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58" r:id="rId5"/>
    <p:sldId id="263" r:id="rId6"/>
    <p:sldId id="260" r:id="rId7"/>
    <p:sldId id="264" r:id="rId8"/>
    <p:sldId id="262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1F0D5-B6E3-94A9-23D3-5E73EC08CD29}" v="3" dt="2025-10-19T13:03:36.842"/>
    <p1510:client id="{12A7D54E-7F24-8878-9747-E521910888F1}" v="156" dt="2025-10-19T13:41:17.016"/>
    <p1510:client id="{20EA8F2E-B3E3-9B2C-07EA-16868EA1EC36}" v="3" dt="2025-10-19T12:58:24.926"/>
    <p1510:client id="{45C3503A-A20B-6710-4059-D2BC5A9799CD}" v="4" dt="2025-10-19T13:28:56.824"/>
    <p1510:client id="{5A662B16-C97F-9012-11CC-25DBABB1296E}" v="6" dt="2025-10-19T13:05:38.494"/>
    <p1510:client id="{6B0878E2-3469-BFF3-4320-401479286953}" v="206" dt="2025-10-19T12:36:10.590"/>
    <p1510:client id="{88A6B2D9-11EE-D965-B08D-2921FB82C194}" v="12" dt="2025-10-19T12:21:42.337"/>
    <p1510:client id="{A9ADB657-9C45-4ED7-DE05-40AF4DACAED2}" v="3" dt="2025-10-19T13:10:40.468"/>
    <p1510:client id="{B6BD9CD4-31CC-400D-23C5-57A89CB2F234}" v="9" dt="2025-10-19T13:17:02.435"/>
    <p1510:client id="{BEE16FA5-CFD4-292C-B7D3-5F908A063F4A}" v="188" dt="2025-10-19T12:12:37.864"/>
    <p1510:client id="{D5A5E1DB-561C-22D3-CFF9-F2F57E44FC6E}" v="166" dt="2025-10-19T12:49:49.685"/>
    <p1510:client id="{DADE6C24-FC1E-0963-A61B-D117E3321787}" v="2" dt="2025-10-19T13:33:23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Narh (2419949)" userId="S::2419949@student.uwtsd.ac.uk::a45645f2-f90c-44dd-bdb4-5aaf9b757799" providerId="AD" clId="Web-{2F23686A-6940-BAA3-FA5C-3223FF20A8F9}"/>
    <pc:docChg chg="addSld delSld modSld sldOrd">
      <pc:chgData name="Kate Narh (2419949)" userId="S::2419949@student.uwtsd.ac.uk::a45645f2-f90c-44dd-bdb4-5aaf9b757799" providerId="AD" clId="Web-{2F23686A-6940-BAA3-FA5C-3223FF20A8F9}" dt="2025-09-29T12:10:54.090" v="558" actId="20577"/>
      <pc:docMkLst>
        <pc:docMk/>
      </pc:docMkLst>
      <pc:sldChg chg="addSp delSp modSp mod setBg">
        <pc:chgData name="Kate Narh (2419949)" userId="S::2419949@student.uwtsd.ac.uk::a45645f2-f90c-44dd-bdb4-5aaf9b757799" providerId="AD" clId="Web-{2F23686A-6940-BAA3-FA5C-3223FF20A8F9}" dt="2025-09-29T11:58:16.814" v="440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2F23686A-6940-BAA3-FA5C-3223FF20A8F9}" dt="2025-09-29T11:46:17.405" v="31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e Narh (2419949)" userId="S::2419949@student.uwtsd.ac.uk::a45645f2-f90c-44dd-bdb4-5aaf9b757799" providerId="AD" clId="Web-{2F23686A-6940-BAA3-FA5C-3223FF20A8F9}" dt="2025-09-29T11:58:16.814" v="44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Kate Narh (2419949)" userId="S::2419949@student.uwtsd.ac.uk::a45645f2-f90c-44dd-bdb4-5aaf9b757799" providerId="AD" clId="Web-{2F23686A-6940-BAA3-FA5C-3223FF20A8F9}" dt="2025-09-29T11:56:13.359" v="435"/>
        <pc:sldMkLst>
          <pc:docMk/>
          <pc:sldMk cId="3853405848" sldId="258"/>
        </pc:sldMkLst>
        <pc:spChg chg="mod ord">
          <ac:chgData name="Kate Narh (2419949)" userId="S::2419949@student.uwtsd.ac.uk::a45645f2-f90c-44dd-bdb4-5aaf9b757799" providerId="AD" clId="Web-{2F23686A-6940-BAA3-FA5C-3223FF20A8F9}" dt="2025-09-29T11:56:13.359" v="435"/>
          <ac:spMkLst>
            <pc:docMk/>
            <pc:sldMk cId="3853405848" sldId="258"/>
            <ac:spMk id="2" creationId="{4D4C4CC7-3C4D-49EB-71CE-258684D5B9F2}"/>
          </ac:spMkLst>
        </pc:spChg>
        <pc:spChg chg="mod">
          <ac:chgData name="Kate Narh (2419949)" userId="S::2419949@student.uwtsd.ac.uk::a45645f2-f90c-44dd-bdb4-5aaf9b757799" providerId="AD" clId="Web-{2F23686A-6940-BAA3-FA5C-3223FF20A8F9}" dt="2025-09-29T11:56:13.359" v="435"/>
          <ac:spMkLst>
            <pc:docMk/>
            <pc:sldMk cId="3853405848" sldId="258"/>
            <ac:spMk id="3" creationId="{EC7AC272-1F30-F2E5-6553-2DF8FB4D76BE}"/>
          </ac:spMkLst>
        </pc:spChg>
        <pc:picChg chg="add mod ord">
          <ac:chgData name="Kate Narh (2419949)" userId="S::2419949@student.uwtsd.ac.uk::a45645f2-f90c-44dd-bdb4-5aaf9b757799" providerId="AD" clId="Web-{2F23686A-6940-BAA3-FA5C-3223FF20A8F9}" dt="2025-09-29T11:56:13.359" v="435"/>
          <ac:picMkLst>
            <pc:docMk/>
            <pc:sldMk cId="3853405848" sldId="258"/>
            <ac:picMk id="7" creationId="{AFD97F5B-2020-778F-39F5-B20B60D331F6}"/>
          </ac:picMkLst>
        </pc:picChg>
      </pc:sldChg>
      <pc:sldChg chg="addSp delSp modSp new mod setBg">
        <pc:chgData name="Kate Narh (2419949)" userId="S::2419949@student.uwtsd.ac.uk::a45645f2-f90c-44dd-bdb4-5aaf9b757799" providerId="AD" clId="Web-{2F23686A-6940-BAA3-FA5C-3223FF20A8F9}" dt="2025-09-29T12:03:38.451" v="491"/>
        <pc:sldMkLst>
          <pc:docMk/>
          <pc:sldMk cId="155405256" sldId="260"/>
        </pc:sldMkLst>
        <pc:spChg chg="mod">
          <ac:chgData name="Kate Narh (2419949)" userId="S::2419949@student.uwtsd.ac.uk::a45645f2-f90c-44dd-bdb4-5aaf9b757799" providerId="AD" clId="Web-{2F23686A-6940-BAA3-FA5C-3223FF20A8F9}" dt="2025-09-29T12:03:38.451" v="491"/>
          <ac:spMkLst>
            <pc:docMk/>
            <pc:sldMk cId="155405256" sldId="260"/>
            <ac:spMk id="2" creationId="{DF91490B-AAF6-4CA1-8170-4F03342D2EFB}"/>
          </ac:spMkLst>
        </pc:spChg>
        <pc:graphicFrameChg chg="add">
          <ac:chgData name="Kate Narh (2419949)" userId="S::2419949@student.uwtsd.ac.uk::a45645f2-f90c-44dd-bdb4-5aaf9b757799" providerId="AD" clId="Web-{2F23686A-6940-BAA3-FA5C-3223FF20A8F9}" dt="2025-09-29T12:03:38.451" v="491"/>
          <ac:graphicFrameMkLst>
            <pc:docMk/>
            <pc:sldMk cId="155405256" sldId="260"/>
            <ac:graphicFrameMk id="37" creationId="{3BF5EA06-FF8A-C4A4-E973-2727AC31514A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BEE16FA5-CFD4-292C-B7D3-5F908A063F4A}"/>
    <pc:docChg chg="modSld">
      <pc:chgData name="Kate Narh (2419949)" userId="S::2419949@student.uwtsd.ac.uk::a45645f2-f90c-44dd-bdb4-5aaf9b757799" providerId="AD" clId="Web-{BEE16FA5-CFD4-292C-B7D3-5F908A063F4A}" dt="2025-10-19T12:12:37.864" v="190" actId="20577"/>
      <pc:docMkLst>
        <pc:docMk/>
      </pc:docMkLst>
      <pc:sldChg chg="modSp">
        <pc:chgData name="Kate Narh (2419949)" userId="S::2419949@student.uwtsd.ac.uk::a45645f2-f90c-44dd-bdb4-5aaf9b757799" providerId="AD" clId="Web-{BEE16FA5-CFD4-292C-B7D3-5F908A063F4A}" dt="2025-10-19T12:12:37.864" v="190" actId="20577"/>
        <pc:sldMkLst>
          <pc:docMk/>
          <pc:sldMk cId="2100420094" sldId="268"/>
        </pc:sldMkLst>
        <pc:spChg chg="mod">
          <ac:chgData name="Kate Narh (2419949)" userId="S::2419949@student.uwtsd.ac.uk::a45645f2-f90c-44dd-bdb4-5aaf9b757799" providerId="AD" clId="Web-{BEE16FA5-CFD4-292C-B7D3-5F908A063F4A}" dt="2025-10-19T12:12:37.864" v="190" actId="20577"/>
          <ac:spMkLst>
            <pc:docMk/>
            <pc:sldMk cId="2100420094" sldId="268"/>
            <ac:spMk id="2" creationId="{71DAB0D7-FCE0-ADC3-7457-AA63EE5FA654}"/>
          </ac:spMkLst>
        </pc:spChg>
      </pc:sldChg>
    </pc:docChg>
  </pc:docChgLst>
  <pc:docChgLst>
    <pc:chgData name="Kate Narh (2419949)" userId="S::2419949@student.uwtsd.ac.uk::a45645f2-f90c-44dd-bdb4-5aaf9b757799" providerId="AD" clId="Web-{ECE44D47-9E36-5C15-7ABA-59D1FC9E4702}"/>
    <pc:docChg chg="modSld">
      <pc:chgData name="Kate Narh (2419949)" userId="S::2419949@student.uwtsd.ac.uk::a45645f2-f90c-44dd-bdb4-5aaf9b757799" providerId="AD" clId="Web-{ECE44D47-9E36-5C15-7ABA-59D1FC9E4702}" dt="2025-10-15T18:12:09.103" v="2" actId="20577"/>
      <pc:docMkLst>
        <pc:docMk/>
      </pc:docMkLst>
      <pc:sldChg chg="modSp">
        <pc:chgData name="Kate Narh (2419949)" userId="S::2419949@student.uwtsd.ac.uk::a45645f2-f90c-44dd-bdb4-5aaf9b757799" providerId="AD" clId="Web-{ECE44D47-9E36-5C15-7ABA-59D1FC9E4702}" dt="2025-10-15T18:12:09.103" v="2" actId="20577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ECE44D47-9E36-5C15-7ABA-59D1FC9E4702}" dt="2025-10-15T18:12:09.103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Kate Narh (2419949)" userId="S::2419949@student.uwtsd.ac.uk::a45645f2-f90c-44dd-bdb4-5aaf9b757799" providerId="AD" clId="Web-{935599F7-0B41-77CE-6BA9-814BC4022240}"/>
    <pc:docChg chg="modSld">
      <pc:chgData name="Kate Narh (2419949)" userId="S::2419949@student.uwtsd.ac.uk::a45645f2-f90c-44dd-bdb4-5aaf9b757799" providerId="AD" clId="Web-{935599F7-0B41-77CE-6BA9-814BC4022240}" dt="2025-10-15T04:54:47.169" v="34" actId="20577"/>
      <pc:docMkLst>
        <pc:docMk/>
      </pc:docMkLst>
    </pc:docChg>
  </pc:docChgLst>
  <pc:docChgLst>
    <pc:chgData name="Kate Narh (2419949)" userId="S::2419949@student.uwtsd.ac.uk::a45645f2-f90c-44dd-bdb4-5aaf9b757799" providerId="AD" clId="Web-{45C3503A-A20B-6710-4059-D2BC5A9799CD}"/>
    <pc:docChg chg="modSld">
      <pc:chgData name="Kate Narh (2419949)" userId="S::2419949@student.uwtsd.ac.uk::a45645f2-f90c-44dd-bdb4-5aaf9b757799" providerId="AD" clId="Web-{45C3503A-A20B-6710-4059-D2BC5A9799CD}" dt="2025-10-19T13:29:40.123" v="2" actId="20577"/>
      <pc:docMkLst>
        <pc:docMk/>
      </pc:docMkLst>
      <pc:sldChg chg="modSp">
        <pc:chgData name="Kate Narh (2419949)" userId="S::2419949@student.uwtsd.ac.uk::a45645f2-f90c-44dd-bdb4-5aaf9b757799" providerId="AD" clId="Web-{45C3503A-A20B-6710-4059-D2BC5A9799CD}" dt="2025-10-19T13:29:40.123" v="2" actId="20577"/>
        <pc:sldMkLst>
          <pc:docMk/>
          <pc:sldMk cId="155405256" sldId="260"/>
        </pc:sldMkLst>
        <pc:graphicFrameChg chg="modGraphic">
          <ac:chgData name="Kate Narh (2419949)" userId="S::2419949@student.uwtsd.ac.uk::a45645f2-f90c-44dd-bdb4-5aaf9b757799" providerId="AD" clId="Web-{45C3503A-A20B-6710-4059-D2BC5A9799CD}" dt="2025-10-19T13:29:40.123" v="2" actId="20577"/>
          <ac:graphicFrameMkLst>
            <pc:docMk/>
            <pc:sldMk cId="155405256" sldId="260"/>
            <ac:graphicFrameMk id="37" creationId="{3BF5EA06-FF8A-C4A4-E973-2727AC31514A}"/>
          </ac:graphicFrameMkLst>
        </pc:graphicFrameChg>
      </pc:sldChg>
      <pc:sldChg chg="modSp">
        <pc:chgData name="Kate Narh (2419949)" userId="S::2419949@student.uwtsd.ac.uk::a45645f2-f90c-44dd-bdb4-5aaf9b757799" providerId="AD" clId="Web-{45C3503A-A20B-6710-4059-D2BC5A9799CD}" dt="2025-10-19T13:28:53.449" v="0" actId="20577"/>
        <pc:sldMkLst>
          <pc:docMk/>
          <pc:sldMk cId="2279531459" sldId="269"/>
        </pc:sldMkLst>
        <pc:spChg chg="mod">
          <ac:chgData name="Kate Narh (2419949)" userId="S::2419949@student.uwtsd.ac.uk::a45645f2-f90c-44dd-bdb4-5aaf9b757799" providerId="AD" clId="Web-{45C3503A-A20B-6710-4059-D2BC5A9799CD}" dt="2025-10-19T13:28:53.449" v="0" actId="20577"/>
          <ac:spMkLst>
            <pc:docMk/>
            <pc:sldMk cId="2279531459" sldId="269"/>
            <ac:spMk id="2" creationId="{872C00D0-7135-0BC3-3407-A8D682318729}"/>
          </ac:spMkLst>
        </pc:spChg>
      </pc:sldChg>
    </pc:docChg>
  </pc:docChgLst>
  <pc:docChgLst>
    <pc:chgData name="Kate Narh (2419949)" userId="S::2419949@student.uwtsd.ac.uk::a45645f2-f90c-44dd-bdb4-5aaf9b757799" providerId="AD" clId="Web-{DADE6C24-FC1E-0963-A61B-D117E3321787}"/>
    <pc:docChg chg="modSld">
      <pc:chgData name="Kate Narh (2419949)" userId="S::2419949@student.uwtsd.ac.uk::a45645f2-f90c-44dd-bdb4-5aaf9b757799" providerId="AD" clId="Web-{DADE6C24-FC1E-0963-A61B-D117E3321787}" dt="2025-10-19T13:33:23.518" v="1" actId="20577"/>
      <pc:docMkLst>
        <pc:docMk/>
      </pc:docMkLst>
      <pc:sldChg chg="modSp">
        <pc:chgData name="Kate Narh (2419949)" userId="S::2419949@student.uwtsd.ac.uk::a45645f2-f90c-44dd-bdb4-5aaf9b757799" providerId="AD" clId="Web-{DADE6C24-FC1E-0963-A61B-D117E3321787}" dt="2025-10-19T13:33:23.518" v="1" actId="20577"/>
        <pc:sldMkLst>
          <pc:docMk/>
          <pc:sldMk cId="3710119618" sldId="265"/>
        </pc:sldMkLst>
        <pc:spChg chg="mod">
          <ac:chgData name="Kate Narh (2419949)" userId="S::2419949@student.uwtsd.ac.uk::a45645f2-f90c-44dd-bdb4-5aaf9b757799" providerId="AD" clId="Web-{DADE6C24-FC1E-0963-A61B-D117E3321787}" dt="2025-10-19T13:33:23.518" v="1" actId="20577"/>
          <ac:spMkLst>
            <pc:docMk/>
            <pc:sldMk cId="3710119618" sldId="265"/>
            <ac:spMk id="3" creationId="{F5FF07A6-B9D5-0F08-02FD-25072EC6B86E}"/>
          </ac:spMkLst>
        </pc:spChg>
      </pc:sldChg>
    </pc:docChg>
  </pc:docChgLst>
  <pc:docChgLst>
    <pc:chgData name="Kate Narh (2419949)" userId="S::2419949@student.uwtsd.ac.uk::a45645f2-f90c-44dd-bdb4-5aaf9b757799" providerId="AD" clId="Web-{F8A3C39D-426A-4DAC-F6C3-09A792CF582A}"/>
    <pc:docChg chg="addSld modSld sldOrd">
      <pc:chgData name="Kate Narh (2419949)" userId="S::2419949@student.uwtsd.ac.uk::a45645f2-f90c-44dd-bdb4-5aaf9b757799" providerId="AD" clId="Web-{F8A3C39D-426A-4DAC-F6C3-09A792CF582A}" dt="2025-10-17T12:15:49.738" v="248" actId="20577"/>
      <pc:docMkLst>
        <pc:docMk/>
      </pc:docMkLst>
      <pc:sldChg chg="modSp">
        <pc:chgData name="Kate Narh (2419949)" userId="S::2419949@student.uwtsd.ac.uk::a45645f2-f90c-44dd-bdb4-5aaf9b757799" providerId="AD" clId="Web-{F8A3C39D-426A-4DAC-F6C3-09A792CF582A}" dt="2025-10-17T12:08:31.151" v="236" actId="20577"/>
        <pc:sldMkLst>
          <pc:docMk/>
          <pc:sldMk cId="3853405848" sldId="258"/>
        </pc:sldMkLst>
        <pc:spChg chg="mod">
          <ac:chgData name="Kate Narh (2419949)" userId="S::2419949@student.uwtsd.ac.uk::a45645f2-f90c-44dd-bdb4-5aaf9b757799" providerId="AD" clId="Web-{F8A3C39D-426A-4DAC-F6C3-09A792CF582A}" dt="2025-10-17T12:08:31.151" v="236" actId="20577"/>
          <ac:spMkLst>
            <pc:docMk/>
            <pc:sldMk cId="3853405848" sldId="258"/>
            <ac:spMk id="3" creationId="{EC7AC272-1F30-F2E5-6553-2DF8FB4D76BE}"/>
          </ac:spMkLst>
        </pc:spChg>
      </pc:sldChg>
      <pc:sldChg chg="modSp">
        <pc:chgData name="Kate Narh (2419949)" userId="S::2419949@student.uwtsd.ac.uk::a45645f2-f90c-44dd-bdb4-5aaf9b757799" providerId="AD" clId="Web-{F8A3C39D-426A-4DAC-F6C3-09A792CF582A}" dt="2025-10-17T12:15:49.738" v="248" actId="20577"/>
        <pc:sldMkLst>
          <pc:docMk/>
          <pc:sldMk cId="2166533731" sldId="263"/>
        </pc:sldMkLst>
        <pc:spChg chg="mod">
          <ac:chgData name="Kate Narh (2419949)" userId="S::2419949@student.uwtsd.ac.uk::a45645f2-f90c-44dd-bdb4-5aaf9b757799" providerId="AD" clId="Web-{F8A3C39D-426A-4DAC-F6C3-09A792CF582A}" dt="2025-10-17T12:15:49.738" v="248" actId="20577"/>
          <ac:spMkLst>
            <pc:docMk/>
            <pc:sldMk cId="2166533731" sldId="263"/>
            <ac:spMk id="3" creationId="{BB84BCB4-3EEA-E7BB-9080-979F5F5E0A16}"/>
          </ac:spMkLst>
        </pc:spChg>
      </pc:sldChg>
      <pc:sldChg chg="addSp delSp modSp new mod ord setBg">
        <pc:chgData name="Kate Narh (2419949)" userId="S::2419949@student.uwtsd.ac.uk::a45645f2-f90c-44dd-bdb4-5aaf9b757799" providerId="AD" clId="Web-{F8A3C39D-426A-4DAC-F6C3-09A792CF582A}" dt="2025-10-17T11:30:10.894" v="119"/>
        <pc:sldMkLst>
          <pc:docMk/>
          <pc:sldMk cId="2100420094" sldId="268"/>
        </pc:sldMkLst>
        <pc:spChg chg="mod">
          <ac:chgData name="Kate Narh (2419949)" userId="S::2419949@student.uwtsd.ac.uk::a45645f2-f90c-44dd-bdb4-5aaf9b757799" providerId="AD" clId="Web-{F8A3C39D-426A-4DAC-F6C3-09A792CF582A}" dt="2025-10-17T11:29:08.113" v="118"/>
          <ac:spMkLst>
            <pc:docMk/>
            <pc:sldMk cId="2100420094" sldId="268"/>
            <ac:spMk id="2" creationId="{71DAB0D7-FCE0-ADC3-7457-AA63EE5FA654}"/>
          </ac:spMkLst>
        </pc:spChg>
        <pc:picChg chg="add mod">
          <ac:chgData name="Kate Narh (2419949)" userId="S::2419949@student.uwtsd.ac.uk::a45645f2-f90c-44dd-bdb4-5aaf9b757799" providerId="AD" clId="Web-{F8A3C39D-426A-4DAC-F6C3-09A792CF582A}" dt="2025-10-17T11:28:42.456" v="113"/>
          <ac:picMkLst>
            <pc:docMk/>
            <pc:sldMk cId="2100420094" sldId="268"/>
            <ac:picMk id="7" creationId="{610610F9-6CDA-21A9-32EF-F750EBB1F66A}"/>
          </ac:picMkLst>
        </pc:picChg>
      </pc:sldChg>
      <pc:sldChg chg="addSp delSp modSp new mod ord setBg">
        <pc:chgData name="Kate Narh (2419949)" userId="S::2419949@student.uwtsd.ac.uk::a45645f2-f90c-44dd-bdb4-5aaf9b757799" providerId="AD" clId="Web-{F8A3C39D-426A-4DAC-F6C3-09A792CF582A}" dt="2025-10-17T11:34:27.170" v="212"/>
        <pc:sldMkLst>
          <pc:docMk/>
          <pc:sldMk cId="2279531459" sldId="269"/>
        </pc:sldMkLst>
        <pc:spChg chg="mod">
          <ac:chgData name="Kate Narh (2419949)" userId="S::2419949@student.uwtsd.ac.uk::a45645f2-f90c-44dd-bdb4-5aaf9b757799" providerId="AD" clId="Web-{F8A3C39D-426A-4DAC-F6C3-09A792CF582A}" dt="2025-10-17T11:34:26.826" v="211" actId="20577"/>
          <ac:spMkLst>
            <pc:docMk/>
            <pc:sldMk cId="2279531459" sldId="269"/>
            <ac:spMk id="2" creationId="{872C00D0-7135-0BC3-3407-A8D682318729}"/>
          </ac:spMkLst>
        </pc:spChg>
        <pc:picChg chg="add">
          <ac:chgData name="Kate Narh (2419949)" userId="S::2419949@student.uwtsd.ac.uk::a45645f2-f90c-44dd-bdb4-5aaf9b757799" providerId="AD" clId="Web-{F8A3C39D-426A-4DAC-F6C3-09A792CF582A}" dt="2025-10-17T11:33:51.090" v="208"/>
          <ac:picMkLst>
            <pc:docMk/>
            <pc:sldMk cId="2279531459" sldId="269"/>
            <ac:picMk id="7" creationId="{78867918-9244-90C5-8115-46B8DBD296C6}"/>
          </ac:picMkLst>
        </pc:picChg>
      </pc:sldChg>
    </pc:docChg>
  </pc:docChgLst>
  <pc:docChgLst>
    <pc:chgData name="Kate Narh (2419949)" userId="S::2419949@student.uwtsd.ac.uk::a45645f2-f90c-44dd-bdb4-5aaf9b757799" providerId="AD" clId="Web-{12A7D54E-7F24-8878-9747-E521910888F1}"/>
    <pc:docChg chg="modSld">
      <pc:chgData name="Kate Narh (2419949)" userId="S::2419949@student.uwtsd.ac.uk::a45645f2-f90c-44dd-bdb4-5aaf9b757799" providerId="AD" clId="Web-{12A7D54E-7F24-8878-9747-E521910888F1}" dt="2025-10-19T13:41:17.016" v="156" actId="20577"/>
      <pc:docMkLst>
        <pc:docMk/>
      </pc:docMkLst>
      <pc:sldChg chg="modSp">
        <pc:chgData name="Kate Narh (2419949)" userId="S::2419949@student.uwtsd.ac.uk::a45645f2-f90c-44dd-bdb4-5aaf9b757799" providerId="AD" clId="Web-{12A7D54E-7F24-8878-9747-E521910888F1}" dt="2025-10-19T13:41:17.016" v="156" actId="20577"/>
        <pc:sldMkLst>
          <pc:docMk/>
          <pc:sldMk cId="903204664" sldId="267"/>
        </pc:sldMkLst>
        <pc:spChg chg="mod">
          <ac:chgData name="Kate Narh (2419949)" userId="S::2419949@student.uwtsd.ac.uk::a45645f2-f90c-44dd-bdb4-5aaf9b757799" providerId="AD" clId="Web-{12A7D54E-7F24-8878-9747-E521910888F1}" dt="2025-10-19T13:41:17.016" v="156" actId="20577"/>
          <ac:spMkLst>
            <pc:docMk/>
            <pc:sldMk cId="903204664" sldId="267"/>
            <ac:spMk id="36" creationId="{D6B0FF36-3223-EA8D-6909-52FFE2BA2101}"/>
          </ac:spMkLst>
        </pc:spChg>
      </pc:sldChg>
    </pc:docChg>
  </pc:docChgLst>
  <pc:docChgLst>
    <pc:chgData clId="Web-{45C3503A-A20B-6710-4059-D2BC5A9799CD}"/>
    <pc:docChg chg="modSld">
      <pc:chgData name="" userId="" providerId="" clId="Web-{45C3503A-A20B-6710-4059-D2BC5A9799CD}" dt="2025-10-19T13:28:50.418" v="1" actId="20577"/>
      <pc:docMkLst>
        <pc:docMk/>
      </pc:docMkLst>
      <pc:sldChg chg="modSp">
        <pc:chgData name="" userId="" providerId="" clId="Web-{45C3503A-A20B-6710-4059-D2BC5A9799CD}" dt="2025-10-19T13:28:50.418" v="1" actId="20577"/>
        <pc:sldMkLst>
          <pc:docMk/>
          <pc:sldMk cId="2279531459" sldId="269"/>
        </pc:sldMkLst>
        <pc:spChg chg="mod">
          <ac:chgData name="" userId="" providerId="" clId="Web-{45C3503A-A20B-6710-4059-D2BC5A9799CD}" dt="2025-10-19T13:28:50.418" v="1" actId="20577"/>
          <ac:spMkLst>
            <pc:docMk/>
            <pc:sldMk cId="2279531459" sldId="269"/>
            <ac:spMk id="2" creationId="{872C00D0-7135-0BC3-3407-A8D682318729}"/>
          </ac:spMkLst>
        </pc:spChg>
      </pc:sldChg>
    </pc:docChg>
  </pc:docChgLst>
  <pc:docChgLst>
    <pc:chgData name="Kate Narh (2419949)" userId="S::2419949@student.uwtsd.ac.uk::a45645f2-f90c-44dd-bdb4-5aaf9b757799" providerId="AD" clId="Web-{2C01488C-DFAF-E7D0-6871-BB9C33CEFACA}"/>
    <pc:docChg chg="modSld">
      <pc:chgData name="Kate Narh (2419949)" userId="S::2419949@student.uwtsd.ac.uk::a45645f2-f90c-44dd-bdb4-5aaf9b757799" providerId="AD" clId="Web-{2C01488C-DFAF-E7D0-6871-BB9C33CEFACA}" dt="2025-10-15T14:21:51.066" v="4"/>
      <pc:docMkLst>
        <pc:docMk/>
      </pc:docMkLst>
      <pc:sldChg chg="addSp delSp modSp">
        <pc:chgData name="Kate Narh (2419949)" userId="S::2419949@student.uwtsd.ac.uk::a45645f2-f90c-44dd-bdb4-5aaf9b757799" providerId="AD" clId="Web-{2C01488C-DFAF-E7D0-6871-BB9C33CEFACA}" dt="2025-10-15T14:21:51.066" v="4"/>
        <pc:sldMkLst>
          <pc:docMk/>
          <pc:sldMk cId="4011213144" sldId="264"/>
        </pc:sldMkLst>
        <pc:spChg chg="mod">
          <ac:chgData name="Kate Narh (2419949)" userId="S::2419949@student.uwtsd.ac.uk::a45645f2-f90c-44dd-bdb4-5aaf9b757799" providerId="AD" clId="Web-{2C01488C-DFAF-E7D0-6871-BB9C33CEFACA}" dt="2025-10-15T14:21:51.066" v="4"/>
          <ac:spMkLst>
            <pc:docMk/>
            <pc:sldMk cId="4011213144" sldId="264"/>
            <ac:spMk id="2" creationId="{8FABFF22-95FD-7A6F-BAC1-34790969CBA0}"/>
          </ac:spMkLst>
        </pc:spChg>
        <pc:graphicFrameChg chg="mod modGraphic">
          <ac:chgData name="Kate Narh (2419949)" userId="S::2419949@student.uwtsd.ac.uk::a45645f2-f90c-44dd-bdb4-5aaf9b757799" providerId="AD" clId="Web-{2C01488C-DFAF-E7D0-6871-BB9C33CEFACA}" dt="2025-10-15T14:21:51.066" v="3"/>
          <ac:graphicFrameMkLst>
            <pc:docMk/>
            <pc:sldMk cId="4011213144" sldId="264"/>
            <ac:graphicFrameMk id="79" creationId="{FF8371E5-DC4E-ABC7-3469-BA245BFC9A5F}"/>
          </ac:graphicFrameMkLst>
        </pc:graphicFrameChg>
        <pc:cxnChg chg="add">
          <ac:chgData name="Kate Narh (2419949)" userId="S::2419949@student.uwtsd.ac.uk::a45645f2-f90c-44dd-bdb4-5aaf9b757799" providerId="AD" clId="Web-{2C01488C-DFAF-E7D0-6871-BB9C33CEFACA}" dt="2025-10-15T14:21:51.066" v="4"/>
          <ac:cxnSpMkLst>
            <pc:docMk/>
            <pc:sldMk cId="4011213144" sldId="264"/>
            <ac:cxnSpMk id="105" creationId="{33193FD5-6A49-7562-EA76-F15D42E15804}"/>
          </ac:cxnSpMkLst>
        </pc:cxnChg>
      </pc:sldChg>
    </pc:docChg>
  </pc:docChgLst>
  <pc:docChgLst>
    <pc:chgData name="Kate Narh (2419949)" userId="S::2419949@student.uwtsd.ac.uk::a45645f2-f90c-44dd-bdb4-5aaf9b757799" providerId="AD" clId="Web-{0A2A298A-C1FB-FAB8-B699-8FF3A42D8DBA}"/>
    <pc:docChg chg="modSld">
      <pc:chgData name="Kate Narh (2419949)" userId="S::2419949@student.uwtsd.ac.uk::a45645f2-f90c-44dd-bdb4-5aaf9b757799" providerId="AD" clId="Web-{0A2A298A-C1FB-FAB8-B699-8FF3A42D8DBA}" dt="2025-10-15T18:08:22.177" v="59"/>
      <pc:docMkLst>
        <pc:docMk/>
      </pc:docMkLst>
      <pc:sldChg chg="addSp delSp modSp mod setBg">
        <pc:chgData name="Kate Narh (2419949)" userId="S::2419949@student.uwtsd.ac.uk::a45645f2-f90c-44dd-bdb4-5aaf9b757799" providerId="AD" clId="Web-{0A2A298A-C1FB-FAB8-B699-8FF3A42D8DBA}" dt="2025-10-15T18:08:22.177" v="59"/>
        <pc:sldMkLst>
          <pc:docMk/>
          <pc:sldMk cId="3641060975" sldId="266"/>
        </pc:sldMkLst>
        <pc:spChg chg="mod">
          <ac:chgData name="Kate Narh (2419949)" userId="S::2419949@student.uwtsd.ac.uk::a45645f2-f90c-44dd-bdb4-5aaf9b757799" providerId="AD" clId="Web-{0A2A298A-C1FB-FAB8-B699-8FF3A42D8DBA}" dt="2025-10-15T18:08:22.177" v="59"/>
          <ac:spMkLst>
            <pc:docMk/>
            <pc:sldMk cId="3641060975" sldId="266"/>
            <ac:spMk id="2" creationId="{C7220F47-1CA1-8C3A-FCA5-D71544A4815A}"/>
          </ac:spMkLst>
        </pc:spChg>
        <pc:spChg chg="add">
          <ac:chgData name="Kate Narh (2419949)" userId="S::2419949@student.uwtsd.ac.uk::a45645f2-f90c-44dd-bdb4-5aaf9b757799" providerId="AD" clId="Web-{0A2A298A-C1FB-FAB8-B699-8FF3A42D8DBA}" dt="2025-10-15T18:08:22.177" v="59"/>
          <ac:spMkLst>
            <pc:docMk/>
            <pc:sldMk cId="3641060975" sldId="266"/>
            <ac:spMk id="17" creationId="{3ECBE1F1-D69B-4AFA-ABD5-8E41720EF6DE}"/>
          </ac:spMkLst>
        </pc:spChg>
        <pc:spChg chg="add">
          <ac:chgData name="Kate Narh (2419949)" userId="S::2419949@student.uwtsd.ac.uk::a45645f2-f90c-44dd-bdb4-5aaf9b757799" providerId="AD" clId="Web-{0A2A298A-C1FB-FAB8-B699-8FF3A42D8DBA}" dt="2025-10-15T18:08:22.177" v="59"/>
          <ac:spMkLst>
            <pc:docMk/>
            <pc:sldMk cId="3641060975" sldId="266"/>
            <ac:spMk id="19" creationId="{603A6265-E10C-4B85-9C20-E75FCAF9CC63}"/>
          </ac:spMkLst>
        </pc:spChg>
        <pc:spChg chg="add">
          <ac:chgData name="Kate Narh (2419949)" userId="S::2419949@student.uwtsd.ac.uk::a45645f2-f90c-44dd-bdb4-5aaf9b757799" providerId="AD" clId="Web-{0A2A298A-C1FB-FAB8-B699-8FF3A42D8DBA}" dt="2025-10-15T18:08:22.177" v="59"/>
          <ac:spMkLst>
            <pc:docMk/>
            <pc:sldMk cId="3641060975" sldId="266"/>
            <ac:spMk id="20" creationId="{820110A7-8AF2-742B-4399-E56939D7DFD6}"/>
          </ac:spMkLst>
        </pc:spChg>
        <pc:picChg chg="add">
          <ac:chgData name="Kate Narh (2419949)" userId="S::2419949@student.uwtsd.ac.uk::a45645f2-f90c-44dd-bdb4-5aaf9b757799" providerId="AD" clId="Web-{0A2A298A-C1FB-FAB8-B699-8FF3A42D8DBA}" dt="2025-10-15T18:08:22.177" v="59"/>
          <ac:picMkLst>
            <pc:docMk/>
            <pc:sldMk cId="3641060975" sldId="266"/>
            <ac:picMk id="18" creationId="{27199C51-95EE-7F8D-4AA0-9BD7C3805EA7}"/>
          </ac:picMkLst>
        </pc:picChg>
      </pc:sldChg>
      <pc:sldChg chg="addSp delSp modSp mod setBg">
        <pc:chgData name="Kate Narh (2419949)" userId="S::2419949@student.uwtsd.ac.uk::a45645f2-f90c-44dd-bdb4-5aaf9b757799" providerId="AD" clId="Web-{0A2A298A-C1FB-FAB8-B699-8FF3A42D8DBA}" dt="2025-10-15T18:06:53.440" v="48"/>
        <pc:sldMkLst>
          <pc:docMk/>
          <pc:sldMk cId="903204664" sldId="267"/>
        </pc:sldMkLst>
        <pc:spChg chg="mod">
          <ac:chgData name="Kate Narh (2419949)" userId="S::2419949@student.uwtsd.ac.uk::a45645f2-f90c-44dd-bdb4-5aaf9b757799" providerId="AD" clId="Web-{0A2A298A-C1FB-FAB8-B699-8FF3A42D8DBA}" dt="2025-10-15T18:06:53.424" v="47"/>
          <ac:spMkLst>
            <pc:docMk/>
            <pc:sldMk cId="903204664" sldId="267"/>
            <ac:spMk id="2" creationId="{0091D14F-002F-34F7-EB99-83588DC8A097}"/>
          </ac:spMkLst>
        </pc:spChg>
        <pc:spChg chg="add">
          <ac:chgData name="Kate Narh (2419949)" userId="S::2419949@student.uwtsd.ac.uk::a45645f2-f90c-44dd-bdb4-5aaf9b757799" providerId="AD" clId="Web-{0A2A298A-C1FB-FAB8-B699-8FF3A42D8DBA}" dt="2025-10-15T18:06:53.440" v="48"/>
          <ac:spMkLst>
            <pc:docMk/>
            <pc:sldMk cId="903204664" sldId="267"/>
            <ac:spMk id="34" creationId="{100EDD19-6802-4EC3-95CE-CFFAB042CFD6}"/>
          </ac:spMkLst>
        </pc:spChg>
        <pc:spChg chg="add">
          <ac:chgData name="Kate Narh (2419949)" userId="S::2419949@student.uwtsd.ac.uk::a45645f2-f90c-44dd-bdb4-5aaf9b757799" providerId="AD" clId="Web-{0A2A298A-C1FB-FAB8-B699-8FF3A42D8DBA}" dt="2025-10-15T18:06:53.440" v="48"/>
          <ac:spMkLst>
            <pc:docMk/>
            <pc:sldMk cId="903204664" sldId="267"/>
            <ac:spMk id="35" creationId="{DB17E863-922E-4C26-BD64-E8FD41D28661}"/>
          </ac:spMkLst>
        </pc:spChg>
        <pc:spChg chg="add">
          <ac:chgData name="Kate Narh (2419949)" userId="S::2419949@student.uwtsd.ac.uk::a45645f2-f90c-44dd-bdb4-5aaf9b757799" providerId="AD" clId="Web-{0A2A298A-C1FB-FAB8-B699-8FF3A42D8DBA}" dt="2025-10-15T18:06:53.440" v="48"/>
          <ac:spMkLst>
            <pc:docMk/>
            <pc:sldMk cId="903204664" sldId="267"/>
            <ac:spMk id="36" creationId="{D6B0FF36-3223-EA8D-6909-52FFE2BA2101}"/>
          </ac:spMkLst>
        </pc:spChg>
      </pc:sldChg>
    </pc:docChg>
  </pc:docChgLst>
  <pc:docChgLst>
    <pc:chgData name="Kate Narh (2419949)" userId="S::2419949@student.uwtsd.ac.uk::a45645f2-f90c-44dd-bdb4-5aaf9b757799" providerId="AD" clId="Web-{2D938FB2-B0D4-6FD1-5F87-F27938CA6B38}"/>
    <pc:docChg chg="modSld">
      <pc:chgData name="Kate Narh (2419949)" userId="S::2419949@student.uwtsd.ac.uk::a45645f2-f90c-44dd-bdb4-5aaf9b757799" providerId="AD" clId="Web-{2D938FB2-B0D4-6FD1-5F87-F27938CA6B38}" dt="2025-10-15T15:31:20.905" v="136" actId="20577"/>
      <pc:docMkLst>
        <pc:docMk/>
      </pc:docMkLst>
      <pc:sldChg chg="modSp">
        <pc:chgData name="Kate Narh (2419949)" userId="S::2419949@student.uwtsd.ac.uk::a45645f2-f90c-44dd-bdb4-5aaf9b757799" providerId="AD" clId="Web-{2D938FB2-B0D4-6FD1-5F87-F27938CA6B38}" dt="2025-10-15T15:31:20.905" v="136" actId="20577"/>
        <pc:sldMkLst>
          <pc:docMk/>
          <pc:sldMk cId="3641060975" sldId="266"/>
        </pc:sldMkLst>
      </pc:sldChg>
    </pc:docChg>
  </pc:docChgLst>
  <pc:docChgLst>
    <pc:chgData name="Kate Narh (2419949)" userId="S::2419949@student.uwtsd.ac.uk::a45645f2-f90c-44dd-bdb4-5aaf9b757799" providerId="AD" clId="Web-{A9ADB657-9C45-4ED7-DE05-40AF4DACAED2}"/>
    <pc:docChg chg="modSld">
      <pc:chgData name="Kate Narh (2419949)" userId="S::2419949@student.uwtsd.ac.uk::a45645f2-f90c-44dd-bdb4-5aaf9b757799" providerId="AD" clId="Web-{A9ADB657-9C45-4ED7-DE05-40AF4DACAED2}" dt="2025-10-19T13:12:16.811" v="10" actId="20577"/>
      <pc:docMkLst>
        <pc:docMk/>
      </pc:docMkLst>
      <pc:sldChg chg="modSp">
        <pc:chgData name="Kate Narh (2419949)" userId="S::2419949@student.uwtsd.ac.uk::a45645f2-f90c-44dd-bdb4-5aaf9b757799" providerId="AD" clId="Web-{A9ADB657-9C45-4ED7-DE05-40AF4DACAED2}" dt="2025-10-19T13:12:16.811" v="10" actId="20577"/>
        <pc:sldMkLst>
          <pc:docMk/>
          <pc:sldMk cId="2189441326" sldId="262"/>
        </pc:sldMkLst>
        <pc:graphicFrameChg chg="modGraphic">
          <ac:chgData name="Kate Narh (2419949)" userId="S::2419949@student.uwtsd.ac.uk::a45645f2-f90c-44dd-bdb4-5aaf9b757799" providerId="AD" clId="Web-{A9ADB657-9C45-4ED7-DE05-40AF4DACAED2}" dt="2025-10-19T13:12:16.811" v="10" actId="20577"/>
          <ac:graphicFrameMkLst>
            <pc:docMk/>
            <pc:sldMk cId="2189441326" sldId="262"/>
            <ac:graphicFrameMk id="158" creationId="{4BA60F3C-3A78-25A4-14E1-27902FEE9FED}"/>
          </ac:graphicFrameMkLst>
        </pc:graphicFrameChg>
      </pc:sldChg>
      <pc:sldChg chg="modSp">
        <pc:chgData name="Kate Narh (2419949)" userId="S::2419949@student.uwtsd.ac.uk::a45645f2-f90c-44dd-bdb4-5aaf9b757799" providerId="AD" clId="Web-{A9ADB657-9C45-4ED7-DE05-40AF4DACAED2}" dt="2025-10-19T13:10:40.468" v="2" actId="20577"/>
        <pc:sldMkLst>
          <pc:docMk/>
          <pc:sldMk cId="3641060975" sldId="266"/>
        </pc:sldMkLst>
        <pc:spChg chg="mod">
          <ac:chgData name="Kate Narh (2419949)" userId="S::2419949@student.uwtsd.ac.uk::a45645f2-f90c-44dd-bdb4-5aaf9b757799" providerId="AD" clId="Web-{A9ADB657-9C45-4ED7-DE05-40AF4DACAED2}" dt="2025-10-19T13:10:40.468" v="2" actId="20577"/>
          <ac:spMkLst>
            <pc:docMk/>
            <pc:sldMk cId="3641060975" sldId="266"/>
            <ac:spMk id="20" creationId="{820110A7-8AF2-742B-4399-E56939D7DFD6}"/>
          </ac:spMkLst>
        </pc:spChg>
      </pc:sldChg>
    </pc:docChg>
  </pc:docChgLst>
  <pc:docChgLst>
    <pc:chgData name="Kate Narh (2419949)" userId="S::2419949@student.uwtsd.ac.uk::a45645f2-f90c-44dd-bdb4-5aaf9b757799" providerId="AD" clId="Web-{0D31F0D5-B6E3-94A9-23D3-5E73EC08CD29}"/>
    <pc:docChg chg="modSld">
      <pc:chgData name="Kate Narh (2419949)" userId="S::2419949@student.uwtsd.ac.uk::a45645f2-f90c-44dd-bdb4-5aaf9b757799" providerId="AD" clId="Web-{0D31F0D5-B6E3-94A9-23D3-5E73EC08CD29}" dt="2025-10-19T13:03:36.842" v="2" actId="20577"/>
      <pc:docMkLst>
        <pc:docMk/>
      </pc:docMkLst>
      <pc:sldChg chg="modSp">
        <pc:chgData name="Kate Narh (2419949)" userId="S::2419949@student.uwtsd.ac.uk::a45645f2-f90c-44dd-bdb4-5aaf9b757799" providerId="AD" clId="Web-{0D31F0D5-B6E3-94A9-23D3-5E73EC08CD29}" dt="2025-10-19T13:03:36.842" v="2" actId="20577"/>
        <pc:sldMkLst>
          <pc:docMk/>
          <pc:sldMk cId="3853405848" sldId="258"/>
        </pc:sldMkLst>
        <pc:spChg chg="mod">
          <ac:chgData name="Kate Narh (2419949)" userId="S::2419949@student.uwtsd.ac.uk::a45645f2-f90c-44dd-bdb4-5aaf9b757799" providerId="AD" clId="Web-{0D31F0D5-B6E3-94A9-23D3-5E73EC08CD29}" dt="2025-10-19T13:03:36.842" v="2" actId="20577"/>
          <ac:spMkLst>
            <pc:docMk/>
            <pc:sldMk cId="3853405848" sldId="258"/>
            <ac:spMk id="3" creationId="{EC7AC272-1F30-F2E5-6553-2DF8FB4D76BE}"/>
          </ac:spMkLst>
        </pc:spChg>
      </pc:sldChg>
    </pc:docChg>
  </pc:docChgLst>
  <pc:docChgLst>
    <pc:chgData name="Kate Narh (2419949)" userId="S::2419949@student.uwtsd.ac.uk::a45645f2-f90c-44dd-bdb4-5aaf9b757799" providerId="AD" clId="Web-{C6F1A39A-34DB-0A53-51DB-CDE46086A932}"/>
    <pc:docChg chg="modSld">
      <pc:chgData name="Kate Narh (2419949)" userId="S::2419949@student.uwtsd.ac.uk::a45645f2-f90c-44dd-bdb4-5aaf9b757799" providerId="AD" clId="Web-{C6F1A39A-34DB-0A53-51DB-CDE46086A932}" dt="2025-10-15T04:45:42.234" v="5" actId="1076"/>
      <pc:docMkLst>
        <pc:docMk/>
      </pc:docMkLst>
      <pc:sldChg chg="addSp delSp modSp">
        <pc:chgData name="Kate Narh (2419949)" userId="S::2419949@student.uwtsd.ac.uk::a45645f2-f90c-44dd-bdb4-5aaf9b757799" providerId="AD" clId="Web-{C6F1A39A-34DB-0A53-51DB-CDE46086A932}" dt="2025-10-15T04:44:36.324" v="4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C6F1A39A-34DB-0A53-51DB-CDE46086A932}" dt="2025-10-15T04:44:36.324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e Narh (2419949)" userId="S::2419949@student.uwtsd.ac.uk::a45645f2-f90c-44dd-bdb4-5aaf9b757799" providerId="AD" clId="Web-{C6F1A39A-34DB-0A53-51DB-CDE46086A932}" dt="2025-10-15T04:44:36.324" v="4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Kate Narh (2419949)" userId="S::2419949@student.uwtsd.ac.uk::a45645f2-f90c-44dd-bdb4-5aaf9b757799" providerId="AD" clId="Web-{C6F1A39A-34DB-0A53-51DB-CDE46086A932}" dt="2025-10-15T04:44:36.324" v="4"/>
          <ac:picMkLst>
            <pc:docMk/>
            <pc:sldMk cId="109857222" sldId="256"/>
            <ac:picMk id="429" creationId="{C58FF5DA-7A03-7AEE-60EF-646B48075FEB}"/>
          </ac:picMkLst>
        </pc:picChg>
      </pc:sldChg>
    </pc:docChg>
  </pc:docChgLst>
  <pc:docChgLst>
    <pc:chgData name="Kate Narh (2419949)" userId="S::2419949@student.uwtsd.ac.uk::a45645f2-f90c-44dd-bdb4-5aaf9b757799" providerId="AD" clId="Web-{4411FB6D-C723-259C-232F-4EE6FA9D3015}"/>
    <pc:docChg chg="addSld modSld sldOrd">
      <pc:chgData name="Kate Narh (2419949)" userId="S::2419949@student.uwtsd.ac.uk::a45645f2-f90c-44dd-bdb4-5aaf9b757799" providerId="AD" clId="Web-{4411FB6D-C723-259C-232F-4EE6FA9D3015}" dt="2025-09-29T18:11:58.679" v="692" actId="20577"/>
      <pc:docMkLst>
        <pc:docMk/>
      </pc:docMkLst>
      <pc:sldChg chg="addSp delSp modSp mod setBg">
        <pc:chgData name="Kate Narh (2419949)" userId="S::2419949@student.uwtsd.ac.uk::a45645f2-f90c-44dd-bdb4-5aaf9b757799" providerId="AD" clId="Web-{4411FB6D-C723-259C-232F-4EE6FA9D3015}" dt="2025-09-29T17:53:57.547" v="142"/>
        <pc:sldMkLst>
          <pc:docMk/>
          <pc:sldMk cId="155405256" sldId="260"/>
        </pc:sldMkLst>
        <pc:spChg chg="mod">
          <ac:chgData name="Kate Narh (2419949)" userId="S::2419949@student.uwtsd.ac.uk::a45645f2-f90c-44dd-bdb4-5aaf9b757799" providerId="AD" clId="Web-{4411FB6D-C723-259C-232F-4EE6FA9D3015}" dt="2025-09-29T17:53:57.391" v="140"/>
          <ac:spMkLst>
            <pc:docMk/>
            <pc:sldMk cId="155405256" sldId="260"/>
            <ac:spMk id="2" creationId="{DF91490B-AAF6-4CA1-8170-4F03342D2EFB}"/>
          </ac:spMkLst>
        </pc:spChg>
        <pc:graphicFrameChg chg="mod modGraphic">
          <ac:chgData name="Kate Narh (2419949)" userId="S::2419949@student.uwtsd.ac.uk::a45645f2-f90c-44dd-bdb4-5aaf9b757799" providerId="AD" clId="Web-{4411FB6D-C723-259C-232F-4EE6FA9D3015}" dt="2025-09-29T17:53:57.547" v="142"/>
          <ac:graphicFrameMkLst>
            <pc:docMk/>
            <pc:sldMk cId="155405256" sldId="260"/>
            <ac:graphicFrameMk id="37" creationId="{3BF5EA06-FF8A-C4A4-E973-2727AC31514A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4411FB6D-C723-259C-232F-4EE6FA9D3015}" dt="2025-09-29T18:11:58.679" v="692" actId="20577"/>
        <pc:sldMkLst>
          <pc:docMk/>
          <pc:sldMk cId="2189441326" sldId="262"/>
        </pc:sldMkLst>
        <pc:spChg chg="mod">
          <ac:chgData name="Kate Narh (2419949)" userId="S::2419949@student.uwtsd.ac.uk::a45645f2-f90c-44dd-bdb4-5aaf9b757799" providerId="AD" clId="Web-{4411FB6D-C723-259C-232F-4EE6FA9D3015}" dt="2025-09-29T18:11:06.068" v="665"/>
          <ac:spMkLst>
            <pc:docMk/>
            <pc:sldMk cId="2189441326" sldId="262"/>
            <ac:spMk id="2" creationId="{C93770DB-44E5-92C2-8D07-CDC58F9636AC}"/>
          </ac:spMkLst>
        </pc:spChg>
      </pc:sldChg>
      <pc:sldChg chg="addSp delSp modSp new mod ord setBg">
        <pc:chgData name="Kate Narh (2419949)" userId="S::2419949@student.uwtsd.ac.uk::a45645f2-f90c-44dd-bdb4-5aaf9b757799" providerId="AD" clId="Web-{4411FB6D-C723-259C-232F-4EE6FA9D3015}" dt="2025-09-29T18:00:40.905" v="313"/>
        <pc:sldMkLst>
          <pc:docMk/>
          <pc:sldMk cId="4011213144" sldId="264"/>
        </pc:sldMkLst>
        <pc:spChg chg="mod">
          <ac:chgData name="Kate Narh (2419949)" userId="S::2419949@student.uwtsd.ac.uk::a45645f2-f90c-44dd-bdb4-5aaf9b757799" providerId="AD" clId="Web-{4411FB6D-C723-259C-232F-4EE6FA9D3015}" dt="2025-09-29T18:00:03.933" v="311"/>
          <ac:spMkLst>
            <pc:docMk/>
            <pc:sldMk cId="4011213144" sldId="264"/>
            <ac:spMk id="2" creationId="{8FABFF22-95FD-7A6F-BAC1-34790969CBA0}"/>
          </ac:spMkLst>
        </pc:spChg>
        <pc:graphicFrameChg chg="add">
          <ac:chgData name="Kate Narh (2419949)" userId="S::2419949@student.uwtsd.ac.uk::a45645f2-f90c-44dd-bdb4-5aaf9b757799" providerId="AD" clId="Web-{4411FB6D-C723-259C-232F-4EE6FA9D3015}" dt="2025-09-29T18:00:03.965" v="312"/>
          <ac:graphicFrameMkLst>
            <pc:docMk/>
            <pc:sldMk cId="4011213144" sldId="264"/>
            <ac:graphicFrameMk id="79" creationId="{FF8371E5-DC4E-ABC7-3469-BA245BFC9A5F}"/>
          </ac:graphicFrameMkLst>
        </pc:graphicFrameChg>
      </pc:sldChg>
    </pc:docChg>
  </pc:docChgLst>
  <pc:docChgLst>
    <pc:chgData name="Kate Narh (2419949)" userId="S::2419949@student.uwtsd.ac.uk::a45645f2-f90c-44dd-bdb4-5aaf9b757799" providerId="AD" clId="Web-{E676C1A4-8138-0A6F-C78E-B0AE5CDCC0A0}"/>
    <pc:docChg chg="addSld delSld modSld sldOrd">
      <pc:chgData name="Kate Narh (2419949)" userId="S::2419949@student.uwtsd.ac.uk::a45645f2-f90c-44dd-bdb4-5aaf9b757799" providerId="AD" clId="Web-{E676C1A4-8138-0A6F-C78E-B0AE5CDCC0A0}" dt="2025-10-15T09:52:34.990" v="994"/>
      <pc:docMkLst>
        <pc:docMk/>
      </pc:docMkLst>
      <pc:sldChg chg="addSp delSp modSp mod setBg">
        <pc:chgData name="Kate Narh (2419949)" userId="S::2419949@student.uwtsd.ac.uk::a45645f2-f90c-44dd-bdb4-5aaf9b757799" providerId="AD" clId="Web-{E676C1A4-8138-0A6F-C78E-B0AE5CDCC0A0}" dt="2025-10-15T09:00:24.720" v="408" actId="20577"/>
        <pc:sldMkLst>
          <pc:docMk/>
          <pc:sldMk cId="155405256" sldId="260"/>
        </pc:sldMkLst>
        <pc:spChg chg="mod">
          <ac:chgData name="Kate Narh (2419949)" userId="S::2419949@student.uwtsd.ac.uk::a45645f2-f90c-44dd-bdb4-5aaf9b757799" providerId="AD" clId="Web-{E676C1A4-8138-0A6F-C78E-B0AE5CDCC0A0}" dt="2025-10-15T08:42:18.083" v="275"/>
          <ac:spMkLst>
            <pc:docMk/>
            <pc:sldMk cId="155405256" sldId="260"/>
            <ac:spMk id="2" creationId="{DF91490B-AAF6-4CA1-8170-4F03342D2EFB}"/>
          </ac:spMkLst>
        </pc:spChg>
        <pc:spChg chg="add">
          <ac:chgData name="Kate Narh (2419949)" userId="S::2419949@student.uwtsd.ac.uk::a45645f2-f90c-44dd-bdb4-5aaf9b757799" providerId="AD" clId="Web-{E676C1A4-8138-0A6F-C78E-B0AE5CDCC0A0}" dt="2025-10-15T08:42:18.083" v="275"/>
          <ac:spMkLst>
            <pc:docMk/>
            <pc:sldMk cId="155405256" sldId="260"/>
            <ac:spMk id="155" creationId="{6C4028FD-8BAA-4A19-BFDE-594D991B7552}"/>
          </ac:spMkLst>
        </pc:spChg>
        <pc:graphicFrameChg chg="mod modGraphic">
          <ac:chgData name="Kate Narh (2419949)" userId="S::2419949@student.uwtsd.ac.uk::a45645f2-f90c-44dd-bdb4-5aaf9b757799" providerId="AD" clId="Web-{E676C1A4-8138-0A6F-C78E-B0AE5CDCC0A0}" dt="2025-10-15T09:00:24.720" v="408" actId="20577"/>
          <ac:graphicFrameMkLst>
            <pc:docMk/>
            <pc:sldMk cId="155405256" sldId="260"/>
            <ac:graphicFrameMk id="37" creationId="{3BF5EA06-FF8A-C4A4-E973-2727AC31514A}"/>
          </ac:graphicFrameMkLst>
        </pc:graphicFrameChg>
      </pc:sldChg>
      <pc:sldChg chg="addSp delSp modSp">
        <pc:chgData name="Kate Narh (2419949)" userId="S::2419949@student.uwtsd.ac.uk::a45645f2-f90c-44dd-bdb4-5aaf9b757799" providerId="AD" clId="Web-{E676C1A4-8138-0A6F-C78E-B0AE5CDCC0A0}" dt="2025-10-15T09:52:34.990" v="994"/>
        <pc:sldMkLst>
          <pc:docMk/>
          <pc:sldMk cId="2189441326" sldId="262"/>
        </pc:sldMkLst>
        <pc:spChg chg="mod ord">
          <ac:chgData name="Kate Narh (2419949)" userId="S::2419949@student.uwtsd.ac.uk::a45645f2-f90c-44dd-bdb4-5aaf9b757799" providerId="AD" clId="Web-{E676C1A4-8138-0A6F-C78E-B0AE5CDCC0A0}" dt="2025-10-15T09:52:34.958" v="993"/>
          <ac:spMkLst>
            <pc:docMk/>
            <pc:sldMk cId="2189441326" sldId="262"/>
            <ac:spMk id="2" creationId="{C93770DB-44E5-92C2-8D07-CDC58F9636AC}"/>
          </ac:spMkLst>
        </pc:spChg>
        <pc:graphicFrameChg chg="add">
          <ac:chgData name="Kate Narh (2419949)" userId="S::2419949@student.uwtsd.ac.uk::a45645f2-f90c-44dd-bdb4-5aaf9b757799" providerId="AD" clId="Web-{E676C1A4-8138-0A6F-C78E-B0AE5CDCC0A0}" dt="2025-10-15T09:52:34.990" v="994"/>
          <ac:graphicFrameMkLst>
            <pc:docMk/>
            <pc:sldMk cId="2189441326" sldId="262"/>
            <ac:graphicFrameMk id="158" creationId="{4BA60F3C-3A78-25A4-14E1-27902FEE9FED}"/>
          </ac:graphicFrameMkLst>
        </pc:graphicFrameChg>
        <pc:picChg chg="add mod ord">
          <ac:chgData name="Kate Narh (2419949)" userId="S::2419949@student.uwtsd.ac.uk::a45645f2-f90c-44dd-bdb4-5aaf9b757799" providerId="AD" clId="Web-{E676C1A4-8138-0A6F-C78E-B0AE5CDCC0A0}" dt="2025-10-15T09:52:34.958" v="993"/>
          <ac:picMkLst>
            <pc:docMk/>
            <pc:sldMk cId="2189441326" sldId="262"/>
            <ac:picMk id="114" creationId="{4B37EAB6-8962-251F-AADC-905E309BC4E5}"/>
          </ac:picMkLst>
        </pc:picChg>
      </pc:sldChg>
      <pc:sldChg chg="addSp delSp modSp">
        <pc:chgData name="Kate Narh (2419949)" userId="S::2419949@student.uwtsd.ac.uk::a45645f2-f90c-44dd-bdb4-5aaf9b757799" providerId="AD" clId="Web-{E676C1A4-8138-0A6F-C78E-B0AE5CDCC0A0}" dt="2025-10-15T08:32:14.573" v="157"/>
        <pc:sldMkLst>
          <pc:docMk/>
          <pc:sldMk cId="2166533731" sldId="263"/>
        </pc:sldMkLst>
        <pc:spChg chg="mod">
          <ac:chgData name="Kate Narh (2419949)" userId="S::2419949@student.uwtsd.ac.uk::a45645f2-f90c-44dd-bdb4-5aaf9b757799" providerId="AD" clId="Web-{E676C1A4-8138-0A6F-C78E-B0AE5CDCC0A0}" dt="2025-10-15T08:32:14.573" v="157"/>
          <ac:spMkLst>
            <pc:docMk/>
            <pc:sldMk cId="2166533731" sldId="263"/>
            <ac:spMk id="2" creationId="{D396AFD9-D36D-240F-1553-97292C814F6B}"/>
          </ac:spMkLst>
        </pc:spChg>
        <pc:spChg chg="mod ord">
          <ac:chgData name="Kate Narh (2419949)" userId="S::2419949@student.uwtsd.ac.uk::a45645f2-f90c-44dd-bdb4-5aaf9b757799" providerId="AD" clId="Web-{E676C1A4-8138-0A6F-C78E-B0AE5CDCC0A0}" dt="2025-10-15T08:32:14.573" v="157"/>
          <ac:spMkLst>
            <pc:docMk/>
            <pc:sldMk cId="2166533731" sldId="263"/>
            <ac:spMk id="3" creationId="{BB84BCB4-3EEA-E7BB-9080-979F5F5E0A16}"/>
          </ac:spMkLst>
        </pc:spChg>
        <pc:spChg chg="add">
          <ac:chgData name="Kate Narh (2419949)" userId="S::2419949@student.uwtsd.ac.uk::a45645f2-f90c-44dd-bdb4-5aaf9b757799" providerId="AD" clId="Web-{E676C1A4-8138-0A6F-C78E-B0AE5CDCC0A0}" dt="2025-10-15T08:32:14.573" v="157"/>
          <ac:spMkLst>
            <pc:docMk/>
            <pc:sldMk cId="2166533731" sldId="263"/>
            <ac:spMk id="93" creationId="{D1D34770-47A8-402C-AF23-2B653F2D88C1}"/>
          </ac:spMkLst>
        </pc:spChg>
        <pc:picChg chg="mod">
          <ac:chgData name="Kate Narh (2419949)" userId="S::2419949@student.uwtsd.ac.uk::a45645f2-f90c-44dd-bdb4-5aaf9b757799" providerId="AD" clId="Web-{E676C1A4-8138-0A6F-C78E-B0AE5CDCC0A0}" dt="2025-10-15T08:32:14.573" v="157"/>
          <ac:picMkLst>
            <pc:docMk/>
            <pc:sldMk cId="2166533731" sldId="263"/>
            <ac:picMk id="5" creationId="{1EE0F1C7-BE6E-AE58-D110-42BCC67E92F8}"/>
          </ac:picMkLst>
        </pc:picChg>
      </pc:sldChg>
      <pc:sldChg chg="addSp delSp modSp mod setBg">
        <pc:chgData name="Kate Narh (2419949)" userId="S::2419949@student.uwtsd.ac.uk::a45645f2-f90c-44dd-bdb4-5aaf9b757799" providerId="AD" clId="Web-{E676C1A4-8138-0A6F-C78E-B0AE5CDCC0A0}" dt="2025-10-15T09:29:13.860" v="627" actId="20577"/>
        <pc:sldMkLst>
          <pc:docMk/>
          <pc:sldMk cId="4011213144" sldId="264"/>
        </pc:sldMkLst>
        <pc:spChg chg="mod">
          <ac:chgData name="Kate Narh (2419949)" userId="S::2419949@student.uwtsd.ac.uk::a45645f2-f90c-44dd-bdb4-5aaf9b757799" providerId="AD" clId="Web-{E676C1A4-8138-0A6F-C78E-B0AE5CDCC0A0}" dt="2025-10-15T09:25:16.896" v="625" actId="20577"/>
          <ac:spMkLst>
            <pc:docMk/>
            <pc:sldMk cId="4011213144" sldId="264"/>
            <ac:spMk id="2" creationId="{8FABFF22-95FD-7A6F-BAC1-34790969CBA0}"/>
          </ac:spMkLst>
        </pc:spChg>
        <pc:graphicFrameChg chg="mod modGraphic">
          <ac:chgData name="Kate Narh (2419949)" userId="S::2419949@student.uwtsd.ac.uk::a45645f2-f90c-44dd-bdb4-5aaf9b757799" providerId="AD" clId="Web-{E676C1A4-8138-0A6F-C78E-B0AE5CDCC0A0}" dt="2025-10-15T09:29:13.860" v="627" actId="20577"/>
          <ac:graphicFrameMkLst>
            <pc:docMk/>
            <pc:sldMk cId="4011213144" sldId="264"/>
            <ac:graphicFrameMk id="79" creationId="{FF8371E5-DC4E-ABC7-3469-BA245BFC9A5F}"/>
          </ac:graphicFrameMkLst>
        </pc:graphicFrameChg>
      </pc:sldChg>
      <pc:sldChg chg="addSp delSp modSp new mod setBg">
        <pc:chgData name="Kate Narh (2419949)" userId="S::2419949@student.uwtsd.ac.uk::a45645f2-f90c-44dd-bdb4-5aaf9b757799" providerId="AD" clId="Web-{E676C1A4-8138-0A6F-C78E-B0AE5CDCC0A0}" dt="2025-10-15T09:49:17.111" v="936"/>
        <pc:sldMkLst>
          <pc:docMk/>
          <pc:sldMk cId="3710119618" sldId="265"/>
        </pc:sldMkLst>
        <pc:spChg chg="mod">
          <ac:chgData name="Kate Narh (2419949)" userId="S::2419949@student.uwtsd.ac.uk::a45645f2-f90c-44dd-bdb4-5aaf9b757799" providerId="AD" clId="Web-{E676C1A4-8138-0A6F-C78E-B0AE5CDCC0A0}" dt="2025-10-15T09:49:17.111" v="936"/>
          <ac:spMkLst>
            <pc:docMk/>
            <pc:sldMk cId="3710119618" sldId="265"/>
            <ac:spMk id="2" creationId="{81FA8967-0D05-EC97-7F80-C9CD576821AD}"/>
          </ac:spMkLst>
        </pc:spChg>
        <pc:spChg chg="mod">
          <ac:chgData name="Kate Narh (2419949)" userId="S::2419949@student.uwtsd.ac.uk::a45645f2-f90c-44dd-bdb4-5aaf9b757799" providerId="AD" clId="Web-{E676C1A4-8138-0A6F-C78E-B0AE5CDCC0A0}" dt="2025-10-15T09:49:17.111" v="936"/>
          <ac:spMkLst>
            <pc:docMk/>
            <pc:sldMk cId="3710119618" sldId="265"/>
            <ac:spMk id="3" creationId="{F5FF07A6-B9D5-0F08-02FD-25072EC6B86E}"/>
          </ac:spMkLst>
        </pc:spChg>
        <pc:spChg chg="add">
          <ac:chgData name="Kate Narh (2419949)" userId="S::2419949@student.uwtsd.ac.uk::a45645f2-f90c-44dd-bdb4-5aaf9b757799" providerId="AD" clId="Web-{E676C1A4-8138-0A6F-C78E-B0AE5CDCC0A0}" dt="2025-10-15T09:49:17.111" v="936"/>
          <ac:spMkLst>
            <pc:docMk/>
            <pc:sldMk cId="3710119618" sldId="265"/>
            <ac:spMk id="21" creationId="{2EB492CD-616E-47F8-933B-5E2D952A0593}"/>
          </ac:spMkLst>
        </pc:spChg>
        <pc:spChg chg="add">
          <ac:chgData name="Kate Narh (2419949)" userId="S::2419949@student.uwtsd.ac.uk::a45645f2-f90c-44dd-bdb4-5aaf9b757799" providerId="AD" clId="Web-{E676C1A4-8138-0A6F-C78E-B0AE5CDCC0A0}" dt="2025-10-15T09:49:17.111" v="936"/>
          <ac:spMkLst>
            <pc:docMk/>
            <pc:sldMk cId="3710119618" sldId="265"/>
            <ac:spMk id="22" creationId="{59383CF9-23B5-4335-9B21-1791C4CF1C75}"/>
          </ac:spMkLst>
        </pc:spChg>
        <pc:spChg chg="add">
          <ac:chgData name="Kate Narh (2419949)" userId="S::2419949@student.uwtsd.ac.uk::a45645f2-f90c-44dd-bdb4-5aaf9b757799" providerId="AD" clId="Web-{E676C1A4-8138-0A6F-C78E-B0AE5CDCC0A0}" dt="2025-10-15T09:49:17.111" v="936"/>
          <ac:spMkLst>
            <pc:docMk/>
            <pc:sldMk cId="3710119618" sldId="265"/>
            <ac:spMk id="23" creationId="{0007FE00-9498-4706-B255-6437B0252C02}"/>
          </ac:spMkLst>
        </pc:spChg>
        <pc:picChg chg="add">
          <ac:chgData name="Kate Narh (2419949)" userId="S::2419949@student.uwtsd.ac.uk::a45645f2-f90c-44dd-bdb4-5aaf9b757799" providerId="AD" clId="Web-{E676C1A4-8138-0A6F-C78E-B0AE5CDCC0A0}" dt="2025-10-15T09:49:17.111" v="936"/>
          <ac:picMkLst>
            <pc:docMk/>
            <pc:sldMk cId="3710119618" sldId="265"/>
            <ac:picMk id="24" creationId="{95467FD8-F88B-33FB-190D-0FC6BD99E52B}"/>
          </ac:picMkLst>
        </pc:picChg>
      </pc:sldChg>
    </pc:docChg>
  </pc:docChgLst>
  <pc:docChgLst>
    <pc:chgData name="Kate Narh (2419949)" userId="S::2419949@student.uwtsd.ac.uk::a45645f2-f90c-44dd-bdb4-5aaf9b757799" providerId="AD" clId="Web-{F29E3995-E8AE-8B94-E8E5-135CDE5978DD}"/>
    <pc:docChg chg="modSld">
      <pc:chgData name="Kate Narh (2419949)" userId="S::2419949@student.uwtsd.ac.uk::a45645f2-f90c-44dd-bdb4-5aaf9b757799" providerId="AD" clId="Web-{F29E3995-E8AE-8B94-E8E5-135CDE5978DD}" dt="2025-10-15T14:20:17.592" v="118" actId="20577"/>
      <pc:docMkLst>
        <pc:docMk/>
      </pc:docMkLst>
      <pc:sldChg chg="modSp">
        <pc:chgData name="Kate Narh (2419949)" userId="S::2419949@student.uwtsd.ac.uk::a45645f2-f90c-44dd-bdb4-5aaf9b757799" providerId="AD" clId="Web-{F29E3995-E8AE-8B94-E8E5-135CDE5978DD}" dt="2025-10-15T14:20:17.592" v="118" actId="20577"/>
        <pc:sldMkLst>
          <pc:docMk/>
          <pc:sldMk cId="4011213144" sldId="264"/>
        </pc:sldMkLst>
        <pc:spChg chg="mod">
          <ac:chgData name="Kate Narh (2419949)" userId="S::2419949@student.uwtsd.ac.uk::a45645f2-f90c-44dd-bdb4-5aaf9b757799" providerId="AD" clId="Web-{F29E3995-E8AE-8B94-E8E5-135CDE5978DD}" dt="2025-10-15T14:20:17.592" v="118" actId="20577"/>
          <ac:spMkLst>
            <pc:docMk/>
            <pc:sldMk cId="4011213144" sldId="264"/>
            <ac:spMk id="2" creationId="{8FABFF22-95FD-7A6F-BAC1-34790969CBA0}"/>
          </ac:spMkLst>
        </pc:spChg>
      </pc:sldChg>
      <pc:sldChg chg="modSp">
        <pc:chgData name="Kate Narh (2419949)" userId="S::2419949@student.uwtsd.ac.uk::a45645f2-f90c-44dd-bdb4-5aaf9b757799" providerId="AD" clId="Web-{F29E3995-E8AE-8B94-E8E5-135CDE5978DD}" dt="2025-10-15T10:02:15.988" v="94" actId="20577"/>
        <pc:sldMkLst>
          <pc:docMk/>
          <pc:sldMk cId="3710119618" sldId="265"/>
        </pc:sldMkLst>
        <pc:spChg chg="mod">
          <ac:chgData name="Kate Narh (2419949)" userId="S::2419949@student.uwtsd.ac.uk::a45645f2-f90c-44dd-bdb4-5aaf9b757799" providerId="AD" clId="Web-{F29E3995-E8AE-8B94-E8E5-135CDE5978DD}" dt="2025-10-15T10:02:15.988" v="94" actId="20577"/>
          <ac:spMkLst>
            <pc:docMk/>
            <pc:sldMk cId="3710119618" sldId="265"/>
            <ac:spMk id="3" creationId="{F5FF07A6-B9D5-0F08-02FD-25072EC6B86E}"/>
          </ac:spMkLst>
        </pc:spChg>
      </pc:sldChg>
    </pc:docChg>
  </pc:docChgLst>
  <pc:docChgLst>
    <pc:chgData name="Kate Narh (2419949)" userId="S::2419949@student.uwtsd.ac.uk::a45645f2-f90c-44dd-bdb4-5aaf9b757799" providerId="AD" clId="Web-{5A9DAA5E-C519-DBB0-2274-B93AD7690011}"/>
    <pc:docChg chg="addSld modSld">
      <pc:chgData name="Kate Narh (2419949)" userId="S::2419949@student.uwtsd.ac.uk::a45645f2-f90c-44dd-bdb4-5aaf9b757799" providerId="AD" clId="Web-{5A9DAA5E-C519-DBB0-2274-B93AD7690011}" dt="2025-10-15T17:11:39.348" v="14" actId="20577"/>
      <pc:docMkLst>
        <pc:docMk/>
      </pc:docMkLst>
      <pc:sldChg chg="addSp delSp modSp">
        <pc:chgData name="Kate Narh (2419949)" userId="S::2419949@student.uwtsd.ac.uk::a45645f2-f90c-44dd-bdb4-5aaf9b757799" providerId="AD" clId="Web-{5A9DAA5E-C519-DBB0-2274-B93AD7690011}" dt="2025-10-15T17:10:24.059" v="6"/>
        <pc:sldMkLst>
          <pc:docMk/>
          <pc:sldMk cId="2189441326" sldId="262"/>
        </pc:sldMkLst>
        <pc:spChg chg="mod">
          <ac:chgData name="Kate Narh (2419949)" userId="S::2419949@student.uwtsd.ac.uk::a45645f2-f90c-44dd-bdb4-5aaf9b757799" providerId="AD" clId="Web-{5A9DAA5E-C519-DBB0-2274-B93AD7690011}" dt="2025-10-15T17:09:36.319" v="3"/>
          <ac:spMkLst>
            <pc:docMk/>
            <pc:sldMk cId="2189441326" sldId="262"/>
            <ac:spMk id="2" creationId="{C93770DB-44E5-92C2-8D07-CDC58F9636AC}"/>
          </ac:spMkLst>
        </pc:spChg>
        <pc:spChg chg="add">
          <ac:chgData name="Kate Narh (2419949)" userId="S::2419949@student.uwtsd.ac.uk::a45645f2-f90c-44dd-bdb4-5aaf9b757799" providerId="AD" clId="Web-{5A9DAA5E-C519-DBB0-2274-B93AD7690011}" dt="2025-10-15T17:09:36.382" v="4"/>
          <ac:spMkLst>
            <pc:docMk/>
            <pc:sldMk cId="2189441326" sldId="262"/>
            <ac:spMk id="229" creationId="{2EB492CD-616E-47F8-933B-5E2D952A0593}"/>
          </ac:spMkLst>
        </pc:spChg>
        <pc:spChg chg="add">
          <ac:chgData name="Kate Narh (2419949)" userId="S::2419949@student.uwtsd.ac.uk::a45645f2-f90c-44dd-bdb4-5aaf9b757799" providerId="AD" clId="Web-{5A9DAA5E-C519-DBB0-2274-B93AD7690011}" dt="2025-10-15T17:09:36.382" v="4"/>
          <ac:spMkLst>
            <pc:docMk/>
            <pc:sldMk cId="2189441326" sldId="262"/>
            <ac:spMk id="230" creationId="{59383CF9-23B5-4335-9B21-1791C4CF1C75}"/>
          </ac:spMkLst>
        </pc:spChg>
        <pc:spChg chg="add">
          <ac:chgData name="Kate Narh (2419949)" userId="S::2419949@student.uwtsd.ac.uk::a45645f2-f90c-44dd-bdb4-5aaf9b757799" providerId="AD" clId="Web-{5A9DAA5E-C519-DBB0-2274-B93AD7690011}" dt="2025-10-15T17:09:36.382" v="4"/>
          <ac:spMkLst>
            <pc:docMk/>
            <pc:sldMk cId="2189441326" sldId="262"/>
            <ac:spMk id="231" creationId="{0007FE00-9498-4706-B255-6437B0252C02}"/>
          </ac:spMkLst>
        </pc:spChg>
        <pc:graphicFrameChg chg="mod modGraphic">
          <ac:chgData name="Kate Narh (2419949)" userId="S::2419949@student.uwtsd.ac.uk::a45645f2-f90c-44dd-bdb4-5aaf9b757799" providerId="AD" clId="Web-{5A9DAA5E-C519-DBB0-2274-B93AD7690011}" dt="2025-10-15T17:10:24.059" v="6"/>
          <ac:graphicFrameMkLst>
            <pc:docMk/>
            <pc:sldMk cId="2189441326" sldId="262"/>
            <ac:graphicFrameMk id="158" creationId="{4BA60F3C-3A78-25A4-14E1-27902FEE9FED}"/>
          </ac:graphicFrameMkLst>
        </pc:graphicFrameChg>
        <pc:picChg chg="mod">
          <ac:chgData name="Kate Narh (2419949)" userId="S::2419949@student.uwtsd.ac.uk::a45645f2-f90c-44dd-bdb4-5aaf9b757799" providerId="AD" clId="Web-{5A9DAA5E-C519-DBB0-2274-B93AD7690011}" dt="2025-10-15T17:09:36.319" v="3"/>
          <ac:picMkLst>
            <pc:docMk/>
            <pc:sldMk cId="2189441326" sldId="262"/>
            <ac:picMk id="114" creationId="{4B37EAB6-8962-251F-AADC-905E309BC4E5}"/>
          </ac:picMkLst>
        </pc:picChg>
      </pc:sldChg>
      <pc:sldChg chg="modSp new">
        <pc:chgData name="Kate Narh (2419949)" userId="S::2419949@student.uwtsd.ac.uk::a45645f2-f90c-44dd-bdb4-5aaf9b757799" providerId="AD" clId="Web-{5A9DAA5E-C519-DBB0-2274-B93AD7690011}" dt="2025-10-15T17:11:39.348" v="14" actId="20577"/>
        <pc:sldMkLst>
          <pc:docMk/>
          <pc:sldMk cId="903204664" sldId="267"/>
        </pc:sldMkLst>
        <pc:spChg chg="mod">
          <ac:chgData name="Kate Narh (2419949)" userId="S::2419949@student.uwtsd.ac.uk::a45645f2-f90c-44dd-bdb4-5aaf9b757799" providerId="AD" clId="Web-{5A9DAA5E-C519-DBB0-2274-B93AD7690011}" dt="2025-10-15T17:11:35.472" v="13" actId="20577"/>
          <ac:spMkLst>
            <pc:docMk/>
            <pc:sldMk cId="903204664" sldId="267"/>
            <ac:spMk id="2" creationId="{0091D14F-002F-34F7-EB99-83588DC8A097}"/>
          </ac:spMkLst>
        </pc:spChg>
      </pc:sldChg>
    </pc:docChg>
  </pc:docChgLst>
  <pc:docChgLst>
    <pc:chgData name="Kate Narh (2419949)" userId="S::2419949@student.uwtsd.ac.uk::a45645f2-f90c-44dd-bdb4-5aaf9b757799" providerId="AD" clId="Web-{4E4BC7CB-5185-01A6-7711-CE197E965E08}"/>
    <pc:docChg chg="addSld modSld sldOrd">
      <pc:chgData name="Kate Narh (2419949)" userId="S::2419949@student.uwtsd.ac.uk::a45645f2-f90c-44dd-bdb4-5aaf9b757799" providerId="AD" clId="Web-{4E4BC7CB-5185-01A6-7711-CE197E965E08}" dt="2025-09-29T17:36:10.290" v="1070"/>
      <pc:docMkLst>
        <pc:docMk/>
      </pc:docMkLst>
      <pc:sldChg chg="addSp delSp modSp">
        <pc:chgData name="Kate Narh (2419949)" userId="S::2419949@student.uwtsd.ac.uk::a45645f2-f90c-44dd-bdb4-5aaf9b757799" providerId="AD" clId="Web-{4E4BC7CB-5185-01A6-7711-CE197E965E08}" dt="2025-09-29T17:19:27.552" v="902"/>
        <pc:sldMkLst>
          <pc:docMk/>
          <pc:sldMk cId="109857222" sldId="256"/>
        </pc:sldMkLst>
        <pc:spChg chg="mod">
          <ac:chgData name="Kate Narh (2419949)" userId="S::2419949@student.uwtsd.ac.uk::a45645f2-f90c-44dd-bdb4-5aaf9b757799" providerId="AD" clId="Web-{4E4BC7CB-5185-01A6-7711-CE197E965E08}" dt="2025-09-29T17:19:27.552" v="90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e Narh (2419949)" userId="S::2419949@student.uwtsd.ac.uk::a45645f2-f90c-44dd-bdb4-5aaf9b757799" providerId="AD" clId="Web-{4E4BC7CB-5185-01A6-7711-CE197E965E08}" dt="2025-09-29T17:19:27.552" v="90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Kate Narh (2419949)" userId="S::2419949@student.uwtsd.ac.uk::a45645f2-f90c-44dd-bdb4-5aaf9b757799" providerId="AD" clId="Web-{4E4BC7CB-5185-01A6-7711-CE197E965E08}" dt="2025-09-29T17:33:38.901" v="1069" actId="20577"/>
        <pc:sldMkLst>
          <pc:docMk/>
          <pc:sldMk cId="3853405848" sldId="258"/>
        </pc:sldMkLst>
        <pc:spChg chg="mod">
          <ac:chgData name="Kate Narh (2419949)" userId="S::2419949@student.uwtsd.ac.uk::a45645f2-f90c-44dd-bdb4-5aaf9b757799" providerId="AD" clId="Web-{4E4BC7CB-5185-01A6-7711-CE197E965E08}" dt="2025-09-29T17:33:38.901" v="1069" actId="20577"/>
          <ac:spMkLst>
            <pc:docMk/>
            <pc:sldMk cId="3853405848" sldId="258"/>
            <ac:spMk id="2" creationId="{4D4C4CC7-3C4D-49EB-71CE-258684D5B9F2}"/>
          </ac:spMkLst>
        </pc:spChg>
        <pc:spChg chg="mod">
          <ac:chgData name="Kate Narh (2419949)" userId="S::2419949@student.uwtsd.ac.uk::a45645f2-f90c-44dd-bdb4-5aaf9b757799" providerId="AD" clId="Web-{4E4BC7CB-5185-01A6-7711-CE197E965E08}" dt="2025-09-29T17:23:37.766" v="906"/>
          <ac:spMkLst>
            <pc:docMk/>
            <pc:sldMk cId="3853405848" sldId="258"/>
            <ac:spMk id="3" creationId="{EC7AC272-1F30-F2E5-6553-2DF8FB4D76BE}"/>
          </ac:spMkLst>
        </pc:spChg>
        <pc:picChg chg="mod ord">
          <ac:chgData name="Kate Narh (2419949)" userId="S::2419949@student.uwtsd.ac.uk::a45645f2-f90c-44dd-bdb4-5aaf9b757799" providerId="AD" clId="Web-{4E4BC7CB-5185-01A6-7711-CE197E965E08}" dt="2025-09-29T17:23:37.766" v="906"/>
          <ac:picMkLst>
            <pc:docMk/>
            <pc:sldMk cId="3853405848" sldId="258"/>
            <ac:picMk id="7" creationId="{AFD97F5B-2020-778F-39F5-B20B60D331F6}"/>
          </ac:picMkLst>
        </pc:picChg>
      </pc:sldChg>
      <pc:sldChg chg="addSp delSp modSp ord">
        <pc:chgData name="Kate Narh (2419949)" userId="S::2419949@student.uwtsd.ac.uk::a45645f2-f90c-44dd-bdb4-5aaf9b757799" providerId="AD" clId="Web-{4E4BC7CB-5185-01A6-7711-CE197E965E08}" dt="2025-09-29T17:30:29.493" v="1047"/>
        <pc:sldMkLst>
          <pc:docMk/>
          <pc:sldMk cId="155405256" sldId="260"/>
        </pc:sldMkLst>
        <pc:spChg chg="mod">
          <ac:chgData name="Kate Narh (2419949)" userId="S::2419949@student.uwtsd.ac.uk::a45645f2-f90c-44dd-bdb4-5aaf9b757799" providerId="AD" clId="Web-{4E4BC7CB-5185-01A6-7711-CE197E965E08}" dt="2025-09-29T13:20:50.635" v="480"/>
          <ac:spMkLst>
            <pc:docMk/>
            <pc:sldMk cId="155405256" sldId="260"/>
            <ac:spMk id="2" creationId="{DF91490B-AAF6-4CA1-8170-4F03342D2EFB}"/>
          </ac:spMkLst>
        </pc:spChg>
        <pc:graphicFrameChg chg="mod modGraphic">
          <ac:chgData name="Kate Narh (2419949)" userId="S::2419949@student.uwtsd.ac.uk::a45645f2-f90c-44dd-bdb4-5aaf9b757799" providerId="AD" clId="Web-{4E4BC7CB-5185-01A6-7711-CE197E965E08}" dt="2025-09-29T13:20:50.635" v="480"/>
          <ac:graphicFrameMkLst>
            <pc:docMk/>
            <pc:sldMk cId="155405256" sldId="260"/>
            <ac:graphicFrameMk id="37" creationId="{3BF5EA06-FF8A-C4A4-E973-2727AC31514A}"/>
          </ac:graphicFrameMkLst>
        </pc:graphicFrameChg>
      </pc:sldChg>
      <pc:sldChg chg="addSp delSp modSp new mod setBg">
        <pc:chgData name="Kate Narh (2419949)" userId="S::2419949@student.uwtsd.ac.uk::a45645f2-f90c-44dd-bdb4-5aaf9b757799" providerId="AD" clId="Web-{4E4BC7CB-5185-01A6-7711-CE197E965E08}" dt="2025-09-29T13:18:52.524" v="479"/>
        <pc:sldMkLst>
          <pc:docMk/>
          <pc:sldMk cId="2189441326" sldId="262"/>
        </pc:sldMkLst>
        <pc:spChg chg="mod">
          <ac:chgData name="Kate Narh (2419949)" userId="S::2419949@student.uwtsd.ac.uk::a45645f2-f90c-44dd-bdb4-5aaf9b757799" providerId="AD" clId="Web-{4E4BC7CB-5185-01A6-7711-CE197E965E08}" dt="2025-09-29T13:18:32.023" v="472"/>
          <ac:spMkLst>
            <pc:docMk/>
            <pc:sldMk cId="2189441326" sldId="262"/>
            <ac:spMk id="2" creationId="{C93770DB-44E5-92C2-8D07-CDC58F9636AC}"/>
          </ac:spMkLst>
        </pc:spChg>
      </pc:sldChg>
      <pc:sldChg chg="addSp modSp new mod setBg">
        <pc:chgData name="Kate Narh (2419949)" userId="S::2419949@student.uwtsd.ac.uk::a45645f2-f90c-44dd-bdb4-5aaf9b757799" providerId="AD" clId="Web-{4E4BC7CB-5185-01A6-7711-CE197E965E08}" dt="2025-09-29T17:29:40.055" v="1046"/>
        <pc:sldMkLst>
          <pc:docMk/>
          <pc:sldMk cId="2166533731" sldId="263"/>
        </pc:sldMkLst>
        <pc:spChg chg="mod">
          <ac:chgData name="Kate Narh (2419949)" userId="S::2419949@student.uwtsd.ac.uk::a45645f2-f90c-44dd-bdb4-5aaf9b757799" providerId="AD" clId="Web-{4E4BC7CB-5185-01A6-7711-CE197E965E08}" dt="2025-09-29T17:29:40.055" v="1046"/>
          <ac:spMkLst>
            <pc:docMk/>
            <pc:sldMk cId="2166533731" sldId="263"/>
            <ac:spMk id="2" creationId="{D396AFD9-D36D-240F-1553-97292C814F6B}"/>
          </ac:spMkLst>
        </pc:spChg>
        <pc:spChg chg="mod">
          <ac:chgData name="Kate Narh (2419949)" userId="S::2419949@student.uwtsd.ac.uk::a45645f2-f90c-44dd-bdb4-5aaf9b757799" providerId="AD" clId="Web-{4E4BC7CB-5185-01A6-7711-CE197E965E08}" dt="2025-09-29T17:29:40.055" v="1046"/>
          <ac:spMkLst>
            <pc:docMk/>
            <pc:sldMk cId="2166533731" sldId="263"/>
            <ac:spMk id="3" creationId="{BB84BCB4-3EEA-E7BB-9080-979F5F5E0A16}"/>
          </ac:spMkLst>
        </pc:spChg>
        <pc:picChg chg="add">
          <ac:chgData name="Kate Narh (2419949)" userId="S::2419949@student.uwtsd.ac.uk::a45645f2-f90c-44dd-bdb4-5aaf9b757799" providerId="AD" clId="Web-{4E4BC7CB-5185-01A6-7711-CE197E965E08}" dt="2025-09-29T17:29:40.055" v="1046"/>
          <ac:picMkLst>
            <pc:docMk/>
            <pc:sldMk cId="2166533731" sldId="263"/>
            <ac:picMk id="5" creationId="{1EE0F1C7-BE6E-AE58-D110-42BCC67E92F8}"/>
          </ac:picMkLst>
        </pc:picChg>
      </pc:sldChg>
    </pc:docChg>
  </pc:docChgLst>
  <pc:docChgLst>
    <pc:chgData name="Kate Narh (2419949)" userId="S::2419949@student.uwtsd.ac.uk::a45645f2-f90c-44dd-bdb4-5aaf9b757799" providerId="AD" clId="Web-{4D3E8DB7-4F68-13D8-983C-A409DF3FE72E}"/>
    <pc:docChg chg="addSld modSld">
      <pc:chgData name="Kate Narh (2419949)" userId="S::2419949@student.uwtsd.ac.uk::a45645f2-f90c-44dd-bdb4-5aaf9b757799" providerId="AD" clId="Web-{4D3E8DB7-4F68-13D8-983C-A409DF3FE72E}" dt="2025-10-15T15:01:16.965" v="69" actId="20577"/>
      <pc:docMkLst>
        <pc:docMk/>
      </pc:docMkLst>
      <pc:sldChg chg="modSp">
        <pc:chgData name="Kate Narh (2419949)" userId="S::2419949@student.uwtsd.ac.uk::a45645f2-f90c-44dd-bdb4-5aaf9b757799" providerId="AD" clId="Web-{4D3E8DB7-4F68-13D8-983C-A409DF3FE72E}" dt="2025-10-15T14:52:14.130" v="0" actId="1076"/>
        <pc:sldMkLst>
          <pc:docMk/>
          <pc:sldMk cId="2189441326" sldId="262"/>
        </pc:sldMkLst>
        <pc:graphicFrameChg chg="mod">
          <ac:chgData name="Kate Narh (2419949)" userId="S::2419949@student.uwtsd.ac.uk::a45645f2-f90c-44dd-bdb4-5aaf9b757799" providerId="AD" clId="Web-{4D3E8DB7-4F68-13D8-983C-A409DF3FE72E}" dt="2025-10-15T14:52:14.130" v="0" actId="1076"/>
          <ac:graphicFrameMkLst>
            <pc:docMk/>
            <pc:sldMk cId="2189441326" sldId="262"/>
            <ac:graphicFrameMk id="158" creationId="{4BA60F3C-3A78-25A4-14E1-27902FEE9FED}"/>
          </ac:graphicFrameMkLst>
        </pc:graphicFrameChg>
      </pc:sldChg>
      <pc:sldChg chg="modSp new">
        <pc:chgData name="Kate Narh (2419949)" userId="S::2419949@student.uwtsd.ac.uk::a45645f2-f90c-44dd-bdb4-5aaf9b757799" providerId="AD" clId="Web-{4D3E8DB7-4F68-13D8-983C-A409DF3FE72E}" dt="2025-10-15T15:01:16.965" v="69" actId="20577"/>
        <pc:sldMkLst>
          <pc:docMk/>
          <pc:sldMk cId="3641060975" sldId="266"/>
        </pc:sldMkLst>
        <pc:spChg chg="mod">
          <ac:chgData name="Kate Narh (2419949)" userId="S::2419949@student.uwtsd.ac.uk::a45645f2-f90c-44dd-bdb4-5aaf9b757799" providerId="AD" clId="Web-{4D3E8DB7-4F68-13D8-983C-A409DF3FE72E}" dt="2025-10-15T14:53:14.521" v="8" actId="20577"/>
          <ac:spMkLst>
            <pc:docMk/>
            <pc:sldMk cId="3641060975" sldId="266"/>
            <ac:spMk id="2" creationId="{C7220F47-1CA1-8C3A-FCA5-D71544A4815A}"/>
          </ac:spMkLst>
        </pc:spChg>
      </pc:sldChg>
    </pc:docChg>
  </pc:docChgLst>
  <pc:docChgLst>
    <pc:chgData name="Kate Narh (2419949)" userId="S::2419949@student.uwtsd.ac.uk::a45645f2-f90c-44dd-bdb4-5aaf9b757799" providerId="AD" clId="Web-{F25DBB60-9199-B44A-9AFE-E231A7893030}"/>
    <pc:docChg chg="delSld modSld">
      <pc:chgData name="Kate Narh (2419949)" userId="S::2419949@student.uwtsd.ac.uk::a45645f2-f90c-44dd-bdb4-5aaf9b757799" providerId="AD" clId="Web-{F25DBB60-9199-B44A-9AFE-E231A7893030}" dt="2025-10-15T08:03:02.081" v="150" actId="20577"/>
      <pc:docMkLst>
        <pc:docMk/>
      </pc:docMkLst>
      <pc:sldChg chg="modSp">
        <pc:chgData name="Kate Narh (2419949)" userId="S::2419949@student.uwtsd.ac.uk::a45645f2-f90c-44dd-bdb4-5aaf9b757799" providerId="AD" clId="Web-{F25DBB60-9199-B44A-9AFE-E231A7893030}" dt="2025-10-15T08:03:02.081" v="150" actId="20577"/>
        <pc:sldMkLst>
          <pc:docMk/>
          <pc:sldMk cId="2166533731" sldId="263"/>
        </pc:sldMkLst>
        <pc:spChg chg="mod">
          <ac:chgData name="Kate Narh (2419949)" userId="S::2419949@student.uwtsd.ac.uk::a45645f2-f90c-44dd-bdb4-5aaf9b757799" providerId="AD" clId="Web-{F25DBB60-9199-B44A-9AFE-E231A7893030}" dt="2025-10-15T07:57:43.684" v="6" actId="20577"/>
          <ac:spMkLst>
            <pc:docMk/>
            <pc:sldMk cId="2166533731" sldId="263"/>
            <ac:spMk id="2" creationId="{D396AFD9-D36D-240F-1553-97292C814F6B}"/>
          </ac:spMkLst>
        </pc:spChg>
        <pc:spChg chg="mod">
          <ac:chgData name="Kate Narh (2419949)" userId="S::2419949@student.uwtsd.ac.uk::a45645f2-f90c-44dd-bdb4-5aaf9b757799" providerId="AD" clId="Web-{F25DBB60-9199-B44A-9AFE-E231A7893030}" dt="2025-10-15T08:03:02.081" v="150" actId="20577"/>
          <ac:spMkLst>
            <pc:docMk/>
            <pc:sldMk cId="2166533731" sldId="263"/>
            <ac:spMk id="3" creationId="{BB84BCB4-3EEA-E7BB-9080-979F5F5E0A16}"/>
          </ac:spMkLst>
        </pc:spChg>
      </pc:sldChg>
    </pc:docChg>
  </pc:docChgLst>
  <pc:docChgLst>
    <pc:chgData name="Kate Narh (2419949)" userId="S::2419949@student.uwtsd.ac.uk::a45645f2-f90c-44dd-bdb4-5aaf9b757799" providerId="AD" clId="Web-{6B0878E2-3469-BFF3-4320-401479286953}"/>
    <pc:docChg chg="modSld">
      <pc:chgData name="Kate Narh (2419949)" userId="S::2419949@student.uwtsd.ac.uk::a45645f2-f90c-44dd-bdb4-5aaf9b757799" providerId="AD" clId="Web-{6B0878E2-3469-BFF3-4320-401479286953}" dt="2025-10-19T12:36:10.590" v="206" actId="20577"/>
      <pc:docMkLst>
        <pc:docMk/>
      </pc:docMkLst>
      <pc:sldChg chg="modSp">
        <pc:chgData name="Kate Narh (2419949)" userId="S::2419949@student.uwtsd.ac.uk::a45645f2-f90c-44dd-bdb4-5aaf9b757799" providerId="AD" clId="Web-{6B0878E2-3469-BFF3-4320-401479286953}" dt="2025-10-19T12:36:10.590" v="206" actId="20577"/>
        <pc:sldMkLst>
          <pc:docMk/>
          <pc:sldMk cId="2100420094" sldId="268"/>
        </pc:sldMkLst>
        <pc:spChg chg="mod">
          <ac:chgData name="Kate Narh (2419949)" userId="S::2419949@student.uwtsd.ac.uk::a45645f2-f90c-44dd-bdb4-5aaf9b757799" providerId="AD" clId="Web-{6B0878E2-3469-BFF3-4320-401479286953}" dt="2025-10-19T12:36:10.590" v="206" actId="20577"/>
          <ac:spMkLst>
            <pc:docMk/>
            <pc:sldMk cId="2100420094" sldId="268"/>
            <ac:spMk id="2" creationId="{71DAB0D7-FCE0-ADC3-7457-AA63EE5FA654}"/>
          </ac:spMkLst>
        </pc:spChg>
      </pc:sldChg>
    </pc:docChg>
  </pc:docChgLst>
  <pc:docChgLst>
    <pc:chgData name="Kate Narh (2419949)" userId="S::2419949@student.uwtsd.ac.uk::a45645f2-f90c-44dd-bdb4-5aaf9b757799" providerId="AD" clId="Web-{D5A5E1DB-561C-22D3-CFF9-F2F57E44FC6E}"/>
    <pc:docChg chg="modSld">
      <pc:chgData name="Kate Narh (2419949)" userId="S::2419949@student.uwtsd.ac.uk::a45645f2-f90c-44dd-bdb4-5aaf9b757799" providerId="AD" clId="Web-{D5A5E1DB-561C-22D3-CFF9-F2F57E44FC6E}" dt="2025-10-19T12:49:49.389" v="182"/>
      <pc:docMkLst>
        <pc:docMk/>
      </pc:docMkLst>
      <pc:sldChg chg="addSp delSp modSp">
        <pc:chgData name="Kate Narh (2419949)" userId="S::2419949@student.uwtsd.ac.uk::a45645f2-f90c-44dd-bdb4-5aaf9b757799" providerId="AD" clId="Web-{D5A5E1DB-561C-22D3-CFF9-F2F57E44FC6E}" dt="2025-10-19T12:49:02.823" v="175" actId="20577"/>
        <pc:sldMkLst>
          <pc:docMk/>
          <pc:sldMk cId="2100420094" sldId="268"/>
        </pc:sldMkLst>
        <pc:spChg chg="mod ord">
          <ac:chgData name="Kate Narh (2419949)" userId="S::2419949@student.uwtsd.ac.uk::a45645f2-f90c-44dd-bdb4-5aaf9b757799" providerId="AD" clId="Web-{D5A5E1DB-561C-22D3-CFF9-F2F57E44FC6E}" dt="2025-10-19T12:49:02.823" v="175" actId="20577"/>
          <ac:spMkLst>
            <pc:docMk/>
            <pc:sldMk cId="2100420094" sldId="268"/>
            <ac:spMk id="2" creationId="{71DAB0D7-FCE0-ADC3-7457-AA63EE5FA654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37:00.388" v="55"/>
          <ac:spMkLst>
            <pc:docMk/>
            <pc:sldMk cId="2100420094" sldId="268"/>
            <ac:spMk id="65" creationId="{7E3DA7A2-ED70-4BBA-AB72-00AD461FA405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37:00.388" v="55"/>
          <ac:spMkLst>
            <pc:docMk/>
            <pc:sldMk cId="2100420094" sldId="268"/>
            <ac:spMk id="66" creationId="{8555C5B3-193A-4749-9AFD-682E53CDDE8F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37:00.388" v="55"/>
          <ac:spMkLst>
            <pc:docMk/>
            <pc:sldMk cId="2100420094" sldId="268"/>
            <ac:spMk id="67" creationId="{FC485432-3647-4218-B5D3-15D3FA222B13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37:00.388" v="55"/>
          <ac:spMkLst>
            <pc:docMk/>
            <pc:sldMk cId="2100420094" sldId="268"/>
            <ac:spMk id="68" creationId="{2EAE06A6-F76A-41C9-827A-C561B004485C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37:00.388" v="55"/>
          <ac:spMkLst>
            <pc:docMk/>
            <pc:sldMk cId="2100420094" sldId="268"/>
            <ac:spMk id="69" creationId="{F4AFDDCA-6ABA-4D23-8A5C-1BF0F4308148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37:00.388" v="55"/>
          <ac:spMkLst>
            <pc:docMk/>
            <pc:sldMk cId="2100420094" sldId="268"/>
            <ac:spMk id="70" creationId="{89F9D4E8-0639-444B-949B-9518585061AF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6.864" v="143"/>
          <ac:spMkLst>
            <pc:docMk/>
            <pc:sldMk cId="2100420094" sldId="268"/>
            <ac:spMk id="75" creationId="{C536F39F-4817-494C-A33A-C936CB02D3C0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1.567" v="140"/>
          <ac:spMkLst>
            <pc:docMk/>
            <pc:sldMk cId="2100420094" sldId="268"/>
            <ac:spMk id="80" creationId="{19D32F93-50AC-4C46-A5DB-291C60DDB7BD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1.567" v="140"/>
          <ac:spMkLst>
            <pc:docMk/>
            <pc:sldMk cId="2100420094" sldId="268"/>
            <ac:spMk id="82" creationId="{827DC2C4-B485-428A-BF4A-472D2967F47F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1.567" v="140"/>
          <ac:spMkLst>
            <pc:docMk/>
            <pc:sldMk cId="2100420094" sldId="268"/>
            <ac:spMk id="84" creationId="{EE04B5EB-F158-4507-90DD-BD23620C7CC9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6.848" v="142"/>
          <ac:spMkLst>
            <pc:docMk/>
            <pc:sldMk cId="2100420094" sldId="268"/>
            <ac:spMk id="86" creationId="{4A62647B-1222-407C-8740-5A497612B1F5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6.848" v="142"/>
          <ac:spMkLst>
            <pc:docMk/>
            <pc:sldMk cId="2100420094" sldId="268"/>
            <ac:spMk id="87" creationId="{19D32F93-50AC-4C46-A5DB-291C60DDB7BD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6.848" v="142"/>
          <ac:spMkLst>
            <pc:docMk/>
            <pc:sldMk cId="2100420094" sldId="268"/>
            <ac:spMk id="88" creationId="{B9A1D9BC-1455-4308-9ABD-A3F8EDB67AAF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0:46.848" v="142"/>
          <ac:spMkLst>
            <pc:docMk/>
            <pc:sldMk cId="2100420094" sldId="268"/>
            <ac:spMk id="89" creationId="{827DC2C4-B485-428A-BF4A-472D2967F47F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19" v="150"/>
          <ac:spMkLst>
            <pc:docMk/>
            <pc:sldMk cId="2100420094" sldId="268"/>
            <ac:spMk id="90" creationId="{0D040B79-3E73-4A31-840D-D6B9C9FDFC46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34" v="151"/>
          <ac:spMkLst>
            <pc:docMk/>
            <pc:sldMk cId="2100420094" sldId="268"/>
            <ac:spMk id="91" creationId="{2B577FF9-3543-4875-815D-3D87BD8A2002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34" v="151"/>
          <ac:spMkLst>
            <pc:docMk/>
            <pc:sldMk cId="2100420094" sldId="268"/>
            <ac:spMk id="92" creationId="{156C6AE5-3F8B-42AC-9EA4-1B686A11E93F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34" v="151"/>
          <ac:spMkLst>
            <pc:docMk/>
            <pc:sldMk cId="2100420094" sldId="268"/>
            <ac:spMk id="93" creationId="{F5569EEC-E12F-4856-B407-02B2813A4AA5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19" v="150"/>
          <ac:spMkLst>
            <pc:docMk/>
            <pc:sldMk cId="2100420094" sldId="268"/>
            <ac:spMk id="94" creationId="{CF860788-3A6A-45A3-B3F1-06F159665603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34" v="151"/>
          <ac:spMkLst>
            <pc:docMk/>
            <pc:sldMk cId="2100420094" sldId="268"/>
            <ac:spMk id="95" creationId="{DF1E3393-B852-4883-B778-ED3525112942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34" v="151"/>
          <ac:spMkLst>
            <pc:docMk/>
            <pc:sldMk cId="2100420094" sldId="268"/>
            <ac:spMk id="96" creationId="{39853D09-4205-4CC7-83EB-288E886AC9E4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5:43.584" v="148"/>
          <ac:spMkLst>
            <pc:docMk/>
            <pc:sldMk cId="2100420094" sldId="268"/>
            <ac:spMk id="101" creationId="{B7BD7FCF-A254-4A97-A15C-319B67622677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5:43.584" v="148"/>
          <ac:spMkLst>
            <pc:docMk/>
            <pc:sldMk cId="2100420094" sldId="268"/>
            <ac:spMk id="103" creationId="{52FFAF72-6204-4676-9C6F-9A4CC4D91805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05" creationId="{CF860788-3A6A-45A3-B3F1-06F159665603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19" v="150"/>
          <ac:spMkLst>
            <pc:docMk/>
            <pc:sldMk cId="2100420094" sldId="268"/>
            <ac:spMk id="106" creationId="{91DC6ABD-215C-4EA8-A483-CEF5B99AB385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6:09.619" v="150"/>
          <ac:spMkLst>
            <pc:docMk/>
            <pc:sldMk cId="2100420094" sldId="268"/>
            <ac:spMk id="107" creationId="{04357C93-F0CB-4A1C-8F77-4E9063789819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09" creationId="{39853D09-4205-4CC7-83EB-288E886AC9E4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10" creationId="{2B577FF9-3543-4875-815D-3D87BD8A2002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11" creationId="{0D040B79-3E73-4A31-840D-D6B9C9FDFC46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12" creationId="{F5569EEC-E12F-4856-B407-02B2813A4AA5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13" creationId="{156C6AE5-3F8B-42AC-9EA4-1B686A11E93F}"/>
          </ac:spMkLst>
        </pc:spChg>
        <pc:spChg chg="add del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14" creationId="{DF1E3393-B852-4883-B778-ED3525112942}"/>
          </ac:spMkLst>
        </pc:spChg>
        <pc:spChg chg="add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19" creationId="{337940BB-FBC4-492E-BD92-3B7B914D0EAE}"/>
          </ac:spMkLst>
        </pc:spChg>
        <pc:spChg chg="add">
          <ac:chgData name="Kate Narh (2419949)" userId="S::2419949@student.uwtsd.ac.uk::a45645f2-f90c-44dd-bdb4-5aaf9b757799" providerId="AD" clId="Web-{D5A5E1DB-561C-22D3-CFF9-F2F57E44FC6E}" dt="2025-10-19T12:47:56.458" v="172"/>
          <ac:spMkLst>
            <pc:docMk/>
            <pc:sldMk cId="2100420094" sldId="268"/>
            <ac:spMk id="121" creationId="{3FCFB1DE-0B7E-48CC-BA90-B2AB0889F9D6}"/>
          </ac:spMkLst>
        </pc:spChg>
        <pc:picChg chg="mod">
          <ac:chgData name="Kate Narh (2419949)" userId="S::2419949@student.uwtsd.ac.uk::a45645f2-f90c-44dd-bdb4-5aaf9b757799" providerId="AD" clId="Web-{D5A5E1DB-561C-22D3-CFF9-F2F57E44FC6E}" dt="2025-10-19T12:40:46.864" v="143"/>
          <ac:picMkLst>
            <pc:docMk/>
            <pc:sldMk cId="2100420094" sldId="268"/>
            <ac:picMk id="7" creationId="{610610F9-6CDA-21A9-32EF-F750EBB1F66A}"/>
          </ac:picMkLst>
        </pc:picChg>
      </pc:sldChg>
      <pc:sldChg chg="addSp delSp modSp">
        <pc:chgData name="Kate Narh (2419949)" userId="S::2419949@student.uwtsd.ac.uk::a45645f2-f90c-44dd-bdb4-5aaf9b757799" providerId="AD" clId="Web-{D5A5E1DB-561C-22D3-CFF9-F2F57E44FC6E}" dt="2025-10-19T12:49:49.389" v="182"/>
        <pc:sldMkLst>
          <pc:docMk/>
          <pc:sldMk cId="2279531459" sldId="269"/>
        </pc:sldMkLst>
        <pc:spChg chg="mod">
          <ac:chgData name="Kate Narh (2419949)" userId="S::2419949@student.uwtsd.ac.uk::a45645f2-f90c-44dd-bdb4-5aaf9b757799" providerId="AD" clId="Web-{D5A5E1DB-561C-22D3-CFF9-F2F57E44FC6E}" dt="2025-10-19T12:49:49.389" v="182"/>
          <ac:spMkLst>
            <pc:docMk/>
            <pc:sldMk cId="2279531459" sldId="269"/>
            <ac:spMk id="2" creationId="{872C00D0-7135-0BC3-3407-A8D682318729}"/>
          </ac:spMkLst>
        </pc:spChg>
        <pc:spChg chg="del">
          <ac:chgData name="Kate Narh (2419949)" userId="S::2419949@student.uwtsd.ac.uk::a45645f2-f90c-44dd-bdb4-5aaf9b757799" providerId="AD" clId="Web-{D5A5E1DB-561C-22D3-CFF9-F2F57E44FC6E}" dt="2025-10-19T12:49:49.389" v="182"/>
          <ac:spMkLst>
            <pc:docMk/>
            <pc:sldMk cId="2279531459" sldId="269"/>
            <ac:spMk id="12" creationId="{74751229-0244-4FBB-BED1-407467F4C951}"/>
          </ac:spMkLst>
        </pc:spChg>
        <pc:spChg chg="add">
          <ac:chgData name="Kate Narh (2419949)" userId="S::2419949@student.uwtsd.ac.uk::a45645f2-f90c-44dd-bdb4-5aaf9b757799" providerId="AD" clId="Web-{D5A5E1DB-561C-22D3-CFF9-F2F57E44FC6E}" dt="2025-10-19T12:49:49.389" v="182"/>
          <ac:spMkLst>
            <pc:docMk/>
            <pc:sldMk cId="2279531459" sldId="269"/>
            <ac:spMk id="17" creationId="{19D32F93-50AC-4C46-A5DB-291C60DDB7BD}"/>
          </ac:spMkLst>
        </pc:spChg>
        <pc:spChg chg="add">
          <ac:chgData name="Kate Narh (2419949)" userId="S::2419949@student.uwtsd.ac.uk::a45645f2-f90c-44dd-bdb4-5aaf9b757799" providerId="AD" clId="Web-{D5A5E1DB-561C-22D3-CFF9-F2F57E44FC6E}" dt="2025-10-19T12:49:49.389" v="182"/>
          <ac:spMkLst>
            <pc:docMk/>
            <pc:sldMk cId="2279531459" sldId="269"/>
            <ac:spMk id="19" creationId="{827DC2C4-B485-428A-BF4A-472D2967F47F}"/>
          </ac:spMkLst>
        </pc:spChg>
        <pc:spChg chg="add">
          <ac:chgData name="Kate Narh (2419949)" userId="S::2419949@student.uwtsd.ac.uk::a45645f2-f90c-44dd-bdb4-5aaf9b757799" providerId="AD" clId="Web-{D5A5E1DB-561C-22D3-CFF9-F2F57E44FC6E}" dt="2025-10-19T12:49:49.389" v="182"/>
          <ac:spMkLst>
            <pc:docMk/>
            <pc:sldMk cId="2279531459" sldId="269"/>
            <ac:spMk id="21" creationId="{EE04B5EB-F158-4507-90DD-BD23620C7CC9}"/>
          </ac:spMkLst>
        </pc:spChg>
        <pc:picChg chg="mod">
          <ac:chgData name="Kate Narh (2419949)" userId="S::2419949@student.uwtsd.ac.uk::a45645f2-f90c-44dd-bdb4-5aaf9b757799" providerId="AD" clId="Web-{D5A5E1DB-561C-22D3-CFF9-F2F57E44FC6E}" dt="2025-10-19T12:49:49.389" v="182"/>
          <ac:picMkLst>
            <pc:docMk/>
            <pc:sldMk cId="2279531459" sldId="269"/>
            <ac:picMk id="7" creationId="{78867918-9244-90C5-8115-46B8DBD296C6}"/>
          </ac:picMkLst>
        </pc:picChg>
        <pc:picChg chg="del">
          <ac:chgData name="Kate Narh (2419949)" userId="S::2419949@student.uwtsd.ac.uk::a45645f2-f90c-44dd-bdb4-5aaf9b757799" providerId="AD" clId="Web-{D5A5E1DB-561C-22D3-CFF9-F2F57E44FC6E}" dt="2025-10-19T12:49:49.389" v="182"/>
          <ac:picMkLst>
            <pc:docMk/>
            <pc:sldMk cId="2279531459" sldId="269"/>
            <ac:picMk id="9" creationId="{F5709518-DD47-49B4-B4A0-39B4444F6EAE}"/>
          </ac:picMkLst>
        </pc:picChg>
      </pc:sldChg>
    </pc:docChg>
  </pc:docChgLst>
  <pc:docChgLst>
    <pc:chgData name="Kate Narh (2419949)" userId="S::2419949@student.uwtsd.ac.uk::a45645f2-f90c-44dd-bdb4-5aaf9b757799" providerId="AD" clId="Web-{88A6B2D9-11EE-D965-B08D-2921FB82C194}"/>
    <pc:docChg chg="modSld">
      <pc:chgData name="Kate Narh (2419949)" userId="S::2419949@student.uwtsd.ac.uk::a45645f2-f90c-44dd-bdb4-5aaf9b757799" providerId="AD" clId="Web-{88A6B2D9-11EE-D965-B08D-2921FB82C194}" dt="2025-10-19T12:21:42.337" v="23" actId="20577"/>
      <pc:docMkLst>
        <pc:docMk/>
      </pc:docMkLst>
      <pc:sldChg chg="addSp delSp modSp">
        <pc:chgData name="Kate Narh (2419949)" userId="S::2419949@student.uwtsd.ac.uk::a45645f2-f90c-44dd-bdb4-5aaf9b757799" providerId="AD" clId="Web-{88A6B2D9-11EE-D965-B08D-2921FB82C194}" dt="2025-10-19T12:21:42.337" v="23" actId="20577"/>
        <pc:sldMkLst>
          <pc:docMk/>
          <pc:sldMk cId="2100420094" sldId="268"/>
        </pc:sldMkLst>
        <pc:spChg chg="mod ord">
          <ac:chgData name="Kate Narh (2419949)" userId="S::2419949@student.uwtsd.ac.uk::a45645f2-f90c-44dd-bdb4-5aaf9b757799" providerId="AD" clId="Web-{88A6B2D9-11EE-D965-B08D-2921FB82C194}" dt="2025-10-19T12:21:42.337" v="23" actId="20577"/>
          <ac:spMkLst>
            <pc:docMk/>
            <pc:sldMk cId="2100420094" sldId="268"/>
            <ac:spMk id="2" creationId="{71DAB0D7-FCE0-ADC3-7457-AA63EE5FA654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9:21.975" v="8"/>
          <ac:spMkLst>
            <pc:docMk/>
            <pc:sldMk cId="2100420094" sldId="268"/>
            <ac:spMk id="26" creationId="{19D32F93-50AC-4C46-A5DB-291C60DDB7BD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9:21.975" v="8"/>
          <ac:spMkLst>
            <pc:docMk/>
            <pc:sldMk cId="2100420094" sldId="268"/>
            <ac:spMk id="28" creationId="{827DC2C4-B485-428A-BF4A-472D2967F47F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9:21.975" v="8"/>
          <ac:spMkLst>
            <pc:docMk/>
            <pc:sldMk cId="2100420094" sldId="268"/>
            <ac:spMk id="30" creationId="{EE04B5EB-F158-4507-90DD-BD23620C7CC9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6:49.096" v="1"/>
          <ac:spMkLst>
            <pc:docMk/>
            <pc:sldMk cId="2100420094" sldId="268"/>
            <ac:spMk id="35" creationId="{8A94871E-96FC-4ADE-815B-41A636E34F1A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6:49.096" v="1"/>
          <ac:spMkLst>
            <pc:docMk/>
            <pc:sldMk cId="2100420094" sldId="268"/>
            <ac:spMk id="37" creationId="{3FCFB1DE-0B7E-48CC-BA90-B2AB0889F9D6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0.240" v="3"/>
          <ac:spMkLst>
            <pc:docMk/>
            <pc:sldMk cId="2100420094" sldId="268"/>
            <ac:spMk id="39" creationId="{F43C27DD-EF6A-4C48-9669-C2970E71A814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0.240" v="3"/>
          <ac:spMkLst>
            <pc:docMk/>
            <pc:sldMk cId="2100420094" sldId="268"/>
            <ac:spMk id="40" creationId="{1DF91F20-B96F-4F77-AC3E-2CDD3BAA10C2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0.240" v="3"/>
          <ac:spMkLst>
            <pc:docMk/>
            <pc:sldMk cId="2100420094" sldId="268"/>
            <ac:spMk id="41" creationId="{C84384FE-1C88-4CAA-8FB8-2313A3AE734D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0.240" v="3"/>
          <ac:spMkLst>
            <pc:docMk/>
            <pc:sldMk cId="2100420094" sldId="268"/>
            <ac:spMk id="42" creationId="{C3D487F7-9050-4871-B351-34A72ADB296C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0.240" v="3"/>
          <ac:spMkLst>
            <pc:docMk/>
            <pc:sldMk cId="2100420094" sldId="268"/>
            <ac:spMk id="43" creationId="{87B6A113-58CD-406C-BCE4-6E1F1F2BE696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0.240" v="3"/>
          <ac:spMkLst>
            <pc:docMk/>
            <pc:sldMk cId="2100420094" sldId="268"/>
            <ac:spMk id="45" creationId="{05A1AA86-B7E6-4C02-AA34-F1A25CD4CCBD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5.443" v="5"/>
          <ac:spMkLst>
            <pc:docMk/>
            <pc:sldMk cId="2100420094" sldId="268"/>
            <ac:spMk id="47" creationId="{91DC6ABD-215C-4EA8-A483-CEF5B99AB385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8:35.443" v="5"/>
          <ac:spMkLst>
            <pc:docMk/>
            <pc:sldMk cId="2100420094" sldId="268"/>
            <ac:spMk id="50" creationId="{04357C93-F0CB-4A1C-8F77-4E9063789819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19:21.975" v="7"/>
          <ac:spMkLst>
            <pc:docMk/>
            <pc:sldMk cId="2100420094" sldId="268"/>
            <ac:spMk id="52" creationId="{732BBDD8-8D49-4D88-8935-FBC3DCA33363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54" creationId="{C536F39F-4817-494C-A33A-C936CB02D3C0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20:32.289" v="16"/>
          <ac:spMkLst>
            <pc:docMk/>
            <pc:sldMk cId="2100420094" sldId="268"/>
            <ac:spMk id="59" creationId="{19D32F93-50AC-4C46-A5DB-291C60DDB7BD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20:32.289" v="16"/>
          <ac:spMkLst>
            <pc:docMk/>
            <pc:sldMk cId="2100420094" sldId="268"/>
            <ac:spMk id="61" creationId="{827DC2C4-B485-428A-BF4A-472D2967F47F}"/>
          </ac:spMkLst>
        </pc:spChg>
        <pc:spChg chg="add del">
          <ac:chgData name="Kate Narh (2419949)" userId="S::2419949@student.uwtsd.ac.uk::a45645f2-f90c-44dd-bdb4-5aaf9b757799" providerId="AD" clId="Web-{88A6B2D9-11EE-D965-B08D-2921FB82C194}" dt="2025-10-19T12:20:32.289" v="16"/>
          <ac:spMkLst>
            <pc:docMk/>
            <pc:sldMk cId="2100420094" sldId="268"/>
            <ac:spMk id="63" creationId="{EE04B5EB-F158-4507-90DD-BD23620C7CC9}"/>
          </ac:spMkLst>
        </pc:spChg>
        <pc:spChg chg="add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65" creationId="{7E3DA7A2-ED70-4BBA-AB72-00AD461FA405}"/>
          </ac:spMkLst>
        </pc:spChg>
        <pc:spChg chg="add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66" creationId="{8555C5B3-193A-4749-9AFD-682E53CDDE8F}"/>
          </ac:spMkLst>
        </pc:spChg>
        <pc:spChg chg="add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67" creationId="{FC485432-3647-4218-B5D3-15D3FA222B13}"/>
          </ac:spMkLst>
        </pc:spChg>
        <pc:spChg chg="add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68" creationId="{2EAE06A6-F76A-41C9-827A-C561B004485C}"/>
          </ac:spMkLst>
        </pc:spChg>
        <pc:spChg chg="add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69" creationId="{F4AFDDCA-6ABA-4D23-8A5C-1BF0F4308148}"/>
          </ac:spMkLst>
        </pc:spChg>
        <pc:spChg chg="add">
          <ac:chgData name="Kate Narh (2419949)" userId="S::2419949@student.uwtsd.ac.uk::a45645f2-f90c-44dd-bdb4-5aaf9b757799" providerId="AD" clId="Web-{88A6B2D9-11EE-D965-B08D-2921FB82C194}" dt="2025-10-19T12:20:32.305" v="17"/>
          <ac:spMkLst>
            <pc:docMk/>
            <pc:sldMk cId="2100420094" sldId="268"/>
            <ac:spMk id="70" creationId="{89F9D4E8-0639-444B-949B-9518585061AF}"/>
          </ac:spMkLst>
        </pc:spChg>
        <pc:grpChg chg="add del">
          <ac:chgData name="Kate Narh (2419949)" userId="S::2419949@student.uwtsd.ac.uk::a45645f2-f90c-44dd-bdb4-5aaf9b757799" providerId="AD" clId="Web-{88A6B2D9-11EE-D965-B08D-2921FB82C194}" dt="2025-10-19T12:18:35.443" v="5"/>
          <ac:grpSpMkLst>
            <pc:docMk/>
            <pc:sldMk cId="2100420094" sldId="268"/>
            <ac:grpSpMk id="48" creationId="{3AF6A671-C637-4547-85F4-51B6D1881399}"/>
          </ac:grpSpMkLst>
        </pc:grpChg>
        <pc:picChg chg="mod">
          <ac:chgData name="Kate Narh (2419949)" userId="S::2419949@student.uwtsd.ac.uk::a45645f2-f90c-44dd-bdb4-5aaf9b757799" providerId="AD" clId="Web-{88A6B2D9-11EE-D965-B08D-2921FB82C194}" dt="2025-10-19T12:20:32.305" v="17"/>
          <ac:picMkLst>
            <pc:docMk/>
            <pc:sldMk cId="2100420094" sldId="268"/>
            <ac:picMk id="7" creationId="{610610F9-6CDA-21A9-32EF-F750EBB1F66A}"/>
          </ac:picMkLst>
        </pc:picChg>
      </pc:sldChg>
    </pc:docChg>
  </pc:docChgLst>
  <pc:docChgLst>
    <pc:chgData name="Kate Narh (2419949)" userId="S::2419949@student.uwtsd.ac.uk::a45645f2-f90c-44dd-bdb4-5aaf9b757799" providerId="AD" clId="Web-{C129AB5C-D0D7-BA4D-CBFC-33D703EAEFF1}"/>
    <pc:docChg chg="modSld">
      <pc:chgData name="Kate Narh (2419949)" userId="S::2419949@student.uwtsd.ac.uk::a45645f2-f90c-44dd-bdb4-5aaf9b757799" providerId="AD" clId="Web-{C129AB5C-D0D7-BA4D-CBFC-33D703EAEFF1}" dt="2025-10-15T07:30:40.562" v="381" actId="20577"/>
      <pc:docMkLst>
        <pc:docMk/>
      </pc:docMkLst>
      <pc:sldChg chg="addSp delSp modSp">
        <pc:chgData name="Kate Narh (2419949)" userId="S::2419949@student.uwtsd.ac.uk::a45645f2-f90c-44dd-bdb4-5aaf9b757799" providerId="AD" clId="Web-{C129AB5C-D0D7-BA4D-CBFC-33D703EAEFF1}" dt="2025-10-15T07:20:18.482" v="205"/>
        <pc:sldMkLst>
          <pc:docMk/>
          <pc:sldMk cId="109857222" sldId="256"/>
        </pc:sldMkLst>
        <pc:spChg chg="mod ord">
          <ac:chgData name="Kate Narh (2419949)" userId="S::2419949@student.uwtsd.ac.uk::a45645f2-f90c-44dd-bdb4-5aaf9b757799" providerId="AD" clId="Web-{C129AB5C-D0D7-BA4D-CBFC-33D703EAEFF1}" dt="2025-10-15T07:20:18.482" v="20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te Narh (2419949)" userId="S::2419949@student.uwtsd.ac.uk::a45645f2-f90c-44dd-bdb4-5aaf9b757799" providerId="AD" clId="Web-{C129AB5C-D0D7-BA4D-CBFC-33D703EAEFF1}" dt="2025-10-15T07:20:18.482" v="20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ate Narh (2419949)" userId="S::2419949@student.uwtsd.ac.uk::a45645f2-f90c-44dd-bdb4-5aaf9b757799" providerId="AD" clId="Web-{C129AB5C-D0D7-BA4D-CBFC-33D703EAEFF1}" dt="2025-10-15T07:20:18.482" v="205"/>
          <ac:spMkLst>
            <pc:docMk/>
            <pc:sldMk cId="109857222" sldId="256"/>
            <ac:spMk id="486" creationId="{3346177D-ADC4-4968-B747-5CFCD390B5B9}"/>
          </ac:spMkLst>
        </pc:spChg>
        <pc:spChg chg="add">
          <ac:chgData name="Kate Narh (2419949)" userId="S::2419949@student.uwtsd.ac.uk::a45645f2-f90c-44dd-bdb4-5aaf9b757799" providerId="AD" clId="Web-{C129AB5C-D0D7-BA4D-CBFC-33D703EAEFF1}" dt="2025-10-15T07:20:18.482" v="205"/>
          <ac:spMkLst>
            <pc:docMk/>
            <pc:sldMk cId="109857222" sldId="256"/>
            <ac:spMk id="487" creationId="{0844A943-BF79-4FEA-ABB1-3BD54D236606}"/>
          </ac:spMkLst>
        </pc:spChg>
        <pc:spChg chg="add">
          <ac:chgData name="Kate Narh (2419949)" userId="S::2419949@student.uwtsd.ac.uk::a45645f2-f90c-44dd-bdb4-5aaf9b757799" providerId="AD" clId="Web-{C129AB5C-D0D7-BA4D-CBFC-33D703EAEFF1}" dt="2025-10-15T07:20:18.482" v="205"/>
          <ac:spMkLst>
            <pc:docMk/>
            <pc:sldMk cId="109857222" sldId="256"/>
            <ac:spMk id="488" creationId="{6437CC72-F4A8-4DC3-AFAB-D22C482C8100}"/>
          </ac:spMkLst>
        </pc:spChg>
        <pc:picChg chg="mod ord">
          <ac:chgData name="Kate Narh (2419949)" userId="S::2419949@student.uwtsd.ac.uk::a45645f2-f90c-44dd-bdb4-5aaf9b757799" providerId="AD" clId="Web-{C129AB5C-D0D7-BA4D-CBFC-33D703EAEFF1}" dt="2025-10-15T07:20:18.482" v="205"/>
          <ac:picMkLst>
            <pc:docMk/>
            <pc:sldMk cId="109857222" sldId="256"/>
            <ac:picMk id="429" creationId="{C58FF5DA-7A03-7AEE-60EF-646B48075FEB}"/>
          </ac:picMkLst>
        </pc:picChg>
      </pc:sldChg>
      <pc:sldChg chg="modSp">
        <pc:chgData name="Kate Narh (2419949)" userId="S::2419949@student.uwtsd.ac.uk::a45645f2-f90c-44dd-bdb4-5aaf9b757799" providerId="AD" clId="Web-{C129AB5C-D0D7-BA4D-CBFC-33D703EAEFF1}" dt="2025-10-15T07:30:40.562" v="381" actId="20577"/>
        <pc:sldMkLst>
          <pc:docMk/>
          <pc:sldMk cId="3853405848" sldId="258"/>
        </pc:sldMkLst>
        <pc:spChg chg="mod">
          <ac:chgData name="Kate Narh (2419949)" userId="S::2419949@student.uwtsd.ac.uk::a45645f2-f90c-44dd-bdb4-5aaf9b757799" providerId="AD" clId="Web-{C129AB5C-D0D7-BA4D-CBFC-33D703EAEFF1}" dt="2025-10-15T07:30:40.562" v="381" actId="20577"/>
          <ac:spMkLst>
            <pc:docMk/>
            <pc:sldMk cId="3853405848" sldId="258"/>
            <ac:spMk id="3" creationId="{EC7AC272-1F30-F2E5-6553-2DF8FB4D76BE}"/>
          </ac:spMkLst>
        </pc:spChg>
      </pc:sldChg>
    </pc:docChg>
  </pc:docChgLst>
  <pc:docChgLst>
    <pc:chgData name="Kate Narh (2419949)" userId="S::2419949@student.uwtsd.ac.uk::a45645f2-f90c-44dd-bdb4-5aaf9b757799" providerId="AD" clId="Web-{07A77AF0-AF25-02E3-8FF3-829C22E3A194}"/>
    <pc:docChg chg="modSld">
      <pc:chgData name="Kate Narh (2419949)" userId="S::2419949@student.uwtsd.ac.uk::a45645f2-f90c-44dd-bdb4-5aaf9b757799" providerId="AD" clId="Web-{07A77AF0-AF25-02E3-8FF3-829C22E3A194}" dt="2025-10-15T07:44:11.632" v="79"/>
      <pc:docMkLst>
        <pc:docMk/>
      </pc:docMkLst>
      <pc:sldChg chg="addSp delSp modSp">
        <pc:chgData name="Kate Narh (2419949)" userId="S::2419949@student.uwtsd.ac.uk::a45645f2-f90c-44dd-bdb4-5aaf9b757799" providerId="AD" clId="Web-{07A77AF0-AF25-02E3-8FF3-829C22E3A194}" dt="2025-10-15T07:44:11.632" v="79"/>
        <pc:sldMkLst>
          <pc:docMk/>
          <pc:sldMk cId="3853405848" sldId="258"/>
        </pc:sldMkLst>
        <pc:spChg chg="mod">
          <ac:chgData name="Kate Narh (2419949)" userId="S::2419949@student.uwtsd.ac.uk::a45645f2-f90c-44dd-bdb4-5aaf9b757799" providerId="AD" clId="Web-{07A77AF0-AF25-02E3-8FF3-829C22E3A194}" dt="2025-10-15T07:44:11.632" v="79"/>
          <ac:spMkLst>
            <pc:docMk/>
            <pc:sldMk cId="3853405848" sldId="258"/>
            <ac:spMk id="2" creationId="{4D4C4CC7-3C4D-49EB-71CE-258684D5B9F2}"/>
          </ac:spMkLst>
        </pc:spChg>
        <pc:spChg chg="mod">
          <ac:chgData name="Kate Narh (2419949)" userId="S::2419949@student.uwtsd.ac.uk::a45645f2-f90c-44dd-bdb4-5aaf9b757799" providerId="AD" clId="Web-{07A77AF0-AF25-02E3-8FF3-829C22E3A194}" dt="2025-10-15T07:44:11.632" v="79"/>
          <ac:spMkLst>
            <pc:docMk/>
            <pc:sldMk cId="3853405848" sldId="258"/>
            <ac:spMk id="3" creationId="{EC7AC272-1F30-F2E5-6553-2DF8FB4D76BE}"/>
          </ac:spMkLst>
        </pc:spChg>
        <pc:spChg chg="add">
          <ac:chgData name="Kate Narh (2419949)" userId="S::2419949@student.uwtsd.ac.uk::a45645f2-f90c-44dd-bdb4-5aaf9b757799" providerId="AD" clId="Web-{07A77AF0-AF25-02E3-8FF3-829C22E3A194}" dt="2025-10-15T07:44:11.632" v="79"/>
          <ac:spMkLst>
            <pc:docMk/>
            <pc:sldMk cId="3853405848" sldId="258"/>
            <ac:spMk id="613" creationId="{8D1AA55E-40D5-461B-A5A8-4AE8AAB71B08}"/>
          </ac:spMkLst>
        </pc:spChg>
        <pc:spChg chg="add">
          <ac:chgData name="Kate Narh (2419949)" userId="S::2419949@student.uwtsd.ac.uk::a45645f2-f90c-44dd-bdb4-5aaf9b757799" providerId="AD" clId="Web-{07A77AF0-AF25-02E3-8FF3-829C22E3A194}" dt="2025-10-15T07:44:11.632" v="79"/>
          <ac:spMkLst>
            <pc:docMk/>
            <pc:sldMk cId="3853405848" sldId="258"/>
            <ac:spMk id="617" creationId="{6CB927A4-E432-4310-9CD5-E89FF5063179}"/>
          </ac:spMkLst>
        </pc:spChg>
        <pc:spChg chg="add">
          <ac:chgData name="Kate Narh (2419949)" userId="S::2419949@student.uwtsd.ac.uk::a45645f2-f90c-44dd-bdb4-5aaf9b757799" providerId="AD" clId="Web-{07A77AF0-AF25-02E3-8FF3-829C22E3A194}" dt="2025-10-15T07:44:11.632" v="79"/>
          <ac:spMkLst>
            <pc:docMk/>
            <pc:sldMk cId="3853405848" sldId="258"/>
            <ac:spMk id="619" creationId="{E3020543-B24B-4EC4-8FFC-8DD88EEA91A8}"/>
          </ac:spMkLst>
        </pc:spChg>
        <pc:picChg chg="mod ord">
          <ac:chgData name="Kate Narh (2419949)" userId="S::2419949@student.uwtsd.ac.uk::a45645f2-f90c-44dd-bdb4-5aaf9b757799" providerId="AD" clId="Web-{07A77AF0-AF25-02E3-8FF3-829C22E3A194}" dt="2025-10-15T07:44:11.632" v="79"/>
          <ac:picMkLst>
            <pc:docMk/>
            <pc:sldMk cId="3853405848" sldId="258"/>
            <ac:picMk id="7" creationId="{AFD97F5B-2020-778F-39F5-B20B60D331F6}"/>
          </ac:picMkLst>
        </pc:picChg>
        <pc:cxnChg chg="add">
          <ac:chgData name="Kate Narh (2419949)" userId="S::2419949@student.uwtsd.ac.uk::a45645f2-f90c-44dd-bdb4-5aaf9b757799" providerId="AD" clId="Web-{07A77AF0-AF25-02E3-8FF3-829C22E3A194}" dt="2025-10-15T07:44:11.632" v="79"/>
          <ac:cxnSpMkLst>
            <pc:docMk/>
            <pc:sldMk cId="3853405848" sldId="258"/>
            <ac:cxnSpMk id="615" creationId="{7EB498BD-8089-4626-91EA-4978EBEF535E}"/>
          </ac:cxnSpMkLst>
        </pc:cxnChg>
      </pc:sldChg>
    </pc:docChg>
  </pc:docChgLst>
  <pc:docChgLst>
    <pc:chgData name="Kate Narh (2419949)" userId="S::2419949@student.uwtsd.ac.uk::a45645f2-f90c-44dd-bdb4-5aaf9b757799" providerId="AD" clId="Web-{20EA8F2E-B3E3-9B2C-07EA-16868EA1EC36}"/>
    <pc:docChg chg="modSld">
      <pc:chgData name="Kate Narh (2419949)" userId="S::2419949@student.uwtsd.ac.uk::a45645f2-f90c-44dd-bdb4-5aaf9b757799" providerId="AD" clId="Web-{20EA8F2E-B3E3-9B2C-07EA-16868EA1EC36}" dt="2025-10-19T12:58:24.926" v="2" actId="20577"/>
      <pc:docMkLst>
        <pc:docMk/>
      </pc:docMkLst>
      <pc:sldChg chg="modSp">
        <pc:chgData name="Kate Narh (2419949)" userId="S::2419949@student.uwtsd.ac.uk::a45645f2-f90c-44dd-bdb4-5aaf9b757799" providerId="AD" clId="Web-{20EA8F2E-B3E3-9B2C-07EA-16868EA1EC36}" dt="2025-10-19T12:58:24.926" v="2" actId="20577"/>
        <pc:sldMkLst>
          <pc:docMk/>
          <pc:sldMk cId="2100420094" sldId="268"/>
        </pc:sldMkLst>
        <pc:spChg chg="mod">
          <ac:chgData name="Kate Narh (2419949)" userId="S::2419949@student.uwtsd.ac.uk::a45645f2-f90c-44dd-bdb4-5aaf9b757799" providerId="AD" clId="Web-{20EA8F2E-B3E3-9B2C-07EA-16868EA1EC36}" dt="2025-10-19T12:58:24.926" v="2" actId="20577"/>
          <ac:spMkLst>
            <pc:docMk/>
            <pc:sldMk cId="2100420094" sldId="268"/>
            <ac:spMk id="2" creationId="{71DAB0D7-FCE0-ADC3-7457-AA63EE5FA654}"/>
          </ac:spMkLst>
        </pc:spChg>
      </pc:sldChg>
    </pc:docChg>
  </pc:docChgLst>
  <pc:docChgLst>
    <pc:chgData name="Kate Narh (2419949)" userId="S::2419949@student.uwtsd.ac.uk::a45645f2-f90c-44dd-bdb4-5aaf9b757799" providerId="AD" clId="Web-{5A662B16-C97F-9012-11CC-25DBABB1296E}"/>
    <pc:docChg chg="modSld">
      <pc:chgData name="Kate Narh (2419949)" userId="S::2419949@student.uwtsd.ac.uk::a45645f2-f90c-44dd-bdb4-5aaf9b757799" providerId="AD" clId="Web-{5A662B16-C97F-9012-11CC-25DBABB1296E}" dt="2025-10-19T13:05:38.494" v="5" actId="20577"/>
      <pc:docMkLst>
        <pc:docMk/>
      </pc:docMkLst>
      <pc:sldChg chg="modSp">
        <pc:chgData name="Kate Narh (2419949)" userId="S::2419949@student.uwtsd.ac.uk::a45645f2-f90c-44dd-bdb4-5aaf9b757799" providerId="AD" clId="Web-{5A662B16-C97F-9012-11CC-25DBABB1296E}" dt="2025-10-19T13:05:26.931" v="2" actId="20577"/>
        <pc:sldMkLst>
          <pc:docMk/>
          <pc:sldMk cId="3853405848" sldId="258"/>
        </pc:sldMkLst>
        <pc:spChg chg="mod">
          <ac:chgData name="Kate Narh (2419949)" userId="S::2419949@student.uwtsd.ac.uk::a45645f2-f90c-44dd-bdb4-5aaf9b757799" providerId="AD" clId="Web-{5A662B16-C97F-9012-11CC-25DBABB1296E}" dt="2025-10-19T13:05:26.931" v="2" actId="20577"/>
          <ac:spMkLst>
            <pc:docMk/>
            <pc:sldMk cId="3853405848" sldId="258"/>
            <ac:spMk id="3" creationId="{EC7AC272-1F30-F2E5-6553-2DF8FB4D76BE}"/>
          </ac:spMkLst>
        </pc:spChg>
      </pc:sldChg>
      <pc:sldChg chg="modSp">
        <pc:chgData name="Kate Narh (2419949)" userId="S::2419949@student.uwtsd.ac.uk::a45645f2-f90c-44dd-bdb4-5aaf9b757799" providerId="AD" clId="Web-{5A662B16-C97F-9012-11CC-25DBABB1296E}" dt="2025-10-19T13:05:38.494" v="5" actId="20577"/>
        <pc:sldMkLst>
          <pc:docMk/>
          <pc:sldMk cId="2166533731" sldId="263"/>
        </pc:sldMkLst>
        <pc:spChg chg="mod">
          <ac:chgData name="Kate Narh (2419949)" userId="S::2419949@student.uwtsd.ac.uk::a45645f2-f90c-44dd-bdb4-5aaf9b757799" providerId="AD" clId="Web-{5A662B16-C97F-9012-11CC-25DBABB1296E}" dt="2025-10-19T13:05:38.494" v="5" actId="20577"/>
          <ac:spMkLst>
            <pc:docMk/>
            <pc:sldMk cId="2166533731" sldId="263"/>
            <ac:spMk id="3" creationId="{BB84BCB4-3EEA-E7BB-9080-979F5F5E0A16}"/>
          </ac:spMkLst>
        </pc:spChg>
      </pc:sldChg>
    </pc:docChg>
  </pc:docChgLst>
  <pc:docChgLst>
    <pc:chgData name="Kate Narh (2419949)" userId="S::2419949@student.uwtsd.ac.uk::a45645f2-f90c-44dd-bdb4-5aaf9b757799" providerId="AD" clId="Web-{B6BD9CD4-31CC-400D-23C5-57A89CB2F234}"/>
    <pc:docChg chg="modSld">
      <pc:chgData name="Kate Narh (2419949)" userId="S::2419949@student.uwtsd.ac.uk::a45645f2-f90c-44dd-bdb4-5aaf9b757799" providerId="AD" clId="Web-{B6BD9CD4-31CC-400D-23C5-57A89CB2F234}" dt="2025-10-19T13:16:59.466" v="10" actId="20577"/>
      <pc:docMkLst>
        <pc:docMk/>
      </pc:docMkLst>
      <pc:sldChg chg="modSp">
        <pc:chgData name="Kate Narh (2419949)" userId="S::2419949@student.uwtsd.ac.uk::a45645f2-f90c-44dd-bdb4-5aaf9b757799" providerId="AD" clId="Web-{B6BD9CD4-31CC-400D-23C5-57A89CB2F234}" dt="2025-10-19T13:16:59.466" v="10" actId="20577"/>
        <pc:sldMkLst>
          <pc:docMk/>
          <pc:sldMk cId="4011213144" sldId="264"/>
        </pc:sldMkLst>
        <pc:spChg chg="mod">
          <ac:chgData name="Kate Narh (2419949)" userId="S::2419949@student.uwtsd.ac.uk::a45645f2-f90c-44dd-bdb4-5aaf9b757799" providerId="AD" clId="Web-{B6BD9CD4-31CC-400D-23C5-57A89CB2F234}" dt="2025-10-19T13:16:59.466" v="10" actId="20577"/>
          <ac:spMkLst>
            <pc:docMk/>
            <pc:sldMk cId="4011213144" sldId="264"/>
            <ac:spMk id="2" creationId="{8FABFF22-95FD-7A6F-BAC1-34790969CBA0}"/>
          </ac:spMkLst>
        </pc:spChg>
        <pc:graphicFrameChg chg="modGraphic">
          <ac:chgData name="Kate Narh (2419949)" userId="S::2419949@student.uwtsd.ac.uk::a45645f2-f90c-44dd-bdb4-5aaf9b757799" providerId="AD" clId="Web-{B6BD9CD4-31CC-400D-23C5-57A89CB2F234}" dt="2025-10-19T13:16:45.481" v="6" actId="20577"/>
          <ac:graphicFrameMkLst>
            <pc:docMk/>
            <pc:sldMk cId="4011213144" sldId="264"/>
            <ac:graphicFrameMk id="79" creationId="{FF8371E5-DC4E-ABC7-3469-BA245BFC9A5F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1">
        <a:alpha val="0"/>
      </a:schemeClr>
    </dgm:fillClrLst>
    <dgm:linClrLst meth="repeat">
      <a:schemeClr val="accent1">
        <a:alpha val="0"/>
      </a:schemeClr>
    </dgm:linClrLst>
    <dgm:effectClrLst/>
    <dgm:txLinClrLst/>
    <dgm:txFillClrLst meth="repeat">
      <a:schemeClr val="accent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3681D8-AAE3-47D4-8A8A-D136DBE2D49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1_2" csCatId="accent1" phldr="1"/>
      <dgm:spPr/>
      <dgm:t>
        <a:bodyPr/>
        <a:lstStyle/>
        <a:p>
          <a:endParaRPr lang="en-US"/>
        </a:p>
      </dgm:t>
    </dgm:pt>
    <dgm:pt modelId="{85965808-79CA-4E6D-B934-C4B23003FED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High skilled healthcare professionals are always in demand</a:t>
          </a:r>
          <a:endParaRPr lang="en-GB" dirty="0"/>
        </a:p>
      </dgm:t>
    </dgm:pt>
    <dgm:pt modelId="{7521AF6B-16CB-4FD0-8D73-4F169021F211}" type="parTrans" cxnId="{BA4F48DC-3115-4A98-A286-1BAF58BCAFF9}">
      <dgm:prSet/>
      <dgm:spPr/>
      <dgm:t>
        <a:bodyPr/>
        <a:lstStyle/>
        <a:p>
          <a:endParaRPr lang="en-US"/>
        </a:p>
      </dgm:t>
    </dgm:pt>
    <dgm:pt modelId="{5BAA8F1B-116E-4663-BE33-F0E82127F04F}" type="sibTrans" cxnId="{BA4F48DC-3115-4A98-A286-1BAF58BCAFF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7F2B6B-FFE0-4BF6-AD74-E1A0026428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digital health transformation</a:t>
          </a:r>
          <a:endParaRPr lang="en-US" dirty="0"/>
        </a:p>
      </dgm:t>
    </dgm:pt>
    <dgm:pt modelId="{9A7D6D26-1948-4C0B-AD57-5BC9615E9607}" type="parTrans" cxnId="{B10D5156-5965-47E5-BD4D-E170027F014A}">
      <dgm:prSet/>
      <dgm:spPr/>
      <dgm:t>
        <a:bodyPr/>
        <a:lstStyle/>
        <a:p>
          <a:endParaRPr lang="en-US"/>
        </a:p>
      </dgm:t>
    </dgm:pt>
    <dgm:pt modelId="{44EE56FC-44F0-4FEE-8417-DF63352D2C3F}" type="sibTrans" cxnId="{B10D5156-5965-47E5-BD4D-E170027F01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75AF284-8D7F-462C-A76B-9401B7BDD3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specialised training programmes</a:t>
          </a:r>
          <a:endParaRPr lang="en-US" dirty="0"/>
        </a:p>
      </dgm:t>
    </dgm:pt>
    <dgm:pt modelId="{6526D913-DED4-4993-841F-DC5A3B3E11BA}" type="parTrans" cxnId="{3B01B19D-0240-47E3-8F05-AFA446AA069B}">
      <dgm:prSet/>
      <dgm:spPr/>
      <dgm:t>
        <a:bodyPr/>
        <a:lstStyle/>
        <a:p>
          <a:endParaRPr lang="en-US"/>
        </a:p>
      </dgm:t>
    </dgm:pt>
    <dgm:pt modelId="{73F13E79-CD82-4E10-8771-CB7C7B584D86}" type="sibTrans" cxnId="{3B01B19D-0240-47E3-8F05-AFA446AA069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E813A53-0820-4A59-B3BA-2333D148DA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Professiocnal</a:t>
          </a:r>
          <a:r>
            <a:rPr lang="en-GB" dirty="0"/>
            <a:t> development </a:t>
          </a:r>
          <a:r>
            <a:rPr lang="en-GB" dirty="0">
              <a:latin typeface="Aptos Display" panose="020F0302020204030204"/>
            </a:rPr>
            <a:t>funding-access to CPD courses.</a:t>
          </a:r>
          <a:endParaRPr lang="en-US" dirty="0"/>
        </a:p>
      </dgm:t>
    </dgm:pt>
    <dgm:pt modelId="{FB69A196-9A38-4D68-B14C-529BA1EB5D95}" type="parTrans" cxnId="{CEE75F75-DA08-4571-AA1F-594071AD55D8}">
      <dgm:prSet/>
      <dgm:spPr/>
      <dgm:t>
        <a:bodyPr/>
        <a:lstStyle/>
        <a:p>
          <a:endParaRPr lang="en-US"/>
        </a:p>
      </dgm:t>
    </dgm:pt>
    <dgm:pt modelId="{A91FA660-DB31-4794-A08A-4B7C7D9BDDB3}" type="sibTrans" cxnId="{CEE75F75-DA08-4571-AA1F-594071AD55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96AFDD-BD01-458C-B674-FC380FFA1F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research opportunities</a:t>
          </a:r>
          <a:endParaRPr lang="en-US" dirty="0"/>
        </a:p>
      </dgm:t>
    </dgm:pt>
    <dgm:pt modelId="{94578A7F-1A5F-4EF1-A191-1DBA08C3FB7D}" type="parTrans" cxnId="{2101CD06-55CA-4AC5-BEB8-603BCD8CEBB3}">
      <dgm:prSet/>
      <dgm:spPr/>
      <dgm:t>
        <a:bodyPr/>
        <a:lstStyle/>
        <a:p>
          <a:endParaRPr lang="en-US"/>
        </a:p>
      </dgm:t>
    </dgm:pt>
    <dgm:pt modelId="{8025B02C-70BF-4A31-B46E-48F74076C89F}" type="sibTrans" cxnId="{2101CD06-55CA-4AC5-BEB8-603BCD8CEBB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19AC270-BADD-433B-83A6-AFAE0EEC9C4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Mentorship programmes</a:t>
          </a:r>
        </a:p>
      </dgm:t>
    </dgm:pt>
    <dgm:pt modelId="{7461FED9-902F-438A-B67C-D82F14F744E7}" type="parTrans" cxnId="{35C32D68-F2E7-4570-8A80-E22ED02C187E}">
      <dgm:prSet/>
      <dgm:spPr/>
    </dgm:pt>
    <dgm:pt modelId="{A1F6999F-0733-425C-8056-F8356AE89C29}" type="sibTrans" cxnId="{35C32D68-F2E7-4570-8A80-E22ED02C187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1DA0FC2E-D75E-4FC5-BDA7-9FA96E24EAD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Focus on integrated and person centred care.</a:t>
          </a:r>
        </a:p>
      </dgm:t>
    </dgm:pt>
    <dgm:pt modelId="{F6D9A9F2-64B4-43D3-AE35-258C9C864CC7}" type="parTrans" cxnId="{CAADC014-79A7-4004-8ABE-4C3ED7D187A2}">
      <dgm:prSet/>
      <dgm:spPr/>
    </dgm:pt>
    <dgm:pt modelId="{FC29EF7D-35E0-4382-BDF6-BE0D9BEEA980}" type="sibTrans" cxnId="{CAADC014-79A7-4004-8ABE-4C3ED7D187A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E7EE4CFF-12D2-4DD4-BA88-E5D7A8F798A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University career services and networking events</a:t>
          </a:r>
          <a:r>
            <a:rPr lang="en-GB" sz="1200" dirty="0">
              <a:latin typeface="Times New Roman"/>
              <a:cs typeface="Times New Roman"/>
            </a:rPr>
            <a:t>.(Ali et al., 2021b)</a:t>
          </a:r>
        </a:p>
      </dgm:t>
    </dgm:pt>
    <dgm:pt modelId="{B1470202-EA94-4F74-A92A-8BE69F0378AE}" type="parTrans" cxnId="{90ACD613-67BA-465C-AD0E-71391AC93E69}">
      <dgm:prSet/>
      <dgm:spPr/>
    </dgm:pt>
    <dgm:pt modelId="{CC74D7BD-08B0-4BF7-984D-DA58116373B4}" type="sibTrans" cxnId="{90ACD613-67BA-465C-AD0E-71391AC93E69}">
      <dgm:prSet/>
      <dgm:spPr/>
    </dgm:pt>
    <dgm:pt modelId="{1CE516F9-8DA5-4ACA-9514-0AFAD2561AA1}" type="pres">
      <dgm:prSet presAssocID="{7E3681D8-AAE3-47D4-8A8A-D136DBE2D498}" presName="root" presStyleCnt="0">
        <dgm:presLayoutVars>
          <dgm:dir/>
          <dgm:resizeHandles val="exact"/>
        </dgm:presLayoutVars>
      </dgm:prSet>
      <dgm:spPr/>
    </dgm:pt>
    <dgm:pt modelId="{DCC449CF-8EAB-468E-B382-ED12DE08A0C9}" type="pres">
      <dgm:prSet presAssocID="{7E3681D8-AAE3-47D4-8A8A-D136DBE2D498}" presName="container" presStyleCnt="0">
        <dgm:presLayoutVars>
          <dgm:dir/>
          <dgm:resizeHandles val="exact"/>
        </dgm:presLayoutVars>
      </dgm:prSet>
      <dgm:spPr/>
    </dgm:pt>
    <dgm:pt modelId="{E9473EC3-AF7A-4785-BCEC-1B532FC0292F}" type="pres">
      <dgm:prSet presAssocID="{85965808-79CA-4E6D-B934-C4B23003FEDD}" presName="compNode" presStyleCnt="0"/>
      <dgm:spPr/>
    </dgm:pt>
    <dgm:pt modelId="{6DB58FFB-D788-4B0C-A1CB-920148952BC5}" type="pres">
      <dgm:prSet presAssocID="{85965808-79CA-4E6D-B934-C4B23003FEDD}" presName="iconBgRect" presStyleLbl="bgShp" presStyleIdx="0" presStyleCnt="8"/>
      <dgm:spPr/>
    </dgm:pt>
    <dgm:pt modelId="{D5B6652B-6D64-4FC0-97D8-DD5131CAEB78}" type="pres">
      <dgm:prSet presAssocID="{85965808-79CA-4E6D-B934-C4B23003FEDD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8372105-9D5F-452E-B58F-FE7DD72EE7F3}" type="pres">
      <dgm:prSet presAssocID="{85965808-79CA-4E6D-B934-C4B23003FEDD}" presName="spaceRect" presStyleCnt="0"/>
      <dgm:spPr/>
    </dgm:pt>
    <dgm:pt modelId="{AFE471FF-2F41-4DCB-968C-966263490358}" type="pres">
      <dgm:prSet presAssocID="{85965808-79CA-4E6D-B934-C4B23003FEDD}" presName="textRect" presStyleLbl="revTx" presStyleIdx="0" presStyleCnt="8">
        <dgm:presLayoutVars>
          <dgm:chMax val="1"/>
          <dgm:chPref val="1"/>
        </dgm:presLayoutVars>
      </dgm:prSet>
      <dgm:spPr/>
    </dgm:pt>
    <dgm:pt modelId="{38F5E1AA-C0C8-451C-BA3F-AE690AD92166}" type="pres">
      <dgm:prSet presAssocID="{5BAA8F1B-116E-4663-BE33-F0E82127F04F}" presName="sibTrans" presStyleLbl="sibTrans2D1" presStyleIdx="0" presStyleCnt="0"/>
      <dgm:spPr/>
    </dgm:pt>
    <dgm:pt modelId="{5A3D7159-3F1A-4F1D-B458-0EE2C08B0D68}" type="pres">
      <dgm:prSet presAssocID="{067F2B6B-FFE0-4BF6-AD74-E1A0026428A8}" presName="compNode" presStyleCnt="0"/>
      <dgm:spPr/>
    </dgm:pt>
    <dgm:pt modelId="{2265F7EC-B027-4A4D-B76C-98AE2E70106A}" type="pres">
      <dgm:prSet presAssocID="{067F2B6B-FFE0-4BF6-AD74-E1A0026428A8}" presName="iconBgRect" presStyleLbl="bgShp" presStyleIdx="1" presStyleCnt="8"/>
      <dgm:spPr/>
    </dgm:pt>
    <dgm:pt modelId="{86B72A2F-2FB3-40BC-B0E5-B1D69BCBEFFD}" type="pres">
      <dgm:prSet presAssocID="{067F2B6B-FFE0-4BF6-AD74-E1A0026428A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B03EF4D-FD16-4549-9F1A-FB99D3C9B2AD}" type="pres">
      <dgm:prSet presAssocID="{067F2B6B-FFE0-4BF6-AD74-E1A0026428A8}" presName="spaceRect" presStyleCnt="0"/>
      <dgm:spPr/>
    </dgm:pt>
    <dgm:pt modelId="{E6E78177-0B23-4627-B72D-C31614E421EB}" type="pres">
      <dgm:prSet presAssocID="{067F2B6B-FFE0-4BF6-AD74-E1A0026428A8}" presName="textRect" presStyleLbl="revTx" presStyleIdx="1" presStyleCnt="8">
        <dgm:presLayoutVars>
          <dgm:chMax val="1"/>
          <dgm:chPref val="1"/>
        </dgm:presLayoutVars>
      </dgm:prSet>
      <dgm:spPr/>
    </dgm:pt>
    <dgm:pt modelId="{8161DB57-9B5A-495B-92ED-7941F3109D85}" type="pres">
      <dgm:prSet presAssocID="{44EE56FC-44F0-4FEE-8417-DF63352D2C3F}" presName="sibTrans" presStyleLbl="sibTrans2D1" presStyleIdx="0" presStyleCnt="0"/>
      <dgm:spPr/>
    </dgm:pt>
    <dgm:pt modelId="{C6F83FC5-4317-41A4-A3AC-A5CEA66DF98A}" type="pres">
      <dgm:prSet presAssocID="{C75AF284-8D7F-462C-A76B-9401B7BDD3A7}" presName="compNode" presStyleCnt="0"/>
      <dgm:spPr/>
    </dgm:pt>
    <dgm:pt modelId="{A5B5BBD4-7DB7-4E85-9513-6E2CDFEE4342}" type="pres">
      <dgm:prSet presAssocID="{C75AF284-8D7F-462C-A76B-9401B7BDD3A7}" presName="iconBgRect" presStyleLbl="bgShp" presStyleIdx="2" presStyleCnt="8"/>
      <dgm:spPr/>
    </dgm:pt>
    <dgm:pt modelId="{4614BEEC-8120-470F-8748-3666A989B917}" type="pres">
      <dgm:prSet presAssocID="{C75AF284-8D7F-462C-A76B-9401B7BDD3A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621CBDF-BB74-4FED-B298-EAB7A88289C1}" type="pres">
      <dgm:prSet presAssocID="{C75AF284-8D7F-462C-A76B-9401B7BDD3A7}" presName="spaceRect" presStyleCnt="0"/>
      <dgm:spPr/>
    </dgm:pt>
    <dgm:pt modelId="{EA4FA25D-FE17-4141-ACA6-6F3A646A294C}" type="pres">
      <dgm:prSet presAssocID="{C75AF284-8D7F-462C-A76B-9401B7BDD3A7}" presName="textRect" presStyleLbl="revTx" presStyleIdx="2" presStyleCnt="8">
        <dgm:presLayoutVars>
          <dgm:chMax val="1"/>
          <dgm:chPref val="1"/>
        </dgm:presLayoutVars>
      </dgm:prSet>
      <dgm:spPr/>
    </dgm:pt>
    <dgm:pt modelId="{C5304CDE-5607-4464-B9AB-6122A8002756}" type="pres">
      <dgm:prSet presAssocID="{73F13E79-CD82-4E10-8771-CB7C7B584D86}" presName="sibTrans" presStyleLbl="sibTrans2D1" presStyleIdx="0" presStyleCnt="0"/>
      <dgm:spPr/>
    </dgm:pt>
    <dgm:pt modelId="{A9997CE7-9159-40E9-AFF8-2F0A23FDE390}" type="pres">
      <dgm:prSet presAssocID="{8E813A53-0820-4A59-B3BA-2333D148DA3B}" presName="compNode" presStyleCnt="0"/>
      <dgm:spPr/>
    </dgm:pt>
    <dgm:pt modelId="{DF8029E0-AA15-400B-9F01-8BB899756D7D}" type="pres">
      <dgm:prSet presAssocID="{8E813A53-0820-4A59-B3BA-2333D148DA3B}" presName="iconBgRect" presStyleLbl="bgShp" presStyleIdx="3" presStyleCnt="8"/>
      <dgm:spPr/>
    </dgm:pt>
    <dgm:pt modelId="{407B6C55-4B4D-42F3-8C7A-75A68C53F38F}" type="pres">
      <dgm:prSet presAssocID="{8E813A53-0820-4A59-B3BA-2333D148DA3B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D3FD407-4D14-4B65-A397-3C4CA2D8BAF7}" type="pres">
      <dgm:prSet presAssocID="{8E813A53-0820-4A59-B3BA-2333D148DA3B}" presName="spaceRect" presStyleCnt="0"/>
      <dgm:spPr/>
    </dgm:pt>
    <dgm:pt modelId="{0E9DC949-1B22-4101-865F-488FDA9F9E2D}" type="pres">
      <dgm:prSet presAssocID="{8E813A53-0820-4A59-B3BA-2333D148DA3B}" presName="textRect" presStyleLbl="revTx" presStyleIdx="3" presStyleCnt="8">
        <dgm:presLayoutVars>
          <dgm:chMax val="1"/>
          <dgm:chPref val="1"/>
        </dgm:presLayoutVars>
      </dgm:prSet>
      <dgm:spPr/>
    </dgm:pt>
    <dgm:pt modelId="{741A3347-30FB-4C5B-A76B-A1A5E9B8F8D7}" type="pres">
      <dgm:prSet presAssocID="{A91FA660-DB31-4794-A08A-4B7C7D9BDDB3}" presName="sibTrans" presStyleLbl="sibTrans2D1" presStyleIdx="0" presStyleCnt="0"/>
      <dgm:spPr/>
    </dgm:pt>
    <dgm:pt modelId="{A9DA67E8-DEC5-42D7-B6A1-2697298DF1C5}" type="pres">
      <dgm:prSet presAssocID="{DE96AFDD-BD01-458C-B674-FC380FFA1F4E}" presName="compNode" presStyleCnt="0"/>
      <dgm:spPr/>
    </dgm:pt>
    <dgm:pt modelId="{A94427B7-157B-4BB2-BEBE-8C79B8032E88}" type="pres">
      <dgm:prSet presAssocID="{DE96AFDD-BD01-458C-B674-FC380FFA1F4E}" presName="iconBgRect" presStyleLbl="bgShp" presStyleIdx="4" presStyleCnt="8"/>
      <dgm:spPr/>
    </dgm:pt>
    <dgm:pt modelId="{31EBE861-89E6-4F37-8661-20759E6292F7}" type="pres">
      <dgm:prSet presAssocID="{DE96AFDD-BD01-458C-B674-FC380FFA1F4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32E5689-747D-40B7-A605-D4A27FE09ED3}" type="pres">
      <dgm:prSet presAssocID="{DE96AFDD-BD01-458C-B674-FC380FFA1F4E}" presName="spaceRect" presStyleCnt="0"/>
      <dgm:spPr/>
    </dgm:pt>
    <dgm:pt modelId="{E5A08CC8-5F46-4DBD-B944-EF13FD7BE0FF}" type="pres">
      <dgm:prSet presAssocID="{DE96AFDD-BD01-458C-B674-FC380FFA1F4E}" presName="textRect" presStyleLbl="revTx" presStyleIdx="4" presStyleCnt="8">
        <dgm:presLayoutVars>
          <dgm:chMax val="1"/>
          <dgm:chPref val="1"/>
        </dgm:presLayoutVars>
      </dgm:prSet>
      <dgm:spPr/>
    </dgm:pt>
    <dgm:pt modelId="{6983924E-2A46-41CD-AC2B-92A52B3BBC46}" type="pres">
      <dgm:prSet presAssocID="{8025B02C-70BF-4A31-B46E-48F74076C89F}" presName="sibTrans" presStyleLbl="sibTrans2D1" presStyleIdx="0" presStyleCnt="0"/>
      <dgm:spPr/>
    </dgm:pt>
    <dgm:pt modelId="{09BED29A-F921-4DB2-A13B-9017245EEEAA}" type="pres">
      <dgm:prSet presAssocID="{A19AC270-BADD-433B-83A6-AFAE0EEC9C48}" presName="compNode" presStyleCnt="0"/>
      <dgm:spPr/>
    </dgm:pt>
    <dgm:pt modelId="{AA61EB15-B2DA-4592-BB4C-52813457F562}" type="pres">
      <dgm:prSet presAssocID="{A19AC270-BADD-433B-83A6-AFAE0EEC9C48}" presName="iconBgRect" presStyleLbl="bgShp" presStyleIdx="5" presStyleCnt="8"/>
      <dgm:spPr/>
    </dgm:pt>
    <dgm:pt modelId="{0985D0D9-4699-4558-8052-872517A7C4C0}" type="pres">
      <dgm:prSet presAssocID="{A19AC270-BADD-433B-83A6-AFAE0EEC9C4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069500E-27EF-4B5E-B621-9C0341DA5B28}" type="pres">
      <dgm:prSet presAssocID="{A19AC270-BADD-433B-83A6-AFAE0EEC9C48}" presName="spaceRect" presStyleCnt="0"/>
      <dgm:spPr/>
    </dgm:pt>
    <dgm:pt modelId="{615C77A1-8248-4ACD-B852-73C539AB8945}" type="pres">
      <dgm:prSet presAssocID="{A19AC270-BADD-433B-83A6-AFAE0EEC9C48}" presName="textRect" presStyleLbl="revTx" presStyleIdx="5" presStyleCnt="8">
        <dgm:presLayoutVars>
          <dgm:chMax val="1"/>
          <dgm:chPref val="1"/>
        </dgm:presLayoutVars>
      </dgm:prSet>
      <dgm:spPr/>
    </dgm:pt>
    <dgm:pt modelId="{DE52274C-F394-4A51-91AA-DC3F49755908}" type="pres">
      <dgm:prSet presAssocID="{A1F6999F-0733-425C-8056-F8356AE89C29}" presName="sibTrans" presStyleLbl="sibTrans2D1" presStyleIdx="0" presStyleCnt="0"/>
      <dgm:spPr/>
    </dgm:pt>
    <dgm:pt modelId="{82721EC1-9BD0-48B4-831D-345B039ED89A}" type="pres">
      <dgm:prSet presAssocID="{1DA0FC2E-D75E-4FC5-BDA7-9FA96E24EADC}" presName="compNode" presStyleCnt="0"/>
      <dgm:spPr/>
    </dgm:pt>
    <dgm:pt modelId="{68C749F2-F91C-4AF2-B71B-746435451D24}" type="pres">
      <dgm:prSet presAssocID="{1DA0FC2E-D75E-4FC5-BDA7-9FA96E24EADC}" presName="iconBgRect" presStyleLbl="bgShp" presStyleIdx="6" presStyleCnt="8"/>
      <dgm:spPr/>
    </dgm:pt>
    <dgm:pt modelId="{05D24E55-5758-427D-B8FE-D89F7221EB9F}" type="pres">
      <dgm:prSet presAssocID="{1DA0FC2E-D75E-4FC5-BDA7-9FA96E24EADC}" presName="iconRect" presStyleLbl="node1" presStyleIdx="6" presStyleCnt="8"/>
      <dgm:spPr/>
    </dgm:pt>
    <dgm:pt modelId="{3EBD4BF3-E2D1-4BE9-9068-8A3AFB4BE345}" type="pres">
      <dgm:prSet presAssocID="{1DA0FC2E-D75E-4FC5-BDA7-9FA96E24EADC}" presName="spaceRect" presStyleCnt="0"/>
      <dgm:spPr/>
    </dgm:pt>
    <dgm:pt modelId="{246624E7-36B3-4014-AE42-1658C98CBEC9}" type="pres">
      <dgm:prSet presAssocID="{1DA0FC2E-D75E-4FC5-BDA7-9FA96E24EADC}" presName="textRect" presStyleLbl="revTx" presStyleIdx="6" presStyleCnt="8">
        <dgm:presLayoutVars>
          <dgm:chMax val="1"/>
          <dgm:chPref val="1"/>
        </dgm:presLayoutVars>
      </dgm:prSet>
      <dgm:spPr/>
    </dgm:pt>
    <dgm:pt modelId="{BD8486FE-A250-4B62-A817-7315B2A480C6}" type="pres">
      <dgm:prSet presAssocID="{FC29EF7D-35E0-4382-BDF6-BE0D9BEEA980}" presName="sibTrans" presStyleLbl="sibTrans2D1" presStyleIdx="0" presStyleCnt="0"/>
      <dgm:spPr/>
    </dgm:pt>
    <dgm:pt modelId="{DCF9619C-0507-4021-967A-DBE9ADBD2D02}" type="pres">
      <dgm:prSet presAssocID="{E7EE4CFF-12D2-4DD4-BA88-E5D7A8F798A5}" presName="compNode" presStyleCnt="0"/>
      <dgm:spPr/>
    </dgm:pt>
    <dgm:pt modelId="{78C16E83-966B-4A4A-B03E-7B0503C77687}" type="pres">
      <dgm:prSet presAssocID="{E7EE4CFF-12D2-4DD4-BA88-E5D7A8F798A5}" presName="iconBgRect" presStyleLbl="bgShp" presStyleIdx="7" presStyleCnt="8"/>
      <dgm:spPr/>
    </dgm:pt>
    <dgm:pt modelId="{CB870E96-F1BB-496A-A4FD-1B10F77A4594}" type="pres">
      <dgm:prSet presAssocID="{E7EE4CFF-12D2-4DD4-BA88-E5D7A8F798A5}" presName="iconRect" presStyleLbl="node1" presStyleIdx="7" presStyleCnt="8"/>
      <dgm:spPr/>
    </dgm:pt>
    <dgm:pt modelId="{65111AD0-A0A5-4E23-BDFF-7DB3DBECE066}" type="pres">
      <dgm:prSet presAssocID="{E7EE4CFF-12D2-4DD4-BA88-E5D7A8F798A5}" presName="spaceRect" presStyleCnt="0"/>
      <dgm:spPr/>
    </dgm:pt>
    <dgm:pt modelId="{379CECAA-3FFC-43DC-804D-CF9205FE21CC}" type="pres">
      <dgm:prSet presAssocID="{E7EE4CFF-12D2-4DD4-BA88-E5D7A8F798A5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2101CD06-55CA-4AC5-BEB8-603BCD8CEBB3}" srcId="{7E3681D8-AAE3-47D4-8A8A-D136DBE2D498}" destId="{DE96AFDD-BD01-458C-B674-FC380FFA1F4E}" srcOrd="4" destOrd="0" parTransId="{94578A7F-1A5F-4EF1-A191-1DBA08C3FB7D}" sibTransId="{8025B02C-70BF-4A31-B46E-48F74076C89F}"/>
    <dgm:cxn modelId="{A5808011-10B3-473B-A05C-2F53674176EC}" type="presOf" srcId="{DE96AFDD-BD01-458C-B674-FC380FFA1F4E}" destId="{E5A08CC8-5F46-4DBD-B944-EF13FD7BE0FF}" srcOrd="0" destOrd="0" presId="urn:microsoft.com/office/officeart/2018/2/layout/IconCircleList"/>
    <dgm:cxn modelId="{90ACD613-67BA-465C-AD0E-71391AC93E69}" srcId="{7E3681D8-AAE3-47D4-8A8A-D136DBE2D498}" destId="{E7EE4CFF-12D2-4DD4-BA88-E5D7A8F798A5}" srcOrd="7" destOrd="0" parTransId="{B1470202-EA94-4F74-A92A-8BE69F0378AE}" sibTransId="{CC74D7BD-08B0-4BF7-984D-DA58116373B4}"/>
    <dgm:cxn modelId="{CAADC014-79A7-4004-8ABE-4C3ED7D187A2}" srcId="{7E3681D8-AAE3-47D4-8A8A-D136DBE2D498}" destId="{1DA0FC2E-D75E-4FC5-BDA7-9FA96E24EADC}" srcOrd="6" destOrd="0" parTransId="{F6D9A9F2-64B4-43D3-AE35-258C9C864CC7}" sibTransId="{FC29EF7D-35E0-4382-BDF6-BE0D9BEEA980}"/>
    <dgm:cxn modelId="{1AB47424-D840-43A1-BADB-7917D6DA6CF7}" type="presOf" srcId="{8025B02C-70BF-4A31-B46E-48F74076C89F}" destId="{6983924E-2A46-41CD-AC2B-92A52B3BBC46}" srcOrd="0" destOrd="0" presId="urn:microsoft.com/office/officeart/2018/2/layout/IconCircleList"/>
    <dgm:cxn modelId="{A4A6DA30-F2CE-496D-8456-717FB0F6C56E}" type="presOf" srcId="{8E813A53-0820-4A59-B3BA-2333D148DA3B}" destId="{0E9DC949-1B22-4101-865F-488FDA9F9E2D}" srcOrd="0" destOrd="0" presId="urn:microsoft.com/office/officeart/2018/2/layout/IconCircleList"/>
    <dgm:cxn modelId="{2F32A634-F703-443C-8D4F-88115AD44CF2}" type="presOf" srcId="{FC29EF7D-35E0-4382-BDF6-BE0D9BEEA980}" destId="{BD8486FE-A250-4B62-A817-7315B2A480C6}" srcOrd="0" destOrd="0" presId="urn:microsoft.com/office/officeart/2018/2/layout/IconCircleList"/>
    <dgm:cxn modelId="{E65D8642-4297-4ECA-B4D3-D596EB7F46F0}" type="presOf" srcId="{73F13E79-CD82-4E10-8771-CB7C7B584D86}" destId="{C5304CDE-5607-4464-B9AB-6122A8002756}" srcOrd="0" destOrd="0" presId="urn:microsoft.com/office/officeart/2018/2/layout/IconCircleList"/>
    <dgm:cxn modelId="{0D8CFD42-92C2-4F40-B7AD-839D747C8C3F}" type="presOf" srcId="{A19AC270-BADD-433B-83A6-AFAE0EEC9C48}" destId="{615C77A1-8248-4ACD-B852-73C539AB8945}" srcOrd="0" destOrd="0" presId="urn:microsoft.com/office/officeart/2018/2/layout/IconCircleList"/>
    <dgm:cxn modelId="{35C32D68-F2E7-4570-8A80-E22ED02C187E}" srcId="{7E3681D8-AAE3-47D4-8A8A-D136DBE2D498}" destId="{A19AC270-BADD-433B-83A6-AFAE0EEC9C48}" srcOrd="5" destOrd="0" parTransId="{7461FED9-902F-438A-B67C-D82F14F744E7}" sibTransId="{A1F6999F-0733-425C-8056-F8356AE89C29}"/>
    <dgm:cxn modelId="{CEE75F75-DA08-4571-AA1F-594071AD55D8}" srcId="{7E3681D8-AAE3-47D4-8A8A-D136DBE2D498}" destId="{8E813A53-0820-4A59-B3BA-2333D148DA3B}" srcOrd="3" destOrd="0" parTransId="{FB69A196-9A38-4D68-B14C-529BA1EB5D95}" sibTransId="{A91FA660-DB31-4794-A08A-4B7C7D9BDDB3}"/>
    <dgm:cxn modelId="{F8852D76-A8FB-4647-9E07-2B6D93A04D08}" type="presOf" srcId="{85965808-79CA-4E6D-B934-C4B23003FEDD}" destId="{AFE471FF-2F41-4DCB-968C-966263490358}" srcOrd="0" destOrd="0" presId="urn:microsoft.com/office/officeart/2018/2/layout/IconCircleList"/>
    <dgm:cxn modelId="{B10D5156-5965-47E5-BD4D-E170027F014A}" srcId="{7E3681D8-AAE3-47D4-8A8A-D136DBE2D498}" destId="{067F2B6B-FFE0-4BF6-AD74-E1A0026428A8}" srcOrd="1" destOrd="0" parTransId="{9A7D6D26-1948-4C0B-AD57-5BC9615E9607}" sibTransId="{44EE56FC-44F0-4FEE-8417-DF63352D2C3F}"/>
    <dgm:cxn modelId="{4F9A1083-D180-466B-AD0D-437FCA6512FF}" type="presOf" srcId="{A1F6999F-0733-425C-8056-F8356AE89C29}" destId="{DE52274C-F394-4A51-91AA-DC3F49755908}" srcOrd="0" destOrd="0" presId="urn:microsoft.com/office/officeart/2018/2/layout/IconCircleList"/>
    <dgm:cxn modelId="{7F833F8B-24E8-4D78-B1F6-B2429E3BC2AD}" type="presOf" srcId="{44EE56FC-44F0-4FEE-8417-DF63352D2C3F}" destId="{8161DB57-9B5A-495B-92ED-7941F3109D85}" srcOrd="0" destOrd="0" presId="urn:microsoft.com/office/officeart/2018/2/layout/IconCircleList"/>
    <dgm:cxn modelId="{3B01B19D-0240-47E3-8F05-AFA446AA069B}" srcId="{7E3681D8-AAE3-47D4-8A8A-D136DBE2D498}" destId="{C75AF284-8D7F-462C-A76B-9401B7BDD3A7}" srcOrd="2" destOrd="0" parTransId="{6526D913-DED4-4993-841F-DC5A3B3E11BA}" sibTransId="{73F13E79-CD82-4E10-8771-CB7C7B584D86}"/>
    <dgm:cxn modelId="{058DABA5-3B42-4018-979A-7B1A3AD61402}" type="presOf" srcId="{1DA0FC2E-D75E-4FC5-BDA7-9FA96E24EADC}" destId="{246624E7-36B3-4014-AE42-1658C98CBEC9}" srcOrd="0" destOrd="0" presId="urn:microsoft.com/office/officeart/2018/2/layout/IconCircleList"/>
    <dgm:cxn modelId="{CC8B7BCF-3B63-4CDE-B828-54C0C3738567}" type="presOf" srcId="{7E3681D8-AAE3-47D4-8A8A-D136DBE2D498}" destId="{1CE516F9-8DA5-4ACA-9514-0AFAD2561AA1}" srcOrd="0" destOrd="0" presId="urn:microsoft.com/office/officeart/2018/2/layout/IconCircleList"/>
    <dgm:cxn modelId="{C84B00D2-AD73-44F3-8519-30AB9849C297}" type="presOf" srcId="{E7EE4CFF-12D2-4DD4-BA88-E5D7A8F798A5}" destId="{379CECAA-3FFC-43DC-804D-CF9205FE21CC}" srcOrd="0" destOrd="0" presId="urn:microsoft.com/office/officeart/2018/2/layout/IconCircleList"/>
    <dgm:cxn modelId="{7E416AD8-1834-4DA2-AA62-8EBC905EB819}" type="presOf" srcId="{C75AF284-8D7F-462C-A76B-9401B7BDD3A7}" destId="{EA4FA25D-FE17-4141-ACA6-6F3A646A294C}" srcOrd="0" destOrd="0" presId="urn:microsoft.com/office/officeart/2018/2/layout/IconCircleList"/>
    <dgm:cxn modelId="{C81BAEDA-B3A9-4BFF-977B-1AF7F0B12A3E}" type="presOf" srcId="{A91FA660-DB31-4794-A08A-4B7C7D9BDDB3}" destId="{741A3347-30FB-4C5B-A76B-A1A5E9B8F8D7}" srcOrd="0" destOrd="0" presId="urn:microsoft.com/office/officeart/2018/2/layout/IconCircleList"/>
    <dgm:cxn modelId="{BA4F48DC-3115-4A98-A286-1BAF58BCAFF9}" srcId="{7E3681D8-AAE3-47D4-8A8A-D136DBE2D498}" destId="{85965808-79CA-4E6D-B934-C4B23003FEDD}" srcOrd="0" destOrd="0" parTransId="{7521AF6B-16CB-4FD0-8D73-4F169021F211}" sibTransId="{5BAA8F1B-116E-4663-BE33-F0E82127F04F}"/>
    <dgm:cxn modelId="{2E093DEB-E9EA-4387-BCFA-283B398063BE}" type="presOf" srcId="{5BAA8F1B-116E-4663-BE33-F0E82127F04F}" destId="{38F5E1AA-C0C8-451C-BA3F-AE690AD92166}" srcOrd="0" destOrd="0" presId="urn:microsoft.com/office/officeart/2018/2/layout/IconCircleList"/>
    <dgm:cxn modelId="{B16EB9FB-87A7-4A11-AB5E-ED443B24E3ED}" type="presOf" srcId="{067F2B6B-FFE0-4BF6-AD74-E1A0026428A8}" destId="{E6E78177-0B23-4627-B72D-C31614E421EB}" srcOrd="0" destOrd="0" presId="urn:microsoft.com/office/officeart/2018/2/layout/IconCircleList"/>
    <dgm:cxn modelId="{148A668F-F7D5-4A42-A5AC-ED37F4FDE518}" type="presParOf" srcId="{1CE516F9-8DA5-4ACA-9514-0AFAD2561AA1}" destId="{DCC449CF-8EAB-468E-B382-ED12DE08A0C9}" srcOrd="0" destOrd="0" presId="urn:microsoft.com/office/officeart/2018/2/layout/IconCircleList"/>
    <dgm:cxn modelId="{B29DBFEE-22EA-4E04-B6FB-D3711EF689D4}" type="presParOf" srcId="{DCC449CF-8EAB-468E-B382-ED12DE08A0C9}" destId="{E9473EC3-AF7A-4785-BCEC-1B532FC0292F}" srcOrd="0" destOrd="0" presId="urn:microsoft.com/office/officeart/2018/2/layout/IconCircleList"/>
    <dgm:cxn modelId="{9C70C3DE-0F31-4C52-8BC2-345DF24E7BC8}" type="presParOf" srcId="{E9473EC3-AF7A-4785-BCEC-1B532FC0292F}" destId="{6DB58FFB-D788-4B0C-A1CB-920148952BC5}" srcOrd="0" destOrd="0" presId="urn:microsoft.com/office/officeart/2018/2/layout/IconCircleList"/>
    <dgm:cxn modelId="{C2528C25-1105-4C13-8379-C47873A2ED23}" type="presParOf" srcId="{E9473EC3-AF7A-4785-BCEC-1B532FC0292F}" destId="{D5B6652B-6D64-4FC0-97D8-DD5131CAEB78}" srcOrd="1" destOrd="0" presId="urn:microsoft.com/office/officeart/2018/2/layout/IconCircleList"/>
    <dgm:cxn modelId="{556DEEEB-130B-4799-B648-BAB382F0CB41}" type="presParOf" srcId="{E9473EC3-AF7A-4785-BCEC-1B532FC0292F}" destId="{98372105-9D5F-452E-B58F-FE7DD72EE7F3}" srcOrd="2" destOrd="0" presId="urn:microsoft.com/office/officeart/2018/2/layout/IconCircleList"/>
    <dgm:cxn modelId="{7A4064CC-EB85-4931-A409-3BD3BEF95000}" type="presParOf" srcId="{E9473EC3-AF7A-4785-BCEC-1B532FC0292F}" destId="{AFE471FF-2F41-4DCB-968C-966263490358}" srcOrd="3" destOrd="0" presId="urn:microsoft.com/office/officeart/2018/2/layout/IconCircleList"/>
    <dgm:cxn modelId="{6A816E01-D3C2-4968-87AE-838DB534137D}" type="presParOf" srcId="{DCC449CF-8EAB-468E-B382-ED12DE08A0C9}" destId="{38F5E1AA-C0C8-451C-BA3F-AE690AD92166}" srcOrd="1" destOrd="0" presId="urn:microsoft.com/office/officeart/2018/2/layout/IconCircleList"/>
    <dgm:cxn modelId="{9353F52E-47EA-4D69-B9A9-A4D2BC622B3F}" type="presParOf" srcId="{DCC449CF-8EAB-468E-B382-ED12DE08A0C9}" destId="{5A3D7159-3F1A-4F1D-B458-0EE2C08B0D68}" srcOrd="2" destOrd="0" presId="urn:microsoft.com/office/officeart/2018/2/layout/IconCircleList"/>
    <dgm:cxn modelId="{588548A3-907E-44D0-B807-988E4B978E48}" type="presParOf" srcId="{5A3D7159-3F1A-4F1D-B458-0EE2C08B0D68}" destId="{2265F7EC-B027-4A4D-B76C-98AE2E70106A}" srcOrd="0" destOrd="0" presId="urn:microsoft.com/office/officeart/2018/2/layout/IconCircleList"/>
    <dgm:cxn modelId="{055EA1F3-204E-41A9-8772-390077CEB4D9}" type="presParOf" srcId="{5A3D7159-3F1A-4F1D-B458-0EE2C08B0D68}" destId="{86B72A2F-2FB3-40BC-B0E5-B1D69BCBEFFD}" srcOrd="1" destOrd="0" presId="urn:microsoft.com/office/officeart/2018/2/layout/IconCircleList"/>
    <dgm:cxn modelId="{0ED27506-5B40-4A90-A1E6-701505AF0159}" type="presParOf" srcId="{5A3D7159-3F1A-4F1D-B458-0EE2C08B0D68}" destId="{DB03EF4D-FD16-4549-9F1A-FB99D3C9B2AD}" srcOrd="2" destOrd="0" presId="urn:microsoft.com/office/officeart/2018/2/layout/IconCircleList"/>
    <dgm:cxn modelId="{3AC40C25-9098-4EA5-BC61-39C40290E4E4}" type="presParOf" srcId="{5A3D7159-3F1A-4F1D-B458-0EE2C08B0D68}" destId="{E6E78177-0B23-4627-B72D-C31614E421EB}" srcOrd="3" destOrd="0" presId="urn:microsoft.com/office/officeart/2018/2/layout/IconCircleList"/>
    <dgm:cxn modelId="{C34CAC75-E828-41B8-A6A4-28CC070D2B6A}" type="presParOf" srcId="{DCC449CF-8EAB-468E-B382-ED12DE08A0C9}" destId="{8161DB57-9B5A-495B-92ED-7941F3109D85}" srcOrd="3" destOrd="0" presId="urn:microsoft.com/office/officeart/2018/2/layout/IconCircleList"/>
    <dgm:cxn modelId="{0838E771-0E7E-4BA6-BF78-0D262A3C8AEB}" type="presParOf" srcId="{DCC449CF-8EAB-468E-B382-ED12DE08A0C9}" destId="{C6F83FC5-4317-41A4-A3AC-A5CEA66DF98A}" srcOrd="4" destOrd="0" presId="urn:microsoft.com/office/officeart/2018/2/layout/IconCircleList"/>
    <dgm:cxn modelId="{9EFC3E90-75EE-419C-959F-42FD280D4B54}" type="presParOf" srcId="{C6F83FC5-4317-41A4-A3AC-A5CEA66DF98A}" destId="{A5B5BBD4-7DB7-4E85-9513-6E2CDFEE4342}" srcOrd="0" destOrd="0" presId="urn:microsoft.com/office/officeart/2018/2/layout/IconCircleList"/>
    <dgm:cxn modelId="{587BA660-B616-4FE6-89B9-ADBF3C54BD39}" type="presParOf" srcId="{C6F83FC5-4317-41A4-A3AC-A5CEA66DF98A}" destId="{4614BEEC-8120-470F-8748-3666A989B917}" srcOrd="1" destOrd="0" presId="urn:microsoft.com/office/officeart/2018/2/layout/IconCircleList"/>
    <dgm:cxn modelId="{CE403CF3-AC02-4CA9-9813-78748FEDC877}" type="presParOf" srcId="{C6F83FC5-4317-41A4-A3AC-A5CEA66DF98A}" destId="{3621CBDF-BB74-4FED-B298-EAB7A88289C1}" srcOrd="2" destOrd="0" presId="urn:microsoft.com/office/officeart/2018/2/layout/IconCircleList"/>
    <dgm:cxn modelId="{1A153989-C047-432D-B3DA-53A6653FBC94}" type="presParOf" srcId="{C6F83FC5-4317-41A4-A3AC-A5CEA66DF98A}" destId="{EA4FA25D-FE17-4141-ACA6-6F3A646A294C}" srcOrd="3" destOrd="0" presId="urn:microsoft.com/office/officeart/2018/2/layout/IconCircleList"/>
    <dgm:cxn modelId="{0698161D-278C-45F9-ABA3-459D12A45402}" type="presParOf" srcId="{DCC449CF-8EAB-468E-B382-ED12DE08A0C9}" destId="{C5304CDE-5607-4464-B9AB-6122A8002756}" srcOrd="5" destOrd="0" presId="urn:microsoft.com/office/officeart/2018/2/layout/IconCircleList"/>
    <dgm:cxn modelId="{293346FF-AB21-47C3-A3E3-902E4249BA9A}" type="presParOf" srcId="{DCC449CF-8EAB-468E-B382-ED12DE08A0C9}" destId="{A9997CE7-9159-40E9-AFF8-2F0A23FDE390}" srcOrd="6" destOrd="0" presId="urn:microsoft.com/office/officeart/2018/2/layout/IconCircleList"/>
    <dgm:cxn modelId="{180423F8-7E25-404B-9575-303482F799C9}" type="presParOf" srcId="{A9997CE7-9159-40E9-AFF8-2F0A23FDE390}" destId="{DF8029E0-AA15-400B-9F01-8BB899756D7D}" srcOrd="0" destOrd="0" presId="urn:microsoft.com/office/officeart/2018/2/layout/IconCircleList"/>
    <dgm:cxn modelId="{729E23F0-D340-4152-ABE4-B4B1D27A77C3}" type="presParOf" srcId="{A9997CE7-9159-40E9-AFF8-2F0A23FDE390}" destId="{407B6C55-4B4D-42F3-8C7A-75A68C53F38F}" srcOrd="1" destOrd="0" presId="urn:microsoft.com/office/officeart/2018/2/layout/IconCircleList"/>
    <dgm:cxn modelId="{F29F6474-53AE-4B25-91B5-7914AAC85D7F}" type="presParOf" srcId="{A9997CE7-9159-40E9-AFF8-2F0A23FDE390}" destId="{CD3FD407-4D14-4B65-A397-3C4CA2D8BAF7}" srcOrd="2" destOrd="0" presId="urn:microsoft.com/office/officeart/2018/2/layout/IconCircleList"/>
    <dgm:cxn modelId="{7410DE87-7D85-4658-9778-17DBD13EDF09}" type="presParOf" srcId="{A9997CE7-9159-40E9-AFF8-2F0A23FDE390}" destId="{0E9DC949-1B22-4101-865F-488FDA9F9E2D}" srcOrd="3" destOrd="0" presId="urn:microsoft.com/office/officeart/2018/2/layout/IconCircleList"/>
    <dgm:cxn modelId="{C81D4A26-BC1D-4D8C-A663-55E2D5C5F846}" type="presParOf" srcId="{DCC449CF-8EAB-468E-B382-ED12DE08A0C9}" destId="{741A3347-30FB-4C5B-A76B-A1A5E9B8F8D7}" srcOrd="7" destOrd="0" presId="urn:microsoft.com/office/officeart/2018/2/layout/IconCircleList"/>
    <dgm:cxn modelId="{1866741C-08FC-4F32-9C9C-2DEE102E560F}" type="presParOf" srcId="{DCC449CF-8EAB-468E-B382-ED12DE08A0C9}" destId="{A9DA67E8-DEC5-42D7-B6A1-2697298DF1C5}" srcOrd="8" destOrd="0" presId="urn:microsoft.com/office/officeart/2018/2/layout/IconCircleList"/>
    <dgm:cxn modelId="{A61BB54C-AA71-4A3F-8B32-EDA8251F169C}" type="presParOf" srcId="{A9DA67E8-DEC5-42D7-B6A1-2697298DF1C5}" destId="{A94427B7-157B-4BB2-BEBE-8C79B8032E88}" srcOrd="0" destOrd="0" presId="urn:microsoft.com/office/officeart/2018/2/layout/IconCircleList"/>
    <dgm:cxn modelId="{E84FD537-24A8-411D-A4AB-083E406C7AA7}" type="presParOf" srcId="{A9DA67E8-DEC5-42D7-B6A1-2697298DF1C5}" destId="{31EBE861-89E6-4F37-8661-20759E6292F7}" srcOrd="1" destOrd="0" presId="urn:microsoft.com/office/officeart/2018/2/layout/IconCircleList"/>
    <dgm:cxn modelId="{F19B6758-3981-42D6-8662-F438508BF3A3}" type="presParOf" srcId="{A9DA67E8-DEC5-42D7-B6A1-2697298DF1C5}" destId="{D32E5689-747D-40B7-A605-D4A27FE09ED3}" srcOrd="2" destOrd="0" presId="urn:microsoft.com/office/officeart/2018/2/layout/IconCircleList"/>
    <dgm:cxn modelId="{CC1ED025-EE64-49DD-9F05-ABAA878A9954}" type="presParOf" srcId="{A9DA67E8-DEC5-42D7-B6A1-2697298DF1C5}" destId="{E5A08CC8-5F46-4DBD-B944-EF13FD7BE0FF}" srcOrd="3" destOrd="0" presId="urn:microsoft.com/office/officeart/2018/2/layout/IconCircleList"/>
    <dgm:cxn modelId="{042C7D1A-BD36-4872-A3C8-A3766B4FCB0E}" type="presParOf" srcId="{DCC449CF-8EAB-468E-B382-ED12DE08A0C9}" destId="{6983924E-2A46-41CD-AC2B-92A52B3BBC46}" srcOrd="9" destOrd="0" presId="urn:microsoft.com/office/officeart/2018/2/layout/IconCircleList"/>
    <dgm:cxn modelId="{EE255B0E-C762-4E40-B8DC-B1927409E5A3}" type="presParOf" srcId="{DCC449CF-8EAB-468E-B382-ED12DE08A0C9}" destId="{09BED29A-F921-4DB2-A13B-9017245EEEAA}" srcOrd="10" destOrd="0" presId="urn:microsoft.com/office/officeart/2018/2/layout/IconCircleList"/>
    <dgm:cxn modelId="{BE8D8861-F63F-4567-87A0-49DA136D34D0}" type="presParOf" srcId="{09BED29A-F921-4DB2-A13B-9017245EEEAA}" destId="{AA61EB15-B2DA-4592-BB4C-52813457F562}" srcOrd="0" destOrd="0" presId="urn:microsoft.com/office/officeart/2018/2/layout/IconCircleList"/>
    <dgm:cxn modelId="{A381EAF9-B1C3-4A82-B5BF-800C4FCC5327}" type="presParOf" srcId="{09BED29A-F921-4DB2-A13B-9017245EEEAA}" destId="{0985D0D9-4699-4558-8052-872517A7C4C0}" srcOrd="1" destOrd="0" presId="urn:microsoft.com/office/officeart/2018/2/layout/IconCircleList"/>
    <dgm:cxn modelId="{55842B60-3280-438B-8323-4FABBBBDA7B2}" type="presParOf" srcId="{09BED29A-F921-4DB2-A13B-9017245EEEAA}" destId="{D069500E-27EF-4B5E-B621-9C0341DA5B28}" srcOrd="2" destOrd="0" presId="urn:microsoft.com/office/officeart/2018/2/layout/IconCircleList"/>
    <dgm:cxn modelId="{0C9EBCA6-2942-4F85-9F0B-3D9E0216C507}" type="presParOf" srcId="{09BED29A-F921-4DB2-A13B-9017245EEEAA}" destId="{615C77A1-8248-4ACD-B852-73C539AB8945}" srcOrd="3" destOrd="0" presId="urn:microsoft.com/office/officeart/2018/2/layout/IconCircleList"/>
    <dgm:cxn modelId="{00B6F70F-798C-48C0-8984-109A10B55873}" type="presParOf" srcId="{DCC449CF-8EAB-468E-B382-ED12DE08A0C9}" destId="{DE52274C-F394-4A51-91AA-DC3F49755908}" srcOrd="11" destOrd="0" presId="urn:microsoft.com/office/officeart/2018/2/layout/IconCircleList"/>
    <dgm:cxn modelId="{DC6BAFD0-B1F2-43D3-BAAD-3DF9FEFBE0B8}" type="presParOf" srcId="{DCC449CF-8EAB-468E-B382-ED12DE08A0C9}" destId="{82721EC1-9BD0-48B4-831D-345B039ED89A}" srcOrd="12" destOrd="0" presId="urn:microsoft.com/office/officeart/2018/2/layout/IconCircleList"/>
    <dgm:cxn modelId="{E66D50C5-ED48-4973-8159-B465761387C5}" type="presParOf" srcId="{82721EC1-9BD0-48B4-831D-345B039ED89A}" destId="{68C749F2-F91C-4AF2-B71B-746435451D24}" srcOrd="0" destOrd="0" presId="urn:microsoft.com/office/officeart/2018/2/layout/IconCircleList"/>
    <dgm:cxn modelId="{5337FED2-6814-4BA6-9F27-50AC5F52DC55}" type="presParOf" srcId="{82721EC1-9BD0-48B4-831D-345B039ED89A}" destId="{05D24E55-5758-427D-B8FE-D89F7221EB9F}" srcOrd="1" destOrd="0" presId="urn:microsoft.com/office/officeart/2018/2/layout/IconCircleList"/>
    <dgm:cxn modelId="{212239A1-23F8-4DC3-A316-EC1C6F46D229}" type="presParOf" srcId="{82721EC1-9BD0-48B4-831D-345B039ED89A}" destId="{3EBD4BF3-E2D1-4BE9-9068-8A3AFB4BE345}" srcOrd="2" destOrd="0" presId="urn:microsoft.com/office/officeart/2018/2/layout/IconCircleList"/>
    <dgm:cxn modelId="{70F96C98-EF8E-4224-A4E5-D3CED9FF4089}" type="presParOf" srcId="{82721EC1-9BD0-48B4-831D-345B039ED89A}" destId="{246624E7-36B3-4014-AE42-1658C98CBEC9}" srcOrd="3" destOrd="0" presId="urn:microsoft.com/office/officeart/2018/2/layout/IconCircleList"/>
    <dgm:cxn modelId="{34AC934B-9436-4325-ABA1-116925489418}" type="presParOf" srcId="{DCC449CF-8EAB-468E-B382-ED12DE08A0C9}" destId="{BD8486FE-A250-4B62-A817-7315B2A480C6}" srcOrd="13" destOrd="0" presId="urn:microsoft.com/office/officeart/2018/2/layout/IconCircleList"/>
    <dgm:cxn modelId="{ECFB34F2-AEA3-4C91-8E11-3C8CA4362AEB}" type="presParOf" srcId="{DCC449CF-8EAB-468E-B382-ED12DE08A0C9}" destId="{DCF9619C-0507-4021-967A-DBE9ADBD2D02}" srcOrd="14" destOrd="0" presId="urn:microsoft.com/office/officeart/2018/2/layout/IconCircleList"/>
    <dgm:cxn modelId="{99260F54-2989-475E-9A68-8672EF5E4D0C}" type="presParOf" srcId="{DCF9619C-0507-4021-967A-DBE9ADBD2D02}" destId="{78C16E83-966B-4A4A-B03E-7B0503C77687}" srcOrd="0" destOrd="0" presId="urn:microsoft.com/office/officeart/2018/2/layout/IconCircleList"/>
    <dgm:cxn modelId="{D1247786-69B8-4B75-8938-B82C86BD3F89}" type="presParOf" srcId="{DCF9619C-0507-4021-967A-DBE9ADBD2D02}" destId="{CB870E96-F1BB-496A-A4FD-1B10F77A4594}" srcOrd="1" destOrd="0" presId="urn:microsoft.com/office/officeart/2018/2/layout/IconCircleList"/>
    <dgm:cxn modelId="{6839A878-3130-4C4D-948F-394267639C51}" type="presParOf" srcId="{DCF9619C-0507-4021-967A-DBE9ADBD2D02}" destId="{65111AD0-A0A5-4E23-BDFF-7DB3DBECE066}" srcOrd="2" destOrd="0" presId="urn:microsoft.com/office/officeart/2018/2/layout/IconCircleList"/>
    <dgm:cxn modelId="{88375E0E-B3B7-4EB4-853F-288F9B09A965}" type="presParOf" srcId="{DCF9619C-0507-4021-967A-DBE9ADBD2D02}" destId="{379CECAA-3FFC-43DC-804D-CF9205FE21C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F727B4-9100-41DA-A130-AFC7223E3D7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4935AF-9682-4172-8170-985C7F64C1E0}">
      <dgm:prSet/>
      <dgm:spPr/>
      <dgm:t>
        <a:bodyPr/>
        <a:lstStyle/>
        <a:p>
          <a:r>
            <a:rPr lang="en-GB" dirty="0"/>
            <a:t>Rapid Technology changes</a:t>
          </a:r>
          <a:endParaRPr lang="en-US" dirty="0"/>
        </a:p>
      </dgm:t>
    </dgm:pt>
    <dgm:pt modelId="{F96C7DF3-E917-4E52-AA11-1AB7740F8267}" type="parTrans" cxnId="{E9ED3FEC-49F3-4040-9948-01CF94520051}">
      <dgm:prSet/>
      <dgm:spPr/>
      <dgm:t>
        <a:bodyPr/>
        <a:lstStyle/>
        <a:p>
          <a:endParaRPr lang="en-US"/>
        </a:p>
      </dgm:t>
    </dgm:pt>
    <dgm:pt modelId="{630A1EF0-1490-4A7E-BCE1-9D102301D91D}" type="sibTrans" cxnId="{E9ED3FEC-49F3-4040-9948-01CF94520051}">
      <dgm:prSet/>
      <dgm:spPr/>
      <dgm:t>
        <a:bodyPr/>
        <a:lstStyle/>
        <a:p>
          <a:endParaRPr lang="en-US"/>
        </a:p>
      </dgm:t>
    </dgm:pt>
    <dgm:pt modelId="{84E66012-05E8-4FAC-830D-CF7D92D6F438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Rapid  healthcare sector changes due to funding and policy pressures.</a:t>
          </a:r>
          <a:endParaRPr lang="en-US" dirty="0"/>
        </a:p>
      </dgm:t>
    </dgm:pt>
    <dgm:pt modelId="{C1682340-4DCE-4E99-B758-362A048F2598}" type="parTrans" cxnId="{3D6D8E1E-C7DC-49A2-AE37-0C28E5CC5BED}">
      <dgm:prSet/>
      <dgm:spPr/>
      <dgm:t>
        <a:bodyPr/>
        <a:lstStyle/>
        <a:p>
          <a:endParaRPr lang="en-US"/>
        </a:p>
      </dgm:t>
    </dgm:pt>
    <dgm:pt modelId="{A652BE7A-FC4F-4217-897E-756923209BD0}" type="sibTrans" cxnId="{3D6D8E1E-C7DC-49A2-AE37-0C28E5CC5BED}">
      <dgm:prSet/>
      <dgm:spPr/>
      <dgm:t>
        <a:bodyPr/>
        <a:lstStyle/>
        <a:p>
          <a:endParaRPr lang="en-US"/>
        </a:p>
      </dgm:t>
    </dgm:pt>
    <dgm:pt modelId="{6F5A763B-7EC2-4059-8114-135DC89BCD5F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Competition for graduate roles in Health and social care</a:t>
          </a:r>
          <a:endParaRPr lang="en-GB" dirty="0"/>
        </a:p>
      </dgm:t>
    </dgm:pt>
    <dgm:pt modelId="{339C1829-A252-4C5E-AE93-BD27F773729B}" type="parTrans" cxnId="{443E63BE-2AE0-4B89-BCA6-E18AFF95B301}">
      <dgm:prSet/>
      <dgm:spPr/>
      <dgm:t>
        <a:bodyPr/>
        <a:lstStyle/>
        <a:p>
          <a:endParaRPr lang="en-US"/>
        </a:p>
      </dgm:t>
    </dgm:pt>
    <dgm:pt modelId="{3DC51BF3-7F9C-40C3-9BCC-9426A2CB4F8E}" type="sibTrans" cxnId="{443E63BE-2AE0-4B89-BCA6-E18AFF95B301}">
      <dgm:prSet/>
      <dgm:spPr/>
      <dgm:t>
        <a:bodyPr/>
        <a:lstStyle/>
        <a:p>
          <a:endParaRPr lang="en-US"/>
        </a:p>
      </dgm:t>
    </dgm:pt>
    <dgm:pt modelId="{82A147FA-68F3-4F35-8E18-68D75EB583E2}">
      <dgm:prSet/>
      <dgm:spPr/>
      <dgm:t>
        <a:bodyPr/>
        <a:lstStyle/>
        <a:p>
          <a:r>
            <a:rPr lang="en-GB" dirty="0"/>
            <a:t>Burnout risks</a:t>
          </a:r>
          <a:endParaRPr lang="en-US" dirty="0"/>
        </a:p>
      </dgm:t>
    </dgm:pt>
    <dgm:pt modelId="{F1AE4118-AA4C-492D-9127-EB5D6E16C402}" type="parTrans" cxnId="{08515AB3-85F9-401A-8789-9F16903EE4D5}">
      <dgm:prSet/>
      <dgm:spPr/>
      <dgm:t>
        <a:bodyPr/>
        <a:lstStyle/>
        <a:p>
          <a:endParaRPr lang="en-US"/>
        </a:p>
      </dgm:t>
    </dgm:pt>
    <dgm:pt modelId="{7A092920-307A-4E59-B7C3-0ACB37FB93AE}" type="sibTrans" cxnId="{08515AB3-85F9-401A-8789-9F16903EE4D5}">
      <dgm:prSet/>
      <dgm:spPr/>
      <dgm:t>
        <a:bodyPr/>
        <a:lstStyle/>
        <a:p>
          <a:endParaRPr lang="en-US"/>
        </a:p>
      </dgm:t>
    </dgm:pt>
    <dgm:pt modelId="{90AFF409-69C7-498B-8E7C-C5B25D433FEB}">
      <dgm:prSet/>
      <dgm:spPr/>
      <dgm:t>
        <a:bodyPr/>
        <a:lstStyle/>
        <a:p>
          <a:r>
            <a:rPr lang="en-GB" dirty="0"/>
            <a:t>Changing patient demographic</a:t>
          </a:r>
          <a:endParaRPr lang="en-US" dirty="0"/>
        </a:p>
      </dgm:t>
    </dgm:pt>
    <dgm:pt modelId="{9D82C200-2DA6-4222-8051-97F278C5BF9B}" type="parTrans" cxnId="{DB9EB442-6250-49D4-9619-2B32A533B0E8}">
      <dgm:prSet/>
      <dgm:spPr/>
      <dgm:t>
        <a:bodyPr/>
        <a:lstStyle/>
        <a:p>
          <a:endParaRPr lang="en-US"/>
        </a:p>
      </dgm:t>
    </dgm:pt>
    <dgm:pt modelId="{168B8FB4-7EA9-4264-94FE-FC66509E728E}" type="sibTrans" cxnId="{DB9EB442-6250-49D4-9619-2B32A533B0E8}">
      <dgm:prSet/>
      <dgm:spPr/>
      <dgm:t>
        <a:bodyPr/>
        <a:lstStyle/>
        <a:p>
          <a:endParaRPr lang="en-US"/>
        </a:p>
      </dgm:t>
    </dgm:pt>
    <dgm:pt modelId="{42AF39EE-AD2F-4E9B-8797-64B9005BD07A}">
      <dgm:prSet phldr="0"/>
      <dgm:spPr/>
      <dgm:t>
        <a:bodyPr/>
        <a:lstStyle/>
        <a:p>
          <a:endParaRPr lang="en-GB" dirty="0">
            <a:latin typeface="Aptos Display" panose="020F0302020204030204"/>
          </a:endParaRPr>
        </a:p>
      </dgm:t>
    </dgm:pt>
    <dgm:pt modelId="{268DF40A-C7D1-43D9-805E-59DEB32B07A6}" type="parTrans" cxnId="{D4104A40-2830-4934-A01A-722E476A9C84}">
      <dgm:prSet/>
      <dgm:spPr/>
    </dgm:pt>
    <dgm:pt modelId="{FAECE1B8-D056-4772-9D17-2C6249A048AA}" type="sibTrans" cxnId="{D4104A40-2830-4934-A01A-722E476A9C84}">
      <dgm:prSet/>
      <dgm:spPr/>
    </dgm:pt>
    <dgm:pt modelId="{C578AF15-5739-4E11-8111-49FBE480E6FB}">
      <dgm:prSet phldr="0"/>
      <dgm:spPr/>
      <dgm:t>
        <a:bodyPr/>
        <a:lstStyle/>
        <a:p>
          <a:pPr rtl="0"/>
          <a:r>
            <a:rPr lang="en-GB" sz="1200" dirty="0">
              <a:latin typeface="Times New Roman"/>
              <a:cs typeface="Times New Roman"/>
            </a:rPr>
            <a:t>(Ali et al., 2021b)</a:t>
          </a:r>
          <a:endParaRPr lang="en-GB" dirty="0">
            <a:latin typeface="Aptos Display" panose="020F0302020204030204"/>
          </a:endParaRPr>
        </a:p>
      </dgm:t>
    </dgm:pt>
    <dgm:pt modelId="{F10FC8BF-B06E-4CCA-9603-484727D54279}" type="parTrans" cxnId="{26E22BA1-7B9C-4A65-9866-FD890BDCA0BF}">
      <dgm:prSet/>
      <dgm:spPr/>
    </dgm:pt>
    <dgm:pt modelId="{01B23F40-9AFB-4E05-BED0-72A1AB1E2FF2}" type="sibTrans" cxnId="{26E22BA1-7B9C-4A65-9866-FD890BDCA0BF}">
      <dgm:prSet/>
      <dgm:spPr/>
    </dgm:pt>
    <dgm:pt modelId="{8458837C-EF79-4357-883B-AA3FC77D7481}" type="pres">
      <dgm:prSet presAssocID="{0AF727B4-9100-41DA-A130-AFC7223E3D7C}" presName="vert0" presStyleCnt="0">
        <dgm:presLayoutVars>
          <dgm:dir/>
          <dgm:animOne val="branch"/>
          <dgm:animLvl val="lvl"/>
        </dgm:presLayoutVars>
      </dgm:prSet>
      <dgm:spPr/>
    </dgm:pt>
    <dgm:pt modelId="{88C45988-2698-4E4F-87EC-32EC47BBD5B8}" type="pres">
      <dgm:prSet presAssocID="{BA4935AF-9682-4172-8170-985C7F64C1E0}" presName="thickLine" presStyleLbl="alignNode1" presStyleIdx="0" presStyleCnt="7"/>
      <dgm:spPr/>
    </dgm:pt>
    <dgm:pt modelId="{EB4F419A-E808-41BA-9B49-75286B79D988}" type="pres">
      <dgm:prSet presAssocID="{BA4935AF-9682-4172-8170-985C7F64C1E0}" presName="horz1" presStyleCnt="0"/>
      <dgm:spPr/>
    </dgm:pt>
    <dgm:pt modelId="{81EBF82B-DDBA-4982-93DE-4A8D87E15286}" type="pres">
      <dgm:prSet presAssocID="{BA4935AF-9682-4172-8170-985C7F64C1E0}" presName="tx1" presStyleLbl="revTx" presStyleIdx="0" presStyleCnt="7"/>
      <dgm:spPr/>
    </dgm:pt>
    <dgm:pt modelId="{E106E13F-F77F-4E29-81A3-F86EB9745C28}" type="pres">
      <dgm:prSet presAssocID="{BA4935AF-9682-4172-8170-985C7F64C1E0}" presName="vert1" presStyleCnt="0"/>
      <dgm:spPr/>
    </dgm:pt>
    <dgm:pt modelId="{030288FC-B4D9-4763-AD59-EF6F0B463D48}" type="pres">
      <dgm:prSet presAssocID="{84E66012-05E8-4FAC-830D-CF7D92D6F438}" presName="thickLine" presStyleLbl="alignNode1" presStyleIdx="1" presStyleCnt="7"/>
      <dgm:spPr/>
    </dgm:pt>
    <dgm:pt modelId="{E503C0BF-907F-471C-9A44-651832EF030B}" type="pres">
      <dgm:prSet presAssocID="{84E66012-05E8-4FAC-830D-CF7D92D6F438}" presName="horz1" presStyleCnt="0"/>
      <dgm:spPr/>
    </dgm:pt>
    <dgm:pt modelId="{CA765CCC-4569-449C-91CB-749058BAF00B}" type="pres">
      <dgm:prSet presAssocID="{84E66012-05E8-4FAC-830D-CF7D92D6F438}" presName="tx1" presStyleLbl="revTx" presStyleIdx="1" presStyleCnt="7"/>
      <dgm:spPr/>
    </dgm:pt>
    <dgm:pt modelId="{F916C68E-C9A2-4D34-A942-000642706AE2}" type="pres">
      <dgm:prSet presAssocID="{84E66012-05E8-4FAC-830D-CF7D92D6F438}" presName="vert1" presStyleCnt="0"/>
      <dgm:spPr/>
    </dgm:pt>
    <dgm:pt modelId="{8B90396E-1612-4A21-BA44-0D6AD04513CB}" type="pres">
      <dgm:prSet presAssocID="{6F5A763B-7EC2-4059-8114-135DC89BCD5F}" presName="thickLine" presStyleLbl="alignNode1" presStyleIdx="2" presStyleCnt="7"/>
      <dgm:spPr/>
    </dgm:pt>
    <dgm:pt modelId="{F075A3E1-244C-4881-BA5B-1DF3B4DE0429}" type="pres">
      <dgm:prSet presAssocID="{6F5A763B-7EC2-4059-8114-135DC89BCD5F}" presName="horz1" presStyleCnt="0"/>
      <dgm:spPr/>
    </dgm:pt>
    <dgm:pt modelId="{1BDE9DF2-C4B0-4395-916A-EE5E5B26CE05}" type="pres">
      <dgm:prSet presAssocID="{6F5A763B-7EC2-4059-8114-135DC89BCD5F}" presName="tx1" presStyleLbl="revTx" presStyleIdx="2" presStyleCnt="7"/>
      <dgm:spPr/>
    </dgm:pt>
    <dgm:pt modelId="{0BFF1A92-31D2-4799-A0AC-A22DBBA3C7A0}" type="pres">
      <dgm:prSet presAssocID="{6F5A763B-7EC2-4059-8114-135DC89BCD5F}" presName="vert1" presStyleCnt="0"/>
      <dgm:spPr/>
    </dgm:pt>
    <dgm:pt modelId="{306FE5FA-2133-4D7C-9CF6-21F3D45D4C5E}" type="pres">
      <dgm:prSet presAssocID="{82A147FA-68F3-4F35-8E18-68D75EB583E2}" presName="thickLine" presStyleLbl="alignNode1" presStyleIdx="3" presStyleCnt="7"/>
      <dgm:spPr/>
    </dgm:pt>
    <dgm:pt modelId="{73377224-19F5-4D74-99B6-0A8BA1DE711B}" type="pres">
      <dgm:prSet presAssocID="{82A147FA-68F3-4F35-8E18-68D75EB583E2}" presName="horz1" presStyleCnt="0"/>
      <dgm:spPr/>
    </dgm:pt>
    <dgm:pt modelId="{398572BB-D618-4039-BD3E-8605645E6B97}" type="pres">
      <dgm:prSet presAssocID="{82A147FA-68F3-4F35-8E18-68D75EB583E2}" presName="tx1" presStyleLbl="revTx" presStyleIdx="3" presStyleCnt="7"/>
      <dgm:spPr/>
    </dgm:pt>
    <dgm:pt modelId="{AE53D1DC-173E-4024-B111-0904F3E6F3BD}" type="pres">
      <dgm:prSet presAssocID="{82A147FA-68F3-4F35-8E18-68D75EB583E2}" presName="vert1" presStyleCnt="0"/>
      <dgm:spPr/>
    </dgm:pt>
    <dgm:pt modelId="{772866E4-9565-4FBF-AA3D-F91A15E646FE}" type="pres">
      <dgm:prSet presAssocID="{90AFF409-69C7-498B-8E7C-C5B25D433FEB}" presName="thickLine" presStyleLbl="alignNode1" presStyleIdx="4" presStyleCnt="7"/>
      <dgm:spPr/>
    </dgm:pt>
    <dgm:pt modelId="{3B16D125-DAA6-44D4-9D05-63246114A5FC}" type="pres">
      <dgm:prSet presAssocID="{90AFF409-69C7-498B-8E7C-C5B25D433FEB}" presName="horz1" presStyleCnt="0"/>
      <dgm:spPr/>
    </dgm:pt>
    <dgm:pt modelId="{F882AF78-EF3A-4CEC-BA37-008DA31A0E2A}" type="pres">
      <dgm:prSet presAssocID="{90AFF409-69C7-498B-8E7C-C5B25D433FEB}" presName="tx1" presStyleLbl="revTx" presStyleIdx="4" presStyleCnt="7"/>
      <dgm:spPr/>
    </dgm:pt>
    <dgm:pt modelId="{E05F7606-E1D0-4C68-A09E-F8C413A11194}" type="pres">
      <dgm:prSet presAssocID="{90AFF409-69C7-498B-8E7C-C5B25D433FEB}" presName="vert1" presStyleCnt="0"/>
      <dgm:spPr/>
    </dgm:pt>
    <dgm:pt modelId="{ECC4C9F8-9F74-4637-AB0C-AA493EA55D6E}" type="pres">
      <dgm:prSet presAssocID="{42AF39EE-AD2F-4E9B-8797-64B9005BD07A}" presName="thickLine" presStyleLbl="alignNode1" presStyleIdx="5" presStyleCnt="7"/>
      <dgm:spPr/>
    </dgm:pt>
    <dgm:pt modelId="{AFAC2293-4052-48F0-8D29-7AF7219A48E3}" type="pres">
      <dgm:prSet presAssocID="{42AF39EE-AD2F-4E9B-8797-64B9005BD07A}" presName="horz1" presStyleCnt="0"/>
      <dgm:spPr/>
    </dgm:pt>
    <dgm:pt modelId="{D5080B44-A0C6-4EAC-8FA7-9FC24B9552DC}" type="pres">
      <dgm:prSet presAssocID="{42AF39EE-AD2F-4E9B-8797-64B9005BD07A}" presName="tx1" presStyleLbl="revTx" presStyleIdx="5" presStyleCnt="7"/>
      <dgm:spPr/>
    </dgm:pt>
    <dgm:pt modelId="{D288BB6F-8D30-468E-A571-3992D0884830}" type="pres">
      <dgm:prSet presAssocID="{42AF39EE-AD2F-4E9B-8797-64B9005BD07A}" presName="vert1" presStyleCnt="0"/>
      <dgm:spPr/>
    </dgm:pt>
    <dgm:pt modelId="{396FF411-2478-4937-9479-041C31BB592A}" type="pres">
      <dgm:prSet presAssocID="{C578AF15-5739-4E11-8111-49FBE480E6FB}" presName="thickLine" presStyleLbl="alignNode1" presStyleIdx="6" presStyleCnt="7"/>
      <dgm:spPr/>
    </dgm:pt>
    <dgm:pt modelId="{027063CE-305F-4C88-9EC1-A535D70321EB}" type="pres">
      <dgm:prSet presAssocID="{C578AF15-5739-4E11-8111-49FBE480E6FB}" presName="horz1" presStyleCnt="0"/>
      <dgm:spPr/>
    </dgm:pt>
    <dgm:pt modelId="{49A2A31B-0636-412E-A626-6E7A800A5015}" type="pres">
      <dgm:prSet presAssocID="{C578AF15-5739-4E11-8111-49FBE480E6FB}" presName="tx1" presStyleLbl="revTx" presStyleIdx="6" presStyleCnt="7"/>
      <dgm:spPr/>
    </dgm:pt>
    <dgm:pt modelId="{BDA18932-ACFB-4CB4-A9FA-069DB4F355B5}" type="pres">
      <dgm:prSet presAssocID="{C578AF15-5739-4E11-8111-49FBE480E6FB}" presName="vert1" presStyleCnt="0"/>
      <dgm:spPr/>
    </dgm:pt>
  </dgm:ptLst>
  <dgm:cxnLst>
    <dgm:cxn modelId="{8B2B551E-95ED-47E7-B37D-39257066114B}" type="presOf" srcId="{82A147FA-68F3-4F35-8E18-68D75EB583E2}" destId="{398572BB-D618-4039-BD3E-8605645E6B97}" srcOrd="0" destOrd="0" presId="urn:microsoft.com/office/officeart/2008/layout/LinedList"/>
    <dgm:cxn modelId="{3D6D8E1E-C7DC-49A2-AE37-0C28E5CC5BED}" srcId="{0AF727B4-9100-41DA-A130-AFC7223E3D7C}" destId="{84E66012-05E8-4FAC-830D-CF7D92D6F438}" srcOrd="1" destOrd="0" parTransId="{C1682340-4DCE-4E99-B758-362A048F2598}" sibTransId="{A652BE7A-FC4F-4217-897E-756923209BD0}"/>
    <dgm:cxn modelId="{D4104A40-2830-4934-A01A-722E476A9C84}" srcId="{0AF727B4-9100-41DA-A130-AFC7223E3D7C}" destId="{42AF39EE-AD2F-4E9B-8797-64B9005BD07A}" srcOrd="5" destOrd="0" parTransId="{268DF40A-C7D1-43D9-805E-59DEB32B07A6}" sibTransId="{FAECE1B8-D056-4772-9D17-2C6249A048AA}"/>
    <dgm:cxn modelId="{DB9EB442-6250-49D4-9619-2B32A533B0E8}" srcId="{0AF727B4-9100-41DA-A130-AFC7223E3D7C}" destId="{90AFF409-69C7-498B-8E7C-C5B25D433FEB}" srcOrd="4" destOrd="0" parTransId="{9D82C200-2DA6-4222-8051-97F278C5BF9B}" sibTransId="{168B8FB4-7EA9-4264-94FE-FC66509E728E}"/>
    <dgm:cxn modelId="{717BDC66-EC99-47BC-B717-5D7336C08DE8}" type="presOf" srcId="{84E66012-05E8-4FAC-830D-CF7D92D6F438}" destId="{CA765CCC-4569-449C-91CB-749058BAF00B}" srcOrd="0" destOrd="0" presId="urn:microsoft.com/office/officeart/2008/layout/LinedList"/>
    <dgm:cxn modelId="{B79C5F6E-C2C6-4869-8F7E-0EBC57D82820}" type="presOf" srcId="{42AF39EE-AD2F-4E9B-8797-64B9005BD07A}" destId="{D5080B44-A0C6-4EAC-8FA7-9FC24B9552DC}" srcOrd="0" destOrd="0" presId="urn:microsoft.com/office/officeart/2008/layout/LinedList"/>
    <dgm:cxn modelId="{D83C4F8E-F90F-4C1F-AB80-D55B19B17A81}" type="presOf" srcId="{C578AF15-5739-4E11-8111-49FBE480E6FB}" destId="{49A2A31B-0636-412E-A626-6E7A800A5015}" srcOrd="0" destOrd="0" presId="urn:microsoft.com/office/officeart/2008/layout/LinedList"/>
    <dgm:cxn modelId="{26E22BA1-7B9C-4A65-9866-FD890BDCA0BF}" srcId="{0AF727B4-9100-41DA-A130-AFC7223E3D7C}" destId="{C578AF15-5739-4E11-8111-49FBE480E6FB}" srcOrd="6" destOrd="0" parTransId="{F10FC8BF-B06E-4CCA-9603-484727D54279}" sibTransId="{01B23F40-9AFB-4E05-BED0-72A1AB1E2FF2}"/>
    <dgm:cxn modelId="{08515AB3-85F9-401A-8789-9F16903EE4D5}" srcId="{0AF727B4-9100-41DA-A130-AFC7223E3D7C}" destId="{82A147FA-68F3-4F35-8E18-68D75EB583E2}" srcOrd="3" destOrd="0" parTransId="{F1AE4118-AA4C-492D-9127-EB5D6E16C402}" sibTransId="{7A092920-307A-4E59-B7C3-0ACB37FB93AE}"/>
    <dgm:cxn modelId="{443E63BE-2AE0-4B89-BCA6-E18AFF95B301}" srcId="{0AF727B4-9100-41DA-A130-AFC7223E3D7C}" destId="{6F5A763B-7EC2-4059-8114-135DC89BCD5F}" srcOrd="2" destOrd="0" parTransId="{339C1829-A252-4C5E-AE93-BD27F773729B}" sibTransId="{3DC51BF3-7F9C-40C3-9BCC-9426A2CB4F8E}"/>
    <dgm:cxn modelId="{89FC3CD4-508F-46EE-AB6D-E8E230E33457}" type="presOf" srcId="{BA4935AF-9682-4172-8170-985C7F64C1E0}" destId="{81EBF82B-DDBA-4982-93DE-4A8D87E15286}" srcOrd="0" destOrd="0" presId="urn:microsoft.com/office/officeart/2008/layout/LinedList"/>
    <dgm:cxn modelId="{7961F2D9-7F20-43CE-878E-6F07F4580D7E}" type="presOf" srcId="{0AF727B4-9100-41DA-A130-AFC7223E3D7C}" destId="{8458837C-EF79-4357-883B-AA3FC77D7481}" srcOrd="0" destOrd="0" presId="urn:microsoft.com/office/officeart/2008/layout/LinedList"/>
    <dgm:cxn modelId="{B3E507E8-60C8-442D-B3F1-EE58CB5894DF}" type="presOf" srcId="{90AFF409-69C7-498B-8E7C-C5B25D433FEB}" destId="{F882AF78-EF3A-4CEC-BA37-008DA31A0E2A}" srcOrd="0" destOrd="0" presId="urn:microsoft.com/office/officeart/2008/layout/LinedList"/>
    <dgm:cxn modelId="{E9ED3FEC-49F3-4040-9948-01CF94520051}" srcId="{0AF727B4-9100-41DA-A130-AFC7223E3D7C}" destId="{BA4935AF-9682-4172-8170-985C7F64C1E0}" srcOrd="0" destOrd="0" parTransId="{F96C7DF3-E917-4E52-AA11-1AB7740F8267}" sibTransId="{630A1EF0-1490-4A7E-BCE1-9D102301D91D}"/>
    <dgm:cxn modelId="{938438F7-7FC5-45DD-8FFF-E9A873F943CB}" type="presOf" srcId="{6F5A763B-7EC2-4059-8114-135DC89BCD5F}" destId="{1BDE9DF2-C4B0-4395-916A-EE5E5B26CE05}" srcOrd="0" destOrd="0" presId="urn:microsoft.com/office/officeart/2008/layout/LinedList"/>
    <dgm:cxn modelId="{1D2C12B0-48B2-4350-86AF-B859D402465C}" type="presParOf" srcId="{8458837C-EF79-4357-883B-AA3FC77D7481}" destId="{88C45988-2698-4E4F-87EC-32EC47BBD5B8}" srcOrd="0" destOrd="0" presId="urn:microsoft.com/office/officeart/2008/layout/LinedList"/>
    <dgm:cxn modelId="{FADFD325-A7DA-4F8F-A415-4880BED5BF48}" type="presParOf" srcId="{8458837C-EF79-4357-883B-AA3FC77D7481}" destId="{EB4F419A-E808-41BA-9B49-75286B79D988}" srcOrd="1" destOrd="0" presId="urn:microsoft.com/office/officeart/2008/layout/LinedList"/>
    <dgm:cxn modelId="{E44CC012-717B-4128-861E-C10753E0FECA}" type="presParOf" srcId="{EB4F419A-E808-41BA-9B49-75286B79D988}" destId="{81EBF82B-DDBA-4982-93DE-4A8D87E15286}" srcOrd="0" destOrd="0" presId="urn:microsoft.com/office/officeart/2008/layout/LinedList"/>
    <dgm:cxn modelId="{8EBAB6B3-6D14-481E-A3F3-EC7333025F86}" type="presParOf" srcId="{EB4F419A-E808-41BA-9B49-75286B79D988}" destId="{E106E13F-F77F-4E29-81A3-F86EB9745C28}" srcOrd="1" destOrd="0" presId="urn:microsoft.com/office/officeart/2008/layout/LinedList"/>
    <dgm:cxn modelId="{538549D6-E8AF-419B-951A-16F3CD66C197}" type="presParOf" srcId="{8458837C-EF79-4357-883B-AA3FC77D7481}" destId="{030288FC-B4D9-4763-AD59-EF6F0B463D48}" srcOrd="2" destOrd="0" presId="urn:microsoft.com/office/officeart/2008/layout/LinedList"/>
    <dgm:cxn modelId="{4B1E4273-AE97-4BDA-8102-54BB86568DBA}" type="presParOf" srcId="{8458837C-EF79-4357-883B-AA3FC77D7481}" destId="{E503C0BF-907F-471C-9A44-651832EF030B}" srcOrd="3" destOrd="0" presId="urn:microsoft.com/office/officeart/2008/layout/LinedList"/>
    <dgm:cxn modelId="{BE2F4C4F-7B15-4C81-B86C-2F87737819F2}" type="presParOf" srcId="{E503C0BF-907F-471C-9A44-651832EF030B}" destId="{CA765CCC-4569-449C-91CB-749058BAF00B}" srcOrd="0" destOrd="0" presId="urn:microsoft.com/office/officeart/2008/layout/LinedList"/>
    <dgm:cxn modelId="{2D29BF17-82DB-484D-A9B8-621D697B922D}" type="presParOf" srcId="{E503C0BF-907F-471C-9A44-651832EF030B}" destId="{F916C68E-C9A2-4D34-A942-000642706AE2}" srcOrd="1" destOrd="0" presId="urn:microsoft.com/office/officeart/2008/layout/LinedList"/>
    <dgm:cxn modelId="{1D663EEA-CD68-4E4E-82ED-4BF33B8BC3E5}" type="presParOf" srcId="{8458837C-EF79-4357-883B-AA3FC77D7481}" destId="{8B90396E-1612-4A21-BA44-0D6AD04513CB}" srcOrd="4" destOrd="0" presId="urn:microsoft.com/office/officeart/2008/layout/LinedList"/>
    <dgm:cxn modelId="{29DF5952-02B4-49E5-A8BC-295B94A11895}" type="presParOf" srcId="{8458837C-EF79-4357-883B-AA3FC77D7481}" destId="{F075A3E1-244C-4881-BA5B-1DF3B4DE0429}" srcOrd="5" destOrd="0" presId="urn:microsoft.com/office/officeart/2008/layout/LinedList"/>
    <dgm:cxn modelId="{FB38E25C-C51F-4D52-94F8-EC5005D7BF41}" type="presParOf" srcId="{F075A3E1-244C-4881-BA5B-1DF3B4DE0429}" destId="{1BDE9DF2-C4B0-4395-916A-EE5E5B26CE05}" srcOrd="0" destOrd="0" presId="urn:microsoft.com/office/officeart/2008/layout/LinedList"/>
    <dgm:cxn modelId="{59EA6137-33FE-4CF6-8707-E9E434833B01}" type="presParOf" srcId="{F075A3E1-244C-4881-BA5B-1DF3B4DE0429}" destId="{0BFF1A92-31D2-4799-A0AC-A22DBBA3C7A0}" srcOrd="1" destOrd="0" presId="urn:microsoft.com/office/officeart/2008/layout/LinedList"/>
    <dgm:cxn modelId="{6C2A197D-9534-48A5-AF44-D8969504A16E}" type="presParOf" srcId="{8458837C-EF79-4357-883B-AA3FC77D7481}" destId="{306FE5FA-2133-4D7C-9CF6-21F3D45D4C5E}" srcOrd="6" destOrd="0" presId="urn:microsoft.com/office/officeart/2008/layout/LinedList"/>
    <dgm:cxn modelId="{17228C3C-CC3E-4BF6-BD85-1588FDB36748}" type="presParOf" srcId="{8458837C-EF79-4357-883B-AA3FC77D7481}" destId="{73377224-19F5-4D74-99B6-0A8BA1DE711B}" srcOrd="7" destOrd="0" presId="urn:microsoft.com/office/officeart/2008/layout/LinedList"/>
    <dgm:cxn modelId="{896865EE-D095-43F3-BCD5-F9F31BFB617D}" type="presParOf" srcId="{73377224-19F5-4D74-99B6-0A8BA1DE711B}" destId="{398572BB-D618-4039-BD3E-8605645E6B97}" srcOrd="0" destOrd="0" presId="urn:microsoft.com/office/officeart/2008/layout/LinedList"/>
    <dgm:cxn modelId="{055DEBEC-AAFB-4E9A-BED1-2D55446FD583}" type="presParOf" srcId="{73377224-19F5-4D74-99B6-0A8BA1DE711B}" destId="{AE53D1DC-173E-4024-B111-0904F3E6F3BD}" srcOrd="1" destOrd="0" presId="urn:microsoft.com/office/officeart/2008/layout/LinedList"/>
    <dgm:cxn modelId="{04E042C5-3C4A-4B28-921C-5D8D3FB28C38}" type="presParOf" srcId="{8458837C-EF79-4357-883B-AA3FC77D7481}" destId="{772866E4-9565-4FBF-AA3D-F91A15E646FE}" srcOrd="8" destOrd="0" presId="urn:microsoft.com/office/officeart/2008/layout/LinedList"/>
    <dgm:cxn modelId="{CBC49070-CFD5-4556-8FA8-CD43FF8F4790}" type="presParOf" srcId="{8458837C-EF79-4357-883B-AA3FC77D7481}" destId="{3B16D125-DAA6-44D4-9D05-63246114A5FC}" srcOrd="9" destOrd="0" presId="urn:microsoft.com/office/officeart/2008/layout/LinedList"/>
    <dgm:cxn modelId="{48423E70-B3FA-4636-A280-94C4FC360C88}" type="presParOf" srcId="{3B16D125-DAA6-44D4-9D05-63246114A5FC}" destId="{F882AF78-EF3A-4CEC-BA37-008DA31A0E2A}" srcOrd="0" destOrd="0" presId="urn:microsoft.com/office/officeart/2008/layout/LinedList"/>
    <dgm:cxn modelId="{C0497E7F-0EDF-4F3E-B0B3-6B5B909AED98}" type="presParOf" srcId="{3B16D125-DAA6-44D4-9D05-63246114A5FC}" destId="{E05F7606-E1D0-4C68-A09E-F8C413A11194}" srcOrd="1" destOrd="0" presId="urn:microsoft.com/office/officeart/2008/layout/LinedList"/>
    <dgm:cxn modelId="{BE0D3727-22A4-4FAD-8F19-6D7E63E4BE3D}" type="presParOf" srcId="{8458837C-EF79-4357-883B-AA3FC77D7481}" destId="{ECC4C9F8-9F74-4637-AB0C-AA493EA55D6E}" srcOrd="10" destOrd="0" presId="urn:microsoft.com/office/officeart/2008/layout/LinedList"/>
    <dgm:cxn modelId="{1E1250DC-5ED0-4415-9C9F-F4D3B41B315B}" type="presParOf" srcId="{8458837C-EF79-4357-883B-AA3FC77D7481}" destId="{AFAC2293-4052-48F0-8D29-7AF7219A48E3}" srcOrd="11" destOrd="0" presId="urn:microsoft.com/office/officeart/2008/layout/LinedList"/>
    <dgm:cxn modelId="{BAC3C7F6-8989-420C-A7EE-4ED630AC426C}" type="presParOf" srcId="{AFAC2293-4052-48F0-8D29-7AF7219A48E3}" destId="{D5080B44-A0C6-4EAC-8FA7-9FC24B9552DC}" srcOrd="0" destOrd="0" presId="urn:microsoft.com/office/officeart/2008/layout/LinedList"/>
    <dgm:cxn modelId="{121C596F-4086-4F35-BEA5-987C0FB35C5F}" type="presParOf" srcId="{AFAC2293-4052-48F0-8D29-7AF7219A48E3}" destId="{D288BB6F-8D30-468E-A571-3992D0884830}" srcOrd="1" destOrd="0" presId="urn:microsoft.com/office/officeart/2008/layout/LinedList"/>
    <dgm:cxn modelId="{613EDBF3-2109-4D6A-9DF9-65CE575D18A0}" type="presParOf" srcId="{8458837C-EF79-4357-883B-AA3FC77D7481}" destId="{396FF411-2478-4937-9479-041C31BB592A}" srcOrd="12" destOrd="0" presId="urn:microsoft.com/office/officeart/2008/layout/LinedList"/>
    <dgm:cxn modelId="{6E170457-F0F3-4777-BA29-3D21AA7670FB}" type="presParOf" srcId="{8458837C-EF79-4357-883B-AA3FC77D7481}" destId="{027063CE-305F-4C88-9EC1-A535D70321EB}" srcOrd="13" destOrd="0" presId="urn:microsoft.com/office/officeart/2008/layout/LinedList"/>
    <dgm:cxn modelId="{A6D16A9E-09FE-4E57-AACA-9BB3F203B3F0}" type="presParOf" srcId="{027063CE-305F-4C88-9EC1-A535D70321EB}" destId="{49A2A31B-0636-412E-A626-6E7A800A5015}" srcOrd="0" destOrd="0" presId="urn:microsoft.com/office/officeart/2008/layout/LinedList"/>
    <dgm:cxn modelId="{2EDD2A20-C7B0-445F-A77B-ABE64DA8C331}" type="presParOf" srcId="{027063CE-305F-4C88-9EC1-A535D70321EB}" destId="{BDA18932-ACFB-4CB4-A9FA-069DB4F355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C89CCA-7343-4875-B51F-4DDF4C1F429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11BCDB-2120-4AFD-AF21-18F45950AF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Set smart Goals for development areas</a:t>
          </a:r>
          <a:endParaRPr lang="en-US" dirty="0"/>
        </a:p>
      </dgm:t>
    </dgm:pt>
    <dgm:pt modelId="{6B3E8880-3863-4355-AA9E-B4656962000F}" type="parTrans" cxnId="{A07A8EC3-204D-4B28-9F20-E18484415189}">
      <dgm:prSet/>
      <dgm:spPr/>
      <dgm:t>
        <a:bodyPr/>
        <a:lstStyle/>
        <a:p>
          <a:endParaRPr lang="en-US"/>
        </a:p>
      </dgm:t>
    </dgm:pt>
    <dgm:pt modelId="{7551DACE-C2C2-4BED-B0F2-DD79922DEC0F}" type="sibTrans" cxnId="{A07A8EC3-204D-4B28-9F20-E184844151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51E82A-E632-4A03-8D62-A91A0C4F27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Create timeline for professional certifications</a:t>
          </a:r>
          <a:endParaRPr lang="en-US" dirty="0"/>
        </a:p>
      </dgm:t>
    </dgm:pt>
    <dgm:pt modelId="{2B5867C4-D3A5-4135-91A3-491DC9BE34E7}" type="parTrans" cxnId="{B246984A-33C4-4C1D-B700-E3D40F91CA18}">
      <dgm:prSet/>
      <dgm:spPr/>
      <dgm:t>
        <a:bodyPr/>
        <a:lstStyle/>
        <a:p>
          <a:endParaRPr lang="en-US"/>
        </a:p>
      </dgm:t>
    </dgm:pt>
    <dgm:pt modelId="{F5EC1F82-027F-4287-851A-0A89BAE7491C}" type="sibTrans" cxnId="{B246984A-33C4-4C1D-B700-E3D40F91CA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9188F9A-DEC3-4DFE-BB39-24D95EED89A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Maintain continuous professional development</a:t>
          </a:r>
          <a:r>
            <a:rPr lang="en-GB" sz="1200" dirty="0">
              <a:latin typeface="Times New Roman"/>
              <a:cs typeface="Times New Roman"/>
            </a:rPr>
            <a:t>.(Cottrell, 2015)</a:t>
          </a:r>
          <a:endParaRPr lang="en-US" dirty="0"/>
        </a:p>
      </dgm:t>
    </dgm:pt>
    <dgm:pt modelId="{9472F111-2840-42B4-9D26-0C8C151DC5BF}" type="parTrans" cxnId="{95EEBA52-8C3A-4461-ABAC-C122E351016A}">
      <dgm:prSet/>
      <dgm:spPr/>
      <dgm:t>
        <a:bodyPr/>
        <a:lstStyle/>
        <a:p>
          <a:endParaRPr lang="en-US"/>
        </a:p>
      </dgm:t>
    </dgm:pt>
    <dgm:pt modelId="{8C52F4E3-34DF-4445-8C82-99A13B193767}" type="sibTrans" cxnId="{95EEBA52-8C3A-4461-ABAC-C122E35101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C3D3D9-CC02-42D1-8780-42111AD2F3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Establish and build resilience through mentorship relationships</a:t>
          </a:r>
          <a:endParaRPr lang="en-US" dirty="0"/>
        </a:p>
      </dgm:t>
    </dgm:pt>
    <dgm:pt modelId="{AD878AA2-5B14-45D7-A7AF-7022ADEE4036}" type="parTrans" cxnId="{D6B75A3D-25C3-48ED-9C72-A0D0B66D463D}">
      <dgm:prSet/>
      <dgm:spPr/>
      <dgm:t>
        <a:bodyPr/>
        <a:lstStyle/>
        <a:p>
          <a:endParaRPr lang="en-US"/>
        </a:p>
      </dgm:t>
    </dgm:pt>
    <dgm:pt modelId="{AD313FFD-55AF-45AF-A92F-09A2B78FA737}" type="sibTrans" cxnId="{D6B75A3D-25C3-48ED-9C72-A0D0B66D46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B01AE5-FD0C-42DF-85B2-7F3C0FE79A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Join professional networks.</a:t>
          </a:r>
        </a:p>
      </dgm:t>
    </dgm:pt>
    <dgm:pt modelId="{A05AB9C8-EF23-4D40-AD1B-9A6356390032}" type="parTrans" cxnId="{2EFDCF23-56BB-4F6A-9E10-273D9FE68065}">
      <dgm:prSet/>
      <dgm:spPr/>
      <dgm:t>
        <a:bodyPr/>
        <a:lstStyle/>
        <a:p>
          <a:endParaRPr lang="en-US"/>
        </a:p>
      </dgm:t>
    </dgm:pt>
    <dgm:pt modelId="{FED3AE0F-78EE-47FD-A479-4BE7728869C1}" type="sibTrans" cxnId="{2EFDCF23-56BB-4F6A-9E10-273D9FE680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A7E99D2-C7CE-41DD-AD34-4988C1C9F457}" type="pres">
      <dgm:prSet presAssocID="{50C89CCA-7343-4875-B51F-4DDF4C1F4295}" presName="root" presStyleCnt="0">
        <dgm:presLayoutVars>
          <dgm:dir/>
          <dgm:resizeHandles val="exact"/>
        </dgm:presLayoutVars>
      </dgm:prSet>
      <dgm:spPr/>
    </dgm:pt>
    <dgm:pt modelId="{8C564531-E428-4B04-9338-5A8CD1F09B73}" type="pres">
      <dgm:prSet presAssocID="{50C89CCA-7343-4875-B51F-4DDF4C1F4295}" presName="container" presStyleCnt="0">
        <dgm:presLayoutVars>
          <dgm:dir/>
          <dgm:resizeHandles val="exact"/>
        </dgm:presLayoutVars>
      </dgm:prSet>
      <dgm:spPr/>
    </dgm:pt>
    <dgm:pt modelId="{8B72FD55-E552-433C-AB8E-C27C46914706}" type="pres">
      <dgm:prSet presAssocID="{9411BCDB-2120-4AFD-AF21-18F45950AFEE}" presName="compNode" presStyleCnt="0"/>
      <dgm:spPr/>
    </dgm:pt>
    <dgm:pt modelId="{CB818738-27AF-42DE-A014-EB8D4B0BF874}" type="pres">
      <dgm:prSet presAssocID="{9411BCDB-2120-4AFD-AF21-18F45950AFEE}" presName="iconBgRect" presStyleLbl="bgShp" presStyleIdx="0" presStyleCnt="5"/>
      <dgm:spPr/>
    </dgm:pt>
    <dgm:pt modelId="{579688DD-2A4A-493A-BD45-075538C40248}" type="pres">
      <dgm:prSet presAssocID="{9411BCDB-2120-4AFD-AF21-18F45950AFE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720412C-313F-4F38-A6B0-D4E6E92A108C}" type="pres">
      <dgm:prSet presAssocID="{9411BCDB-2120-4AFD-AF21-18F45950AFEE}" presName="spaceRect" presStyleCnt="0"/>
      <dgm:spPr/>
    </dgm:pt>
    <dgm:pt modelId="{CFA766E6-72FE-40B3-9ADB-6D9F214D61C3}" type="pres">
      <dgm:prSet presAssocID="{9411BCDB-2120-4AFD-AF21-18F45950AFEE}" presName="textRect" presStyleLbl="revTx" presStyleIdx="0" presStyleCnt="5">
        <dgm:presLayoutVars>
          <dgm:chMax val="1"/>
          <dgm:chPref val="1"/>
        </dgm:presLayoutVars>
      </dgm:prSet>
      <dgm:spPr/>
    </dgm:pt>
    <dgm:pt modelId="{AFAC7D43-A832-4453-96D8-89F147489805}" type="pres">
      <dgm:prSet presAssocID="{7551DACE-C2C2-4BED-B0F2-DD79922DEC0F}" presName="sibTrans" presStyleLbl="sibTrans2D1" presStyleIdx="0" presStyleCnt="0"/>
      <dgm:spPr/>
    </dgm:pt>
    <dgm:pt modelId="{BC64CA0B-1E77-45B2-9C57-1E5E53562D5E}" type="pres">
      <dgm:prSet presAssocID="{E351E82A-E632-4A03-8D62-A91A0C4F275A}" presName="compNode" presStyleCnt="0"/>
      <dgm:spPr/>
    </dgm:pt>
    <dgm:pt modelId="{FD23CEFA-39E9-47B5-BE87-8E52B324C992}" type="pres">
      <dgm:prSet presAssocID="{E351E82A-E632-4A03-8D62-A91A0C4F275A}" presName="iconBgRect" presStyleLbl="bgShp" presStyleIdx="1" presStyleCnt="5"/>
      <dgm:spPr/>
    </dgm:pt>
    <dgm:pt modelId="{3491C99E-6E43-4A63-86E4-6147040D9473}" type="pres">
      <dgm:prSet presAssocID="{E351E82A-E632-4A03-8D62-A91A0C4F275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6185BA6-0AFF-429F-9091-0A34236090C5}" type="pres">
      <dgm:prSet presAssocID="{E351E82A-E632-4A03-8D62-A91A0C4F275A}" presName="spaceRect" presStyleCnt="0"/>
      <dgm:spPr/>
    </dgm:pt>
    <dgm:pt modelId="{0478CE12-B7BB-408F-BFD7-9EAA84AD1B81}" type="pres">
      <dgm:prSet presAssocID="{E351E82A-E632-4A03-8D62-A91A0C4F275A}" presName="textRect" presStyleLbl="revTx" presStyleIdx="1" presStyleCnt="5">
        <dgm:presLayoutVars>
          <dgm:chMax val="1"/>
          <dgm:chPref val="1"/>
        </dgm:presLayoutVars>
      </dgm:prSet>
      <dgm:spPr/>
    </dgm:pt>
    <dgm:pt modelId="{F047578D-DEB1-4EF1-AA18-2DA92C138DEE}" type="pres">
      <dgm:prSet presAssocID="{F5EC1F82-027F-4287-851A-0A89BAE7491C}" presName="sibTrans" presStyleLbl="sibTrans2D1" presStyleIdx="0" presStyleCnt="0"/>
      <dgm:spPr/>
    </dgm:pt>
    <dgm:pt modelId="{9457D24A-C1B4-490B-99D5-D54347782266}" type="pres">
      <dgm:prSet presAssocID="{19188F9A-DEC3-4DFE-BB39-24D95EED89A1}" presName="compNode" presStyleCnt="0"/>
      <dgm:spPr/>
    </dgm:pt>
    <dgm:pt modelId="{675D5621-ECD8-4B16-92FF-E1771BE2BE9B}" type="pres">
      <dgm:prSet presAssocID="{19188F9A-DEC3-4DFE-BB39-24D95EED89A1}" presName="iconBgRect" presStyleLbl="bgShp" presStyleIdx="2" presStyleCnt="5"/>
      <dgm:spPr/>
    </dgm:pt>
    <dgm:pt modelId="{E57D9798-261C-4CF6-932C-DCCE1E634FC1}" type="pres">
      <dgm:prSet presAssocID="{19188F9A-DEC3-4DFE-BB39-24D95EED89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830D5E31-7F42-4873-803C-2FF5CC51738C}" type="pres">
      <dgm:prSet presAssocID="{19188F9A-DEC3-4DFE-BB39-24D95EED89A1}" presName="spaceRect" presStyleCnt="0"/>
      <dgm:spPr/>
    </dgm:pt>
    <dgm:pt modelId="{8E251D08-E516-429F-87FE-6952E94C4AC4}" type="pres">
      <dgm:prSet presAssocID="{19188F9A-DEC3-4DFE-BB39-24D95EED89A1}" presName="textRect" presStyleLbl="revTx" presStyleIdx="2" presStyleCnt="5">
        <dgm:presLayoutVars>
          <dgm:chMax val="1"/>
          <dgm:chPref val="1"/>
        </dgm:presLayoutVars>
      </dgm:prSet>
      <dgm:spPr/>
    </dgm:pt>
    <dgm:pt modelId="{493B4F4B-74CD-4F65-A6A0-4D616B206533}" type="pres">
      <dgm:prSet presAssocID="{8C52F4E3-34DF-4445-8C82-99A13B193767}" presName="sibTrans" presStyleLbl="sibTrans2D1" presStyleIdx="0" presStyleCnt="0"/>
      <dgm:spPr/>
    </dgm:pt>
    <dgm:pt modelId="{39CFF852-6339-4F52-B0A8-0973E28AAE3E}" type="pres">
      <dgm:prSet presAssocID="{3AC3D3D9-CC02-42D1-8780-42111AD2F3E4}" presName="compNode" presStyleCnt="0"/>
      <dgm:spPr/>
    </dgm:pt>
    <dgm:pt modelId="{ABBE8FBE-5F81-4373-BC26-A94A9886414A}" type="pres">
      <dgm:prSet presAssocID="{3AC3D3D9-CC02-42D1-8780-42111AD2F3E4}" presName="iconBgRect" presStyleLbl="bgShp" presStyleIdx="3" presStyleCnt="5"/>
      <dgm:spPr/>
    </dgm:pt>
    <dgm:pt modelId="{713B116D-521E-4AA6-BE8A-3C98C1BF6787}" type="pres">
      <dgm:prSet presAssocID="{3AC3D3D9-CC02-42D1-8780-42111AD2F3E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03D1A68-4DEC-4FCF-AEA5-93AEE0970489}" type="pres">
      <dgm:prSet presAssocID="{3AC3D3D9-CC02-42D1-8780-42111AD2F3E4}" presName="spaceRect" presStyleCnt="0"/>
      <dgm:spPr/>
    </dgm:pt>
    <dgm:pt modelId="{194C9565-6B82-4327-B040-87F3E328D259}" type="pres">
      <dgm:prSet presAssocID="{3AC3D3D9-CC02-42D1-8780-42111AD2F3E4}" presName="textRect" presStyleLbl="revTx" presStyleIdx="3" presStyleCnt="5">
        <dgm:presLayoutVars>
          <dgm:chMax val="1"/>
          <dgm:chPref val="1"/>
        </dgm:presLayoutVars>
      </dgm:prSet>
      <dgm:spPr/>
    </dgm:pt>
    <dgm:pt modelId="{15EDAD44-AD2E-4D20-9D55-7D54DBF44899}" type="pres">
      <dgm:prSet presAssocID="{AD313FFD-55AF-45AF-A92F-09A2B78FA737}" presName="sibTrans" presStyleLbl="sibTrans2D1" presStyleIdx="0" presStyleCnt="0"/>
      <dgm:spPr/>
    </dgm:pt>
    <dgm:pt modelId="{17E4951E-4FA8-40BD-92B6-87FD07E0E504}" type="pres">
      <dgm:prSet presAssocID="{A9B01AE5-FD0C-42DF-85B2-7F3C0FE79AE0}" presName="compNode" presStyleCnt="0"/>
      <dgm:spPr/>
    </dgm:pt>
    <dgm:pt modelId="{D24C28CD-F1BF-48DC-9C28-B32B84F7A93A}" type="pres">
      <dgm:prSet presAssocID="{A9B01AE5-FD0C-42DF-85B2-7F3C0FE79AE0}" presName="iconBgRect" presStyleLbl="bgShp" presStyleIdx="4" presStyleCnt="5"/>
      <dgm:spPr/>
    </dgm:pt>
    <dgm:pt modelId="{02F4F2F5-AAFB-4F7C-B272-571058F9EC16}" type="pres">
      <dgm:prSet presAssocID="{A9B01AE5-FD0C-42DF-85B2-7F3C0FE79AE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C858041-E6B6-4CCF-996A-8E86347224E5}" type="pres">
      <dgm:prSet presAssocID="{A9B01AE5-FD0C-42DF-85B2-7F3C0FE79AE0}" presName="spaceRect" presStyleCnt="0"/>
      <dgm:spPr/>
    </dgm:pt>
    <dgm:pt modelId="{6F14FF0A-F2BE-401A-B301-570153B166B6}" type="pres">
      <dgm:prSet presAssocID="{A9B01AE5-FD0C-42DF-85B2-7F3C0FE79AE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D02A10E-BB9B-4AC6-B0CB-8B4DA1F7C92A}" type="presOf" srcId="{AD313FFD-55AF-45AF-A92F-09A2B78FA737}" destId="{15EDAD44-AD2E-4D20-9D55-7D54DBF44899}" srcOrd="0" destOrd="0" presId="urn:microsoft.com/office/officeart/2018/2/layout/IconCircleList"/>
    <dgm:cxn modelId="{E585D713-D146-4BEE-BA2F-4418909BDD3F}" type="presOf" srcId="{50C89CCA-7343-4875-B51F-4DDF4C1F4295}" destId="{1A7E99D2-C7CE-41DD-AD34-4988C1C9F457}" srcOrd="0" destOrd="0" presId="urn:microsoft.com/office/officeart/2018/2/layout/IconCircleList"/>
    <dgm:cxn modelId="{2EFDCF23-56BB-4F6A-9E10-273D9FE68065}" srcId="{50C89CCA-7343-4875-B51F-4DDF4C1F4295}" destId="{A9B01AE5-FD0C-42DF-85B2-7F3C0FE79AE0}" srcOrd="4" destOrd="0" parTransId="{A05AB9C8-EF23-4D40-AD1B-9A6356390032}" sibTransId="{FED3AE0F-78EE-47FD-A479-4BE7728869C1}"/>
    <dgm:cxn modelId="{6CF08432-0176-43C3-9950-7F22E70C6930}" type="presOf" srcId="{8C52F4E3-34DF-4445-8C82-99A13B193767}" destId="{493B4F4B-74CD-4F65-A6A0-4D616B206533}" srcOrd="0" destOrd="0" presId="urn:microsoft.com/office/officeart/2018/2/layout/IconCircleList"/>
    <dgm:cxn modelId="{D6B75A3D-25C3-48ED-9C72-A0D0B66D463D}" srcId="{50C89CCA-7343-4875-B51F-4DDF4C1F4295}" destId="{3AC3D3D9-CC02-42D1-8780-42111AD2F3E4}" srcOrd="3" destOrd="0" parTransId="{AD878AA2-5B14-45D7-A7AF-7022ADEE4036}" sibTransId="{AD313FFD-55AF-45AF-A92F-09A2B78FA737}"/>
    <dgm:cxn modelId="{B5F2965F-734C-48FE-ABE3-62C6DF53FE1B}" type="presOf" srcId="{A9B01AE5-FD0C-42DF-85B2-7F3C0FE79AE0}" destId="{6F14FF0A-F2BE-401A-B301-570153B166B6}" srcOrd="0" destOrd="0" presId="urn:microsoft.com/office/officeart/2018/2/layout/IconCircleList"/>
    <dgm:cxn modelId="{179EB164-11D1-4F2D-9989-9A154FB0A465}" type="presOf" srcId="{7551DACE-C2C2-4BED-B0F2-DD79922DEC0F}" destId="{AFAC7D43-A832-4453-96D8-89F147489805}" srcOrd="0" destOrd="0" presId="urn:microsoft.com/office/officeart/2018/2/layout/IconCircleList"/>
    <dgm:cxn modelId="{B246984A-33C4-4C1D-B700-E3D40F91CA18}" srcId="{50C89CCA-7343-4875-B51F-4DDF4C1F4295}" destId="{E351E82A-E632-4A03-8D62-A91A0C4F275A}" srcOrd="1" destOrd="0" parTransId="{2B5867C4-D3A5-4135-91A3-491DC9BE34E7}" sibTransId="{F5EC1F82-027F-4287-851A-0A89BAE7491C}"/>
    <dgm:cxn modelId="{821E186D-5461-462B-93AF-1955C18B4FF9}" type="presOf" srcId="{3AC3D3D9-CC02-42D1-8780-42111AD2F3E4}" destId="{194C9565-6B82-4327-B040-87F3E328D259}" srcOrd="0" destOrd="0" presId="urn:microsoft.com/office/officeart/2018/2/layout/IconCircleList"/>
    <dgm:cxn modelId="{95EEBA52-8C3A-4461-ABAC-C122E351016A}" srcId="{50C89CCA-7343-4875-B51F-4DDF4C1F4295}" destId="{19188F9A-DEC3-4DFE-BB39-24D95EED89A1}" srcOrd="2" destOrd="0" parTransId="{9472F111-2840-42B4-9D26-0C8C151DC5BF}" sibTransId="{8C52F4E3-34DF-4445-8C82-99A13B193767}"/>
    <dgm:cxn modelId="{CCF8B5AA-4BC3-44FD-83E3-B98B27E1F495}" type="presOf" srcId="{9411BCDB-2120-4AFD-AF21-18F45950AFEE}" destId="{CFA766E6-72FE-40B3-9ADB-6D9F214D61C3}" srcOrd="0" destOrd="0" presId="urn:microsoft.com/office/officeart/2018/2/layout/IconCircleList"/>
    <dgm:cxn modelId="{A85E89B3-3335-42D2-8CF1-E6604C60BFA4}" type="presOf" srcId="{E351E82A-E632-4A03-8D62-A91A0C4F275A}" destId="{0478CE12-B7BB-408F-BFD7-9EAA84AD1B81}" srcOrd="0" destOrd="0" presId="urn:microsoft.com/office/officeart/2018/2/layout/IconCircleList"/>
    <dgm:cxn modelId="{A07A8EC3-204D-4B28-9F20-E18484415189}" srcId="{50C89CCA-7343-4875-B51F-4DDF4C1F4295}" destId="{9411BCDB-2120-4AFD-AF21-18F45950AFEE}" srcOrd="0" destOrd="0" parTransId="{6B3E8880-3863-4355-AA9E-B4656962000F}" sibTransId="{7551DACE-C2C2-4BED-B0F2-DD79922DEC0F}"/>
    <dgm:cxn modelId="{41DD68C7-01DD-4287-A85C-C43EC044757F}" type="presOf" srcId="{19188F9A-DEC3-4DFE-BB39-24D95EED89A1}" destId="{8E251D08-E516-429F-87FE-6952E94C4AC4}" srcOrd="0" destOrd="0" presId="urn:microsoft.com/office/officeart/2018/2/layout/IconCircleList"/>
    <dgm:cxn modelId="{7EE01BD6-A6FD-4684-A701-F48AB1698F8D}" type="presOf" srcId="{F5EC1F82-027F-4287-851A-0A89BAE7491C}" destId="{F047578D-DEB1-4EF1-AA18-2DA92C138DEE}" srcOrd="0" destOrd="0" presId="urn:microsoft.com/office/officeart/2018/2/layout/IconCircleList"/>
    <dgm:cxn modelId="{5E59F53E-E662-4DE4-824C-7AE95B9744BE}" type="presParOf" srcId="{1A7E99D2-C7CE-41DD-AD34-4988C1C9F457}" destId="{8C564531-E428-4B04-9338-5A8CD1F09B73}" srcOrd="0" destOrd="0" presId="urn:microsoft.com/office/officeart/2018/2/layout/IconCircleList"/>
    <dgm:cxn modelId="{A3E3F778-05E6-4395-850D-8DEB7462EBD1}" type="presParOf" srcId="{8C564531-E428-4B04-9338-5A8CD1F09B73}" destId="{8B72FD55-E552-433C-AB8E-C27C46914706}" srcOrd="0" destOrd="0" presId="urn:microsoft.com/office/officeart/2018/2/layout/IconCircleList"/>
    <dgm:cxn modelId="{A61EDFA8-F860-4424-A4D2-8F38B4F9C313}" type="presParOf" srcId="{8B72FD55-E552-433C-AB8E-C27C46914706}" destId="{CB818738-27AF-42DE-A014-EB8D4B0BF874}" srcOrd="0" destOrd="0" presId="urn:microsoft.com/office/officeart/2018/2/layout/IconCircleList"/>
    <dgm:cxn modelId="{BBB98B54-C19B-4D51-9CB0-6B46F550252B}" type="presParOf" srcId="{8B72FD55-E552-433C-AB8E-C27C46914706}" destId="{579688DD-2A4A-493A-BD45-075538C40248}" srcOrd="1" destOrd="0" presId="urn:microsoft.com/office/officeart/2018/2/layout/IconCircleList"/>
    <dgm:cxn modelId="{0BD1E6C3-5D26-4CA5-83AC-3555661CECEA}" type="presParOf" srcId="{8B72FD55-E552-433C-AB8E-C27C46914706}" destId="{3720412C-313F-4F38-A6B0-D4E6E92A108C}" srcOrd="2" destOrd="0" presId="urn:microsoft.com/office/officeart/2018/2/layout/IconCircleList"/>
    <dgm:cxn modelId="{85E62E8C-3F8A-45A2-9DB5-50E9B757C369}" type="presParOf" srcId="{8B72FD55-E552-433C-AB8E-C27C46914706}" destId="{CFA766E6-72FE-40B3-9ADB-6D9F214D61C3}" srcOrd="3" destOrd="0" presId="urn:microsoft.com/office/officeart/2018/2/layout/IconCircleList"/>
    <dgm:cxn modelId="{868BF739-77A5-41C4-B2CF-9805B21139C7}" type="presParOf" srcId="{8C564531-E428-4B04-9338-5A8CD1F09B73}" destId="{AFAC7D43-A832-4453-96D8-89F147489805}" srcOrd="1" destOrd="0" presId="urn:microsoft.com/office/officeart/2018/2/layout/IconCircleList"/>
    <dgm:cxn modelId="{97636C9D-8DD8-4F2F-9041-03FFFACA5286}" type="presParOf" srcId="{8C564531-E428-4B04-9338-5A8CD1F09B73}" destId="{BC64CA0B-1E77-45B2-9C57-1E5E53562D5E}" srcOrd="2" destOrd="0" presId="urn:microsoft.com/office/officeart/2018/2/layout/IconCircleList"/>
    <dgm:cxn modelId="{EED09DF0-C37F-4D24-A4A7-A564ECA78B5A}" type="presParOf" srcId="{BC64CA0B-1E77-45B2-9C57-1E5E53562D5E}" destId="{FD23CEFA-39E9-47B5-BE87-8E52B324C992}" srcOrd="0" destOrd="0" presId="urn:microsoft.com/office/officeart/2018/2/layout/IconCircleList"/>
    <dgm:cxn modelId="{BD83BECE-8BC7-4125-B16B-587840A18376}" type="presParOf" srcId="{BC64CA0B-1E77-45B2-9C57-1E5E53562D5E}" destId="{3491C99E-6E43-4A63-86E4-6147040D9473}" srcOrd="1" destOrd="0" presId="urn:microsoft.com/office/officeart/2018/2/layout/IconCircleList"/>
    <dgm:cxn modelId="{A2E3A154-EC2C-4B5F-85DB-020B3180DD9C}" type="presParOf" srcId="{BC64CA0B-1E77-45B2-9C57-1E5E53562D5E}" destId="{B6185BA6-0AFF-429F-9091-0A34236090C5}" srcOrd="2" destOrd="0" presId="urn:microsoft.com/office/officeart/2018/2/layout/IconCircleList"/>
    <dgm:cxn modelId="{B351A871-CA8A-43DF-AF19-0ED851213824}" type="presParOf" srcId="{BC64CA0B-1E77-45B2-9C57-1E5E53562D5E}" destId="{0478CE12-B7BB-408F-BFD7-9EAA84AD1B81}" srcOrd="3" destOrd="0" presId="urn:microsoft.com/office/officeart/2018/2/layout/IconCircleList"/>
    <dgm:cxn modelId="{4E93CCDE-16E9-4D94-A620-5B13AB7C9876}" type="presParOf" srcId="{8C564531-E428-4B04-9338-5A8CD1F09B73}" destId="{F047578D-DEB1-4EF1-AA18-2DA92C138DEE}" srcOrd="3" destOrd="0" presId="urn:microsoft.com/office/officeart/2018/2/layout/IconCircleList"/>
    <dgm:cxn modelId="{A647BCDF-65BB-46E6-8EE2-B2B9D6C4A542}" type="presParOf" srcId="{8C564531-E428-4B04-9338-5A8CD1F09B73}" destId="{9457D24A-C1B4-490B-99D5-D54347782266}" srcOrd="4" destOrd="0" presId="urn:microsoft.com/office/officeart/2018/2/layout/IconCircleList"/>
    <dgm:cxn modelId="{4E84F5CC-19C7-4710-9FA6-7A77BBD31F15}" type="presParOf" srcId="{9457D24A-C1B4-490B-99D5-D54347782266}" destId="{675D5621-ECD8-4B16-92FF-E1771BE2BE9B}" srcOrd="0" destOrd="0" presId="urn:microsoft.com/office/officeart/2018/2/layout/IconCircleList"/>
    <dgm:cxn modelId="{DD6BDB39-429B-4D37-930D-45D69DDE7328}" type="presParOf" srcId="{9457D24A-C1B4-490B-99D5-D54347782266}" destId="{E57D9798-261C-4CF6-932C-DCCE1E634FC1}" srcOrd="1" destOrd="0" presId="urn:microsoft.com/office/officeart/2018/2/layout/IconCircleList"/>
    <dgm:cxn modelId="{3E6F067F-D6EE-4151-B6A4-4F7BFE5973FB}" type="presParOf" srcId="{9457D24A-C1B4-490B-99D5-D54347782266}" destId="{830D5E31-7F42-4873-803C-2FF5CC51738C}" srcOrd="2" destOrd="0" presId="urn:microsoft.com/office/officeart/2018/2/layout/IconCircleList"/>
    <dgm:cxn modelId="{C45E3CDA-485B-445F-A4EC-C2A6FD91E68F}" type="presParOf" srcId="{9457D24A-C1B4-490B-99D5-D54347782266}" destId="{8E251D08-E516-429F-87FE-6952E94C4AC4}" srcOrd="3" destOrd="0" presId="urn:microsoft.com/office/officeart/2018/2/layout/IconCircleList"/>
    <dgm:cxn modelId="{73F10EC4-74AA-40B5-AF16-8D1A39004397}" type="presParOf" srcId="{8C564531-E428-4B04-9338-5A8CD1F09B73}" destId="{493B4F4B-74CD-4F65-A6A0-4D616B206533}" srcOrd="5" destOrd="0" presId="urn:microsoft.com/office/officeart/2018/2/layout/IconCircleList"/>
    <dgm:cxn modelId="{05855020-7723-4029-BEE9-6FF8C23A2AA9}" type="presParOf" srcId="{8C564531-E428-4B04-9338-5A8CD1F09B73}" destId="{39CFF852-6339-4F52-B0A8-0973E28AAE3E}" srcOrd="6" destOrd="0" presId="urn:microsoft.com/office/officeart/2018/2/layout/IconCircleList"/>
    <dgm:cxn modelId="{37D6871F-67C5-48C9-BE97-3FADE063699D}" type="presParOf" srcId="{39CFF852-6339-4F52-B0A8-0973E28AAE3E}" destId="{ABBE8FBE-5F81-4373-BC26-A94A9886414A}" srcOrd="0" destOrd="0" presId="urn:microsoft.com/office/officeart/2018/2/layout/IconCircleList"/>
    <dgm:cxn modelId="{D1A5D379-9C7C-44B2-9DFB-41BF8ABEFFE1}" type="presParOf" srcId="{39CFF852-6339-4F52-B0A8-0973E28AAE3E}" destId="{713B116D-521E-4AA6-BE8A-3C98C1BF6787}" srcOrd="1" destOrd="0" presId="urn:microsoft.com/office/officeart/2018/2/layout/IconCircleList"/>
    <dgm:cxn modelId="{98CF95A9-DFC0-4FF1-93B1-CEF1340C815E}" type="presParOf" srcId="{39CFF852-6339-4F52-B0A8-0973E28AAE3E}" destId="{703D1A68-4DEC-4FCF-AEA5-93AEE0970489}" srcOrd="2" destOrd="0" presId="urn:microsoft.com/office/officeart/2018/2/layout/IconCircleList"/>
    <dgm:cxn modelId="{7022AE72-4991-43EE-85B5-0A81D7C10C63}" type="presParOf" srcId="{39CFF852-6339-4F52-B0A8-0973E28AAE3E}" destId="{194C9565-6B82-4327-B040-87F3E328D259}" srcOrd="3" destOrd="0" presId="urn:microsoft.com/office/officeart/2018/2/layout/IconCircleList"/>
    <dgm:cxn modelId="{68E88B35-B01B-4FAB-A2E7-CBFDBBF97BA8}" type="presParOf" srcId="{8C564531-E428-4B04-9338-5A8CD1F09B73}" destId="{15EDAD44-AD2E-4D20-9D55-7D54DBF44899}" srcOrd="7" destOrd="0" presId="urn:microsoft.com/office/officeart/2018/2/layout/IconCircleList"/>
    <dgm:cxn modelId="{3C51D5C7-4146-4B05-B40E-88897F00C34F}" type="presParOf" srcId="{8C564531-E428-4B04-9338-5A8CD1F09B73}" destId="{17E4951E-4FA8-40BD-92B6-87FD07E0E504}" srcOrd="8" destOrd="0" presId="urn:microsoft.com/office/officeart/2018/2/layout/IconCircleList"/>
    <dgm:cxn modelId="{D94F01F1-B0D2-4659-B0D5-95C9A8EC4D21}" type="presParOf" srcId="{17E4951E-4FA8-40BD-92B6-87FD07E0E504}" destId="{D24C28CD-F1BF-48DC-9C28-B32B84F7A93A}" srcOrd="0" destOrd="0" presId="urn:microsoft.com/office/officeart/2018/2/layout/IconCircleList"/>
    <dgm:cxn modelId="{8B27FF60-2B99-4975-B3E0-085CDC14366F}" type="presParOf" srcId="{17E4951E-4FA8-40BD-92B6-87FD07E0E504}" destId="{02F4F2F5-AAFB-4F7C-B272-571058F9EC16}" srcOrd="1" destOrd="0" presId="urn:microsoft.com/office/officeart/2018/2/layout/IconCircleList"/>
    <dgm:cxn modelId="{FB723790-1768-42BB-89CD-291FB9677EFD}" type="presParOf" srcId="{17E4951E-4FA8-40BD-92B6-87FD07E0E504}" destId="{AC858041-E6B6-4CCF-996A-8E86347224E5}" srcOrd="2" destOrd="0" presId="urn:microsoft.com/office/officeart/2018/2/layout/IconCircleList"/>
    <dgm:cxn modelId="{22873697-0AA5-424E-8969-24F34E09E322}" type="presParOf" srcId="{17E4951E-4FA8-40BD-92B6-87FD07E0E504}" destId="{6F14FF0A-F2BE-401A-B301-570153B166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58FFB-D788-4B0C-A1CB-920148952BC5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6652B-6D64-4FC0-97D8-DD5131CAEB78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471FF-2F41-4DCB-968C-966263490358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High skilled healthcare professionals are always in demand</a:t>
          </a:r>
          <a:endParaRPr lang="en-GB" sz="1600" kern="1200" dirty="0"/>
        </a:p>
      </dsp:txBody>
      <dsp:txXfrm>
        <a:off x="1172126" y="90072"/>
        <a:ext cx="2114937" cy="897246"/>
      </dsp:txXfrm>
    </dsp:sp>
    <dsp:sp modelId="{2265F7EC-B027-4A4D-B76C-98AE2E70106A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72A2F-2FB3-40BC-B0E5-B1D69BCBEFFD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78177-0B23-4627-B72D-C31614E421EB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digital health transformation</a:t>
          </a:r>
          <a:endParaRPr lang="en-US" sz="1600" kern="1200" dirty="0"/>
        </a:p>
      </dsp:txBody>
      <dsp:txXfrm>
        <a:off x="4745088" y="90072"/>
        <a:ext cx="2114937" cy="897246"/>
      </dsp:txXfrm>
    </dsp:sp>
    <dsp:sp modelId="{A5B5BBD4-7DB7-4E85-9513-6E2CDFEE4342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14BEEC-8120-470F-8748-3666A989B917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FA25D-FE17-4141-ACA6-6F3A646A294C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specialised training programmes</a:t>
          </a:r>
          <a:endParaRPr lang="en-US" sz="1600" kern="1200" dirty="0"/>
        </a:p>
      </dsp:txBody>
      <dsp:txXfrm>
        <a:off x="8318049" y="90072"/>
        <a:ext cx="2114937" cy="897246"/>
      </dsp:txXfrm>
    </dsp:sp>
    <dsp:sp modelId="{DF8029E0-AA15-400B-9F01-8BB899756D7D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B6C55-4B4D-42F3-8C7A-75A68C53F38F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9DC949-1B22-4101-865F-488FDA9F9E2D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Professiocnal</a:t>
          </a:r>
          <a:r>
            <a:rPr lang="en-GB" sz="1600" kern="1200" dirty="0"/>
            <a:t> development </a:t>
          </a:r>
          <a:r>
            <a:rPr lang="en-GB" sz="1600" kern="1200" dirty="0">
              <a:latin typeface="Aptos Display" panose="020F0302020204030204"/>
            </a:rPr>
            <a:t>funding-access to CPD courses.</a:t>
          </a:r>
          <a:endParaRPr lang="en-US" sz="1600" kern="1200" dirty="0"/>
        </a:p>
      </dsp:txBody>
      <dsp:txXfrm>
        <a:off x="1172126" y="1727045"/>
        <a:ext cx="2114937" cy="897246"/>
      </dsp:txXfrm>
    </dsp:sp>
    <dsp:sp modelId="{A94427B7-157B-4BB2-BEBE-8C79B8032E88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BE861-89E6-4F37-8661-20759E6292F7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08CC8-5F46-4DBD-B944-EF13FD7BE0FF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research opportunities</a:t>
          </a:r>
          <a:endParaRPr lang="en-US" sz="1600" kern="1200" dirty="0"/>
        </a:p>
      </dsp:txBody>
      <dsp:txXfrm>
        <a:off x="4745088" y="1727045"/>
        <a:ext cx="2114937" cy="897246"/>
      </dsp:txXfrm>
    </dsp:sp>
    <dsp:sp modelId="{AA61EB15-B2DA-4592-BB4C-52813457F562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5D0D9-4699-4558-8052-872517A7C4C0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C77A1-8248-4ACD-B852-73C539AB8945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Mentorship programmes</a:t>
          </a:r>
        </a:p>
      </dsp:txBody>
      <dsp:txXfrm>
        <a:off x="8318049" y="1727045"/>
        <a:ext cx="2114937" cy="897246"/>
      </dsp:txXfrm>
    </dsp:sp>
    <dsp:sp modelId="{68C749F2-F91C-4AF2-B71B-746435451D24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24E55-5758-427D-B8FE-D89F7221EB9F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624E7-36B3-4014-AE42-1658C98CBEC9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Focus on integrated and person centred care.</a:t>
          </a:r>
        </a:p>
      </dsp:txBody>
      <dsp:txXfrm>
        <a:off x="1172126" y="3364019"/>
        <a:ext cx="2114937" cy="897246"/>
      </dsp:txXfrm>
    </dsp:sp>
    <dsp:sp modelId="{78C16E83-966B-4A4A-B03E-7B0503C77687}">
      <dsp:nvSpPr>
        <dsp:cNvPr id="0" name=""/>
        <dsp:cNvSpPr/>
      </dsp:nvSpPr>
      <dsp:spPr>
        <a:xfrm>
          <a:off x="3655575" y="3364019"/>
          <a:ext cx="897246" cy="8972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870E96-F1BB-496A-A4FD-1B10F77A4594}">
      <dsp:nvSpPr>
        <dsp:cNvPr id="0" name=""/>
        <dsp:cNvSpPr/>
      </dsp:nvSpPr>
      <dsp:spPr>
        <a:xfrm>
          <a:off x="3843996" y="3552441"/>
          <a:ext cx="520402" cy="52040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CECAA-3FFC-43DC-804D-CF9205FE21CC}">
      <dsp:nvSpPr>
        <dsp:cNvPr id="0" name=""/>
        <dsp:cNvSpPr/>
      </dsp:nvSpPr>
      <dsp:spPr>
        <a:xfrm>
          <a:off x="4745088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 Display" panose="020F0302020204030204"/>
            </a:rPr>
            <a:t>University career services and networking events</a:t>
          </a:r>
          <a:r>
            <a:rPr lang="en-GB" sz="1600" kern="1200" dirty="0">
              <a:latin typeface="Times New Roman"/>
              <a:cs typeface="Times New Roman"/>
            </a:rPr>
            <a:t>.(Ali et al., 2021b)</a:t>
          </a:r>
        </a:p>
      </dsp:txBody>
      <dsp:txXfrm>
        <a:off x="4745088" y="3364019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C45988-2698-4E4F-87EC-32EC47BBD5B8}">
      <dsp:nvSpPr>
        <dsp:cNvPr id="0" name=""/>
        <dsp:cNvSpPr/>
      </dsp:nvSpPr>
      <dsp:spPr>
        <a:xfrm>
          <a:off x="0" y="671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BF82B-DDBA-4982-93DE-4A8D87E15286}">
      <dsp:nvSpPr>
        <dsp:cNvPr id="0" name=""/>
        <dsp:cNvSpPr/>
      </dsp:nvSpPr>
      <dsp:spPr>
        <a:xfrm>
          <a:off x="0" y="671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Rapid Technology changes</a:t>
          </a:r>
          <a:endParaRPr lang="en-US" sz="2200" kern="1200" dirty="0"/>
        </a:p>
      </dsp:txBody>
      <dsp:txXfrm>
        <a:off x="0" y="671"/>
        <a:ext cx="6263640" cy="786192"/>
      </dsp:txXfrm>
    </dsp:sp>
    <dsp:sp modelId="{030288FC-B4D9-4763-AD59-EF6F0B463D48}">
      <dsp:nvSpPr>
        <dsp:cNvPr id="0" name=""/>
        <dsp:cNvSpPr/>
      </dsp:nvSpPr>
      <dsp:spPr>
        <a:xfrm>
          <a:off x="0" y="786863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65CCC-4569-449C-91CB-749058BAF00B}">
      <dsp:nvSpPr>
        <dsp:cNvPr id="0" name=""/>
        <dsp:cNvSpPr/>
      </dsp:nvSpPr>
      <dsp:spPr>
        <a:xfrm>
          <a:off x="0" y="786863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ptos Display" panose="020F0302020204030204"/>
            </a:rPr>
            <a:t>Rapid  healthcare sector changes due to funding and policy pressures.</a:t>
          </a:r>
          <a:endParaRPr lang="en-US" sz="2200" kern="1200" dirty="0"/>
        </a:p>
      </dsp:txBody>
      <dsp:txXfrm>
        <a:off x="0" y="786863"/>
        <a:ext cx="6263640" cy="786192"/>
      </dsp:txXfrm>
    </dsp:sp>
    <dsp:sp modelId="{8B90396E-1612-4A21-BA44-0D6AD04513CB}">
      <dsp:nvSpPr>
        <dsp:cNvPr id="0" name=""/>
        <dsp:cNvSpPr/>
      </dsp:nvSpPr>
      <dsp:spPr>
        <a:xfrm>
          <a:off x="0" y="1573055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E9DF2-C4B0-4395-916A-EE5E5B26CE05}">
      <dsp:nvSpPr>
        <dsp:cNvPr id="0" name=""/>
        <dsp:cNvSpPr/>
      </dsp:nvSpPr>
      <dsp:spPr>
        <a:xfrm>
          <a:off x="0" y="1573055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ptos Display" panose="020F0302020204030204"/>
            </a:rPr>
            <a:t>Competition for graduate roles in Health and social care</a:t>
          </a:r>
          <a:endParaRPr lang="en-GB" sz="2200" kern="1200" dirty="0"/>
        </a:p>
      </dsp:txBody>
      <dsp:txXfrm>
        <a:off x="0" y="1573055"/>
        <a:ext cx="6263640" cy="786192"/>
      </dsp:txXfrm>
    </dsp:sp>
    <dsp:sp modelId="{306FE5FA-2133-4D7C-9CF6-21F3D45D4C5E}">
      <dsp:nvSpPr>
        <dsp:cNvPr id="0" name=""/>
        <dsp:cNvSpPr/>
      </dsp:nvSpPr>
      <dsp:spPr>
        <a:xfrm>
          <a:off x="0" y="2359247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572BB-D618-4039-BD3E-8605645E6B97}">
      <dsp:nvSpPr>
        <dsp:cNvPr id="0" name=""/>
        <dsp:cNvSpPr/>
      </dsp:nvSpPr>
      <dsp:spPr>
        <a:xfrm>
          <a:off x="0" y="2359247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Burnout risks</a:t>
          </a:r>
          <a:endParaRPr lang="en-US" sz="2200" kern="1200" dirty="0"/>
        </a:p>
      </dsp:txBody>
      <dsp:txXfrm>
        <a:off x="0" y="2359247"/>
        <a:ext cx="6263640" cy="786192"/>
      </dsp:txXfrm>
    </dsp:sp>
    <dsp:sp modelId="{772866E4-9565-4FBF-AA3D-F91A15E646FE}">
      <dsp:nvSpPr>
        <dsp:cNvPr id="0" name=""/>
        <dsp:cNvSpPr/>
      </dsp:nvSpPr>
      <dsp:spPr>
        <a:xfrm>
          <a:off x="0" y="3145440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2AF78-EF3A-4CEC-BA37-008DA31A0E2A}">
      <dsp:nvSpPr>
        <dsp:cNvPr id="0" name=""/>
        <dsp:cNvSpPr/>
      </dsp:nvSpPr>
      <dsp:spPr>
        <a:xfrm>
          <a:off x="0" y="3145440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Changing patient demographic</a:t>
          </a:r>
          <a:endParaRPr lang="en-US" sz="2200" kern="1200" dirty="0"/>
        </a:p>
      </dsp:txBody>
      <dsp:txXfrm>
        <a:off x="0" y="3145440"/>
        <a:ext cx="6263640" cy="786192"/>
      </dsp:txXfrm>
    </dsp:sp>
    <dsp:sp modelId="{ECC4C9F8-9F74-4637-AB0C-AA493EA55D6E}">
      <dsp:nvSpPr>
        <dsp:cNvPr id="0" name=""/>
        <dsp:cNvSpPr/>
      </dsp:nvSpPr>
      <dsp:spPr>
        <a:xfrm>
          <a:off x="0" y="3931632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80B44-A0C6-4EAC-8FA7-9FC24B9552DC}">
      <dsp:nvSpPr>
        <dsp:cNvPr id="0" name=""/>
        <dsp:cNvSpPr/>
      </dsp:nvSpPr>
      <dsp:spPr>
        <a:xfrm>
          <a:off x="0" y="3931632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>
            <a:latin typeface="Aptos Display" panose="020F0302020204030204"/>
          </a:endParaRPr>
        </a:p>
      </dsp:txBody>
      <dsp:txXfrm>
        <a:off x="0" y="3931632"/>
        <a:ext cx="6263640" cy="786192"/>
      </dsp:txXfrm>
    </dsp:sp>
    <dsp:sp modelId="{396FF411-2478-4937-9479-041C31BB592A}">
      <dsp:nvSpPr>
        <dsp:cNvPr id="0" name=""/>
        <dsp:cNvSpPr/>
      </dsp:nvSpPr>
      <dsp:spPr>
        <a:xfrm>
          <a:off x="0" y="4717824"/>
          <a:ext cx="6263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2A31B-0636-412E-A626-6E7A800A5015}">
      <dsp:nvSpPr>
        <dsp:cNvPr id="0" name=""/>
        <dsp:cNvSpPr/>
      </dsp:nvSpPr>
      <dsp:spPr>
        <a:xfrm>
          <a:off x="0" y="4717824"/>
          <a:ext cx="6263640" cy="786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Times New Roman"/>
              <a:cs typeface="Times New Roman"/>
            </a:rPr>
            <a:t>(Ali et al., 2021b)</a:t>
          </a:r>
          <a:endParaRPr lang="en-GB" sz="2200" kern="1200" dirty="0">
            <a:latin typeface="Aptos Display" panose="020F0302020204030204"/>
          </a:endParaRPr>
        </a:p>
      </dsp:txBody>
      <dsp:txXfrm>
        <a:off x="0" y="4717824"/>
        <a:ext cx="6263640" cy="7861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818738-27AF-42DE-A014-EB8D4B0BF874}">
      <dsp:nvSpPr>
        <dsp:cNvPr id="0" name=""/>
        <dsp:cNvSpPr/>
      </dsp:nvSpPr>
      <dsp:spPr>
        <a:xfrm>
          <a:off x="9153" y="303142"/>
          <a:ext cx="720259" cy="7202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9688DD-2A4A-493A-BD45-075538C40248}">
      <dsp:nvSpPr>
        <dsp:cNvPr id="0" name=""/>
        <dsp:cNvSpPr/>
      </dsp:nvSpPr>
      <dsp:spPr>
        <a:xfrm>
          <a:off x="160408" y="454397"/>
          <a:ext cx="417750" cy="417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766E6-72FE-40B3-9ADB-6D9F214D61C3}">
      <dsp:nvSpPr>
        <dsp:cNvPr id="0" name=""/>
        <dsp:cNvSpPr/>
      </dsp:nvSpPr>
      <dsp:spPr>
        <a:xfrm>
          <a:off x="883754" y="303142"/>
          <a:ext cx="1697754" cy="7202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Set smart Goals for development areas</a:t>
          </a:r>
          <a:endParaRPr lang="en-US" sz="1100" kern="1200" dirty="0"/>
        </a:p>
      </dsp:txBody>
      <dsp:txXfrm>
        <a:off x="883754" y="303142"/>
        <a:ext cx="1697754" cy="720259"/>
      </dsp:txXfrm>
    </dsp:sp>
    <dsp:sp modelId="{FD23CEFA-39E9-47B5-BE87-8E52B324C992}">
      <dsp:nvSpPr>
        <dsp:cNvPr id="0" name=""/>
        <dsp:cNvSpPr/>
      </dsp:nvSpPr>
      <dsp:spPr>
        <a:xfrm>
          <a:off x="2877329" y="303142"/>
          <a:ext cx="720259" cy="7202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91C99E-6E43-4A63-86E4-6147040D9473}">
      <dsp:nvSpPr>
        <dsp:cNvPr id="0" name=""/>
        <dsp:cNvSpPr/>
      </dsp:nvSpPr>
      <dsp:spPr>
        <a:xfrm>
          <a:off x="3028583" y="454397"/>
          <a:ext cx="417750" cy="417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8CE12-B7BB-408F-BFD7-9EAA84AD1B81}">
      <dsp:nvSpPr>
        <dsp:cNvPr id="0" name=""/>
        <dsp:cNvSpPr/>
      </dsp:nvSpPr>
      <dsp:spPr>
        <a:xfrm>
          <a:off x="3751930" y="303142"/>
          <a:ext cx="1697754" cy="7202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Create timeline for professional certifications</a:t>
          </a:r>
          <a:endParaRPr lang="en-US" sz="1100" kern="1200" dirty="0"/>
        </a:p>
      </dsp:txBody>
      <dsp:txXfrm>
        <a:off x="3751930" y="303142"/>
        <a:ext cx="1697754" cy="720259"/>
      </dsp:txXfrm>
    </dsp:sp>
    <dsp:sp modelId="{675D5621-ECD8-4B16-92FF-E1771BE2BE9B}">
      <dsp:nvSpPr>
        <dsp:cNvPr id="0" name=""/>
        <dsp:cNvSpPr/>
      </dsp:nvSpPr>
      <dsp:spPr>
        <a:xfrm>
          <a:off x="9153" y="1736130"/>
          <a:ext cx="720259" cy="7202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7D9798-261C-4CF6-932C-DCCE1E634FC1}">
      <dsp:nvSpPr>
        <dsp:cNvPr id="0" name=""/>
        <dsp:cNvSpPr/>
      </dsp:nvSpPr>
      <dsp:spPr>
        <a:xfrm>
          <a:off x="160408" y="1887384"/>
          <a:ext cx="417750" cy="417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51D08-E516-429F-87FE-6952E94C4AC4}">
      <dsp:nvSpPr>
        <dsp:cNvPr id="0" name=""/>
        <dsp:cNvSpPr/>
      </dsp:nvSpPr>
      <dsp:spPr>
        <a:xfrm>
          <a:off x="883754" y="1736130"/>
          <a:ext cx="1697754" cy="7202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Maintain continuous professional development</a:t>
          </a:r>
          <a:r>
            <a:rPr lang="en-GB" sz="1100" kern="1200" dirty="0">
              <a:latin typeface="Times New Roman"/>
              <a:cs typeface="Times New Roman"/>
            </a:rPr>
            <a:t>.(Cottrell, 2015)</a:t>
          </a:r>
          <a:endParaRPr lang="en-US" sz="1100" kern="1200" dirty="0"/>
        </a:p>
      </dsp:txBody>
      <dsp:txXfrm>
        <a:off x="883754" y="1736130"/>
        <a:ext cx="1697754" cy="720259"/>
      </dsp:txXfrm>
    </dsp:sp>
    <dsp:sp modelId="{ABBE8FBE-5F81-4373-BC26-A94A9886414A}">
      <dsp:nvSpPr>
        <dsp:cNvPr id="0" name=""/>
        <dsp:cNvSpPr/>
      </dsp:nvSpPr>
      <dsp:spPr>
        <a:xfrm>
          <a:off x="2877329" y="1736130"/>
          <a:ext cx="720259" cy="7202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3B116D-521E-4AA6-BE8A-3C98C1BF6787}">
      <dsp:nvSpPr>
        <dsp:cNvPr id="0" name=""/>
        <dsp:cNvSpPr/>
      </dsp:nvSpPr>
      <dsp:spPr>
        <a:xfrm>
          <a:off x="3028583" y="1887384"/>
          <a:ext cx="417750" cy="4177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C9565-6B82-4327-B040-87F3E328D259}">
      <dsp:nvSpPr>
        <dsp:cNvPr id="0" name=""/>
        <dsp:cNvSpPr/>
      </dsp:nvSpPr>
      <dsp:spPr>
        <a:xfrm>
          <a:off x="3751930" y="1736130"/>
          <a:ext cx="1697754" cy="7202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Establish and build resilience through mentorship relationships</a:t>
          </a:r>
          <a:endParaRPr lang="en-US" sz="1100" kern="1200" dirty="0"/>
        </a:p>
      </dsp:txBody>
      <dsp:txXfrm>
        <a:off x="3751930" y="1736130"/>
        <a:ext cx="1697754" cy="720259"/>
      </dsp:txXfrm>
    </dsp:sp>
    <dsp:sp modelId="{D24C28CD-F1BF-48DC-9C28-B32B84F7A93A}">
      <dsp:nvSpPr>
        <dsp:cNvPr id="0" name=""/>
        <dsp:cNvSpPr/>
      </dsp:nvSpPr>
      <dsp:spPr>
        <a:xfrm>
          <a:off x="9153" y="3169118"/>
          <a:ext cx="720259" cy="7202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4F2F5-AAFB-4F7C-B272-571058F9EC16}">
      <dsp:nvSpPr>
        <dsp:cNvPr id="0" name=""/>
        <dsp:cNvSpPr/>
      </dsp:nvSpPr>
      <dsp:spPr>
        <a:xfrm>
          <a:off x="160408" y="3320372"/>
          <a:ext cx="417750" cy="4177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4FF0A-F2BE-401A-B301-570153B166B6}">
      <dsp:nvSpPr>
        <dsp:cNvPr id="0" name=""/>
        <dsp:cNvSpPr/>
      </dsp:nvSpPr>
      <dsp:spPr>
        <a:xfrm>
          <a:off x="883754" y="3169118"/>
          <a:ext cx="1697754" cy="7202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Join professional networks.</a:t>
          </a:r>
        </a:p>
      </dsp:txBody>
      <dsp:txXfrm>
        <a:off x="883754" y="3169118"/>
        <a:ext cx="1697754" cy="7202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3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6" name="Rectangle 48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96501" y="489508"/>
            <a:ext cx="5754896" cy="16675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 SWOT Analysis for Professional and Educational Development.</a:t>
            </a:r>
          </a:p>
        </p:txBody>
      </p:sp>
      <p:pic>
        <p:nvPicPr>
          <p:cNvPr id="429" name="Graphic 428" descr="Stethoscope">
            <a:extLst>
              <a:ext uri="{FF2B5EF4-FFF2-40B4-BE49-F238E27FC236}">
                <a16:creationId xmlns:a16="http://schemas.microsoft.com/office/drawing/2014/main" id="{C58FF5DA-7A03-7AEE-60EF-646B48075F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96502" y="2405894"/>
            <a:ext cx="5754896" cy="31974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Supporting Strategic Planning for Professional and Educational Development in Uk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Name: Kate Narh              StudentID:2419449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Lecturer: Vivian </a:t>
            </a:r>
            <a:r>
              <a:rPr lang="en-US" sz="1700" err="1"/>
              <a:t>Osuchukwu</a:t>
            </a: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Module: professional development  within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Module code: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Date:20th October, 2025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AB0D7-FCE0-ADC3-7457-AA63EE5FA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3988" y="320041"/>
            <a:ext cx="6707084" cy="38926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700" kern="1200" dirty="0">
                <a:latin typeface="+mj-lt"/>
                <a:ea typeface="+mj-ea"/>
                <a:cs typeface="+mj-cs"/>
              </a:rPr>
              <a:t>Strengths, Weaknesses, Opportunities and Threats are referred to as SWOT.</a:t>
            </a:r>
            <a:br>
              <a:rPr lang="en-US" sz="1700" kern="1200" dirty="0"/>
            </a:br>
            <a:br>
              <a:rPr lang="en-US" sz="1700" kern="1200" dirty="0"/>
            </a:br>
            <a:r>
              <a:rPr lang="en-US" sz="1700" kern="1200" dirty="0">
                <a:latin typeface="+mj-lt"/>
                <a:ea typeface="+mj-ea"/>
                <a:cs typeface="+mj-cs"/>
              </a:rPr>
              <a:t> A SWOT analysis is a structured self-assessment tool that is used to determine a person's Opportunities, Weaknesses, Threats, and Strengths in connection  to their professional and personal development.</a:t>
            </a:r>
            <a:br>
              <a:rPr lang="en-US" sz="1700" kern="1200" dirty="0"/>
            </a:br>
            <a:br>
              <a:rPr lang="en-US" sz="1700" kern="1200" dirty="0"/>
            </a:br>
            <a:r>
              <a:rPr lang="en-US" sz="1700" kern="1200" dirty="0">
                <a:latin typeface="+mj-lt"/>
                <a:ea typeface="+mj-ea"/>
                <a:cs typeface="+mj-cs"/>
              </a:rPr>
              <a:t> It helps people: Acknowledge their abilities and what they do well. Determine your flaws and places for improvement. Examine outside influences that might aid in their growth /opportunities Expect possible obstacles that could impede advancement </a:t>
            </a:r>
            <a:br>
              <a:rPr lang="en-US" sz="1700" kern="1200" dirty="0"/>
            </a:br>
            <a:r>
              <a:rPr lang="en-US" sz="1700" kern="1200" dirty="0">
                <a:latin typeface="+mj-lt"/>
                <a:ea typeface="+mj-ea"/>
                <a:cs typeface="+mj-cs"/>
              </a:rPr>
              <a:t>(Threats) </a:t>
            </a:r>
            <a:br>
              <a:rPr lang="en-US" sz="1700" kern="1200" dirty="0"/>
            </a:br>
            <a:r>
              <a:rPr lang="en-US" sz="1700" kern="1200" dirty="0">
                <a:latin typeface="+mj-lt"/>
                <a:ea typeface="+mj-ea"/>
                <a:cs typeface="+mj-cs"/>
              </a:rPr>
              <a:t>A person can make an effective personal development plan (PDP) and </a:t>
            </a:r>
            <a:r>
              <a:rPr lang="en-US" sz="1700" dirty="0"/>
              <a:t>set</a:t>
            </a:r>
            <a:br>
              <a:rPr lang="en-US" sz="1700" dirty="0"/>
            </a:br>
            <a:r>
              <a:rPr lang="en-US" sz="1700" dirty="0"/>
              <a:t>reasonable</a:t>
            </a:r>
            <a:r>
              <a:rPr lang="en-US" sz="1700" kern="1200" dirty="0">
                <a:latin typeface="+mj-lt"/>
                <a:ea typeface="+mj-ea"/>
                <a:cs typeface="+mj-cs"/>
              </a:rPr>
              <a:t> goals by assessing these criteria.</a:t>
            </a:r>
            <a:r>
              <a:rPr lang="en-US" sz="1700" dirty="0"/>
              <a:t> </a:t>
            </a:r>
            <a:r>
              <a:rPr lang="en-US" sz="1200" dirty="0">
                <a:latin typeface="Times New Roman"/>
                <a:cs typeface="Times New Roman"/>
              </a:rPr>
              <a:t>(Ali et al., 2021b)</a:t>
            </a:r>
            <a:endParaRPr lang="en-US" sz="17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610610F9-6CDA-21A9-32EF-F750EBB1F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0040" y="1226248"/>
            <a:ext cx="4087368" cy="4087368"/>
          </a:xfrm>
          <a:prstGeom prst="rect">
            <a:avLst/>
          </a:prstGeom>
        </p:spPr>
      </p:pic>
      <p:sp>
        <p:nvSpPr>
          <p:cNvPr id="12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420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C00D0-7135-0BC3-3407-A8D682318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383528"/>
            <a:ext cx="5925989" cy="31675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800" kern="1200" dirty="0">
                <a:latin typeface="+mj-lt"/>
                <a:ea typeface="+mj-ea"/>
                <a:cs typeface="+mj-cs"/>
              </a:rPr>
              <a:t>A SWOT analysis gives  a clear picture of where I am now and how I can progress in my career</a:t>
            </a:r>
            <a:br>
              <a:rPr lang="en-US" sz="3800" dirty="0"/>
            </a:br>
            <a:r>
              <a:rPr lang="en-US" sz="1200" dirty="0">
                <a:latin typeface="Times New Roman"/>
                <a:cs typeface="Times New Roman"/>
              </a:rPr>
              <a:t>(Ali et al., 2021b)</a:t>
            </a:r>
            <a:endParaRPr lang="en-US" sz="3800" kern="1200" dirty="0">
              <a:latin typeface="+mj-lt"/>
            </a:endParaRPr>
          </a:p>
        </p:txBody>
      </p:sp>
      <p:pic>
        <p:nvPicPr>
          <p:cNvPr id="7" name="Graphic 6" descr="Dumbbell">
            <a:extLst>
              <a:ext uri="{FF2B5EF4-FFF2-40B4-BE49-F238E27FC236}">
                <a16:creationId xmlns:a16="http://schemas.microsoft.com/office/drawing/2014/main" id="{78867918-9244-90C5-8115-46B8DBD296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53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3" name="Rectangle 61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C4CC7-3C4D-49EB-71CE-258684D5B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336390"/>
            <a:ext cx="6155988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 Strenghts</a:t>
            </a:r>
          </a:p>
        </p:txBody>
      </p:sp>
      <p:cxnSp>
        <p:nvCxnSpPr>
          <p:cNvPr id="615" name="Straight Connector 614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C7AC272-1F30-F2E5-6553-2DF8FB4D76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In depth clinical knowledge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.Empathetic and compassionate –builds trust with service users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Commitment to person-centered care and equality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.Clear documentation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Good communication and teamwork skills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Problem solving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Critical thinking 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.Reflective and organized-  act on feedback and meet deadlines.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 </a:t>
            </a:r>
            <a:r>
              <a:rPr lang="en-US" sz="1200" dirty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(Ali et al., 2021a)</a:t>
            </a: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AFD97F5B-2020-778F-39F5-B20B60D331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61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405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6AFD9-D36D-240F-1553-97292C814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Weakness-areas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4BCB4-3EEA-E7BB-9080-979F5F5E0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700"/>
          </a:p>
          <a:p>
            <a:endParaRPr lang="en-GB" sz="1700"/>
          </a:p>
          <a:p>
            <a:r>
              <a:rPr lang="en-GB" sz="1700" dirty="0"/>
              <a:t>Poor work life balance- overcommitting to multiple tasks leading to stress.</a:t>
            </a:r>
          </a:p>
          <a:p>
            <a:r>
              <a:rPr lang="en-GB" sz="1700" dirty="0"/>
              <a:t>Need to improve time management and assertiveness.</a:t>
            </a:r>
          </a:p>
          <a:p>
            <a:r>
              <a:rPr lang="en-GB" sz="1700" dirty="0"/>
              <a:t>Experience in leadership</a:t>
            </a:r>
          </a:p>
          <a:p>
            <a:r>
              <a:rPr lang="en-GB" sz="1700" dirty="0"/>
              <a:t>Developing presentation skills</a:t>
            </a:r>
          </a:p>
          <a:p>
            <a:r>
              <a:rPr lang="en-GB" sz="1700" dirty="0"/>
              <a:t>Experience in research publications</a:t>
            </a:r>
          </a:p>
          <a:p>
            <a:r>
              <a:rPr lang="en-GB" sz="1700" dirty="0"/>
              <a:t>Professional network development- identifying specific training needs in digital healthcare systems)</a:t>
            </a:r>
          </a:p>
          <a:p>
            <a:r>
              <a:rPr lang="en-GB" sz="1200">
                <a:latin typeface="Times New Roman"/>
                <a:cs typeface="Times New Roman"/>
              </a:rPr>
              <a:t>(Ali et al., 2021a)</a:t>
            </a:r>
            <a:endParaRPr lang="en-GB" sz="1700" dirty="0"/>
          </a:p>
        </p:txBody>
      </p:sp>
      <p:pic>
        <p:nvPicPr>
          <p:cNvPr id="5" name="Picture 4" descr="Different types of clocks">
            <a:extLst>
              <a:ext uri="{FF2B5EF4-FFF2-40B4-BE49-F238E27FC236}">
                <a16:creationId xmlns:a16="http://schemas.microsoft.com/office/drawing/2014/main" id="{1EE0F1C7-BE6E-AE58-D110-42BCC67E92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24" r="39526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66533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5" name="Rectangle 15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1490B-AAF6-4CA1-8170-4F03342D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Exploring opportunities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3BF5EA06-FF8A-C4A4-E973-2727AC315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63560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405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BFF22-95FD-7A6F-BAC1-34790969C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41711"/>
            <a:ext cx="3234466" cy="34743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Recognizing Threats-(External and personal challenges)</a:t>
            </a:r>
            <a:br>
              <a:rPr lang="en-US" sz="3600" dirty="0"/>
            </a:br>
            <a:endParaRPr lang="en-US" sz="1200">
              <a:latin typeface="Times New Roman"/>
              <a:cs typeface="Times New Roman"/>
            </a:endParaRPr>
          </a:p>
        </p:txBody>
      </p: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9" name="Content Placeholder 2">
            <a:extLst>
              <a:ext uri="{FF2B5EF4-FFF2-40B4-BE49-F238E27FC236}">
                <a16:creationId xmlns:a16="http://schemas.microsoft.com/office/drawing/2014/main" id="{FF8371E5-DC4E-ABC7-3469-BA245BFC9A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3157900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213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9" name="Rectangle 22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0" name="Arc 22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3770DB-44E5-92C2-8D07-CDC58F963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Action Plan </a:t>
            </a:r>
          </a:p>
        </p:txBody>
      </p:sp>
      <p:sp>
        <p:nvSpPr>
          <p:cNvPr id="231" name="Freeform: Shape 14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4" name="Graphic 113" descr="Head with Gears">
            <a:extLst>
              <a:ext uri="{FF2B5EF4-FFF2-40B4-BE49-F238E27FC236}">
                <a16:creationId xmlns:a16="http://schemas.microsoft.com/office/drawing/2014/main" id="{4B37EAB6-8962-251F-AADC-905E309BC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158" name="Content Placeholder 2">
            <a:extLst>
              <a:ext uri="{FF2B5EF4-FFF2-40B4-BE49-F238E27FC236}">
                <a16:creationId xmlns:a16="http://schemas.microsoft.com/office/drawing/2014/main" id="{4BA60F3C-3A78-25A4-14E1-27902FEE9F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5051701"/>
              </p:ext>
            </p:extLst>
          </p:nvPr>
        </p:nvGraphicFramePr>
        <p:xfrm>
          <a:off x="5311152" y="250096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89441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A8967-0D05-EC97-7F80-C9CD57682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>
                <a:latin typeface="Aptos"/>
              </a:rPr>
              <a:t>    </a:t>
            </a:r>
            <a:r>
              <a:rPr lang="en-GB">
                <a:latin typeface="Aptos Display"/>
              </a:rPr>
              <a:t>Reviews</a:t>
            </a:r>
            <a:endParaRPr lang="en-US"/>
          </a:p>
        </p:txBody>
      </p:sp>
      <p:sp>
        <p:nvSpPr>
          <p:cNvPr id="23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4" name="Graphic 23" descr="Tick">
            <a:extLst>
              <a:ext uri="{FF2B5EF4-FFF2-40B4-BE49-F238E27FC236}">
                <a16:creationId xmlns:a16="http://schemas.microsoft.com/office/drawing/2014/main" id="{95467FD8-F88B-33FB-190D-0FC6BD99E5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F07A6-B9D5-0F08-02FD-25072EC6B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/>
              <a:t>Swot Analysis is an ongoing process that needs to be reviewed frequently.</a:t>
            </a:r>
          </a:p>
          <a:p>
            <a:endParaRPr lang="en-GB" sz="2600"/>
          </a:p>
          <a:p>
            <a:r>
              <a:rPr lang="en-US" sz="2600"/>
              <a:t>Plan frequent SWOT reviews.</a:t>
            </a:r>
            <a:endParaRPr lang="en-GB" sz="2600"/>
          </a:p>
          <a:p>
            <a:r>
              <a:rPr lang="en-GB" sz="2600"/>
              <a:t>Patient feedback.</a:t>
            </a:r>
          </a:p>
          <a:p>
            <a:r>
              <a:rPr lang="en-GB" sz="2600"/>
              <a:t>Review by peers</a:t>
            </a:r>
            <a:endParaRPr lang="en-US" sz="2600"/>
          </a:p>
          <a:p>
            <a:r>
              <a:rPr lang="en-GB" sz="2600"/>
              <a:t>Supervisor assessment</a:t>
            </a:r>
            <a:endParaRPr lang="en-US" sz="2600"/>
          </a:p>
          <a:p>
            <a:r>
              <a:rPr lang="en-GB" sz="2600" dirty="0"/>
              <a:t>Track progress and </a:t>
            </a:r>
            <a:r>
              <a:rPr lang="en-GB" sz="2600"/>
              <a:t>adjust strategies.</a:t>
            </a:r>
            <a:r>
              <a:rPr lang="en-GB" sz="1200">
                <a:latin typeface="Times New Roman"/>
                <a:cs typeface="Times New Roman"/>
              </a:rPr>
              <a:t>(Ali et al., 2021)</a:t>
            </a:r>
            <a:endParaRPr lang="en-US" sz="2600" dirty="0"/>
          </a:p>
          <a:p>
            <a:endParaRPr lang="en-GB" sz="2600" dirty="0"/>
          </a:p>
          <a:p>
            <a:endParaRPr lang="en-GB" sz="2600"/>
          </a:p>
          <a:p>
            <a:endParaRPr lang="en-GB" sz="2600">
              <a:latin typeface="Aptos" panose="020B0004020202020204"/>
              <a:ea typeface="Calibri"/>
              <a:cs typeface="Calibri"/>
            </a:endParaRPr>
          </a:p>
          <a:p>
            <a:pPr>
              <a:spcBef>
                <a:spcPts val="0"/>
              </a:spcBef>
              <a:buFont typeface="Arial,Sans-Serif" panose="020B0604020202020204" pitchFamily="34" charset="0"/>
              <a:buChar char="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>
              <a:buFont typeface="Arial,Sans-Serif" panose="020B0604020202020204" pitchFamily="34" charset="0"/>
              <a:buChar char=""/>
            </a:pPr>
            <a:endParaRPr lang="en-GB" sz="2600"/>
          </a:p>
          <a:p>
            <a:pPr>
              <a:buFont typeface="Arial,Sans-Serif" panose="020B0604020202020204" pitchFamily="34" charset="0"/>
              <a:buChar char=""/>
            </a:pPr>
            <a:endParaRPr lang="en-GB" sz="2600"/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3710119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Stethoscope">
            <a:extLst>
              <a:ext uri="{FF2B5EF4-FFF2-40B4-BE49-F238E27FC236}">
                <a16:creationId xmlns:a16="http://schemas.microsoft.com/office/drawing/2014/main" id="{27199C51-95EE-7F8D-4AA0-9BD7C3805E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35" r="39283" b="-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20F47-1CA1-8C3A-FCA5-D71544A48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820110A7-8AF2-742B-4399-E56939D7D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SWOT analysis has aided in determining my current  situation and course for the future.</a:t>
            </a:r>
            <a:endParaRPr lang="en-US" sz="2000" dirty="0"/>
          </a:p>
          <a:p>
            <a:r>
              <a:rPr lang="en-GB" sz="2000" dirty="0"/>
              <a:t>I plan to build on my strengths and improve weakness through CPD and feedback </a:t>
            </a:r>
          </a:p>
          <a:p>
            <a:r>
              <a:rPr lang="en-GB" sz="2000" dirty="0"/>
              <a:t>long term goal: Seeking to become a reflective and compassionate professional and contribute positively to UK health and social care.</a:t>
            </a:r>
          </a:p>
          <a:p>
            <a:r>
              <a:rPr lang="en-GB" sz="1200" dirty="0">
                <a:latin typeface="Times New Roman"/>
                <a:cs typeface="Times New Roman"/>
              </a:rPr>
              <a:t>(Cottrell, 2015)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41060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91D14F-002F-34F7-EB99-83588DC8A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D6B0FF36-3223-EA8D-6909-52FFE2BA2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ea typeface="+mn-lt"/>
                <a:cs typeface="+mn-lt"/>
              </a:rPr>
              <a:t>Ali, B.M., </a:t>
            </a:r>
            <a:r>
              <a:rPr lang="en-GB" sz="2200" dirty="0" err="1">
                <a:ea typeface="+mn-lt"/>
                <a:cs typeface="+mn-lt"/>
              </a:rPr>
              <a:t>Elwalda</a:t>
            </a:r>
            <a:r>
              <a:rPr lang="en-GB" sz="2200" dirty="0">
                <a:ea typeface="+mn-lt"/>
                <a:cs typeface="+mn-lt"/>
              </a:rPr>
              <a:t>, A., Mousa, M.M., Erkan, I. and Rahman, M. (2021) ‘SWOT analysis applications: An integrative literature review’, </a:t>
            </a:r>
            <a:r>
              <a:rPr lang="en-GB" sz="2200" i="1" dirty="0">
                <a:ea typeface="+mn-lt"/>
                <a:cs typeface="+mn-lt"/>
              </a:rPr>
              <a:t>Journal of Global Business Insights</a:t>
            </a:r>
            <a:r>
              <a:rPr lang="en-GB" sz="2200" dirty="0">
                <a:ea typeface="+mn-lt"/>
                <a:cs typeface="+mn-lt"/>
              </a:rPr>
              <a:t>, 6(1), pp. 54–72.</a:t>
            </a:r>
            <a:endParaRPr lang="en-US" dirty="0"/>
          </a:p>
          <a:p>
            <a:pPr marL="457200" indent="-457200">
              <a:buAutoNum type="arabicPeriod"/>
            </a:pPr>
            <a:endParaRPr lang="en-GB" sz="2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200" dirty="0">
                <a:ea typeface="+mn-lt"/>
                <a:cs typeface="+mn-lt"/>
              </a:rPr>
              <a:t>2.    Bassot, B. (2024) </a:t>
            </a:r>
            <a:r>
              <a:rPr lang="en-GB" sz="2200" i="1" dirty="0">
                <a:ea typeface="+mn-lt"/>
                <a:cs typeface="+mn-lt"/>
              </a:rPr>
              <a:t>The Reflective Journal</a:t>
            </a:r>
            <a:r>
              <a:rPr lang="en-GB" sz="2200" dirty="0">
                <a:ea typeface="+mn-lt"/>
                <a:cs typeface="+mn-lt"/>
              </a:rPr>
              <a:t>. 4th ed. London: Bloomsbury Publishing.</a:t>
            </a:r>
            <a:endParaRPr lang="en-GB" dirty="0"/>
          </a:p>
          <a:p>
            <a:pPr marL="0" indent="0">
              <a:buNone/>
            </a:pPr>
            <a:endParaRPr lang="en-GB" sz="2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200" dirty="0">
                <a:ea typeface="+mn-lt"/>
                <a:cs typeface="+mn-lt"/>
              </a:rPr>
              <a:t>3.   Cottrell, S. (2015) </a:t>
            </a:r>
            <a:r>
              <a:rPr lang="en-GB" sz="2200" i="1" dirty="0">
                <a:ea typeface="+mn-lt"/>
                <a:cs typeface="+mn-lt"/>
              </a:rPr>
              <a:t>Skills for Success: Personal Development and Employability</a:t>
            </a:r>
            <a:r>
              <a:rPr lang="en-GB" sz="2200" dirty="0">
                <a:ea typeface="+mn-lt"/>
                <a:cs typeface="+mn-lt"/>
              </a:rPr>
              <a:t>. 3rd ed. London: Palgrave Macmillan.</a:t>
            </a:r>
            <a:endParaRPr lang="en-GB" dirty="0"/>
          </a:p>
          <a:p>
            <a:pPr marL="0" indent="0">
              <a:buNone/>
            </a:pPr>
            <a:endParaRPr lang="en-GB" sz="22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200" dirty="0">
                <a:ea typeface="+mn-lt"/>
                <a:cs typeface="+mn-lt"/>
              </a:rPr>
              <a:t>4.   Johns, C. (2022) </a:t>
            </a:r>
            <a:r>
              <a:rPr lang="en-GB" sz="2200" i="1" dirty="0">
                <a:ea typeface="+mn-lt"/>
                <a:cs typeface="+mn-lt"/>
              </a:rPr>
              <a:t>Becoming a Reflective Practitioner</a:t>
            </a:r>
            <a:r>
              <a:rPr lang="en-GB" sz="2200" dirty="0">
                <a:ea typeface="+mn-lt"/>
                <a:cs typeface="+mn-lt"/>
              </a:rPr>
              <a:t>. Chichester, West Sussex: Wiley Blackwell.</a:t>
            </a:r>
            <a:endParaRPr lang="en-GB" dirty="0"/>
          </a:p>
          <a:p>
            <a:pPr>
              <a:buNone/>
            </a:pPr>
            <a:endParaRPr lang="en-GB" sz="2200" dirty="0"/>
          </a:p>
          <a:p>
            <a:pPr marL="0" indent="0">
              <a:buNone/>
            </a:pPr>
            <a:endParaRPr lang="en-GB" sz="2200">
              <a:latin typeface="Calisto MT"/>
            </a:endParaRPr>
          </a:p>
          <a:p>
            <a:pPr>
              <a:buAutoNum type="arabicPeriod"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9032046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Personal SWOT Analysis for Professional and Educational Development.</vt:lpstr>
      <vt:lpstr>Strengths, Weaknesses, Opportunities and Threats are referred to as SWOT.   A SWOT analysis is a structured self-assessment tool that is used to determine a person's Opportunities, Weaknesses, Threats, and Strengths in connection  to their professional and personal development.   It helps people: Acknowledge their abilities and what they do well. Determine your flaws and places for improvement. Examine outside influences that might aid in their growth /opportunities Expect possible obstacles that could impede advancement  (Threats)  A person can make an effective personal development plan (PDP) and set reasonable goals by assessing these criteria. (Ali et al., 2021b)</vt:lpstr>
      <vt:lpstr>A SWOT analysis gives  a clear picture of where I am now and how I can progress in my career (Ali et al., 2021b)</vt:lpstr>
      <vt:lpstr>Personal Strenghts</vt:lpstr>
      <vt:lpstr>Weakness-areas for Improvement</vt:lpstr>
      <vt:lpstr>Exploring opportunities</vt:lpstr>
      <vt:lpstr>Recognizing Threats-(External and personal challenges) </vt:lpstr>
      <vt:lpstr>Action Plan </vt:lpstr>
      <vt:lpstr>    Reviews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56</cp:revision>
  <dcterms:created xsi:type="dcterms:W3CDTF">2025-09-29T11:04:46Z</dcterms:created>
  <dcterms:modified xsi:type="dcterms:W3CDTF">2025-10-19T13:41:24Z</dcterms:modified>
</cp:coreProperties>
</file>