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7" r:id="rId5"/>
  </p:sldIdLst>
  <p:sldSz cx="7559675" cy="100790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FAB7B0-74EB-4E2C-A476-A59696C2DDE6}" v="977" dt="2025-07-07T02:10:54.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00" d="100"/>
          <a:sy n="100" d="100"/>
        </p:scale>
        <p:origin x="312" y="-3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Horia Zbircea (2435086)" userId="cfc46dc2-b568-4253-b6f1-731a44a94ccb" providerId="ADAL" clId="{95FAB7B0-74EB-4E2C-A476-A59696C2DDE6}"/>
    <pc:docChg chg="undo custSel addSld delSld modSld modMainMaster">
      <pc:chgData name="Mihai-Horia Zbircea (2435086)" userId="cfc46dc2-b568-4253-b6f1-731a44a94ccb" providerId="ADAL" clId="{95FAB7B0-74EB-4E2C-A476-A59696C2DDE6}" dt="2025-07-07T02:11:30.333" v="1359" actId="207"/>
      <pc:docMkLst>
        <pc:docMk/>
      </pc:docMkLst>
      <pc:sldChg chg="addSp delSp modSp del mod modClrScheme chgLayout">
        <pc:chgData name="Mihai-Horia Zbircea (2435086)" userId="cfc46dc2-b568-4253-b6f1-731a44a94ccb" providerId="ADAL" clId="{95FAB7B0-74EB-4E2C-A476-A59696C2DDE6}" dt="2025-07-04T11:51:03.165" v="141" actId="2696"/>
        <pc:sldMkLst>
          <pc:docMk/>
          <pc:sldMk cId="2746281079" sldId="256"/>
        </pc:sldMkLst>
      </pc:sldChg>
      <pc:sldChg chg="addSp delSp modSp new mod setBg modClrScheme chgLayout">
        <pc:chgData name="Mihai-Horia Zbircea (2435086)" userId="cfc46dc2-b568-4253-b6f1-731a44a94ccb" providerId="ADAL" clId="{95FAB7B0-74EB-4E2C-A476-A59696C2DDE6}" dt="2025-07-07T02:11:30.333" v="1359" actId="207"/>
        <pc:sldMkLst>
          <pc:docMk/>
          <pc:sldMk cId="2500097578" sldId="257"/>
        </pc:sldMkLst>
        <pc:spChg chg="add del mod">
          <ac:chgData name="Mihai-Horia Zbircea (2435086)" userId="cfc46dc2-b568-4253-b6f1-731a44a94ccb" providerId="ADAL" clId="{95FAB7B0-74EB-4E2C-A476-A59696C2DDE6}" dt="2025-07-06T20:31:43.183" v="214" actId="478"/>
          <ac:spMkLst>
            <pc:docMk/>
            <pc:sldMk cId="2500097578" sldId="257"/>
            <ac:spMk id="3" creationId="{34500EBD-FCB2-E85A-C468-A8CC8D43BF8F}"/>
          </ac:spMkLst>
        </pc:spChg>
        <pc:spChg chg="add del mod">
          <ac:chgData name="Mihai-Horia Zbircea (2435086)" userId="cfc46dc2-b568-4253-b6f1-731a44a94ccb" providerId="ADAL" clId="{95FAB7B0-74EB-4E2C-A476-A59696C2DDE6}" dt="2025-07-07T01:06:52.077" v="877" actId="21"/>
          <ac:spMkLst>
            <pc:docMk/>
            <pc:sldMk cId="2500097578" sldId="257"/>
            <ac:spMk id="4" creationId="{5FE3E38C-99FF-5269-FDEC-4C6AA8175A9C}"/>
          </ac:spMkLst>
        </pc:spChg>
        <pc:spChg chg="add del mod">
          <ac:chgData name="Mihai-Horia Zbircea (2435086)" userId="cfc46dc2-b568-4253-b6f1-731a44a94ccb" providerId="ADAL" clId="{95FAB7B0-74EB-4E2C-A476-A59696C2DDE6}" dt="2025-07-07T01:06:52.077" v="877" actId="21"/>
          <ac:spMkLst>
            <pc:docMk/>
            <pc:sldMk cId="2500097578" sldId="257"/>
            <ac:spMk id="5" creationId="{61E142A4-5C27-917E-5F76-BB7F4B90881E}"/>
          </ac:spMkLst>
        </pc:spChg>
        <pc:spChg chg="add mod">
          <ac:chgData name="Mihai-Horia Zbircea (2435086)" userId="cfc46dc2-b568-4253-b6f1-731a44a94ccb" providerId="ADAL" clId="{95FAB7B0-74EB-4E2C-A476-A59696C2DDE6}" dt="2025-07-07T00:38:01.495" v="293" actId="767"/>
          <ac:spMkLst>
            <pc:docMk/>
            <pc:sldMk cId="2500097578" sldId="257"/>
            <ac:spMk id="7" creationId="{67B2D778-3452-6216-E2BB-C7F8B138A80C}"/>
          </ac:spMkLst>
        </pc:spChg>
        <pc:spChg chg="add mod">
          <ac:chgData name="Mihai-Horia Zbircea (2435086)" userId="cfc46dc2-b568-4253-b6f1-731a44a94ccb" providerId="ADAL" clId="{95FAB7B0-74EB-4E2C-A476-A59696C2DDE6}" dt="2025-07-07T02:10:05.015" v="1327" actId="122"/>
          <ac:spMkLst>
            <pc:docMk/>
            <pc:sldMk cId="2500097578" sldId="257"/>
            <ac:spMk id="8" creationId="{C1495CE0-B25E-CBE4-5425-E2CA65A0F2DD}"/>
          </ac:spMkLst>
        </pc:spChg>
        <pc:spChg chg="add mod">
          <ac:chgData name="Mihai-Horia Zbircea (2435086)" userId="cfc46dc2-b568-4253-b6f1-731a44a94ccb" providerId="ADAL" clId="{95FAB7B0-74EB-4E2C-A476-A59696C2DDE6}" dt="2025-07-07T02:10:10.189" v="1328" actId="122"/>
          <ac:spMkLst>
            <pc:docMk/>
            <pc:sldMk cId="2500097578" sldId="257"/>
            <ac:spMk id="9" creationId="{8396A14F-5E9F-FE8C-6236-63772233D152}"/>
          </ac:spMkLst>
        </pc:spChg>
        <pc:spChg chg="add mod">
          <ac:chgData name="Mihai-Horia Zbircea (2435086)" userId="cfc46dc2-b568-4253-b6f1-731a44a94ccb" providerId="ADAL" clId="{95FAB7B0-74EB-4E2C-A476-A59696C2DDE6}" dt="2025-07-07T01:07:28.124" v="879" actId="767"/>
          <ac:spMkLst>
            <pc:docMk/>
            <pc:sldMk cId="2500097578" sldId="257"/>
            <ac:spMk id="10" creationId="{40045DC8-3F6A-BB97-A2CB-DAFD830CF835}"/>
          </ac:spMkLst>
        </pc:spChg>
        <pc:spChg chg="add mod">
          <ac:chgData name="Mihai-Horia Zbircea (2435086)" userId="cfc46dc2-b568-4253-b6f1-731a44a94ccb" providerId="ADAL" clId="{95FAB7B0-74EB-4E2C-A476-A59696C2DDE6}" dt="2025-07-07T02:00:57.606" v="1186" actId="207"/>
          <ac:spMkLst>
            <pc:docMk/>
            <pc:sldMk cId="2500097578" sldId="257"/>
            <ac:spMk id="51" creationId="{7669D5DD-1D0D-A3A7-C770-9BF053F30741}"/>
          </ac:spMkLst>
        </pc:spChg>
        <pc:spChg chg="add mod">
          <ac:chgData name="Mihai-Horia Zbircea (2435086)" userId="cfc46dc2-b568-4253-b6f1-731a44a94ccb" providerId="ADAL" clId="{95FAB7B0-74EB-4E2C-A476-A59696C2DDE6}" dt="2025-07-07T02:00:50.121" v="1185" actId="207"/>
          <ac:spMkLst>
            <pc:docMk/>
            <pc:sldMk cId="2500097578" sldId="257"/>
            <ac:spMk id="52" creationId="{E0160B4A-FA66-0ED4-5191-DCB1D341FCC7}"/>
          </ac:spMkLst>
        </pc:spChg>
        <pc:spChg chg="add mod">
          <ac:chgData name="Mihai-Horia Zbircea (2435086)" userId="cfc46dc2-b568-4253-b6f1-731a44a94ccb" providerId="ADAL" clId="{95FAB7B0-74EB-4E2C-A476-A59696C2DDE6}" dt="2025-07-07T02:01:48.511" v="1199" actId="207"/>
          <ac:spMkLst>
            <pc:docMk/>
            <pc:sldMk cId="2500097578" sldId="257"/>
            <ac:spMk id="53" creationId="{D29C4220-A6A8-1B3B-0977-EC228070390C}"/>
          </ac:spMkLst>
        </pc:spChg>
        <pc:spChg chg="add mod">
          <ac:chgData name="Mihai-Horia Zbircea (2435086)" userId="cfc46dc2-b568-4253-b6f1-731a44a94ccb" providerId="ADAL" clId="{95FAB7B0-74EB-4E2C-A476-A59696C2DDE6}" dt="2025-07-07T02:02:19.014" v="1209" actId="14100"/>
          <ac:spMkLst>
            <pc:docMk/>
            <pc:sldMk cId="2500097578" sldId="257"/>
            <ac:spMk id="54" creationId="{FF9FE4D0-72CA-4614-3CBC-008F0679C5DE}"/>
          </ac:spMkLst>
        </pc:spChg>
        <pc:spChg chg="add mod">
          <ac:chgData name="Mihai-Horia Zbircea (2435086)" userId="cfc46dc2-b568-4253-b6f1-731a44a94ccb" providerId="ADAL" clId="{95FAB7B0-74EB-4E2C-A476-A59696C2DDE6}" dt="2025-07-07T02:03:02.480" v="1220" actId="20577"/>
          <ac:spMkLst>
            <pc:docMk/>
            <pc:sldMk cId="2500097578" sldId="257"/>
            <ac:spMk id="55" creationId="{7CE78043-89F6-8C85-FBC0-1CF623236F2B}"/>
          </ac:spMkLst>
        </pc:spChg>
        <pc:spChg chg="add mod">
          <ac:chgData name="Mihai-Horia Zbircea (2435086)" userId="cfc46dc2-b568-4253-b6f1-731a44a94ccb" providerId="ADAL" clId="{95FAB7B0-74EB-4E2C-A476-A59696C2DDE6}" dt="2025-07-07T02:11:30.333" v="1359" actId="207"/>
          <ac:spMkLst>
            <pc:docMk/>
            <pc:sldMk cId="2500097578" sldId="257"/>
            <ac:spMk id="58" creationId="{F7FB7344-56AB-0162-602B-E62DAB5B101C}"/>
          </ac:spMkLst>
        </pc:spChg>
        <pc:graphicFrameChg chg="add mod modGraphic">
          <ac:chgData name="Mihai-Horia Zbircea (2435086)" userId="cfc46dc2-b568-4253-b6f1-731a44a94ccb" providerId="ADAL" clId="{95FAB7B0-74EB-4E2C-A476-A59696C2DDE6}" dt="2025-07-07T02:07:37.629" v="1315" actId="20577"/>
          <ac:graphicFrameMkLst>
            <pc:docMk/>
            <pc:sldMk cId="2500097578" sldId="257"/>
            <ac:graphicFrameMk id="2" creationId="{EB6973B7-2B41-8133-37AB-59BD60FFC917}"/>
          </ac:graphicFrameMkLst>
        </pc:graphicFrameChg>
        <pc:graphicFrameChg chg="add del mod modGraphic">
          <ac:chgData name="Mihai-Horia Zbircea (2435086)" userId="cfc46dc2-b568-4253-b6f1-731a44a94ccb" providerId="ADAL" clId="{95FAB7B0-74EB-4E2C-A476-A59696C2DDE6}" dt="2025-07-06T20:28:24.780" v="211" actId="478"/>
          <ac:graphicFrameMkLst>
            <pc:docMk/>
            <pc:sldMk cId="2500097578" sldId="257"/>
            <ac:graphicFrameMk id="6" creationId="{1D8F3ABF-69C4-215B-257C-4D9A884D10BF}"/>
          </ac:graphicFrameMkLst>
        </pc:graphicFrameChg>
        <pc:picChg chg="add mod">
          <ac:chgData name="Mihai-Horia Zbircea (2435086)" userId="cfc46dc2-b568-4253-b6f1-731a44a94ccb" providerId="ADAL" clId="{95FAB7B0-74EB-4E2C-A476-A59696C2DDE6}" dt="2025-07-07T01:17:59.594" v="949" actId="1076"/>
          <ac:picMkLst>
            <pc:docMk/>
            <pc:sldMk cId="2500097578" sldId="257"/>
            <ac:picMk id="12" creationId="{BB004086-8C91-BAD2-1581-BD51BF64DA9F}"/>
          </ac:picMkLst>
        </pc:picChg>
        <pc:picChg chg="add mod">
          <ac:chgData name="Mihai-Horia Zbircea (2435086)" userId="cfc46dc2-b568-4253-b6f1-731a44a94ccb" providerId="ADAL" clId="{95FAB7B0-74EB-4E2C-A476-A59696C2DDE6}" dt="2025-07-07T01:18:05.322" v="950" actId="1076"/>
          <ac:picMkLst>
            <pc:docMk/>
            <pc:sldMk cId="2500097578" sldId="257"/>
            <ac:picMk id="14" creationId="{FBF44169-0871-2DAA-15EC-DF3999A1DD23}"/>
          </ac:picMkLst>
        </pc:picChg>
        <pc:picChg chg="add mod">
          <ac:chgData name="Mihai-Horia Zbircea (2435086)" userId="cfc46dc2-b568-4253-b6f1-731a44a94ccb" providerId="ADAL" clId="{95FAB7B0-74EB-4E2C-A476-A59696C2DDE6}" dt="2025-07-07T01:18:08.775" v="951" actId="1076"/>
          <ac:picMkLst>
            <pc:docMk/>
            <pc:sldMk cId="2500097578" sldId="257"/>
            <ac:picMk id="16" creationId="{E55B27AA-2533-73C3-1EFC-38F194330509}"/>
          </ac:picMkLst>
        </pc:picChg>
        <pc:picChg chg="add del mod">
          <ac:chgData name="Mihai-Horia Zbircea (2435086)" userId="cfc46dc2-b568-4253-b6f1-731a44a94ccb" providerId="ADAL" clId="{95FAB7B0-74EB-4E2C-A476-A59696C2DDE6}" dt="2025-07-07T01:14:06.707" v="926" actId="21"/>
          <ac:picMkLst>
            <pc:docMk/>
            <pc:sldMk cId="2500097578" sldId="257"/>
            <ac:picMk id="18" creationId="{5C6C96B0-5F3A-01B8-7ECB-71C5B33CE351}"/>
          </ac:picMkLst>
        </pc:picChg>
        <pc:picChg chg="add mod">
          <ac:chgData name="Mihai-Horia Zbircea (2435086)" userId="cfc46dc2-b568-4253-b6f1-731a44a94ccb" providerId="ADAL" clId="{95FAB7B0-74EB-4E2C-A476-A59696C2DDE6}" dt="2025-07-07T01:51:13.813" v="1077" actId="1076"/>
          <ac:picMkLst>
            <pc:docMk/>
            <pc:sldMk cId="2500097578" sldId="257"/>
            <ac:picMk id="20" creationId="{DB2AD526-73EF-5AD3-4E4E-D47FAE48124E}"/>
          </ac:picMkLst>
        </pc:picChg>
        <pc:picChg chg="add mod">
          <ac:chgData name="Mihai-Horia Zbircea (2435086)" userId="cfc46dc2-b568-4253-b6f1-731a44a94ccb" providerId="ADAL" clId="{95FAB7B0-74EB-4E2C-A476-A59696C2DDE6}" dt="2025-07-07T01:20:02.976" v="959" actId="931"/>
          <ac:picMkLst>
            <pc:docMk/>
            <pc:sldMk cId="2500097578" sldId="257"/>
            <ac:picMk id="22" creationId="{E5B42694-A25D-E4F4-F106-E2589B9670BE}"/>
          </ac:picMkLst>
        </pc:picChg>
        <pc:picChg chg="add mod">
          <ac:chgData name="Mihai-Horia Zbircea (2435086)" userId="cfc46dc2-b568-4253-b6f1-731a44a94ccb" providerId="ADAL" clId="{95FAB7B0-74EB-4E2C-A476-A59696C2DDE6}" dt="2025-07-07T01:52:36.301" v="1085" actId="1076"/>
          <ac:picMkLst>
            <pc:docMk/>
            <pc:sldMk cId="2500097578" sldId="257"/>
            <ac:picMk id="24" creationId="{216F4468-BAFD-3687-D33B-4F29C0AA22E3}"/>
          </ac:picMkLst>
        </pc:picChg>
        <pc:picChg chg="add mod">
          <ac:chgData name="Mihai-Horia Zbircea (2435086)" userId="cfc46dc2-b568-4253-b6f1-731a44a94ccb" providerId="ADAL" clId="{95FAB7B0-74EB-4E2C-A476-A59696C2DDE6}" dt="2025-07-07T01:29:57.916" v="979" actId="931"/>
          <ac:picMkLst>
            <pc:docMk/>
            <pc:sldMk cId="2500097578" sldId="257"/>
            <ac:picMk id="26" creationId="{47B00C2A-1D5F-F483-467E-C4DB6F101BC5}"/>
          </ac:picMkLst>
        </pc:picChg>
        <pc:picChg chg="add mod">
          <ac:chgData name="Mihai-Horia Zbircea (2435086)" userId="cfc46dc2-b568-4253-b6f1-731a44a94ccb" providerId="ADAL" clId="{95FAB7B0-74EB-4E2C-A476-A59696C2DDE6}" dt="2025-07-07T01:32:18.863" v="984" actId="931"/>
          <ac:picMkLst>
            <pc:docMk/>
            <pc:sldMk cId="2500097578" sldId="257"/>
            <ac:picMk id="28" creationId="{4212D3C6-BFD2-2F6A-8104-094B65E6CF98}"/>
          </ac:picMkLst>
        </pc:picChg>
        <pc:picChg chg="add mod">
          <ac:chgData name="Mihai-Horia Zbircea (2435086)" userId="cfc46dc2-b568-4253-b6f1-731a44a94ccb" providerId="ADAL" clId="{95FAB7B0-74EB-4E2C-A476-A59696C2DDE6}" dt="2025-07-07T01:32:54.837" v="995" actId="1076"/>
          <ac:picMkLst>
            <pc:docMk/>
            <pc:sldMk cId="2500097578" sldId="257"/>
            <ac:picMk id="30" creationId="{210A3956-73CE-3D0E-5A09-59997D363FCD}"/>
          </ac:picMkLst>
        </pc:picChg>
        <pc:picChg chg="add mod">
          <ac:chgData name="Mihai-Horia Zbircea (2435086)" userId="cfc46dc2-b568-4253-b6f1-731a44a94ccb" providerId="ADAL" clId="{95FAB7B0-74EB-4E2C-A476-A59696C2DDE6}" dt="2025-07-07T01:33:56.607" v="1003" actId="1076"/>
          <ac:picMkLst>
            <pc:docMk/>
            <pc:sldMk cId="2500097578" sldId="257"/>
            <ac:picMk id="32" creationId="{C886D2BD-5ADE-31CD-2A1A-05ACF7C89D29}"/>
          </ac:picMkLst>
        </pc:picChg>
        <pc:picChg chg="add mod">
          <ac:chgData name="Mihai-Horia Zbircea (2435086)" userId="cfc46dc2-b568-4253-b6f1-731a44a94ccb" providerId="ADAL" clId="{95FAB7B0-74EB-4E2C-A476-A59696C2DDE6}" dt="2025-07-07T01:53:39.696" v="1095" actId="1076"/>
          <ac:picMkLst>
            <pc:docMk/>
            <pc:sldMk cId="2500097578" sldId="257"/>
            <ac:picMk id="34" creationId="{471FB3FA-4D44-8EF3-F22A-62B169FAFA17}"/>
          </ac:picMkLst>
        </pc:picChg>
        <pc:cxnChg chg="add mod">
          <ac:chgData name="Mihai-Horia Zbircea (2435086)" userId="cfc46dc2-b568-4253-b6f1-731a44a94ccb" providerId="ADAL" clId="{95FAB7B0-74EB-4E2C-A476-A59696C2DDE6}" dt="2025-07-07T02:09:06.177" v="1321" actId="14100"/>
          <ac:cxnSpMkLst>
            <pc:docMk/>
            <pc:sldMk cId="2500097578" sldId="257"/>
            <ac:cxnSpMk id="36" creationId="{ACCDF558-FD07-DE5D-92C5-6950CCD6EEFE}"/>
          </ac:cxnSpMkLst>
        </pc:cxnChg>
        <pc:cxnChg chg="add mod">
          <ac:chgData name="Mihai-Horia Zbircea (2435086)" userId="cfc46dc2-b568-4253-b6f1-731a44a94ccb" providerId="ADAL" clId="{95FAB7B0-74EB-4E2C-A476-A59696C2DDE6}" dt="2025-07-07T01:52:24.312" v="1083" actId="13822"/>
          <ac:cxnSpMkLst>
            <pc:docMk/>
            <pc:sldMk cId="2500097578" sldId="257"/>
            <ac:cxnSpMk id="38" creationId="{8BB4F8BA-04BC-16AB-94AE-BEE1F7C93AB2}"/>
          </ac:cxnSpMkLst>
        </pc:cxnChg>
        <pc:cxnChg chg="add mod">
          <ac:chgData name="Mihai-Horia Zbircea (2435086)" userId="cfc46dc2-b568-4253-b6f1-731a44a94ccb" providerId="ADAL" clId="{95FAB7B0-74EB-4E2C-A476-A59696C2DDE6}" dt="2025-07-07T02:08:51.951" v="1318" actId="1076"/>
          <ac:cxnSpMkLst>
            <pc:docMk/>
            <pc:sldMk cId="2500097578" sldId="257"/>
            <ac:cxnSpMk id="40" creationId="{9C55A213-C2A4-16F4-9B94-CAEF01629CE5}"/>
          </ac:cxnSpMkLst>
        </pc:cxnChg>
        <pc:cxnChg chg="add mod">
          <ac:chgData name="Mihai-Horia Zbircea (2435086)" userId="cfc46dc2-b568-4253-b6f1-731a44a94ccb" providerId="ADAL" clId="{95FAB7B0-74EB-4E2C-A476-A59696C2DDE6}" dt="2025-07-07T02:08:25.108" v="1316" actId="1076"/>
          <ac:cxnSpMkLst>
            <pc:docMk/>
            <pc:sldMk cId="2500097578" sldId="257"/>
            <ac:cxnSpMk id="43" creationId="{20765200-1440-49BC-EF54-262DF9902876}"/>
          </ac:cxnSpMkLst>
        </pc:cxnChg>
        <pc:cxnChg chg="add mod">
          <ac:chgData name="Mihai-Horia Zbircea (2435086)" userId="cfc46dc2-b568-4253-b6f1-731a44a94ccb" providerId="ADAL" clId="{95FAB7B0-74EB-4E2C-A476-A59696C2DDE6}" dt="2025-07-07T01:53:13.844" v="1091" actId="13822"/>
          <ac:cxnSpMkLst>
            <pc:docMk/>
            <pc:sldMk cId="2500097578" sldId="257"/>
            <ac:cxnSpMk id="45" creationId="{B6F6A495-A6E0-3429-AD5D-20675B6D2B9B}"/>
          </ac:cxnSpMkLst>
        </pc:cxnChg>
        <pc:cxnChg chg="add mod">
          <ac:chgData name="Mihai-Horia Zbircea (2435086)" userId="cfc46dc2-b568-4253-b6f1-731a44a94ccb" providerId="ADAL" clId="{95FAB7B0-74EB-4E2C-A476-A59696C2DDE6}" dt="2025-07-07T01:53:29.975" v="1094" actId="13822"/>
          <ac:cxnSpMkLst>
            <pc:docMk/>
            <pc:sldMk cId="2500097578" sldId="257"/>
            <ac:cxnSpMk id="47" creationId="{1A810F27-6C62-AE11-8F68-882AC539955D}"/>
          </ac:cxnSpMkLst>
        </pc:cxnChg>
        <pc:cxnChg chg="add mod">
          <ac:chgData name="Mihai-Horia Zbircea (2435086)" userId="cfc46dc2-b568-4253-b6f1-731a44a94ccb" providerId="ADAL" clId="{95FAB7B0-74EB-4E2C-A476-A59696C2DDE6}" dt="2025-07-07T02:08:33.829" v="1317" actId="1076"/>
          <ac:cxnSpMkLst>
            <pc:docMk/>
            <pc:sldMk cId="2500097578" sldId="257"/>
            <ac:cxnSpMk id="49" creationId="{D5441710-1770-3490-F982-409A77B950CE}"/>
          </ac:cxnSpMkLst>
        </pc:cxnChg>
      </pc:sldChg>
      <pc:sldChg chg="add del">
        <pc:chgData name="Mihai-Horia Zbircea (2435086)" userId="cfc46dc2-b568-4253-b6f1-731a44a94ccb" providerId="ADAL" clId="{95FAB7B0-74EB-4E2C-A476-A59696C2DDE6}" dt="2025-07-04T11:30:26.505" v="58" actId="2890"/>
        <pc:sldMkLst>
          <pc:docMk/>
          <pc:sldMk cId="3425630214" sldId="257"/>
        </pc:sldMkLst>
      </pc:sldChg>
      <pc:sldMasterChg chg="modSp modSldLayout">
        <pc:chgData name="Mihai-Horia Zbircea (2435086)" userId="cfc46dc2-b568-4253-b6f1-731a44a94ccb" providerId="ADAL" clId="{95FAB7B0-74EB-4E2C-A476-A59696C2DDE6}" dt="2025-07-07T01:05:45.597" v="874"/>
        <pc:sldMasterMkLst>
          <pc:docMk/>
          <pc:sldMasterMk cId="128941668" sldId="2147483684"/>
        </pc:sldMasterMkLst>
        <pc:spChg chg="mod">
          <ac:chgData name="Mihai-Horia Zbircea (2435086)" userId="cfc46dc2-b568-4253-b6f1-731a44a94ccb" providerId="ADAL" clId="{95FAB7B0-74EB-4E2C-A476-A59696C2DDE6}" dt="2025-07-07T01:05:45.597" v="874"/>
          <ac:spMkLst>
            <pc:docMk/>
            <pc:sldMasterMk cId="128941668" sldId="2147483684"/>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ac:spMk id="3"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ac:spMk id="4"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ac:spMk id="5"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ac:spMk id="6" creationId="{00000000-0000-0000-0000-000000000000}"/>
          </ac:spMkLst>
        </pc:spChg>
        <pc:sldLayoutChg chg="modSp">
          <pc:chgData name="Mihai-Horia Zbircea (2435086)" userId="cfc46dc2-b568-4253-b6f1-731a44a94ccb" providerId="ADAL" clId="{95FAB7B0-74EB-4E2C-A476-A59696C2DDE6}" dt="2025-07-07T01:05:45.597" v="874"/>
          <pc:sldLayoutMkLst>
            <pc:docMk/>
            <pc:sldMasterMk cId="128941668" sldId="2147483684"/>
            <pc:sldLayoutMk cId="2082987557" sldId="2147483685"/>
          </pc:sldLayoutMkLst>
          <pc:spChg chg="mod">
            <ac:chgData name="Mihai-Horia Zbircea (2435086)" userId="cfc46dc2-b568-4253-b6f1-731a44a94ccb" providerId="ADAL" clId="{95FAB7B0-74EB-4E2C-A476-A59696C2DDE6}" dt="2025-07-07T01:05:45.597" v="874"/>
            <ac:spMkLst>
              <pc:docMk/>
              <pc:sldMasterMk cId="128941668" sldId="2147483684"/>
              <pc:sldLayoutMk cId="2082987557" sldId="2147483685"/>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2082987557" sldId="2147483685"/>
              <ac:spMk id="3"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4033625935" sldId="2147483687"/>
          </pc:sldLayoutMkLst>
          <pc:spChg chg="mod">
            <ac:chgData name="Mihai-Horia Zbircea (2435086)" userId="cfc46dc2-b568-4253-b6f1-731a44a94ccb" providerId="ADAL" clId="{95FAB7B0-74EB-4E2C-A476-A59696C2DDE6}" dt="2025-07-07T01:05:45.597" v="874"/>
            <ac:spMkLst>
              <pc:docMk/>
              <pc:sldMasterMk cId="128941668" sldId="2147483684"/>
              <pc:sldLayoutMk cId="4033625935" sldId="2147483687"/>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4033625935" sldId="2147483687"/>
              <ac:spMk id="3"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3924190591" sldId="2147483688"/>
          </pc:sldLayoutMkLst>
          <pc:spChg chg="mod">
            <ac:chgData name="Mihai-Horia Zbircea (2435086)" userId="cfc46dc2-b568-4253-b6f1-731a44a94ccb" providerId="ADAL" clId="{95FAB7B0-74EB-4E2C-A476-A59696C2DDE6}" dt="2025-07-07T01:05:45.597" v="874"/>
            <ac:spMkLst>
              <pc:docMk/>
              <pc:sldMasterMk cId="128941668" sldId="2147483684"/>
              <pc:sldLayoutMk cId="3924190591" sldId="2147483688"/>
              <ac:spMk id="3"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3924190591" sldId="2147483688"/>
              <ac:spMk id="4"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1193272894" sldId="2147483689"/>
          </pc:sldLayoutMkLst>
          <pc:spChg chg="mod">
            <ac:chgData name="Mihai-Horia Zbircea (2435086)" userId="cfc46dc2-b568-4253-b6f1-731a44a94ccb" providerId="ADAL" clId="{95FAB7B0-74EB-4E2C-A476-A59696C2DDE6}" dt="2025-07-07T01:05:45.597" v="874"/>
            <ac:spMkLst>
              <pc:docMk/>
              <pc:sldMasterMk cId="128941668" sldId="2147483684"/>
              <pc:sldLayoutMk cId="1193272894" sldId="2147483689"/>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193272894" sldId="2147483689"/>
              <ac:spMk id="3"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193272894" sldId="2147483689"/>
              <ac:spMk id="4"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193272894" sldId="2147483689"/>
              <ac:spMk id="5"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193272894" sldId="2147483689"/>
              <ac:spMk id="6"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2565270443" sldId="2147483692"/>
          </pc:sldLayoutMkLst>
          <pc:spChg chg="mod">
            <ac:chgData name="Mihai-Horia Zbircea (2435086)" userId="cfc46dc2-b568-4253-b6f1-731a44a94ccb" providerId="ADAL" clId="{95FAB7B0-74EB-4E2C-A476-A59696C2DDE6}" dt="2025-07-07T01:05:45.597" v="874"/>
            <ac:spMkLst>
              <pc:docMk/>
              <pc:sldMasterMk cId="128941668" sldId="2147483684"/>
              <pc:sldLayoutMk cId="2565270443" sldId="2147483692"/>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2565270443" sldId="2147483692"/>
              <ac:spMk id="3"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2565270443" sldId="2147483692"/>
              <ac:spMk id="4"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169131520" sldId="2147483693"/>
          </pc:sldLayoutMkLst>
          <pc:spChg chg="mod">
            <ac:chgData name="Mihai-Horia Zbircea (2435086)" userId="cfc46dc2-b568-4253-b6f1-731a44a94ccb" providerId="ADAL" clId="{95FAB7B0-74EB-4E2C-A476-A59696C2DDE6}" dt="2025-07-07T01:05:45.597" v="874"/>
            <ac:spMkLst>
              <pc:docMk/>
              <pc:sldMasterMk cId="128941668" sldId="2147483684"/>
              <pc:sldLayoutMk cId="169131520" sldId="2147483693"/>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69131520" sldId="2147483693"/>
              <ac:spMk id="3"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169131520" sldId="2147483693"/>
              <ac:spMk id="4" creationId="{00000000-0000-0000-0000-000000000000}"/>
            </ac:spMkLst>
          </pc:spChg>
        </pc:sldLayoutChg>
        <pc:sldLayoutChg chg="modSp">
          <pc:chgData name="Mihai-Horia Zbircea (2435086)" userId="cfc46dc2-b568-4253-b6f1-731a44a94ccb" providerId="ADAL" clId="{95FAB7B0-74EB-4E2C-A476-A59696C2DDE6}" dt="2025-07-07T01:05:45.597" v="874"/>
          <pc:sldLayoutMkLst>
            <pc:docMk/>
            <pc:sldMasterMk cId="128941668" sldId="2147483684"/>
            <pc:sldLayoutMk cId="2182084332" sldId="2147483695"/>
          </pc:sldLayoutMkLst>
          <pc:spChg chg="mod">
            <ac:chgData name="Mihai-Horia Zbircea (2435086)" userId="cfc46dc2-b568-4253-b6f1-731a44a94ccb" providerId="ADAL" clId="{95FAB7B0-74EB-4E2C-A476-A59696C2DDE6}" dt="2025-07-07T01:05:45.597" v="874"/>
            <ac:spMkLst>
              <pc:docMk/>
              <pc:sldMasterMk cId="128941668" sldId="2147483684"/>
              <pc:sldLayoutMk cId="2182084332" sldId="2147483695"/>
              <ac:spMk id="2" creationId="{00000000-0000-0000-0000-000000000000}"/>
            </ac:spMkLst>
          </pc:spChg>
          <pc:spChg chg="mod">
            <ac:chgData name="Mihai-Horia Zbircea (2435086)" userId="cfc46dc2-b568-4253-b6f1-731a44a94ccb" providerId="ADAL" clId="{95FAB7B0-74EB-4E2C-A476-A59696C2DDE6}" dt="2025-07-07T01:05:45.597" v="874"/>
            <ac:spMkLst>
              <pc:docMk/>
              <pc:sldMasterMk cId="128941668" sldId="2147483684"/>
              <pc:sldLayoutMk cId="2182084332" sldId="2147483695"/>
              <ac:spMk id="3"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5B3834-91D0-4A6C-8879-B26308E87546}" type="doc">
      <dgm:prSet loTypeId="urn:diagrams.loki3.com/VaryingWidthList" loCatId="list" qsTypeId="urn:microsoft.com/office/officeart/2005/8/quickstyle/simple1" qsCatId="simple" csTypeId="urn:microsoft.com/office/officeart/2005/8/colors/accent1_2" csCatId="accent1" phldr="1"/>
      <dgm:spPr/>
    </dgm:pt>
    <dgm:pt modelId="{9D58335D-2A53-40D1-98B3-B9EB4773064A}">
      <dgm:prSet phldrT="[Text]" custT="1"/>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vert="horz"/>
        <a:lstStyle/>
        <a:p>
          <a:r>
            <a:rPr lang="en-GB" sz="1100" b="1" dirty="0">
              <a:solidFill>
                <a:schemeClr val="tx1">
                  <a:lumMod val="75000"/>
                  <a:lumOff val="25000"/>
                </a:schemeClr>
              </a:solidFill>
            </a:rPr>
            <a:t>Identify the target cell</a:t>
          </a:r>
        </a:p>
        <a:p>
          <a:r>
            <a:rPr lang="en-GB" sz="1100" dirty="0">
              <a:solidFill>
                <a:schemeClr val="tx1">
                  <a:lumMod val="75000"/>
                  <a:lumOff val="25000"/>
                </a:schemeClr>
              </a:solidFill>
            </a:rPr>
            <a:t>Open the Worksheet where you want to apply AutoSum formula</a:t>
          </a:r>
        </a:p>
        <a:p>
          <a:r>
            <a:rPr lang="en-GB" sz="1100" dirty="0">
              <a:solidFill>
                <a:schemeClr val="tx1">
                  <a:lumMod val="75000"/>
                  <a:lumOff val="25000"/>
                </a:schemeClr>
              </a:solidFill>
            </a:rPr>
            <a:t>Identify first the cell  you want to set with AutoSum</a:t>
          </a:r>
        </a:p>
      </dgm:t>
    </dgm:pt>
    <dgm:pt modelId="{F36E418C-700A-4C93-AB11-EA501BA6C054}" type="parTrans" cxnId="{FE464164-2F2C-4577-89A0-3B0997AE5AC4}">
      <dgm:prSet/>
      <dgm:spPr/>
      <dgm:t>
        <a:bodyPr/>
        <a:lstStyle/>
        <a:p>
          <a:endParaRPr lang="en-GB"/>
        </a:p>
      </dgm:t>
    </dgm:pt>
    <dgm:pt modelId="{686777A4-1146-41FC-B3A7-FDE450647C76}" type="sibTrans" cxnId="{FE464164-2F2C-4577-89A0-3B0997AE5AC4}">
      <dgm:prSet/>
      <dgm:spPr/>
      <dgm:t>
        <a:bodyPr/>
        <a:lstStyle/>
        <a:p>
          <a:endParaRPr lang="en-GB"/>
        </a:p>
      </dgm:t>
    </dgm:pt>
    <dgm:pt modelId="{E09DEA6F-2B67-4E1B-89AC-1C99F3716261}">
      <dgm:prSet phldrT="[Text]" custT="1"/>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sz="1100" b="1" dirty="0">
              <a:solidFill>
                <a:schemeClr val="tx1">
                  <a:lumMod val="75000"/>
                  <a:lumOff val="25000"/>
                </a:schemeClr>
              </a:solidFill>
            </a:rPr>
            <a:t>Adjust or correct the result</a:t>
          </a:r>
        </a:p>
        <a:p>
          <a:r>
            <a:rPr lang="en-GB" sz="1100" dirty="0">
              <a:solidFill>
                <a:schemeClr val="tx1">
                  <a:lumMod val="75000"/>
                  <a:lumOff val="25000"/>
                </a:schemeClr>
              </a:solidFill>
            </a:rPr>
            <a:t>Check the cells marked for AutoSum if correct and if are not you can manually adjust by changing the margins of cells in the target cell or in formula bar, or select cells by dragging with mouse</a:t>
          </a:r>
        </a:p>
      </dgm:t>
    </dgm:pt>
    <dgm:pt modelId="{2C6BD27C-4ED4-415C-AECB-20FFD3A84971}" type="parTrans" cxnId="{93F4AF46-C908-4BEC-9BDC-2C707D76BC3A}">
      <dgm:prSet/>
      <dgm:spPr/>
      <dgm:t>
        <a:bodyPr/>
        <a:lstStyle/>
        <a:p>
          <a:endParaRPr lang="en-GB"/>
        </a:p>
      </dgm:t>
    </dgm:pt>
    <dgm:pt modelId="{2F44CA3B-791C-48A2-A302-EAEEE9D27119}" type="sibTrans" cxnId="{93F4AF46-C908-4BEC-9BDC-2C707D76BC3A}">
      <dgm:prSet/>
      <dgm:spPr/>
      <dgm:t>
        <a:bodyPr/>
        <a:lstStyle/>
        <a:p>
          <a:endParaRPr lang="en-GB"/>
        </a:p>
      </dgm:t>
    </dgm:pt>
    <dgm:pt modelId="{0F003282-0B16-4CAD-9A29-3A05CEC4D987}">
      <dgm:prSet phldrT="[Text]" custT="1"/>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sz="1100" b="1" dirty="0">
              <a:solidFill>
                <a:schemeClr val="tx1">
                  <a:lumMod val="75000"/>
                  <a:lumOff val="25000"/>
                </a:schemeClr>
              </a:solidFill>
            </a:rPr>
            <a:t>Finalize the work</a:t>
          </a:r>
        </a:p>
        <a:p>
          <a:r>
            <a:rPr lang="en-GB" sz="1100" dirty="0">
              <a:solidFill>
                <a:schemeClr val="tx1">
                  <a:lumMod val="75000"/>
                  <a:lumOff val="25000"/>
                </a:schemeClr>
              </a:solidFill>
            </a:rPr>
            <a:t>Apply the formula by pressing enter button and reveal the result</a:t>
          </a:r>
        </a:p>
      </dgm:t>
    </dgm:pt>
    <dgm:pt modelId="{E05C4DAF-0C0B-4D06-9A3A-323B9CEBE43D}" type="parTrans" cxnId="{FF2CB864-7BD7-44BF-AD4B-65311F61898F}">
      <dgm:prSet/>
      <dgm:spPr/>
      <dgm:t>
        <a:bodyPr/>
        <a:lstStyle/>
        <a:p>
          <a:endParaRPr lang="en-GB"/>
        </a:p>
      </dgm:t>
    </dgm:pt>
    <dgm:pt modelId="{3C15F7BF-246C-4394-811F-CC852234BB6A}" type="sibTrans" cxnId="{FF2CB864-7BD7-44BF-AD4B-65311F61898F}">
      <dgm:prSet/>
      <dgm:spPr/>
      <dgm:t>
        <a:bodyPr/>
        <a:lstStyle/>
        <a:p>
          <a:endParaRPr lang="en-GB"/>
        </a:p>
      </dgm:t>
    </dgm:pt>
    <dgm:pt modelId="{D085E6B4-DBA9-4451-B210-B2BE037E0255}">
      <dgm:prSet custT="1"/>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sz="1100" b="1" dirty="0">
              <a:solidFill>
                <a:schemeClr val="tx1">
                  <a:lumMod val="75000"/>
                  <a:lumOff val="25000"/>
                </a:schemeClr>
              </a:solidFill>
            </a:rPr>
            <a:t>Use the AutoSum</a:t>
          </a:r>
        </a:p>
        <a:p>
          <a:r>
            <a:rPr lang="en-GB" sz="1100" dirty="0">
              <a:solidFill>
                <a:schemeClr val="tx1">
                  <a:lumMod val="75000"/>
                  <a:lumOff val="25000"/>
                </a:schemeClr>
              </a:solidFill>
            </a:rPr>
            <a:t>Use the AutoSum button to auto select the range of cells for AutoSum </a:t>
          </a:r>
        </a:p>
        <a:p>
          <a:r>
            <a:rPr lang="en-GB" sz="1100" dirty="0">
              <a:solidFill>
                <a:schemeClr val="tx1">
                  <a:lumMod val="75000"/>
                  <a:lumOff val="25000"/>
                </a:schemeClr>
              </a:solidFill>
            </a:rPr>
            <a:t>The auto selected cells will appear highlighted</a:t>
          </a:r>
        </a:p>
      </dgm:t>
    </dgm:pt>
    <dgm:pt modelId="{55F91C8C-112B-4E6C-8943-5F01DBFC9227}" type="parTrans" cxnId="{8BAB6A9D-3667-480E-B339-1E37D5F4A068}">
      <dgm:prSet/>
      <dgm:spPr/>
      <dgm:t>
        <a:bodyPr/>
        <a:lstStyle/>
        <a:p>
          <a:endParaRPr lang="en-GB"/>
        </a:p>
      </dgm:t>
    </dgm:pt>
    <dgm:pt modelId="{0CBD0905-D06D-42C6-A508-FC9E97662489}" type="sibTrans" cxnId="{8BAB6A9D-3667-480E-B339-1E37D5F4A068}">
      <dgm:prSet/>
      <dgm:spPr/>
      <dgm:t>
        <a:bodyPr/>
        <a:lstStyle/>
        <a:p>
          <a:endParaRPr lang="en-GB"/>
        </a:p>
      </dgm:t>
    </dgm:pt>
    <dgm:pt modelId="{15887E3A-0615-421F-AF96-79A677D00676}">
      <dgm:prSet custT="1"/>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sz="1100" b="1" dirty="0">
              <a:solidFill>
                <a:schemeClr val="tx1">
                  <a:lumMod val="75000"/>
                  <a:lumOff val="25000"/>
                </a:schemeClr>
              </a:solidFill>
            </a:rPr>
            <a:t>Locate the AutoSum button</a:t>
          </a:r>
        </a:p>
        <a:p>
          <a:r>
            <a:rPr lang="en-GB" sz="1100" dirty="0">
              <a:solidFill>
                <a:schemeClr val="tx1">
                  <a:lumMod val="75000"/>
                  <a:lumOff val="25000"/>
                </a:schemeClr>
              </a:solidFill>
            </a:rPr>
            <a:t>Find the AutoSum button on the Excel ribbon in Home or Formulas marked with sigma symbol </a:t>
          </a:r>
          <a:r>
            <a:rPr lang="el-GR" sz="1100" dirty="0">
              <a:solidFill>
                <a:schemeClr val="tx1">
                  <a:lumMod val="75000"/>
                  <a:lumOff val="25000"/>
                </a:schemeClr>
              </a:solidFill>
            </a:rPr>
            <a:t>Σ</a:t>
          </a:r>
          <a:endParaRPr lang="en-GB" sz="1100" dirty="0">
            <a:solidFill>
              <a:schemeClr val="tx1">
                <a:lumMod val="75000"/>
                <a:lumOff val="25000"/>
              </a:schemeClr>
            </a:solidFill>
          </a:endParaRPr>
        </a:p>
      </dgm:t>
    </dgm:pt>
    <dgm:pt modelId="{D8C88A1C-97B9-426F-8A30-D0F6455A2ED3}" type="parTrans" cxnId="{C8B5471D-6E32-4E6C-863B-9F9D706AEFAB}">
      <dgm:prSet/>
      <dgm:spPr/>
      <dgm:t>
        <a:bodyPr/>
        <a:lstStyle/>
        <a:p>
          <a:endParaRPr lang="en-GB"/>
        </a:p>
      </dgm:t>
    </dgm:pt>
    <dgm:pt modelId="{132E50FB-5B5B-4E87-9F6F-5F2F36621115}" type="sibTrans" cxnId="{C8B5471D-6E32-4E6C-863B-9F9D706AEFAB}">
      <dgm:prSet/>
      <dgm:spPr/>
      <dgm:t>
        <a:bodyPr/>
        <a:lstStyle/>
        <a:p>
          <a:endParaRPr lang="en-GB"/>
        </a:p>
      </dgm:t>
    </dgm:pt>
    <dgm:pt modelId="{57BA7501-F804-4947-B825-D2EAA3FF8107}" type="pres">
      <dgm:prSet presAssocID="{0C5B3834-91D0-4A6C-8879-B26308E87546}" presName="Name0" presStyleCnt="0">
        <dgm:presLayoutVars>
          <dgm:resizeHandles/>
        </dgm:presLayoutVars>
      </dgm:prSet>
      <dgm:spPr/>
    </dgm:pt>
    <dgm:pt modelId="{79E75161-FFA0-42C0-90AF-0867C0C98FFE}" type="pres">
      <dgm:prSet presAssocID="{9D58335D-2A53-40D1-98B3-B9EB4773064A}" presName="text" presStyleLbl="node1" presStyleIdx="0" presStyleCnt="5" custScaleX="343958" custLinFactY="-66170" custLinFactNeighborX="529" custLinFactNeighborY="-100000">
        <dgm:presLayoutVars>
          <dgm:bulletEnabled val="1"/>
        </dgm:presLayoutVars>
      </dgm:prSet>
      <dgm:spPr/>
    </dgm:pt>
    <dgm:pt modelId="{8B97DC47-B684-4D7E-B6E5-EB84161FEDEA}" type="pres">
      <dgm:prSet presAssocID="{686777A4-1146-41FC-B3A7-FDE450647C76}" presName="space" presStyleCnt="0"/>
      <dgm:spPr/>
    </dgm:pt>
    <dgm:pt modelId="{E4559407-6DCB-4AFA-90C4-AB446FE645B7}" type="pres">
      <dgm:prSet presAssocID="{15887E3A-0615-421F-AF96-79A677D00676}" presName="text" presStyleLbl="node1" presStyleIdx="1" presStyleCnt="5" custScaleX="270022">
        <dgm:presLayoutVars>
          <dgm:bulletEnabled val="1"/>
        </dgm:presLayoutVars>
      </dgm:prSet>
      <dgm:spPr/>
    </dgm:pt>
    <dgm:pt modelId="{187B31BC-1FA5-4B05-897F-26EF34F25CFC}" type="pres">
      <dgm:prSet presAssocID="{132E50FB-5B5B-4E87-9F6F-5F2F36621115}" presName="space" presStyleCnt="0"/>
      <dgm:spPr/>
    </dgm:pt>
    <dgm:pt modelId="{877AB629-9FAC-4FC9-8968-8CF3A0550A69}" type="pres">
      <dgm:prSet presAssocID="{D085E6B4-DBA9-4451-B210-B2BE037E0255}" presName="text" presStyleLbl="node1" presStyleIdx="2" presStyleCnt="5" custScaleX="335569">
        <dgm:presLayoutVars>
          <dgm:bulletEnabled val="1"/>
        </dgm:presLayoutVars>
      </dgm:prSet>
      <dgm:spPr/>
    </dgm:pt>
    <dgm:pt modelId="{76EB914E-3C86-433F-A072-E147FDF988C5}" type="pres">
      <dgm:prSet presAssocID="{0CBD0905-D06D-42C6-A508-FC9E97662489}" presName="space" presStyleCnt="0"/>
      <dgm:spPr/>
    </dgm:pt>
    <dgm:pt modelId="{35707E56-00DB-4D7A-8F82-E0FA17079914}" type="pres">
      <dgm:prSet presAssocID="{E09DEA6F-2B67-4E1B-89AC-1C99F3716261}" presName="text" presStyleLbl="node1" presStyleIdx="3" presStyleCnt="5" custScaleX="270022">
        <dgm:presLayoutVars>
          <dgm:bulletEnabled val="1"/>
        </dgm:presLayoutVars>
      </dgm:prSet>
      <dgm:spPr/>
    </dgm:pt>
    <dgm:pt modelId="{13C2F7E9-8D51-4E0E-B753-B2E391963E4F}" type="pres">
      <dgm:prSet presAssocID="{2F44CA3B-791C-48A2-A302-EAEEE9D27119}" presName="space" presStyleCnt="0"/>
      <dgm:spPr/>
    </dgm:pt>
    <dgm:pt modelId="{4C009EA9-0DA3-4B93-B7F2-4299A0C059EE}" type="pres">
      <dgm:prSet presAssocID="{0F003282-0B16-4CAD-9A29-3A05CEC4D987}" presName="text" presStyleLbl="node1" presStyleIdx="4" presStyleCnt="5" custScaleX="382176">
        <dgm:presLayoutVars>
          <dgm:bulletEnabled val="1"/>
        </dgm:presLayoutVars>
      </dgm:prSet>
      <dgm:spPr/>
    </dgm:pt>
  </dgm:ptLst>
  <dgm:cxnLst>
    <dgm:cxn modelId="{12B31518-7223-48EA-A3AA-E87F0DA258AD}" type="presOf" srcId="{15887E3A-0615-421F-AF96-79A677D00676}" destId="{E4559407-6DCB-4AFA-90C4-AB446FE645B7}" srcOrd="0" destOrd="0" presId="urn:diagrams.loki3.com/VaryingWidthList"/>
    <dgm:cxn modelId="{C8B5471D-6E32-4E6C-863B-9F9D706AEFAB}" srcId="{0C5B3834-91D0-4A6C-8879-B26308E87546}" destId="{15887E3A-0615-421F-AF96-79A677D00676}" srcOrd="1" destOrd="0" parTransId="{D8C88A1C-97B9-426F-8A30-D0F6455A2ED3}" sibTransId="{132E50FB-5B5B-4E87-9F6F-5F2F36621115}"/>
    <dgm:cxn modelId="{8D71172B-F08F-4890-A3BB-10700B5FB738}" type="presOf" srcId="{D085E6B4-DBA9-4451-B210-B2BE037E0255}" destId="{877AB629-9FAC-4FC9-8968-8CF3A0550A69}" srcOrd="0" destOrd="0" presId="urn:diagrams.loki3.com/VaryingWidthList"/>
    <dgm:cxn modelId="{FE464164-2F2C-4577-89A0-3B0997AE5AC4}" srcId="{0C5B3834-91D0-4A6C-8879-B26308E87546}" destId="{9D58335D-2A53-40D1-98B3-B9EB4773064A}" srcOrd="0" destOrd="0" parTransId="{F36E418C-700A-4C93-AB11-EA501BA6C054}" sibTransId="{686777A4-1146-41FC-B3A7-FDE450647C76}"/>
    <dgm:cxn modelId="{FF2CB864-7BD7-44BF-AD4B-65311F61898F}" srcId="{0C5B3834-91D0-4A6C-8879-B26308E87546}" destId="{0F003282-0B16-4CAD-9A29-3A05CEC4D987}" srcOrd="4" destOrd="0" parTransId="{E05C4DAF-0C0B-4D06-9A3A-323B9CEBE43D}" sibTransId="{3C15F7BF-246C-4394-811F-CC852234BB6A}"/>
    <dgm:cxn modelId="{93F4AF46-C908-4BEC-9BDC-2C707D76BC3A}" srcId="{0C5B3834-91D0-4A6C-8879-B26308E87546}" destId="{E09DEA6F-2B67-4E1B-89AC-1C99F3716261}" srcOrd="3" destOrd="0" parTransId="{2C6BD27C-4ED4-415C-AECB-20FFD3A84971}" sibTransId="{2F44CA3B-791C-48A2-A302-EAEEE9D27119}"/>
    <dgm:cxn modelId="{17EC1377-11E0-4A5E-A9AB-4268301ADBBF}" type="presOf" srcId="{0F003282-0B16-4CAD-9A29-3A05CEC4D987}" destId="{4C009EA9-0DA3-4B93-B7F2-4299A0C059EE}" srcOrd="0" destOrd="0" presId="urn:diagrams.loki3.com/VaryingWidthList"/>
    <dgm:cxn modelId="{C78C7A91-DAF1-4F0A-97AE-CA12D00E1A00}" type="presOf" srcId="{9D58335D-2A53-40D1-98B3-B9EB4773064A}" destId="{79E75161-FFA0-42C0-90AF-0867C0C98FFE}" srcOrd="0" destOrd="0" presId="urn:diagrams.loki3.com/VaryingWidthList"/>
    <dgm:cxn modelId="{8BAB6A9D-3667-480E-B339-1E37D5F4A068}" srcId="{0C5B3834-91D0-4A6C-8879-B26308E87546}" destId="{D085E6B4-DBA9-4451-B210-B2BE037E0255}" srcOrd="2" destOrd="0" parTransId="{55F91C8C-112B-4E6C-8943-5F01DBFC9227}" sibTransId="{0CBD0905-D06D-42C6-A508-FC9E97662489}"/>
    <dgm:cxn modelId="{163D40D7-C9AE-41AA-8010-34C334016447}" type="presOf" srcId="{0C5B3834-91D0-4A6C-8879-B26308E87546}" destId="{57BA7501-F804-4947-B825-D2EAA3FF8107}" srcOrd="0" destOrd="0" presId="urn:diagrams.loki3.com/VaryingWidthList"/>
    <dgm:cxn modelId="{FE852EFA-5765-45D3-9170-6B5FF3E14614}" type="presOf" srcId="{E09DEA6F-2B67-4E1B-89AC-1C99F3716261}" destId="{35707E56-00DB-4D7A-8F82-E0FA17079914}" srcOrd="0" destOrd="0" presId="urn:diagrams.loki3.com/VaryingWidthList"/>
    <dgm:cxn modelId="{D1EB53D3-52D5-490E-BE60-AE7720814C4C}" type="presParOf" srcId="{57BA7501-F804-4947-B825-D2EAA3FF8107}" destId="{79E75161-FFA0-42C0-90AF-0867C0C98FFE}" srcOrd="0" destOrd="0" presId="urn:diagrams.loki3.com/VaryingWidthList"/>
    <dgm:cxn modelId="{BDA1C792-2A46-42D9-9A2A-3ACA54C470CB}" type="presParOf" srcId="{57BA7501-F804-4947-B825-D2EAA3FF8107}" destId="{8B97DC47-B684-4D7E-B6E5-EB84161FEDEA}" srcOrd="1" destOrd="0" presId="urn:diagrams.loki3.com/VaryingWidthList"/>
    <dgm:cxn modelId="{D6368ACD-7E82-415B-9572-D3F955796F13}" type="presParOf" srcId="{57BA7501-F804-4947-B825-D2EAA3FF8107}" destId="{E4559407-6DCB-4AFA-90C4-AB446FE645B7}" srcOrd="2" destOrd="0" presId="urn:diagrams.loki3.com/VaryingWidthList"/>
    <dgm:cxn modelId="{9B5E9FD3-024E-40F3-9C71-50CFF8E384BA}" type="presParOf" srcId="{57BA7501-F804-4947-B825-D2EAA3FF8107}" destId="{187B31BC-1FA5-4B05-897F-26EF34F25CFC}" srcOrd="3" destOrd="0" presId="urn:diagrams.loki3.com/VaryingWidthList"/>
    <dgm:cxn modelId="{3DF716B9-9A7A-4CB5-9B6D-A113DC49D323}" type="presParOf" srcId="{57BA7501-F804-4947-B825-D2EAA3FF8107}" destId="{877AB629-9FAC-4FC9-8968-8CF3A0550A69}" srcOrd="4" destOrd="0" presId="urn:diagrams.loki3.com/VaryingWidthList"/>
    <dgm:cxn modelId="{4874E7E3-C6F8-42C8-9B37-3939925E0805}" type="presParOf" srcId="{57BA7501-F804-4947-B825-D2EAA3FF8107}" destId="{76EB914E-3C86-433F-A072-E147FDF988C5}" srcOrd="5" destOrd="0" presId="urn:diagrams.loki3.com/VaryingWidthList"/>
    <dgm:cxn modelId="{5BE4F258-89F5-4101-8AA9-69AB86542AE8}" type="presParOf" srcId="{57BA7501-F804-4947-B825-D2EAA3FF8107}" destId="{35707E56-00DB-4D7A-8F82-E0FA17079914}" srcOrd="6" destOrd="0" presId="urn:diagrams.loki3.com/VaryingWidthList"/>
    <dgm:cxn modelId="{665EF8CB-5DEF-4E24-BBAF-597DFFA3C3A6}" type="presParOf" srcId="{57BA7501-F804-4947-B825-D2EAA3FF8107}" destId="{13C2F7E9-8D51-4E0E-B753-B2E391963E4F}" srcOrd="7" destOrd="0" presId="urn:diagrams.loki3.com/VaryingWidthList"/>
    <dgm:cxn modelId="{F25FFC55-5DDA-491E-ABDC-7E7D80B2354D}" type="presParOf" srcId="{57BA7501-F804-4947-B825-D2EAA3FF8107}" destId="{4C009EA9-0DA3-4B93-B7F2-4299A0C059EE}" srcOrd="8"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75161-FFA0-42C0-90AF-0867C0C98FFE}">
      <dsp:nvSpPr>
        <dsp:cNvPr id="0" name=""/>
        <dsp:cNvSpPr/>
      </dsp:nvSpPr>
      <dsp:spPr>
        <a:xfrm>
          <a:off x="0" y="0"/>
          <a:ext cx="3095624" cy="1409543"/>
        </a:xfrm>
        <a:prstGeom prst="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lumMod val="75000"/>
                  <a:lumOff val="25000"/>
                </a:schemeClr>
              </a:solidFill>
            </a:rPr>
            <a:t>Identify the target cell</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Open the Worksheet where you want to apply AutoSum formula</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Identify first the cell  you want to set with AutoSum</a:t>
          </a:r>
        </a:p>
      </dsp:txBody>
      <dsp:txXfrm>
        <a:off x="0" y="0"/>
        <a:ext cx="3095624" cy="1409543"/>
      </dsp:txXfrm>
    </dsp:sp>
    <dsp:sp modelId="{E4559407-6DCB-4AFA-90C4-AB446FE645B7}">
      <dsp:nvSpPr>
        <dsp:cNvPr id="0" name=""/>
        <dsp:cNvSpPr/>
      </dsp:nvSpPr>
      <dsp:spPr>
        <a:xfrm>
          <a:off x="0" y="1483244"/>
          <a:ext cx="3095624" cy="1409543"/>
        </a:xfrm>
        <a:prstGeom prst="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lumMod val="75000"/>
                  <a:lumOff val="25000"/>
                </a:schemeClr>
              </a:solidFill>
            </a:rPr>
            <a:t>Locate the AutoSum button</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Find the AutoSum button on the Excel ribbon in Home or Formulas marked with sigma symbol </a:t>
          </a:r>
          <a:r>
            <a:rPr lang="el-GR" sz="1100" kern="1200" dirty="0">
              <a:solidFill>
                <a:schemeClr val="tx1">
                  <a:lumMod val="75000"/>
                  <a:lumOff val="25000"/>
                </a:schemeClr>
              </a:solidFill>
            </a:rPr>
            <a:t>Σ</a:t>
          </a:r>
          <a:endParaRPr lang="en-GB" sz="1100" kern="1200" dirty="0">
            <a:solidFill>
              <a:schemeClr val="tx1">
                <a:lumMod val="75000"/>
                <a:lumOff val="25000"/>
              </a:schemeClr>
            </a:solidFill>
          </a:endParaRPr>
        </a:p>
      </dsp:txBody>
      <dsp:txXfrm>
        <a:off x="0" y="1483244"/>
        <a:ext cx="3095624" cy="1409543"/>
      </dsp:txXfrm>
    </dsp:sp>
    <dsp:sp modelId="{877AB629-9FAC-4FC9-8968-8CF3A0550A69}">
      <dsp:nvSpPr>
        <dsp:cNvPr id="0" name=""/>
        <dsp:cNvSpPr/>
      </dsp:nvSpPr>
      <dsp:spPr>
        <a:xfrm>
          <a:off x="0" y="2963266"/>
          <a:ext cx="3095624" cy="1409543"/>
        </a:xfrm>
        <a:prstGeom prst="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lumMod val="75000"/>
                  <a:lumOff val="25000"/>
                </a:schemeClr>
              </a:solidFill>
            </a:rPr>
            <a:t>Use the AutoSum</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Use the AutoSum button to auto select the range of cells for AutoSum </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The auto selected cells will appear highlighted</a:t>
          </a:r>
        </a:p>
      </dsp:txBody>
      <dsp:txXfrm>
        <a:off x="0" y="2963266"/>
        <a:ext cx="3095624" cy="1409543"/>
      </dsp:txXfrm>
    </dsp:sp>
    <dsp:sp modelId="{35707E56-00DB-4D7A-8F82-E0FA17079914}">
      <dsp:nvSpPr>
        <dsp:cNvPr id="0" name=""/>
        <dsp:cNvSpPr/>
      </dsp:nvSpPr>
      <dsp:spPr>
        <a:xfrm>
          <a:off x="0" y="4443287"/>
          <a:ext cx="3095624" cy="1409543"/>
        </a:xfrm>
        <a:prstGeom prst="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lumMod val="75000"/>
                  <a:lumOff val="25000"/>
                </a:schemeClr>
              </a:solidFill>
            </a:rPr>
            <a:t>Adjust or correct the result</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Check the cells marked for AutoSum if correct and if are not you can manually adjust by changing the margins of cells in the target cell or in formula bar, or select cells by dragging with mouse</a:t>
          </a:r>
        </a:p>
      </dsp:txBody>
      <dsp:txXfrm>
        <a:off x="0" y="4443287"/>
        <a:ext cx="3095624" cy="1409543"/>
      </dsp:txXfrm>
    </dsp:sp>
    <dsp:sp modelId="{4C009EA9-0DA3-4B93-B7F2-4299A0C059EE}">
      <dsp:nvSpPr>
        <dsp:cNvPr id="0" name=""/>
        <dsp:cNvSpPr/>
      </dsp:nvSpPr>
      <dsp:spPr>
        <a:xfrm>
          <a:off x="0" y="5923308"/>
          <a:ext cx="3095624" cy="1409543"/>
        </a:xfrm>
        <a:prstGeom prst="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lumMod val="75000"/>
                  <a:lumOff val="25000"/>
                </a:schemeClr>
              </a:solidFill>
            </a:rPr>
            <a:t>Finalize the work</a:t>
          </a:r>
        </a:p>
        <a:p>
          <a:pPr marL="0" lvl="0" indent="0" algn="ctr" defTabSz="488950">
            <a:lnSpc>
              <a:spcPct val="90000"/>
            </a:lnSpc>
            <a:spcBef>
              <a:spcPct val="0"/>
            </a:spcBef>
            <a:spcAft>
              <a:spcPct val="35000"/>
            </a:spcAft>
            <a:buNone/>
          </a:pPr>
          <a:r>
            <a:rPr lang="en-GB" sz="1100" kern="1200" dirty="0">
              <a:solidFill>
                <a:schemeClr val="tx1">
                  <a:lumMod val="75000"/>
                  <a:lumOff val="25000"/>
                </a:schemeClr>
              </a:solidFill>
            </a:rPr>
            <a:t>Apply the formula by pressing enter button and reveal the result</a:t>
          </a:r>
        </a:p>
      </dsp:txBody>
      <dsp:txXfrm>
        <a:off x="0" y="5923308"/>
        <a:ext cx="3095624" cy="1409543"/>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649510"/>
            <a:ext cx="6425724" cy="3508998"/>
          </a:xfrm>
        </p:spPr>
        <p:txBody>
          <a:bodyPr anchor="b"/>
          <a:lstStyle>
            <a:lvl1pPr algn="ctr">
              <a:defRPr sz="4960"/>
            </a:lvl1pPr>
          </a:lstStyle>
          <a:p>
            <a:r>
              <a:rPr lang="en-US"/>
              <a:t>Click to edit Master title style</a:t>
            </a:r>
            <a:endParaRPr lang="en-US" dirty="0"/>
          </a:p>
        </p:txBody>
      </p:sp>
      <p:sp>
        <p:nvSpPr>
          <p:cNvPr id="3" name="Subtitle 2"/>
          <p:cNvSpPr>
            <a:spLocks noGrp="1"/>
          </p:cNvSpPr>
          <p:nvPr>
            <p:ph type="subTitle" idx="1"/>
          </p:nvPr>
        </p:nvSpPr>
        <p:spPr>
          <a:xfrm>
            <a:off x="944960" y="5293829"/>
            <a:ext cx="5669756" cy="2433434"/>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56D4D3-AB36-4248-9494-22B231C95EA0}" type="datetimeFigureOut">
              <a:rPr lang="en-GB" smtClean="0"/>
              <a:t>05/07/2025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70052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6D4D3-AB36-4248-9494-22B231C95EA0}" type="datetimeFigureOut">
              <a:rPr lang="en-GB" smtClean="0"/>
              <a:t>05/07/2025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399139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512763"/>
            <a:ext cx="6520220" cy="4192599"/>
          </a:xfrm>
        </p:spPr>
        <p:txBody>
          <a:bodyPr anchor="b"/>
          <a:lstStyle>
            <a:lvl1pPr>
              <a:defRPr sz="4960"/>
            </a:lvl1pPr>
          </a:lstStyle>
          <a:p>
            <a:r>
              <a:rPr lang="en-US"/>
              <a:t>Click to edit Master title style</a:t>
            </a:r>
            <a:endParaRPr lang="en-US" dirty="0"/>
          </a:p>
        </p:txBody>
      </p:sp>
      <p:sp>
        <p:nvSpPr>
          <p:cNvPr id="3" name="Text Placeholder 2"/>
          <p:cNvSpPr>
            <a:spLocks noGrp="1"/>
          </p:cNvSpPr>
          <p:nvPr>
            <p:ph type="body" idx="1"/>
          </p:nvPr>
        </p:nvSpPr>
        <p:spPr>
          <a:xfrm>
            <a:off x="515791" y="6745026"/>
            <a:ext cx="6520220" cy="2204789"/>
          </a:xfrm>
        </p:spPr>
        <p:txBody>
          <a:bodyPr/>
          <a:lstStyle>
            <a:lvl1pPr marL="0" indent="0">
              <a:buNone/>
              <a:defRPr sz="1984">
                <a:solidFill>
                  <a:schemeClr val="tx1">
                    <a:tint val="82000"/>
                  </a:schemeClr>
                </a:solidFill>
              </a:defRPr>
            </a:lvl1pPr>
            <a:lvl2pPr marL="377967" indent="0">
              <a:buNone/>
              <a:defRPr sz="1653">
                <a:solidFill>
                  <a:schemeClr val="tx1">
                    <a:tint val="82000"/>
                  </a:schemeClr>
                </a:solidFill>
              </a:defRPr>
            </a:lvl2pPr>
            <a:lvl3pPr marL="755934" indent="0">
              <a:buNone/>
              <a:defRPr sz="1488">
                <a:solidFill>
                  <a:schemeClr val="tx1">
                    <a:tint val="82000"/>
                  </a:schemeClr>
                </a:solidFill>
              </a:defRPr>
            </a:lvl3pPr>
            <a:lvl4pPr marL="1133902" indent="0">
              <a:buNone/>
              <a:defRPr sz="1323">
                <a:solidFill>
                  <a:schemeClr val="tx1">
                    <a:tint val="82000"/>
                  </a:schemeClr>
                </a:solidFill>
              </a:defRPr>
            </a:lvl4pPr>
            <a:lvl5pPr marL="1511869" indent="0">
              <a:buNone/>
              <a:defRPr sz="1323">
                <a:solidFill>
                  <a:schemeClr val="tx1">
                    <a:tint val="82000"/>
                  </a:schemeClr>
                </a:solidFill>
              </a:defRPr>
            </a:lvl5pPr>
            <a:lvl6pPr marL="1889836" indent="0">
              <a:buNone/>
              <a:defRPr sz="1323">
                <a:solidFill>
                  <a:schemeClr val="tx1">
                    <a:tint val="82000"/>
                  </a:schemeClr>
                </a:solidFill>
              </a:defRPr>
            </a:lvl6pPr>
            <a:lvl7pPr marL="2267803" indent="0">
              <a:buNone/>
              <a:defRPr sz="1323">
                <a:solidFill>
                  <a:schemeClr val="tx1">
                    <a:tint val="82000"/>
                  </a:schemeClr>
                </a:solidFill>
              </a:defRPr>
            </a:lvl7pPr>
            <a:lvl8pPr marL="2645771" indent="0">
              <a:buNone/>
              <a:defRPr sz="1323">
                <a:solidFill>
                  <a:schemeClr val="tx1">
                    <a:tint val="82000"/>
                  </a:schemeClr>
                </a:solidFill>
              </a:defRPr>
            </a:lvl8pPr>
            <a:lvl9pPr marL="3023738" indent="0">
              <a:buNone/>
              <a:defRPr sz="132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56D4D3-AB36-4248-9494-22B231C95EA0}" type="datetimeFigureOut">
              <a:rPr lang="en-GB" smtClean="0"/>
              <a:t>05/07/2025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377581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728" y="2683077"/>
            <a:ext cx="3212862" cy="6395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7085" y="2683077"/>
            <a:ext cx="3212862" cy="6395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56D4D3-AB36-4248-9494-22B231C95EA0}" type="datetimeFigureOut">
              <a:rPr lang="en-GB" smtClean="0"/>
              <a:t>05/07/2025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234883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36618"/>
            <a:ext cx="6520220" cy="19481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713" y="2470765"/>
            <a:ext cx="3198096" cy="1210884"/>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520713" y="3681648"/>
            <a:ext cx="3198096" cy="54151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7086" y="2470765"/>
            <a:ext cx="3213847" cy="1210884"/>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7086" y="3681648"/>
            <a:ext cx="3213847" cy="54151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56D4D3-AB36-4248-9494-22B231C95EA0}" type="datetimeFigureOut">
              <a:rPr lang="en-GB" smtClean="0"/>
              <a:t>05/07/2025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874858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56D4D3-AB36-4248-9494-22B231C95EA0}" type="datetimeFigureOut">
              <a:rPr lang="en-GB" smtClean="0"/>
              <a:t>05/07/2025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2827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56D4D3-AB36-4248-9494-22B231C95EA0}" type="datetimeFigureOut">
              <a:rPr lang="en-GB" smtClean="0"/>
              <a:t>05/07/2025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1520750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671936"/>
            <a:ext cx="2438192" cy="2351776"/>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213847" y="1451197"/>
            <a:ext cx="3827085" cy="7162650"/>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712" y="3023712"/>
            <a:ext cx="2438192" cy="5601799"/>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BE56D4D3-AB36-4248-9494-22B231C95EA0}" type="datetimeFigureOut">
              <a:rPr lang="en-GB" smtClean="0"/>
              <a:t>05/07/2025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1764131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671936"/>
            <a:ext cx="2438192" cy="2351776"/>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3847" y="1451197"/>
            <a:ext cx="3827085" cy="7162650"/>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endParaRPr lang="en-US" dirty="0"/>
          </a:p>
        </p:txBody>
      </p:sp>
      <p:sp>
        <p:nvSpPr>
          <p:cNvPr id="4" name="Text Placeholder 3"/>
          <p:cNvSpPr>
            <a:spLocks noGrp="1"/>
          </p:cNvSpPr>
          <p:nvPr>
            <p:ph type="body" sz="half" idx="2"/>
          </p:nvPr>
        </p:nvSpPr>
        <p:spPr>
          <a:xfrm>
            <a:off x="520712" y="3023712"/>
            <a:ext cx="2438192" cy="5601799"/>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BE56D4D3-AB36-4248-9494-22B231C95EA0}" type="datetimeFigureOut">
              <a:rPr lang="en-GB" smtClean="0"/>
              <a:t>05/07/2025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3921299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6D4D3-AB36-4248-9494-22B231C95EA0}" type="datetimeFigureOut">
              <a:rPr lang="en-GB" smtClean="0"/>
              <a:t>05/07/2025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1335185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36615"/>
            <a:ext cx="1630055" cy="85415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728" y="536615"/>
            <a:ext cx="4795669" cy="854151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6D4D3-AB36-4248-9494-22B231C95EA0}" type="datetimeFigureOut">
              <a:rPr lang="en-GB" smtClean="0"/>
              <a:t>05/07/2025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03AD1B-4F60-4F5E-B0A3-DD49391374A7}" type="slidenum">
              <a:rPr lang="en-GB" smtClean="0"/>
              <a:t>‹#›</a:t>
            </a:fld>
            <a:endParaRPr lang="en-GB"/>
          </a:p>
        </p:txBody>
      </p:sp>
    </p:spTree>
    <p:extLst>
      <p:ext uri="{BB962C8B-B14F-4D97-AF65-F5344CB8AC3E}">
        <p14:creationId xmlns:p14="http://schemas.microsoft.com/office/powerpoint/2010/main" val="2359040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36618"/>
            <a:ext cx="6520220" cy="194814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728" y="2683077"/>
            <a:ext cx="6520220" cy="63950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728" y="9341777"/>
            <a:ext cx="1700927" cy="536615"/>
          </a:xfrm>
          <a:prstGeom prst="rect">
            <a:avLst/>
          </a:prstGeom>
        </p:spPr>
        <p:txBody>
          <a:bodyPr vert="horz" lIns="91440" tIns="45720" rIns="91440" bIns="45720" rtlCol="0" anchor="ctr"/>
          <a:lstStyle>
            <a:lvl1pPr algn="l">
              <a:defRPr sz="992">
                <a:solidFill>
                  <a:schemeClr val="tx1">
                    <a:tint val="82000"/>
                  </a:schemeClr>
                </a:solidFill>
              </a:defRPr>
            </a:lvl1pPr>
          </a:lstStyle>
          <a:p>
            <a:fld id="{BE56D4D3-AB36-4248-9494-22B231C95EA0}" type="datetimeFigureOut">
              <a:rPr lang="en-GB" smtClean="0"/>
              <a:t>05/07/2025</a:t>
            </a:fld>
            <a:endParaRPr lang="en-GB"/>
          </a:p>
        </p:txBody>
      </p:sp>
      <p:sp>
        <p:nvSpPr>
          <p:cNvPr id="5" name="Footer Placeholder 4"/>
          <p:cNvSpPr>
            <a:spLocks noGrp="1"/>
          </p:cNvSpPr>
          <p:nvPr>
            <p:ph type="ftr" sz="quarter" idx="3"/>
          </p:nvPr>
        </p:nvSpPr>
        <p:spPr>
          <a:xfrm>
            <a:off x="2504143" y="9341777"/>
            <a:ext cx="2551390" cy="536615"/>
          </a:xfrm>
          <a:prstGeom prst="rect">
            <a:avLst/>
          </a:prstGeom>
        </p:spPr>
        <p:txBody>
          <a:bodyPr vert="horz" lIns="91440" tIns="45720" rIns="91440" bIns="45720" rtlCol="0" anchor="ctr"/>
          <a:lstStyle>
            <a:lvl1pPr algn="ctr">
              <a:defRPr sz="99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5339020" y="9341777"/>
            <a:ext cx="1700927" cy="536615"/>
          </a:xfrm>
          <a:prstGeom prst="rect">
            <a:avLst/>
          </a:prstGeom>
        </p:spPr>
        <p:txBody>
          <a:bodyPr vert="horz" lIns="91440" tIns="45720" rIns="91440" bIns="45720" rtlCol="0" anchor="ctr"/>
          <a:lstStyle>
            <a:lvl1pPr algn="r">
              <a:defRPr sz="992">
                <a:solidFill>
                  <a:schemeClr val="tx1">
                    <a:tint val="82000"/>
                  </a:schemeClr>
                </a:solidFill>
              </a:defRPr>
            </a:lvl1pPr>
          </a:lstStyle>
          <a:p>
            <a:fld id="{0D03AD1B-4F60-4F5E-B0A3-DD49391374A7}" type="slidenum">
              <a:rPr lang="en-GB" smtClean="0"/>
              <a:t>‹#›</a:t>
            </a:fld>
            <a:endParaRPr lang="en-GB"/>
          </a:p>
        </p:txBody>
      </p:sp>
    </p:spTree>
    <p:extLst>
      <p:ext uri="{BB962C8B-B14F-4D97-AF65-F5344CB8AC3E}">
        <p14:creationId xmlns:p14="http://schemas.microsoft.com/office/powerpoint/2010/main" val="227276879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png"/><Relationship Id="rId3" Type="http://schemas.openxmlformats.org/officeDocument/2006/relationships/diagramLayout" Target="../diagrams/layout1.xml"/><Relationship Id="rId7" Type="http://schemas.openxmlformats.org/officeDocument/2006/relationships/image" Target="../media/image1.png"/><Relationship Id="rId12"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image" Target="../media/image5.png"/><Relationship Id="rId5" Type="http://schemas.openxmlformats.org/officeDocument/2006/relationships/diagramColors" Target="../diagrams/colors1.xml"/><Relationship Id="rId10" Type="http://schemas.openxmlformats.org/officeDocument/2006/relationships/image" Target="../media/image4.png"/><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B6973B7-2B41-8133-37AB-59BD60FFC917}"/>
              </a:ext>
            </a:extLst>
          </p:cNvPr>
          <p:cNvGraphicFramePr/>
          <p:nvPr>
            <p:extLst>
              <p:ext uri="{D42A27DB-BD31-4B8C-83A1-F6EECF244321}">
                <p14:modId xmlns:p14="http://schemas.microsoft.com/office/powerpoint/2010/main" val="4182502277"/>
              </p:ext>
            </p:extLst>
          </p:nvPr>
        </p:nvGraphicFramePr>
        <p:xfrm>
          <a:off x="360363" y="1819275"/>
          <a:ext cx="3095624" cy="7336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1495CE0-B25E-CBE4-5425-E2CA65A0F2DD}"/>
              </a:ext>
            </a:extLst>
          </p:cNvPr>
          <p:cNvSpPr txBox="1"/>
          <p:nvPr/>
        </p:nvSpPr>
        <p:spPr>
          <a:xfrm>
            <a:off x="1384299" y="574964"/>
            <a:ext cx="4791075" cy="461665"/>
          </a:xfrm>
          <a:prstGeom prst="rect">
            <a:avLst/>
          </a:prstGeom>
          <a:noFill/>
        </p:spPr>
        <p:txBody>
          <a:bodyPr wrap="square" rtlCol="0">
            <a:spAutoFit/>
          </a:bodyPr>
          <a:lstStyle/>
          <a:p>
            <a:pPr algn="ctr"/>
            <a:r>
              <a:rPr lang="en-GB" sz="2400" b="1" dirty="0">
                <a:solidFill>
                  <a:schemeClr val="bg1"/>
                </a:solidFill>
              </a:rPr>
              <a:t>HOW TO USE AUTOSUM IN EXCEL</a:t>
            </a:r>
          </a:p>
        </p:txBody>
      </p:sp>
      <p:sp>
        <p:nvSpPr>
          <p:cNvPr id="9" name="TextBox 8">
            <a:extLst>
              <a:ext uri="{FF2B5EF4-FFF2-40B4-BE49-F238E27FC236}">
                <a16:creationId xmlns:a16="http://schemas.microsoft.com/office/drawing/2014/main" id="{8396A14F-5E9F-FE8C-6236-63772233D152}"/>
              </a:ext>
            </a:extLst>
          </p:cNvPr>
          <p:cNvSpPr txBox="1"/>
          <p:nvPr/>
        </p:nvSpPr>
        <p:spPr>
          <a:xfrm>
            <a:off x="2189692" y="943814"/>
            <a:ext cx="3095625" cy="400110"/>
          </a:xfrm>
          <a:prstGeom prst="rect">
            <a:avLst/>
          </a:prstGeom>
          <a:noFill/>
        </p:spPr>
        <p:txBody>
          <a:bodyPr wrap="square" rtlCol="0">
            <a:spAutoFit/>
          </a:bodyPr>
          <a:lstStyle/>
          <a:p>
            <a:pPr algn="ctr"/>
            <a:r>
              <a:rPr lang="en-GB" sz="2000" b="1" dirty="0">
                <a:solidFill>
                  <a:srgbClr val="FFFF00"/>
                </a:solidFill>
              </a:rPr>
              <a:t>STEP BY STEP GUYDE</a:t>
            </a:r>
          </a:p>
        </p:txBody>
      </p:sp>
      <p:sp>
        <p:nvSpPr>
          <p:cNvPr id="10" name="TextBox 9">
            <a:extLst>
              <a:ext uri="{FF2B5EF4-FFF2-40B4-BE49-F238E27FC236}">
                <a16:creationId xmlns:a16="http://schemas.microsoft.com/office/drawing/2014/main" id="{40045DC8-3F6A-BB97-A2CB-DAFD830CF835}"/>
              </a:ext>
            </a:extLst>
          </p:cNvPr>
          <p:cNvSpPr txBox="1"/>
          <p:nvPr/>
        </p:nvSpPr>
        <p:spPr>
          <a:xfrm>
            <a:off x="2626519" y="2097882"/>
            <a:ext cx="184731" cy="369332"/>
          </a:xfrm>
          <a:prstGeom prst="rect">
            <a:avLst/>
          </a:prstGeom>
          <a:noFill/>
        </p:spPr>
        <p:txBody>
          <a:bodyPr wrap="none" rtlCol="0">
            <a:spAutoFit/>
          </a:bodyPr>
          <a:lstStyle/>
          <a:p>
            <a:endParaRPr lang="en-GB" dirty="0"/>
          </a:p>
        </p:txBody>
      </p:sp>
      <p:pic>
        <p:nvPicPr>
          <p:cNvPr id="12" name="Picture 11" descr="A screenshot of a computer&#10;&#10;AI-generated content may be incorrect.">
            <a:extLst>
              <a:ext uri="{FF2B5EF4-FFF2-40B4-BE49-F238E27FC236}">
                <a16:creationId xmlns:a16="http://schemas.microsoft.com/office/drawing/2014/main" id="{BB004086-8C91-BAD2-1581-BD51BF64DA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00748" y="1548787"/>
            <a:ext cx="1672822" cy="1098189"/>
          </a:xfrm>
          <a:prstGeom prst="rect">
            <a:avLst/>
          </a:prstGeom>
        </p:spPr>
      </p:pic>
      <p:pic>
        <p:nvPicPr>
          <p:cNvPr id="14" name="Picture 13" descr="A screenshot of a computer&#10;&#10;AI-generated content may be incorrect.">
            <a:extLst>
              <a:ext uri="{FF2B5EF4-FFF2-40B4-BE49-F238E27FC236}">
                <a16:creationId xmlns:a16="http://schemas.microsoft.com/office/drawing/2014/main" id="{FBF44169-0871-2DAA-15EC-DF3999A1DD2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72682" y="2846643"/>
            <a:ext cx="1066940" cy="1098189"/>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E55B27AA-2533-73C3-1EFC-38F19433050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345244" y="2846643"/>
            <a:ext cx="1260027" cy="1098189"/>
          </a:xfrm>
          <a:prstGeom prst="rect">
            <a:avLst/>
          </a:prstGeom>
        </p:spPr>
      </p:pic>
      <p:pic>
        <p:nvPicPr>
          <p:cNvPr id="20" name="Picture 19" descr="A screenshot of a computer&#10;&#10;AI-generated content may be incorrect.">
            <a:extLst>
              <a:ext uri="{FF2B5EF4-FFF2-40B4-BE49-F238E27FC236}">
                <a16:creationId xmlns:a16="http://schemas.microsoft.com/office/drawing/2014/main" id="{DB2AD526-73EF-5AD3-4E4E-D47FAE48124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85317" y="3944832"/>
            <a:ext cx="1913995" cy="1076027"/>
          </a:xfrm>
          <a:prstGeom prst="rect">
            <a:avLst/>
          </a:prstGeom>
        </p:spPr>
      </p:pic>
      <p:pic>
        <p:nvPicPr>
          <p:cNvPr id="24" name="Picture 23" descr="A screenshot of a calculator&#10;&#10;AI-generated content may be incorrect.">
            <a:extLst>
              <a:ext uri="{FF2B5EF4-FFF2-40B4-BE49-F238E27FC236}">
                <a16:creationId xmlns:a16="http://schemas.microsoft.com/office/drawing/2014/main" id="{216F4468-BAFD-3687-D33B-4F29C0AA22E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564204" y="4837659"/>
            <a:ext cx="1672822" cy="1286786"/>
          </a:xfrm>
          <a:prstGeom prst="rect">
            <a:avLst/>
          </a:prstGeom>
        </p:spPr>
      </p:pic>
      <p:pic>
        <p:nvPicPr>
          <p:cNvPr id="30" name="Picture 29" descr="A screenshot of a calculator&#10;&#10;AI-generated content may be incorrect.">
            <a:extLst>
              <a:ext uri="{FF2B5EF4-FFF2-40B4-BE49-F238E27FC236}">
                <a16:creationId xmlns:a16="http://schemas.microsoft.com/office/drawing/2014/main" id="{210A3956-73CE-3D0E-5A09-59997D363FC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800748" y="6201378"/>
            <a:ext cx="1672822" cy="1134576"/>
          </a:xfrm>
          <a:prstGeom prst="rect">
            <a:avLst/>
          </a:prstGeom>
        </p:spPr>
      </p:pic>
      <p:pic>
        <p:nvPicPr>
          <p:cNvPr id="32" name="Picture 31" descr="A screenshot of a calculator&#10;&#10;AI-generated content may be incorrect.">
            <a:extLst>
              <a:ext uri="{FF2B5EF4-FFF2-40B4-BE49-F238E27FC236}">
                <a16:creationId xmlns:a16="http://schemas.microsoft.com/office/drawing/2014/main" id="{C886D2BD-5ADE-31CD-2A1A-05ACF7C89D2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285317" y="6691361"/>
            <a:ext cx="1825594" cy="1289185"/>
          </a:xfrm>
          <a:prstGeom prst="rect">
            <a:avLst/>
          </a:prstGeom>
        </p:spPr>
      </p:pic>
      <p:pic>
        <p:nvPicPr>
          <p:cNvPr id="34" name="Picture 33" descr="A screenshot of a computer&#10;&#10;AI-generated content may be incorrect.">
            <a:extLst>
              <a:ext uri="{FF2B5EF4-FFF2-40B4-BE49-F238E27FC236}">
                <a16:creationId xmlns:a16="http://schemas.microsoft.com/office/drawing/2014/main" id="{471FB3FA-4D44-8EF3-F22A-62B169FAFA1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534774" y="7699498"/>
            <a:ext cx="1702252" cy="1661506"/>
          </a:xfrm>
          <a:prstGeom prst="rect">
            <a:avLst/>
          </a:prstGeom>
        </p:spPr>
      </p:pic>
      <p:cxnSp>
        <p:nvCxnSpPr>
          <p:cNvPr id="36" name="Straight Arrow Connector 35">
            <a:extLst>
              <a:ext uri="{FF2B5EF4-FFF2-40B4-BE49-F238E27FC236}">
                <a16:creationId xmlns:a16="http://schemas.microsoft.com/office/drawing/2014/main" id="{ACCDF558-FD07-DE5D-92C5-6950CCD6EEFE}"/>
              </a:ext>
            </a:extLst>
          </p:cNvPr>
          <p:cNvCxnSpPr>
            <a:cxnSpLocks/>
            <a:endCxn id="12" idx="1"/>
          </p:cNvCxnSpPr>
          <p:nvPr/>
        </p:nvCxnSpPr>
        <p:spPr>
          <a:xfrm flipV="1">
            <a:off x="3455987" y="2097882"/>
            <a:ext cx="344761" cy="39736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38" name="Straight Arrow Connector 37">
            <a:extLst>
              <a:ext uri="{FF2B5EF4-FFF2-40B4-BE49-F238E27FC236}">
                <a16:creationId xmlns:a16="http://schemas.microsoft.com/office/drawing/2014/main" id="{8BB4F8BA-04BC-16AB-94AE-BEE1F7C93AB2}"/>
              </a:ext>
            </a:extLst>
          </p:cNvPr>
          <p:cNvCxnSpPr>
            <a:endCxn id="14" idx="1"/>
          </p:cNvCxnSpPr>
          <p:nvPr/>
        </p:nvCxnSpPr>
        <p:spPr>
          <a:xfrm flipV="1">
            <a:off x="3455987" y="3395738"/>
            <a:ext cx="816695" cy="54909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40" name="Straight Arrow Connector 39">
            <a:extLst>
              <a:ext uri="{FF2B5EF4-FFF2-40B4-BE49-F238E27FC236}">
                <a16:creationId xmlns:a16="http://schemas.microsoft.com/office/drawing/2014/main" id="{9C55A213-C2A4-16F4-9B94-CAEF01629CE5}"/>
              </a:ext>
            </a:extLst>
          </p:cNvPr>
          <p:cNvCxnSpPr>
            <a:cxnSpLocks/>
          </p:cNvCxnSpPr>
          <p:nvPr/>
        </p:nvCxnSpPr>
        <p:spPr>
          <a:xfrm>
            <a:off x="3455987" y="3973062"/>
            <a:ext cx="1829330" cy="53801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43" name="Straight Arrow Connector 42">
            <a:extLst>
              <a:ext uri="{FF2B5EF4-FFF2-40B4-BE49-F238E27FC236}">
                <a16:creationId xmlns:a16="http://schemas.microsoft.com/office/drawing/2014/main" id="{20765200-1440-49BC-EF54-262DF9902876}"/>
              </a:ext>
            </a:extLst>
          </p:cNvPr>
          <p:cNvCxnSpPr>
            <a:cxnSpLocks/>
          </p:cNvCxnSpPr>
          <p:nvPr/>
        </p:nvCxnSpPr>
        <p:spPr>
          <a:xfrm>
            <a:off x="3332956" y="5545609"/>
            <a:ext cx="354279" cy="70852"/>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45" name="Straight Arrow Connector 44">
            <a:extLst>
              <a:ext uri="{FF2B5EF4-FFF2-40B4-BE49-F238E27FC236}">
                <a16:creationId xmlns:a16="http://schemas.microsoft.com/office/drawing/2014/main" id="{B6F6A495-A6E0-3429-AD5D-20675B6D2B9B}"/>
              </a:ext>
            </a:extLst>
          </p:cNvPr>
          <p:cNvCxnSpPr>
            <a:endCxn id="30" idx="1"/>
          </p:cNvCxnSpPr>
          <p:nvPr/>
        </p:nvCxnSpPr>
        <p:spPr>
          <a:xfrm flipV="1">
            <a:off x="3455987" y="6768666"/>
            <a:ext cx="344761" cy="567287"/>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47" name="Straight Arrow Connector 46">
            <a:extLst>
              <a:ext uri="{FF2B5EF4-FFF2-40B4-BE49-F238E27FC236}">
                <a16:creationId xmlns:a16="http://schemas.microsoft.com/office/drawing/2014/main" id="{1A810F27-6C62-AE11-8F68-882AC539955D}"/>
              </a:ext>
            </a:extLst>
          </p:cNvPr>
          <p:cNvCxnSpPr/>
          <p:nvPr/>
        </p:nvCxnSpPr>
        <p:spPr>
          <a:xfrm>
            <a:off x="3455987" y="7335953"/>
            <a:ext cx="1829330" cy="274522"/>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49" name="Straight Arrow Connector 48">
            <a:extLst>
              <a:ext uri="{FF2B5EF4-FFF2-40B4-BE49-F238E27FC236}">
                <a16:creationId xmlns:a16="http://schemas.microsoft.com/office/drawing/2014/main" id="{D5441710-1770-3490-F982-409A77B950CE}"/>
              </a:ext>
            </a:extLst>
          </p:cNvPr>
          <p:cNvCxnSpPr>
            <a:cxnSpLocks/>
          </p:cNvCxnSpPr>
          <p:nvPr/>
        </p:nvCxnSpPr>
        <p:spPr>
          <a:xfrm>
            <a:off x="3352505" y="8383089"/>
            <a:ext cx="324849" cy="137130"/>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51" name="TextBox 50">
            <a:extLst>
              <a:ext uri="{FF2B5EF4-FFF2-40B4-BE49-F238E27FC236}">
                <a16:creationId xmlns:a16="http://schemas.microsoft.com/office/drawing/2014/main" id="{7669D5DD-1D0D-A3A7-C770-9BF053F30741}"/>
              </a:ext>
            </a:extLst>
          </p:cNvPr>
          <p:cNvSpPr txBox="1"/>
          <p:nvPr/>
        </p:nvSpPr>
        <p:spPr>
          <a:xfrm>
            <a:off x="441850" y="1838653"/>
            <a:ext cx="590823" cy="261610"/>
          </a:xfrm>
          <a:prstGeom prst="rect">
            <a:avLst/>
          </a:prstGeom>
          <a:noFill/>
        </p:spPr>
        <p:txBody>
          <a:bodyPr wrap="square" rtlCol="0">
            <a:spAutoFit/>
          </a:bodyPr>
          <a:lstStyle/>
          <a:p>
            <a:r>
              <a:rPr lang="en-GB" sz="1100" dirty="0">
                <a:solidFill>
                  <a:srgbClr val="FF0000"/>
                </a:solidFill>
              </a:rPr>
              <a:t>Step 1</a:t>
            </a:r>
          </a:p>
        </p:txBody>
      </p:sp>
      <p:sp>
        <p:nvSpPr>
          <p:cNvPr id="52" name="TextBox 51">
            <a:extLst>
              <a:ext uri="{FF2B5EF4-FFF2-40B4-BE49-F238E27FC236}">
                <a16:creationId xmlns:a16="http://schemas.microsoft.com/office/drawing/2014/main" id="{E0160B4A-FA66-0ED4-5191-DCB1D341FCC7}"/>
              </a:ext>
            </a:extLst>
          </p:cNvPr>
          <p:cNvSpPr txBox="1"/>
          <p:nvPr/>
        </p:nvSpPr>
        <p:spPr>
          <a:xfrm>
            <a:off x="441850" y="3395737"/>
            <a:ext cx="590822" cy="261610"/>
          </a:xfrm>
          <a:prstGeom prst="rect">
            <a:avLst/>
          </a:prstGeom>
          <a:noFill/>
        </p:spPr>
        <p:txBody>
          <a:bodyPr wrap="square" rtlCol="0">
            <a:spAutoFit/>
          </a:bodyPr>
          <a:lstStyle/>
          <a:p>
            <a:r>
              <a:rPr lang="en-GB" sz="1100" dirty="0">
                <a:solidFill>
                  <a:srgbClr val="FF0000"/>
                </a:solidFill>
              </a:rPr>
              <a:t>Step 2</a:t>
            </a:r>
          </a:p>
        </p:txBody>
      </p:sp>
      <p:sp>
        <p:nvSpPr>
          <p:cNvPr id="53" name="TextBox 52">
            <a:extLst>
              <a:ext uri="{FF2B5EF4-FFF2-40B4-BE49-F238E27FC236}">
                <a16:creationId xmlns:a16="http://schemas.microsoft.com/office/drawing/2014/main" id="{D29C4220-A6A8-1B3B-0977-EC228070390C}"/>
              </a:ext>
            </a:extLst>
          </p:cNvPr>
          <p:cNvSpPr txBox="1"/>
          <p:nvPr/>
        </p:nvSpPr>
        <p:spPr>
          <a:xfrm>
            <a:off x="441851" y="4837659"/>
            <a:ext cx="590822" cy="261610"/>
          </a:xfrm>
          <a:prstGeom prst="rect">
            <a:avLst/>
          </a:prstGeom>
          <a:noFill/>
        </p:spPr>
        <p:txBody>
          <a:bodyPr wrap="square" rtlCol="0">
            <a:spAutoFit/>
          </a:bodyPr>
          <a:lstStyle/>
          <a:p>
            <a:r>
              <a:rPr lang="en-GB" sz="1100" dirty="0">
                <a:solidFill>
                  <a:srgbClr val="FF0000"/>
                </a:solidFill>
              </a:rPr>
              <a:t>Step 3</a:t>
            </a:r>
          </a:p>
        </p:txBody>
      </p:sp>
      <p:sp>
        <p:nvSpPr>
          <p:cNvPr id="54" name="TextBox 53">
            <a:extLst>
              <a:ext uri="{FF2B5EF4-FFF2-40B4-BE49-F238E27FC236}">
                <a16:creationId xmlns:a16="http://schemas.microsoft.com/office/drawing/2014/main" id="{FF9FE4D0-72CA-4614-3CBC-008F0679C5DE}"/>
              </a:ext>
            </a:extLst>
          </p:cNvPr>
          <p:cNvSpPr txBox="1"/>
          <p:nvPr/>
        </p:nvSpPr>
        <p:spPr>
          <a:xfrm>
            <a:off x="441849" y="6296025"/>
            <a:ext cx="573087" cy="261610"/>
          </a:xfrm>
          <a:prstGeom prst="rect">
            <a:avLst/>
          </a:prstGeom>
          <a:noFill/>
        </p:spPr>
        <p:txBody>
          <a:bodyPr wrap="square" rtlCol="0">
            <a:spAutoFit/>
          </a:bodyPr>
          <a:lstStyle/>
          <a:p>
            <a:r>
              <a:rPr lang="en-GB" sz="1100" dirty="0">
                <a:solidFill>
                  <a:srgbClr val="FF0000"/>
                </a:solidFill>
              </a:rPr>
              <a:t>Step 4</a:t>
            </a:r>
          </a:p>
        </p:txBody>
      </p:sp>
      <p:sp>
        <p:nvSpPr>
          <p:cNvPr id="55" name="TextBox 54">
            <a:extLst>
              <a:ext uri="{FF2B5EF4-FFF2-40B4-BE49-F238E27FC236}">
                <a16:creationId xmlns:a16="http://schemas.microsoft.com/office/drawing/2014/main" id="{7CE78043-89F6-8C85-FBC0-1CF623236F2B}"/>
              </a:ext>
            </a:extLst>
          </p:cNvPr>
          <p:cNvSpPr txBox="1"/>
          <p:nvPr/>
        </p:nvSpPr>
        <p:spPr>
          <a:xfrm>
            <a:off x="441849" y="7810500"/>
            <a:ext cx="573087" cy="261610"/>
          </a:xfrm>
          <a:prstGeom prst="rect">
            <a:avLst/>
          </a:prstGeom>
          <a:noFill/>
        </p:spPr>
        <p:txBody>
          <a:bodyPr wrap="square" rtlCol="0">
            <a:spAutoFit/>
          </a:bodyPr>
          <a:lstStyle/>
          <a:p>
            <a:r>
              <a:rPr lang="en-GB" sz="1100" dirty="0">
                <a:solidFill>
                  <a:srgbClr val="FF0000"/>
                </a:solidFill>
              </a:rPr>
              <a:t>Step 5</a:t>
            </a:r>
          </a:p>
        </p:txBody>
      </p:sp>
      <p:sp>
        <p:nvSpPr>
          <p:cNvPr id="58" name="TextBox 57">
            <a:extLst>
              <a:ext uri="{FF2B5EF4-FFF2-40B4-BE49-F238E27FC236}">
                <a16:creationId xmlns:a16="http://schemas.microsoft.com/office/drawing/2014/main" id="{F7FB7344-56AB-0162-602B-E62DAB5B101C}"/>
              </a:ext>
            </a:extLst>
          </p:cNvPr>
          <p:cNvSpPr txBox="1"/>
          <p:nvPr/>
        </p:nvSpPr>
        <p:spPr>
          <a:xfrm>
            <a:off x="360363" y="9715500"/>
            <a:ext cx="2116137" cy="261610"/>
          </a:xfrm>
          <a:prstGeom prst="rect">
            <a:avLst/>
          </a:prstGeom>
          <a:noFill/>
        </p:spPr>
        <p:txBody>
          <a:bodyPr wrap="square" rtlCol="0">
            <a:spAutoFit/>
          </a:bodyPr>
          <a:lstStyle/>
          <a:p>
            <a:r>
              <a:rPr lang="en-GB" sz="1100" dirty="0">
                <a:solidFill>
                  <a:srgbClr val="FF0000"/>
                </a:solidFill>
              </a:rPr>
              <a:t>Mihai Horia Zbircea </a:t>
            </a:r>
            <a:r>
              <a:rPr lang="en-GB" sz="1100" dirty="0"/>
              <a:t>2435086</a:t>
            </a:r>
          </a:p>
        </p:txBody>
      </p:sp>
    </p:spTree>
    <p:extLst>
      <p:ext uri="{BB962C8B-B14F-4D97-AF65-F5344CB8AC3E}">
        <p14:creationId xmlns:p14="http://schemas.microsoft.com/office/powerpoint/2010/main" val="25000975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E9939A45E3D64DBCDF6D4E44947630" ma:contentTypeVersion="5" ma:contentTypeDescription="Create a new document." ma:contentTypeScope="" ma:versionID="96afe7d5e1e01237f16ad4165c0e8b4a">
  <xsd:schema xmlns:xsd="http://www.w3.org/2001/XMLSchema" xmlns:xs="http://www.w3.org/2001/XMLSchema" xmlns:p="http://schemas.microsoft.com/office/2006/metadata/properties" xmlns:ns3="a5a3d419-01ea-4841-b8ef-480492e3d4da" targetNamespace="http://schemas.microsoft.com/office/2006/metadata/properties" ma:root="true" ma:fieldsID="6762b2badaf23bd206dadb86fc769d6a" ns3:_="">
    <xsd:import namespace="a5a3d419-01ea-4841-b8ef-480492e3d4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a3d419-01ea-4841-b8ef-480492e3d4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5a3d419-01ea-4841-b8ef-480492e3d4da" xsi:nil="true"/>
  </documentManagement>
</p:properties>
</file>

<file path=customXml/itemProps1.xml><?xml version="1.0" encoding="utf-8"?>
<ds:datastoreItem xmlns:ds="http://schemas.openxmlformats.org/officeDocument/2006/customXml" ds:itemID="{363C842B-94C8-4D64-9B2C-54B5BF58A5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a3d419-01ea-4841-b8ef-480492e3d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F1F942-7986-4AAC-9243-AF98D2655C27}">
  <ds:schemaRefs>
    <ds:schemaRef ds:uri="http://schemas.microsoft.com/sharepoint/v3/contenttype/forms"/>
  </ds:schemaRefs>
</ds:datastoreItem>
</file>

<file path=customXml/itemProps3.xml><?xml version="1.0" encoding="utf-8"?>
<ds:datastoreItem xmlns:ds="http://schemas.openxmlformats.org/officeDocument/2006/customXml" ds:itemID="{7C637B1F-78E5-4151-A57F-CDB2F2DE7D4D}">
  <ds:schemaRefs>
    <ds:schemaRef ds:uri="http://www.w3.org/XML/1998/namespace"/>
    <ds:schemaRef ds:uri="http://schemas.microsoft.com/office/2006/metadata/properties"/>
    <ds:schemaRef ds:uri="http://schemas.microsoft.com/office/2006/documentManagement/types"/>
    <ds:schemaRef ds:uri="http://purl.org/dc/elements/1.1/"/>
    <ds:schemaRef ds:uri="http://purl.org/dc/dcmitype/"/>
    <ds:schemaRef ds:uri="http://schemas.openxmlformats.org/package/2006/metadata/core-properties"/>
    <ds:schemaRef ds:uri="http://purl.org/dc/terms/"/>
    <ds:schemaRef ds:uri="http://schemas.microsoft.com/office/infopath/2007/PartnerControls"/>
    <ds:schemaRef ds:uri="a5a3d419-01ea-4841-b8ef-480492e3d4da"/>
  </ds:schemaRefs>
</ds:datastoreItem>
</file>

<file path=docProps/app.xml><?xml version="1.0" encoding="utf-8"?>
<Properties xmlns="http://schemas.openxmlformats.org/officeDocument/2006/extended-properties" xmlns:vt="http://schemas.openxmlformats.org/officeDocument/2006/docPropsVTypes">
  <Template>Office Theme</Template>
  <TotalTime>1804</TotalTime>
  <Words>149</Words>
  <Application>Microsoft Office PowerPoint</Application>
  <PresentationFormat>Custom</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Mihai-Horia Zbircea (2435086)</dc:creator>
  <cp:lastModifiedBy>Mihai-Horia Zbircea (2435086)</cp:lastModifiedBy>
  <cp:revision>1</cp:revision>
  <dcterms:created xsi:type="dcterms:W3CDTF">2025-07-04T10:02:44Z</dcterms:created>
  <dcterms:modified xsi:type="dcterms:W3CDTF">2025-07-07T02:11:54Z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0x010100E3E9939A45E3D64DBCDF6D4E44947630</vt:lpwstr>
  </property>
</Properties>
</file>