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94" r:id="rId2"/>
    <p:sldId id="290" r:id="rId3"/>
    <p:sldId id="289" r:id="rId4"/>
    <p:sldId id="291" r:id="rId5"/>
    <p:sldId id="29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AF8F1E4A-385E-4604-B435-3C55BAC94A3F}" name="Tomos Joseph Leggett (1901852)" initials="T(" userId="S::1901852@student.uwtsd.ac.uk::5063e2ad-3683-4c69-a7f8-069360acd475"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94660"/>
  </p:normalViewPr>
  <p:slideViewPr>
    <p:cSldViewPr snapToGrid="0">
      <p:cViewPr varScale="1">
        <p:scale>
          <a:sx n="62" d="100"/>
          <a:sy n="62" d="100"/>
        </p:scale>
        <p:origin x="825" y="27"/>
      </p:cViewPr>
      <p:guideLst/>
    </p:cSldViewPr>
  </p:slideViewPr>
  <p:notesTextViewPr>
    <p:cViewPr>
      <p:scale>
        <a:sx n="1" d="1"/>
        <a:sy n="1" d="1"/>
      </p:scale>
      <p:origin x="0" y="-26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8/10/relationships/authors" Target="author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F5C992-F505-43EC-BDB0-D67B06D96839}" type="datetimeFigureOut">
              <a:rPr lang="en-GB" smtClean="0"/>
              <a:t>11/01/2022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5C458A-5F41-4B23-8F85-6566876425A3}" type="slidenum">
              <a:rPr lang="en-GB" smtClean="0"/>
              <a:t>‹#›</a:t>
            </a:fld>
            <a:endParaRPr lang="en-GB"/>
          </a:p>
        </p:txBody>
      </p:sp>
    </p:spTree>
    <p:extLst>
      <p:ext uri="{BB962C8B-B14F-4D97-AF65-F5344CB8AC3E}">
        <p14:creationId xmlns:p14="http://schemas.microsoft.com/office/powerpoint/2010/main" val="2792388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Yourself, talk about the way it will be developed:</a:t>
            </a:r>
          </a:p>
          <a:p>
            <a:r>
              <a:rPr lang="en-GB" dirty="0"/>
              <a:t>	coding and blueprints</a:t>
            </a:r>
          </a:p>
          <a:p>
            <a:r>
              <a:rPr lang="en-GB" dirty="0"/>
              <a:t>	Unreal engine</a:t>
            </a:r>
          </a:p>
          <a:p>
            <a:r>
              <a:rPr lang="en-GB" dirty="0"/>
              <a:t>	Beta with steam integration and then using the University logins and servers. </a:t>
            </a:r>
          </a:p>
        </p:txBody>
      </p:sp>
      <p:sp>
        <p:nvSpPr>
          <p:cNvPr id="4" name="Slide Number Placeholder 3"/>
          <p:cNvSpPr>
            <a:spLocks noGrp="1"/>
          </p:cNvSpPr>
          <p:nvPr>
            <p:ph type="sldNum" sz="quarter" idx="5"/>
          </p:nvPr>
        </p:nvSpPr>
        <p:spPr/>
        <p:txBody>
          <a:bodyPr/>
          <a:lstStyle/>
          <a:p>
            <a:fld id="{275C458A-5F41-4B23-8F85-6566876425A3}" type="slidenum">
              <a:rPr lang="en-GB" smtClean="0"/>
              <a:t>2</a:t>
            </a:fld>
            <a:endParaRPr lang="en-GB"/>
          </a:p>
        </p:txBody>
      </p:sp>
    </p:spTree>
    <p:extLst>
      <p:ext uri="{BB962C8B-B14F-4D97-AF65-F5344CB8AC3E}">
        <p14:creationId xmlns:p14="http://schemas.microsoft.com/office/powerpoint/2010/main" val="2894311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Advanced features for the different students and the courses that need them later on in development will be added after testing. Making sure that the basic of the software is created first and working well. Things like the different rooms and servers working. The communication and moving around. Making sure that the different computers can handle it and it is </a:t>
            </a:r>
            <a:r>
              <a:rPr lang="en-GB" dirty="0" err="1"/>
              <a:t>optimied</a:t>
            </a:r>
            <a:r>
              <a:rPr lang="en-GB" dirty="0"/>
              <a:t>. </a:t>
            </a:r>
          </a:p>
        </p:txBody>
      </p:sp>
      <p:sp>
        <p:nvSpPr>
          <p:cNvPr id="4" name="Slide Number Placeholder 3"/>
          <p:cNvSpPr>
            <a:spLocks noGrp="1"/>
          </p:cNvSpPr>
          <p:nvPr>
            <p:ph type="sldNum" sz="quarter" idx="5"/>
          </p:nvPr>
        </p:nvSpPr>
        <p:spPr/>
        <p:txBody>
          <a:bodyPr/>
          <a:lstStyle/>
          <a:p>
            <a:fld id="{275C458A-5F41-4B23-8F85-6566876425A3}" type="slidenum">
              <a:rPr lang="en-GB" smtClean="0"/>
              <a:t>3</a:t>
            </a:fld>
            <a:endParaRPr lang="en-GB"/>
          </a:p>
        </p:txBody>
      </p:sp>
    </p:spTree>
    <p:extLst>
      <p:ext uri="{BB962C8B-B14F-4D97-AF65-F5344CB8AC3E}">
        <p14:creationId xmlns:p14="http://schemas.microsoft.com/office/powerpoint/2010/main" val="9445405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Resources</a:t>
            </a:r>
          </a:p>
          <a:p>
            <a:r>
              <a:rPr lang="en-GB" dirty="0"/>
              <a:t>	Headset and controllers</a:t>
            </a:r>
          </a:p>
          <a:p>
            <a:r>
              <a:rPr lang="en-GB" dirty="0"/>
              <a:t>	Computers</a:t>
            </a:r>
          </a:p>
          <a:p>
            <a:r>
              <a:rPr lang="en-GB" dirty="0"/>
              <a:t>	Phones and other devices that will be used to access the software </a:t>
            </a:r>
          </a:p>
          <a:p>
            <a:r>
              <a:rPr lang="en-GB" dirty="0"/>
              <a:t>	Internet connections</a:t>
            </a:r>
          </a:p>
          <a:p>
            <a:r>
              <a:rPr lang="en-GB" dirty="0"/>
              <a:t>	Access to the computers and University rooms</a:t>
            </a:r>
          </a:p>
        </p:txBody>
      </p:sp>
      <p:sp>
        <p:nvSpPr>
          <p:cNvPr id="4" name="Slide Number Placeholder 3"/>
          <p:cNvSpPr>
            <a:spLocks noGrp="1"/>
          </p:cNvSpPr>
          <p:nvPr>
            <p:ph type="sldNum" sz="quarter" idx="5"/>
          </p:nvPr>
        </p:nvSpPr>
        <p:spPr/>
        <p:txBody>
          <a:bodyPr/>
          <a:lstStyle/>
          <a:p>
            <a:fld id="{275C458A-5F41-4B23-8F85-6566876425A3}" type="slidenum">
              <a:rPr lang="en-GB" smtClean="0"/>
              <a:t>4</a:t>
            </a:fld>
            <a:endParaRPr lang="en-GB"/>
          </a:p>
        </p:txBody>
      </p:sp>
    </p:spTree>
    <p:extLst>
      <p:ext uri="{BB962C8B-B14F-4D97-AF65-F5344CB8AC3E}">
        <p14:creationId xmlns:p14="http://schemas.microsoft.com/office/powerpoint/2010/main" val="6268206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Testing with a group of people, testing like in game development. Making sure that the software will be tested and has feedback with watching them use the software and </a:t>
            </a:r>
            <a:r>
              <a:rPr lang="en-GB" dirty="0" err="1"/>
              <a:t>anomous</a:t>
            </a:r>
            <a:r>
              <a:rPr lang="en-GB" dirty="0"/>
              <a:t> forms to allow honest feedback. </a:t>
            </a:r>
          </a:p>
          <a:p>
            <a:r>
              <a:rPr lang="en-GB" dirty="0"/>
              <a:t>Testing throughout the development and making sure the basics are done first to allow the best foundation to create the software and then move onto the features that will make it better but are not necessary for </a:t>
            </a:r>
            <a:r>
              <a:rPr lang="en-GB"/>
              <a:t>most students .</a:t>
            </a:r>
            <a:endParaRPr lang="en-GB" dirty="0"/>
          </a:p>
        </p:txBody>
      </p:sp>
      <p:sp>
        <p:nvSpPr>
          <p:cNvPr id="4" name="Slide Number Placeholder 3"/>
          <p:cNvSpPr>
            <a:spLocks noGrp="1"/>
          </p:cNvSpPr>
          <p:nvPr>
            <p:ph type="sldNum" sz="quarter" idx="5"/>
          </p:nvPr>
        </p:nvSpPr>
        <p:spPr/>
        <p:txBody>
          <a:bodyPr/>
          <a:lstStyle/>
          <a:p>
            <a:fld id="{275C458A-5F41-4B23-8F85-6566876425A3}" type="slidenum">
              <a:rPr lang="en-GB" smtClean="0"/>
              <a:t>5</a:t>
            </a:fld>
            <a:endParaRPr lang="en-GB"/>
          </a:p>
        </p:txBody>
      </p:sp>
    </p:spTree>
    <p:extLst>
      <p:ext uri="{BB962C8B-B14F-4D97-AF65-F5344CB8AC3E}">
        <p14:creationId xmlns:p14="http://schemas.microsoft.com/office/powerpoint/2010/main" val="411437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62569633"/>
      </p:ext>
    </p:extLst>
  </p:cSld>
  <p:clrMapOvr>
    <a:masterClrMapping/>
  </p:clrMapOvr>
  <p:transition spd="med">
    <p:cove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69396844"/>
      </p:ext>
    </p:extLst>
  </p:cSld>
  <p:clrMapOvr>
    <a:masterClrMapping/>
  </p:clrMapOvr>
  <p:transition spd="med">
    <p:cove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57942351"/>
      </p:ext>
    </p:extLst>
  </p:cSld>
  <p:clrMapOvr>
    <a:masterClrMapping/>
  </p:clrMapOvr>
  <p:transition spd="med">
    <p:cove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42922875"/>
      </p:ext>
    </p:extLst>
  </p:cSld>
  <p:clrMapOvr>
    <a:masterClrMapping/>
  </p:clrMapOvr>
  <p:transition spd="med">
    <p:cove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45433929"/>
      </p:ext>
    </p:extLst>
  </p:cSld>
  <p:clrMapOvr>
    <a:masterClrMapping/>
  </p:clrMapOvr>
  <p:transition spd="med">
    <p:cove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87169974"/>
      </p:ext>
    </p:extLst>
  </p:cSld>
  <p:clrMapOvr>
    <a:masterClrMapping/>
  </p:clrMapOvr>
  <p:transition spd="med">
    <p:cove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544485597"/>
      </p:ext>
    </p:extLst>
  </p:cSld>
  <p:clrMapOvr>
    <a:masterClrMapping/>
  </p:clrMapOvr>
  <p:transition spd="med">
    <p:cove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61503211"/>
      </p:ext>
    </p:extLst>
  </p:cSld>
  <p:clrMapOvr>
    <a:masterClrMapping/>
  </p:clrMapOvr>
  <p:transition spd="med">
    <p:cove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70342302"/>
      </p:ext>
    </p:extLst>
  </p:cSld>
  <p:clrMapOvr>
    <a:masterClrMapping/>
  </p:clrMapOvr>
  <p:transition spd="med">
    <p:cove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27888922"/>
      </p:ext>
    </p:extLst>
  </p:cSld>
  <p:clrMapOvr>
    <a:masterClrMapping/>
  </p:clrMapOvr>
  <p:transition spd="med">
    <p:cove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66280440"/>
      </p:ext>
    </p:extLst>
  </p:cSld>
  <p:clrMapOvr>
    <a:masterClrMapping/>
  </p:clrMapOvr>
  <p:transition spd="med">
    <p:cove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1/11/2022</a:t>
            </a:fld>
            <a:endParaRPr lang="en-US"/>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a:p>
        </p:txBody>
      </p:sp>
    </p:spTree>
    <p:extLst>
      <p:ext uri="{BB962C8B-B14F-4D97-AF65-F5344CB8AC3E}">
        <p14:creationId xmlns:p14="http://schemas.microsoft.com/office/powerpoint/2010/main" val="280856411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med">
    <p:cover/>
  </p:transition>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0B0D-0DB7-46C7-8532-B592FF6238B2}"/>
              </a:ext>
            </a:extLst>
          </p:cNvPr>
          <p:cNvSpPr>
            <a:spLocks noGrp="1"/>
          </p:cNvSpPr>
          <p:nvPr>
            <p:ph type="ctrTitle"/>
          </p:nvPr>
        </p:nvSpPr>
        <p:spPr/>
        <p:txBody>
          <a:bodyPr/>
          <a:lstStyle/>
          <a:p>
            <a:r>
              <a:rPr lang="en-GB" dirty="0"/>
              <a:t>Emerging Trends</a:t>
            </a:r>
          </a:p>
        </p:txBody>
      </p:sp>
      <p:sp>
        <p:nvSpPr>
          <p:cNvPr id="3" name="Subtitle 2">
            <a:extLst>
              <a:ext uri="{FF2B5EF4-FFF2-40B4-BE49-F238E27FC236}">
                <a16:creationId xmlns:a16="http://schemas.microsoft.com/office/drawing/2014/main" id="{C9971900-D56A-450E-90A4-B76D15B2D31E}"/>
              </a:ext>
            </a:extLst>
          </p:cNvPr>
          <p:cNvSpPr>
            <a:spLocks noGrp="1"/>
          </p:cNvSpPr>
          <p:nvPr>
            <p:ph type="subTitle" idx="1"/>
          </p:nvPr>
        </p:nvSpPr>
        <p:spPr/>
        <p:txBody>
          <a:bodyPr/>
          <a:lstStyle/>
          <a:p>
            <a:r>
              <a:rPr lang="en-GB" dirty="0"/>
              <a:t>Josh West</a:t>
            </a:r>
          </a:p>
          <a:p>
            <a:r>
              <a:rPr lang="en-GB" dirty="0"/>
              <a:t>1902207</a:t>
            </a:r>
          </a:p>
          <a:p>
            <a:r>
              <a:rPr lang="en-GB" dirty="0"/>
              <a:t>(Group 3) </a:t>
            </a:r>
          </a:p>
        </p:txBody>
      </p:sp>
    </p:spTree>
    <p:extLst>
      <p:ext uri="{BB962C8B-B14F-4D97-AF65-F5344CB8AC3E}">
        <p14:creationId xmlns:p14="http://schemas.microsoft.com/office/powerpoint/2010/main" val="2861974853"/>
      </p:ext>
    </p:extLst>
  </p:cSld>
  <p:clrMapOvr>
    <a:masterClrMapping/>
  </p:clrMapOvr>
  <p:transition spd="med">
    <p:cove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A5D43-E602-460F-8D11-6446260B7609}"/>
              </a:ext>
            </a:extLst>
          </p:cNvPr>
          <p:cNvSpPr>
            <a:spLocks noGrp="1"/>
          </p:cNvSpPr>
          <p:nvPr>
            <p:ph type="title"/>
          </p:nvPr>
        </p:nvSpPr>
        <p:spPr>
          <a:xfrm>
            <a:off x="540000" y="540000"/>
            <a:ext cx="11101135" cy="953427"/>
          </a:xfrm>
        </p:spPr>
        <p:txBody>
          <a:bodyPr>
            <a:normAutofit fontScale="90000"/>
          </a:bodyPr>
          <a:lstStyle/>
          <a:p>
            <a:r>
              <a:rPr lang="en-GB"/>
              <a:t>Production – How will it be developed</a:t>
            </a:r>
          </a:p>
        </p:txBody>
      </p:sp>
      <p:sp>
        <p:nvSpPr>
          <p:cNvPr id="3" name="Content Placeholder 2">
            <a:extLst>
              <a:ext uri="{FF2B5EF4-FFF2-40B4-BE49-F238E27FC236}">
                <a16:creationId xmlns:a16="http://schemas.microsoft.com/office/drawing/2014/main" id="{19E8818A-F5E8-4A62-8307-525EE16E8ED1}"/>
              </a:ext>
            </a:extLst>
          </p:cNvPr>
          <p:cNvSpPr>
            <a:spLocks noGrp="1"/>
          </p:cNvSpPr>
          <p:nvPr>
            <p:ph idx="1"/>
          </p:nvPr>
        </p:nvSpPr>
        <p:spPr>
          <a:xfrm>
            <a:off x="540000" y="1785702"/>
            <a:ext cx="6509344" cy="4523022"/>
          </a:xfrm>
        </p:spPr>
        <p:txBody>
          <a:bodyPr vert="horz" lIns="91440" tIns="45720" rIns="91440" bIns="45720" rtlCol="0" anchor="t">
            <a:normAutofit/>
          </a:bodyPr>
          <a:lstStyle/>
          <a:p>
            <a:pPr marL="269875" indent="-269875">
              <a:buNone/>
            </a:pPr>
            <a:endParaRPr lang="en-GB" dirty="0"/>
          </a:p>
          <a:p>
            <a:pPr marL="269875" indent="-269875">
              <a:buNone/>
            </a:pPr>
            <a:r>
              <a:rPr lang="en-GB" dirty="0">
                <a:ea typeface="+mn-lt"/>
                <a:cs typeface="+mn-lt"/>
              </a:rPr>
              <a:t>Unreal engine is the software that I will be using to create the VR application. I will use it so I can have a workflow of blueprints and Coding based. The networking side of the project will use steam for the beta before we set up a more permanent solution with players logins, and our own servers. </a:t>
            </a:r>
            <a:endParaRPr lang="en-GB"/>
          </a:p>
          <a:p>
            <a:pPr marL="269875" indent="-269875">
              <a:buNone/>
            </a:pPr>
            <a:endParaRPr lang="en-GB" dirty="0"/>
          </a:p>
          <a:p>
            <a:pPr marL="269875" indent="-269875">
              <a:buNone/>
            </a:pPr>
            <a:r>
              <a:rPr lang="en-GB" dirty="0"/>
              <a:t>Logins and links to the university website and facility. </a:t>
            </a:r>
          </a:p>
          <a:p>
            <a:pPr marL="0" indent="0">
              <a:buNone/>
            </a:pPr>
            <a:br>
              <a:rPr lang="en-US" dirty="0"/>
            </a:br>
            <a:endParaRPr lang="en-US" dirty="0"/>
          </a:p>
        </p:txBody>
      </p:sp>
      <p:pic>
        <p:nvPicPr>
          <p:cNvPr id="7" name="Picture 7" descr="A picture containing text, floor, indoor, furniture&#10;&#10;Description automatically generated">
            <a:extLst>
              <a:ext uri="{FF2B5EF4-FFF2-40B4-BE49-F238E27FC236}">
                <a16:creationId xmlns:a16="http://schemas.microsoft.com/office/drawing/2014/main" id="{EC69D87E-E028-4E7F-B28C-C2EC603709FF}"/>
              </a:ext>
            </a:extLst>
          </p:cNvPr>
          <p:cNvPicPr>
            <a:picLocks noChangeAspect="1"/>
          </p:cNvPicPr>
          <p:nvPr/>
        </p:nvPicPr>
        <p:blipFill>
          <a:blip r:embed="rId3"/>
          <a:stretch>
            <a:fillRect/>
          </a:stretch>
        </p:blipFill>
        <p:spPr>
          <a:xfrm>
            <a:off x="7624330" y="1666875"/>
            <a:ext cx="3916383" cy="1958191"/>
          </a:xfrm>
          <a:prstGeom prst="rect">
            <a:avLst/>
          </a:prstGeom>
        </p:spPr>
      </p:pic>
      <p:pic>
        <p:nvPicPr>
          <p:cNvPr id="8" name="Picture 8" descr="Graphical user interface&#10;&#10;Description automatically generated">
            <a:extLst>
              <a:ext uri="{FF2B5EF4-FFF2-40B4-BE49-F238E27FC236}">
                <a16:creationId xmlns:a16="http://schemas.microsoft.com/office/drawing/2014/main" id="{AF3D11FC-D2D3-4714-ABA8-0BC09B6E3A18}"/>
              </a:ext>
            </a:extLst>
          </p:cNvPr>
          <p:cNvPicPr>
            <a:picLocks noChangeAspect="1"/>
          </p:cNvPicPr>
          <p:nvPr/>
        </p:nvPicPr>
        <p:blipFill>
          <a:blip r:embed="rId4"/>
          <a:stretch>
            <a:fillRect/>
          </a:stretch>
        </p:blipFill>
        <p:spPr>
          <a:xfrm>
            <a:off x="7628659" y="3917620"/>
            <a:ext cx="3916383" cy="2607375"/>
          </a:xfrm>
          <a:prstGeom prst="rect">
            <a:avLst/>
          </a:prstGeom>
        </p:spPr>
      </p:pic>
    </p:spTree>
    <p:extLst>
      <p:ext uri="{BB962C8B-B14F-4D97-AF65-F5344CB8AC3E}">
        <p14:creationId xmlns:p14="http://schemas.microsoft.com/office/powerpoint/2010/main" val="3033568903"/>
      </p:ext>
    </p:extLst>
  </p:cSld>
  <p:clrMapOvr>
    <a:masterClrMapping/>
  </p:clrMapOvr>
  <p:transition spd="med">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CD175-894C-47DE-9218-C506B832CA0F}"/>
              </a:ext>
            </a:extLst>
          </p:cNvPr>
          <p:cNvSpPr>
            <a:spLocks noGrp="1"/>
          </p:cNvSpPr>
          <p:nvPr>
            <p:ph type="title"/>
          </p:nvPr>
        </p:nvSpPr>
        <p:spPr/>
        <p:txBody>
          <a:bodyPr/>
          <a:lstStyle/>
          <a:p>
            <a:r>
              <a:rPr lang="en-GB" dirty="0"/>
              <a:t>Production – Further development</a:t>
            </a:r>
          </a:p>
        </p:txBody>
      </p:sp>
      <p:sp>
        <p:nvSpPr>
          <p:cNvPr id="3" name="Content Placeholder 2">
            <a:extLst>
              <a:ext uri="{FF2B5EF4-FFF2-40B4-BE49-F238E27FC236}">
                <a16:creationId xmlns:a16="http://schemas.microsoft.com/office/drawing/2014/main" id="{6D090D3C-90AA-479D-9250-C3E8C756396C}"/>
              </a:ext>
            </a:extLst>
          </p:cNvPr>
          <p:cNvSpPr>
            <a:spLocks noGrp="1"/>
          </p:cNvSpPr>
          <p:nvPr>
            <p:ph idx="1"/>
          </p:nvPr>
        </p:nvSpPr>
        <p:spPr>
          <a:xfrm>
            <a:off x="540000" y="1875745"/>
            <a:ext cx="6449968" cy="4432979"/>
          </a:xfrm>
        </p:spPr>
        <p:txBody>
          <a:bodyPr vert="horz" lIns="91440" tIns="45720" rIns="91440" bIns="45720" rtlCol="0" anchor="t">
            <a:normAutofit/>
          </a:bodyPr>
          <a:lstStyle/>
          <a:p>
            <a:pPr marL="0" indent="0">
              <a:buNone/>
            </a:pPr>
            <a:r>
              <a:rPr lang="en-GB" dirty="0"/>
              <a:t>When the basic of software are created, we can move to the other features that would be more specific to the students industry and learning. </a:t>
            </a:r>
          </a:p>
          <a:p>
            <a:pPr marL="0" indent="0">
              <a:buNone/>
            </a:pPr>
            <a:r>
              <a:rPr lang="en-GB" dirty="0"/>
              <a:t>The software will be more advanced and specific to the students chosen subject. </a:t>
            </a:r>
          </a:p>
          <a:p>
            <a:pPr marL="0" indent="0">
              <a:buNone/>
            </a:pPr>
            <a:r>
              <a:rPr lang="en-GB" dirty="0"/>
              <a:t>Virtual experiments and exercises that could help with learning and provide a space for them to learn in a carefree</a:t>
            </a:r>
            <a:r>
              <a:rPr lang="en-GB"/>
              <a:t> environment. Focusing on learning and </a:t>
            </a:r>
          </a:p>
        </p:txBody>
      </p:sp>
      <p:pic>
        <p:nvPicPr>
          <p:cNvPr id="6" name="Picture 6" descr="A picture containing person, person&#10;&#10;Description automatically generated">
            <a:extLst>
              <a:ext uri="{FF2B5EF4-FFF2-40B4-BE49-F238E27FC236}">
                <a16:creationId xmlns:a16="http://schemas.microsoft.com/office/drawing/2014/main" id="{C3D76ECB-4412-41B2-8AE0-D7E0C03790A2}"/>
              </a:ext>
            </a:extLst>
          </p:cNvPr>
          <p:cNvPicPr>
            <a:picLocks noChangeAspect="1"/>
          </p:cNvPicPr>
          <p:nvPr/>
        </p:nvPicPr>
        <p:blipFill>
          <a:blip r:embed="rId3"/>
          <a:stretch>
            <a:fillRect/>
          </a:stretch>
        </p:blipFill>
        <p:spPr>
          <a:xfrm>
            <a:off x="7218218" y="1873219"/>
            <a:ext cx="4860966" cy="2428731"/>
          </a:xfrm>
          <a:prstGeom prst="rect">
            <a:avLst/>
          </a:prstGeom>
        </p:spPr>
      </p:pic>
    </p:spTree>
    <p:extLst>
      <p:ext uri="{BB962C8B-B14F-4D97-AF65-F5344CB8AC3E}">
        <p14:creationId xmlns:p14="http://schemas.microsoft.com/office/powerpoint/2010/main" val="245754093"/>
      </p:ext>
    </p:extLst>
  </p:cSld>
  <p:clrMapOvr>
    <a:masterClrMapping/>
  </p:clrMapOvr>
  <p:transition spd="med">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3C7FC-17F7-49E8-A4D4-4FE51F79445B}"/>
              </a:ext>
            </a:extLst>
          </p:cNvPr>
          <p:cNvSpPr>
            <a:spLocks noGrp="1"/>
          </p:cNvSpPr>
          <p:nvPr>
            <p:ph type="title"/>
          </p:nvPr>
        </p:nvSpPr>
        <p:spPr/>
        <p:txBody>
          <a:bodyPr/>
          <a:lstStyle/>
          <a:p>
            <a:r>
              <a:rPr lang="en-GB"/>
              <a:t>Resources Needed for production</a:t>
            </a:r>
          </a:p>
        </p:txBody>
      </p:sp>
      <p:sp>
        <p:nvSpPr>
          <p:cNvPr id="3" name="Content Placeholder 2">
            <a:extLst>
              <a:ext uri="{FF2B5EF4-FFF2-40B4-BE49-F238E27FC236}">
                <a16:creationId xmlns:a16="http://schemas.microsoft.com/office/drawing/2014/main" id="{DF917A0F-0C1E-44A9-9722-E6C37CB18D87}"/>
              </a:ext>
            </a:extLst>
          </p:cNvPr>
          <p:cNvSpPr>
            <a:spLocks noGrp="1"/>
          </p:cNvSpPr>
          <p:nvPr>
            <p:ph idx="1"/>
          </p:nvPr>
        </p:nvSpPr>
        <p:spPr>
          <a:xfrm>
            <a:off x="540000" y="1638238"/>
            <a:ext cx="6529136" cy="4670486"/>
          </a:xfrm>
        </p:spPr>
        <p:txBody>
          <a:bodyPr vert="horz" lIns="91440" tIns="45720" rIns="91440" bIns="45720" rtlCol="0" anchor="t">
            <a:normAutofit/>
          </a:bodyPr>
          <a:lstStyle/>
          <a:p>
            <a:pPr marL="269875" indent="-269875">
              <a:buNone/>
            </a:pPr>
            <a:r>
              <a:rPr lang="en-GB" dirty="0">
                <a:ea typeface="+mn-lt"/>
                <a:cs typeface="+mn-lt"/>
              </a:rPr>
              <a:t>When creating the software there will need a VR headsets and hand controls. There will also need computers capable of running the software. The computers are needed to allow testing with multiple users.</a:t>
            </a:r>
            <a:endParaRPr lang="en-US" dirty="0"/>
          </a:p>
          <a:p>
            <a:pPr marL="269875" indent="-269875">
              <a:buNone/>
            </a:pPr>
            <a:r>
              <a:rPr lang="en-GB" dirty="0">
                <a:ea typeface="+mn-lt"/>
                <a:cs typeface="+mn-lt"/>
              </a:rPr>
              <a:t>Later on in development we would need a dedicated server to run the software on, that would allow users to connect to it when they are using their own computers. </a:t>
            </a:r>
            <a:endParaRPr lang="en-GB" dirty="0"/>
          </a:p>
          <a:p>
            <a:pPr marL="269875" indent="-269875">
              <a:buNone/>
            </a:pPr>
            <a:r>
              <a:rPr lang="en-GB" dirty="0">
                <a:ea typeface="+mn-lt"/>
                <a:cs typeface="+mn-lt"/>
              </a:rPr>
              <a:t>A good internet connection is also needed for a stable session. </a:t>
            </a:r>
            <a:endParaRPr lang="en-GB"/>
          </a:p>
          <a:p>
            <a:pPr marL="0" indent="0">
              <a:buNone/>
            </a:pPr>
            <a:br>
              <a:rPr lang="en-US" dirty="0"/>
            </a:br>
            <a:endParaRPr lang="en-US" dirty="0"/>
          </a:p>
        </p:txBody>
      </p:sp>
      <p:pic>
        <p:nvPicPr>
          <p:cNvPr id="4" name="Picture 4">
            <a:extLst>
              <a:ext uri="{FF2B5EF4-FFF2-40B4-BE49-F238E27FC236}">
                <a16:creationId xmlns:a16="http://schemas.microsoft.com/office/drawing/2014/main" id="{5FDE87A5-A2BC-451A-A86C-72122AC71907}"/>
              </a:ext>
            </a:extLst>
          </p:cNvPr>
          <p:cNvPicPr>
            <a:picLocks noChangeAspect="1"/>
          </p:cNvPicPr>
          <p:nvPr/>
        </p:nvPicPr>
        <p:blipFill>
          <a:blip r:embed="rId3"/>
          <a:stretch>
            <a:fillRect/>
          </a:stretch>
        </p:blipFill>
        <p:spPr>
          <a:xfrm>
            <a:off x="7356764" y="1718962"/>
            <a:ext cx="4425537" cy="1945557"/>
          </a:xfrm>
          <a:prstGeom prst="rect">
            <a:avLst/>
          </a:prstGeom>
        </p:spPr>
      </p:pic>
    </p:spTree>
    <p:extLst>
      <p:ext uri="{BB962C8B-B14F-4D97-AF65-F5344CB8AC3E}">
        <p14:creationId xmlns:p14="http://schemas.microsoft.com/office/powerpoint/2010/main" val="1339126810"/>
      </p:ext>
    </p:extLst>
  </p:cSld>
  <p:clrMapOvr>
    <a:masterClrMapping/>
  </p:clrMapOvr>
  <p:transition spd="med">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6C2D7-5FA4-4F7A-8E68-B340D4B25600}"/>
              </a:ext>
            </a:extLst>
          </p:cNvPr>
          <p:cNvSpPr>
            <a:spLocks noGrp="1"/>
          </p:cNvSpPr>
          <p:nvPr>
            <p:ph type="title"/>
          </p:nvPr>
        </p:nvSpPr>
        <p:spPr/>
        <p:txBody>
          <a:bodyPr/>
          <a:lstStyle/>
          <a:p>
            <a:r>
              <a:rPr lang="en-GB"/>
              <a:t>Testing the software </a:t>
            </a:r>
          </a:p>
        </p:txBody>
      </p:sp>
      <p:sp>
        <p:nvSpPr>
          <p:cNvPr id="3" name="Content Placeholder 2">
            <a:extLst>
              <a:ext uri="{FF2B5EF4-FFF2-40B4-BE49-F238E27FC236}">
                <a16:creationId xmlns:a16="http://schemas.microsoft.com/office/drawing/2014/main" id="{13B4C6AD-1581-4B79-B219-F432C3F265C5}"/>
              </a:ext>
            </a:extLst>
          </p:cNvPr>
          <p:cNvSpPr>
            <a:spLocks noGrp="1"/>
          </p:cNvSpPr>
          <p:nvPr>
            <p:ph idx="1"/>
          </p:nvPr>
        </p:nvSpPr>
        <p:spPr>
          <a:xfrm>
            <a:off x="540000" y="1589857"/>
            <a:ext cx="6329015" cy="4718867"/>
          </a:xfrm>
        </p:spPr>
        <p:txBody>
          <a:bodyPr vert="horz" lIns="91440" tIns="45720" rIns="91440" bIns="45720" rtlCol="0" anchor="t">
            <a:normAutofit fontScale="85000" lnSpcReduction="10000"/>
          </a:bodyPr>
          <a:lstStyle/>
          <a:p>
            <a:pPr marL="269875" indent="-269875"/>
            <a:r>
              <a:rPr lang="en-GB" dirty="0">
                <a:ea typeface="+mn-lt"/>
                <a:cs typeface="+mn-lt"/>
              </a:rPr>
              <a:t>When creating the software, I will need to have user feedback for how the VR experience feels. Testing will allow us to observe people when they use the software to see how easy it is to grasp. </a:t>
            </a:r>
            <a:endParaRPr lang="en-GB" dirty="0"/>
          </a:p>
          <a:p>
            <a:pPr marL="269875" indent="-269875"/>
            <a:r>
              <a:rPr lang="en-GB" dirty="0">
                <a:ea typeface="+mn-lt"/>
                <a:cs typeface="+mn-lt"/>
              </a:rPr>
              <a:t>There will need to be testing for the basic of the software with communication between players and allow them to move around in an area. The main environment the player will have been a simple classroom at the beginning because it will allow us to see how the software will be used. </a:t>
            </a:r>
            <a:endParaRPr lang="en-GB" dirty="0"/>
          </a:p>
          <a:p>
            <a:pPr marL="269875" indent="-269875"/>
            <a:r>
              <a:rPr lang="en-GB" dirty="0">
                <a:ea typeface="+mn-lt"/>
                <a:cs typeface="+mn-lt"/>
              </a:rPr>
              <a:t>Once the software has been tested and further developed, we can test for specific parts like feature that will apply to certain university course to broaden the use of the software. </a:t>
            </a:r>
            <a:endParaRPr lang="en-GB"/>
          </a:p>
          <a:p>
            <a:pPr marL="0" indent="0">
              <a:buNone/>
            </a:pPr>
            <a:br>
              <a:rPr lang="en-US" dirty="0"/>
            </a:br>
            <a:endParaRPr lang="en-US" dirty="0"/>
          </a:p>
        </p:txBody>
      </p:sp>
      <p:pic>
        <p:nvPicPr>
          <p:cNvPr id="4" name="Picture 4">
            <a:extLst>
              <a:ext uri="{FF2B5EF4-FFF2-40B4-BE49-F238E27FC236}">
                <a16:creationId xmlns:a16="http://schemas.microsoft.com/office/drawing/2014/main" id="{721D07C2-F188-44AD-BEDF-1C8A1624D331}"/>
              </a:ext>
            </a:extLst>
          </p:cNvPr>
          <p:cNvPicPr>
            <a:picLocks noChangeAspect="1"/>
          </p:cNvPicPr>
          <p:nvPr/>
        </p:nvPicPr>
        <p:blipFill>
          <a:blip r:embed="rId3"/>
          <a:stretch>
            <a:fillRect/>
          </a:stretch>
        </p:blipFill>
        <p:spPr>
          <a:xfrm>
            <a:off x="7162140" y="1590040"/>
            <a:ext cx="4702628" cy="2823556"/>
          </a:xfrm>
          <a:prstGeom prst="rect">
            <a:avLst/>
          </a:prstGeom>
        </p:spPr>
      </p:pic>
    </p:spTree>
    <p:extLst>
      <p:ext uri="{BB962C8B-B14F-4D97-AF65-F5344CB8AC3E}">
        <p14:creationId xmlns:p14="http://schemas.microsoft.com/office/powerpoint/2010/main" val="3185979088"/>
      </p:ext>
    </p:extLst>
  </p:cSld>
  <p:clrMapOvr>
    <a:masterClrMapping/>
  </p:clrMapOvr>
  <p:transition spd="med">
    <p:cover/>
  </p:transition>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587</Words>
  <Application>Microsoft Office PowerPoint</Application>
  <PresentationFormat>Widescreen</PresentationFormat>
  <Paragraphs>41</Paragraphs>
  <Slides>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Avenir Next LT Pro</vt:lpstr>
      <vt:lpstr>Bell MT</vt:lpstr>
      <vt:lpstr>Calibri</vt:lpstr>
      <vt:lpstr>GlowVTI</vt:lpstr>
      <vt:lpstr>Emerging Trends</vt:lpstr>
      <vt:lpstr>Production – How will it be developed</vt:lpstr>
      <vt:lpstr>Production – Further development</vt:lpstr>
      <vt:lpstr>Resources Needed for production</vt:lpstr>
      <vt:lpstr>Testing the software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Emerging Trends</dc:title>
  <dc:creator>josh west</dc:creator>
  <cp:lastModifiedBy>josh west</cp:lastModifiedBy>
  <cp:revision>1</cp:revision>
  <dcterms:created xsi:type="dcterms:W3CDTF">2022-01-11T11:01:28Z</dcterms:created>
  <dcterms:modified xsi:type="dcterms:W3CDTF">2022-01-11T11:13:21Z</dcterms:modified>
</cp:coreProperties>
</file>