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63" r:id="rId4"/>
    <p:sldId id="259" r:id="rId5"/>
    <p:sldId id="260" r:id="rId6"/>
    <p:sldId id="261" r:id="rId7"/>
    <p:sldId id="264" r:id="rId8"/>
    <p:sldId id="262"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9FD4F3"/>
    <a:srgbClr val="3B6CB1"/>
    <a:srgbClr val="3E70B5"/>
    <a:srgbClr val="3B6DB2"/>
    <a:srgbClr val="6B84A1"/>
    <a:srgbClr val="77ABDA"/>
    <a:srgbClr val="376CB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6C2F2F8-A5F9-2AA7-7A0B-15DC0B376DAE}" v="1008" dt="2026-05-03T17:23:41.56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n N'Gossema (2322400)" userId="S::2322400@student.uwtsd.ac.uk::dda90c41-0645-47f7-9597-ce0d3d95e6bd" providerId="AD" clId="Web-{B6C2F2F8-A5F9-2AA7-7A0B-15DC0B376DAE}"/>
    <pc:docChg chg="mod addSld delSld modSld addMainMaster delMainMaster modMainMaster">
      <pc:chgData name="Dan N'Gossema (2322400)" userId="S::2322400@student.uwtsd.ac.uk::dda90c41-0645-47f7-9597-ce0d3d95e6bd" providerId="AD" clId="Web-{B6C2F2F8-A5F9-2AA7-7A0B-15DC0B376DAE}" dt="2026-05-03T17:23:41.563" v="999" actId="20577"/>
      <pc:docMkLst>
        <pc:docMk/>
      </pc:docMkLst>
      <pc:sldChg chg="addSp delSp modSp mod setBg modClrScheme setClrOvrMap chgLayout">
        <pc:chgData name="Dan N'Gossema (2322400)" userId="S::2322400@student.uwtsd.ac.uk::dda90c41-0645-47f7-9597-ce0d3d95e6bd" providerId="AD" clId="Web-{B6C2F2F8-A5F9-2AA7-7A0B-15DC0B376DAE}" dt="2026-05-03T15:39:58.560" v="475" actId="20577"/>
        <pc:sldMkLst>
          <pc:docMk/>
          <pc:sldMk cId="109857222" sldId="256"/>
        </pc:sldMkLst>
        <pc:spChg chg="add del mod ord">
          <ac:chgData name="Dan N'Gossema (2322400)" userId="S::2322400@student.uwtsd.ac.uk::dda90c41-0645-47f7-9597-ce0d3d95e6bd" providerId="AD" clId="Web-{B6C2F2F8-A5F9-2AA7-7A0B-15DC0B376DAE}" dt="2026-05-03T15:39:58.560" v="475" actId="20577"/>
          <ac:spMkLst>
            <pc:docMk/>
            <pc:sldMk cId="109857222" sldId="256"/>
            <ac:spMk id="2" creationId="{00000000-0000-0000-0000-000000000000}"/>
          </ac:spMkLst>
        </pc:spChg>
        <pc:spChg chg="add del mod">
          <ac:chgData name="Dan N'Gossema (2322400)" userId="S::2322400@student.uwtsd.ac.uk::dda90c41-0645-47f7-9597-ce0d3d95e6bd" providerId="AD" clId="Web-{B6C2F2F8-A5F9-2AA7-7A0B-15DC0B376DAE}" dt="2026-05-03T14:55:56.766" v="75"/>
          <ac:spMkLst>
            <pc:docMk/>
            <pc:sldMk cId="109857222" sldId="256"/>
            <ac:spMk id="3" creationId="{00000000-0000-0000-0000-000000000000}"/>
          </ac:spMkLst>
        </pc:spChg>
        <pc:spChg chg="add del mod">
          <ac:chgData name="Dan N'Gossema (2322400)" userId="S::2322400@student.uwtsd.ac.uk::dda90c41-0645-47f7-9597-ce0d3d95e6bd" providerId="AD" clId="Web-{B6C2F2F8-A5F9-2AA7-7A0B-15DC0B376DAE}" dt="2026-05-03T14:50:58.614" v="31"/>
          <ac:spMkLst>
            <pc:docMk/>
            <pc:sldMk cId="109857222" sldId="256"/>
            <ac:spMk id="7" creationId="{F1B4C035-6513-AFAD-919B-260800F769A4}"/>
          </ac:spMkLst>
        </pc:spChg>
        <pc:spChg chg="add del">
          <ac:chgData name="Dan N'Gossema (2322400)" userId="S::2322400@student.uwtsd.ac.uk::dda90c41-0645-47f7-9597-ce0d3d95e6bd" providerId="AD" clId="Web-{B6C2F2F8-A5F9-2AA7-7A0B-15DC0B376DAE}" dt="2026-05-03T14:55:28.827" v="71"/>
          <ac:spMkLst>
            <pc:docMk/>
            <pc:sldMk cId="109857222" sldId="256"/>
            <ac:spMk id="13" creationId="{71B2258F-86CA-4D4D-8270-BC05FCDEBFB3}"/>
          </ac:spMkLst>
        </pc:spChg>
        <pc:picChg chg="add del mod">
          <ac:chgData name="Dan N'Gossema (2322400)" userId="S::2322400@student.uwtsd.ac.uk::dda90c41-0645-47f7-9597-ce0d3d95e6bd" providerId="AD" clId="Web-{B6C2F2F8-A5F9-2AA7-7A0B-15DC0B376DAE}" dt="2026-05-03T14:51:05.239" v="37"/>
          <ac:picMkLst>
            <pc:docMk/>
            <pc:sldMk cId="109857222" sldId="256"/>
            <ac:picMk id="4" creationId="{667E9245-96D3-F7A4-8CBB-56A4720CD894}"/>
          </ac:picMkLst>
        </pc:picChg>
        <pc:picChg chg="add del mod">
          <ac:chgData name="Dan N'Gossema (2322400)" userId="S::2322400@student.uwtsd.ac.uk::dda90c41-0645-47f7-9597-ce0d3d95e6bd" providerId="AD" clId="Web-{B6C2F2F8-A5F9-2AA7-7A0B-15DC0B376DAE}" dt="2026-05-03T14:51:03.801" v="36"/>
          <ac:picMkLst>
            <pc:docMk/>
            <pc:sldMk cId="109857222" sldId="256"/>
            <ac:picMk id="5" creationId="{B9D6602D-A087-F7F5-CA97-79596A570B48}"/>
          </ac:picMkLst>
        </pc:picChg>
        <pc:picChg chg="add del mod ord">
          <ac:chgData name="Dan N'Gossema (2322400)" userId="S::2322400@student.uwtsd.ac.uk::dda90c41-0645-47f7-9597-ce0d3d95e6bd" providerId="AD" clId="Web-{B6C2F2F8-A5F9-2AA7-7A0B-15DC0B376DAE}" dt="2026-05-03T15:00:30.060" v="122" actId="14100"/>
          <ac:picMkLst>
            <pc:docMk/>
            <pc:sldMk cId="109857222" sldId="256"/>
            <ac:picMk id="8" creationId="{5EA1840D-3C3D-7BA6-8326-E91E6F3DFEE1}"/>
          </ac:picMkLst>
        </pc:picChg>
        <pc:picChg chg="add del mod ord">
          <ac:chgData name="Dan N'Gossema (2322400)" userId="S::2322400@student.uwtsd.ac.uk::dda90c41-0645-47f7-9597-ce0d3d95e6bd" providerId="AD" clId="Web-{B6C2F2F8-A5F9-2AA7-7A0B-15DC0B376DAE}" dt="2026-05-03T14:55:12.357" v="60"/>
          <ac:picMkLst>
            <pc:docMk/>
            <pc:sldMk cId="109857222" sldId="256"/>
            <ac:picMk id="9" creationId="{F38A0C0C-19F3-6A79-80E8-689D6695DB0F}"/>
          </ac:picMkLst>
        </pc:picChg>
        <pc:picChg chg="add mod">
          <ac:chgData name="Dan N'Gossema (2322400)" userId="S::2322400@student.uwtsd.ac.uk::dda90c41-0645-47f7-9597-ce0d3d95e6bd" providerId="AD" clId="Web-{B6C2F2F8-A5F9-2AA7-7A0B-15DC0B376DAE}" dt="2026-05-03T15:01:49.688" v="130" actId="1076"/>
          <ac:picMkLst>
            <pc:docMk/>
            <pc:sldMk cId="109857222" sldId="256"/>
            <ac:picMk id="10" creationId="{46D682CC-F42C-C2CD-3BD3-CB6EB9A1355D}"/>
          </ac:picMkLst>
        </pc:picChg>
        <pc:picChg chg="add mod">
          <ac:chgData name="Dan N'Gossema (2322400)" userId="S::2322400@student.uwtsd.ac.uk::dda90c41-0645-47f7-9597-ce0d3d95e6bd" providerId="AD" clId="Web-{B6C2F2F8-A5F9-2AA7-7A0B-15DC0B376DAE}" dt="2026-05-03T15:12:06.117" v="154" actId="1076"/>
          <ac:picMkLst>
            <pc:docMk/>
            <pc:sldMk cId="109857222" sldId="256"/>
            <ac:picMk id="11" creationId="{D89DF626-ACB4-96F3-0552-E5F73B77CA4E}"/>
          </ac:picMkLst>
        </pc:picChg>
        <pc:picChg chg="add mod">
          <ac:chgData name="Dan N'Gossema (2322400)" userId="S::2322400@student.uwtsd.ac.uk::dda90c41-0645-47f7-9597-ce0d3d95e6bd" providerId="AD" clId="Web-{B6C2F2F8-A5F9-2AA7-7A0B-15DC0B376DAE}" dt="2026-05-03T15:13:00.542" v="158" actId="1076"/>
          <ac:picMkLst>
            <pc:docMk/>
            <pc:sldMk cId="109857222" sldId="256"/>
            <ac:picMk id="12" creationId="{132F7D73-48B6-2738-28E8-0A25E38A19AF}"/>
          </ac:picMkLst>
        </pc:picChg>
        <pc:picChg chg="add mod">
          <ac:chgData name="Dan N'Gossema (2322400)" userId="S::2322400@student.uwtsd.ac.uk::dda90c41-0645-47f7-9597-ce0d3d95e6bd" providerId="AD" clId="Web-{B6C2F2F8-A5F9-2AA7-7A0B-15DC0B376DAE}" dt="2026-05-03T15:14:49.469" v="163" actId="1076"/>
          <ac:picMkLst>
            <pc:docMk/>
            <pc:sldMk cId="109857222" sldId="256"/>
            <ac:picMk id="14" creationId="{1DF60477-855F-84A7-2FCB-49B1E32B146D}"/>
          </ac:picMkLst>
        </pc:picChg>
      </pc:sldChg>
      <pc:sldChg chg="addSp delSp modSp new">
        <pc:chgData name="Dan N'Gossema (2322400)" userId="S::2322400@student.uwtsd.ac.uk::dda90c41-0645-47f7-9597-ce0d3d95e6bd" providerId="AD" clId="Web-{B6C2F2F8-A5F9-2AA7-7A0B-15DC0B376DAE}" dt="2026-05-03T17:23:30.657" v="997" actId="20577"/>
        <pc:sldMkLst>
          <pc:docMk/>
          <pc:sldMk cId="3471811515" sldId="257"/>
        </pc:sldMkLst>
        <pc:spChg chg="del mod">
          <ac:chgData name="Dan N'Gossema (2322400)" userId="S::2322400@student.uwtsd.ac.uk::dda90c41-0645-47f7-9597-ce0d3d95e6bd" providerId="AD" clId="Web-{B6C2F2F8-A5F9-2AA7-7A0B-15DC0B376DAE}" dt="2026-05-03T15:16:34.177" v="175"/>
          <ac:spMkLst>
            <pc:docMk/>
            <pc:sldMk cId="3471811515" sldId="257"/>
            <ac:spMk id="2" creationId="{0FCDC19E-573A-8446-654D-55028C3DE029}"/>
          </ac:spMkLst>
        </pc:spChg>
        <pc:spChg chg="add del mod">
          <ac:chgData name="Dan N'Gossema (2322400)" userId="S::2322400@student.uwtsd.ac.uk::dda90c41-0645-47f7-9597-ce0d3d95e6bd" providerId="AD" clId="Web-{B6C2F2F8-A5F9-2AA7-7A0B-15DC0B376DAE}" dt="2026-05-03T17:23:30.657" v="997" actId="20577"/>
          <ac:spMkLst>
            <pc:docMk/>
            <pc:sldMk cId="3471811515" sldId="257"/>
            <ac:spMk id="3" creationId="{60105220-08A0-85D5-4FFA-25FBDE004D79}"/>
          </ac:spMkLst>
        </pc:spChg>
        <pc:spChg chg="add mod">
          <ac:chgData name="Dan N'Gossema (2322400)" userId="S::2322400@student.uwtsd.ac.uk::dda90c41-0645-47f7-9597-ce0d3d95e6bd" providerId="AD" clId="Web-{B6C2F2F8-A5F9-2AA7-7A0B-15DC0B376DAE}" dt="2026-05-03T15:17:02.631" v="186" actId="20577"/>
          <ac:spMkLst>
            <pc:docMk/>
            <pc:sldMk cId="3471811515" sldId="257"/>
            <ac:spMk id="5" creationId="{E1F46B1C-74F5-90D0-6B56-CE7C3D42B7F3}"/>
          </ac:spMkLst>
        </pc:spChg>
      </pc:sldChg>
      <pc:sldChg chg="new del">
        <pc:chgData name="Dan N'Gossema (2322400)" userId="S::2322400@student.uwtsd.ac.uk::dda90c41-0645-47f7-9597-ce0d3d95e6bd" providerId="AD" clId="Web-{B6C2F2F8-A5F9-2AA7-7A0B-15DC0B376DAE}" dt="2026-05-03T14:55:13.092" v="63"/>
        <pc:sldMkLst>
          <pc:docMk/>
          <pc:sldMk cId="3520066822" sldId="257"/>
        </pc:sldMkLst>
      </pc:sldChg>
      <pc:sldChg chg="modSp new del">
        <pc:chgData name="Dan N'Gossema (2322400)" userId="S::2322400@student.uwtsd.ac.uk::dda90c41-0645-47f7-9597-ce0d3d95e6bd" providerId="AD" clId="Web-{B6C2F2F8-A5F9-2AA7-7A0B-15DC0B376DAE}" dt="2026-05-03T15:27:24.967" v="298"/>
        <pc:sldMkLst>
          <pc:docMk/>
          <pc:sldMk cId="2905601966" sldId="258"/>
        </pc:sldMkLst>
        <pc:spChg chg="mod">
          <ac:chgData name="Dan N'Gossema (2322400)" userId="S::2322400@student.uwtsd.ac.uk::dda90c41-0645-47f7-9597-ce0d3d95e6bd" providerId="AD" clId="Web-{B6C2F2F8-A5F9-2AA7-7A0B-15DC0B376DAE}" dt="2026-05-03T15:27:24.186" v="297" actId="20577"/>
          <ac:spMkLst>
            <pc:docMk/>
            <pc:sldMk cId="2905601966" sldId="258"/>
            <ac:spMk id="2" creationId="{5ABDEF38-4CE8-4674-7365-93FF6D91AF82}"/>
          </ac:spMkLst>
        </pc:spChg>
        <pc:spChg chg="mod">
          <ac:chgData name="Dan N'Gossema (2322400)" userId="S::2322400@student.uwtsd.ac.uk::dda90c41-0645-47f7-9597-ce0d3d95e6bd" providerId="AD" clId="Web-{B6C2F2F8-A5F9-2AA7-7A0B-15DC0B376DAE}" dt="2026-05-03T15:27:05.857" v="294" actId="20577"/>
          <ac:spMkLst>
            <pc:docMk/>
            <pc:sldMk cId="2905601966" sldId="258"/>
            <ac:spMk id="3" creationId="{DD8A59A3-6B6D-FE9B-874E-6A1360EC763F}"/>
          </ac:spMkLst>
        </pc:spChg>
      </pc:sldChg>
      <pc:sldChg chg="modSp new addAnim delAnim">
        <pc:chgData name="Dan N'Gossema (2322400)" userId="S::2322400@student.uwtsd.ac.uk::dda90c41-0645-47f7-9597-ce0d3d95e6bd" providerId="AD" clId="Web-{B6C2F2F8-A5F9-2AA7-7A0B-15DC0B376DAE}" dt="2026-05-03T17:23:08.656" v="988" actId="20577"/>
        <pc:sldMkLst>
          <pc:docMk/>
          <pc:sldMk cId="4099803495" sldId="259"/>
        </pc:sldMkLst>
        <pc:spChg chg="mod">
          <ac:chgData name="Dan N'Gossema (2322400)" userId="S::2322400@student.uwtsd.ac.uk::dda90c41-0645-47f7-9597-ce0d3d95e6bd" providerId="AD" clId="Web-{B6C2F2F8-A5F9-2AA7-7A0B-15DC0B376DAE}" dt="2026-05-03T17:23:08.656" v="988" actId="20577"/>
          <ac:spMkLst>
            <pc:docMk/>
            <pc:sldMk cId="4099803495" sldId="259"/>
            <ac:spMk id="2" creationId="{B314F70B-3122-84ED-0200-7A40F833AD01}"/>
          </ac:spMkLst>
        </pc:spChg>
        <pc:spChg chg="mod">
          <ac:chgData name="Dan N'Gossema (2322400)" userId="S::2322400@student.uwtsd.ac.uk::dda90c41-0645-47f7-9597-ce0d3d95e6bd" providerId="AD" clId="Web-{B6C2F2F8-A5F9-2AA7-7A0B-15DC0B376DAE}" dt="2026-05-03T17:22:56.093" v="984" actId="20577"/>
          <ac:spMkLst>
            <pc:docMk/>
            <pc:sldMk cId="4099803495" sldId="259"/>
            <ac:spMk id="3" creationId="{2596053B-7F65-30FC-9F33-BF30F74876DF}"/>
          </ac:spMkLst>
        </pc:spChg>
        <pc:spChg chg="mod">
          <ac:chgData name="Dan N'Gossema (2322400)" userId="S::2322400@student.uwtsd.ac.uk::dda90c41-0645-47f7-9597-ce0d3d95e6bd" providerId="AD" clId="Web-{B6C2F2F8-A5F9-2AA7-7A0B-15DC0B376DAE}" dt="2026-05-03T17:23:02.765" v="986" actId="20577"/>
          <ac:spMkLst>
            <pc:docMk/>
            <pc:sldMk cId="4099803495" sldId="259"/>
            <ac:spMk id="4" creationId="{8143CFB6-5C14-D135-BD7A-12B0741936C9}"/>
          </ac:spMkLst>
        </pc:spChg>
      </pc:sldChg>
      <pc:sldChg chg="addSp delSp modSp new mod setBg addAnim delAnim">
        <pc:chgData name="Dan N'Gossema (2322400)" userId="S::2322400@student.uwtsd.ac.uk::dda90c41-0645-47f7-9597-ce0d3d95e6bd" providerId="AD" clId="Web-{B6C2F2F8-A5F9-2AA7-7A0B-15DC0B376DAE}" dt="2026-05-03T17:23:41.563" v="999" actId="20577"/>
        <pc:sldMkLst>
          <pc:docMk/>
          <pc:sldMk cId="2038904503" sldId="260"/>
        </pc:sldMkLst>
        <pc:spChg chg="mod">
          <ac:chgData name="Dan N'Gossema (2322400)" userId="S::2322400@student.uwtsd.ac.uk::dda90c41-0645-47f7-9597-ce0d3d95e6bd" providerId="AD" clId="Web-{B6C2F2F8-A5F9-2AA7-7A0B-15DC0B376DAE}" dt="2026-05-03T17:23:41.563" v="999" actId="20577"/>
          <ac:spMkLst>
            <pc:docMk/>
            <pc:sldMk cId="2038904503" sldId="260"/>
            <ac:spMk id="2" creationId="{4AF1F6C4-3276-4A3F-6AEB-FF20D3E032A5}"/>
          </ac:spMkLst>
        </pc:spChg>
        <pc:spChg chg="del">
          <ac:chgData name="Dan N'Gossema (2322400)" userId="S::2322400@student.uwtsd.ac.uk::dda90c41-0645-47f7-9597-ce0d3d95e6bd" providerId="AD" clId="Web-{B6C2F2F8-A5F9-2AA7-7A0B-15DC0B376DAE}" dt="2026-05-03T16:02:17.352" v="574"/>
          <ac:spMkLst>
            <pc:docMk/>
            <pc:sldMk cId="2038904503" sldId="260"/>
            <ac:spMk id="3" creationId="{095FAD3E-7A3E-9952-4621-6A2D86E60A2B}"/>
          </ac:spMkLst>
        </pc:spChg>
        <pc:spChg chg="add mod">
          <ac:chgData name="Dan N'Gossema (2322400)" userId="S::2322400@student.uwtsd.ac.uk::dda90c41-0645-47f7-9597-ce0d3d95e6bd" providerId="AD" clId="Web-{B6C2F2F8-A5F9-2AA7-7A0B-15DC0B376DAE}" dt="2026-05-03T17:22:37.639" v="980" actId="20577"/>
          <ac:spMkLst>
            <pc:docMk/>
            <pc:sldMk cId="2038904503" sldId="260"/>
            <ac:spMk id="5" creationId="{61E74750-B92A-DBE7-633D-A4D9B5D428E0}"/>
          </ac:spMkLst>
        </pc:spChg>
        <pc:spChg chg="add mod">
          <ac:chgData name="Dan N'Gossema (2322400)" userId="S::2322400@student.uwtsd.ac.uk::dda90c41-0645-47f7-9597-ce0d3d95e6bd" providerId="AD" clId="Web-{B6C2F2F8-A5F9-2AA7-7A0B-15DC0B376DAE}" dt="2026-05-03T17:22:27.998" v="978" actId="20577"/>
          <ac:spMkLst>
            <pc:docMk/>
            <pc:sldMk cId="2038904503" sldId="260"/>
            <ac:spMk id="7" creationId="{6C153C3D-14FF-2B72-5D66-6557D9CE9C82}"/>
          </ac:spMkLst>
        </pc:spChg>
        <pc:spChg chg="add del mod">
          <ac:chgData name="Dan N'Gossema (2322400)" userId="S::2322400@student.uwtsd.ac.uk::dda90c41-0645-47f7-9597-ce0d3d95e6bd" providerId="AD" clId="Web-{B6C2F2F8-A5F9-2AA7-7A0B-15DC0B376DAE}" dt="2026-05-03T16:17:25.263" v="677"/>
          <ac:spMkLst>
            <pc:docMk/>
            <pc:sldMk cId="2038904503" sldId="260"/>
            <ac:spMk id="9" creationId="{5E348479-02DE-677B-98C5-5277BFBC9446}"/>
          </ac:spMkLst>
        </pc:spChg>
        <pc:spChg chg="add del mod">
          <ac:chgData name="Dan N'Gossema (2322400)" userId="S::2322400@student.uwtsd.ac.uk::dda90c41-0645-47f7-9597-ce0d3d95e6bd" providerId="AD" clId="Web-{B6C2F2F8-A5F9-2AA7-7A0B-15DC0B376DAE}" dt="2026-05-03T16:17:22.778" v="675"/>
          <ac:spMkLst>
            <pc:docMk/>
            <pc:sldMk cId="2038904503" sldId="260"/>
            <ac:spMk id="11" creationId="{891B28EF-0C18-6706-E8C3-BED83FF2E730}"/>
          </ac:spMkLst>
        </pc:spChg>
        <pc:spChg chg="add del">
          <ac:chgData name="Dan N'Gossema (2322400)" userId="S::2322400@student.uwtsd.ac.uk::dda90c41-0645-47f7-9597-ce0d3d95e6bd" providerId="AD" clId="Web-{B6C2F2F8-A5F9-2AA7-7A0B-15DC0B376DAE}" dt="2026-05-03T16:17:19.950" v="673"/>
          <ac:spMkLst>
            <pc:docMk/>
            <pc:sldMk cId="2038904503" sldId="260"/>
            <ac:spMk id="13" creationId="{49139ECF-F591-8BD6-B915-2903BC983DC4}"/>
          </ac:spMkLst>
        </pc:spChg>
        <pc:spChg chg="add mod">
          <ac:chgData name="Dan N'Gossema (2322400)" userId="S::2322400@student.uwtsd.ac.uk::dda90c41-0645-47f7-9597-ce0d3d95e6bd" providerId="AD" clId="Web-{B6C2F2F8-A5F9-2AA7-7A0B-15DC0B376DAE}" dt="2026-05-03T17:22:44.936" v="982" actId="20577"/>
          <ac:spMkLst>
            <pc:docMk/>
            <pc:sldMk cId="2038904503" sldId="260"/>
            <ac:spMk id="15" creationId="{52CE79EF-6657-779E-57DB-7FD6695F22CA}"/>
          </ac:spMkLst>
        </pc:spChg>
        <pc:spChg chg="add mod">
          <ac:chgData name="Dan N'Gossema (2322400)" userId="S::2322400@student.uwtsd.ac.uk::dda90c41-0645-47f7-9597-ce0d3d95e6bd" providerId="AD" clId="Web-{B6C2F2F8-A5F9-2AA7-7A0B-15DC0B376DAE}" dt="2026-05-03T17:22:22.295" v="976" actId="20577"/>
          <ac:spMkLst>
            <pc:docMk/>
            <pc:sldMk cId="2038904503" sldId="260"/>
            <ac:spMk id="17" creationId="{D5ED71E8-BD9E-1656-54A1-CEC0F6E6B051}"/>
          </ac:spMkLst>
        </pc:spChg>
        <pc:picChg chg="add mod ord">
          <ac:chgData name="Dan N'Gossema (2322400)" userId="S::2322400@student.uwtsd.ac.uk::dda90c41-0645-47f7-9597-ce0d3d95e6bd" providerId="AD" clId="Web-{B6C2F2F8-A5F9-2AA7-7A0B-15DC0B376DAE}" dt="2026-05-03T16:10:09.092" v="643" actId="14100"/>
          <ac:picMkLst>
            <pc:docMk/>
            <pc:sldMk cId="2038904503" sldId="260"/>
            <ac:picMk id="4" creationId="{7AD3D45E-AD68-74E3-0238-5489ED536E2E}"/>
          </ac:picMkLst>
        </pc:picChg>
      </pc:sldChg>
      <pc:sldChg chg="addSp modSp new addAnim delAnim">
        <pc:chgData name="Dan N'Gossema (2322400)" userId="S::2322400@student.uwtsd.ac.uk::dda90c41-0645-47f7-9597-ce0d3d95e6bd" providerId="AD" clId="Web-{B6C2F2F8-A5F9-2AA7-7A0B-15DC0B376DAE}" dt="2026-05-03T17:22:12.123" v="973" actId="20577"/>
        <pc:sldMkLst>
          <pc:docMk/>
          <pc:sldMk cId="1160958687" sldId="261"/>
        </pc:sldMkLst>
        <pc:spChg chg="mod">
          <ac:chgData name="Dan N'Gossema (2322400)" userId="S::2322400@student.uwtsd.ac.uk::dda90c41-0645-47f7-9597-ce0d3d95e6bd" providerId="AD" clId="Web-{B6C2F2F8-A5F9-2AA7-7A0B-15DC0B376DAE}" dt="2026-05-03T17:22:12.123" v="973" actId="20577"/>
          <ac:spMkLst>
            <pc:docMk/>
            <pc:sldMk cId="1160958687" sldId="261"/>
            <ac:spMk id="2" creationId="{FA26632D-A5E0-61E5-67B5-F68823957781}"/>
          </ac:spMkLst>
        </pc:spChg>
        <pc:spChg chg="mod">
          <ac:chgData name="Dan N'Gossema (2322400)" userId="S::2322400@student.uwtsd.ac.uk::dda90c41-0645-47f7-9597-ce0d3d95e6bd" providerId="AD" clId="Web-{B6C2F2F8-A5F9-2AA7-7A0B-15DC0B376DAE}" dt="2026-05-03T17:06:01.695" v="916" actId="20577"/>
          <ac:spMkLst>
            <pc:docMk/>
            <pc:sldMk cId="1160958687" sldId="261"/>
            <ac:spMk id="3" creationId="{51ACC6D8-955C-B2D7-AC5E-72B2EC7955BA}"/>
          </ac:spMkLst>
        </pc:spChg>
        <pc:picChg chg="add mod">
          <ac:chgData name="Dan N'Gossema (2322400)" userId="S::2322400@student.uwtsd.ac.uk::dda90c41-0645-47f7-9597-ce0d3d95e6bd" providerId="AD" clId="Web-{B6C2F2F8-A5F9-2AA7-7A0B-15DC0B376DAE}" dt="2026-05-03T17:04:42.583" v="900" actId="14100"/>
          <ac:picMkLst>
            <pc:docMk/>
            <pc:sldMk cId="1160958687" sldId="261"/>
            <ac:picMk id="4" creationId="{359DAFB0-35D3-373B-1B7E-278490FFC5AE}"/>
          </ac:picMkLst>
        </pc:picChg>
        <pc:picChg chg="add mod">
          <ac:chgData name="Dan N'Gossema (2322400)" userId="S::2322400@student.uwtsd.ac.uk::dda90c41-0645-47f7-9597-ce0d3d95e6bd" providerId="AD" clId="Web-{B6C2F2F8-A5F9-2AA7-7A0B-15DC0B376DAE}" dt="2026-05-03T17:04:47.817" v="903" actId="14100"/>
          <ac:picMkLst>
            <pc:docMk/>
            <pc:sldMk cId="1160958687" sldId="261"/>
            <ac:picMk id="5" creationId="{5968BA6A-CF98-3462-DAF0-C4BA65AD3D26}"/>
          </ac:picMkLst>
        </pc:picChg>
        <pc:picChg chg="add mod">
          <ac:chgData name="Dan N'Gossema (2322400)" userId="S::2322400@student.uwtsd.ac.uk::dda90c41-0645-47f7-9597-ce0d3d95e6bd" providerId="AD" clId="Web-{B6C2F2F8-A5F9-2AA7-7A0B-15DC0B376DAE}" dt="2026-05-03T17:04:40.567" v="899" actId="1076"/>
          <ac:picMkLst>
            <pc:docMk/>
            <pc:sldMk cId="1160958687" sldId="261"/>
            <ac:picMk id="6" creationId="{21EEDB09-A535-1389-EDF1-6C513A9D209A}"/>
          </ac:picMkLst>
        </pc:picChg>
      </pc:sldChg>
      <pc:sldChg chg="modSp new">
        <pc:chgData name="Dan N'Gossema (2322400)" userId="S::2322400@student.uwtsd.ac.uk::dda90c41-0645-47f7-9597-ce0d3d95e6bd" providerId="AD" clId="Web-{B6C2F2F8-A5F9-2AA7-7A0B-15DC0B376DAE}" dt="2026-05-03T17:18:35.787" v="968" actId="20577"/>
        <pc:sldMkLst>
          <pc:docMk/>
          <pc:sldMk cId="2520296283" sldId="262"/>
        </pc:sldMkLst>
        <pc:spChg chg="mod">
          <ac:chgData name="Dan N'Gossema (2322400)" userId="S::2322400@student.uwtsd.ac.uk::dda90c41-0645-47f7-9597-ce0d3d95e6bd" providerId="AD" clId="Web-{B6C2F2F8-A5F9-2AA7-7A0B-15DC0B376DAE}" dt="2026-05-03T17:08:41.231" v="925" actId="20577"/>
          <ac:spMkLst>
            <pc:docMk/>
            <pc:sldMk cId="2520296283" sldId="262"/>
            <ac:spMk id="2" creationId="{CB142889-2858-ED79-EEB5-7FA80EDAB255}"/>
          </ac:spMkLst>
        </pc:spChg>
        <pc:spChg chg="mod">
          <ac:chgData name="Dan N'Gossema (2322400)" userId="S::2322400@student.uwtsd.ac.uk::dda90c41-0645-47f7-9597-ce0d3d95e6bd" providerId="AD" clId="Web-{B6C2F2F8-A5F9-2AA7-7A0B-15DC0B376DAE}" dt="2026-05-03T17:18:35.787" v="968" actId="20577"/>
          <ac:spMkLst>
            <pc:docMk/>
            <pc:sldMk cId="2520296283" sldId="262"/>
            <ac:spMk id="3" creationId="{337145B9-D926-2F79-7769-C62F26B30349}"/>
          </ac:spMkLst>
        </pc:spChg>
      </pc:sldChg>
      <pc:sldChg chg="addSp delSp modSp new addAnim modAnim">
        <pc:chgData name="Dan N'Gossema (2322400)" userId="S::2322400@student.uwtsd.ac.uk::dda90c41-0645-47f7-9597-ce0d3d95e6bd" providerId="AD" clId="Web-{B6C2F2F8-A5F9-2AA7-7A0B-15DC0B376DAE}" dt="2026-05-03T17:23:23.281" v="993" actId="20577"/>
        <pc:sldMkLst>
          <pc:docMk/>
          <pc:sldMk cId="586616686" sldId="263"/>
        </pc:sldMkLst>
        <pc:spChg chg="del">
          <ac:chgData name="Dan N'Gossema (2322400)" userId="S::2322400@student.uwtsd.ac.uk::dda90c41-0645-47f7-9597-ce0d3d95e6bd" providerId="AD" clId="Web-{B6C2F2F8-A5F9-2AA7-7A0B-15DC0B376DAE}" dt="2026-05-03T16:23:13.013" v="714"/>
          <ac:spMkLst>
            <pc:docMk/>
            <pc:sldMk cId="586616686" sldId="263"/>
            <ac:spMk id="2" creationId="{C3F6FE1E-4C90-F8B0-EC5D-B353541E221E}"/>
          </ac:spMkLst>
        </pc:spChg>
        <pc:spChg chg="mod">
          <ac:chgData name="Dan N'Gossema (2322400)" userId="S::2322400@student.uwtsd.ac.uk::dda90c41-0645-47f7-9597-ce0d3d95e6bd" providerId="AD" clId="Web-{B6C2F2F8-A5F9-2AA7-7A0B-15DC0B376DAE}" dt="2026-05-03T17:23:23.281" v="993" actId="20577"/>
          <ac:spMkLst>
            <pc:docMk/>
            <pc:sldMk cId="586616686" sldId="263"/>
            <ac:spMk id="3" creationId="{E06F5FB8-F558-0374-DC96-9494588AF0F4}"/>
          </ac:spMkLst>
        </pc:spChg>
        <pc:spChg chg="add mod">
          <ac:chgData name="Dan N'Gossema (2322400)" userId="S::2322400@student.uwtsd.ac.uk::dda90c41-0645-47f7-9597-ce0d3d95e6bd" providerId="AD" clId="Web-{B6C2F2F8-A5F9-2AA7-7A0B-15DC0B376DAE}" dt="2026-05-03T17:23:17.875" v="990" actId="20577"/>
          <ac:spMkLst>
            <pc:docMk/>
            <pc:sldMk cId="586616686" sldId="263"/>
            <ac:spMk id="9" creationId="{EE1F730C-CBB4-293A-9A0A-883A98642BB5}"/>
          </ac:spMkLst>
        </pc:spChg>
        <pc:picChg chg="add del mod">
          <ac:chgData name="Dan N'Gossema (2322400)" userId="S::2322400@student.uwtsd.ac.uk::dda90c41-0645-47f7-9597-ce0d3d95e6bd" providerId="AD" clId="Web-{B6C2F2F8-A5F9-2AA7-7A0B-15DC0B376DAE}" dt="2026-05-03T16:38:29.598" v="737"/>
          <ac:picMkLst>
            <pc:docMk/>
            <pc:sldMk cId="586616686" sldId="263"/>
            <ac:picMk id="4" creationId="{C093A4FA-83E0-6899-7440-81EFCAA6E6AC}"/>
          </ac:picMkLst>
        </pc:picChg>
        <pc:picChg chg="add del mod">
          <ac:chgData name="Dan N'Gossema (2322400)" userId="S::2322400@student.uwtsd.ac.uk::dda90c41-0645-47f7-9597-ce0d3d95e6bd" providerId="AD" clId="Web-{B6C2F2F8-A5F9-2AA7-7A0B-15DC0B376DAE}" dt="2026-05-03T16:40:37.386" v="747"/>
          <ac:picMkLst>
            <pc:docMk/>
            <pc:sldMk cId="586616686" sldId="263"/>
            <ac:picMk id="5" creationId="{D3E43D69-4D56-2CFE-7BF7-E2C7DAEDB5A9}"/>
          </ac:picMkLst>
        </pc:picChg>
        <pc:picChg chg="add del mod">
          <ac:chgData name="Dan N'Gossema (2322400)" userId="S::2322400@student.uwtsd.ac.uk::dda90c41-0645-47f7-9597-ce0d3d95e6bd" providerId="AD" clId="Web-{B6C2F2F8-A5F9-2AA7-7A0B-15DC0B376DAE}" dt="2026-05-03T16:40:00.665" v="746"/>
          <ac:picMkLst>
            <pc:docMk/>
            <pc:sldMk cId="586616686" sldId="263"/>
            <ac:picMk id="6" creationId="{D914BE0A-2244-32F7-B12D-BD89CAAEE112}"/>
          </ac:picMkLst>
        </pc:picChg>
        <pc:picChg chg="add mod">
          <ac:chgData name="Dan N'Gossema (2322400)" userId="S::2322400@student.uwtsd.ac.uk::dda90c41-0645-47f7-9597-ce0d3d95e6bd" providerId="AD" clId="Web-{B6C2F2F8-A5F9-2AA7-7A0B-15DC0B376DAE}" dt="2026-05-03T16:40:58.668" v="752" actId="1076"/>
          <ac:picMkLst>
            <pc:docMk/>
            <pc:sldMk cId="586616686" sldId="263"/>
            <ac:picMk id="7" creationId="{C715C87E-C938-6F95-F8FB-7457F5BED898}"/>
          </ac:picMkLst>
        </pc:picChg>
        <pc:picChg chg="add mod">
          <ac:chgData name="Dan N'Gossema (2322400)" userId="S::2322400@student.uwtsd.ac.uk::dda90c41-0645-47f7-9597-ce0d3d95e6bd" providerId="AD" clId="Web-{B6C2F2F8-A5F9-2AA7-7A0B-15DC0B376DAE}" dt="2026-05-03T16:42:02.374" v="758" actId="14100"/>
          <ac:picMkLst>
            <pc:docMk/>
            <pc:sldMk cId="586616686" sldId="263"/>
            <ac:picMk id="8" creationId="{34313D27-ED36-E808-09CB-1DD47663D6F3}"/>
          </ac:picMkLst>
        </pc:picChg>
      </pc:sldChg>
      <pc:sldChg chg="delSp modSp new addAnim">
        <pc:chgData name="Dan N'Gossema (2322400)" userId="S::2322400@student.uwtsd.ac.uk::dda90c41-0645-47f7-9597-ce0d3d95e6bd" providerId="AD" clId="Web-{B6C2F2F8-A5F9-2AA7-7A0B-15DC0B376DAE}" dt="2026-05-03T17:21:58.482" v="971" actId="20577"/>
        <pc:sldMkLst>
          <pc:docMk/>
          <pc:sldMk cId="996201822" sldId="264"/>
        </pc:sldMkLst>
        <pc:spChg chg="del">
          <ac:chgData name="Dan N'Gossema (2322400)" userId="S::2322400@student.uwtsd.ac.uk::dda90c41-0645-47f7-9597-ce0d3d95e6bd" providerId="AD" clId="Web-{B6C2F2F8-A5F9-2AA7-7A0B-15DC0B376DAE}" dt="2026-05-03T17:05:38.475" v="912"/>
          <ac:spMkLst>
            <pc:docMk/>
            <pc:sldMk cId="996201822" sldId="264"/>
            <ac:spMk id="2" creationId="{614E8BD9-E97B-55FF-5331-1AC05B2468DC}"/>
          </ac:spMkLst>
        </pc:spChg>
        <pc:spChg chg="mod">
          <ac:chgData name="Dan N'Gossema (2322400)" userId="S::2322400@student.uwtsd.ac.uk::dda90c41-0645-47f7-9597-ce0d3d95e6bd" providerId="AD" clId="Web-{B6C2F2F8-A5F9-2AA7-7A0B-15DC0B376DAE}" dt="2026-05-03T17:21:58.482" v="971" actId="20577"/>
          <ac:spMkLst>
            <pc:docMk/>
            <pc:sldMk cId="996201822" sldId="264"/>
            <ac:spMk id="3" creationId="{B9C0C96F-4FAC-8F4B-3128-2D586C4FBCF4}"/>
          </ac:spMkLst>
        </pc:spChg>
      </pc:sldChg>
      <pc:sldMasterChg chg="del delSldLayout">
        <pc:chgData name="Dan N'Gossema (2322400)" userId="S::2322400@student.uwtsd.ac.uk::dda90c41-0645-47f7-9597-ce0d3d95e6bd" providerId="AD" clId="Web-{B6C2F2F8-A5F9-2AA7-7A0B-15DC0B376DAE}" dt="2026-05-03T15:00:41.170" v="123"/>
        <pc:sldMasterMkLst>
          <pc:docMk/>
          <pc:sldMasterMk cId="2460954070" sldId="2147483660"/>
        </pc:sldMasterMkLst>
        <pc:sldLayoutChg chg="del">
          <pc:chgData name="Dan N'Gossema (2322400)" userId="S::2322400@student.uwtsd.ac.uk::dda90c41-0645-47f7-9597-ce0d3d95e6bd" providerId="AD" clId="Web-{B6C2F2F8-A5F9-2AA7-7A0B-15DC0B376DAE}" dt="2026-05-03T15:00:41.170" v="123"/>
          <pc:sldLayoutMkLst>
            <pc:docMk/>
            <pc:sldMasterMk cId="2460954070" sldId="2147483660"/>
            <pc:sldLayoutMk cId="2385387890" sldId="2147483661"/>
          </pc:sldLayoutMkLst>
        </pc:sldLayoutChg>
        <pc:sldLayoutChg chg="del">
          <pc:chgData name="Dan N'Gossema (2322400)" userId="S::2322400@student.uwtsd.ac.uk::dda90c41-0645-47f7-9597-ce0d3d95e6bd" providerId="AD" clId="Web-{B6C2F2F8-A5F9-2AA7-7A0B-15DC0B376DAE}" dt="2026-05-03T15:00:41.170" v="123"/>
          <pc:sldLayoutMkLst>
            <pc:docMk/>
            <pc:sldMasterMk cId="2460954070" sldId="2147483660"/>
            <pc:sldLayoutMk cId="949138452" sldId="2147483662"/>
          </pc:sldLayoutMkLst>
        </pc:sldLayoutChg>
        <pc:sldLayoutChg chg="del">
          <pc:chgData name="Dan N'Gossema (2322400)" userId="S::2322400@student.uwtsd.ac.uk::dda90c41-0645-47f7-9597-ce0d3d95e6bd" providerId="AD" clId="Web-{B6C2F2F8-A5F9-2AA7-7A0B-15DC0B376DAE}" dt="2026-05-03T15:00:41.170" v="123"/>
          <pc:sldLayoutMkLst>
            <pc:docMk/>
            <pc:sldMasterMk cId="2460954070" sldId="2147483660"/>
            <pc:sldLayoutMk cId="2591524520" sldId="2147483663"/>
          </pc:sldLayoutMkLst>
        </pc:sldLayoutChg>
        <pc:sldLayoutChg chg="del">
          <pc:chgData name="Dan N'Gossema (2322400)" userId="S::2322400@student.uwtsd.ac.uk::dda90c41-0645-47f7-9597-ce0d3d95e6bd" providerId="AD" clId="Web-{B6C2F2F8-A5F9-2AA7-7A0B-15DC0B376DAE}" dt="2026-05-03T15:00:41.170" v="123"/>
          <pc:sldLayoutMkLst>
            <pc:docMk/>
            <pc:sldMasterMk cId="2460954070" sldId="2147483660"/>
            <pc:sldLayoutMk cId="1203092039" sldId="2147483664"/>
          </pc:sldLayoutMkLst>
        </pc:sldLayoutChg>
        <pc:sldLayoutChg chg="del">
          <pc:chgData name="Dan N'Gossema (2322400)" userId="S::2322400@student.uwtsd.ac.uk::dda90c41-0645-47f7-9597-ce0d3d95e6bd" providerId="AD" clId="Web-{B6C2F2F8-A5F9-2AA7-7A0B-15DC0B376DAE}" dt="2026-05-03T15:00:41.170" v="123"/>
          <pc:sldLayoutMkLst>
            <pc:docMk/>
            <pc:sldMasterMk cId="2460954070" sldId="2147483660"/>
            <pc:sldLayoutMk cId="3733172339" sldId="2147483665"/>
          </pc:sldLayoutMkLst>
        </pc:sldLayoutChg>
        <pc:sldLayoutChg chg="del">
          <pc:chgData name="Dan N'Gossema (2322400)" userId="S::2322400@student.uwtsd.ac.uk::dda90c41-0645-47f7-9597-ce0d3d95e6bd" providerId="AD" clId="Web-{B6C2F2F8-A5F9-2AA7-7A0B-15DC0B376DAE}" dt="2026-05-03T15:00:41.170" v="123"/>
          <pc:sldLayoutMkLst>
            <pc:docMk/>
            <pc:sldMasterMk cId="2460954070" sldId="2147483660"/>
            <pc:sldLayoutMk cId="3210312558" sldId="2147483666"/>
          </pc:sldLayoutMkLst>
        </pc:sldLayoutChg>
        <pc:sldLayoutChg chg="del">
          <pc:chgData name="Dan N'Gossema (2322400)" userId="S::2322400@student.uwtsd.ac.uk::dda90c41-0645-47f7-9597-ce0d3d95e6bd" providerId="AD" clId="Web-{B6C2F2F8-A5F9-2AA7-7A0B-15DC0B376DAE}" dt="2026-05-03T15:00:41.170" v="123"/>
          <pc:sldLayoutMkLst>
            <pc:docMk/>
            <pc:sldMasterMk cId="2460954070" sldId="2147483660"/>
            <pc:sldLayoutMk cId="3146388984" sldId="2147483667"/>
          </pc:sldLayoutMkLst>
        </pc:sldLayoutChg>
        <pc:sldLayoutChg chg="del">
          <pc:chgData name="Dan N'Gossema (2322400)" userId="S::2322400@student.uwtsd.ac.uk::dda90c41-0645-47f7-9597-ce0d3d95e6bd" providerId="AD" clId="Web-{B6C2F2F8-A5F9-2AA7-7A0B-15DC0B376DAE}" dt="2026-05-03T15:00:41.170" v="123"/>
          <pc:sldLayoutMkLst>
            <pc:docMk/>
            <pc:sldMasterMk cId="2460954070" sldId="2147483660"/>
            <pc:sldLayoutMk cId="3171841454" sldId="2147483668"/>
          </pc:sldLayoutMkLst>
        </pc:sldLayoutChg>
        <pc:sldLayoutChg chg="del">
          <pc:chgData name="Dan N'Gossema (2322400)" userId="S::2322400@student.uwtsd.ac.uk::dda90c41-0645-47f7-9597-ce0d3d95e6bd" providerId="AD" clId="Web-{B6C2F2F8-A5F9-2AA7-7A0B-15DC0B376DAE}" dt="2026-05-03T15:00:41.170" v="123"/>
          <pc:sldLayoutMkLst>
            <pc:docMk/>
            <pc:sldMasterMk cId="2460954070" sldId="2147483660"/>
            <pc:sldLayoutMk cId="1718958274" sldId="2147483669"/>
          </pc:sldLayoutMkLst>
        </pc:sldLayoutChg>
        <pc:sldLayoutChg chg="del">
          <pc:chgData name="Dan N'Gossema (2322400)" userId="S::2322400@student.uwtsd.ac.uk::dda90c41-0645-47f7-9597-ce0d3d95e6bd" providerId="AD" clId="Web-{B6C2F2F8-A5F9-2AA7-7A0B-15DC0B376DAE}" dt="2026-05-03T15:00:41.170" v="123"/>
          <pc:sldLayoutMkLst>
            <pc:docMk/>
            <pc:sldMasterMk cId="2460954070" sldId="2147483660"/>
            <pc:sldLayoutMk cId="2202905451" sldId="2147483670"/>
          </pc:sldLayoutMkLst>
        </pc:sldLayoutChg>
        <pc:sldLayoutChg chg="del">
          <pc:chgData name="Dan N'Gossema (2322400)" userId="S::2322400@student.uwtsd.ac.uk::dda90c41-0645-47f7-9597-ce0d3d95e6bd" providerId="AD" clId="Web-{B6C2F2F8-A5F9-2AA7-7A0B-15DC0B376DAE}" dt="2026-05-03T15:00:41.170" v="123"/>
          <pc:sldLayoutMkLst>
            <pc:docMk/>
            <pc:sldMasterMk cId="2460954070" sldId="2147483660"/>
            <pc:sldLayoutMk cId="3479445657" sldId="2147483671"/>
          </pc:sldLayoutMkLst>
        </pc:sldLayoutChg>
      </pc:sldMasterChg>
      <pc:sldMasterChg chg="add mod setBg addSldLayout modSldLayout">
        <pc:chgData name="Dan N'Gossema (2322400)" userId="S::2322400@student.uwtsd.ac.uk::dda90c41-0645-47f7-9597-ce0d3d95e6bd" providerId="AD" clId="Web-{B6C2F2F8-A5F9-2AA7-7A0B-15DC0B376DAE}" dt="2026-05-03T15:01:09.921" v="127"/>
        <pc:sldMasterMkLst>
          <pc:docMk/>
          <pc:sldMasterMk cId="2595432591" sldId="2147483672"/>
        </pc:sldMasterMkLst>
        <pc:sldLayoutChg chg="add mod replId">
          <pc:chgData name="Dan N'Gossema (2322400)" userId="S::2322400@student.uwtsd.ac.uk::dda90c41-0645-47f7-9597-ce0d3d95e6bd" providerId="AD" clId="Web-{B6C2F2F8-A5F9-2AA7-7A0B-15DC0B376DAE}" dt="2026-05-03T15:01:09.921" v="127"/>
          <pc:sldLayoutMkLst>
            <pc:docMk/>
            <pc:sldMasterMk cId="2595432591" sldId="2147483672"/>
            <pc:sldLayoutMk cId="4121593854" sldId="2147483673"/>
          </pc:sldLayoutMkLst>
        </pc:sldLayoutChg>
        <pc:sldLayoutChg chg="add mod replId">
          <pc:chgData name="Dan N'Gossema (2322400)" userId="S::2322400@student.uwtsd.ac.uk::dda90c41-0645-47f7-9597-ce0d3d95e6bd" providerId="AD" clId="Web-{B6C2F2F8-A5F9-2AA7-7A0B-15DC0B376DAE}" dt="2026-05-03T15:01:09.921" v="127"/>
          <pc:sldLayoutMkLst>
            <pc:docMk/>
            <pc:sldMasterMk cId="2595432591" sldId="2147483672"/>
            <pc:sldLayoutMk cId="2916964141" sldId="2147483674"/>
          </pc:sldLayoutMkLst>
        </pc:sldLayoutChg>
        <pc:sldLayoutChg chg="add mod replId">
          <pc:chgData name="Dan N'Gossema (2322400)" userId="S::2322400@student.uwtsd.ac.uk::dda90c41-0645-47f7-9597-ce0d3d95e6bd" providerId="AD" clId="Web-{B6C2F2F8-A5F9-2AA7-7A0B-15DC0B376DAE}" dt="2026-05-03T15:01:09.921" v="127"/>
          <pc:sldLayoutMkLst>
            <pc:docMk/>
            <pc:sldMasterMk cId="2595432591" sldId="2147483672"/>
            <pc:sldLayoutMk cId="3961479983" sldId="2147483675"/>
          </pc:sldLayoutMkLst>
        </pc:sldLayoutChg>
        <pc:sldLayoutChg chg="add mod replId">
          <pc:chgData name="Dan N'Gossema (2322400)" userId="S::2322400@student.uwtsd.ac.uk::dda90c41-0645-47f7-9597-ce0d3d95e6bd" providerId="AD" clId="Web-{B6C2F2F8-A5F9-2AA7-7A0B-15DC0B376DAE}" dt="2026-05-03T15:01:09.921" v="127"/>
          <pc:sldLayoutMkLst>
            <pc:docMk/>
            <pc:sldMasterMk cId="2595432591" sldId="2147483672"/>
            <pc:sldLayoutMk cId="514576072" sldId="2147483676"/>
          </pc:sldLayoutMkLst>
        </pc:sldLayoutChg>
        <pc:sldLayoutChg chg="add mod replId">
          <pc:chgData name="Dan N'Gossema (2322400)" userId="S::2322400@student.uwtsd.ac.uk::dda90c41-0645-47f7-9597-ce0d3d95e6bd" providerId="AD" clId="Web-{B6C2F2F8-A5F9-2AA7-7A0B-15DC0B376DAE}" dt="2026-05-03T15:01:09.921" v="127"/>
          <pc:sldLayoutMkLst>
            <pc:docMk/>
            <pc:sldMasterMk cId="2595432591" sldId="2147483672"/>
            <pc:sldLayoutMk cId="1688463677" sldId="2147483677"/>
          </pc:sldLayoutMkLst>
        </pc:sldLayoutChg>
        <pc:sldLayoutChg chg="add mod replId">
          <pc:chgData name="Dan N'Gossema (2322400)" userId="S::2322400@student.uwtsd.ac.uk::dda90c41-0645-47f7-9597-ce0d3d95e6bd" providerId="AD" clId="Web-{B6C2F2F8-A5F9-2AA7-7A0B-15DC0B376DAE}" dt="2026-05-03T15:01:09.921" v="127"/>
          <pc:sldLayoutMkLst>
            <pc:docMk/>
            <pc:sldMasterMk cId="2595432591" sldId="2147483672"/>
            <pc:sldLayoutMk cId="1575700692" sldId="2147483678"/>
          </pc:sldLayoutMkLst>
        </pc:sldLayoutChg>
        <pc:sldLayoutChg chg="add mod replId">
          <pc:chgData name="Dan N'Gossema (2322400)" userId="S::2322400@student.uwtsd.ac.uk::dda90c41-0645-47f7-9597-ce0d3d95e6bd" providerId="AD" clId="Web-{B6C2F2F8-A5F9-2AA7-7A0B-15DC0B376DAE}" dt="2026-05-03T15:01:09.921" v="127"/>
          <pc:sldLayoutMkLst>
            <pc:docMk/>
            <pc:sldMasterMk cId="2595432591" sldId="2147483672"/>
            <pc:sldLayoutMk cId="3828518713" sldId="2147483679"/>
          </pc:sldLayoutMkLst>
        </pc:sldLayoutChg>
        <pc:sldLayoutChg chg="add mod replId">
          <pc:chgData name="Dan N'Gossema (2322400)" userId="S::2322400@student.uwtsd.ac.uk::dda90c41-0645-47f7-9597-ce0d3d95e6bd" providerId="AD" clId="Web-{B6C2F2F8-A5F9-2AA7-7A0B-15DC0B376DAE}" dt="2026-05-03T15:01:09.921" v="127"/>
          <pc:sldLayoutMkLst>
            <pc:docMk/>
            <pc:sldMasterMk cId="2595432591" sldId="2147483672"/>
            <pc:sldLayoutMk cId="2821438380" sldId="2147483680"/>
          </pc:sldLayoutMkLst>
        </pc:sldLayoutChg>
        <pc:sldLayoutChg chg="add mod replId">
          <pc:chgData name="Dan N'Gossema (2322400)" userId="S::2322400@student.uwtsd.ac.uk::dda90c41-0645-47f7-9597-ce0d3d95e6bd" providerId="AD" clId="Web-{B6C2F2F8-A5F9-2AA7-7A0B-15DC0B376DAE}" dt="2026-05-03T15:01:09.921" v="127"/>
          <pc:sldLayoutMkLst>
            <pc:docMk/>
            <pc:sldMasterMk cId="2595432591" sldId="2147483672"/>
            <pc:sldLayoutMk cId="2089713137" sldId="2147483681"/>
          </pc:sldLayoutMkLst>
        </pc:sldLayoutChg>
        <pc:sldLayoutChg chg="add mod replId">
          <pc:chgData name="Dan N'Gossema (2322400)" userId="S::2322400@student.uwtsd.ac.uk::dda90c41-0645-47f7-9597-ce0d3d95e6bd" providerId="AD" clId="Web-{B6C2F2F8-A5F9-2AA7-7A0B-15DC0B376DAE}" dt="2026-05-03T15:01:09.921" v="127"/>
          <pc:sldLayoutMkLst>
            <pc:docMk/>
            <pc:sldMasterMk cId="2595432591" sldId="2147483672"/>
            <pc:sldLayoutMk cId="559785617" sldId="2147483682"/>
          </pc:sldLayoutMkLst>
        </pc:sldLayoutChg>
        <pc:sldLayoutChg chg="add mod replId">
          <pc:chgData name="Dan N'Gossema (2322400)" userId="S::2322400@student.uwtsd.ac.uk::dda90c41-0645-47f7-9597-ce0d3d95e6bd" providerId="AD" clId="Web-{B6C2F2F8-A5F9-2AA7-7A0B-15DC0B376DAE}" dt="2026-05-03T15:01:09.921" v="127"/>
          <pc:sldLayoutMkLst>
            <pc:docMk/>
            <pc:sldMasterMk cId="2595432591" sldId="2147483672"/>
            <pc:sldLayoutMk cId="3182098971" sldId="2147483683"/>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5/3/2026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1215938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5/3/2026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9169641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5/3/2026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9614799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5/3/2026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5145760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5/3/2026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6884636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5/3/2026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5757006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5/3/2026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8285187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5/3/2026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8214383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5/3/2026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0897131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5/3/2026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5597856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5/3/2026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1820989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9FD4F3"/>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764DE79-268F-4C1A-8933-263129D2AF90}" type="datetimeFigureOut">
              <a:rPr lang="en-US" dirty="0"/>
              <a:t>5/3/2026</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2595432591"/>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image" Target="../media/image5.svg"/><Relationship Id="rId5" Type="http://schemas.openxmlformats.org/officeDocument/2006/relationships/image" Target="../media/image4.svg"/><Relationship Id="rId4" Type="http://schemas.openxmlformats.org/officeDocument/2006/relationships/image" Target="../media/image3.sv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jpeg"/><Relationship Id="rId1" Type="http://schemas.openxmlformats.org/officeDocument/2006/relationships/slideLayout" Target="../slideLayouts/slideLayout2.xml"/><Relationship Id="rId4" Type="http://schemas.openxmlformats.org/officeDocument/2006/relationships/image" Target="../media/image11.jpe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sport.wales/grants-and-funding/" TargetMode="External"/><Relationship Id="rId2" Type="http://schemas.openxmlformats.org/officeDocument/2006/relationships/hyperlink" Target="https://www.mdpi.com/2227-9067/11/1/111?utm_source=chatgpt.com" TargetMode="External"/><Relationship Id="rId1" Type="http://schemas.openxmlformats.org/officeDocument/2006/relationships/slideLayout" Target="../slideLayouts/slideLayout2.xml"/><Relationship Id="rId6" Type="http://schemas.openxmlformats.org/officeDocument/2006/relationships/hyperlink" Target="https://ysgolbaebaglan.j2bloggy.com/facilities/" TargetMode="External"/><Relationship Id="rId5" Type="http://schemas.openxmlformats.org/officeDocument/2006/relationships/hyperlink" Target="https://www.gov.wales/well-being-future-generations-wales-act-2015" TargetMode="External"/><Relationship Id="rId4" Type="http://schemas.openxmlformats.org/officeDocument/2006/relationships/hyperlink" Target="https://ijbnpa.biomedcentral.com/articles/10.1186/1479-5868-5-1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Diverse group of kids around the earth vector illustration | Premium  AI-generated vector">
            <a:extLst>
              <a:ext uri="{FF2B5EF4-FFF2-40B4-BE49-F238E27FC236}">
                <a16:creationId xmlns:a16="http://schemas.microsoft.com/office/drawing/2014/main" id="{5EA1840D-3C3D-7BA6-8326-E91E6F3DFEE1}"/>
              </a:ext>
            </a:extLst>
          </p:cNvPr>
          <p:cNvPicPr>
            <a:picLocks noChangeAspect="1"/>
          </p:cNvPicPr>
          <p:nvPr/>
        </p:nvPicPr>
        <p:blipFill>
          <a:blip r:embed="rId2"/>
          <a:stretch>
            <a:fillRect/>
          </a:stretch>
        </p:blipFill>
        <p:spPr>
          <a:xfrm>
            <a:off x="-3669" y="790460"/>
            <a:ext cx="12199341" cy="6314499"/>
          </a:xfrm>
          <a:prstGeom prst="rect">
            <a:avLst/>
          </a:prstGeom>
        </p:spPr>
      </p:pic>
      <p:sp>
        <p:nvSpPr>
          <p:cNvPr id="2" name="Title 1"/>
          <p:cNvSpPr>
            <a:spLocks noGrp="1"/>
          </p:cNvSpPr>
          <p:nvPr>
            <p:ph type="ctrTitle"/>
          </p:nvPr>
        </p:nvSpPr>
        <p:spPr>
          <a:xfrm>
            <a:off x="-1524000" y="-1191180"/>
            <a:ext cx="15469517" cy="2387600"/>
          </a:xfrm>
        </p:spPr>
        <p:txBody>
          <a:bodyPr>
            <a:noAutofit/>
          </a:bodyPr>
          <a:lstStyle/>
          <a:p>
            <a:r>
              <a:rPr lang="en-US" sz="9600" b="1">
                <a:solidFill>
                  <a:schemeClr val="bg2">
                    <a:lumMod val="25000"/>
                  </a:schemeClr>
                </a:solidFill>
                <a:latin typeface="Berlin Sans FB"/>
                <a:ea typeface="Calibri"/>
                <a:cs typeface="Calibri"/>
              </a:rPr>
              <a:t>THE ANNUAL RACE</a:t>
            </a:r>
            <a:endParaRPr lang="en-US" sz="9600" b="1" dirty="0">
              <a:solidFill>
                <a:schemeClr val="bg2">
                  <a:lumMod val="25000"/>
                </a:schemeClr>
              </a:solidFill>
              <a:latin typeface="Berlin Sans FB"/>
              <a:ea typeface="Calibri"/>
              <a:cs typeface="Calibri"/>
            </a:endParaRPr>
          </a:p>
        </p:txBody>
      </p:sp>
      <p:pic>
        <p:nvPicPr>
          <p:cNvPr id="10" name="Graphic 9" descr="Soccer ball with solid fill">
            <a:extLst>
              <a:ext uri="{FF2B5EF4-FFF2-40B4-BE49-F238E27FC236}">
                <a16:creationId xmlns:a16="http://schemas.microsoft.com/office/drawing/2014/main" id="{46D682CC-F42C-C2CD-3BD3-CB6EB9A1355D}"/>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836" y="5211896"/>
            <a:ext cx="1905918" cy="1896737"/>
          </a:xfrm>
          <a:prstGeom prst="rect">
            <a:avLst/>
          </a:prstGeom>
        </p:spPr>
      </p:pic>
      <p:pic>
        <p:nvPicPr>
          <p:cNvPr id="11" name="Graphic 10" descr="Tennis with solid fill">
            <a:extLst>
              <a:ext uri="{FF2B5EF4-FFF2-40B4-BE49-F238E27FC236}">
                <a16:creationId xmlns:a16="http://schemas.microsoft.com/office/drawing/2014/main" id="{D89DF626-ACB4-96F3-0552-E5F73B77CA4E}"/>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212993" y="1199920"/>
            <a:ext cx="1850833" cy="1841653"/>
          </a:xfrm>
          <a:prstGeom prst="rect">
            <a:avLst/>
          </a:prstGeom>
        </p:spPr>
      </p:pic>
      <p:pic>
        <p:nvPicPr>
          <p:cNvPr id="12" name="Graphic 11" descr="Basketball with solid fill">
            <a:extLst>
              <a:ext uri="{FF2B5EF4-FFF2-40B4-BE49-F238E27FC236}">
                <a16:creationId xmlns:a16="http://schemas.microsoft.com/office/drawing/2014/main" id="{132F7D73-48B6-2738-28E8-0A25E38A19AF}"/>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10155716" y="988763"/>
            <a:ext cx="1722303" cy="1630496"/>
          </a:xfrm>
          <a:prstGeom prst="rect">
            <a:avLst/>
          </a:prstGeom>
        </p:spPr>
      </p:pic>
      <p:pic>
        <p:nvPicPr>
          <p:cNvPr id="14" name="Graphic 13" descr="Baseball bat and ball outline">
            <a:extLst>
              <a:ext uri="{FF2B5EF4-FFF2-40B4-BE49-F238E27FC236}">
                <a16:creationId xmlns:a16="http://schemas.microsoft.com/office/drawing/2014/main" id="{1DF60477-855F-84A7-2FCB-49B1E32B146D}"/>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9659957" y="4550884"/>
            <a:ext cx="2383315" cy="2309870"/>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0105220-08A0-85D5-4FFA-25FBDE004D79}"/>
              </a:ext>
            </a:extLst>
          </p:cNvPr>
          <p:cNvSpPr>
            <a:spLocks noGrp="1"/>
          </p:cNvSpPr>
          <p:nvPr>
            <p:ph idx="1"/>
          </p:nvPr>
        </p:nvSpPr>
        <p:spPr>
          <a:xfrm>
            <a:off x="838200" y="1543789"/>
            <a:ext cx="10515600" cy="5228159"/>
          </a:xfrm>
        </p:spPr>
        <p:txBody>
          <a:bodyPr vert="horz" lIns="91440" tIns="45720" rIns="91440" bIns="45720" rtlCol="0" anchor="t">
            <a:normAutofit fontScale="92500" lnSpcReduction="10000"/>
          </a:bodyPr>
          <a:lstStyle/>
          <a:p>
            <a:pPr>
              <a:buNone/>
            </a:pPr>
            <a:r>
              <a:rPr lang="en-US" b="1" dirty="0">
                <a:latin typeface="Calibri"/>
                <a:ea typeface="Calibri"/>
                <a:cs typeface="Calibri"/>
              </a:rPr>
              <a:t>A group of children aged 7–11 will take part in a competitive multi-sport event. The event will be held on a large field at Ysgol Bae Baglan Community School. There will be over 10 different levels, each with a new mystery challenge. The children will not know what each level is until they arrive. </a:t>
            </a:r>
          </a:p>
          <a:p>
            <a:pPr>
              <a:buNone/>
            </a:pPr>
            <a:endParaRPr lang="en-US" b="1" dirty="0">
              <a:latin typeface="Calibri"/>
              <a:ea typeface="Calibri"/>
              <a:cs typeface="Calibri"/>
            </a:endParaRPr>
          </a:p>
          <a:p>
            <a:pPr>
              <a:buNone/>
            </a:pPr>
            <a:r>
              <a:rPr lang="en-US" b="1">
                <a:latin typeface="Calibri"/>
                <a:ea typeface="Calibri"/>
                <a:cs typeface="Calibri"/>
              </a:rPr>
              <a:t>As soon as a child completes a level and a </a:t>
            </a:r>
            <a:r>
              <a:rPr lang="en-US" b="1" dirty="0">
                <a:latin typeface="Calibri"/>
                <a:ea typeface="Calibri"/>
                <a:cs typeface="Calibri"/>
              </a:rPr>
              <a:t>staff member checks it, they move straight on to the next one. There is no time limit. The aim is to get as far as possible through the levels and reach the final stage.</a:t>
            </a:r>
          </a:p>
          <a:p>
            <a:pPr>
              <a:buNone/>
            </a:pPr>
            <a:endParaRPr lang="en-US" b="1" dirty="0">
              <a:latin typeface="Calibri"/>
              <a:ea typeface="Calibri"/>
              <a:cs typeface="Calibri"/>
            </a:endParaRPr>
          </a:p>
          <a:p>
            <a:pPr>
              <a:buNone/>
            </a:pPr>
            <a:r>
              <a:rPr lang="en-US" b="1" dirty="0">
                <a:latin typeface="Calibri"/>
                <a:ea typeface="Calibri"/>
                <a:cs typeface="Calibri"/>
              </a:rPr>
              <a:t>There will also be medals included. All children will be receiving medals because there will be more than enough time for everyone </a:t>
            </a:r>
            <a:r>
              <a:rPr lang="en-US" b="1">
                <a:latin typeface="Calibri"/>
                <a:ea typeface="Calibri"/>
                <a:cs typeface="Calibri"/>
              </a:rPr>
              <a:t>to complete the levels. </a:t>
            </a:r>
            <a:endParaRPr lang="en-US" dirty="0">
              <a:latin typeface="Calibri"/>
              <a:ea typeface="Calibri"/>
              <a:cs typeface="Calibri"/>
            </a:endParaRPr>
          </a:p>
        </p:txBody>
      </p:sp>
      <p:sp>
        <p:nvSpPr>
          <p:cNvPr id="5" name="Title 4">
            <a:extLst>
              <a:ext uri="{FF2B5EF4-FFF2-40B4-BE49-F238E27FC236}">
                <a16:creationId xmlns:a16="http://schemas.microsoft.com/office/drawing/2014/main" id="{E1F46B1C-74F5-90D0-6B56-CE7C3D42B7F3}"/>
              </a:ext>
            </a:extLst>
          </p:cNvPr>
          <p:cNvSpPr>
            <a:spLocks noGrp="1"/>
          </p:cNvSpPr>
          <p:nvPr>
            <p:ph type="title"/>
          </p:nvPr>
        </p:nvSpPr>
        <p:spPr/>
        <p:txBody>
          <a:bodyPr/>
          <a:lstStyle/>
          <a:p>
            <a:r>
              <a:rPr lang="en-US">
                <a:latin typeface="Berlin Sans FB"/>
                <a:ea typeface="Calibri"/>
                <a:cs typeface="Calibri"/>
              </a:rPr>
              <a:t>INTRODUCTION</a:t>
            </a:r>
            <a:endParaRPr lang="en-US" dirty="0">
              <a:latin typeface="Berlin Sans FB"/>
              <a:ea typeface="Calibri"/>
              <a:cs typeface="Calibri"/>
            </a:endParaRPr>
          </a:p>
        </p:txBody>
      </p:sp>
    </p:spTree>
    <p:extLst>
      <p:ext uri="{BB962C8B-B14F-4D97-AF65-F5344CB8AC3E}">
        <p14:creationId xmlns:p14="http://schemas.microsoft.com/office/powerpoint/2010/main" val="34718115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06F5FB8-F558-0374-DC96-9494588AF0F4}"/>
              </a:ext>
            </a:extLst>
          </p:cNvPr>
          <p:cNvSpPr>
            <a:spLocks noGrp="1"/>
          </p:cNvSpPr>
          <p:nvPr>
            <p:ph idx="1"/>
          </p:nvPr>
        </p:nvSpPr>
        <p:spPr>
          <a:xfrm>
            <a:off x="159707" y="71982"/>
            <a:ext cx="11935216" cy="4372214"/>
          </a:xfrm>
        </p:spPr>
        <p:txBody>
          <a:bodyPr vert="horz" lIns="91440" tIns="45720" rIns="91440" bIns="45720" rtlCol="0" anchor="t">
            <a:noAutofit/>
          </a:bodyPr>
          <a:lstStyle/>
          <a:p>
            <a:pPr>
              <a:buNone/>
            </a:pPr>
            <a:r>
              <a:rPr lang="en-US" sz="2400" b="1" dirty="0">
                <a:latin typeface="Calibri"/>
                <a:ea typeface="Calibri"/>
                <a:cs typeface="Calibri"/>
              </a:rPr>
              <a:t>Throughout the event, children will be given planned long breaks, including a full lunch break. These breaks are important to ensure all participants have enough time to eat properly, drink water, rest, and recover from physical activity. </a:t>
            </a:r>
          </a:p>
          <a:p>
            <a:pPr>
              <a:buNone/>
            </a:pPr>
            <a:r>
              <a:rPr lang="en-US" sz="2400" b="1" dirty="0">
                <a:latin typeface="Calibri"/>
                <a:ea typeface="Calibri"/>
                <a:cs typeface="Calibri"/>
              </a:rPr>
              <a:t>This is especially important due to the high energy nature of the event, as children will be running, jumping, climbing, and moving continuously in outdoor conditions. </a:t>
            </a:r>
          </a:p>
          <a:p>
            <a:pPr>
              <a:buNone/>
            </a:pPr>
            <a:r>
              <a:rPr lang="en-US" sz="2400" b="1" dirty="0">
                <a:latin typeface="Calibri"/>
                <a:ea typeface="Calibri"/>
                <a:cs typeface="Calibri"/>
              </a:rPr>
              <a:t>Break periods will also support wellbeing, reduce fatigue, and help maintain safe participation levels across the full duration of the event.</a:t>
            </a:r>
          </a:p>
          <a:p>
            <a:pPr>
              <a:buNone/>
            </a:pPr>
            <a:r>
              <a:rPr lang="en-US" sz="2400" b="1">
                <a:latin typeface="Calibri"/>
                <a:ea typeface="Calibri"/>
                <a:cs typeface="Calibri"/>
              </a:rPr>
              <a:t>After each break, children will continue from the exact level they reached before stopping, ensuring fairness and consistency for all participants.</a:t>
            </a:r>
            <a:r>
              <a:rPr lang="en-US" sz="3200" b="1" dirty="0">
                <a:latin typeface="Calibri"/>
                <a:ea typeface="Calibri"/>
                <a:cs typeface="Calibri"/>
              </a:rPr>
              <a:t> </a:t>
            </a:r>
          </a:p>
          <a:p>
            <a:pPr marL="0" indent="0">
              <a:buNone/>
            </a:pPr>
            <a:endParaRPr lang="en-US" dirty="0"/>
          </a:p>
        </p:txBody>
      </p:sp>
      <p:pic>
        <p:nvPicPr>
          <p:cNvPr id="7" name="Picture 6" descr="Kids Drinking PNGs for Free Download">
            <a:extLst>
              <a:ext uri="{FF2B5EF4-FFF2-40B4-BE49-F238E27FC236}">
                <a16:creationId xmlns:a16="http://schemas.microsoft.com/office/drawing/2014/main" id="{C715C87E-C938-6F95-F8FB-7457F5BED898}"/>
              </a:ext>
            </a:extLst>
          </p:cNvPr>
          <p:cNvPicPr>
            <a:picLocks noChangeAspect="1"/>
          </p:cNvPicPr>
          <p:nvPr/>
        </p:nvPicPr>
        <p:blipFill>
          <a:blip r:embed="rId2"/>
          <a:stretch>
            <a:fillRect/>
          </a:stretch>
        </p:blipFill>
        <p:spPr>
          <a:xfrm>
            <a:off x="9659068" y="4539054"/>
            <a:ext cx="2435398" cy="2424960"/>
          </a:xfrm>
          <a:prstGeom prst="rect">
            <a:avLst/>
          </a:prstGeom>
        </p:spPr>
      </p:pic>
      <p:pic>
        <p:nvPicPr>
          <p:cNvPr id="8" name="Picture 7" descr="Kid Drinking Water PNG, Vector, PSD, and Clipart With Transparent Background  for Free Download | Pngtree">
            <a:extLst>
              <a:ext uri="{FF2B5EF4-FFF2-40B4-BE49-F238E27FC236}">
                <a16:creationId xmlns:a16="http://schemas.microsoft.com/office/drawing/2014/main" id="{34313D27-ED36-E808-09CB-1DD47663D6F3}"/>
              </a:ext>
            </a:extLst>
          </p:cNvPr>
          <p:cNvPicPr>
            <a:picLocks noChangeAspect="1"/>
          </p:cNvPicPr>
          <p:nvPr/>
        </p:nvPicPr>
        <p:blipFill>
          <a:blip r:embed="rId3"/>
          <a:stretch>
            <a:fillRect/>
          </a:stretch>
        </p:blipFill>
        <p:spPr>
          <a:xfrm>
            <a:off x="1827" y="4288208"/>
            <a:ext cx="2595498" cy="2571749"/>
          </a:xfrm>
          <a:prstGeom prst="rect">
            <a:avLst/>
          </a:prstGeom>
        </p:spPr>
      </p:pic>
      <p:sp>
        <p:nvSpPr>
          <p:cNvPr id="9" name="TextBox 8">
            <a:extLst>
              <a:ext uri="{FF2B5EF4-FFF2-40B4-BE49-F238E27FC236}">
                <a16:creationId xmlns:a16="http://schemas.microsoft.com/office/drawing/2014/main" id="{EE1F730C-CBB4-293A-9A0A-883A98642BB5}"/>
              </a:ext>
            </a:extLst>
          </p:cNvPr>
          <p:cNvSpPr txBox="1"/>
          <p:nvPr/>
        </p:nvSpPr>
        <p:spPr>
          <a:xfrm>
            <a:off x="2599150" y="3757807"/>
            <a:ext cx="6858001" cy="34778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dirty="0">
                <a:latin typeface="Calibri"/>
                <a:ea typeface="Calibri"/>
                <a:cs typeface="Calibri"/>
              </a:rPr>
              <a:t>A dedicated budget will be allocated for water stations and drinks across the entire field at Ysgol Bae Baglan Community School. These stations will be positioned at regular intervals so children can access fluids easily between levels and during break periods. This helps prevent dehydration, supports energy levels, and ensures children can safely participate in physical activity for extended periods.</a:t>
            </a:r>
          </a:p>
          <a:p>
            <a:endParaRPr lang="en-US" sz="2800" dirty="0">
              <a:latin typeface="Berlin Sans FB"/>
            </a:endParaRPr>
          </a:p>
        </p:txBody>
      </p:sp>
    </p:spTree>
    <p:extLst>
      <p:ext uri="{BB962C8B-B14F-4D97-AF65-F5344CB8AC3E}">
        <p14:creationId xmlns:p14="http://schemas.microsoft.com/office/powerpoint/2010/main" val="5866166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9"/>
                                        </p:tgtEl>
                                        <p:attrNameLst>
                                          <p:attrName>style.visibility</p:attrName>
                                        </p:attrNameLst>
                                      </p:cBhvr>
                                      <p:to>
                                        <p:strVal val="visible"/>
                                      </p:to>
                                    </p:set>
                                    <p:anim calcmode="lin" valueType="num">
                                      <p:cBhvr additive="base">
                                        <p:cTn id="23" dur="500" fill="hold"/>
                                        <p:tgtEl>
                                          <p:spTgt spid="9"/>
                                        </p:tgtEl>
                                        <p:attrNameLst>
                                          <p:attrName>ppt_x</p:attrName>
                                        </p:attrNameLst>
                                      </p:cBhvr>
                                      <p:tavLst>
                                        <p:tav tm="0">
                                          <p:val>
                                            <p:strVal val="#ppt_x"/>
                                          </p:val>
                                        </p:tav>
                                        <p:tav tm="100000">
                                          <p:val>
                                            <p:strVal val="#ppt_x"/>
                                          </p:val>
                                        </p:tav>
                                      </p:tavLst>
                                    </p:anim>
                                    <p:anim calcmode="lin" valueType="num">
                                      <p:cBhvr additive="base">
                                        <p:cTn id="24"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9"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14F70B-3122-84ED-0200-7A40F833AD01}"/>
              </a:ext>
            </a:extLst>
          </p:cNvPr>
          <p:cNvSpPr>
            <a:spLocks noGrp="1"/>
          </p:cNvSpPr>
          <p:nvPr>
            <p:ph type="title"/>
          </p:nvPr>
        </p:nvSpPr>
        <p:spPr/>
        <p:txBody>
          <a:bodyPr/>
          <a:lstStyle/>
          <a:p>
            <a:r>
              <a:rPr lang="en-US" b="1">
                <a:latin typeface="Calibri"/>
                <a:ea typeface="Calibri"/>
                <a:cs typeface="Calibri"/>
              </a:rPr>
              <a:t>GAMES/SPORTS INCLUDED</a:t>
            </a:r>
          </a:p>
        </p:txBody>
      </p:sp>
      <p:sp>
        <p:nvSpPr>
          <p:cNvPr id="3" name="Content Placeholder 2">
            <a:extLst>
              <a:ext uri="{FF2B5EF4-FFF2-40B4-BE49-F238E27FC236}">
                <a16:creationId xmlns:a16="http://schemas.microsoft.com/office/drawing/2014/main" id="{2596053B-7F65-30FC-9F33-BF30F74876DF}"/>
              </a:ext>
            </a:extLst>
          </p:cNvPr>
          <p:cNvSpPr>
            <a:spLocks noGrp="1"/>
          </p:cNvSpPr>
          <p:nvPr>
            <p:ph sz="half" idx="1"/>
          </p:nvPr>
        </p:nvSpPr>
        <p:spPr>
          <a:xfrm>
            <a:off x="838200" y="1495119"/>
            <a:ext cx="5181600" cy="4351338"/>
          </a:xfrm>
        </p:spPr>
        <p:txBody>
          <a:bodyPr vert="horz" lIns="91440" tIns="45720" rIns="91440" bIns="45720" rtlCol="0" anchor="t">
            <a:normAutofit/>
          </a:bodyPr>
          <a:lstStyle/>
          <a:p>
            <a:r>
              <a:rPr lang="en-US" b="1" dirty="0" err="1">
                <a:latin typeface="Calibri"/>
                <a:ea typeface="Calibri"/>
                <a:cs typeface="Calibri"/>
              </a:rPr>
              <a:t>Footbal</a:t>
            </a:r>
            <a:r>
              <a:rPr lang="en-US" b="1" dirty="0">
                <a:solidFill>
                  <a:srgbClr val="000000"/>
                </a:solidFill>
                <a:latin typeface="Calibri"/>
                <a:ea typeface="Calibri"/>
                <a:cs typeface="Calibri"/>
              </a:rPr>
              <a:t>l</a:t>
            </a:r>
            <a:endParaRPr lang="en-US" b="1" dirty="0">
              <a:latin typeface="Calibri"/>
              <a:ea typeface="Calibri"/>
              <a:cs typeface="Calibri"/>
            </a:endParaRPr>
          </a:p>
          <a:p>
            <a:r>
              <a:rPr lang="en-US" b="1">
                <a:latin typeface="Calibri"/>
                <a:ea typeface="Calibri"/>
                <a:cs typeface="Calibri"/>
              </a:rPr>
              <a:t>Tennis</a:t>
            </a:r>
            <a:endParaRPr lang="en-US" b="1" dirty="0">
              <a:latin typeface="Calibri"/>
              <a:ea typeface="Calibri"/>
              <a:cs typeface="Calibri"/>
            </a:endParaRPr>
          </a:p>
          <a:p>
            <a:r>
              <a:rPr lang="en-US" b="1">
                <a:latin typeface="Calibri"/>
                <a:ea typeface="Calibri"/>
                <a:cs typeface="Calibri"/>
              </a:rPr>
              <a:t>Rugby</a:t>
            </a:r>
            <a:endParaRPr lang="en-US" b="1" dirty="0">
              <a:latin typeface="Calibri"/>
              <a:ea typeface="Calibri"/>
              <a:cs typeface="Calibri"/>
            </a:endParaRPr>
          </a:p>
          <a:p>
            <a:r>
              <a:rPr lang="en-US" b="1">
                <a:latin typeface="Calibri"/>
                <a:ea typeface="Calibri"/>
                <a:cs typeface="Calibri"/>
              </a:rPr>
              <a:t>Cricket</a:t>
            </a:r>
            <a:endParaRPr lang="en-US" b="1" dirty="0">
              <a:latin typeface="Calibri"/>
              <a:ea typeface="Calibri"/>
              <a:cs typeface="Calibri"/>
            </a:endParaRPr>
          </a:p>
          <a:p>
            <a:r>
              <a:rPr lang="en-US" b="1">
                <a:latin typeface="Calibri"/>
                <a:ea typeface="Calibri"/>
                <a:cs typeface="Calibri"/>
              </a:rPr>
              <a:t>Inflatable obstacle course challenge</a:t>
            </a:r>
            <a:endParaRPr lang="en-US" b="1" dirty="0">
              <a:latin typeface="Calibri"/>
              <a:ea typeface="Calibri"/>
              <a:cs typeface="Calibri"/>
            </a:endParaRPr>
          </a:p>
          <a:p>
            <a:r>
              <a:rPr lang="en-US" b="1" dirty="0">
                <a:latin typeface="Calibri"/>
                <a:ea typeface="Calibri"/>
                <a:cs typeface="Calibri"/>
              </a:rPr>
              <a:t>Tunnel cr</a:t>
            </a:r>
            <a:r>
              <a:rPr lang="en-US" b="1">
                <a:latin typeface="Calibri"/>
                <a:ea typeface="Calibri"/>
                <a:cs typeface="Calibri"/>
              </a:rPr>
              <a:t>awl race</a:t>
            </a:r>
            <a:endParaRPr lang="en-US" b="1" dirty="0">
              <a:latin typeface="Calibri"/>
              <a:ea typeface="Calibri"/>
              <a:cs typeface="Calibri"/>
            </a:endParaRPr>
          </a:p>
          <a:p>
            <a:endParaRPr lang="en-US" b="1" dirty="0">
              <a:latin typeface="Calibri"/>
              <a:ea typeface="Calibri"/>
              <a:cs typeface="Calibri"/>
            </a:endParaRPr>
          </a:p>
          <a:p>
            <a:endParaRPr lang="en-US" dirty="0">
              <a:latin typeface="Berlin Sans FB"/>
            </a:endParaRPr>
          </a:p>
          <a:p>
            <a:endParaRPr lang="en-US" dirty="0">
              <a:latin typeface="Berlin Sans FB"/>
            </a:endParaRPr>
          </a:p>
          <a:p>
            <a:endParaRPr lang="en-US" dirty="0">
              <a:latin typeface="Berlin Sans FB"/>
            </a:endParaRPr>
          </a:p>
          <a:p>
            <a:endParaRPr lang="en-US" dirty="0"/>
          </a:p>
          <a:p>
            <a:endParaRPr lang="en-US" dirty="0"/>
          </a:p>
        </p:txBody>
      </p:sp>
      <p:sp>
        <p:nvSpPr>
          <p:cNvPr id="4" name="Content Placeholder 3">
            <a:extLst>
              <a:ext uri="{FF2B5EF4-FFF2-40B4-BE49-F238E27FC236}">
                <a16:creationId xmlns:a16="http://schemas.microsoft.com/office/drawing/2014/main" id="{8143CFB6-5C14-D135-BD7A-12B0741936C9}"/>
              </a:ext>
            </a:extLst>
          </p:cNvPr>
          <p:cNvSpPr>
            <a:spLocks noGrp="1"/>
          </p:cNvSpPr>
          <p:nvPr>
            <p:ph sz="half" idx="2"/>
          </p:nvPr>
        </p:nvSpPr>
        <p:spPr>
          <a:xfrm>
            <a:off x="6172200" y="1495119"/>
            <a:ext cx="5181600" cy="4351338"/>
          </a:xfrm>
        </p:spPr>
        <p:txBody>
          <a:bodyPr vert="horz" lIns="91440" tIns="45720" rIns="91440" bIns="45720" rtlCol="0" anchor="t">
            <a:normAutofit/>
          </a:bodyPr>
          <a:lstStyle/>
          <a:p>
            <a:r>
              <a:rPr lang="en-US" b="1">
                <a:latin typeface="Calibri"/>
                <a:ea typeface="Calibri"/>
                <a:cs typeface="Calibri"/>
              </a:rPr>
              <a:t>Throwing/Catching </a:t>
            </a:r>
          </a:p>
          <a:p>
            <a:r>
              <a:rPr lang="en-US" b="1">
                <a:latin typeface="Calibri"/>
                <a:ea typeface="Calibri"/>
                <a:cs typeface="Calibri"/>
              </a:rPr>
              <a:t>Climbing</a:t>
            </a:r>
          </a:p>
          <a:p>
            <a:r>
              <a:rPr lang="en-US" b="1">
                <a:latin typeface="Calibri"/>
                <a:ea typeface="Calibri"/>
                <a:cs typeface="Calibri"/>
              </a:rPr>
              <a:t>Treasure hunting</a:t>
            </a:r>
          </a:p>
          <a:p>
            <a:r>
              <a:rPr lang="en-US" b="1">
                <a:latin typeface="Calibri"/>
                <a:ea typeface="Calibri"/>
                <a:cs typeface="Calibri"/>
              </a:rPr>
              <a:t>Egg and spoon race</a:t>
            </a:r>
          </a:p>
          <a:p>
            <a:r>
              <a:rPr lang="en-US" b="1">
                <a:latin typeface="Calibri"/>
                <a:ea typeface="Calibri"/>
                <a:cs typeface="Calibri"/>
              </a:rPr>
              <a:t>Running</a:t>
            </a:r>
          </a:p>
          <a:p>
            <a:r>
              <a:rPr lang="en-US" b="1">
                <a:latin typeface="Calibri"/>
                <a:ea typeface="Calibri"/>
                <a:cs typeface="Calibri"/>
              </a:rPr>
              <a:t>Gymnastics</a:t>
            </a:r>
          </a:p>
          <a:p>
            <a:r>
              <a:rPr lang="en-US" b="1">
                <a:latin typeface="Calibri"/>
                <a:ea typeface="Calibri"/>
                <a:cs typeface="Calibri"/>
              </a:rPr>
              <a:t>Bean sack race</a:t>
            </a:r>
          </a:p>
          <a:p>
            <a:endParaRPr lang="en-US" dirty="0">
              <a:latin typeface="Berlin Sans FB"/>
            </a:endParaRPr>
          </a:p>
        </p:txBody>
      </p:sp>
    </p:spTree>
    <p:extLst>
      <p:ext uri="{BB962C8B-B14F-4D97-AF65-F5344CB8AC3E}">
        <p14:creationId xmlns:p14="http://schemas.microsoft.com/office/powerpoint/2010/main" val="40998034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3B6CB1"/>
        </a:solidFill>
        <a:effectLst/>
      </p:bgPr>
    </p:bg>
    <p:spTree>
      <p:nvGrpSpPr>
        <p:cNvPr id="1" name=""/>
        <p:cNvGrpSpPr/>
        <p:nvPr/>
      </p:nvGrpSpPr>
      <p:grpSpPr>
        <a:xfrm>
          <a:off x="0" y="0"/>
          <a:ext cx="0" cy="0"/>
          <a:chOff x="0" y="0"/>
          <a:chExt cx="0" cy="0"/>
        </a:xfrm>
      </p:grpSpPr>
      <p:pic>
        <p:nvPicPr>
          <p:cNvPr id="4" name="Content Placeholder 3" descr="A sports field and a city&#10;&#10;AI-generated content may be incorrect.">
            <a:extLst>
              <a:ext uri="{FF2B5EF4-FFF2-40B4-BE49-F238E27FC236}">
                <a16:creationId xmlns:a16="http://schemas.microsoft.com/office/drawing/2014/main" id="{7AD3D45E-AD68-74E3-0238-5489ED536E2E}"/>
              </a:ext>
            </a:extLst>
          </p:cNvPr>
          <p:cNvPicPr>
            <a:picLocks noGrp="1" noChangeAspect="1"/>
          </p:cNvPicPr>
          <p:nvPr>
            <p:ph idx="1"/>
          </p:nvPr>
        </p:nvPicPr>
        <p:blipFill>
          <a:blip r:embed="rId2"/>
          <a:stretch>
            <a:fillRect/>
          </a:stretch>
        </p:blipFill>
        <p:spPr>
          <a:xfrm>
            <a:off x="-370" y="-554318"/>
            <a:ext cx="12192737" cy="7409773"/>
          </a:xfrm>
          <a:prstGeom prst="rect">
            <a:avLst/>
          </a:prstGeom>
        </p:spPr>
      </p:pic>
      <p:sp>
        <p:nvSpPr>
          <p:cNvPr id="2" name="Title 1">
            <a:extLst>
              <a:ext uri="{FF2B5EF4-FFF2-40B4-BE49-F238E27FC236}">
                <a16:creationId xmlns:a16="http://schemas.microsoft.com/office/drawing/2014/main" id="{4AF1F6C4-3276-4A3F-6AEB-FF20D3E032A5}"/>
              </a:ext>
            </a:extLst>
          </p:cNvPr>
          <p:cNvSpPr>
            <a:spLocks noGrp="1"/>
          </p:cNvSpPr>
          <p:nvPr>
            <p:ph type="title"/>
          </p:nvPr>
        </p:nvSpPr>
        <p:spPr>
          <a:xfrm>
            <a:off x="170145" y="135483"/>
            <a:ext cx="12384065" cy="1346439"/>
          </a:xfrm>
        </p:spPr>
        <p:txBody>
          <a:bodyPr>
            <a:noAutofit/>
          </a:bodyPr>
          <a:lstStyle/>
          <a:p>
            <a:r>
              <a:rPr lang="en-US" sz="4800" dirty="0">
                <a:latin typeface="Berlin Sans FB"/>
                <a:ea typeface="Calibri"/>
                <a:cs typeface="Calibri"/>
              </a:rPr>
              <a:t> </a:t>
            </a:r>
            <a:r>
              <a:rPr lang="en-US" sz="6000" b="1" dirty="0">
                <a:latin typeface="Calibri"/>
                <a:ea typeface="Calibri"/>
                <a:cs typeface="Calibri"/>
              </a:rPr>
              <a:t>Ysgol Bae Baglan Community School facility</a:t>
            </a:r>
            <a:endParaRPr lang="en-US" sz="6000" b="1">
              <a:latin typeface="Calibri"/>
            </a:endParaRPr>
          </a:p>
        </p:txBody>
      </p:sp>
      <p:sp>
        <p:nvSpPr>
          <p:cNvPr id="5" name="Rectangle: Rounded Corners 4">
            <a:extLst>
              <a:ext uri="{FF2B5EF4-FFF2-40B4-BE49-F238E27FC236}">
                <a16:creationId xmlns:a16="http://schemas.microsoft.com/office/drawing/2014/main" id="{61E74750-B92A-DBE7-633D-A4D9B5D428E0}"/>
              </a:ext>
            </a:extLst>
          </p:cNvPr>
          <p:cNvSpPr/>
          <p:nvPr/>
        </p:nvSpPr>
        <p:spPr>
          <a:xfrm>
            <a:off x="3434219" y="5354876"/>
            <a:ext cx="2104373" cy="705633"/>
          </a:xfrm>
          <a:prstGeom prst="roundRect">
            <a:avLst/>
          </a:prstGeom>
          <a:solidFill>
            <a:srgbClr val="9FD4F3"/>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a:solidFill>
                  <a:schemeClr val="bg2">
                    <a:lumMod val="10000"/>
                  </a:schemeClr>
                </a:solidFill>
                <a:latin typeface="Calibri"/>
                <a:ea typeface="Calibri"/>
                <a:cs typeface="Calibri"/>
              </a:rPr>
              <a:t>4g astro turf/ pitch</a:t>
            </a:r>
          </a:p>
        </p:txBody>
      </p:sp>
      <p:sp>
        <p:nvSpPr>
          <p:cNvPr id="7" name="Rectangle: Rounded Corners 6">
            <a:extLst>
              <a:ext uri="{FF2B5EF4-FFF2-40B4-BE49-F238E27FC236}">
                <a16:creationId xmlns:a16="http://schemas.microsoft.com/office/drawing/2014/main" id="{6C153C3D-14FF-2B72-5D66-6557D9CE9C82}"/>
              </a:ext>
            </a:extLst>
          </p:cNvPr>
          <p:cNvSpPr/>
          <p:nvPr/>
        </p:nvSpPr>
        <p:spPr>
          <a:xfrm>
            <a:off x="7187852" y="4202481"/>
            <a:ext cx="1947798" cy="590812"/>
          </a:xfrm>
          <a:prstGeom prst="roundRect">
            <a:avLst/>
          </a:prstGeom>
          <a:solidFill>
            <a:srgbClr val="9FD4F3"/>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b="1">
                <a:solidFill>
                  <a:schemeClr val="bg2">
                    <a:lumMod val="10000"/>
                  </a:schemeClr>
                </a:solidFill>
                <a:latin typeface="Calibri"/>
                <a:ea typeface="Calibri"/>
                <a:cs typeface="Calibri"/>
              </a:rPr>
              <a:t>Sprint track/jump areas</a:t>
            </a:r>
          </a:p>
        </p:txBody>
      </p:sp>
      <p:sp>
        <p:nvSpPr>
          <p:cNvPr id="15" name="Rectangle: Rounded Corners 14">
            <a:extLst>
              <a:ext uri="{FF2B5EF4-FFF2-40B4-BE49-F238E27FC236}">
                <a16:creationId xmlns:a16="http://schemas.microsoft.com/office/drawing/2014/main" id="{52CE79EF-6657-779E-57DB-7FD6695F22CA}"/>
              </a:ext>
            </a:extLst>
          </p:cNvPr>
          <p:cNvSpPr/>
          <p:nvPr/>
        </p:nvSpPr>
        <p:spPr>
          <a:xfrm>
            <a:off x="382044" y="4651331"/>
            <a:ext cx="2104373" cy="705633"/>
          </a:xfrm>
          <a:prstGeom prst="roundRect">
            <a:avLst/>
          </a:prstGeom>
          <a:solidFill>
            <a:srgbClr val="9FD4F3"/>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b="1">
                <a:solidFill>
                  <a:schemeClr val="bg2">
                    <a:lumMod val="10000"/>
                  </a:schemeClr>
                </a:solidFill>
                <a:latin typeface="Calibri"/>
                <a:ea typeface="Calibri"/>
                <a:cs typeface="Calibri"/>
              </a:rPr>
              <a:t>rugby</a:t>
            </a:r>
          </a:p>
        </p:txBody>
      </p:sp>
      <p:sp>
        <p:nvSpPr>
          <p:cNvPr id="17" name="Rectangle: Rounded Corners 16">
            <a:extLst>
              <a:ext uri="{FF2B5EF4-FFF2-40B4-BE49-F238E27FC236}">
                <a16:creationId xmlns:a16="http://schemas.microsoft.com/office/drawing/2014/main" id="{D5ED71E8-BD9E-1656-54A1-CEC0F6E6B051}"/>
              </a:ext>
            </a:extLst>
          </p:cNvPr>
          <p:cNvSpPr/>
          <p:nvPr/>
        </p:nvSpPr>
        <p:spPr>
          <a:xfrm>
            <a:off x="9505167" y="5830865"/>
            <a:ext cx="2104373" cy="705633"/>
          </a:xfrm>
          <a:prstGeom prst="roundRect">
            <a:avLst/>
          </a:prstGeom>
          <a:solidFill>
            <a:srgbClr val="9FD4F3"/>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b="1">
                <a:solidFill>
                  <a:schemeClr val="bg2">
                    <a:lumMod val="10000"/>
                  </a:schemeClr>
                </a:solidFill>
                <a:latin typeface="Calibri"/>
                <a:ea typeface="Calibri"/>
                <a:cs typeface="Calibri"/>
              </a:rPr>
              <a:t>Multi- sports field</a:t>
            </a:r>
          </a:p>
        </p:txBody>
      </p:sp>
    </p:spTree>
    <p:extLst>
      <p:ext uri="{BB962C8B-B14F-4D97-AF65-F5344CB8AC3E}">
        <p14:creationId xmlns:p14="http://schemas.microsoft.com/office/powerpoint/2010/main" val="20389045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7" grpId="0" animBg="1"/>
      <p:bldP spid="15" grpId="0" animBg="1"/>
      <p:bldP spid="17"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26632D-A5E0-61E5-67B5-F68823957781}"/>
              </a:ext>
            </a:extLst>
          </p:cNvPr>
          <p:cNvSpPr>
            <a:spLocks noGrp="1"/>
          </p:cNvSpPr>
          <p:nvPr>
            <p:ph type="title"/>
          </p:nvPr>
        </p:nvSpPr>
        <p:spPr>
          <a:xfrm>
            <a:off x="117953" y="-292492"/>
            <a:ext cx="10515600" cy="1325563"/>
          </a:xfrm>
        </p:spPr>
        <p:txBody>
          <a:bodyPr/>
          <a:lstStyle/>
          <a:p>
            <a:r>
              <a:rPr lang="en-US" b="1" dirty="0">
                <a:latin typeface="Calibri"/>
                <a:ea typeface="Calibri"/>
                <a:cs typeface="Calibri"/>
              </a:rPr>
              <a:t>Funding</a:t>
            </a:r>
            <a:r>
              <a:rPr lang="en-US" b="1">
                <a:latin typeface="Calibri"/>
                <a:ea typeface="Calibri"/>
                <a:cs typeface="Calibri"/>
              </a:rPr>
              <a:t> and Partners</a:t>
            </a:r>
            <a:endParaRPr lang="en-US" b="1" dirty="0">
              <a:latin typeface="Calibri"/>
              <a:ea typeface="Calibri"/>
              <a:cs typeface="Calibri"/>
            </a:endParaRPr>
          </a:p>
        </p:txBody>
      </p:sp>
      <p:sp>
        <p:nvSpPr>
          <p:cNvPr id="3" name="Content Placeholder 2">
            <a:extLst>
              <a:ext uri="{FF2B5EF4-FFF2-40B4-BE49-F238E27FC236}">
                <a16:creationId xmlns:a16="http://schemas.microsoft.com/office/drawing/2014/main" id="{51ACC6D8-955C-B2D7-AC5E-72B2EC7955BA}"/>
              </a:ext>
            </a:extLst>
          </p:cNvPr>
          <p:cNvSpPr>
            <a:spLocks noGrp="1"/>
          </p:cNvSpPr>
          <p:nvPr>
            <p:ph idx="1"/>
          </p:nvPr>
        </p:nvSpPr>
        <p:spPr>
          <a:xfrm>
            <a:off x="264091" y="1032311"/>
            <a:ext cx="12060477" cy="4351338"/>
          </a:xfrm>
        </p:spPr>
        <p:txBody>
          <a:bodyPr vert="horz" lIns="91440" tIns="45720" rIns="91440" bIns="45720" rtlCol="0" anchor="t">
            <a:noAutofit/>
          </a:bodyPr>
          <a:lstStyle/>
          <a:p>
            <a:endParaRPr lang="en-US" sz="2400" dirty="0">
              <a:latin typeface="Berlin Sans FB"/>
            </a:endParaRPr>
          </a:p>
        </p:txBody>
      </p:sp>
      <p:pic>
        <p:nvPicPr>
          <p:cNvPr id="4" name="Picture 3" descr="Sport Wales logo - Ann Craft Trust">
            <a:extLst>
              <a:ext uri="{FF2B5EF4-FFF2-40B4-BE49-F238E27FC236}">
                <a16:creationId xmlns:a16="http://schemas.microsoft.com/office/drawing/2014/main" id="{359DAFB0-35D3-373B-1B7E-278490FFC5AE}"/>
              </a:ext>
            </a:extLst>
          </p:cNvPr>
          <p:cNvPicPr>
            <a:picLocks noChangeAspect="1"/>
          </p:cNvPicPr>
          <p:nvPr/>
        </p:nvPicPr>
        <p:blipFill>
          <a:blip r:embed="rId2"/>
          <a:stretch>
            <a:fillRect/>
          </a:stretch>
        </p:blipFill>
        <p:spPr>
          <a:xfrm>
            <a:off x="122651" y="1032745"/>
            <a:ext cx="6873658" cy="2402126"/>
          </a:xfrm>
          <a:prstGeom prst="rect">
            <a:avLst/>
          </a:prstGeom>
        </p:spPr>
      </p:pic>
      <p:pic>
        <p:nvPicPr>
          <p:cNvPr id="5" name="Picture 4" descr="Be Active Wales - Sported">
            <a:extLst>
              <a:ext uri="{FF2B5EF4-FFF2-40B4-BE49-F238E27FC236}">
                <a16:creationId xmlns:a16="http://schemas.microsoft.com/office/drawing/2014/main" id="{5968BA6A-CF98-3462-DAF0-C4BA65AD3D26}"/>
              </a:ext>
            </a:extLst>
          </p:cNvPr>
          <p:cNvPicPr>
            <a:picLocks noChangeAspect="1"/>
          </p:cNvPicPr>
          <p:nvPr/>
        </p:nvPicPr>
        <p:blipFill>
          <a:blip r:embed="rId3"/>
          <a:stretch>
            <a:fillRect/>
          </a:stretch>
        </p:blipFill>
        <p:spPr>
          <a:xfrm>
            <a:off x="7558675" y="1835586"/>
            <a:ext cx="3974404" cy="3124200"/>
          </a:xfrm>
          <a:prstGeom prst="rect">
            <a:avLst/>
          </a:prstGeom>
        </p:spPr>
      </p:pic>
      <p:pic>
        <p:nvPicPr>
          <p:cNvPr id="6" name="Picture 5" descr="Jobs with Neath Port Talbot County Borough Council | LocalGov Jobs">
            <a:extLst>
              <a:ext uri="{FF2B5EF4-FFF2-40B4-BE49-F238E27FC236}">
                <a16:creationId xmlns:a16="http://schemas.microsoft.com/office/drawing/2014/main" id="{21EEDB09-A535-1389-EDF1-6C513A9D209A}"/>
              </a:ext>
            </a:extLst>
          </p:cNvPr>
          <p:cNvPicPr>
            <a:picLocks noChangeAspect="1"/>
          </p:cNvPicPr>
          <p:nvPr/>
        </p:nvPicPr>
        <p:blipFill>
          <a:blip r:embed="rId4"/>
          <a:stretch>
            <a:fillRect/>
          </a:stretch>
        </p:blipFill>
        <p:spPr>
          <a:xfrm>
            <a:off x="2542783" y="3901858"/>
            <a:ext cx="4173255" cy="2123162"/>
          </a:xfrm>
          <a:prstGeom prst="rect">
            <a:avLst/>
          </a:prstGeom>
        </p:spPr>
      </p:pic>
    </p:spTree>
    <p:extLst>
      <p:ext uri="{BB962C8B-B14F-4D97-AF65-F5344CB8AC3E}">
        <p14:creationId xmlns:p14="http://schemas.microsoft.com/office/powerpoint/2010/main" val="11609586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xit" presetSubtype="0" fill="hold" nodeType="clickEffect">
                                  <p:stCondLst>
                                    <p:cond delay="0"/>
                                  </p:stCondLst>
                                  <p:childTnLst>
                                    <p:set>
                                      <p:cBhvr>
                                        <p:cTn id="6" dur="1" fill="hold">
                                          <p:stCondLst>
                                            <p:cond delay="0"/>
                                          </p:stCondLst>
                                        </p:cTn>
                                        <p:tgtEl>
                                          <p:spTgt spid="4"/>
                                        </p:tgtEl>
                                        <p:attrNameLst>
                                          <p:attrName>style.visibility</p:attrName>
                                        </p:attrNameLst>
                                      </p:cBhvr>
                                      <p:to>
                                        <p:strVal val="hidden"/>
                                      </p:to>
                                    </p:set>
                                  </p:childTnLst>
                                </p:cTn>
                              </p:par>
                            </p:childTnLst>
                          </p:cTn>
                        </p:par>
                      </p:childTnLst>
                    </p:cTn>
                  </p:par>
                  <p:par>
                    <p:cTn id="7" fill="hold">
                      <p:stCondLst>
                        <p:cond delay="indefinite"/>
                      </p:stCondLst>
                      <p:childTnLst>
                        <p:par>
                          <p:cTn id="8" fill="hold">
                            <p:stCondLst>
                              <p:cond delay="0"/>
                            </p:stCondLst>
                            <p:childTnLst>
                              <p:par>
                                <p:cTn id="9" presetID="1" presetClass="exit" presetSubtype="0" fill="hold" nodeType="clickEffect">
                                  <p:stCondLst>
                                    <p:cond delay="0"/>
                                  </p:stCondLst>
                                  <p:childTnLst>
                                    <p:set>
                                      <p:cBhvr>
                                        <p:cTn id="10" dur="1" fill="hold">
                                          <p:stCondLst>
                                            <p:cond delay="0"/>
                                          </p:stCondLst>
                                        </p:cTn>
                                        <p:tgtEl>
                                          <p:spTgt spid="5"/>
                                        </p:tgtEl>
                                        <p:attrNameLst>
                                          <p:attrName>style.visibility</p:attrName>
                                        </p:attrNameLst>
                                      </p:cBhvr>
                                      <p:to>
                                        <p:strVal val="hidden"/>
                                      </p:to>
                                    </p:set>
                                  </p:childTnLst>
                                </p:cTn>
                              </p:par>
                            </p:childTnLst>
                          </p:cTn>
                        </p:par>
                      </p:childTnLst>
                    </p:cTn>
                  </p:par>
                  <p:par>
                    <p:cTn id="11" fill="hold">
                      <p:stCondLst>
                        <p:cond delay="indefinite"/>
                      </p:stCondLst>
                      <p:childTnLst>
                        <p:par>
                          <p:cTn id="12" fill="hold">
                            <p:stCondLst>
                              <p:cond delay="0"/>
                            </p:stCondLst>
                            <p:childTnLst>
                              <p:par>
                                <p:cTn id="13" presetID="1" presetClass="exit" presetSubtype="0" fill="hold" nodeType="clickEffect">
                                  <p:stCondLst>
                                    <p:cond delay="0"/>
                                  </p:stCondLst>
                                  <p:childTnLst>
                                    <p:set>
                                      <p:cBhvr>
                                        <p:cTn id="14" dur="1" fill="hold">
                                          <p:stCondLst>
                                            <p:cond delay="0"/>
                                          </p:stCondLst>
                                        </p:cTn>
                                        <p:tgtEl>
                                          <p:spTgt spid="6"/>
                                        </p:tgtEl>
                                        <p:attrNameLst>
                                          <p:attrName>style.visibility</p:attrName>
                                        </p:attrNameLst>
                                      </p:cBhvr>
                                      <p:to>
                                        <p:strVal val="hidden"/>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nodePh="1">
                                  <p:stCondLst>
                                    <p:cond delay="0"/>
                                  </p:stCondLst>
                                  <p:endCondLst>
                                    <p:cond evt="begin" delay="0">
                                      <p:tn val="17"/>
                                    </p:cond>
                                  </p:endCondLst>
                                  <p:childTnLst>
                                    <p:set>
                                      <p:cBhvr>
                                        <p:cTn id="18"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9C0C96F-4FAC-8F4B-3128-2D586C4FBCF4}"/>
              </a:ext>
            </a:extLst>
          </p:cNvPr>
          <p:cNvSpPr>
            <a:spLocks noGrp="1"/>
          </p:cNvSpPr>
          <p:nvPr>
            <p:ph idx="1"/>
          </p:nvPr>
        </p:nvSpPr>
        <p:spPr>
          <a:xfrm>
            <a:off x="2754" y="-2667"/>
            <a:ext cx="12076322" cy="3950286"/>
          </a:xfrm>
        </p:spPr>
        <p:txBody>
          <a:bodyPr vert="horz" lIns="91440" tIns="45720" rIns="91440" bIns="45720" rtlCol="0" anchor="t">
            <a:noAutofit/>
          </a:bodyPr>
          <a:lstStyle/>
          <a:p>
            <a:r>
              <a:rPr lang="en-US" sz="2600" b="1" dirty="0">
                <a:latin typeface="Calibri"/>
                <a:ea typeface="Calibri"/>
                <a:cs typeface="Calibri"/>
              </a:rPr>
              <a:t>One of the main </a:t>
            </a:r>
            <a:r>
              <a:rPr lang="en-US" sz="2600" b="1" dirty="0" err="1">
                <a:latin typeface="Calibri"/>
                <a:ea typeface="Calibri"/>
                <a:cs typeface="Calibri"/>
              </a:rPr>
              <a:t>organisations</a:t>
            </a:r>
            <a:r>
              <a:rPr lang="en-US" sz="2600" b="1" dirty="0">
                <a:latin typeface="Calibri"/>
                <a:ea typeface="Calibri"/>
                <a:cs typeface="Calibri"/>
              </a:rPr>
              <a:t> is Sport Wales. They provide funding from the </a:t>
            </a:r>
            <a:r>
              <a:rPr lang="en-US" sz="2600" b="1" dirty="0" err="1">
                <a:latin typeface="Calibri"/>
                <a:ea typeface="Calibri"/>
                <a:cs typeface="Calibri"/>
              </a:rPr>
              <a:t>WelshGovernment</a:t>
            </a:r>
            <a:r>
              <a:rPr lang="en-US" sz="2600" b="1" dirty="0">
                <a:latin typeface="Calibri"/>
                <a:ea typeface="Calibri"/>
                <a:cs typeface="Calibri"/>
              </a:rPr>
              <a:t> and the National Lottery to help schools increase participation in sport. One </a:t>
            </a:r>
            <a:r>
              <a:rPr lang="en-US" sz="2600" b="1" dirty="0" err="1">
                <a:latin typeface="Calibri"/>
                <a:ea typeface="Calibri"/>
                <a:cs typeface="Calibri"/>
              </a:rPr>
              <a:t>oftheir</a:t>
            </a:r>
            <a:r>
              <a:rPr lang="en-US" sz="2600" b="1" dirty="0">
                <a:latin typeface="Calibri"/>
                <a:ea typeface="Calibri"/>
                <a:cs typeface="Calibri"/>
              </a:rPr>
              <a:t> key funding options is the Be Active Wales Fund, which supports sports projects </a:t>
            </a:r>
            <a:r>
              <a:rPr lang="en-US" sz="2600" b="1" dirty="0" err="1">
                <a:latin typeface="Calibri"/>
                <a:ea typeface="Calibri"/>
                <a:cs typeface="Calibri"/>
              </a:rPr>
              <a:t>byhelping</a:t>
            </a:r>
            <a:r>
              <a:rPr lang="en-US" sz="2600" b="1" dirty="0">
                <a:latin typeface="Calibri"/>
                <a:ea typeface="Calibri"/>
                <a:cs typeface="Calibri"/>
              </a:rPr>
              <a:t> with equipment, coaching, and new ways to get children active. This would be </a:t>
            </a:r>
            <a:r>
              <a:rPr lang="en-US" sz="2600" b="1" dirty="0" err="1">
                <a:latin typeface="Calibri"/>
                <a:ea typeface="Calibri"/>
                <a:cs typeface="Calibri"/>
              </a:rPr>
              <a:t>reallyuseful</a:t>
            </a:r>
            <a:r>
              <a:rPr lang="en-US" sz="2600" b="1" dirty="0">
                <a:latin typeface="Calibri"/>
                <a:ea typeface="Calibri"/>
                <a:cs typeface="Calibri"/>
              </a:rPr>
              <a:t> for my multi-level event because it encourages inclusion, movement, and </a:t>
            </a:r>
            <a:r>
              <a:rPr lang="en-US" sz="2600" b="1" dirty="0" err="1">
                <a:latin typeface="Calibri"/>
                <a:ea typeface="Calibri"/>
                <a:cs typeface="Calibri"/>
              </a:rPr>
              <a:t>enjoymentfor</a:t>
            </a:r>
            <a:r>
              <a:rPr lang="en-US" sz="2600" b="1" dirty="0">
                <a:latin typeface="Calibri"/>
                <a:ea typeface="Calibri"/>
                <a:cs typeface="Calibri"/>
              </a:rPr>
              <a:t> all children.</a:t>
            </a:r>
          </a:p>
          <a:p>
            <a:endParaRPr lang="en-US" sz="2600" b="1" dirty="0">
              <a:latin typeface="Calibri"/>
              <a:ea typeface="Calibri"/>
              <a:cs typeface="Calibri"/>
            </a:endParaRPr>
          </a:p>
          <a:p>
            <a:r>
              <a:rPr lang="en-US" sz="2600" b="1" dirty="0">
                <a:latin typeface="Calibri"/>
                <a:ea typeface="Calibri"/>
                <a:cs typeface="Calibri"/>
              </a:rPr>
              <a:t>Neath Port Talbot Council. They already support school sport </a:t>
            </a:r>
            <a:r>
              <a:rPr lang="en-US" sz="2600" b="1" dirty="0" err="1">
                <a:latin typeface="Calibri"/>
                <a:ea typeface="Calibri"/>
                <a:cs typeface="Calibri"/>
              </a:rPr>
              <a:t>eventsand</a:t>
            </a:r>
            <a:r>
              <a:rPr lang="en-US" sz="2600" b="1" dirty="0">
                <a:latin typeface="Calibri"/>
                <a:ea typeface="Calibri"/>
                <a:cs typeface="Calibri"/>
              </a:rPr>
              <a:t> could help by providing access to equipment, or even staff and coaches to help </a:t>
            </a:r>
            <a:r>
              <a:rPr lang="en-US" sz="2600" b="1" dirty="0" err="1">
                <a:latin typeface="Calibri"/>
                <a:ea typeface="Calibri"/>
                <a:cs typeface="Calibri"/>
              </a:rPr>
              <a:t>rundifferent</a:t>
            </a:r>
            <a:r>
              <a:rPr lang="en-US" sz="2600" b="1" dirty="0">
                <a:latin typeface="Calibri"/>
                <a:ea typeface="Calibri"/>
                <a:cs typeface="Calibri"/>
              </a:rPr>
              <a:t> stations during the event.</a:t>
            </a:r>
          </a:p>
          <a:p>
            <a:r>
              <a:rPr lang="en-US" sz="2600" b="1" dirty="0">
                <a:latin typeface="Calibri"/>
                <a:ea typeface="Calibri"/>
                <a:cs typeface="Calibri"/>
              </a:rPr>
              <a:t>Another option is to connect with national sporting </a:t>
            </a:r>
            <a:r>
              <a:rPr lang="en-US" sz="2600" b="1" dirty="0" err="1">
                <a:latin typeface="Calibri"/>
                <a:ea typeface="Calibri"/>
                <a:cs typeface="Calibri"/>
              </a:rPr>
              <a:t>organisations</a:t>
            </a:r>
            <a:r>
              <a:rPr lang="en-US" sz="2600" b="1" dirty="0">
                <a:latin typeface="Calibri"/>
                <a:ea typeface="Calibri"/>
                <a:cs typeface="Calibri"/>
              </a:rPr>
              <a:t> such as the Welsh </a:t>
            </a:r>
            <a:r>
              <a:rPr lang="en-US" sz="2600" b="1" dirty="0" err="1">
                <a:latin typeface="Calibri"/>
                <a:ea typeface="Calibri"/>
                <a:cs typeface="Calibri"/>
              </a:rPr>
              <a:t>RugbyUnion</a:t>
            </a:r>
            <a:r>
              <a:rPr lang="en-US" sz="2600" b="1" dirty="0">
                <a:latin typeface="Calibri"/>
                <a:ea typeface="Calibri"/>
                <a:cs typeface="Calibri"/>
              </a:rPr>
              <a:t>, Football Association of Wales, and cricket development teams. These </a:t>
            </a:r>
            <a:r>
              <a:rPr lang="en-US" sz="2600" b="1" dirty="0" err="1">
                <a:latin typeface="Calibri"/>
                <a:ea typeface="Calibri"/>
                <a:cs typeface="Calibri"/>
              </a:rPr>
              <a:t>organisationsoften</a:t>
            </a:r>
            <a:r>
              <a:rPr lang="en-US" sz="2600" b="1" dirty="0">
                <a:latin typeface="Calibri"/>
                <a:ea typeface="Calibri"/>
                <a:cs typeface="Calibri"/>
              </a:rPr>
              <a:t> support school events by offering coaching support, resources, and themed </a:t>
            </a:r>
            <a:r>
              <a:rPr lang="en-US" sz="2600" b="1" dirty="0" err="1">
                <a:latin typeface="Calibri"/>
                <a:ea typeface="Calibri"/>
                <a:cs typeface="Calibri"/>
              </a:rPr>
              <a:t>sportsactivities</a:t>
            </a:r>
            <a:r>
              <a:rPr lang="en-US" sz="2600" b="1" dirty="0">
                <a:latin typeface="Calibri"/>
                <a:ea typeface="Calibri"/>
                <a:cs typeface="Calibri"/>
              </a:rPr>
              <a:t> that could be included in my levels.</a:t>
            </a:r>
          </a:p>
          <a:p>
            <a:endParaRPr lang="en-US" sz="2600" b="1" dirty="0">
              <a:latin typeface="Calibri"/>
              <a:ea typeface="Calibri"/>
              <a:cs typeface="Calibri"/>
            </a:endParaRPr>
          </a:p>
          <a:p>
            <a:r>
              <a:rPr lang="en-US" sz="2600" b="1" dirty="0">
                <a:latin typeface="Calibri"/>
                <a:ea typeface="Calibri"/>
                <a:cs typeface="Calibri"/>
              </a:rPr>
              <a:t>Be Active Wales Fund is the most suitable because it supports projects that increase </a:t>
            </a:r>
            <a:r>
              <a:rPr lang="en-US" sz="2600" b="1" dirty="0" err="1">
                <a:latin typeface="Calibri"/>
                <a:ea typeface="Calibri"/>
                <a:cs typeface="Calibri"/>
              </a:rPr>
              <a:t>physicalactivity</a:t>
            </a:r>
            <a:r>
              <a:rPr lang="en-US" sz="2600" b="1" dirty="0">
                <a:latin typeface="Calibri"/>
                <a:ea typeface="Calibri"/>
                <a:cs typeface="Calibri"/>
              </a:rPr>
              <a:t> in young people. Funding can range from a few hundred pounds.</a:t>
            </a:r>
          </a:p>
        </p:txBody>
      </p:sp>
    </p:spTree>
    <p:extLst>
      <p:ext uri="{BB962C8B-B14F-4D97-AF65-F5344CB8AC3E}">
        <p14:creationId xmlns:p14="http://schemas.microsoft.com/office/powerpoint/2010/main" val="9962018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142889-2858-ED79-EEB5-7FA80EDAB255}"/>
              </a:ext>
            </a:extLst>
          </p:cNvPr>
          <p:cNvSpPr>
            <a:spLocks noGrp="1"/>
          </p:cNvSpPr>
          <p:nvPr>
            <p:ph type="title"/>
          </p:nvPr>
        </p:nvSpPr>
        <p:spPr/>
        <p:txBody>
          <a:bodyPr/>
          <a:lstStyle/>
          <a:p>
            <a:r>
              <a:rPr lang="en-US"/>
              <a:t>references</a:t>
            </a:r>
          </a:p>
        </p:txBody>
      </p:sp>
      <p:sp>
        <p:nvSpPr>
          <p:cNvPr id="3" name="Content Placeholder 2">
            <a:extLst>
              <a:ext uri="{FF2B5EF4-FFF2-40B4-BE49-F238E27FC236}">
                <a16:creationId xmlns:a16="http://schemas.microsoft.com/office/drawing/2014/main" id="{337145B9-D926-2F79-7769-C62F26B30349}"/>
              </a:ext>
            </a:extLst>
          </p:cNvPr>
          <p:cNvSpPr>
            <a:spLocks noGrp="1"/>
          </p:cNvSpPr>
          <p:nvPr>
            <p:ph idx="1"/>
          </p:nvPr>
        </p:nvSpPr>
        <p:spPr>
          <a:xfrm>
            <a:off x="747963" y="1595020"/>
            <a:ext cx="10515600" cy="4351338"/>
          </a:xfrm>
        </p:spPr>
        <p:txBody>
          <a:bodyPr vert="horz" lIns="91440" tIns="45720" rIns="91440" bIns="45720" rtlCol="0" anchor="t">
            <a:normAutofit fontScale="77500" lnSpcReduction="20000"/>
          </a:bodyPr>
          <a:lstStyle/>
          <a:p>
            <a:pPr>
              <a:buNone/>
            </a:pPr>
            <a:r>
              <a:rPr lang="en-US" dirty="0">
                <a:ea typeface="+mn-lt"/>
                <a:cs typeface="+mn-lt"/>
              </a:rPr>
              <a:t>Castle, N. and Howells, K. (2024) </a:t>
            </a:r>
            <a:r>
              <a:rPr lang="en-US" i="1" dirty="0">
                <a:ea typeface="+mn-lt"/>
                <a:cs typeface="+mn-lt"/>
              </a:rPr>
              <a:t>Children’s enjoyment of competitive physical education tasks</a:t>
            </a:r>
            <a:r>
              <a:rPr lang="en-US" dirty="0">
                <a:ea typeface="+mn-lt"/>
                <a:cs typeface="+mn-lt"/>
              </a:rPr>
              <a:t>. Available at: </a:t>
            </a:r>
            <a:r>
              <a:rPr lang="en-US" dirty="0">
                <a:ea typeface="+mn-lt"/>
                <a:cs typeface="+mn-lt"/>
                <a:hlinkClick r:id="rId2"/>
              </a:rPr>
              <a:t>https://www.mdpi.com/2227-9067/11/1/111</a:t>
            </a:r>
            <a:r>
              <a:rPr lang="en-US" dirty="0">
                <a:ea typeface="+mn-lt"/>
                <a:cs typeface="+mn-lt"/>
              </a:rPr>
              <a:t> Accessed: May 2026.</a:t>
            </a:r>
          </a:p>
          <a:p>
            <a:pPr>
              <a:buNone/>
            </a:pPr>
            <a:r>
              <a:rPr lang="en-US" dirty="0">
                <a:ea typeface="+mn-lt"/>
                <a:cs typeface="+mn-lt"/>
              </a:rPr>
              <a:t>Sport Wales (2026) </a:t>
            </a:r>
            <a:r>
              <a:rPr lang="en-US" i="1" dirty="0">
                <a:ea typeface="+mn-lt"/>
                <a:cs typeface="+mn-lt"/>
              </a:rPr>
              <a:t>Grants and funding opportunities</a:t>
            </a:r>
            <a:r>
              <a:rPr lang="en-US" dirty="0">
                <a:ea typeface="+mn-lt"/>
                <a:cs typeface="+mn-lt"/>
              </a:rPr>
              <a:t>. Available at: </a:t>
            </a:r>
            <a:r>
              <a:rPr lang="en-US" dirty="0">
                <a:ea typeface="+mn-lt"/>
                <a:cs typeface="+mn-lt"/>
                <a:hlinkClick r:id="rId3"/>
              </a:rPr>
              <a:t>https://www.sport.wales/grants-and-funding/</a:t>
            </a:r>
            <a:r>
              <a:rPr lang="en-US">
                <a:ea typeface="+mn-lt"/>
                <a:cs typeface="+mn-lt"/>
              </a:rPr>
              <a:t> Accessed: May 2026.</a:t>
            </a:r>
            <a:endParaRPr lang="en-US"/>
          </a:p>
          <a:p>
            <a:pPr>
              <a:buNone/>
            </a:pPr>
            <a:r>
              <a:rPr lang="en-US" dirty="0">
                <a:ea typeface="+mn-lt"/>
                <a:cs typeface="+mn-lt"/>
              </a:rPr>
              <a:t>Trudeau, F. and Shephard, R.J. (2008) ‘Physical education, school sport and academic performance’, </a:t>
            </a:r>
            <a:r>
              <a:rPr lang="en-US" i="1" dirty="0">
                <a:ea typeface="+mn-lt"/>
                <a:cs typeface="+mn-lt"/>
              </a:rPr>
              <a:t>International Journal of Behavioral Nutrition and Physical Activity</a:t>
            </a:r>
            <a:r>
              <a:rPr lang="en-US" dirty="0">
                <a:ea typeface="+mn-lt"/>
                <a:cs typeface="+mn-lt"/>
              </a:rPr>
              <a:t>, 5(10). Available at: </a:t>
            </a:r>
            <a:r>
              <a:rPr lang="en-US" dirty="0">
                <a:ea typeface="+mn-lt"/>
                <a:cs typeface="+mn-lt"/>
                <a:hlinkClick r:id="rId4"/>
              </a:rPr>
              <a:t>https://ijbnpa.biomedcentral.com/articles/10.1186/1479-5868-5-10</a:t>
            </a:r>
            <a:r>
              <a:rPr lang="en-US" dirty="0">
                <a:ea typeface="+mn-lt"/>
                <a:cs typeface="+mn-lt"/>
              </a:rPr>
              <a:t> Accessed: 3 May 2026.</a:t>
            </a:r>
            <a:endParaRPr lang="en-US" dirty="0"/>
          </a:p>
          <a:p>
            <a:pPr>
              <a:buNone/>
            </a:pPr>
            <a:r>
              <a:rPr lang="en-US" dirty="0">
                <a:ea typeface="+mn-lt"/>
                <a:cs typeface="+mn-lt"/>
              </a:rPr>
              <a:t>Welsh Government (2015) </a:t>
            </a:r>
            <a:r>
              <a:rPr lang="en-US" i="1" dirty="0">
                <a:ea typeface="+mn-lt"/>
                <a:cs typeface="+mn-lt"/>
              </a:rPr>
              <a:t>Well-being of Future Generations (Wales) Act 2015</a:t>
            </a:r>
            <a:r>
              <a:rPr lang="en-US" dirty="0">
                <a:ea typeface="+mn-lt"/>
                <a:cs typeface="+mn-lt"/>
              </a:rPr>
              <a:t>. Available at: </a:t>
            </a:r>
            <a:r>
              <a:rPr lang="en-US" dirty="0">
                <a:ea typeface="+mn-lt"/>
                <a:cs typeface="+mn-lt"/>
                <a:hlinkClick r:id="rId5"/>
              </a:rPr>
              <a:t>https://www.gov.wales/well-being-future-generations-wales-act-2015</a:t>
            </a:r>
            <a:r>
              <a:rPr lang="en-US" dirty="0">
                <a:ea typeface="+mn-lt"/>
                <a:cs typeface="+mn-lt"/>
              </a:rPr>
              <a:t> </a:t>
            </a:r>
            <a:r>
              <a:rPr lang="en-US">
                <a:ea typeface="+mn-lt"/>
                <a:cs typeface="+mn-lt"/>
              </a:rPr>
              <a:t>Accessed: May 2026.</a:t>
            </a:r>
            <a:endParaRPr lang="en-US"/>
          </a:p>
          <a:p>
            <a:pPr>
              <a:buNone/>
            </a:pPr>
            <a:r>
              <a:rPr lang="en-US" dirty="0">
                <a:ea typeface="+mn-lt"/>
                <a:cs typeface="+mn-lt"/>
              </a:rPr>
              <a:t>Ysgol Bae Baglan Community School (2024) </a:t>
            </a:r>
            <a:r>
              <a:rPr lang="en-US" i="1" dirty="0">
                <a:ea typeface="+mn-lt"/>
                <a:cs typeface="+mn-lt"/>
              </a:rPr>
              <a:t>Facilities and community sport provision</a:t>
            </a:r>
            <a:r>
              <a:rPr lang="en-US" dirty="0">
                <a:ea typeface="+mn-lt"/>
                <a:cs typeface="+mn-lt"/>
              </a:rPr>
              <a:t>. Available at: </a:t>
            </a:r>
            <a:r>
              <a:rPr lang="en-US" dirty="0">
                <a:ea typeface="+mn-lt"/>
                <a:cs typeface="+mn-lt"/>
                <a:hlinkClick r:id="rId6"/>
              </a:rPr>
              <a:t>https://ysgolbaebaglan.j2bloggy.com/facilities/</a:t>
            </a:r>
            <a:r>
              <a:rPr lang="en-US">
                <a:ea typeface="+mn-lt"/>
                <a:cs typeface="+mn-lt"/>
              </a:rPr>
              <a:t> Accessed:  May </a:t>
            </a:r>
            <a:r>
              <a:rPr lang="en-US" dirty="0">
                <a:ea typeface="+mn-lt"/>
                <a:cs typeface="+mn-lt"/>
              </a:rPr>
              <a:t>2026.</a:t>
            </a:r>
            <a:endParaRPr lang="en-US" dirty="0"/>
          </a:p>
          <a:p>
            <a:pPr marL="0" indent="0">
              <a:buNone/>
            </a:pPr>
            <a:endParaRPr lang="en-US" dirty="0"/>
          </a:p>
        </p:txBody>
      </p:sp>
    </p:spTree>
    <p:extLst>
      <p:ext uri="{BB962C8B-B14F-4D97-AF65-F5344CB8AC3E}">
        <p14:creationId xmlns:p14="http://schemas.microsoft.com/office/powerpoint/2010/main" val="2520296283"/>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8</Slides>
  <Notes>0</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Office Theme</vt:lpstr>
      <vt:lpstr>THE ANNUAL RACE</vt:lpstr>
      <vt:lpstr>INTRODUCTION</vt:lpstr>
      <vt:lpstr>PowerPoint Presentation</vt:lpstr>
      <vt:lpstr>GAMES/SPORTS INCLUDED</vt:lpstr>
      <vt:lpstr> Ysgol Bae Baglan Community School facility</vt:lpstr>
      <vt:lpstr>Funding and Partners</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454</cp:revision>
  <dcterms:created xsi:type="dcterms:W3CDTF">2026-05-03T14:30:29Z</dcterms:created>
  <dcterms:modified xsi:type="dcterms:W3CDTF">2026-05-03T17:23:57Z</dcterms:modified>
</cp:coreProperties>
</file>