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7A788D-34F9-4046-BE9B-81FB7DB0CB58}" v="1263" dt="2021-06-18T11:35:30.954"/>
    <p1510:client id="{B1C6B417-4376-0DF5-33B7-63C89B1CDABA}" v="9" dt="2021-06-18T11:07:08.328"/>
    <p1510:client id="{BA11B14F-7809-A591-D940-C0DB49DFED30}" v="3050" dt="2021-06-18T12:39:58.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ra Watson" userId="52d2ddea-1665-4f1f-8496-008cc4c10381" providerId="ADAL" clId="{537A788D-34F9-4046-BE9B-81FB7DB0CB58}"/>
    <pc:docChg chg="custSel modSld">
      <pc:chgData name="Tyra Watson" userId="52d2ddea-1665-4f1f-8496-008cc4c10381" providerId="ADAL" clId="{537A788D-34F9-4046-BE9B-81FB7DB0CB58}" dt="2021-06-18T12:09:29.662" v="795" actId="20577"/>
      <pc:docMkLst>
        <pc:docMk/>
      </pc:docMkLst>
      <pc:sldChg chg="modSp mod">
        <pc:chgData name="Tyra Watson" userId="52d2ddea-1665-4f1f-8496-008cc4c10381" providerId="ADAL" clId="{537A788D-34F9-4046-BE9B-81FB7DB0CB58}" dt="2021-06-18T11:28:29.609" v="79" actId="313"/>
        <pc:sldMkLst>
          <pc:docMk/>
          <pc:sldMk cId="109857222" sldId="256"/>
        </pc:sldMkLst>
        <pc:spChg chg="mod">
          <ac:chgData name="Tyra Watson" userId="52d2ddea-1665-4f1f-8496-008cc4c10381" providerId="ADAL" clId="{537A788D-34F9-4046-BE9B-81FB7DB0CB58}" dt="2021-06-18T11:21:07.786" v="30"/>
          <ac:spMkLst>
            <pc:docMk/>
            <pc:sldMk cId="109857222" sldId="256"/>
            <ac:spMk id="3" creationId="{E3259871-29F8-4136-AFE4-0177085299BD}"/>
          </ac:spMkLst>
        </pc:spChg>
        <pc:spChg chg="mod">
          <ac:chgData name="Tyra Watson" userId="52d2ddea-1665-4f1f-8496-008cc4c10381" providerId="ADAL" clId="{537A788D-34F9-4046-BE9B-81FB7DB0CB58}" dt="2021-06-18T11:28:29.609" v="79" actId="313"/>
          <ac:spMkLst>
            <pc:docMk/>
            <pc:sldMk cId="109857222" sldId="256"/>
            <ac:spMk id="5" creationId="{17D1118C-6337-43AC-892A-E823EA3ABC96}"/>
          </ac:spMkLst>
        </pc:spChg>
        <pc:spChg chg="mod">
          <ac:chgData name="Tyra Watson" userId="52d2ddea-1665-4f1f-8496-008cc4c10381" providerId="ADAL" clId="{537A788D-34F9-4046-BE9B-81FB7DB0CB58}" dt="2021-06-18T11:27:58.544" v="70" actId="20577"/>
          <ac:spMkLst>
            <pc:docMk/>
            <pc:sldMk cId="109857222" sldId="256"/>
            <ac:spMk id="10" creationId="{CD851075-A9A3-49C0-93B5-05F2EC71E831}"/>
          </ac:spMkLst>
        </pc:spChg>
      </pc:sldChg>
      <pc:sldChg chg="addSp delSp modSp mod">
        <pc:chgData name="Tyra Watson" userId="52d2ddea-1665-4f1f-8496-008cc4c10381" providerId="ADAL" clId="{537A788D-34F9-4046-BE9B-81FB7DB0CB58}" dt="2021-06-18T12:09:29.662" v="795" actId="20577"/>
        <pc:sldMkLst>
          <pc:docMk/>
          <pc:sldMk cId="4265661526" sldId="258"/>
        </pc:sldMkLst>
        <pc:spChg chg="add del mod">
          <ac:chgData name="Tyra Watson" userId="52d2ddea-1665-4f1f-8496-008cc4c10381" providerId="ADAL" clId="{537A788D-34F9-4046-BE9B-81FB7DB0CB58}" dt="2021-06-18T10:41:32.369" v="14"/>
          <ac:spMkLst>
            <pc:docMk/>
            <pc:sldMk cId="4265661526" sldId="258"/>
            <ac:spMk id="2" creationId="{17F1571A-C968-47D8-B755-D1B7BCF8FAE7}"/>
          </ac:spMkLst>
        </pc:spChg>
        <pc:spChg chg="del mod">
          <ac:chgData name="Tyra Watson" userId="52d2ddea-1665-4f1f-8496-008cc4c10381" providerId="ADAL" clId="{537A788D-34F9-4046-BE9B-81FB7DB0CB58}" dt="2021-06-18T11:22:26.367" v="34" actId="478"/>
          <ac:spMkLst>
            <pc:docMk/>
            <pc:sldMk cId="4265661526" sldId="258"/>
            <ac:spMk id="3" creationId="{69745040-7C2F-434A-AC99-6F3E7D357D28}"/>
          </ac:spMkLst>
        </pc:spChg>
        <pc:spChg chg="add mod">
          <ac:chgData name="Tyra Watson" userId="52d2ddea-1665-4f1f-8496-008cc4c10381" providerId="ADAL" clId="{537A788D-34F9-4046-BE9B-81FB7DB0CB58}" dt="2021-06-18T10:39:48.696" v="12" actId="1076"/>
          <ac:spMkLst>
            <pc:docMk/>
            <pc:sldMk cId="4265661526" sldId="258"/>
            <ac:spMk id="4" creationId="{3F394D98-8CAB-4AA4-90E2-D33344398607}"/>
          </ac:spMkLst>
        </pc:spChg>
        <pc:spChg chg="mod">
          <ac:chgData name="Tyra Watson" userId="52d2ddea-1665-4f1f-8496-008cc4c10381" providerId="ADAL" clId="{537A788D-34F9-4046-BE9B-81FB7DB0CB58}" dt="2021-06-18T11:32:47.802" v="563" actId="20577"/>
          <ac:spMkLst>
            <pc:docMk/>
            <pc:sldMk cId="4265661526" sldId="258"/>
            <ac:spMk id="5" creationId="{51751760-B6AA-4A39-8AF0-E08D4F68D8CE}"/>
          </ac:spMkLst>
        </pc:spChg>
        <pc:spChg chg="add mod">
          <ac:chgData name="Tyra Watson" userId="52d2ddea-1665-4f1f-8496-008cc4c10381" providerId="ADAL" clId="{537A788D-34F9-4046-BE9B-81FB7DB0CB58}" dt="2021-06-18T12:09:29.662" v="795" actId="20577"/>
          <ac:spMkLst>
            <pc:docMk/>
            <pc:sldMk cId="4265661526" sldId="258"/>
            <ac:spMk id="6" creationId="{E22B9AEB-8FD8-4208-B4C9-AADE5DFF8D51}"/>
          </ac:spMkLst>
        </pc:spChg>
      </pc:sldChg>
      <pc:sldChg chg="addSp modSp mod">
        <pc:chgData name="Tyra Watson" userId="52d2ddea-1665-4f1f-8496-008cc4c10381" providerId="ADAL" clId="{537A788D-34F9-4046-BE9B-81FB7DB0CB58}" dt="2021-06-18T12:07:52.969" v="785" actId="313"/>
        <pc:sldMkLst>
          <pc:docMk/>
          <pc:sldMk cId="2282878082" sldId="259"/>
        </pc:sldMkLst>
        <pc:spChg chg="mod">
          <ac:chgData name="Tyra Watson" userId="52d2ddea-1665-4f1f-8496-008cc4c10381" providerId="ADAL" clId="{537A788D-34F9-4046-BE9B-81FB7DB0CB58}" dt="2021-06-18T12:07:52.969" v="785" actId="313"/>
          <ac:spMkLst>
            <pc:docMk/>
            <pc:sldMk cId="2282878082" sldId="259"/>
            <ac:spMk id="3" creationId="{D0D88D94-953D-4201-B11D-F81AB362C9FE}"/>
          </ac:spMkLst>
        </pc:spChg>
        <pc:spChg chg="add mod">
          <ac:chgData name="Tyra Watson" userId="52d2ddea-1665-4f1f-8496-008cc4c10381" providerId="ADAL" clId="{537A788D-34F9-4046-BE9B-81FB7DB0CB58}" dt="2021-06-18T11:20:38.899" v="28" actId="20577"/>
          <ac:spMkLst>
            <pc:docMk/>
            <pc:sldMk cId="2282878082" sldId="259"/>
            <ac:spMk id="4" creationId="{FA4BA40F-A335-43ED-ABAE-6915E10B2801}"/>
          </ac:spMkLst>
        </pc:spChg>
      </pc:sldChg>
    </pc:docChg>
  </pc:docChgLst>
  <pc:docChgLst>
    <pc:chgData name="Tyra Watson (2008059)" userId="S::2008059@student.uwtsd.ac.uk::52d2ddea-1665-4f1f-8496-008cc4c10381" providerId="AD" clId="Web-{EA97F652-C229-7544-BA32-4C3433BB7371}"/>
    <pc:docChg chg="addSld modSld">
      <pc:chgData name="Tyra Watson (2008059)" userId="S::2008059@student.uwtsd.ac.uk::52d2ddea-1665-4f1f-8496-008cc4c10381" providerId="AD" clId="Web-{EA97F652-C229-7544-BA32-4C3433BB7371}" dt="2021-06-15T17:35:02.928" v="2005" actId="1076"/>
      <pc:docMkLst>
        <pc:docMk/>
      </pc:docMkLst>
      <pc:sldChg chg="addSp delSp modSp">
        <pc:chgData name="Tyra Watson (2008059)" userId="S::2008059@student.uwtsd.ac.uk::52d2ddea-1665-4f1f-8496-008cc4c10381" providerId="AD" clId="Web-{EA97F652-C229-7544-BA32-4C3433BB7371}" dt="2021-06-15T17:22:15.288" v="1803" actId="20577"/>
        <pc:sldMkLst>
          <pc:docMk/>
          <pc:sldMk cId="109857222" sldId="256"/>
        </pc:sldMkLst>
        <pc:spChg chg="add mod">
          <ac:chgData name="Tyra Watson (2008059)" userId="S::2008059@student.uwtsd.ac.uk::52d2ddea-1665-4f1f-8496-008cc4c10381" providerId="AD" clId="Web-{EA97F652-C229-7544-BA32-4C3433BB7371}" dt="2021-06-15T16:44:41.475" v="1173" actId="1076"/>
          <ac:spMkLst>
            <pc:docMk/>
            <pc:sldMk cId="109857222" sldId="256"/>
            <ac:spMk id="2" creationId="{EBD816F6-23E3-410B-B243-CB90105E6E46}"/>
          </ac:spMkLst>
        </pc:spChg>
        <pc:spChg chg="del mod">
          <ac:chgData name="Tyra Watson (2008059)" userId="S::2008059@student.uwtsd.ac.uk::52d2ddea-1665-4f1f-8496-008cc4c10381" providerId="AD" clId="Web-{EA97F652-C229-7544-BA32-4C3433BB7371}" dt="2021-06-15T15:25:32.532" v="298"/>
          <ac:spMkLst>
            <pc:docMk/>
            <pc:sldMk cId="109857222" sldId="256"/>
            <ac:spMk id="5" creationId="{2BD7AC2F-61AB-424B-9494-DC87712FC2BF}"/>
          </ac:spMkLst>
        </pc:spChg>
        <pc:spChg chg="mod">
          <ac:chgData name="Tyra Watson (2008059)" userId="S::2008059@student.uwtsd.ac.uk::52d2ddea-1665-4f1f-8496-008cc4c10381" providerId="AD" clId="Web-{EA97F652-C229-7544-BA32-4C3433BB7371}" dt="2021-06-15T15:23:08.539" v="294" actId="1076"/>
          <ac:spMkLst>
            <pc:docMk/>
            <pc:sldMk cId="109857222" sldId="256"/>
            <ac:spMk id="6" creationId="{950DBD4E-5536-4972-A093-7D1B8A9EDD0A}"/>
          </ac:spMkLst>
        </pc:spChg>
        <pc:spChg chg="mod">
          <ac:chgData name="Tyra Watson (2008059)" userId="S::2008059@student.uwtsd.ac.uk::52d2ddea-1665-4f1f-8496-008cc4c10381" providerId="AD" clId="Web-{EA97F652-C229-7544-BA32-4C3433BB7371}" dt="2021-06-15T17:22:15.288" v="1803" actId="20577"/>
          <ac:spMkLst>
            <pc:docMk/>
            <pc:sldMk cId="109857222" sldId="256"/>
            <ac:spMk id="7" creationId="{E8129F43-6944-47B2-84CC-2C9E748AB84F}"/>
          </ac:spMkLst>
        </pc:spChg>
        <pc:spChg chg="add del mod">
          <ac:chgData name="Tyra Watson (2008059)" userId="S::2008059@student.uwtsd.ac.uk::52d2ddea-1665-4f1f-8496-008cc4c10381" providerId="AD" clId="Web-{EA97F652-C229-7544-BA32-4C3433BB7371}" dt="2021-06-15T16:54:47.356" v="1384"/>
          <ac:spMkLst>
            <pc:docMk/>
            <pc:sldMk cId="109857222" sldId="256"/>
            <ac:spMk id="10" creationId="{FA681A33-8D3C-4AA6-A592-FAF1303117CB}"/>
          </ac:spMkLst>
        </pc:spChg>
        <pc:spChg chg="add mod">
          <ac:chgData name="Tyra Watson (2008059)" userId="S::2008059@student.uwtsd.ac.uk::52d2ddea-1665-4f1f-8496-008cc4c10381" providerId="AD" clId="Web-{EA97F652-C229-7544-BA32-4C3433BB7371}" dt="2021-06-15T16:44:32.162" v="1172" actId="1076"/>
          <ac:spMkLst>
            <pc:docMk/>
            <pc:sldMk cId="109857222" sldId="256"/>
            <ac:spMk id="11" creationId="{78FCEF0F-4A41-4F92-AE4B-1DD3240754BC}"/>
          </ac:spMkLst>
        </pc:spChg>
        <pc:spChg chg="add mod">
          <ac:chgData name="Tyra Watson (2008059)" userId="S::2008059@student.uwtsd.ac.uk::52d2ddea-1665-4f1f-8496-008cc4c10381" providerId="AD" clId="Web-{EA97F652-C229-7544-BA32-4C3433BB7371}" dt="2021-06-15T16:56:14.267" v="1398" actId="1076"/>
          <ac:spMkLst>
            <pc:docMk/>
            <pc:sldMk cId="109857222" sldId="256"/>
            <ac:spMk id="12" creationId="{2CBC55B1-9ECE-4E32-940A-66EF7C068C0C}"/>
          </ac:spMkLst>
        </pc:spChg>
        <pc:spChg chg="add mod">
          <ac:chgData name="Tyra Watson (2008059)" userId="S::2008059@student.uwtsd.ac.uk::52d2ddea-1665-4f1f-8496-008cc4c10381" providerId="AD" clId="Web-{EA97F652-C229-7544-BA32-4C3433BB7371}" dt="2021-06-15T16:56:07.251" v="1397" actId="14100"/>
          <ac:spMkLst>
            <pc:docMk/>
            <pc:sldMk cId="109857222" sldId="256"/>
            <ac:spMk id="13" creationId="{3238E985-C48E-4E1B-A015-5A0066EFD853}"/>
          </ac:spMkLst>
        </pc:spChg>
        <pc:spChg chg="add mod">
          <ac:chgData name="Tyra Watson (2008059)" userId="S::2008059@student.uwtsd.ac.uk::52d2ddea-1665-4f1f-8496-008cc4c10381" providerId="AD" clId="Web-{EA97F652-C229-7544-BA32-4C3433BB7371}" dt="2021-06-15T17:12:53.816" v="1571" actId="20577"/>
          <ac:spMkLst>
            <pc:docMk/>
            <pc:sldMk cId="109857222" sldId="256"/>
            <ac:spMk id="14" creationId="{33CD0C1D-ABC7-4EEF-8783-DFFFEBACEADC}"/>
          </ac:spMkLst>
        </pc:spChg>
        <pc:spChg chg="add del mod">
          <ac:chgData name="Tyra Watson (2008059)" userId="S::2008059@student.uwtsd.ac.uk::52d2ddea-1665-4f1f-8496-008cc4c10381" providerId="AD" clId="Web-{EA97F652-C229-7544-BA32-4C3433BB7371}" dt="2021-06-15T17:07:11.702" v="1550"/>
          <ac:spMkLst>
            <pc:docMk/>
            <pc:sldMk cId="109857222" sldId="256"/>
            <ac:spMk id="15" creationId="{BBD5FD14-F589-4AFA-A3B1-51A03DCA200F}"/>
          </ac:spMkLst>
        </pc:spChg>
        <pc:picChg chg="add del mod">
          <ac:chgData name="Tyra Watson (2008059)" userId="S::2008059@student.uwtsd.ac.uk::52d2ddea-1665-4f1f-8496-008cc4c10381" providerId="AD" clId="Web-{EA97F652-C229-7544-BA32-4C3433BB7371}" dt="2021-06-15T15:51:58.409" v="688"/>
          <ac:picMkLst>
            <pc:docMk/>
            <pc:sldMk cId="109857222" sldId="256"/>
            <ac:picMk id="3" creationId="{EE0296F7-0AC4-4637-BBFC-544364850FFB}"/>
          </ac:picMkLst>
        </pc:picChg>
        <pc:picChg chg="add del mod">
          <ac:chgData name="Tyra Watson (2008059)" userId="S::2008059@student.uwtsd.ac.uk::52d2ddea-1665-4f1f-8496-008cc4c10381" providerId="AD" clId="Web-{EA97F652-C229-7544-BA32-4C3433BB7371}" dt="2021-06-15T15:52:42.584" v="694"/>
          <ac:picMkLst>
            <pc:docMk/>
            <pc:sldMk cId="109857222" sldId="256"/>
            <ac:picMk id="8" creationId="{7FDBB719-82F7-495B-87C4-284ADACEF4B6}"/>
          </ac:picMkLst>
        </pc:picChg>
        <pc:picChg chg="add mod modCrop">
          <ac:chgData name="Tyra Watson (2008059)" userId="S::2008059@student.uwtsd.ac.uk::52d2ddea-1665-4f1f-8496-008cc4c10381" providerId="AD" clId="Web-{EA97F652-C229-7544-BA32-4C3433BB7371}" dt="2021-06-15T17:12:34.518" v="1568" actId="1076"/>
          <ac:picMkLst>
            <pc:docMk/>
            <pc:sldMk cId="109857222" sldId="256"/>
            <ac:picMk id="9" creationId="{E06282E2-33E2-4175-9D39-89A8F302CD90}"/>
          </ac:picMkLst>
        </pc:picChg>
      </pc:sldChg>
      <pc:sldChg chg="addSp modSp new">
        <pc:chgData name="Tyra Watson (2008059)" userId="S::2008059@student.uwtsd.ac.uk::52d2ddea-1665-4f1f-8496-008cc4c10381" providerId="AD" clId="Web-{EA97F652-C229-7544-BA32-4C3433BB7371}" dt="2021-06-15T17:35:02.928" v="2005" actId="1076"/>
        <pc:sldMkLst>
          <pc:docMk/>
          <pc:sldMk cId="34864179" sldId="257"/>
        </pc:sldMkLst>
        <pc:spChg chg="add mod">
          <ac:chgData name="Tyra Watson (2008059)" userId="S::2008059@student.uwtsd.ac.uk::52d2ddea-1665-4f1f-8496-008cc4c10381" providerId="AD" clId="Web-{EA97F652-C229-7544-BA32-4C3433BB7371}" dt="2021-06-15T17:11:00.997" v="1555" actId="20577"/>
          <ac:spMkLst>
            <pc:docMk/>
            <pc:sldMk cId="34864179" sldId="257"/>
            <ac:spMk id="2" creationId="{F5329E6A-A977-4BE1-9A47-619AB7CBD72A}"/>
          </ac:spMkLst>
        </pc:spChg>
        <pc:spChg chg="add mod">
          <ac:chgData name="Tyra Watson (2008059)" userId="S::2008059@student.uwtsd.ac.uk::52d2ddea-1665-4f1f-8496-008cc4c10381" providerId="AD" clId="Web-{EA97F652-C229-7544-BA32-4C3433BB7371}" dt="2021-06-15T17:35:02.928" v="2005" actId="1076"/>
          <ac:spMkLst>
            <pc:docMk/>
            <pc:sldMk cId="34864179" sldId="257"/>
            <ac:spMk id="3" creationId="{3402326E-734D-4A50-8F7C-8EF9158EBC7C}"/>
          </ac:spMkLst>
        </pc:spChg>
      </pc:sldChg>
    </pc:docChg>
  </pc:docChgLst>
  <pc:docChgLst>
    <pc:chgData name="Tyra Watson (2008059)" userId="S::2008059@student.uwtsd.ac.uk::52d2ddea-1665-4f1f-8496-008cc4c10381" providerId="AD" clId="Web-{4872CA86-8261-451E-9737-0119F31CE991}"/>
    <pc:docChg chg="modSld">
      <pc:chgData name="Tyra Watson (2008059)" userId="S::2008059@student.uwtsd.ac.uk::52d2ddea-1665-4f1f-8496-008cc4c10381" providerId="AD" clId="Web-{4872CA86-8261-451E-9737-0119F31CE991}" dt="2021-06-15T15:08:56.610" v="403" actId="20577"/>
      <pc:docMkLst>
        <pc:docMk/>
      </pc:docMkLst>
      <pc:sldChg chg="addSp delSp modSp">
        <pc:chgData name="Tyra Watson (2008059)" userId="S::2008059@student.uwtsd.ac.uk::52d2ddea-1665-4f1f-8496-008cc4c10381" providerId="AD" clId="Web-{4872CA86-8261-451E-9737-0119F31CE991}" dt="2021-06-15T15:08:56.610" v="403" actId="20577"/>
        <pc:sldMkLst>
          <pc:docMk/>
          <pc:sldMk cId="109857222" sldId="256"/>
        </pc:sldMkLst>
        <pc:spChg chg="del">
          <ac:chgData name="Tyra Watson (2008059)" userId="S::2008059@student.uwtsd.ac.uk::52d2ddea-1665-4f1f-8496-008cc4c10381" providerId="AD" clId="Web-{4872CA86-8261-451E-9737-0119F31CE991}" dt="2021-06-15T14:02:26.857" v="0"/>
          <ac:spMkLst>
            <pc:docMk/>
            <pc:sldMk cId="109857222" sldId="256"/>
            <ac:spMk id="2" creationId="{00000000-0000-0000-0000-000000000000}"/>
          </ac:spMkLst>
        </pc:spChg>
        <pc:spChg chg="del">
          <ac:chgData name="Tyra Watson (2008059)" userId="S::2008059@student.uwtsd.ac.uk::52d2ddea-1665-4f1f-8496-008cc4c10381" providerId="AD" clId="Web-{4872CA86-8261-451E-9737-0119F31CE991}" dt="2021-06-15T14:09:21.320" v="38"/>
          <ac:spMkLst>
            <pc:docMk/>
            <pc:sldMk cId="109857222" sldId="256"/>
            <ac:spMk id="3" creationId="{00000000-0000-0000-0000-000000000000}"/>
          </ac:spMkLst>
        </pc:spChg>
        <pc:spChg chg="add mod">
          <ac:chgData name="Tyra Watson (2008059)" userId="S::2008059@student.uwtsd.ac.uk::52d2ddea-1665-4f1f-8496-008cc4c10381" providerId="AD" clId="Web-{4872CA86-8261-451E-9737-0119F31CE991}" dt="2021-06-15T14:16:59.847" v="60" actId="1076"/>
          <ac:spMkLst>
            <pc:docMk/>
            <pc:sldMk cId="109857222" sldId="256"/>
            <ac:spMk id="4" creationId="{202D1174-FAAD-4456-94E1-050EDC3115EF}"/>
          </ac:spMkLst>
        </pc:spChg>
        <pc:spChg chg="add mod">
          <ac:chgData name="Tyra Watson (2008059)" userId="S::2008059@student.uwtsd.ac.uk::52d2ddea-1665-4f1f-8496-008cc4c10381" providerId="AD" clId="Web-{4872CA86-8261-451E-9737-0119F31CE991}" dt="2021-06-15T14:40:11.115" v="87" actId="20577"/>
          <ac:spMkLst>
            <pc:docMk/>
            <pc:sldMk cId="109857222" sldId="256"/>
            <ac:spMk id="5" creationId="{2BD7AC2F-61AB-424B-9494-DC87712FC2BF}"/>
          </ac:spMkLst>
        </pc:spChg>
        <pc:spChg chg="add mod">
          <ac:chgData name="Tyra Watson (2008059)" userId="S::2008059@student.uwtsd.ac.uk::52d2ddea-1665-4f1f-8496-008cc4c10381" providerId="AD" clId="Web-{4872CA86-8261-451E-9737-0119F31CE991}" dt="2021-06-15T14:41:29.851" v="111" actId="14100"/>
          <ac:spMkLst>
            <pc:docMk/>
            <pc:sldMk cId="109857222" sldId="256"/>
            <ac:spMk id="6" creationId="{950DBD4E-5536-4972-A093-7D1B8A9EDD0A}"/>
          </ac:spMkLst>
        </pc:spChg>
        <pc:spChg chg="add mod">
          <ac:chgData name="Tyra Watson (2008059)" userId="S::2008059@student.uwtsd.ac.uk::52d2ddea-1665-4f1f-8496-008cc4c10381" providerId="AD" clId="Web-{4872CA86-8261-451E-9737-0119F31CE991}" dt="2021-06-15T15:08:56.610" v="403" actId="20577"/>
          <ac:spMkLst>
            <pc:docMk/>
            <pc:sldMk cId="109857222" sldId="256"/>
            <ac:spMk id="7" creationId="{E8129F43-6944-47B2-84CC-2C9E748AB84F}"/>
          </ac:spMkLst>
        </pc:spChg>
      </pc:sldChg>
    </pc:docChg>
  </pc:docChgLst>
  <pc:docChgLst>
    <pc:chgData name="Tyra Watson (2008059)" userId="52d2ddea-1665-4f1f-8496-008cc4c10381" providerId="ADAL" clId="{537A788D-34F9-4046-BE9B-81FB7DB0CB58}"/>
    <pc:docChg chg="undo custSel addSld modSld">
      <pc:chgData name="Tyra Watson (2008059)" userId="52d2ddea-1665-4f1f-8496-008cc4c10381" providerId="ADAL" clId="{537A788D-34F9-4046-BE9B-81FB7DB0CB58}" dt="2021-06-18T09:20:37.787" v="3739" actId="767"/>
      <pc:docMkLst>
        <pc:docMk/>
      </pc:docMkLst>
      <pc:sldChg chg="addSp delSp modSp mod">
        <pc:chgData name="Tyra Watson (2008059)" userId="52d2ddea-1665-4f1f-8496-008cc4c10381" providerId="ADAL" clId="{537A788D-34F9-4046-BE9B-81FB7DB0CB58}" dt="2021-06-18T08:47:00.274" v="3181" actId="20577"/>
        <pc:sldMkLst>
          <pc:docMk/>
          <pc:sldMk cId="109857222" sldId="256"/>
        </pc:sldMkLst>
        <pc:spChg chg="mod">
          <ac:chgData name="Tyra Watson (2008059)" userId="52d2ddea-1665-4f1f-8496-008cc4c10381" providerId="ADAL" clId="{537A788D-34F9-4046-BE9B-81FB7DB0CB58}" dt="2021-06-17T02:15:00.753" v="1617" actId="1076"/>
          <ac:spMkLst>
            <pc:docMk/>
            <pc:sldMk cId="109857222" sldId="256"/>
            <ac:spMk id="2" creationId="{EBD816F6-23E3-410B-B243-CB90105E6E46}"/>
          </ac:spMkLst>
        </pc:spChg>
        <pc:spChg chg="mod">
          <ac:chgData name="Tyra Watson (2008059)" userId="52d2ddea-1665-4f1f-8496-008cc4c10381" providerId="ADAL" clId="{537A788D-34F9-4046-BE9B-81FB7DB0CB58}" dt="2021-06-17T02:42:29.849" v="2354" actId="255"/>
          <ac:spMkLst>
            <pc:docMk/>
            <pc:sldMk cId="109857222" sldId="256"/>
            <ac:spMk id="3" creationId="{E3259871-29F8-4136-AFE4-0177085299BD}"/>
          </ac:spMkLst>
        </pc:spChg>
        <pc:spChg chg="mod">
          <ac:chgData name="Tyra Watson (2008059)" userId="52d2ddea-1665-4f1f-8496-008cc4c10381" providerId="ADAL" clId="{537A788D-34F9-4046-BE9B-81FB7DB0CB58}" dt="2021-06-17T02:20:42.629" v="1678" actId="1076"/>
          <ac:spMkLst>
            <pc:docMk/>
            <pc:sldMk cId="109857222" sldId="256"/>
            <ac:spMk id="4" creationId="{202D1174-FAAD-4456-94E1-050EDC3115EF}"/>
          </ac:spMkLst>
        </pc:spChg>
        <pc:spChg chg="mod">
          <ac:chgData name="Tyra Watson (2008059)" userId="52d2ddea-1665-4f1f-8496-008cc4c10381" providerId="ADAL" clId="{537A788D-34F9-4046-BE9B-81FB7DB0CB58}" dt="2021-06-17T02:21:35.595" v="1685" actId="1076"/>
          <ac:spMkLst>
            <pc:docMk/>
            <pc:sldMk cId="109857222" sldId="256"/>
            <ac:spMk id="5" creationId="{17D1118C-6337-43AC-892A-E823EA3ABC96}"/>
          </ac:spMkLst>
        </pc:spChg>
        <pc:spChg chg="add del mod">
          <ac:chgData name="Tyra Watson (2008059)" userId="52d2ddea-1665-4f1f-8496-008cc4c10381" providerId="ADAL" clId="{537A788D-34F9-4046-BE9B-81FB7DB0CB58}" dt="2021-06-17T02:56:19.727" v="3174" actId="3062"/>
          <ac:spMkLst>
            <pc:docMk/>
            <pc:sldMk cId="109857222" sldId="256"/>
            <ac:spMk id="6" creationId="{950DBD4E-5536-4972-A093-7D1B8A9EDD0A}"/>
          </ac:spMkLst>
        </pc:spChg>
        <pc:spChg chg="mod">
          <ac:chgData name="Tyra Watson (2008059)" userId="52d2ddea-1665-4f1f-8496-008cc4c10381" providerId="ADAL" clId="{537A788D-34F9-4046-BE9B-81FB7DB0CB58}" dt="2021-06-17T02:21:01.536" v="1679" actId="255"/>
          <ac:spMkLst>
            <pc:docMk/>
            <pc:sldMk cId="109857222" sldId="256"/>
            <ac:spMk id="7" creationId="{E8129F43-6944-47B2-84CC-2C9E748AB84F}"/>
          </ac:spMkLst>
        </pc:spChg>
        <pc:spChg chg="mod">
          <ac:chgData name="Tyra Watson (2008059)" userId="52d2ddea-1665-4f1f-8496-008cc4c10381" providerId="ADAL" clId="{537A788D-34F9-4046-BE9B-81FB7DB0CB58}" dt="2021-06-18T08:47:00.274" v="3181" actId="20577"/>
          <ac:spMkLst>
            <pc:docMk/>
            <pc:sldMk cId="109857222" sldId="256"/>
            <ac:spMk id="8" creationId="{F9DF4A22-FCA0-41E2-A75E-CFB1AECB3853}"/>
          </ac:spMkLst>
        </pc:spChg>
        <pc:spChg chg="add mod">
          <ac:chgData name="Tyra Watson (2008059)" userId="52d2ddea-1665-4f1f-8496-008cc4c10381" providerId="ADAL" clId="{537A788D-34F9-4046-BE9B-81FB7DB0CB58}" dt="2021-06-17T02:21:39.302" v="1686" actId="1076"/>
          <ac:spMkLst>
            <pc:docMk/>
            <pc:sldMk cId="109857222" sldId="256"/>
            <ac:spMk id="10" creationId="{CD851075-A9A3-49C0-93B5-05F2EC71E831}"/>
          </ac:spMkLst>
        </pc:spChg>
        <pc:spChg chg="mod">
          <ac:chgData name="Tyra Watson (2008059)" userId="52d2ddea-1665-4f1f-8496-008cc4c10381" providerId="ADAL" clId="{537A788D-34F9-4046-BE9B-81FB7DB0CB58}" dt="2021-06-17T02:21:25.616" v="1683" actId="1076"/>
          <ac:spMkLst>
            <pc:docMk/>
            <pc:sldMk cId="109857222" sldId="256"/>
            <ac:spMk id="11" creationId="{78FCEF0F-4A41-4F92-AE4B-1DD3240754BC}"/>
          </ac:spMkLst>
        </pc:spChg>
        <pc:spChg chg="mod">
          <ac:chgData name="Tyra Watson (2008059)" userId="52d2ddea-1665-4f1f-8496-008cc4c10381" providerId="ADAL" clId="{537A788D-34F9-4046-BE9B-81FB7DB0CB58}" dt="2021-06-17T02:42:58.813" v="2359" actId="1076"/>
          <ac:spMkLst>
            <pc:docMk/>
            <pc:sldMk cId="109857222" sldId="256"/>
            <ac:spMk id="12" creationId="{2CBC55B1-9ECE-4E32-940A-66EF7C068C0C}"/>
          </ac:spMkLst>
        </pc:spChg>
        <pc:spChg chg="mod">
          <ac:chgData name="Tyra Watson (2008059)" userId="52d2ddea-1665-4f1f-8496-008cc4c10381" providerId="ADAL" clId="{537A788D-34F9-4046-BE9B-81FB7DB0CB58}" dt="2021-06-17T02:21:14.829" v="1680" actId="1076"/>
          <ac:spMkLst>
            <pc:docMk/>
            <pc:sldMk cId="109857222" sldId="256"/>
            <ac:spMk id="13" creationId="{3238E985-C48E-4E1B-A015-5A0066EFD853}"/>
          </ac:spMkLst>
        </pc:spChg>
        <pc:spChg chg="mod">
          <ac:chgData name="Tyra Watson (2008059)" userId="52d2ddea-1665-4f1f-8496-008cc4c10381" providerId="ADAL" clId="{537A788D-34F9-4046-BE9B-81FB7DB0CB58}" dt="2021-06-17T02:21:21.129" v="1682" actId="1076"/>
          <ac:spMkLst>
            <pc:docMk/>
            <pc:sldMk cId="109857222" sldId="256"/>
            <ac:spMk id="14" creationId="{33CD0C1D-ABC7-4EEF-8783-DFFFEBACEADC}"/>
          </ac:spMkLst>
        </pc:spChg>
        <pc:spChg chg="add mod">
          <ac:chgData name="Tyra Watson (2008059)" userId="52d2ddea-1665-4f1f-8496-008cc4c10381" providerId="ADAL" clId="{537A788D-34F9-4046-BE9B-81FB7DB0CB58}" dt="2021-06-17T02:54:26.673" v="3162" actId="14100"/>
          <ac:spMkLst>
            <pc:docMk/>
            <pc:sldMk cId="109857222" sldId="256"/>
            <ac:spMk id="15" creationId="{CA21E416-7FC3-4C78-BA92-162F87292AC0}"/>
          </ac:spMkLst>
        </pc:spChg>
        <pc:spChg chg="add del mod">
          <ac:chgData name="Tyra Watson (2008059)" userId="52d2ddea-1665-4f1f-8496-008cc4c10381" providerId="ADAL" clId="{537A788D-34F9-4046-BE9B-81FB7DB0CB58}" dt="2021-06-17T02:56:37.018" v="3175" actId="478"/>
          <ac:spMkLst>
            <pc:docMk/>
            <pc:sldMk cId="109857222" sldId="256"/>
            <ac:spMk id="16" creationId="{5AFFA8DE-6404-4749-B979-07262D5F0C1A}"/>
          </ac:spMkLst>
        </pc:spChg>
        <pc:picChg chg="mod">
          <ac:chgData name="Tyra Watson (2008059)" userId="52d2ddea-1665-4f1f-8496-008cc4c10381" providerId="ADAL" clId="{537A788D-34F9-4046-BE9B-81FB7DB0CB58}" dt="2021-06-17T02:21:30.292" v="1684" actId="1076"/>
          <ac:picMkLst>
            <pc:docMk/>
            <pc:sldMk cId="109857222" sldId="256"/>
            <ac:picMk id="9" creationId="{E06282E2-33E2-4175-9D39-89A8F302CD90}"/>
          </ac:picMkLst>
        </pc:picChg>
      </pc:sldChg>
      <pc:sldChg chg="delSp modSp mod">
        <pc:chgData name="Tyra Watson (2008059)" userId="52d2ddea-1665-4f1f-8496-008cc4c10381" providerId="ADAL" clId="{537A788D-34F9-4046-BE9B-81FB7DB0CB58}" dt="2021-06-18T09:05:48.686" v="3188" actId="478"/>
        <pc:sldMkLst>
          <pc:docMk/>
          <pc:sldMk cId="34864179" sldId="257"/>
        </pc:sldMkLst>
        <pc:spChg chg="mod">
          <ac:chgData name="Tyra Watson (2008059)" userId="52d2ddea-1665-4f1f-8496-008cc4c10381" providerId="ADAL" clId="{537A788D-34F9-4046-BE9B-81FB7DB0CB58}" dt="2021-06-17T01:48:45.308" v="610" actId="12"/>
          <ac:spMkLst>
            <pc:docMk/>
            <pc:sldMk cId="34864179" sldId="257"/>
            <ac:spMk id="3" creationId="{3402326E-734D-4A50-8F7C-8EF9158EBC7C}"/>
          </ac:spMkLst>
        </pc:spChg>
        <pc:spChg chg="del mod">
          <ac:chgData name="Tyra Watson (2008059)" userId="52d2ddea-1665-4f1f-8496-008cc4c10381" providerId="ADAL" clId="{537A788D-34F9-4046-BE9B-81FB7DB0CB58}" dt="2021-06-18T09:05:48.686" v="3188" actId="478"/>
          <ac:spMkLst>
            <pc:docMk/>
            <pc:sldMk cId="34864179" sldId="257"/>
            <ac:spMk id="4" creationId="{C9105CA5-D517-4CCC-A29F-B57D07462744}"/>
          </ac:spMkLst>
        </pc:spChg>
        <pc:spChg chg="del">
          <ac:chgData name="Tyra Watson (2008059)" userId="52d2ddea-1665-4f1f-8496-008cc4c10381" providerId="ADAL" clId="{537A788D-34F9-4046-BE9B-81FB7DB0CB58}" dt="2021-06-18T08:59:59.719" v="3183" actId="478"/>
          <ac:spMkLst>
            <pc:docMk/>
            <pc:sldMk cId="34864179" sldId="257"/>
            <ac:spMk id="5" creationId="{466E1157-0684-4354-837B-36F458B5570C}"/>
          </ac:spMkLst>
        </pc:spChg>
        <pc:spChg chg="mod">
          <ac:chgData name="Tyra Watson (2008059)" userId="52d2ddea-1665-4f1f-8496-008cc4c10381" providerId="ADAL" clId="{537A788D-34F9-4046-BE9B-81FB7DB0CB58}" dt="2021-06-17T01:48:55.060" v="611" actId="12"/>
          <ac:spMkLst>
            <pc:docMk/>
            <pc:sldMk cId="34864179" sldId="257"/>
            <ac:spMk id="6" creationId="{A232A6B7-7DD4-4482-A4A6-06B36B0E36E1}"/>
          </ac:spMkLst>
        </pc:spChg>
        <pc:spChg chg="mod">
          <ac:chgData name="Tyra Watson (2008059)" userId="52d2ddea-1665-4f1f-8496-008cc4c10381" providerId="ADAL" clId="{537A788D-34F9-4046-BE9B-81FB7DB0CB58}" dt="2021-06-18T09:02:34.627" v="3186" actId="1076"/>
          <ac:spMkLst>
            <pc:docMk/>
            <pc:sldMk cId="34864179" sldId="257"/>
            <ac:spMk id="7" creationId="{D61D85D2-F981-4EC7-ACE8-58B37387B554}"/>
          </ac:spMkLst>
        </pc:spChg>
      </pc:sldChg>
      <pc:sldChg chg="addSp delSp modSp new mod">
        <pc:chgData name="Tyra Watson (2008059)" userId="52d2ddea-1665-4f1f-8496-008cc4c10381" providerId="ADAL" clId="{537A788D-34F9-4046-BE9B-81FB7DB0CB58}" dt="2021-06-18T09:20:37.787" v="3739" actId="767"/>
        <pc:sldMkLst>
          <pc:docMk/>
          <pc:sldMk cId="4265661526" sldId="258"/>
        </pc:sldMkLst>
        <pc:spChg chg="add mod">
          <ac:chgData name="Tyra Watson (2008059)" userId="52d2ddea-1665-4f1f-8496-008cc4c10381" providerId="ADAL" clId="{537A788D-34F9-4046-BE9B-81FB7DB0CB58}" dt="2021-06-18T09:19:06.466" v="3735" actId="12"/>
          <ac:spMkLst>
            <pc:docMk/>
            <pc:sldMk cId="4265661526" sldId="258"/>
            <ac:spMk id="3" creationId="{69745040-7C2F-434A-AC99-6F3E7D357D28}"/>
          </ac:spMkLst>
        </pc:spChg>
        <pc:spChg chg="add del mod">
          <ac:chgData name="Tyra Watson (2008059)" userId="52d2ddea-1665-4f1f-8496-008cc4c10381" providerId="ADAL" clId="{537A788D-34F9-4046-BE9B-81FB7DB0CB58}" dt="2021-06-18T09:19:54.428" v="3738"/>
          <ac:spMkLst>
            <pc:docMk/>
            <pc:sldMk cId="4265661526" sldId="258"/>
            <ac:spMk id="4" creationId="{6C04B86F-F897-43FC-BA5B-2DCD5E9C951A}"/>
          </ac:spMkLst>
        </pc:spChg>
        <pc:spChg chg="add mod">
          <ac:chgData name="Tyra Watson (2008059)" userId="52d2ddea-1665-4f1f-8496-008cc4c10381" providerId="ADAL" clId="{537A788D-34F9-4046-BE9B-81FB7DB0CB58}" dt="2021-06-18T09:20:37.787" v="3739" actId="767"/>
          <ac:spMkLst>
            <pc:docMk/>
            <pc:sldMk cId="4265661526" sldId="258"/>
            <ac:spMk id="5" creationId="{51751760-B6AA-4A39-8AF0-E08D4F68D8CE}"/>
          </ac:spMkLst>
        </pc:spChg>
      </pc:sldChg>
    </pc:docChg>
  </pc:docChgLst>
  <pc:docChgLst>
    <pc:chgData name="Tyra Watson (2008059)" userId="S::2008059@student.uwtsd.ac.uk::52d2ddea-1665-4f1f-8496-008cc4c10381" providerId="AD" clId="Web-{1EB2473D-4DED-94BC-6C26-6F1B397D1DEC}"/>
    <pc:docChg chg="modSld">
      <pc:chgData name="Tyra Watson (2008059)" userId="S::2008059@student.uwtsd.ac.uk::52d2ddea-1665-4f1f-8496-008cc4c10381" providerId="AD" clId="Web-{1EB2473D-4DED-94BC-6C26-6F1B397D1DEC}" dt="2021-06-16T15:30:55.486" v="1056" actId="1076"/>
      <pc:docMkLst>
        <pc:docMk/>
      </pc:docMkLst>
      <pc:sldChg chg="modSp">
        <pc:chgData name="Tyra Watson (2008059)" userId="S::2008059@student.uwtsd.ac.uk::52d2ddea-1665-4f1f-8496-008cc4c10381" providerId="AD" clId="Web-{1EB2473D-4DED-94BC-6C26-6F1B397D1DEC}" dt="2021-06-16T15:30:55.486" v="1056" actId="1076"/>
        <pc:sldMkLst>
          <pc:docMk/>
          <pc:sldMk cId="109857222" sldId="256"/>
        </pc:sldMkLst>
        <pc:spChg chg="mod">
          <ac:chgData name="Tyra Watson (2008059)" userId="S::2008059@student.uwtsd.ac.uk::52d2ddea-1665-4f1f-8496-008cc4c10381" providerId="AD" clId="Web-{1EB2473D-4DED-94BC-6C26-6F1B397D1DEC}" dt="2021-06-16T15:30:55.486" v="1056" actId="1076"/>
          <ac:spMkLst>
            <pc:docMk/>
            <pc:sldMk cId="109857222" sldId="256"/>
            <ac:spMk id="3" creationId="{E3259871-29F8-4136-AFE4-0177085299BD}"/>
          </ac:spMkLst>
        </pc:spChg>
        <pc:spChg chg="mod">
          <ac:chgData name="Tyra Watson (2008059)" userId="S::2008059@student.uwtsd.ac.uk::52d2ddea-1665-4f1f-8496-008cc4c10381" providerId="AD" clId="Web-{1EB2473D-4DED-94BC-6C26-6F1B397D1DEC}" dt="2021-06-16T14:25:55.546" v="366" actId="1076"/>
          <ac:spMkLst>
            <pc:docMk/>
            <pc:sldMk cId="109857222" sldId="256"/>
            <ac:spMk id="5" creationId="{17D1118C-6337-43AC-892A-E823EA3ABC96}"/>
          </ac:spMkLst>
        </pc:spChg>
        <pc:spChg chg="mod">
          <ac:chgData name="Tyra Watson (2008059)" userId="S::2008059@student.uwtsd.ac.uk::52d2ddea-1665-4f1f-8496-008cc4c10381" providerId="AD" clId="Web-{1EB2473D-4DED-94BC-6C26-6F1B397D1DEC}" dt="2021-06-16T14:49:59.937" v="862"/>
          <ac:spMkLst>
            <pc:docMk/>
            <pc:sldMk cId="109857222" sldId="256"/>
            <ac:spMk id="7" creationId="{E8129F43-6944-47B2-84CC-2C9E748AB84F}"/>
          </ac:spMkLst>
        </pc:spChg>
        <pc:spChg chg="mod">
          <ac:chgData name="Tyra Watson (2008059)" userId="S::2008059@student.uwtsd.ac.uk::52d2ddea-1665-4f1f-8496-008cc4c10381" providerId="AD" clId="Web-{1EB2473D-4DED-94BC-6C26-6F1B397D1DEC}" dt="2021-06-16T14:49:45.515" v="860"/>
          <ac:spMkLst>
            <pc:docMk/>
            <pc:sldMk cId="109857222" sldId="256"/>
            <ac:spMk id="8" creationId="{F9DF4A22-FCA0-41E2-A75E-CFB1AECB3853}"/>
          </ac:spMkLst>
        </pc:spChg>
        <pc:spChg chg="mod">
          <ac:chgData name="Tyra Watson (2008059)" userId="S::2008059@student.uwtsd.ac.uk::52d2ddea-1665-4f1f-8496-008cc4c10381" providerId="AD" clId="Web-{1EB2473D-4DED-94BC-6C26-6F1B397D1DEC}" dt="2021-06-16T14:23:54.418" v="361" actId="14100"/>
          <ac:spMkLst>
            <pc:docMk/>
            <pc:sldMk cId="109857222" sldId="256"/>
            <ac:spMk id="12" creationId="{2CBC55B1-9ECE-4E32-940A-66EF7C068C0C}"/>
          </ac:spMkLst>
        </pc:spChg>
      </pc:sldChg>
      <pc:sldChg chg="modSp">
        <pc:chgData name="Tyra Watson (2008059)" userId="S::2008059@student.uwtsd.ac.uk::52d2ddea-1665-4f1f-8496-008cc4c10381" providerId="AD" clId="Web-{1EB2473D-4DED-94BC-6C26-6F1B397D1DEC}" dt="2021-06-16T14:48:43.342" v="858" actId="1076"/>
        <pc:sldMkLst>
          <pc:docMk/>
          <pc:sldMk cId="34864179" sldId="257"/>
        </pc:sldMkLst>
        <pc:spChg chg="mod">
          <ac:chgData name="Tyra Watson (2008059)" userId="S::2008059@student.uwtsd.ac.uk::52d2ddea-1665-4f1f-8496-008cc4c10381" providerId="AD" clId="Web-{1EB2473D-4DED-94BC-6C26-6F1B397D1DEC}" dt="2021-06-16T14:48:43.342" v="858" actId="1076"/>
          <ac:spMkLst>
            <pc:docMk/>
            <pc:sldMk cId="34864179" sldId="257"/>
            <ac:spMk id="4" creationId="{C9105CA5-D517-4CCC-A29F-B57D07462744}"/>
          </ac:spMkLst>
        </pc:spChg>
        <pc:spChg chg="mod">
          <ac:chgData name="Tyra Watson (2008059)" userId="S::2008059@student.uwtsd.ac.uk::52d2ddea-1665-4f1f-8496-008cc4c10381" providerId="AD" clId="Web-{1EB2473D-4DED-94BC-6C26-6F1B397D1DEC}" dt="2021-06-16T14:47:27.481" v="848" actId="1076"/>
          <ac:spMkLst>
            <pc:docMk/>
            <pc:sldMk cId="34864179" sldId="257"/>
            <ac:spMk id="5" creationId="{466E1157-0684-4354-837B-36F458B5570C}"/>
          </ac:spMkLst>
        </pc:spChg>
        <pc:spChg chg="mod">
          <ac:chgData name="Tyra Watson (2008059)" userId="S::2008059@student.uwtsd.ac.uk::52d2ddea-1665-4f1f-8496-008cc4c10381" providerId="AD" clId="Web-{1EB2473D-4DED-94BC-6C26-6F1B397D1DEC}" dt="2021-06-16T14:48:20.513" v="857" actId="20577"/>
          <ac:spMkLst>
            <pc:docMk/>
            <pc:sldMk cId="34864179" sldId="257"/>
            <ac:spMk id="6" creationId="{A232A6B7-7DD4-4482-A4A6-06B36B0E36E1}"/>
          </ac:spMkLst>
        </pc:spChg>
        <pc:spChg chg="mod">
          <ac:chgData name="Tyra Watson (2008059)" userId="S::2008059@student.uwtsd.ac.uk::52d2ddea-1665-4f1f-8496-008cc4c10381" providerId="AD" clId="Web-{1EB2473D-4DED-94BC-6C26-6F1B397D1DEC}" dt="2021-06-16T14:48:06.200" v="855" actId="20577"/>
          <ac:spMkLst>
            <pc:docMk/>
            <pc:sldMk cId="34864179" sldId="257"/>
            <ac:spMk id="7" creationId="{D61D85D2-F981-4EC7-ACE8-58B37387B554}"/>
          </ac:spMkLst>
        </pc:spChg>
      </pc:sldChg>
    </pc:docChg>
  </pc:docChgLst>
  <pc:docChgLst>
    <pc:chgData name="Tyra Watson (2008059)" userId="S::2008059@student.uwtsd.ac.uk::52d2ddea-1665-4f1f-8496-008cc4c10381" providerId="AD" clId="Web-{F01BA304-29D1-9173-4CEE-9A474A8BBC85}"/>
    <pc:docChg chg="modSld">
      <pc:chgData name="Tyra Watson (2008059)" userId="S::2008059@student.uwtsd.ac.uk::52d2ddea-1665-4f1f-8496-008cc4c10381" providerId="AD" clId="Web-{F01BA304-29D1-9173-4CEE-9A474A8BBC85}" dt="2021-06-16T13:53:25.618" v="869" actId="20577"/>
      <pc:docMkLst>
        <pc:docMk/>
      </pc:docMkLst>
      <pc:sldChg chg="addSp modSp">
        <pc:chgData name="Tyra Watson (2008059)" userId="S::2008059@student.uwtsd.ac.uk::52d2ddea-1665-4f1f-8496-008cc4c10381" providerId="AD" clId="Web-{F01BA304-29D1-9173-4CEE-9A474A8BBC85}" dt="2021-06-16T13:53:25.618" v="869" actId="20577"/>
        <pc:sldMkLst>
          <pc:docMk/>
          <pc:sldMk cId="109857222" sldId="256"/>
        </pc:sldMkLst>
        <pc:spChg chg="add mod">
          <ac:chgData name="Tyra Watson (2008059)" userId="S::2008059@student.uwtsd.ac.uk::52d2ddea-1665-4f1f-8496-008cc4c10381" providerId="AD" clId="Web-{F01BA304-29D1-9173-4CEE-9A474A8BBC85}" dt="2021-06-16T13:47:02.171" v="860" actId="1076"/>
          <ac:spMkLst>
            <pc:docMk/>
            <pc:sldMk cId="109857222" sldId="256"/>
            <ac:spMk id="3" creationId="{E3259871-29F8-4136-AFE4-0177085299BD}"/>
          </ac:spMkLst>
        </pc:spChg>
        <pc:spChg chg="add mod">
          <ac:chgData name="Tyra Watson (2008059)" userId="S::2008059@student.uwtsd.ac.uk::52d2ddea-1665-4f1f-8496-008cc4c10381" providerId="AD" clId="Web-{F01BA304-29D1-9173-4CEE-9A474A8BBC85}" dt="2021-06-16T13:02:45.720" v="495" actId="1076"/>
          <ac:spMkLst>
            <pc:docMk/>
            <pc:sldMk cId="109857222" sldId="256"/>
            <ac:spMk id="5" creationId="{17D1118C-6337-43AC-892A-E823EA3ABC96}"/>
          </ac:spMkLst>
        </pc:spChg>
        <pc:spChg chg="mod">
          <ac:chgData name="Tyra Watson (2008059)" userId="S::2008059@student.uwtsd.ac.uk::52d2ddea-1665-4f1f-8496-008cc4c10381" providerId="AD" clId="Web-{F01BA304-29D1-9173-4CEE-9A474A8BBC85}" dt="2021-06-16T11:14:13.353" v="56" actId="20577"/>
          <ac:spMkLst>
            <pc:docMk/>
            <pc:sldMk cId="109857222" sldId="256"/>
            <ac:spMk id="7" creationId="{E8129F43-6944-47B2-84CC-2C9E748AB84F}"/>
          </ac:spMkLst>
        </pc:spChg>
        <pc:spChg chg="add mod">
          <ac:chgData name="Tyra Watson (2008059)" userId="S::2008059@student.uwtsd.ac.uk::52d2ddea-1665-4f1f-8496-008cc4c10381" providerId="AD" clId="Web-{F01BA304-29D1-9173-4CEE-9A474A8BBC85}" dt="2021-06-16T13:53:25.618" v="869" actId="20577"/>
          <ac:spMkLst>
            <pc:docMk/>
            <pc:sldMk cId="109857222" sldId="256"/>
            <ac:spMk id="8" creationId="{F9DF4A22-FCA0-41E2-A75E-CFB1AECB3853}"/>
          </ac:spMkLst>
        </pc:spChg>
        <pc:spChg chg="mod">
          <ac:chgData name="Tyra Watson (2008059)" userId="S::2008059@student.uwtsd.ac.uk::52d2ddea-1665-4f1f-8496-008cc4c10381" providerId="AD" clId="Web-{F01BA304-29D1-9173-4CEE-9A474A8BBC85}" dt="2021-06-16T13:02:35.907" v="494" actId="1076"/>
          <ac:spMkLst>
            <pc:docMk/>
            <pc:sldMk cId="109857222" sldId="256"/>
            <ac:spMk id="14" creationId="{33CD0C1D-ABC7-4EEF-8783-DFFFEBACEADC}"/>
          </ac:spMkLst>
        </pc:spChg>
      </pc:sldChg>
      <pc:sldChg chg="addSp modSp">
        <pc:chgData name="Tyra Watson (2008059)" userId="S::2008059@student.uwtsd.ac.uk::52d2ddea-1665-4f1f-8496-008cc4c10381" providerId="AD" clId="Web-{F01BA304-29D1-9173-4CEE-9A474A8BBC85}" dt="2021-06-16T13:43:49.604" v="850" actId="1076"/>
        <pc:sldMkLst>
          <pc:docMk/>
          <pc:sldMk cId="34864179" sldId="257"/>
        </pc:sldMkLst>
        <pc:spChg chg="mod">
          <ac:chgData name="Tyra Watson (2008059)" userId="S::2008059@student.uwtsd.ac.uk::52d2ddea-1665-4f1f-8496-008cc4c10381" providerId="AD" clId="Web-{F01BA304-29D1-9173-4CEE-9A474A8BBC85}" dt="2021-06-16T11:29:17.659" v="58" actId="20577"/>
          <ac:spMkLst>
            <pc:docMk/>
            <pc:sldMk cId="34864179" sldId="257"/>
            <ac:spMk id="3" creationId="{3402326E-734D-4A50-8F7C-8EF9158EBC7C}"/>
          </ac:spMkLst>
        </pc:spChg>
        <pc:spChg chg="add mod">
          <ac:chgData name="Tyra Watson (2008059)" userId="S::2008059@student.uwtsd.ac.uk::52d2ddea-1665-4f1f-8496-008cc4c10381" providerId="AD" clId="Web-{F01BA304-29D1-9173-4CEE-9A474A8BBC85}" dt="2021-06-16T13:43:20.603" v="841" actId="1076"/>
          <ac:spMkLst>
            <pc:docMk/>
            <pc:sldMk cId="34864179" sldId="257"/>
            <ac:spMk id="4" creationId="{C9105CA5-D517-4CCC-A29F-B57D07462744}"/>
          </ac:spMkLst>
        </pc:spChg>
        <pc:spChg chg="add">
          <ac:chgData name="Tyra Watson (2008059)" userId="S::2008059@student.uwtsd.ac.uk::52d2ddea-1665-4f1f-8496-008cc4c10381" providerId="AD" clId="Web-{F01BA304-29D1-9173-4CEE-9A474A8BBC85}" dt="2021-06-16T11:50:00.599" v="106"/>
          <ac:spMkLst>
            <pc:docMk/>
            <pc:sldMk cId="34864179" sldId="257"/>
            <ac:spMk id="5" creationId="{466E1157-0684-4354-837B-36F458B5570C}"/>
          </ac:spMkLst>
        </pc:spChg>
        <pc:spChg chg="add mod">
          <ac:chgData name="Tyra Watson (2008059)" userId="S::2008059@student.uwtsd.ac.uk::52d2ddea-1665-4f1f-8496-008cc4c10381" providerId="AD" clId="Web-{F01BA304-29D1-9173-4CEE-9A474A8BBC85}" dt="2021-06-16T12:39:14.696" v="322" actId="1076"/>
          <ac:spMkLst>
            <pc:docMk/>
            <pc:sldMk cId="34864179" sldId="257"/>
            <ac:spMk id="6" creationId="{A232A6B7-7DD4-4482-A4A6-06B36B0E36E1}"/>
          </ac:spMkLst>
        </pc:spChg>
        <pc:spChg chg="add mod">
          <ac:chgData name="Tyra Watson (2008059)" userId="S::2008059@student.uwtsd.ac.uk::52d2ddea-1665-4f1f-8496-008cc4c10381" providerId="AD" clId="Web-{F01BA304-29D1-9173-4CEE-9A474A8BBC85}" dt="2021-06-16T13:43:49.604" v="850" actId="1076"/>
          <ac:spMkLst>
            <pc:docMk/>
            <pc:sldMk cId="34864179" sldId="257"/>
            <ac:spMk id="7" creationId="{D61D85D2-F981-4EC7-ACE8-58B37387B554}"/>
          </ac:spMkLst>
        </pc:spChg>
      </pc:sldChg>
    </pc:docChg>
  </pc:docChgLst>
  <pc:docChgLst>
    <pc:chgData name="Tyra Watson (2008059)" userId="S::2008059@student.uwtsd.ac.uk::52d2ddea-1665-4f1f-8496-008cc4c10381" providerId="AD" clId="Web-{BA11B14F-7809-A591-D940-C0DB49DFED30}"/>
    <pc:docChg chg="addSld modSld">
      <pc:chgData name="Tyra Watson (2008059)" userId="S::2008059@student.uwtsd.ac.uk::52d2ddea-1665-4f1f-8496-008cc4c10381" providerId="AD" clId="Web-{BA11B14F-7809-A591-D940-C0DB49DFED30}" dt="2021-06-18T12:39:58.959" v="1531" actId="20577"/>
      <pc:docMkLst>
        <pc:docMk/>
      </pc:docMkLst>
      <pc:sldChg chg="addSp delSp modSp">
        <pc:chgData name="Tyra Watson (2008059)" userId="S::2008059@student.uwtsd.ac.uk::52d2ddea-1665-4f1f-8496-008cc4c10381" providerId="AD" clId="Web-{BA11B14F-7809-A591-D940-C0DB49DFED30}" dt="2021-06-18T11:12:36.496" v="1220" actId="14100"/>
        <pc:sldMkLst>
          <pc:docMk/>
          <pc:sldMk cId="109857222" sldId="256"/>
        </pc:sldMkLst>
        <pc:spChg chg="mod">
          <ac:chgData name="Tyra Watson (2008059)" userId="S::2008059@student.uwtsd.ac.uk::52d2ddea-1665-4f1f-8496-008cc4c10381" providerId="AD" clId="Web-{BA11B14F-7809-A591-D940-C0DB49DFED30}" dt="2021-06-18T11:11:13.526" v="1211" actId="1076"/>
          <ac:spMkLst>
            <pc:docMk/>
            <pc:sldMk cId="109857222" sldId="256"/>
            <ac:spMk id="3" creationId="{E3259871-29F8-4136-AFE4-0177085299BD}"/>
          </ac:spMkLst>
        </pc:spChg>
        <pc:spChg chg="mod">
          <ac:chgData name="Tyra Watson (2008059)" userId="S::2008059@student.uwtsd.ac.uk::52d2ddea-1665-4f1f-8496-008cc4c10381" providerId="AD" clId="Web-{BA11B14F-7809-A591-D940-C0DB49DFED30}" dt="2021-06-18T10:54:32.463" v="893" actId="1076"/>
          <ac:spMkLst>
            <pc:docMk/>
            <pc:sldMk cId="109857222" sldId="256"/>
            <ac:spMk id="8" creationId="{F9DF4A22-FCA0-41E2-A75E-CFB1AECB3853}"/>
          </ac:spMkLst>
        </pc:spChg>
        <pc:spChg chg="mod">
          <ac:chgData name="Tyra Watson (2008059)" userId="S::2008059@student.uwtsd.ac.uk::52d2ddea-1665-4f1f-8496-008cc4c10381" providerId="AD" clId="Web-{BA11B14F-7809-A591-D940-C0DB49DFED30}" dt="2021-06-18T11:10:59.229" v="1209" actId="14100"/>
          <ac:spMkLst>
            <pc:docMk/>
            <pc:sldMk cId="109857222" sldId="256"/>
            <ac:spMk id="10" creationId="{CD851075-A9A3-49C0-93B5-05F2EC71E831}"/>
          </ac:spMkLst>
        </pc:spChg>
        <pc:spChg chg="del mod">
          <ac:chgData name="Tyra Watson (2008059)" userId="S::2008059@student.uwtsd.ac.uk::52d2ddea-1665-4f1f-8496-008cc4c10381" providerId="AD" clId="Web-{BA11B14F-7809-A591-D940-C0DB49DFED30}" dt="2021-06-18T11:10:25.572" v="1201"/>
          <ac:spMkLst>
            <pc:docMk/>
            <pc:sldMk cId="109857222" sldId="256"/>
            <ac:spMk id="12" creationId="{2CBC55B1-9ECE-4E32-940A-66EF7C068C0C}"/>
          </ac:spMkLst>
        </pc:spChg>
        <pc:spChg chg="del mod">
          <ac:chgData name="Tyra Watson (2008059)" userId="S::2008059@student.uwtsd.ac.uk::52d2ddea-1665-4f1f-8496-008cc4c10381" providerId="AD" clId="Web-{BA11B14F-7809-A591-D940-C0DB49DFED30}" dt="2021-06-18T11:10:27.478" v="1202"/>
          <ac:spMkLst>
            <pc:docMk/>
            <pc:sldMk cId="109857222" sldId="256"/>
            <ac:spMk id="13" creationId="{3238E985-C48E-4E1B-A015-5A0066EFD853}"/>
          </ac:spMkLst>
        </pc:spChg>
        <pc:spChg chg="del mod">
          <ac:chgData name="Tyra Watson (2008059)" userId="S::2008059@student.uwtsd.ac.uk::52d2ddea-1665-4f1f-8496-008cc4c10381" providerId="AD" clId="Web-{BA11B14F-7809-A591-D940-C0DB49DFED30}" dt="2021-06-18T11:10:29.963" v="1203"/>
          <ac:spMkLst>
            <pc:docMk/>
            <pc:sldMk cId="109857222" sldId="256"/>
            <ac:spMk id="14" creationId="{33CD0C1D-ABC7-4EEF-8783-DFFFEBACEADC}"/>
          </ac:spMkLst>
        </pc:spChg>
        <pc:spChg chg="mod">
          <ac:chgData name="Tyra Watson (2008059)" userId="S::2008059@student.uwtsd.ac.uk::52d2ddea-1665-4f1f-8496-008cc4c10381" providerId="AD" clId="Web-{BA11B14F-7809-A591-D940-C0DB49DFED30}" dt="2021-06-18T11:11:06.276" v="1210" actId="14100"/>
          <ac:spMkLst>
            <pc:docMk/>
            <pc:sldMk cId="109857222" sldId="256"/>
            <ac:spMk id="15" creationId="{CA21E416-7FC3-4C78-BA92-162F87292AC0}"/>
          </ac:spMkLst>
        </pc:spChg>
        <pc:spChg chg="add mod">
          <ac:chgData name="Tyra Watson (2008059)" userId="S::2008059@student.uwtsd.ac.uk::52d2ddea-1665-4f1f-8496-008cc4c10381" providerId="AD" clId="Web-{BA11B14F-7809-A591-D940-C0DB49DFED30}" dt="2021-06-18T11:08:28.430" v="1173" actId="1076"/>
          <ac:spMkLst>
            <pc:docMk/>
            <pc:sldMk cId="109857222" sldId="256"/>
            <ac:spMk id="17" creationId="{1766A0C9-661C-4649-A86E-3D2309F09F25}"/>
          </ac:spMkLst>
        </pc:spChg>
        <pc:spChg chg="add del mod">
          <ac:chgData name="Tyra Watson (2008059)" userId="S::2008059@student.uwtsd.ac.uk::52d2ddea-1665-4f1f-8496-008cc4c10381" providerId="AD" clId="Web-{BA11B14F-7809-A591-D940-C0DB49DFED30}" dt="2021-06-18T11:05:44.677" v="1133"/>
          <ac:spMkLst>
            <pc:docMk/>
            <pc:sldMk cId="109857222" sldId="256"/>
            <ac:spMk id="18" creationId="{6027C3D8-25EA-49DF-8C21-56F7F1738064}"/>
          </ac:spMkLst>
        </pc:spChg>
        <pc:spChg chg="add mod">
          <ac:chgData name="Tyra Watson (2008059)" userId="S::2008059@student.uwtsd.ac.uk::52d2ddea-1665-4f1f-8496-008cc4c10381" providerId="AD" clId="Web-{BA11B14F-7809-A591-D940-C0DB49DFED30}" dt="2021-06-18T11:12:36.496" v="1220" actId="14100"/>
          <ac:spMkLst>
            <pc:docMk/>
            <pc:sldMk cId="109857222" sldId="256"/>
            <ac:spMk id="19" creationId="{B45A9A97-7BFE-4704-B7AF-AEAD17AAA65F}"/>
          </ac:spMkLst>
        </pc:spChg>
        <pc:spChg chg="add mod">
          <ac:chgData name="Tyra Watson (2008059)" userId="S::2008059@student.uwtsd.ac.uk::52d2ddea-1665-4f1f-8496-008cc4c10381" providerId="AD" clId="Web-{BA11B14F-7809-A591-D940-C0DB49DFED30}" dt="2021-06-18T11:12:32.090" v="1219" actId="1076"/>
          <ac:spMkLst>
            <pc:docMk/>
            <pc:sldMk cId="109857222" sldId="256"/>
            <ac:spMk id="20" creationId="{CD7F0CD6-3F35-421C-8074-2ECCC493D44F}"/>
          </ac:spMkLst>
        </pc:spChg>
        <pc:picChg chg="add mod modCrop">
          <ac:chgData name="Tyra Watson (2008059)" userId="S::2008059@student.uwtsd.ac.uk::52d2ddea-1665-4f1f-8496-008cc4c10381" providerId="AD" clId="Web-{BA11B14F-7809-A591-D940-C0DB49DFED30}" dt="2021-06-18T11:00:42.031" v="1080" actId="1076"/>
          <ac:picMkLst>
            <pc:docMk/>
            <pc:sldMk cId="109857222" sldId="256"/>
            <ac:picMk id="16" creationId="{C20DD455-8DC3-46DF-8154-E0F2820A2663}"/>
          </ac:picMkLst>
        </pc:picChg>
      </pc:sldChg>
      <pc:sldChg chg="modSp">
        <pc:chgData name="Tyra Watson (2008059)" userId="S::2008059@student.uwtsd.ac.uk::52d2ddea-1665-4f1f-8496-008cc4c10381" providerId="AD" clId="Web-{BA11B14F-7809-A591-D940-C0DB49DFED30}" dt="2021-06-18T12:35:14.816" v="1455" actId="20577"/>
        <pc:sldMkLst>
          <pc:docMk/>
          <pc:sldMk cId="34864179" sldId="257"/>
        </pc:sldMkLst>
        <pc:spChg chg="mod">
          <ac:chgData name="Tyra Watson (2008059)" userId="S::2008059@student.uwtsd.ac.uk::52d2ddea-1665-4f1f-8496-008cc4c10381" providerId="AD" clId="Web-{BA11B14F-7809-A591-D940-C0DB49DFED30}" dt="2021-06-18T12:35:14.816" v="1455" actId="20577"/>
          <ac:spMkLst>
            <pc:docMk/>
            <pc:sldMk cId="34864179" sldId="257"/>
            <ac:spMk id="3" creationId="{3402326E-734D-4A50-8F7C-8EF9158EBC7C}"/>
          </ac:spMkLst>
        </pc:spChg>
        <pc:spChg chg="mod">
          <ac:chgData name="Tyra Watson (2008059)" userId="S::2008059@student.uwtsd.ac.uk::52d2ddea-1665-4f1f-8496-008cc4c10381" providerId="AD" clId="Web-{BA11B14F-7809-A591-D940-C0DB49DFED30}" dt="2021-06-18T12:33:05.699" v="1420" actId="20577"/>
          <ac:spMkLst>
            <pc:docMk/>
            <pc:sldMk cId="34864179" sldId="257"/>
            <ac:spMk id="6" creationId="{A232A6B7-7DD4-4482-A4A6-06B36B0E36E1}"/>
          </ac:spMkLst>
        </pc:spChg>
        <pc:spChg chg="mod">
          <ac:chgData name="Tyra Watson (2008059)" userId="S::2008059@student.uwtsd.ac.uk::52d2ddea-1665-4f1f-8496-008cc4c10381" providerId="AD" clId="Web-{BA11B14F-7809-A591-D940-C0DB49DFED30}" dt="2021-06-18T12:32:09.461" v="1385" actId="20577"/>
          <ac:spMkLst>
            <pc:docMk/>
            <pc:sldMk cId="34864179" sldId="257"/>
            <ac:spMk id="7" creationId="{D61D85D2-F981-4EC7-ACE8-58B37387B554}"/>
          </ac:spMkLst>
        </pc:spChg>
      </pc:sldChg>
      <pc:sldChg chg="addSp delSp modSp">
        <pc:chgData name="Tyra Watson (2008059)" userId="S::2008059@student.uwtsd.ac.uk::52d2ddea-1665-4f1f-8496-008cc4c10381" providerId="AD" clId="Web-{BA11B14F-7809-A591-D940-C0DB49DFED30}" dt="2021-06-18T12:39:58.959" v="1531" actId="20577"/>
        <pc:sldMkLst>
          <pc:docMk/>
          <pc:sldMk cId="4265661526" sldId="258"/>
        </pc:sldMkLst>
        <pc:spChg chg="del">
          <ac:chgData name="Tyra Watson (2008059)" userId="S::2008059@student.uwtsd.ac.uk::52d2ddea-1665-4f1f-8496-008cc4c10381" providerId="AD" clId="Web-{BA11B14F-7809-A591-D940-C0DB49DFED30}" dt="2021-06-18T10:41:29.481" v="706"/>
          <ac:spMkLst>
            <pc:docMk/>
            <pc:sldMk cId="4265661526" sldId="258"/>
            <ac:spMk id="4" creationId="{3F394D98-8CAB-4AA4-90E2-D33344398607}"/>
          </ac:spMkLst>
        </pc:spChg>
        <pc:spChg chg="mod">
          <ac:chgData name="Tyra Watson (2008059)" userId="S::2008059@student.uwtsd.ac.uk::52d2ddea-1665-4f1f-8496-008cc4c10381" providerId="AD" clId="Web-{BA11B14F-7809-A591-D940-C0DB49DFED30}" dt="2021-06-18T12:39:58.959" v="1531" actId="20577"/>
          <ac:spMkLst>
            <pc:docMk/>
            <pc:sldMk cId="4265661526" sldId="258"/>
            <ac:spMk id="5" creationId="{51751760-B6AA-4A39-8AF0-E08D4F68D8CE}"/>
          </ac:spMkLst>
        </pc:spChg>
        <pc:spChg chg="mod">
          <ac:chgData name="Tyra Watson (2008059)" userId="S::2008059@student.uwtsd.ac.uk::52d2ddea-1665-4f1f-8496-008cc4c10381" providerId="AD" clId="Web-{BA11B14F-7809-A591-D940-C0DB49DFED30}" dt="2021-06-18T12:25:51.001" v="1339" actId="20577"/>
          <ac:spMkLst>
            <pc:docMk/>
            <pc:sldMk cId="4265661526" sldId="258"/>
            <ac:spMk id="6" creationId="{E22B9AEB-8FD8-4208-B4C9-AADE5DFF8D51}"/>
          </ac:spMkLst>
        </pc:spChg>
        <pc:picChg chg="add del mod">
          <ac:chgData name="Tyra Watson (2008059)" userId="S::2008059@student.uwtsd.ac.uk::52d2ddea-1665-4f1f-8496-008cc4c10381" providerId="AD" clId="Web-{BA11B14F-7809-A591-D940-C0DB49DFED30}" dt="2021-06-18T10:44:59.125" v="709"/>
          <ac:picMkLst>
            <pc:docMk/>
            <pc:sldMk cId="4265661526" sldId="258"/>
            <ac:picMk id="6" creationId="{80782083-9C27-400B-8A5D-80096F12AE57}"/>
          </ac:picMkLst>
        </pc:picChg>
      </pc:sldChg>
      <pc:sldChg chg="addSp delSp modSp new">
        <pc:chgData name="Tyra Watson (2008059)" userId="S::2008059@student.uwtsd.ac.uk::52d2ddea-1665-4f1f-8496-008cc4c10381" providerId="AD" clId="Web-{BA11B14F-7809-A591-D940-C0DB49DFED30}" dt="2021-06-18T12:21:40.595" v="1273" actId="20577"/>
        <pc:sldMkLst>
          <pc:docMk/>
          <pc:sldMk cId="2282878082" sldId="259"/>
        </pc:sldMkLst>
        <pc:spChg chg="add mod">
          <ac:chgData name="Tyra Watson (2008059)" userId="S::2008059@student.uwtsd.ac.uk::52d2ddea-1665-4f1f-8496-008cc4c10381" providerId="AD" clId="Web-{BA11B14F-7809-A591-D940-C0DB49DFED30}" dt="2021-06-18T10:58:34.857" v="1064" actId="14100"/>
          <ac:spMkLst>
            <pc:docMk/>
            <pc:sldMk cId="2282878082" sldId="259"/>
            <ac:spMk id="3" creationId="{D0D88D94-953D-4201-B11D-F81AB362C9FE}"/>
          </ac:spMkLst>
        </pc:spChg>
        <pc:spChg chg="mod">
          <ac:chgData name="Tyra Watson (2008059)" userId="S::2008059@student.uwtsd.ac.uk::52d2ddea-1665-4f1f-8496-008cc4c10381" providerId="AD" clId="Web-{BA11B14F-7809-A591-D940-C0DB49DFED30}" dt="2021-06-18T12:21:40.595" v="1273" actId="20577"/>
          <ac:spMkLst>
            <pc:docMk/>
            <pc:sldMk cId="2282878082" sldId="259"/>
            <ac:spMk id="4" creationId="{FA4BA40F-A335-43ED-ABAE-6915E10B2801}"/>
          </ac:spMkLst>
        </pc:spChg>
        <pc:picChg chg="add del mod">
          <ac:chgData name="Tyra Watson (2008059)" userId="S::2008059@student.uwtsd.ac.uk::52d2ddea-1665-4f1f-8496-008cc4c10381" providerId="AD" clId="Web-{BA11B14F-7809-A591-D940-C0DB49DFED30}" dt="2021-06-18T10:51:17.334" v="793"/>
          <ac:picMkLst>
            <pc:docMk/>
            <pc:sldMk cId="2282878082" sldId="259"/>
            <ac:picMk id="2" creationId="{4F3E149B-074A-4A4F-8B32-4A3695AE45FF}"/>
          </ac:picMkLst>
        </pc:picChg>
      </pc:sldChg>
    </pc:docChg>
  </pc:docChgLst>
  <pc:docChgLst>
    <pc:chgData name="Rebecca Kavanagh" userId="S::r.kavanagh@uwtsd.ac.uk::e4dbdf3f-b99f-4ed4-aef6-c26f104e6967" providerId="AD" clId="Web-{B1C6B417-4376-0DF5-33B7-63C89B1CDABA}"/>
    <pc:docChg chg="modSld">
      <pc:chgData name="Rebecca Kavanagh" userId="S::r.kavanagh@uwtsd.ac.uk::e4dbdf3f-b99f-4ed4-aef6-c26f104e6967" providerId="AD" clId="Web-{B1C6B417-4376-0DF5-33B7-63C89B1CDABA}" dt="2021-06-18T11:07:08.140" v="3" actId="20577"/>
      <pc:docMkLst>
        <pc:docMk/>
      </pc:docMkLst>
      <pc:sldChg chg="modSp">
        <pc:chgData name="Rebecca Kavanagh" userId="S::r.kavanagh@uwtsd.ac.uk::e4dbdf3f-b99f-4ed4-aef6-c26f104e6967" providerId="AD" clId="Web-{B1C6B417-4376-0DF5-33B7-63C89B1CDABA}" dt="2021-06-18T11:07:08.140" v="3" actId="20577"/>
        <pc:sldMkLst>
          <pc:docMk/>
          <pc:sldMk cId="34864179" sldId="257"/>
        </pc:sldMkLst>
        <pc:spChg chg="mod">
          <ac:chgData name="Rebecca Kavanagh" userId="S::r.kavanagh@uwtsd.ac.uk::e4dbdf3f-b99f-4ed4-aef6-c26f104e6967" providerId="AD" clId="Web-{B1C6B417-4376-0DF5-33B7-63C89B1CDABA}" dt="2021-06-18T11:07:08.140" v="3" actId="20577"/>
          <ac:spMkLst>
            <pc:docMk/>
            <pc:sldMk cId="34864179" sldId="257"/>
            <ac:spMk id="3" creationId="{3402326E-734D-4A50-8F7C-8EF9158EBC7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lideplayer.com/slide/10878418/39/images/3/SECTION+4%3A+COGNITIVE+DEVELOPMENT+Piaget%E2%80%99s+4+Stages+of+Cognitive+Development.jpg"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intranet.newriver.edu/images/stories/library/stennett_psychology_articles/Piagets%20Theory%20of%20Cognitive%20Development.pdf"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elfninja.com/eriksons-8-stages-personality-developm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2D1174-FAAD-4456-94E1-050EDC3115EF}"/>
              </a:ext>
            </a:extLst>
          </p:cNvPr>
          <p:cNvSpPr txBox="1"/>
          <p:nvPr/>
        </p:nvSpPr>
        <p:spPr>
          <a:xfrm>
            <a:off x="0" y="-18986"/>
            <a:ext cx="1211269" cy="215444"/>
          </a:xfrm>
          <a:custGeom>
            <a:avLst/>
            <a:gdLst>
              <a:gd name="connsiteX0" fmla="*/ 0 w 2714445"/>
              <a:gd name="connsiteY0" fmla="*/ 0 h 276999"/>
              <a:gd name="connsiteX1" fmla="*/ 2714445 w 2714445"/>
              <a:gd name="connsiteY1" fmla="*/ 0 h 276999"/>
              <a:gd name="connsiteX2" fmla="*/ 2714445 w 2714445"/>
              <a:gd name="connsiteY2" fmla="*/ 276999 h 276999"/>
              <a:gd name="connsiteX3" fmla="*/ 0 w 2714445"/>
              <a:gd name="connsiteY3" fmla="*/ 276999 h 276999"/>
              <a:gd name="connsiteX4" fmla="*/ 0 w 2714445"/>
              <a:gd name="connsiteY4" fmla="*/ 0 h 276999"/>
              <a:gd name="connsiteX0" fmla="*/ 0 w 2714445"/>
              <a:gd name="connsiteY0" fmla="*/ 0 h 276999"/>
              <a:gd name="connsiteX1" fmla="*/ 2666319 w 2714445"/>
              <a:gd name="connsiteY1" fmla="*/ 0 h 276999"/>
              <a:gd name="connsiteX2" fmla="*/ 2714445 w 2714445"/>
              <a:gd name="connsiteY2" fmla="*/ 276999 h 276999"/>
              <a:gd name="connsiteX3" fmla="*/ 0 w 2714445"/>
              <a:gd name="connsiteY3" fmla="*/ 276999 h 276999"/>
              <a:gd name="connsiteX4" fmla="*/ 0 w 2714445"/>
              <a:gd name="connsiteY4" fmla="*/ 0 h 276999"/>
              <a:gd name="connsiteX0" fmla="*/ 0 w 2714445"/>
              <a:gd name="connsiteY0" fmla="*/ 72189 h 349188"/>
              <a:gd name="connsiteX1" fmla="*/ 1559414 w 2714445"/>
              <a:gd name="connsiteY1" fmla="*/ 0 h 349188"/>
              <a:gd name="connsiteX2" fmla="*/ 2714445 w 2714445"/>
              <a:gd name="connsiteY2" fmla="*/ 349188 h 349188"/>
              <a:gd name="connsiteX3" fmla="*/ 0 w 2714445"/>
              <a:gd name="connsiteY3" fmla="*/ 349188 h 349188"/>
              <a:gd name="connsiteX4" fmla="*/ 0 w 2714445"/>
              <a:gd name="connsiteY4" fmla="*/ 72189 h 349188"/>
              <a:gd name="connsiteX0" fmla="*/ 0 w 1703793"/>
              <a:gd name="connsiteY0" fmla="*/ 72189 h 349188"/>
              <a:gd name="connsiteX1" fmla="*/ 1559414 w 1703793"/>
              <a:gd name="connsiteY1" fmla="*/ 0 h 349188"/>
              <a:gd name="connsiteX2" fmla="*/ 1703793 w 1703793"/>
              <a:gd name="connsiteY2" fmla="*/ 325125 h 349188"/>
              <a:gd name="connsiteX3" fmla="*/ 0 w 1703793"/>
              <a:gd name="connsiteY3" fmla="*/ 349188 h 349188"/>
              <a:gd name="connsiteX4" fmla="*/ 0 w 1703793"/>
              <a:gd name="connsiteY4" fmla="*/ 72189 h 349188"/>
              <a:gd name="connsiteX0" fmla="*/ 0 w 1559414"/>
              <a:gd name="connsiteY0" fmla="*/ 72189 h 349188"/>
              <a:gd name="connsiteX1" fmla="*/ 1559414 w 1559414"/>
              <a:gd name="connsiteY1" fmla="*/ 0 h 349188"/>
              <a:gd name="connsiteX2" fmla="*/ 1487225 w 1559414"/>
              <a:gd name="connsiteY2" fmla="*/ 325125 h 349188"/>
              <a:gd name="connsiteX3" fmla="*/ 0 w 1559414"/>
              <a:gd name="connsiteY3" fmla="*/ 349188 h 349188"/>
              <a:gd name="connsiteX4" fmla="*/ 0 w 1559414"/>
              <a:gd name="connsiteY4" fmla="*/ 72189 h 349188"/>
              <a:gd name="connsiteX0" fmla="*/ 0 w 1583477"/>
              <a:gd name="connsiteY0" fmla="*/ 72189 h 397315"/>
              <a:gd name="connsiteX1" fmla="*/ 1559414 w 1583477"/>
              <a:gd name="connsiteY1" fmla="*/ 0 h 397315"/>
              <a:gd name="connsiteX2" fmla="*/ 1583477 w 1583477"/>
              <a:gd name="connsiteY2" fmla="*/ 397315 h 397315"/>
              <a:gd name="connsiteX3" fmla="*/ 0 w 1583477"/>
              <a:gd name="connsiteY3" fmla="*/ 349188 h 397315"/>
              <a:gd name="connsiteX4" fmla="*/ 0 w 1583477"/>
              <a:gd name="connsiteY4" fmla="*/ 72189 h 397315"/>
              <a:gd name="connsiteX0" fmla="*/ 0 w 1583477"/>
              <a:gd name="connsiteY0" fmla="*/ 72189 h 397315"/>
              <a:gd name="connsiteX1" fmla="*/ 1511287 w 1583477"/>
              <a:gd name="connsiteY1" fmla="*/ 0 h 397315"/>
              <a:gd name="connsiteX2" fmla="*/ 1583477 w 1583477"/>
              <a:gd name="connsiteY2" fmla="*/ 397315 h 397315"/>
              <a:gd name="connsiteX3" fmla="*/ 0 w 1583477"/>
              <a:gd name="connsiteY3" fmla="*/ 349188 h 397315"/>
              <a:gd name="connsiteX4" fmla="*/ 0 w 1583477"/>
              <a:gd name="connsiteY4" fmla="*/ 72189 h 397315"/>
              <a:gd name="connsiteX0" fmla="*/ 0 w 1583477"/>
              <a:gd name="connsiteY0" fmla="*/ 24063 h 349189"/>
              <a:gd name="connsiteX1" fmla="*/ 1535350 w 1583477"/>
              <a:gd name="connsiteY1" fmla="*/ 0 h 349189"/>
              <a:gd name="connsiteX2" fmla="*/ 1583477 w 1583477"/>
              <a:gd name="connsiteY2" fmla="*/ 349189 h 349189"/>
              <a:gd name="connsiteX3" fmla="*/ 0 w 1583477"/>
              <a:gd name="connsiteY3" fmla="*/ 301062 h 349189"/>
              <a:gd name="connsiteX4" fmla="*/ 0 w 1583477"/>
              <a:gd name="connsiteY4" fmla="*/ 24063 h 349189"/>
              <a:gd name="connsiteX0" fmla="*/ 0 w 1535351"/>
              <a:gd name="connsiteY0" fmla="*/ 24063 h 301063"/>
              <a:gd name="connsiteX1" fmla="*/ 1535350 w 1535351"/>
              <a:gd name="connsiteY1" fmla="*/ 0 h 301063"/>
              <a:gd name="connsiteX2" fmla="*/ 1535351 w 1535351"/>
              <a:gd name="connsiteY2" fmla="*/ 301063 h 301063"/>
              <a:gd name="connsiteX3" fmla="*/ 0 w 1535351"/>
              <a:gd name="connsiteY3" fmla="*/ 301062 h 301063"/>
              <a:gd name="connsiteX4" fmla="*/ 0 w 1535351"/>
              <a:gd name="connsiteY4" fmla="*/ 24063 h 301063"/>
              <a:gd name="connsiteX0" fmla="*/ 0 w 1679730"/>
              <a:gd name="connsiteY0" fmla="*/ 24063 h 301063"/>
              <a:gd name="connsiteX1" fmla="*/ 1535350 w 1679730"/>
              <a:gd name="connsiteY1" fmla="*/ 0 h 301063"/>
              <a:gd name="connsiteX2" fmla="*/ 1679730 w 1679730"/>
              <a:gd name="connsiteY2" fmla="*/ 301063 h 301063"/>
              <a:gd name="connsiteX3" fmla="*/ 0 w 1679730"/>
              <a:gd name="connsiteY3" fmla="*/ 301062 h 301063"/>
              <a:gd name="connsiteX4" fmla="*/ 0 w 1679730"/>
              <a:gd name="connsiteY4" fmla="*/ 24063 h 301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9730" h="301063">
                <a:moveTo>
                  <a:pt x="0" y="24063"/>
                </a:moveTo>
                <a:lnTo>
                  <a:pt x="1535350" y="0"/>
                </a:lnTo>
                <a:cubicBezTo>
                  <a:pt x="1535350" y="100354"/>
                  <a:pt x="1679730" y="200709"/>
                  <a:pt x="1679730" y="301063"/>
                </a:cubicBezTo>
                <a:lnTo>
                  <a:pt x="0" y="301062"/>
                </a:lnTo>
                <a:lnTo>
                  <a:pt x="0" y="24063"/>
                </a:lnTo>
                <a:close/>
              </a:path>
            </a:pathLst>
          </a:cu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cs typeface="Calibri"/>
              </a:rPr>
              <a:t>Tyra Watson, 2008059</a:t>
            </a:r>
            <a:endParaRPr lang="en-US" sz="800"/>
          </a:p>
        </p:txBody>
      </p:sp>
      <p:sp>
        <p:nvSpPr>
          <p:cNvPr id="6" name="TextBox 5">
            <a:extLst>
              <a:ext uri="{FF2B5EF4-FFF2-40B4-BE49-F238E27FC236}">
                <a16:creationId xmlns:a16="http://schemas.microsoft.com/office/drawing/2014/main" id="{950DBD4E-5536-4972-A093-7D1B8A9EDD0A}"/>
              </a:ext>
            </a:extLst>
          </p:cNvPr>
          <p:cNvSpPr txBox="1"/>
          <p:nvPr/>
        </p:nvSpPr>
        <p:spPr>
          <a:xfrm>
            <a:off x="2738528" y="6830"/>
            <a:ext cx="6062572" cy="369332"/>
          </a:xfrm>
          <a:prstGeom prst="rect">
            <a:avLst/>
          </a:prstGeom>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Calibri"/>
                <a:ea typeface="Calibri"/>
                <a:cs typeface="Calibri"/>
              </a:rPr>
              <a:t>Understanding psychological development across the lifespan</a:t>
            </a:r>
            <a:endParaRPr lang="en-GB"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cs typeface="Calibri"/>
            </a:endParaRPr>
          </a:p>
        </p:txBody>
      </p:sp>
      <p:sp>
        <p:nvSpPr>
          <p:cNvPr id="7" name="TextBox 6">
            <a:extLst>
              <a:ext uri="{FF2B5EF4-FFF2-40B4-BE49-F238E27FC236}">
                <a16:creationId xmlns:a16="http://schemas.microsoft.com/office/drawing/2014/main" id="{E8129F43-6944-47B2-84CC-2C9E748AB84F}"/>
              </a:ext>
            </a:extLst>
          </p:cNvPr>
          <p:cNvSpPr txBox="1"/>
          <p:nvPr/>
        </p:nvSpPr>
        <p:spPr>
          <a:xfrm>
            <a:off x="1439" y="366565"/>
            <a:ext cx="12189122" cy="1200329"/>
          </a:xfrm>
          <a:prstGeom prst="rect">
            <a:avLst/>
          </a:prstGeom>
          <a:ln>
            <a:solidFill>
              <a:srgbClr val="FFC000"/>
            </a:solidFill>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The context of this poster and the information within is to understand the development across lifespan according to Erickson's personality development in 8 stages theory and then comparing it with Piaget's cognitive constructionism theory. Erickson believed that within each stage of life development according to Erikson life development is linked to social experiences across ones lifespan,  at each stage a person will either successfully or unsuccessfully each stage a person will either successfully or unsuccessfully cope, by gaining the force needed to develop to the next development stage or to not be able to results in struggling in later life with adaptation on the other hand according to Piaget's theory each stage is age orientated and each new stage is not followed through with from the prior stage and the next stage is always more advanced than the last. Eriksons theory provides information across the whole lifespan whereas Piaget's theory covers approximately half.</a:t>
            </a:r>
          </a:p>
        </p:txBody>
      </p:sp>
      <p:sp>
        <p:nvSpPr>
          <p:cNvPr id="2" name="TextBox 1">
            <a:extLst>
              <a:ext uri="{FF2B5EF4-FFF2-40B4-BE49-F238E27FC236}">
                <a16:creationId xmlns:a16="http://schemas.microsoft.com/office/drawing/2014/main" id="{EBD816F6-23E3-410B-B243-CB90105E6E46}"/>
              </a:ext>
            </a:extLst>
          </p:cNvPr>
          <p:cNvSpPr txBox="1"/>
          <p:nvPr/>
        </p:nvSpPr>
        <p:spPr>
          <a:xfrm>
            <a:off x="6096000" y="2936557"/>
            <a:ext cx="1974696" cy="984885"/>
          </a:xfrm>
          <a:prstGeom prst="rect">
            <a:avLst/>
          </a:prstGeom>
          <a:ln>
            <a:solidFill>
              <a:srgbClr val="4472C4"/>
            </a:solidFill>
          </a:ln>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cs typeface="Calibri"/>
            </a:endParaRPr>
          </a:p>
          <a:p>
            <a:pPr marL="285750" indent="-285750">
              <a:buFont typeface="Arial"/>
              <a:buChar char="•"/>
            </a:pPr>
            <a:r>
              <a:rPr lang="en-GB" sz="800">
                <a:cs typeface="Calibri"/>
              </a:rPr>
              <a:t>Sensorimotor (0-2 years)</a:t>
            </a:r>
          </a:p>
          <a:p>
            <a:pPr marL="285750" indent="-285750">
              <a:buFont typeface="Arial"/>
              <a:buChar char="•"/>
            </a:pPr>
            <a:r>
              <a:rPr lang="en-GB" sz="800">
                <a:cs typeface="Calibri"/>
              </a:rPr>
              <a:t>Preoperational (2-6 years)</a:t>
            </a:r>
          </a:p>
          <a:p>
            <a:pPr marL="285750" indent="-285750">
              <a:buFont typeface="Arial"/>
              <a:buChar char="•"/>
            </a:pPr>
            <a:r>
              <a:rPr lang="en-GB" sz="800">
                <a:cs typeface="Calibri"/>
              </a:rPr>
              <a:t>Concrete operational (7-12 years)</a:t>
            </a:r>
          </a:p>
          <a:p>
            <a:pPr marL="285750" indent="-285750">
              <a:buFont typeface="Arial"/>
              <a:buChar char="•"/>
            </a:pPr>
            <a:r>
              <a:rPr lang="en-GB" sz="800">
                <a:cs typeface="Calibri"/>
              </a:rPr>
              <a:t>Formal operational  (12 -  adult)</a:t>
            </a:r>
          </a:p>
          <a:p>
            <a:endParaRPr lang="en-GB" sz="1200">
              <a:cs typeface="Calibri"/>
            </a:endParaRPr>
          </a:p>
        </p:txBody>
      </p:sp>
      <p:pic>
        <p:nvPicPr>
          <p:cNvPr id="9" name="Picture 9" descr="Text&#10;&#10;Description automatically generated">
            <a:extLst>
              <a:ext uri="{FF2B5EF4-FFF2-40B4-BE49-F238E27FC236}">
                <a16:creationId xmlns:a16="http://schemas.microsoft.com/office/drawing/2014/main" id="{E06282E2-33E2-4175-9D39-89A8F302CD90}"/>
              </a:ext>
            </a:extLst>
          </p:cNvPr>
          <p:cNvPicPr>
            <a:picLocks noChangeAspect="1"/>
          </p:cNvPicPr>
          <p:nvPr/>
        </p:nvPicPr>
        <p:blipFill rotWithShape="1">
          <a:blip r:embed="rId2"/>
          <a:srcRect l="8805" t="17857" r="6289" b="2857"/>
          <a:stretch/>
        </p:blipFill>
        <p:spPr>
          <a:xfrm>
            <a:off x="8131551" y="1436039"/>
            <a:ext cx="4095108" cy="2304498"/>
          </a:xfrm>
          <a:prstGeom prst="rect">
            <a:avLst/>
          </a:prstGeom>
        </p:spPr>
      </p:pic>
      <p:sp>
        <p:nvSpPr>
          <p:cNvPr id="11" name="Arrow: Down 10">
            <a:extLst>
              <a:ext uri="{FF2B5EF4-FFF2-40B4-BE49-F238E27FC236}">
                <a16:creationId xmlns:a16="http://schemas.microsoft.com/office/drawing/2014/main" id="{78FCEF0F-4A41-4F92-AE4B-1DD3240754BC}"/>
              </a:ext>
            </a:extLst>
          </p:cNvPr>
          <p:cNvSpPr/>
          <p:nvPr/>
        </p:nvSpPr>
        <p:spPr>
          <a:xfrm>
            <a:off x="6082933" y="1425749"/>
            <a:ext cx="2084716" cy="1452112"/>
          </a:xfrm>
          <a:prstGeom prst="downArrow">
            <a:avLst/>
          </a:prstGeom>
          <a:ln>
            <a:solidFill>
              <a:srgbClr val="4472C4"/>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000">
                <a:solidFill>
                  <a:srgbClr val="FFFFFF"/>
                </a:solidFill>
                <a:latin typeface="Calibri"/>
              </a:rPr>
              <a:t>According to Piaget there are four stages of development across the lifespan</a:t>
            </a:r>
            <a:endParaRPr lang="en-GB" sz="1000">
              <a:cs typeface="Calibri"/>
            </a:endParaRPr>
          </a:p>
        </p:txBody>
      </p:sp>
      <p:sp>
        <p:nvSpPr>
          <p:cNvPr id="3" name="TextBox 2">
            <a:extLst>
              <a:ext uri="{FF2B5EF4-FFF2-40B4-BE49-F238E27FC236}">
                <a16:creationId xmlns:a16="http://schemas.microsoft.com/office/drawing/2014/main" id="{E3259871-29F8-4136-AFE4-0177085299BD}"/>
              </a:ext>
            </a:extLst>
          </p:cNvPr>
          <p:cNvSpPr txBox="1"/>
          <p:nvPr/>
        </p:nvSpPr>
        <p:spPr>
          <a:xfrm>
            <a:off x="-3819" y="4097356"/>
            <a:ext cx="6436373" cy="484748"/>
          </a:xfrm>
          <a:prstGeom prst="rect">
            <a:avLst/>
          </a:prstGeom>
          <a:ln>
            <a:solidFill>
              <a:schemeClr val="accent1"/>
            </a:solidFill>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50">
                <a:cs typeface="Calibri"/>
              </a:rPr>
              <a:t>Erikson’s psycho-social theory in stage 8 he states this is when your evaluation is. Hoping to have pride and a sense of satisfaction of placing wisdom upon the world also have and share knowledge. So within this section your reflecting on life and trying to understand and think of the impact you feel is left upon the world according to Erikson (Munley, 1977)</a:t>
            </a:r>
          </a:p>
        </p:txBody>
      </p:sp>
      <p:sp>
        <p:nvSpPr>
          <p:cNvPr id="5" name="TextBox 4">
            <a:extLst>
              <a:ext uri="{FF2B5EF4-FFF2-40B4-BE49-F238E27FC236}">
                <a16:creationId xmlns:a16="http://schemas.microsoft.com/office/drawing/2014/main" id="{17D1118C-6337-43AC-892A-E823EA3ABC96}"/>
              </a:ext>
            </a:extLst>
          </p:cNvPr>
          <p:cNvSpPr txBox="1"/>
          <p:nvPr/>
        </p:nvSpPr>
        <p:spPr>
          <a:xfrm>
            <a:off x="6432554" y="3799233"/>
            <a:ext cx="5746379" cy="584775"/>
          </a:xfrm>
          <a:prstGeom prst="rect">
            <a:avLst/>
          </a:prstGeom>
          <a:ln>
            <a:solidFill>
              <a:srgbClr val="4472C4"/>
            </a:solidFill>
          </a:ln>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cs typeface="Calibri"/>
              </a:rPr>
              <a:t>Piaget’s theory emphasises the mental aspects of development like logic and remembering </a:t>
            </a:r>
            <a:r>
              <a:rPr lang="en-GB" sz="800">
                <a:ea typeface="+mn-lt"/>
                <a:cs typeface="+mn-lt"/>
              </a:rPr>
              <a:t>(Berk, 2014) Piaget implied how these aspects are needed to create babies motor skills and repeating the same actions over and over until they have figured out they can not get anything else from this action then they move on by maturing and trying something of more complicity  to try and be involved more maturely with the world, hence the cognitive theory. Huitt and Hummel, 2003  </a:t>
            </a:r>
            <a:endParaRPr lang="en-GB" sz="800">
              <a:cs typeface="Calibri"/>
            </a:endParaRPr>
          </a:p>
        </p:txBody>
      </p:sp>
      <p:sp>
        <p:nvSpPr>
          <p:cNvPr id="8" name="TextBox 7">
            <a:extLst>
              <a:ext uri="{FF2B5EF4-FFF2-40B4-BE49-F238E27FC236}">
                <a16:creationId xmlns:a16="http://schemas.microsoft.com/office/drawing/2014/main" id="{F9DF4A22-FCA0-41E2-A75E-CFB1AECB3853}"/>
              </a:ext>
            </a:extLst>
          </p:cNvPr>
          <p:cNvSpPr txBox="1"/>
          <p:nvPr/>
        </p:nvSpPr>
        <p:spPr>
          <a:xfrm>
            <a:off x="-14377" y="5951292"/>
            <a:ext cx="12192000" cy="861774"/>
          </a:xfrm>
          <a:prstGeom prst="rect">
            <a:avLst/>
          </a:prstGeom>
          <a:ln>
            <a:solidFill>
              <a:srgbClr val="FFC000"/>
            </a:solidFill>
          </a:ln>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However many unlike theoretical accounts of how a child's thinking develops rest on the different images of what a particular child is like on, Piaget  sees children as</a:t>
            </a:r>
            <a:r>
              <a:rPr lang="en-GB" sz="1000">
                <a:ea typeface="+mn-lt"/>
                <a:cs typeface="+mn-lt"/>
              </a:rPr>
              <a:t>' 'adjusting to their current circumstance just as a researcher building its own comprehension '' and unlike Erikson</a:t>
            </a:r>
            <a:r>
              <a:rPr lang="en-GB" sz="1000">
                <a:cs typeface="Calibri"/>
              </a:rPr>
              <a:t> his theory differentiate because his theory focuses on the child development lifespan whereas Erikson's is not particularly focused on a particular part of development across the lifespan he mentions most age ranges and within Erikson's s child development section of his theory he believes the child is what sets you life up in the future. On the opposing side of Piaget , Erikson acknowledges many more specified developments of life over a period of a lifetime. In Erikson’s stage 8 it is about ego integrity vs despair, in this stage it is about having no regrets in life, feeling good about life or absolutely terrified of death, being terrified of death could be in relation to having had a traumatic childhood most of the time it is. Therefore, Erikson mentions in the early stages of life will be the make or break of your future. </a:t>
            </a:r>
            <a:endParaRPr lang="en-US" sz="1000">
              <a:cs typeface="Calibri" panose="020F0502020204030204"/>
            </a:endParaRPr>
          </a:p>
        </p:txBody>
      </p:sp>
      <p:sp>
        <p:nvSpPr>
          <p:cNvPr id="10" name="TextBox 9">
            <a:extLst>
              <a:ext uri="{FF2B5EF4-FFF2-40B4-BE49-F238E27FC236}">
                <a16:creationId xmlns:a16="http://schemas.microsoft.com/office/drawing/2014/main" id="{CD851075-A9A3-49C0-93B5-05F2EC71E831}"/>
              </a:ext>
            </a:extLst>
          </p:cNvPr>
          <p:cNvSpPr txBox="1"/>
          <p:nvPr/>
        </p:nvSpPr>
        <p:spPr>
          <a:xfrm>
            <a:off x="7838887" y="4508170"/>
            <a:ext cx="4340046" cy="1200329"/>
          </a:xfrm>
          <a:prstGeom prst="rect">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sz="800">
                <a:solidFill>
                  <a:schemeClr val="bg1"/>
                </a:solidFill>
              </a:rPr>
              <a:t>Piaget’s theory is related to the continuous function, which is a over a course of time the child will slowly develop.  So to support the staff at our local hospital we will do effective  reflective memory games so you are not over doing the patient but your getting their brain to work or a slightly different approach but the sort of same concept you could pay normal board games (maybe the patients favourite and that will stimulate the brain and get it working and this could trigger a memory reflective of life and this gets them to talk about their development across their lifespan and these adults are 55 plus so doing basic activities will be easier for this age range in the same way children could not do things of a complex capacity because they are simply not able to their body can not physically. Simple but effective. </a:t>
            </a:r>
          </a:p>
        </p:txBody>
      </p:sp>
      <p:sp>
        <p:nvSpPr>
          <p:cNvPr id="15" name="TextBox 14">
            <a:extLst>
              <a:ext uri="{FF2B5EF4-FFF2-40B4-BE49-F238E27FC236}">
                <a16:creationId xmlns:a16="http://schemas.microsoft.com/office/drawing/2014/main" id="{CA21E416-7FC3-4C78-BA92-162F87292AC0}"/>
              </a:ext>
            </a:extLst>
          </p:cNvPr>
          <p:cNvSpPr txBox="1"/>
          <p:nvPr/>
        </p:nvSpPr>
        <p:spPr>
          <a:xfrm>
            <a:off x="0" y="4626999"/>
            <a:ext cx="7542840" cy="1323439"/>
          </a:xfrm>
          <a:prstGeom prst="rect">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wrap="square" lIns="91440" tIns="45720" rIns="91440" bIns="45720" rtlCol="0" anchor="t">
            <a:spAutoFit/>
          </a:bodyPr>
          <a:lstStyle/>
          <a:p>
            <a:r>
              <a:rPr lang="en-GB" sz="1000"/>
              <a:t>Erikson’s theory was unlike to Piaget’s as Erikson believed there were different influencers in a child’s life such as teachers, friends family and parents n stage 1-4 of child development and between stages 5-8 the individual has more access and control of their environment and the one around them in contrast to the individual is responsible for their problems and the problems resolution in each sperate stage. </a:t>
            </a:r>
            <a:endParaRPr lang="en-GB" sz="1000">
              <a:cs typeface="Calibri"/>
            </a:endParaRPr>
          </a:p>
          <a:p>
            <a:r>
              <a:rPr lang="en-GB" sz="1000"/>
              <a:t>So the activities included in our local hospital, for stage 8 in Erikson’s theory is a colouring or painting activity it is not for anyone but the patient as activities like colouring and panting are therapeutic which is good for the elder as they can relax and if that is not of satisfaction we also do arts and crafts so making necklaces or key chains also knitting and it will be ran Monday – Sunday from 12 – 12  and it will not over do the patients but will keep them entertained and a nurse will always be available to talk while doing the activities or not what ever is best suited for the patient.</a:t>
            </a:r>
            <a:endParaRPr lang="en-GB" sz="1000">
              <a:cs typeface="Calibri"/>
            </a:endParaRPr>
          </a:p>
        </p:txBody>
      </p:sp>
      <p:pic>
        <p:nvPicPr>
          <p:cNvPr id="16" name="Picture 16">
            <a:extLst>
              <a:ext uri="{FF2B5EF4-FFF2-40B4-BE49-F238E27FC236}">
                <a16:creationId xmlns:a16="http://schemas.microsoft.com/office/drawing/2014/main" id="{C20DD455-8DC3-46DF-8154-E0F2820A2663}"/>
              </a:ext>
            </a:extLst>
          </p:cNvPr>
          <p:cNvPicPr>
            <a:picLocks noChangeAspect="1"/>
          </p:cNvPicPr>
          <p:nvPr/>
        </p:nvPicPr>
        <p:blipFill rotWithShape="1">
          <a:blip r:embed="rId3"/>
          <a:srcRect l="43806" t="228" r="356" b="369"/>
          <a:stretch/>
        </p:blipFill>
        <p:spPr>
          <a:xfrm>
            <a:off x="139379" y="1627058"/>
            <a:ext cx="2254287" cy="2292356"/>
          </a:xfrm>
          <a:prstGeom prst="rect">
            <a:avLst/>
          </a:prstGeom>
        </p:spPr>
      </p:pic>
      <p:sp>
        <p:nvSpPr>
          <p:cNvPr id="17" name="TextBox 16">
            <a:extLst>
              <a:ext uri="{FF2B5EF4-FFF2-40B4-BE49-F238E27FC236}">
                <a16:creationId xmlns:a16="http://schemas.microsoft.com/office/drawing/2014/main" id="{1766A0C9-661C-4649-A86E-3D2309F09F25}"/>
              </a:ext>
            </a:extLst>
          </p:cNvPr>
          <p:cNvSpPr txBox="1"/>
          <p:nvPr/>
        </p:nvSpPr>
        <p:spPr>
          <a:xfrm>
            <a:off x="2438400" y="2783456"/>
            <a:ext cx="1938068" cy="1077218"/>
          </a:xfrm>
          <a:prstGeom prst="rect">
            <a:avLst/>
          </a:prstGeom>
          <a:ln>
            <a:solidFill>
              <a:srgbClr val="4472C4"/>
            </a:solidFill>
          </a:ln>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AutoNum type="arabicPeriod"/>
            </a:pPr>
            <a:r>
              <a:rPr lang="en-GB" sz="800">
                <a:ea typeface="+mn-lt"/>
                <a:cs typeface="+mn-lt"/>
              </a:rPr>
              <a:t>  Basic trust vs mistrust </a:t>
            </a:r>
            <a:endParaRPr lang="en-US" sz="800">
              <a:ea typeface="+mn-lt"/>
              <a:cs typeface="+mn-lt"/>
            </a:endParaRPr>
          </a:p>
          <a:p>
            <a:pPr marL="285750" indent="-285750">
              <a:buAutoNum type="arabicPeriod"/>
            </a:pPr>
            <a:r>
              <a:rPr lang="en-GB" sz="800">
                <a:ea typeface="+mn-lt"/>
                <a:cs typeface="+mn-lt"/>
              </a:rPr>
              <a:t>Autonomy vs shame and doubt </a:t>
            </a:r>
            <a:endParaRPr lang="en-US" sz="800">
              <a:ea typeface="+mn-lt"/>
              <a:cs typeface="+mn-lt"/>
            </a:endParaRPr>
          </a:p>
          <a:p>
            <a:pPr marL="285750" indent="-285750">
              <a:buAutoNum type="arabicPeriod"/>
            </a:pPr>
            <a:r>
              <a:rPr lang="en-GB" sz="800">
                <a:ea typeface="+mn-lt"/>
                <a:cs typeface="+mn-lt"/>
              </a:rPr>
              <a:t>Initiative vs guilt </a:t>
            </a:r>
            <a:endParaRPr lang="en-US" sz="800">
              <a:ea typeface="+mn-lt"/>
              <a:cs typeface="+mn-lt"/>
            </a:endParaRPr>
          </a:p>
          <a:p>
            <a:pPr marL="285750" indent="-285750">
              <a:buAutoNum type="arabicPeriod"/>
            </a:pPr>
            <a:r>
              <a:rPr lang="en-GB" sz="800">
                <a:ea typeface="+mn-lt"/>
                <a:cs typeface="+mn-lt"/>
              </a:rPr>
              <a:t>Industriousness vs inferiority </a:t>
            </a:r>
            <a:endParaRPr lang="en-US" sz="800">
              <a:ea typeface="+mn-lt"/>
              <a:cs typeface="+mn-lt"/>
            </a:endParaRPr>
          </a:p>
          <a:p>
            <a:pPr marL="285750" indent="-285750">
              <a:buAutoNum type="arabicPeriod"/>
            </a:pPr>
            <a:r>
              <a:rPr lang="en-GB" sz="800">
                <a:ea typeface="+mn-lt"/>
                <a:cs typeface="+mn-lt"/>
              </a:rPr>
              <a:t>Identity vs role confusion </a:t>
            </a:r>
            <a:endParaRPr lang="en-US" sz="800">
              <a:ea typeface="+mn-lt"/>
              <a:cs typeface="+mn-lt"/>
            </a:endParaRPr>
          </a:p>
          <a:p>
            <a:pPr marL="285750" indent="-285750">
              <a:buAutoNum type="arabicPeriod"/>
            </a:pPr>
            <a:r>
              <a:rPr lang="en-GB" sz="800">
                <a:ea typeface="+mn-lt"/>
                <a:cs typeface="+mn-lt"/>
              </a:rPr>
              <a:t>Intimacy vs isolation </a:t>
            </a:r>
            <a:endParaRPr lang="en-US" sz="800">
              <a:ea typeface="+mn-lt"/>
              <a:cs typeface="+mn-lt"/>
            </a:endParaRPr>
          </a:p>
          <a:p>
            <a:pPr marL="285750" indent="-285750">
              <a:buAutoNum type="arabicPeriod"/>
            </a:pPr>
            <a:r>
              <a:rPr lang="en-GB" sz="800">
                <a:ea typeface="+mn-lt"/>
                <a:cs typeface="+mn-lt"/>
              </a:rPr>
              <a:t>Generativity vs stagnation</a:t>
            </a:r>
            <a:endParaRPr lang="en-US" sz="800">
              <a:ea typeface="+mn-lt"/>
              <a:cs typeface="+mn-lt"/>
            </a:endParaRPr>
          </a:p>
          <a:p>
            <a:pPr marL="285750" indent="-285750">
              <a:buAutoNum type="arabicPeriod"/>
            </a:pPr>
            <a:r>
              <a:rPr lang="en-GB" sz="800">
                <a:ea typeface="+mn-lt"/>
                <a:cs typeface="+mn-lt"/>
              </a:rPr>
              <a:t>Ego integrity vs despair</a:t>
            </a:r>
            <a:endParaRPr lang="en-GB" sz="800"/>
          </a:p>
        </p:txBody>
      </p:sp>
      <p:sp>
        <p:nvSpPr>
          <p:cNvPr id="19" name="Arrow: Down 18">
            <a:extLst>
              <a:ext uri="{FF2B5EF4-FFF2-40B4-BE49-F238E27FC236}">
                <a16:creationId xmlns:a16="http://schemas.microsoft.com/office/drawing/2014/main" id="{B45A9A97-7BFE-4704-B7AF-AEAD17AAA65F}"/>
              </a:ext>
            </a:extLst>
          </p:cNvPr>
          <p:cNvSpPr/>
          <p:nvPr/>
        </p:nvSpPr>
        <p:spPr>
          <a:xfrm>
            <a:off x="2386944" y="1500263"/>
            <a:ext cx="1984076" cy="1279586"/>
          </a:xfrm>
          <a:prstGeom prst="downArrow">
            <a:avLst/>
          </a:prstGeom>
          <a:ln>
            <a:solidFill>
              <a:srgbClr val="4472C4"/>
            </a:solidFill>
          </a:ln>
        </p:spPr>
        <p:style>
          <a:lnRef idx="0">
            <a:schemeClr val="accent4"/>
          </a:lnRef>
          <a:fillRef idx="3">
            <a:schemeClr val="accent4"/>
          </a:fillRef>
          <a:effectRef idx="3">
            <a:schemeClr val="accent4"/>
          </a:effectRef>
          <a:fontRef idx="minor">
            <a:schemeClr val="lt1"/>
          </a:fontRef>
        </p:style>
        <p:txBody>
          <a:bodyPr rtlCol="0" anchor="ctr"/>
          <a:lstStyle/>
          <a:p>
            <a:pPr algn="ctr" rtl="0"/>
            <a:r>
              <a:rPr lang="en-GB" sz="1000">
                <a:solidFill>
                  <a:srgbClr val="FFFFFF"/>
                </a:solidFill>
                <a:latin typeface="Calibri"/>
                <a:ea typeface="Segoe UI"/>
                <a:cs typeface="Segoe UI"/>
              </a:rPr>
              <a:t>According to Erikson's theory</a:t>
            </a:r>
            <a:r>
              <a:rPr lang="en-US" sz="1000">
                <a:latin typeface="Calibri"/>
                <a:ea typeface="Segoe UI"/>
                <a:cs typeface="Segoe UI"/>
              </a:rPr>
              <a:t>​</a:t>
            </a:r>
          </a:p>
          <a:p>
            <a:pPr algn="ctr" rtl="0"/>
            <a:r>
              <a:rPr lang="en-GB" sz="1000">
                <a:solidFill>
                  <a:srgbClr val="FFFFFF"/>
                </a:solidFill>
                <a:latin typeface="Calibri"/>
                <a:ea typeface="Segoe UI"/>
                <a:cs typeface="Segoe UI"/>
              </a:rPr>
              <a:t>There are 8 stages of development across the lifespan</a:t>
            </a:r>
            <a:endParaRPr lang="en-GB" sz="1000">
              <a:cs typeface="Calibri"/>
            </a:endParaRPr>
          </a:p>
        </p:txBody>
      </p:sp>
      <p:sp>
        <p:nvSpPr>
          <p:cNvPr id="20" name="TextBox 19">
            <a:extLst>
              <a:ext uri="{FF2B5EF4-FFF2-40B4-BE49-F238E27FC236}">
                <a16:creationId xmlns:a16="http://schemas.microsoft.com/office/drawing/2014/main" id="{CD7F0CD6-3F35-421C-8074-2ECCC493D44F}"/>
              </a:ext>
            </a:extLst>
          </p:cNvPr>
          <p:cNvSpPr txBox="1"/>
          <p:nvPr/>
        </p:nvSpPr>
        <p:spPr>
          <a:xfrm>
            <a:off x="4189742" y="1616196"/>
            <a:ext cx="1693653" cy="1938992"/>
          </a:xfrm>
          <a:prstGeom prst="rect">
            <a:avLst/>
          </a:prstGeom>
          <a:ln>
            <a:solidFill>
              <a:srgbClr val="4472C4"/>
            </a:solidFill>
          </a:ln>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a:ea typeface="+mn-lt"/>
                <a:cs typeface="+mn-lt"/>
              </a:rPr>
              <a:t>Erikson believed that development continued throughout the whole lifespan because according to Erikson you must solve a major problem within each development stage of life to be able to maintain a healthy personality.</a:t>
            </a:r>
            <a:endParaRPr lang="en-US" sz="1000">
              <a:ea typeface="+mn-lt"/>
              <a:cs typeface="+mn-lt"/>
            </a:endParaRPr>
          </a:p>
          <a:p>
            <a:pPr algn="ctr"/>
            <a:r>
              <a:rPr lang="en-GB" sz="1000">
                <a:ea typeface="+mn-lt"/>
                <a:cs typeface="+mn-lt"/>
              </a:rPr>
              <a:t> </a:t>
            </a:r>
            <a:r>
              <a:rPr lang="en-GB" sz="1000">
                <a:cs typeface="Calibri" panose="020F0502020204030204"/>
              </a:rPr>
              <a:t>(Denise Roberts Boyd and Bee, 2019)</a:t>
            </a:r>
            <a:r>
              <a:rPr lang="en-GB" sz="1000">
                <a:ea typeface="+mn-lt"/>
                <a:cs typeface="+mn-lt"/>
              </a:rPr>
              <a:t> </a:t>
            </a:r>
            <a:endParaRPr lang="en-GB" sz="100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329E6A-A977-4BE1-9A47-619AB7CBD72A}"/>
              </a:ext>
            </a:extLst>
          </p:cNvPr>
          <p:cNvSpPr txBox="1"/>
          <p:nvPr/>
        </p:nvSpPr>
        <p:spPr>
          <a:xfrm>
            <a:off x="267419" y="224287"/>
            <a:ext cx="9342406"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Anon, (n.d.). Available at: Anon, (n.d.). Available at: Slideplayer.com. (2021). [online] Available at: </a:t>
            </a:r>
            <a:r>
              <a:rPr lang="en-GB" sz="1400">
                <a:ea typeface="+mn-lt"/>
                <a:cs typeface="+mn-lt"/>
                <a:hlinkClick r:id="rId2"/>
              </a:rPr>
              <a:t>https://slideplayer.com/slide/10878418/39/images/3/SECTION+4%3A+COGNITIVE+DEVELOPMENT+Piaget%E2%80%99s+4+Stages+of+Cognitive+Development.jpg</a:t>
            </a:r>
            <a:r>
              <a:rPr lang="en-GB" sz="1400">
                <a:ea typeface="+mn-lt"/>
                <a:cs typeface="+mn-lt"/>
              </a:rPr>
              <a:t> [Accessed 15 Jun. 2021].</a:t>
            </a:r>
          </a:p>
          <a:p>
            <a:endParaRPr lang="en-GB" sz="1400">
              <a:cs typeface="Calibri"/>
            </a:endParaRPr>
          </a:p>
          <a:p>
            <a:pPr marL="285750" indent="-285750">
              <a:buFont typeface="Arial"/>
              <a:buChar char="•"/>
            </a:pPr>
            <a:r>
              <a:rPr lang="en-GB" sz="1400">
                <a:cs typeface="Calibri"/>
              </a:rPr>
              <a:t>I chose this imagine as it explained Piaget's theory well in little but informative words and a great image to give readers something to visualise as well as read and inform</a:t>
            </a:r>
          </a:p>
          <a:p>
            <a:pPr marL="285750" indent="-285750">
              <a:buFont typeface="Arial"/>
              <a:buChar char="•"/>
            </a:pPr>
            <a:r>
              <a:rPr lang="en-GB" sz="1400">
                <a:cs typeface="Calibri"/>
              </a:rPr>
              <a:t>The source may not be completely credible however the information shared within the image corresponded to Piaget's theory greatly</a:t>
            </a:r>
            <a:r>
              <a:rPr lang="en-GB">
                <a:cs typeface="Calibri"/>
              </a:rPr>
              <a:t>.</a:t>
            </a:r>
          </a:p>
        </p:txBody>
      </p:sp>
      <p:sp>
        <p:nvSpPr>
          <p:cNvPr id="3" name="TextBox 2">
            <a:extLst>
              <a:ext uri="{FF2B5EF4-FFF2-40B4-BE49-F238E27FC236}">
                <a16:creationId xmlns:a16="http://schemas.microsoft.com/office/drawing/2014/main" id="{3402326E-734D-4A50-8F7C-8EF9158EBC7C}"/>
              </a:ext>
            </a:extLst>
          </p:cNvPr>
          <p:cNvSpPr txBox="1"/>
          <p:nvPr/>
        </p:nvSpPr>
        <p:spPr>
          <a:xfrm>
            <a:off x="123645" y="2105202"/>
            <a:ext cx="1175780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 Boyd, D and Bee, H.L. (2019). </a:t>
            </a:r>
            <a:r>
              <a:rPr lang="en-GB" sz="1400" i="1">
                <a:ea typeface="+mn-lt"/>
                <a:cs typeface="+mn-lt"/>
              </a:rPr>
              <a:t>Lifespan development</a:t>
            </a:r>
            <a:r>
              <a:rPr lang="en-GB" sz="1400">
                <a:ea typeface="+mn-lt"/>
                <a:cs typeface="+mn-lt"/>
              </a:rPr>
              <a:t>. Boston: Pearson.</a:t>
            </a:r>
            <a:endParaRPr lang="en-US" sz="1400"/>
          </a:p>
          <a:p>
            <a:endParaRPr lang="en-GB" sz="1400">
              <a:cs typeface="Calibri"/>
            </a:endParaRPr>
          </a:p>
          <a:p>
            <a:pPr marL="285750" indent="-285750">
              <a:buFont typeface="Arial" panose="020B0604020202020204" pitchFamily="34" charset="0"/>
              <a:buChar char="•"/>
            </a:pPr>
            <a:r>
              <a:rPr lang="en-GB" sz="1400">
                <a:cs typeface="Calibri"/>
              </a:rPr>
              <a:t>Page 37 explains the difference between Erikson’s views on lifespan development and Freud's and how Erikson believes a main challenge in each stage of life will influence you because of things like social demands altering while aging and each challenge that comes about always comes with opposites so a good outcome and a bad outcome and it is up to that individual going through stages of life to pick the right one. This was a very valid point to me as it expresses his theory that bit more on how many stages of life there actually are in comparison Freud's theory. With Freud's it depends on the interaction between internal drives and culture demands. I thought this was a good point to bring up as is emphasises how many different theorist having different opinions on the understanding of development lifespan and how many opinions are similar and others are the opposite and I just wanted to make a brief comparison to emphasise my understanding of Erikson’s views.</a:t>
            </a:r>
            <a:endParaRPr lang="en-GB"/>
          </a:p>
        </p:txBody>
      </p:sp>
      <p:sp>
        <p:nvSpPr>
          <p:cNvPr id="6" name="TextBox 5">
            <a:extLst>
              <a:ext uri="{FF2B5EF4-FFF2-40B4-BE49-F238E27FC236}">
                <a16:creationId xmlns:a16="http://schemas.microsoft.com/office/drawing/2014/main" id="{A232A6B7-7DD4-4482-A4A6-06B36B0E36E1}"/>
              </a:ext>
            </a:extLst>
          </p:cNvPr>
          <p:cNvSpPr txBox="1"/>
          <p:nvPr/>
        </p:nvSpPr>
        <p:spPr>
          <a:xfrm>
            <a:off x="123644" y="4251005"/>
            <a:ext cx="12016596"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Berk, L.E. (2014). </a:t>
            </a:r>
            <a:r>
              <a:rPr lang="en-GB" sz="1400" i="1">
                <a:ea typeface="+mn-lt"/>
                <a:cs typeface="+mn-lt"/>
              </a:rPr>
              <a:t>Development through the lifespan</a:t>
            </a:r>
            <a:r>
              <a:rPr lang="en-GB" sz="1400">
                <a:ea typeface="+mn-lt"/>
                <a:cs typeface="+mn-lt"/>
              </a:rPr>
              <a:t>. New York: Pearson.</a:t>
            </a:r>
            <a:endParaRPr lang="en-US" sz="1400">
              <a:cs typeface="Calibri"/>
            </a:endParaRPr>
          </a:p>
          <a:p>
            <a:endParaRPr lang="en-GB" sz="1400">
              <a:cs typeface="Calibri"/>
            </a:endParaRPr>
          </a:p>
          <a:p>
            <a:pPr marL="285750" indent="-285750">
              <a:buFont typeface="Arial" panose="020B0604020202020204" pitchFamily="34" charset="0"/>
              <a:buChar char="•"/>
            </a:pPr>
            <a:r>
              <a:rPr lang="en-GB" sz="1400">
                <a:cs typeface="Calibri"/>
              </a:rPr>
              <a:t>Page 47 specifies Piaget's theory and how important these stages of development according to his theory are. This is a credible source as I got it from a reliable book in which shares a lot of information on the understanding of development lifespan.</a:t>
            </a:r>
          </a:p>
          <a:p>
            <a:endParaRPr lang="en-GB" sz="1400">
              <a:cs typeface="Calibri"/>
            </a:endParaRPr>
          </a:p>
        </p:txBody>
      </p:sp>
      <p:sp>
        <p:nvSpPr>
          <p:cNvPr id="7" name="TextBox 6">
            <a:extLst>
              <a:ext uri="{FF2B5EF4-FFF2-40B4-BE49-F238E27FC236}">
                <a16:creationId xmlns:a16="http://schemas.microsoft.com/office/drawing/2014/main" id="{D61D85D2-F981-4EC7-ACE8-58B37387B554}"/>
              </a:ext>
            </a:extLst>
          </p:cNvPr>
          <p:cNvSpPr txBox="1"/>
          <p:nvPr/>
        </p:nvSpPr>
        <p:spPr>
          <a:xfrm>
            <a:off x="175405" y="5196007"/>
            <a:ext cx="12016595"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Gross, R. (2015). </a:t>
            </a:r>
            <a:r>
              <a:rPr lang="en-GB" sz="1400" i="1">
                <a:ea typeface="+mn-lt"/>
                <a:cs typeface="+mn-lt"/>
              </a:rPr>
              <a:t>Psychology : The Science Of Mind And Behaviour</a:t>
            </a:r>
            <a:r>
              <a:rPr lang="en-GB" sz="1400">
                <a:ea typeface="+mn-lt"/>
                <a:cs typeface="+mn-lt"/>
              </a:rPr>
              <a:t>. 7th ed. London: Hodder Education.</a:t>
            </a:r>
            <a:endParaRPr lang="en-US" sz="1400">
              <a:cs typeface="Calibri"/>
            </a:endParaRPr>
          </a:p>
          <a:p>
            <a:pPr marL="285750" indent="-285750">
              <a:buFont typeface="Arial" panose="020B0604020202020204" pitchFamily="34" charset="0"/>
              <a:buChar char="•"/>
            </a:pPr>
            <a:endParaRPr lang="en-GB" sz="1400">
              <a:cs typeface="Calibri"/>
            </a:endParaRPr>
          </a:p>
          <a:p>
            <a:pPr marL="285750" indent="-285750">
              <a:buFont typeface="Arial" panose="020B0604020202020204" pitchFamily="34" charset="0"/>
              <a:buChar char="•"/>
            </a:pPr>
            <a:r>
              <a:rPr lang="en-GB" sz="1400">
                <a:cs typeface="Calibri"/>
              </a:rPr>
              <a:t>Page 569  helped my poster because it highlighted Piaget's theory and compared it to many other theorist and  more broadly as mentioned in my poster the Piaget focused on child development only focusing on the stages of childhood, the last stage is age ranges of 12-adults which is a huge chunk to miss out in a slightly similar way Erikson does not go past 60 years of age but many people do live past 60 but Erikson still covers a huge range of development lifespan  Piaget goes to 12 the thinks life is pretty much basic and repetitive after this age as reaching 12 years to him is full maturity. </a:t>
            </a:r>
          </a:p>
          <a:p>
            <a:endParaRPr lang="en-GB">
              <a:cs typeface="Calibri"/>
            </a:endParaRPr>
          </a:p>
        </p:txBody>
      </p:sp>
    </p:spTree>
    <p:extLst>
      <p:ext uri="{BB962C8B-B14F-4D97-AF65-F5344CB8AC3E}">
        <p14:creationId xmlns:p14="http://schemas.microsoft.com/office/powerpoint/2010/main" val="34864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751760-B6AA-4A39-8AF0-E08D4F68D8CE}"/>
              </a:ext>
            </a:extLst>
          </p:cNvPr>
          <p:cNvSpPr txBox="1"/>
          <p:nvPr/>
        </p:nvSpPr>
        <p:spPr>
          <a:xfrm>
            <a:off x="332408" y="160850"/>
            <a:ext cx="9585315" cy="2677656"/>
          </a:xfrm>
          <a:prstGeom prst="rect">
            <a:avLst/>
          </a:prstGeom>
          <a:noFill/>
        </p:spPr>
        <p:txBody>
          <a:bodyPr wrap="square" lIns="91440" tIns="45720" rIns="91440" bIns="45720" rtlCol="0" anchor="t">
            <a:spAutoFit/>
          </a:bodyPr>
          <a:lstStyle/>
          <a:p>
            <a:r>
              <a:rPr lang="en-GB" sz="1400">
                <a:cs typeface="Calibri" panose="020F0502020204030204"/>
              </a:rPr>
              <a:t>moodle.uwtsd.ac.uk. (n.d.). UWTSD Moodle 2020/21:Log in. [online] Available at: https://moodle.uwtsd.ac.uk/mod/resource/view.php?id=352012&amp;redirect=1 [Accessed 18 Jun. 2021].</a:t>
            </a:r>
          </a:p>
          <a:p>
            <a:pPr marL="285750" indent="-285750">
              <a:buFont typeface="Arial"/>
              <a:buChar char="•"/>
            </a:pPr>
            <a:endParaRPr lang="en-GB" sz="1400">
              <a:cs typeface="Calibri" panose="020F0502020204030204"/>
            </a:endParaRPr>
          </a:p>
          <a:p>
            <a:pPr marL="285750" indent="-285750">
              <a:buFont typeface="Arial"/>
              <a:buChar char="•"/>
            </a:pPr>
            <a:r>
              <a:rPr lang="en-GB" sz="1400">
                <a:cs typeface="Calibri" panose="020F0502020204030204"/>
              </a:rPr>
              <a:t>I cited within my poster that Erikson believed the personality develops in stage 8 of development whereas Piaget believes it develops at childhood just before reaching teenagehood. This is a solid different view as in Erikson's theory stage 8 is in fact the age approaching 55 – 60 plus. So many will argue your life can not start so late maturely because you have already been through a lot but to support Erikson's theory he states you have to go though something traumatic in each stage of life to mature and develop on to the next , and the ability to get through it which is why he believes we are fully maturely developed by the age of 55 plus, we have been through life and it made us to be what we are by that age come. This is an highly difference in views as some people unfortunately do not live to be 55 or onwards so to claim life begins at that age is a bold statement but actually makes sense. This source is credible as I  got this information from within my sources given to me for the poster.</a:t>
            </a:r>
          </a:p>
        </p:txBody>
      </p:sp>
      <p:sp>
        <p:nvSpPr>
          <p:cNvPr id="6" name="TextBox 5">
            <a:extLst>
              <a:ext uri="{FF2B5EF4-FFF2-40B4-BE49-F238E27FC236}">
                <a16:creationId xmlns:a16="http://schemas.microsoft.com/office/drawing/2014/main" id="{E22B9AEB-8FD8-4208-B4C9-AADE5DFF8D51}"/>
              </a:ext>
            </a:extLst>
          </p:cNvPr>
          <p:cNvSpPr txBox="1"/>
          <p:nvPr/>
        </p:nvSpPr>
        <p:spPr>
          <a:xfrm>
            <a:off x="454591" y="3329467"/>
            <a:ext cx="10827698" cy="3323987"/>
          </a:xfrm>
          <a:prstGeom prst="rect">
            <a:avLst/>
          </a:prstGeom>
          <a:noFill/>
        </p:spPr>
        <p:txBody>
          <a:bodyPr wrap="square" lIns="91440" tIns="45720" rIns="91440" bIns="45720" rtlCol="0" anchor="t">
            <a:spAutoFit/>
          </a:bodyPr>
          <a:lstStyle/>
          <a:p>
            <a:r>
              <a:rPr lang="en-GB" sz="1400" err="1"/>
              <a:t>Huitt</a:t>
            </a:r>
            <a:r>
              <a:rPr lang="en-GB" sz="1400"/>
              <a:t>, W. and Hummel, J. (2003). Piaget’s Theory of Cognitive Development. [online] intranet.newriver.edu. Available at: </a:t>
            </a:r>
            <a:r>
              <a:rPr lang="en-GB" sz="1400">
                <a:hlinkClick r:id="rId2"/>
              </a:rPr>
              <a:t>https://intranet.newriver.edu/images/stories/library/stennett_psychology_articles/Piagets%20Theory%20of%20Cognitive%20Development.pdf</a:t>
            </a:r>
            <a:r>
              <a:rPr lang="en-GB" sz="1400"/>
              <a:t>.</a:t>
            </a:r>
          </a:p>
          <a:p>
            <a:endParaRPr lang="en-GB" sz="1400"/>
          </a:p>
          <a:p>
            <a:pPr marL="285750" indent="-285750">
              <a:buFont typeface="Arial" panose="020B0604020202020204" pitchFamily="34" charset="0"/>
              <a:buChar char="•"/>
            </a:pPr>
            <a:r>
              <a:rPr lang="en-GB" sz="1400"/>
              <a:t>I ran out of room in the poster to add further detail about Piaget’s cognitive theory but this journal allowed me to add that little more in depth and pay more attention to Piaget’s theory as well as Erikson’s. I do believe this source is credible as I have read a lot of information within the journal and it matches up to Piaget’s theory very well.</a:t>
            </a:r>
          </a:p>
          <a:p>
            <a:pPr marL="285750" indent="-285750">
              <a:buFont typeface="Arial" panose="020B0604020202020204" pitchFamily="34" charset="0"/>
              <a:buChar char="•"/>
            </a:pPr>
            <a:r>
              <a:rPr lang="en-GB" sz="1400"/>
              <a:t> Explained briefly in the poster Piaget believed his hypothesis underlined the psychological parts of advancement. Piaget inferred how these angles are expected to make infants engine abilities and rehashing similar activities again and again until they have figured out they can not get whatever else from this activity then they proceed onward by developing and having a go at something of more complicity.  To attempt to be included all the more maturely with the world. People believed Piaget was one of the most influential researchers in the area topic of development psychology Piaget was quite possibly the most persuasive scientists in the space of formative brain research during the twentieth century. Piaget initially prepared in the space of science and theory and viewed himself as a" hereditary epistemologist." He was fundamentally keen on the organic effects on" how we come to know." He accepted that what recognizes individuals from different creatures is our capacity to do" conceptual emblematic thinking." Piaget's perspectives are frequently contrasted and those with other theories and a main on being  Erikson who looked more to social developments.</a:t>
            </a:r>
          </a:p>
        </p:txBody>
      </p:sp>
    </p:spTree>
    <p:extLst>
      <p:ext uri="{BB962C8B-B14F-4D97-AF65-F5344CB8AC3E}">
        <p14:creationId xmlns:p14="http://schemas.microsoft.com/office/powerpoint/2010/main" val="4265661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D88D94-953D-4201-B11D-F81AB362C9FE}"/>
              </a:ext>
            </a:extLst>
          </p:cNvPr>
          <p:cNvSpPr txBox="1"/>
          <p:nvPr/>
        </p:nvSpPr>
        <p:spPr>
          <a:xfrm>
            <a:off x="281354" y="3111879"/>
            <a:ext cx="1135523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Selfninja.com (2018). </a:t>
            </a:r>
            <a:r>
              <a:rPr lang="en-GB" sz="1400" i="1">
                <a:ea typeface="+mn-lt"/>
                <a:cs typeface="+mn-lt"/>
              </a:rPr>
              <a:t>Erikson’s 8 Stages Of Personality Development</a:t>
            </a:r>
            <a:r>
              <a:rPr lang="en-GB" sz="1400">
                <a:ea typeface="+mn-lt"/>
                <a:cs typeface="+mn-lt"/>
              </a:rPr>
              <a:t>. [online] Selfninja.com. Available at: </a:t>
            </a:r>
            <a:r>
              <a:rPr lang="en-GB" sz="1400">
                <a:ea typeface="+mn-lt"/>
                <a:cs typeface="+mn-lt"/>
                <a:hlinkClick r:id="rId2"/>
              </a:rPr>
              <a:t>http://selfninja.com/eriksons-8-stages-personality-development/</a:t>
            </a:r>
            <a:r>
              <a:rPr lang="en-GB" sz="1400">
                <a:ea typeface="+mn-lt"/>
                <a:cs typeface="+mn-lt"/>
              </a:rPr>
              <a:t>.</a:t>
            </a:r>
            <a:endParaRPr lang="en-US" sz="1400">
              <a:cs typeface="Calibri"/>
            </a:endParaRPr>
          </a:p>
          <a:p>
            <a:endParaRPr lang="en-GB" sz="1400">
              <a:ea typeface="+mn-lt"/>
              <a:cs typeface="+mn-lt"/>
            </a:endParaRPr>
          </a:p>
          <a:p>
            <a:pPr marL="285750" indent="-285750">
              <a:buFont typeface="Arial"/>
              <a:buChar char="•"/>
            </a:pPr>
            <a:r>
              <a:rPr lang="en-GB" sz="1400">
                <a:cs typeface="Calibri"/>
              </a:rPr>
              <a:t>I used this image as a visual for Erikson's theory and I believe it breaks down each section of the theory in complex enough words to understand but there are also pictures to emphasise the point. The image I used is based on stage 8 of Erikson’s theory this particular imagine does not cover all stages but there were many that did I chose this one because I wanted to focus on stage 8 of Erikson's theory in this section of my poster.</a:t>
            </a:r>
          </a:p>
        </p:txBody>
      </p:sp>
      <p:sp>
        <p:nvSpPr>
          <p:cNvPr id="4" name="TextBox 3">
            <a:extLst>
              <a:ext uri="{FF2B5EF4-FFF2-40B4-BE49-F238E27FC236}">
                <a16:creationId xmlns:a16="http://schemas.microsoft.com/office/drawing/2014/main" id="{FA4BA40F-A335-43ED-ABAE-6915E10B2801}"/>
              </a:ext>
            </a:extLst>
          </p:cNvPr>
          <p:cNvSpPr txBox="1"/>
          <p:nvPr/>
        </p:nvSpPr>
        <p:spPr>
          <a:xfrm>
            <a:off x="281354" y="225083"/>
            <a:ext cx="9383151" cy="2031325"/>
          </a:xfrm>
          <a:prstGeom prst="rect">
            <a:avLst/>
          </a:prstGeom>
          <a:noFill/>
        </p:spPr>
        <p:txBody>
          <a:bodyPr wrap="square" lIns="91440" tIns="45720" rIns="91440" bIns="45720" rtlCol="0" anchor="t">
            <a:spAutoFit/>
          </a:bodyPr>
          <a:lstStyle/>
          <a:p>
            <a:r>
              <a:rPr lang="en-GB" sz="1400"/>
              <a:t>Munley, P.H. (1977). Erikson’s theory of psychosocial development and career development. Journal of Vocational Behaviour, 10(3), pp.261–269.</a:t>
            </a:r>
          </a:p>
          <a:p>
            <a:endParaRPr lang="en-GB" sz="1400"/>
          </a:p>
          <a:p>
            <a:pPr marL="285750" indent="-285750">
              <a:buFont typeface="Arial" panose="020B0604020202020204" pitchFamily="34" charset="0"/>
              <a:buChar char="•"/>
            </a:pPr>
            <a:r>
              <a:rPr lang="en-GB" sz="1400"/>
              <a:t>I used this information from a website as the overview of the writing explained in detail, I read some of the article and I like the way the writer talks about the article and how it  diagrams a portion of the commitments of Erik Erikson's hypothesis of psychosocial advancement in giving a formative point of view on profession conduct. While Erikson's theory has not been customarily viewed as a "professional formative hypothesis" the hypothesis seems, by all accounts, to be of significance in grasping the formative idea of professional conduct. A concise outline of Erikson's theory is introduced and potential commitments of the hypothesis towards upgrading comprehension of vocation advancement are noted.</a:t>
            </a:r>
          </a:p>
        </p:txBody>
      </p:sp>
    </p:spTree>
    <p:extLst>
      <p:ext uri="{BB962C8B-B14F-4D97-AF65-F5344CB8AC3E}">
        <p14:creationId xmlns:p14="http://schemas.microsoft.com/office/powerpoint/2010/main" val="22828780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2021-06-15T14:02:07Z</dcterms:created>
  <dcterms:modified xsi:type="dcterms:W3CDTF">2021-06-18T12:40:30Z</dcterms:modified>
</cp:coreProperties>
</file>