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Lst>
  <p:notesMasterIdLst>
    <p:notesMasterId r:id="rId11"/>
  </p:notesMasterIdLst>
  <p:handoutMasterIdLst>
    <p:handoutMasterId r:id="rId12"/>
  </p:handoutMasterIdLst>
  <p:sldIdLst>
    <p:sldId id="256" r:id="rId5"/>
    <p:sldId id="328" r:id="rId6"/>
    <p:sldId id="384" r:id="rId7"/>
    <p:sldId id="385" r:id="rId8"/>
    <p:sldId id="386" r:id="rId9"/>
    <p:sldId id="267" r:id="rId10"/>
  </p:sldIdLst>
  <p:sldSz cx="9144000" cy="6858000" type="screen4x3"/>
  <p:notesSz cx="6858000" cy="9144000"/>
  <p:custDataLst>
    <p:tags r:id="rId13"/>
  </p:custDataLst>
  <p:defaultTextStyle>
    <a:defPPr>
      <a:defRPr lang="en-GB"/>
    </a:defPPr>
    <a:lvl1pPr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1pPr>
    <a:lvl2pPr marL="4572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2pPr>
    <a:lvl3pPr marL="9144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3pPr>
    <a:lvl4pPr marL="13716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4pPr>
    <a:lvl5pPr marL="1828800" algn="l" rtl="0" fontAlgn="base">
      <a:spcBef>
        <a:spcPct val="0"/>
      </a:spcBef>
      <a:spcAft>
        <a:spcPct val="0"/>
      </a:spcAft>
      <a:defRPr sz="2000" kern="1200">
        <a:solidFill>
          <a:schemeClr val="tx1"/>
        </a:solidFill>
        <a:latin typeface="Arial" pitchFamily="-105" charset="0"/>
        <a:ea typeface="ＭＳ Ｐゴシック" pitchFamily="-105" charset="-128"/>
        <a:cs typeface="ＭＳ Ｐゴシック" pitchFamily="-105" charset="-128"/>
      </a:defRPr>
    </a:lvl5pPr>
    <a:lvl6pPr marL="22860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6pPr>
    <a:lvl7pPr marL="27432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7pPr>
    <a:lvl8pPr marL="32004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8pPr>
    <a:lvl9pPr marL="3657600" algn="l" defTabSz="457200" rtl="0" eaLnBrk="1" latinLnBrk="0" hangingPunct="1">
      <a:defRPr sz="2000" kern="1200">
        <a:solidFill>
          <a:schemeClr val="tx1"/>
        </a:solidFill>
        <a:latin typeface="Arial" pitchFamily="-105" charset="0"/>
        <a:ea typeface="ＭＳ Ｐゴシック" pitchFamily="-105" charset="-128"/>
        <a:cs typeface="ＭＳ Ｐゴシック" pitchFamily="-105"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E30613"/>
    <a:srgbClr val="D9D9D9"/>
    <a:srgbClr val="D81E05"/>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7B6D23-4C1D-4979-8794-923AC2F5CA98}" v="8" dt="2023-02-28T21:53:31.5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120" d="100"/>
          <a:sy n="120" d="100"/>
        </p:scale>
        <p:origin x="1344" y="10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howGuides="1">
      <p:cViewPr varScale="1">
        <p:scale>
          <a:sx n="57" d="100"/>
          <a:sy n="57" d="100"/>
        </p:scale>
        <p:origin x="-117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gs" Target="tags/tag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odri Thomas" userId="97013524-85ec-4bc1-99cf-ee75f81eb8cc" providerId="ADAL" clId="{4A7B6D23-4C1D-4979-8794-923AC2F5CA98}"/>
    <pc:docChg chg="undo custSel addSld delSld modSld">
      <pc:chgData name="Rhodri Thomas" userId="97013524-85ec-4bc1-99cf-ee75f81eb8cc" providerId="ADAL" clId="{4A7B6D23-4C1D-4979-8794-923AC2F5CA98}" dt="2023-03-02T10:38:06.090" v="1172" actId="1076"/>
      <pc:docMkLst>
        <pc:docMk/>
      </pc:docMkLst>
      <pc:sldChg chg="modSp mod">
        <pc:chgData name="Rhodri Thomas" userId="97013524-85ec-4bc1-99cf-ee75f81eb8cc" providerId="ADAL" clId="{4A7B6D23-4C1D-4979-8794-923AC2F5CA98}" dt="2023-02-28T21:05:46.175" v="19" actId="20577"/>
        <pc:sldMkLst>
          <pc:docMk/>
          <pc:sldMk cId="0" sldId="256"/>
        </pc:sldMkLst>
        <pc:spChg chg="mod">
          <ac:chgData name="Rhodri Thomas" userId="97013524-85ec-4bc1-99cf-ee75f81eb8cc" providerId="ADAL" clId="{4A7B6D23-4C1D-4979-8794-923AC2F5CA98}" dt="2023-02-28T21:05:46.175" v="19" actId="20577"/>
          <ac:spMkLst>
            <pc:docMk/>
            <pc:sldMk cId="0" sldId="256"/>
            <ac:spMk id="2054" creationId="{00000000-0000-0000-0000-000000000000}"/>
          </ac:spMkLst>
        </pc:spChg>
      </pc:sldChg>
      <pc:sldChg chg="addSp modSp mod">
        <pc:chgData name="Rhodri Thomas" userId="97013524-85ec-4bc1-99cf-ee75f81eb8cc" providerId="ADAL" clId="{4A7B6D23-4C1D-4979-8794-923AC2F5CA98}" dt="2023-02-28T21:19:23.392" v="326" actId="21"/>
        <pc:sldMkLst>
          <pc:docMk/>
          <pc:sldMk cId="0" sldId="328"/>
        </pc:sldMkLst>
        <pc:spChg chg="mod">
          <ac:chgData name="Rhodri Thomas" userId="97013524-85ec-4bc1-99cf-ee75f81eb8cc" providerId="ADAL" clId="{4A7B6D23-4C1D-4979-8794-923AC2F5CA98}" dt="2023-02-28T21:07:33.284" v="57" actId="20577"/>
          <ac:spMkLst>
            <pc:docMk/>
            <pc:sldMk cId="0" sldId="328"/>
            <ac:spMk id="3074" creationId="{00000000-0000-0000-0000-000000000000}"/>
          </ac:spMkLst>
        </pc:spChg>
        <pc:spChg chg="mod">
          <ac:chgData name="Rhodri Thomas" userId="97013524-85ec-4bc1-99cf-ee75f81eb8cc" providerId="ADAL" clId="{4A7B6D23-4C1D-4979-8794-923AC2F5CA98}" dt="2023-02-28T21:19:23.392" v="326" actId="21"/>
          <ac:spMkLst>
            <pc:docMk/>
            <pc:sldMk cId="0" sldId="328"/>
            <ac:spMk id="3075" creationId="{00000000-0000-0000-0000-000000000000}"/>
          </ac:spMkLst>
        </pc:spChg>
        <pc:picChg chg="add mod">
          <ac:chgData name="Rhodri Thomas" userId="97013524-85ec-4bc1-99cf-ee75f81eb8cc" providerId="ADAL" clId="{4A7B6D23-4C1D-4979-8794-923AC2F5CA98}" dt="2023-02-28T21:16:11.440" v="220" actId="1076"/>
          <ac:picMkLst>
            <pc:docMk/>
            <pc:sldMk cId="0" sldId="328"/>
            <ac:picMk id="2" creationId="{4DBB0BE4-90DD-22E5-E272-250FEB7AE6B8}"/>
          </ac:picMkLst>
        </pc:picChg>
        <pc:picChg chg="add mod">
          <ac:chgData name="Rhodri Thomas" userId="97013524-85ec-4bc1-99cf-ee75f81eb8cc" providerId="ADAL" clId="{4A7B6D23-4C1D-4979-8794-923AC2F5CA98}" dt="2023-02-28T21:16:14.864" v="221" actId="1076"/>
          <ac:picMkLst>
            <pc:docMk/>
            <pc:sldMk cId="0" sldId="328"/>
            <ac:picMk id="3" creationId="{D3A442C3-2BE5-E7F1-C752-DD0186E32222}"/>
          </ac:picMkLst>
        </pc:picChg>
      </pc:sldChg>
      <pc:sldChg chg="del">
        <pc:chgData name="Rhodri Thomas" userId="97013524-85ec-4bc1-99cf-ee75f81eb8cc" providerId="ADAL" clId="{4A7B6D23-4C1D-4979-8794-923AC2F5CA98}" dt="2023-02-28T21:06:05.743" v="22" actId="47"/>
        <pc:sldMkLst>
          <pc:docMk/>
          <pc:sldMk cId="0" sldId="330"/>
        </pc:sldMkLst>
      </pc:sldChg>
      <pc:sldChg chg="del">
        <pc:chgData name="Rhodri Thomas" userId="97013524-85ec-4bc1-99cf-ee75f81eb8cc" providerId="ADAL" clId="{4A7B6D23-4C1D-4979-8794-923AC2F5CA98}" dt="2023-02-28T21:06:05.092" v="21" actId="47"/>
        <pc:sldMkLst>
          <pc:docMk/>
          <pc:sldMk cId="0" sldId="331"/>
        </pc:sldMkLst>
      </pc:sldChg>
      <pc:sldChg chg="del">
        <pc:chgData name="Rhodri Thomas" userId="97013524-85ec-4bc1-99cf-ee75f81eb8cc" providerId="ADAL" clId="{4A7B6D23-4C1D-4979-8794-923AC2F5CA98}" dt="2023-02-28T21:06:06.884" v="23" actId="47"/>
        <pc:sldMkLst>
          <pc:docMk/>
          <pc:sldMk cId="0" sldId="332"/>
        </pc:sldMkLst>
      </pc:sldChg>
      <pc:sldChg chg="del">
        <pc:chgData name="Rhodri Thomas" userId="97013524-85ec-4bc1-99cf-ee75f81eb8cc" providerId="ADAL" clId="{4A7B6D23-4C1D-4979-8794-923AC2F5CA98}" dt="2023-02-28T21:06:07.407" v="24" actId="47"/>
        <pc:sldMkLst>
          <pc:docMk/>
          <pc:sldMk cId="0" sldId="333"/>
        </pc:sldMkLst>
      </pc:sldChg>
      <pc:sldChg chg="del">
        <pc:chgData name="Rhodri Thomas" userId="97013524-85ec-4bc1-99cf-ee75f81eb8cc" providerId="ADAL" clId="{4A7B6D23-4C1D-4979-8794-923AC2F5CA98}" dt="2023-02-28T21:06:08.443" v="26" actId="47"/>
        <pc:sldMkLst>
          <pc:docMk/>
          <pc:sldMk cId="0" sldId="334"/>
        </pc:sldMkLst>
      </pc:sldChg>
      <pc:sldChg chg="del">
        <pc:chgData name="Rhodri Thomas" userId="97013524-85ec-4bc1-99cf-ee75f81eb8cc" providerId="ADAL" clId="{4A7B6D23-4C1D-4979-8794-923AC2F5CA98}" dt="2023-02-28T21:06:08.957" v="27" actId="47"/>
        <pc:sldMkLst>
          <pc:docMk/>
          <pc:sldMk cId="0" sldId="335"/>
        </pc:sldMkLst>
      </pc:sldChg>
      <pc:sldChg chg="del">
        <pc:chgData name="Rhodri Thomas" userId="97013524-85ec-4bc1-99cf-ee75f81eb8cc" providerId="ADAL" clId="{4A7B6D23-4C1D-4979-8794-923AC2F5CA98}" dt="2023-02-28T21:06:09.456" v="28" actId="47"/>
        <pc:sldMkLst>
          <pc:docMk/>
          <pc:sldMk cId="0" sldId="336"/>
        </pc:sldMkLst>
      </pc:sldChg>
      <pc:sldChg chg="del">
        <pc:chgData name="Rhodri Thomas" userId="97013524-85ec-4bc1-99cf-ee75f81eb8cc" providerId="ADAL" clId="{4A7B6D23-4C1D-4979-8794-923AC2F5CA98}" dt="2023-02-28T21:06:08.008" v="25" actId="47"/>
        <pc:sldMkLst>
          <pc:docMk/>
          <pc:sldMk cId="2107506466" sldId="337"/>
        </pc:sldMkLst>
      </pc:sldChg>
      <pc:sldChg chg="del">
        <pc:chgData name="Rhodri Thomas" userId="97013524-85ec-4bc1-99cf-ee75f81eb8cc" providerId="ADAL" clId="{4A7B6D23-4C1D-4979-8794-923AC2F5CA98}" dt="2023-02-28T21:06:04.018" v="20" actId="47"/>
        <pc:sldMkLst>
          <pc:docMk/>
          <pc:sldMk cId="135039256" sldId="338"/>
        </pc:sldMkLst>
      </pc:sldChg>
      <pc:sldChg chg="del">
        <pc:chgData name="Rhodri Thomas" userId="97013524-85ec-4bc1-99cf-ee75f81eb8cc" providerId="ADAL" clId="{4A7B6D23-4C1D-4979-8794-923AC2F5CA98}" dt="2023-02-28T21:06:10.033" v="29" actId="47"/>
        <pc:sldMkLst>
          <pc:docMk/>
          <pc:sldMk cId="1506435698" sldId="339"/>
        </pc:sldMkLst>
      </pc:sldChg>
      <pc:sldChg chg="del">
        <pc:chgData name="Rhodri Thomas" userId="97013524-85ec-4bc1-99cf-ee75f81eb8cc" providerId="ADAL" clId="{4A7B6D23-4C1D-4979-8794-923AC2F5CA98}" dt="2023-02-28T21:06:10.553" v="30" actId="47"/>
        <pc:sldMkLst>
          <pc:docMk/>
          <pc:sldMk cId="2753519640" sldId="340"/>
        </pc:sldMkLst>
      </pc:sldChg>
      <pc:sldChg chg="del">
        <pc:chgData name="Rhodri Thomas" userId="97013524-85ec-4bc1-99cf-ee75f81eb8cc" providerId="ADAL" clId="{4A7B6D23-4C1D-4979-8794-923AC2F5CA98}" dt="2023-02-28T21:06:12.818" v="35" actId="47"/>
        <pc:sldMkLst>
          <pc:docMk/>
          <pc:sldMk cId="0" sldId="350"/>
        </pc:sldMkLst>
      </pc:sldChg>
      <pc:sldChg chg="del">
        <pc:chgData name="Rhodri Thomas" userId="97013524-85ec-4bc1-99cf-ee75f81eb8cc" providerId="ADAL" clId="{4A7B6D23-4C1D-4979-8794-923AC2F5CA98}" dt="2023-02-28T21:06:13.323" v="36" actId="47"/>
        <pc:sldMkLst>
          <pc:docMk/>
          <pc:sldMk cId="0" sldId="352"/>
        </pc:sldMkLst>
      </pc:sldChg>
      <pc:sldChg chg="del">
        <pc:chgData name="Rhodri Thomas" userId="97013524-85ec-4bc1-99cf-ee75f81eb8cc" providerId="ADAL" clId="{4A7B6D23-4C1D-4979-8794-923AC2F5CA98}" dt="2023-02-28T21:06:11.034" v="31" actId="47"/>
        <pc:sldMkLst>
          <pc:docMk/>
          <pc:sldMk cId="3336867643" sldId="353"/>
        </pc:sldMkLst>
      </pc:sldChg>
      <pc:sldChg chg="del">
        <pc:chgData name="Rhodri Thomas" userId="97013524-85ec-4bc1-99cf-ee75f81eb8cc" providerId="ADAL" clId="{4A7B6D23-4C1D-4979-8794-923AC2F5CA98}" dt="2023-02-28T21:06:11.483" v="32" actId="47"/>
        <pc:sldMkLst>
          <pc:docMk/>
          <pc:sldMk cId="4236827463" sldId="354"/>
        </pc:sldMkLst>
      </pc:sldChg>
      <pc:sldChg chg="del">
        <pc:chgData name="Rhodri Thomas" userId="97013524-85ec-4bc1-99cf-ee75f81eb8cc" providerId="ADAL" clId="{4A7B6D23-4C1D-4979-8794-923AC2F5CA98}" dt="2023-02-28T21:06:11.917" v="33" actId="47"/>
        <pc:sldMkLst>
          <pc:docMk/>
          <pc:sldMk cId="0" sldId="356"/>
        </pc:sldMkLst>
      </pc:sldChg>
      <pc:sldChg chg="del">
        <pc:chgData name="Rhodri Thomas" userId="97013524-85ec-4bc1-99cf-ee75f81eb8cc" providerId="ADAL" clId="{4A7B6D23-4C1D-4979-8794-923AC2F5CA98}" dt="2023-02-28T21:06:12.317" v="34" actId="47"/>
        <pc:sldMkLst>
          <pc:docMk/>
          <pc:sldMk cId="0" sldId="357"/>
        </pc:sldMkLst>
      </pc:sldChg>
      <pc:sldChg chg="del">
        <pc:chgData name="Rhodri Thomas" userId="97013524-85ec-4bc1-99cf-ee75f81eb8cc" providerId="ADAL" clId="{4A7B6D23-4C1D-4979-8794-923AC2F5CA98}" dt="2023-02-28T21:06:14.264" v="38" actId="47"/>
        <pc:sldMkLst>
          <pc:docMk/>
          <pc:sldMk cId="0" sldId="381"/>
        </pc:sldMkLst>
      </pc:sldChg>
      <pc:sldChg chg="del">
        <pc:chgData name="Rhodri Thomas" userId="97013524-85ec-4bc1-99cf-ee75f81eb8cc" providerId="ADAL" clId="{4A7B6D23-4C1D-4979-8794-923AC2F5CA98}" dt="2023-02-28T21:06:13.766" v="37" actId="47"/>
        <pc:sldMkLst>
          <pc:docMk/>
          <pc:sldMk cId="0" sldId="382"/>
        </pc:sldMkLst>
      </pc:sldChg>
      <pc:sldChg chg="del">
        <pc:chgData name="Rhodri Thomas" userId="97013524-85ec-4bc1-99cf-ee75f81eb8cc" providerId="ADAL" clId="{4A7B6D23-4C1D-4979-8794-923AC2F5CA98}" dt="2023-02-28T21:06:15.522" v="39" actId="47"/>
        <pc:sldMkLst>
          <pc:docMk/>
          <pc:sldMk cId="3354282752" sldId="383"/>
        </pc:sldMkLst>
      </pc:sldChg>
      <pc:sldChg chg="addSp delSp modSp mod">
        <pc:chgData name="Rhodri Thomas" userId="97013524-85ec-4bc1-99cf-ee75f81eb8cc" providerId="ADAL" clId="{4A7B6D23-4C1D-4979-8794-923AC2F5CA98}" dt="2023-02-28T21:26:23.297" v="354" actId="20577"/>
        <pc:sldMkLst>
          <pc:docMk/>
          <pc:sldMk cId="2037272112" sldId="384"/>
        </pc:sldMkLst>
        <pc:spChg chg="del mod">
          <ac:chgData name="Rhodri Thomas" userId="97013524-85ec-4bc1-99cf-ee75f81eb8cc" providerId="ADAL" clId="{4A7B6D23-4C1D-4979-8794-923AC2F5CA98}" dt="2023-02-28T21:19:13.081" v="322"/>
          <ac:spMkLst>
            <pc:docMk/>
            <pc:sldMk cId="2037272112" sldId="384"/>
            <ac:spMk id="3" creationId="{BEAB62CD-A3FE-1CEC-D007-1943EDCED5A8}"/>
          </ac:spMkLst>
        </pc:spChg>
        <pc:spChg chg="add mod">
          <ac:chgData name="Rhodri Thomas" userId="97013524-85ec-4bc1-99cf-ee75f81eb8cc" providerId="ADAL" clId="{4A7B6D23-4C1D-4979-8794-923AC2F5CA98}" dt="2023-02-28T21:19:32.056" v="329" actId="14100"/>
          <ac:spMkLst>
            <pc:docMk/>
            <pc:sldMk cId="2037272112" sldId="384"/>
            <ac:spMk id="5" creationId="{20EA6EEA-1B4B-8AEB-C53D-A6EFDDA5D0E1}"/>
          </ac:spMkLst>
        </pc:spChg>
        <pc:spChg chg="mod">
          <ac:chgData name="Rhodri Thomas" userId="97013524-85ec-4bc1-99cf-ee75f81eb8cc" providerId="ADAL" clId="{4A7B6D23-4C1D-4979-8794-923AC2F5CA98}" dt="2023-02-28T21:26:23.297" v="354" actId="20577"/>
          <ac:spMkLst>
            <pc:docMk/>
            <pc:sldMk cId="2037272112" sldId="384"/>
            <ac:spMk id="22530" creationId="{36EF01B2-3E33-E9DA-EFF3-B3ADAA1A4D10}"/>
          </ac:spMkLst>
        </pc:spChg>
        <pc:picChg chg="add mod">
          <ac:chgData name="Rhodri Thomas" userId="97013524-85ec-4bc1-99cf-ee75f81eb8cc" providerId="ADAL" clId="{4A7B6D23-4C1D-4979-8794-923AC2F5CA98}" dt="2023-02-28T21:19:18.454" v="325" actId="1076"/>
          <ac:picMkLst>
            <pc:docMk/>
            <pc:sldMk cId="2037272112" sldId="384"/>
            <ac:picMk id="2" creationId="{3C8943EE-A87D-6AB9-6283-4045AA9AF619}"/>
          </ac:picMkLst>
        </pc:picChg>
        <pc:picChg chg="add mod">
          <ac:chgData name="Rhodri Thomas" userId="97013524-85ec-4bc1-99cf-ee75f81eb8cc" providerId="ADAL" clId="{4A7B6D23-4C1D-4979-8794-923AC2F5CA98}" dt="2023-02-28T21:22:53.906" v="341" actId="14100"/>
          <ac:picMkLst>
            <pc:docMk/>
            <pc:sldMk cId="2037272112" sldId="384"/>
            <ac:picMk id="6" creationId="{88A4031F-FB02-0ACD-1DE0-C2601434B6B7}"/>
          </ac:picMkLst>
        </pc:picChg>
        <pc:picChg chg="add mod">
          <ac:chgData name="Rhodri Thomas" userId="97013524-85ec-4bc1-99cf-ee75f81eb8cc" providerId="ADAL" clId="{4A7B6D23-4C1D-4979-8794-923AC2F5CA98}" dt="2023-02-28T21:25:08.547" v="343" actId="1076"/>
          <ac:picMkLst>
            <pc:docMk/>
            <pc:sldMk cId="2037272112" sldId="384"/>
            <ac:picMk id="7" creationId="{8EADB2FA-0048-5B7A-671D-AE3E2BE9FA93}"/>
          </ac:picMkLst>
        </pc:picChg>
        <pc:picChg chg="add mod">
          <ac:chgData name="Rhodri Thomas" userId="97013524-85ec-4bc1-99cf-ee75f81eb8cc" providerId="ADAL" clId="{4A7B6D23-4C1D-4979-8794-923AC2F5CA98}" dt="2023-02-28T21:25:34.234" v="346" actId="1076"/>
          <ac:picMkLst>
            <pc:docMk/>
            <pc:sldMk cId="2037272112" sldId="384"/>
            <ac:picMk id="8" creationId="{BAA8469C-0D69-19A9-E272-D5EB40BAA034}"/>
          </ac:picMkLst>
        </pc:picChg>
      </pc:sldChg>
      <pc:sldChg chg="new del">
        <pc:chgData name="Rhodri Thomas" userId="97013524-85ec-4bc1-99cf-ee75f81eb8cc" providerId="ADAL" clId="{4A7B6D23-4C1D-4979-8794-923AC2F5CA98}" dt="2023-02-28T21:26:30.885" v="356" actId="680"/>
        <pc:sldMkLst>
          <pc:docMk/>
          <pc:sldMk cId="900471391" sldId="385"/>
        </pc:sldMkLst>
      </pc:sldChg>
      <pc:sldChg chg="addSp delSp modSp add mod">
        <pc:chgData name="Rhodri Thomas" userId="97013524-85ec-4bc1-99cf-ee75f81eb8cc" providerId="ADAL" clId="{4A7B6D23-4C1D-4979-8794-923AC2F5CA98}" dt="2023-02-28T21:45:12.880" v="705" actId="1076"/>
        <pc:sldMkLst>
          <pc:docMk/>
          <pc:sldMk cId="1539257033" sldId="385"/>
        </pc:sldMkLst>
        <pc:spChg chg="mod">
          <ac:chgData name="Rhodri Thomas" userId="97013524-85ec-4bc1-99cf-ee75f81eb8cc" providerId="ADAL" clId="{4A7B6D23-4C1D-4979-8794-923AC2F5CA98}" dt="2023-02-28T21:40:37.632" v="702" actId="20577"/>
          <ac:spMkLst>
            <pc:docMk/>
            <pc:sldMk cId="1539257033" sldId="385"/>
            <ac:spMk id="5" creationId="{20EA6EEA-1B4B-8AEB-C53D-A6EFDDA5D0E1}"/>
          </ac:spMkLst>
        </pc:spChg>
        <pc:spChg chg="mod">
          <ac:chgData name="Rhodri Thomas" userId="97013524-85ec-4bc1-99cf-ee75f81eb8cc" providerId="ADAL" clId="{4A7B6D23-4C1D-4979-8794-923AC2F5CA98}" dt="2023-02-28T21:39:48.159" v="689" actId="20577"/>
          <ac:spMkLst>
            <pc:docMk/>
            <pc:sldMk cId="1539257033" sldId="385"/>
            <ac:spMk id="22530" creationId="{36EF01B2-3E33-E9DA-EFF3-B3ADAA1A4D10}"/>
          </ac:spMkLst>
        </pc:spChg>
        <pc:picChg chg="del">
          <ac:chgData name="Rhodri Thomas" userId="97013524-85ec-4bc1-99cf-ee75f81eb8cc" providerId="ADAL" clId="{4A7B6D23-4C1D-4979-8794-923AC2F5CA98}" dt="2023-02-28T21:26:39.912" v="361" actId="478"/>
          <ac:picMkLst>
            <pc:docMk/>
            <pc:sldMk cId="1539257033" sldId="385"/>
            <ac:picMk id="2" creationId="{3C8943EE-A87D-6AB9-6283-4045AA9AF619}"/>
          </ac:picMkLst>
        </pc:picChg>
        <pc:picChg chg="add mod">
          <ac:chgData name="Rhodri Thomas" userId="97013524-85ec-4bc1-99cf-ee75f81eb8cc" providerId="ADAL" clId="{4A7B6D23-4C1D-4979-8794-923AC2F5CA98}" dt="2023-02-28T21:45:12.880" v="705" actId="1076"/>
          <ac:picMkLst>
            <pc:docMk/>
            <pc:sldMk cId="1539257033" sldId="385"/>
            <ac:picMk id="3" creationId="{EF34954A-2B04-BEE3-68C6-6688B4C527F8}"/>
          </ac:picMkLst>
        </pc:picChg>
        <pc:picChg chg="del">
          <ac:chgData name="Rhodri Thomas" userId="97013524-85ec-4bc1-99cf-ee75f81eb8cc" providerId="ADAL" clId="{4A7B6D23-4C1D-4979-8794-923AC2F5CA98}" dt="2023-02-28T21:26:38.276" v="358" actId="478"/>
          <ac:picMkLst>
            <pc:docMk/>
            <pc:sldMk cId="1539257033" sldId="385"/>
            <ac:picMk id="6" creationId="{88A4031F-FB02-0ACD-1DE0-C2601434B6B7}"/>
          </ac:picMkLst>
        </pc:picChg>
        <pc:picChg chg="del">
          <ac:chgData name="Rhodri Thomas" userId="97013524-85ec-4bc1-99cf-ee75f81eb8cc" providerId="ADAL" clId="{4A7B6D23-4C1D-4979-8794-923AC2F5CA98}" dt="2023-02-28T21:26:38.682" v="359" actId="478"/>
          <ac:picMkLst>
            <pc:docMk/>
            <pc:sldMk cId="1539257033" sldId="385"/>
            <ac:picMk id="7" creationId="{8EADB2FA-0048-5B7A-671D-AE3E2BE9FA93}"/>
          </ac:picMkLst>
        </pc:picChg>
        <pc:picChg chg="del">
          <ac:chgData name="Rhodri Thomas" userId="97013524-85ec-4bc1-99cf-ee75f81eb8cc" providerId="ADAL" clId="{4A7B6D23-4C1D-4979-8794-923AC2F5CA98}" dt="2023-02-28T21:26:39.474" v="360" actId="478"/>
          <ac:picMkLst>
            <pc:docMk/>
            <pc:sldMk cId="1539257033" sldId="385"/>
            <ac:picMk id="8" creationId="{BAA8469C-0D69-19A9-E272-D5EB40BAA034}"/>
          </ac:picMkLst>
        </pc:picChg>
      </pc:sldChg>
      <pc:sldChg chg="addSp delSp modSp add mod">
        <pc:chgData name="Rhodri Thomas" userId="97013524-85ec-4bc1-99cf-ee75f81eb8cc" providerId="ADAL" clId="{4A7B6D23-4C1D-4979-8794-923AC2F5CA98}" dt="2023-03-02T10:38:06.090" v="1172" actId="1076"/>
        <pc:sldMkLst>
          <pc:docMk/>
          <pc:sldMk cId="2091920176" sldId="386"/>
        </pc:sldMkLst>
        <pc:spChg chg="mod">
          <ac:chgData name="Rhodri Thomas" userId="97013524-85ec-4bc1-99cf-ee75f81eb8cc" providerId="ADAL" clId="{4A7B6D23-4C1D-4979-8794-923AC2F5CA98}" dt="2023-02-28T21:48:53.979" v="1168" actId="20577"/>
          <ac:spMkLst>
            <pc:docMk/>
            <pc:sldMk cId="2091920176" sldId="386"/>
            <ac:spMk id="5" creationId="{20EA6EEA-1B4B-8AEB-C53D-A6EFDDA5D0E1}"/>
          </ac:spMkLst>
        </pc:spChg>
        <pc:spChg chg="mod">
          <ac:chgData name="Rhodri Thomas" userId="97013524-85ec-4bc1-99cf-ee75f81eb8cc" providerId="ADAL" clId="{4A7B6D23-4C1D-4979-8794-923AC2F5CA98}" dt="2023-02-28T21:45:26.426" v="711" actId="20577"/>
          <ac:spMkLst>
            <pc:docMk/>
            <pc:sldMk cId="2091920176" sldId="386"/>
            <ac:spMk id="22530" creationId="{36EF01B2-3E33-E9DA-EFF3-B3ADAA1A4D10}"/>
          </ac:spMkLst>
        </pc:spChg>
        <pc:picChg chg="add mod">
          <ac:chgData name="Rhodri Thomas" userId="97013524-85ec-4bc1-99cf-ee75f81eb8cc" providerId="ADAL" clId="{4A7B6D23-4C1D-4979-8794-923AC2F5CA98}" dt="2023-03-02T10:38:06.090" v="1172" actId="1076"/>
          <ac:picMkLst>
            <pc:docMk/>
            <pc:sldMk cId="2091920176" sldId="386"/>
            <ac:picMk id="2" creationId="{DF32CDF8-D636-AA8B-6409-4107AFDFCA13}"/>
          </ac:picMkLst>
        </pc:picChg>
        <pc:picChg chg="del">
          <ac:chgData name="Rhodri Thomas" userId="97013524-85ec-4bc1-99cf-ee75f81eb8cc" providerId="ADAL" clId="{4A7B6D23-4C1D-4979-8794-923AC2F5CA98}" dt="2023-02-28T21:45:29.967" v="712" actId="478"/>
          <ac:picMkLst>
            <pc:docMk/>
            <pc:sldMk cId="2091920176" sldId="386"/>
            <ac:picMk id="3" creationId="{EF34954A-2B04-BEE3-68C6-6688B4C527F8}"/>
          </ac:picMkLst>
        </pc:picChg>
      </pc:sldChg>
      <pc:sldMasterChg chg="delSldLayout">
        <pc:chgData name="Rhodri Thomas" userId="97013524-85ec-4bc1-99cf-ee75f81eb8cc" providerId="ADAL" clId="{4A7B6D23-4C1D-4979-8794-923AC2F5CA98}" dt="2023-02-28T21:06:13.323" v="36" actId="47"/>
        <pc:sldMasterMkLst>
          <pc:docMk/>
          <pc:sldMasterMk cId="0" sldId="2147483651"/>
        </pc:sldMasterMkLst>
        <pc:sldLayoutChg chg="del">
          <pc:chgData name="Rhodri Thomas" userId="97013524-85ec-4bc1-99cf-ee75f81eb8cc" providerId="ADAL" clId="{4A7B6D23-4C1D-4979-8794-923AC2F5CA98}" dt="2023-02-28T21:06:12.818" v="35" actId="47"/>
          <pc:sldLayoutMkLst>
            <pc:docMk/>
            <pc:sldMasterMk cId="0" sldId="2147483651"/>
            <pc:sldLayoutMk cId="858391048" sldId="2147483653"/>
          </pc:sldLayoutMkLst>
        </pc:sldLayoutChg>
        <pc:sldLayoutChg chg="del">
          <pc:chgData name="Rhodri Thomas" userId="97013524-85ec-4bc1-99cf-ee75f81eb8cc" providerId="ADAL" clId="{4A7B6D23-4C1D-4979-8794-923AC2F5CA98}" dt="2023-02-28T21:06:13.323" v="36" actId="47"/>
          <pc:sldLayoutMkLst>
            <pc:docMk/>
            <pc:sldMasterMk cId="0" sldId="2147483651"/>
            <pc:sldLayoutMk cId="327104655" sldId="2147483654"/>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ea typeface="ＭＳ Ｐゴシック" charset="-128"/>
                <a:cs typeface="ＭＳ Ｐゴシック" charset="-128"/>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2586ABBB-9C0A-1D47-83E6-10FD6948B0D3}" type="datetime1">
              <a:rPr lang="en-US"/>
              <a:pPr/>
              <a:t>3/2/2023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charset="0"/>
                <a:ea typeface="ＭＳ Ｐゴシック" charset="-128"/>
                <a:cs typeface="ＭＳ Ｐゴシック" charset="-128"/>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BFAD621-1136-4040-A893-ED5AEC3FF12D}" type="slidenum">
              <a:rPr lang="en-US"/>
              <a:pPr/>
              <a:t>‹#›</a:t>
            </a:fld>
            <a:endParaRPr lang="en-US"/>
          </a:p>
        </p:txBody>
      </p:sp>
    </p:spTree>
    <p:extLst>
      <p:ext uri="{BB962C8B-B14F-4D97-AF65-F5344CB8AC3E}">
        <p14:creationId xmlns:p14="http://schemas.microsoft.com/office/powerpoint/2010/main" val="30074557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cs typeface="+mn-cs"/>
              </a:defRPr>
            </a:lvl1pPr>
          </a:lstStyle>
          <a:p>
            <a:pPr>
              <a:defRPr/>
            </a:pPr>
            <a:endParaRPr lang="en-GB"/>
          </a:p>
        </p:txBody>
      </p:sp>
      <p:sp>
        <p:nvSpPr>
          <p:cNvPr id="450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cs typeface="+mn-cs"/>
              </a:defRPr>
            </a:lvl1pPr>
          </a:lstStyle>
          <a:p>
            <a:pPr>
              <a:defRPr/>
            </a:pPr>
            <a:endParaRPr lang="en-GB"/>
          </a:p>
        </p:txBody>
      </p:sp>
      <p:sp>
        <p:nvSpPr>
          <p:cNvPr id="194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50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50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cs typeface="+mn-cs"/>
              </a:defRPr>
            </a:lvl1pPr>
          </a:lstStyle>
          <a:p>
            <a:pPr>
              <a:defRPr/>
            </a:pPr>
            <a:endParaRPr lang="en-GB"/>
          </a:p>
        </p:txBody>
      </p:sp>
      <p:sp>
        <p:nvSpPr>
          <p:cNvPr id="450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1D847933-502B-D146-9428-3DDD196AD935}" type="slidenum">
              <a:rPr lang="en-GB"/>
              <a:pPr/>
              <a:t>‹#›</a:t>
            </a:fld>
            <a:endParaRPr lang="en-GB"/>
          </a:p>
        </p:txBody>
      </p:sp>
    </p:spTree>
    <p:extLst>
      <p:ext uri="{BB962C8B-B14F-4D97-AF65-F5344CB8AC3E}">
        <p14:creationId xmlns:p14="http://schemas.microsoft.com/office/powerpoint/2010/main" val="254321936"/>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AE4F7B8B-E3F3-29B1-4221-50F78232B9F4}"/>
              </a:ext>
            </a:extLst>
          </p:cNvPr>
          <p:cNvSpPr>
            <a:spLocks noGrp="1" noRot="1" noChangeAspect="1" noTextEdit="1"/>
          </p:cNvSpPr>
          <p:nvPr>
            <p:ph type="sldImg"/>
          </p:nvPr>
        </p:nvSpPr>
        <p:spPr>
          <a:ln/>
        </p:spPr>
      </p:sp>
      <p:sp>
        <p:nvSpPr>
          <p:cNvPr id="23555" name="Notes Placeholder 2">
            <a:extLst>
              <a:ext uri="{FF2B5EF4-FFF2-40B4-BE49-F238E27FC236}">
                <a16:creationId xmlns:a16="http://schemas.microsoft.com/office/drawing/2014/main" id="{EED291B7-A8BA-1181-20D7-BC6928CA6B5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3556" name="Slide Number Placeholder 1">
            <a:extLst>
              <a:ext uri="{FF2B5EF4-FFF2-40B4-BE49-F238E27FC236}">
                <a16:creationId xmlns:a16="http://schemas.microsoft.com/office/drawing/2014/main" id="{5C60DB3D-452A-4D92-080E-1A31931327A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Arial" panose="020B0604020202020204" pitchFamily="34" charset="0"/>
                <a:ea typeface="ＭＳ Ｐゴシック" panose="020B0600070205080204" pitchFamily="34" charset="-128"/>
              </a:defRPr>
            </a:lvl1pPr>
            <a:lvl2pPr marL="742950" indent="-285750">
              <a:defRPr sz="2000">
                <a:solidFill>
                  <a:schemeClr val="tx1"/>
                </a:solidFill>
                <a:latin typeface="Arial" panose="020B0604020202020204" pitchFamily="34" charset="0"/>
                <a:ea typeface="ＭＳ Ｐゴシック" panose="020B0600070205080204" pitchFamily="34" charset="-128"/>
              </a:defRPr>
            </a:lvl2pPr>
            <a:lvl3pPr marL="1143000" indent="-228600">
              <a:defRPr sz="2000">
                <a:solidFill>
                  <a:schemeClr val="tx1"/>
                </a:solidFill>
                <a:latin typeface="Arial" panose="020B0604020202020204" pitchFamily="34" charset="0"/>
                <a:ea typeface="ＭＳ Ｐゴシック" panose="020B0600070205080204" pitchFamily="34" charset="-128"/>
              </a:defRPr>
            </a:lvl3pPr>
            <a:lvl4pPr marL="1600200" indent="-228600">
              <a:defRPr sz="2000">
                <a:solidFill>
                  <a:schemeClr val="tx1"/>
                </a:solidFill>
                <a:latin typeface="Arial" panose="020B0604020202020204" pitchFamily="34" charset="0"/>
                <a:ea typeface="ＭＳ Ｐゴシック" panose="020B0600070205080204" pitchFamily="34" charset="-128"/>
              </a:defRPr>
            </a:lvl4pPr>
            <a:lvl5pPr marL="2057400" indent="-228600">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9pPr>
          </a:lstStyle>
          <a:p>
            <a:fld id="{FFA31C86-6EE4-4204-B92A-7881BF3EA2E7}" type="slidenum">
              <a:rPr lang="en-GB" altLang="en-US" sz="1200"/>
              <a:pPr/>
              <a:t>3</a:t>
            </a:fld>
            <a:endParaRPr lang="en-GB" altLang="en-US" sz="1200"/>
          </a:p>
        </p:txBody>
      </p:sp>
    </p:spTree>
    <p:extLst>
      <p:ext uri="{BB962C8B-B14F-4D97-AF65-F5344CB8AC3E}">
        <p14:creationId xmlns:p14="http://schemas.microsoft.com/office/powerpoint/2010/main" val="37695491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AE4F7B8B-E3F3-29B1-4221-50F78232B9F4}"/>
              </a:ext>
            </a:extLst>
          </p:cNvPr>
          <p:cNvSpPr>
            <a:spLocks noGrp="1" noRot="1" noChangeAspect="1" noTextEdit="1"/>
          </p:cNvSpPr>
          <p:nvPr>
            <p:ph type="sldImg"/>
          </p:nvPr>
        </p:nvSpPr>
        <p:spPr>
          <a:ln/>
        </p:spPr>
      </p:sp>
      <p:sp>
        <p:nvSpPr>
          <p:cNvPr id="23555" name="Notes Placeholder 2">
            <a:extLst>
              <a:ext uri="{FF2B5EF4-FFF2-40B4-BE49-F238E27FC236}">
                <a16:creationId xmlns:a16="http://schemas.microsoft.com/office/drawing/2014/main" id="{EED291B7-A8BA-1181-20D7-BC6928CA6B5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3556" name="Slide Number Placeholder 1">
            <a:extLst>
              <a:ext uri="{FF2B5EF4-FFF2-40B4-BE49-F238E27FC236}">
                <a16:creationId xmlns:a16="http://schemas.microsoft.com/office/drawing/2014/main" id="{5C60DB3D-452A-4D92-080E-1A31931327A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Arial" panose="020B0604020202020204" pitchFamily="34" charset="0"/>
                <a:ea typeface="ＭＳ Ｐゴシック" panose="020B0600070205080204" pitchFamily="34" charset="-128"/>
              </a:defRPr>
            </a:lvl1pPr>
            <a:lvl2pPr marL="742950" indent="-285750">
              <a:defRPr sz="2000">
                <a:solidFill>
                  <a:schemeClr val="tx1"/>
                </a:solidFill>
                <a:latin typeface="Arial" panose="020B0604020202020204" pitchFamily="34" charset="0"/>
                <a:ea typeface="ＭＳ Ｐゴシック" panose="020B0600070205080204" pitchFamily="34" charset="-128"/>
              </a:defRPr>
            </a:lvl2pPr>
            <a:lvl3pPr marL="1143000" indent="-228600">
              <a:defRPr sz="2000">
                <a:solidFill>
                  <a:schemeClr val="tx1"/>
                </a:solidFill>
                <a:latin typeface="Arial" panose="020B0604020202020204" pitchFamily="34" charset="0"/>
                <a:ea typeface="ＭＳ Ｐゴシック" panose="020B0600070205080204" pitchFamily="34" charset="-128"/>
              </a:defRPr>
            </a:lvl3pPr>
            <a:lvl4pPr marL="1600200" indent="-228600">
              <a:defRPr sz="2000">
                <a:solidFill>
                  <a:schemeClr val="tx1"/>
                </a:solidFill>
                <a:latin typeface="Arial" panose="020B0604020202020204" pitchFamily="34" charset="0"/>
                <a:ea typeface="ＭＳ Ｐゴシック" panose="020B0600070205080204" pitchFamily="34" charset="-128"/>
              </a:defRPr>
            </a:lvl4pPr>
            <a:lvl5pPr marL="2057400" indent="-228600">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9pPr>
          </a:lstStyle>
          <a:p>
            <a:fld id="{FFA31C86-6EE4-4204-B92A-7881BF3EA2E7}" type="slidenum">
              <a:rPr lang="en-GB" altLang="en-US" sz="1200"/>
              <a:pPr/>
              <a:t>4</a:t>
            </a:fld>
            <a:endParaRPr lang="en-GB" altLang="en-US" sz="1200"/>
          </a:p>
        </p:txBody>
      </p:sp>
    </p:spTree>
    <p:extLst>
      <p:ext uri="{BB962C8B-B14F-4D97-AF65-F5344CB8AC3E}">
        <p14:creationId xmlns:p14="http://schemas.microsoft.com/office/powerpoint/2010/main" val="501776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AE4F7B8B-E3F3-29B1-4221-50F78232B9F4}"/>
              </a:ext>
            </a:extLst>
          </p:cNvPr>
          <p:cNvSpPr>
            <a:spLocks noGrp="1" noRot="1" noChangeAspect="1" noTextEdit="1"/>
          </p:cNvSpPr>
          <p:nvPr>
            <p:ph type="sldImg"/>
          </p:nvPr>
        </p:nvSpPr>
        <p:spPr>
          <a:ln/>
        </p:spPr>
      </p:sp>
      <p:sp>
        <p:nvSpPr>
          <p:cNvPr id="23555" name="Notes Placeholder 2">
            <a:extLst>
              <a:ext uri="{FF2B5EF4-FFF2-40B4-BE49-F238E27FC236}">
                <a16:creationId xmlns:a16="http://schemas.microsoft.com/office/drawing/2014/main" id="{EED291B7-A8BA-1181-20D7-BC6928CA6B5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3556" name="Slide Number Placeholder 1">
            <a:extLst>
              <a:ext uri="{FF2B5EF4-FFF2-40B4-BE49-F238E27FC236}">
                <a16:creationId xmlns:a16="http://schemas.microsoft.com/office/drawing/2014/main" id="{5C60DB3D-452A-4D92-080E-1A31931327A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Arial" panose="020B0604020202020204" pitchFamily="34" charset="0"/>
                <a:ea typeface="ＭＳ Ｐゴシック" panose="020B0600070205080204" pitchFamily="34" charset="-128"/>
              </a:defRPr>
            </a:lvl1pPr>
            <a:lvl2pPr marL="742950" indent="-285750">
              <a:defRPr sz="2000">
                <a:solidFill>
                  <a:schemeClr val="tx1"/>
                </a:solidFill>
                <a:latin typeface="Arial" panose="020B0604020202020204" pitchFamily="34" charset="0"/>
                <a:ea typeface="ＭＳ Ｐゴシック" panose="020B0600070205080204" pitchFamily="34" charset="-128"/>
              </a:defRPr>
            </a:lvl2pPr>
            <a:lvl3pPr marL="1143000" indent="-228600">
              <a:defRPr sz="2000">
                <a:solidFill>
                  <a:schemeClr val="tx1"/>
                </a:solidFill>
                <a:latin typeface="Arial" panose="020B0604020202020204" pitchFamily="34" charset="0"/>
                <a:ea typeface="ＭＳ Ｐゴシック" panose="020B0600070205080204" pitchFamily="34" charset="-128"/>
              </a:defRPr>
            </a:lvl3pPr>
            <a:lvl4pPr marL="1600200" indent="-228600">
              <a:defRPr sz="2000">
                <a:solidFill>
                  <a:schemeClr val="tx1"/>
                </a:solidFill>
                <a:latin typeface="Arial" panose="020B0604020202020204" pitchFamily="34" charset="0"/>
                <a:ea typeface="ＭＳ Ｐゴシック" panose="020B0600070205080204" pitchFamily="34" charset="-128"/>
              </a:defRPr>
            </a:lvl4pPr>
            <a:lvl5pPr marL="2057400" indent="-228600">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9pPr>
          </a:lstStyle>
          <a:p>
            <a:fld id="{FFA31C86-6EE4-4204-B92A-7881BF3EA2E7}" type="slidenum">
              <a:rPr lang="en-GB" altLang="en-US" sz="1200"/>
              <a:pPr/>
              <a:t>5</a:t>
            </a:fld>
            <a:endParaRPr lang="en-GB" altLang="en-US" sz="1200"/>
          </a:p>
        </p:txBody>
      </p:sp>
    </p:spTree>
    <p:extLst>
      <p:ext uri="{BB962C8B-B14F-4D97-AF65-F5344CB8AC3E}">
        <p14:creationId xmlns:p14="http://schemas.microsoft.com/office/powerpoint/2010/main" val="3367048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Click to edit Master title style</a:t>
            </a:r>
            <a:endParaRPr lang="en-GB"/>
          </a:p>
        </p:txBody>
      </p:sp>
      <p:sp>
        <p:nvSpPr>
          <p:cNvPr id="5" name="Content Placeholder 4"/>
          <p:cNvSpPr>
            <a:spLocks noGrp="1"/>
          </p:cNvSpPr>
          <p:nvPr>
            <p:ph sz="quarter" idx="10"/>
          </p:nvPr>
        </p:nvSpPr>
        <p:spPr>
          <a:xfrm>
            <a:off x="457200" y="1371600"/>
            <a:ext cx="8229600" cy="475560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sp>
        <p:nvSpPr>
          <p:cNvPr id="5" name="Text Box 10">
            <a:extLst>
              <a:ext uri="{FF2B5EF4-FFF2-40B4-BE49-F238E27FC236}">
                <a16:creationId xmlns:a16="http://schemas.microsoft.com/office/drawing/2014/main" id="{E5C65DFC-1ADD-7478-0BF6-D5ED7DCC7F2B}"/>
              </a:ext>
            </a:extLst>
          </p:cNvPr>
          <p:cNvSpPr txBox="1">
            <a:spLocks noChangeArrowheads="1"/>
          </p:cNvSpPr>
          <p:nvPr/>
        </p:nvSpPr>
        <p:spPr bwMode="white">
          <a:xfrm>
            <a:off x="0" y="233363"/>
            <a:ext cx="7010400" cy="457200"/>
          </a:xfrm>
          <a:prstGeom prst="rect">
            <a:avLst/>
          </a:prstGeom>
          <a:solidFill>
            <a:srgbClr val="E30613"/>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dirty="0">
                <a:solidFill>
                  <a:srgbClr val="D81E05"/>
                </a:solidFill>
                <a:cs typeface="Arial" charset="0"/>
              </a:rPr>
              <a:t> </a:t>
            </a:r>
          </a:p>
        </p:txBody>
      </p:sp>
      <p:sp>
        <p:nvSpPr>
          <p:cNvPr id="6" name="Text Box 10">
            <a:extLst>
              <a:ext uri="{FF2B5EF4-FFF2-40B4-BE49-F238E27FC236}">
                <a16:creationId xmlns:a16="http://schemas.microsoft.com/office/drawing/2014/main" id="{5913B0B7-A619-823A-A266-CC1E87CAA980}"/>
              </a:ext>
            </a:extLst>
          </p:cNvPr>
          <p:cNvSpPr txBox="1">
            <a:spLocks noChangeArrowheads="1"/>
          </p:cNvSpPr>
          <p:nvPr/>
        </p:nvSpPr>
        <p:spPr bwMode="white">
          <a:xfrm>
            <a:off x="0" y="457200"/>
            <a:ext cx="9144000" cy="152400"/>
          </a:xfrm>
          <a:prstGeom prst="rect">
            <a:avLst/>
          </a:prstGeom>
          <a:solidFill>
            <a:srgbClr val="D9D9D9">
              <a:alpha val="0"/>
            </a:srgbClr>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9D9D9"/>
                </a:solidFill>
                <a:cs typeface="Arial" charset="0"/>
              </a:rPr>
              <a:t> </a:t>
            </a:r>
          </a:p>
        </p:txBody>
      </p:sp>
      <p:sp>
        <p:nvSpPr>
          <p:cNvPr id="7" name="Rectangle 14">
            <a:extLst>
              <a:ext uri="{FF2B5EF4-FFF2-40B4-BE49-F238E27FC236}">
                <a16:creationId xmlns:a16="http://schemas.microsoft.com/office/drawing/2014/main" id="{83CD6544-CC25-17C7-2CC5-17E112E606A4}"/>
              </a:ext>
            </a:extLst>
          </p:cNvPr>
          <p:cNvSpPr>
            <a:spLocks noChangeArrowheads="1"/>
          </p:cNvSpPr>
          <p:nvPr/>
        </p:nvSpPr>
        <p:spPr bwMode="auto">
          <a:xfrm>
            <a:off x="457200" y="307975"/>
            <a:ext cx="6092825" cy="307975"/>
          </a:xfrm>
          <a:prstGeom prst="rect">
            <a:avLst/>
          </a:prstGeom>
          <a:noFill/>
          <a:ln>
            <a:noFill/>
          </a:ln>
        </p:spPr>
        <p:txBody>
          <a:bodyPr>
            <a:spAutoFit/>
          </a:bodyPr>
          <a:lstStyle>
            <a:lvl1pPr eaLnBrk="0" hangingPunct="0">
              <a:defRPr sz="2000">
                <a:solidFill>
                  <a:schemeClr val="tx1"/>
                </a:solidFill>
                <a:latin typeface="Arial" pitchFamily="34" charset="0"/>
                <a:ea typeface="ＭＳ Ｐゴシック" pitchFamily="34" charset="-128"/>
              </a:defRPr>
            </a:lvl1pPr>
            <a:lvl2pPr marL="742950" indent="-285750" eaLnBrk="0" hangingPunct="0">
              <a:defRPr sz="2000">
                <a:solidFill>
                  <a:schemeClr val="tx1"/>
                </a:solidFill>
                <a:latin typeface="Arial" pitchFamily="34" charset="0"/>
                <a:ea typeface="ＭＳ Ｐゴシック" pitchFamily="34" charset="-128"/>
              </a:defRPr>
            </a:lvl2pPr>
            <a:lvl3pPr marL="1143000" indent="-228600" eaLnBrk="0" hangingPunct="0">
              <a:defRPr sz="2000">
                <a:solidFill>
                  <a:schemeClr val="tx1"/>
                </a:solidFill>
                <a:latin typeface="Arial" pitchFamily="34" charset="0"/>
                <a:ea typeface="ＭＳ Ｐゴシック" pitchFamily="34" charset="-128"/>
              </a:defRPr>
            </a:lvl3pPr>
            <a:lvl4pPr marL="1600200" indent="-228600" eaLnBrk="0" hangingPunct="0">
              <a:defRPr sz="2000">
                <a:solidFill>
                  <a:schemeClr val="tx1"/>
                </a:solidFill>
                <a:latin typeface="Arial" pitchFamily="34" charset="0"/>
                <a:ea typeface="ＭＳ Ｐゴシック" pitchFamily="34" charset="-128"/>
              </a:defRPr>
            </a:lvl4pPr>
            <a:lvl5pPr marL="2057400" indent="-228600" eaLnBrk="0" hangingPunct="0">
              <a:defRPr sz="20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0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0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0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000">
                <a:solidFill>
                  <a:schemeClr val="tx1"/>
                </a:solidFill>
                <a:latin typeface="Arial" pitchFamily="34" charset="0"/>
                <a:ea typeface="ＭＳ Ｐゴシック" pitchFamily="34" charset="-128"/>
              </a:defRPr>
            </a:lvl9pPr>
          </a:lstStyle>
          <a:p>
            <a:pPr eaLnBrk="1" hangingPunct="1">
              <a:defRPr/>
            </a:pPr>
            <a:r>
              <a:rPr lang="en-GB" altLang="en-US" sz="1400" dirty="0">
                <a:solidFill>
                  <a:schemeClr val="bg1"/>
                </a:solidFill>
              </a:rPr>
              <a:t>Entry Level 3 and Level 1 in</a:t>
            </a:r>
            <a:r>
              <a:rPr lang="en-GB" altLang="en-US" sz="1400" b="1" dirty="0">
                <a:solidFill>
                  <a:schemeClr val="bg1"/>
                </a:solidFill>
              </a:rPr>
              <a:t> Construction Skills</a:t>
            </a:r>
            <a:endParaRPr lang="en-US" altLang="en-US" sz="1400" dirty="0">
              <a:solidFill>
                <a:schemeClr val="bg1"/>
              </a:solidFill>
            </a:endParaRPr>
          </a:p>
        </p:txBody>
      </p:sp>
      <p:sp>
        <p:nvSpPr>
          <p:cNvPr id="8" name="Text Box 10">
            <a:extLst>
              <a:ext uri="{FF2B5EF4-FFF2-40B4-BE49-F238E27FC236}">
                <a16:creationId xmlns:a16="http://schemas.microsoft.com/office/drawing/2014/main" id="{A0A1FFB1-1E89-E953-C392-13293668DABF}"/>
              </a:ext>
            </a:extLst>
          </p:cNvPr>
          <p:cNvSpPr txBox="1">
            <a:spLocks noChangeArrowheads="1"/>
          </p:cNvSpPr>
          <p:nvPr/>
        </p:nvSpPr>
        <p:spPr bwMode="white">
          <a:xfrm>
            <a:off x="0" y="6324600"/>
            <a:ext cx="9144000" cy="381000"/>
          </a:xfrm>
          <a:prstGeom prst="rect">
            <a:avLst/>
          </a:prstGeom>
          <a:solidFill>
            <a:srgbClr val="D9D9D9"/>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81E05"/>
                </a:solidFill>
                <a:cs typeface="Arial" charset="0"/>
              </a:rPr>
              <a:t> </a:t>
            </a:r>
          </a:p>
        </p:txBody>
      </p:sp>
      <p:sp>
        <p:nvSpPr>
          <p:cNvPr id="9" name="Text Box 10">
            <a:extLst>
              <a:ext uri="{FF2B5EF4-FFF2-40B4-BE49-F238E27FC236}">
                <a16:creationId xmlns:a16="http://schemas.microsoft.com/office/drawing/2014/main" id="{1E10F089-6830-E81E-231F-226C2536C37E}"/>
              </a:ext>
            </a:extLst>
          </p:cNvPr>
          <p:cNvSpPr txBox="1">
            <a:spLocks noChangeArrowheads="1"/>
          </p:cNvSpPr>
          <p:nvPr/>
        </p:nvSpPr>
        <p:spPr bwMode="white">
          <a:xfrm>
            <a:off x="0" y="6705600"/>
            <a:ext cx="9144000" cy="152400"/>
          </a:xfrm>
          <a:prstGeom prst="rect">
            <a:avLst/>
          </a:prstGeom>
          <a:solidFill>
            <a:srgbClr val="E30613"/>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81E05"/>
                </a:solidFill>
                <a:cs typeface="Arial" charset="0"/>
              </a:rPr>
              <a:t> </a:t>
            </a:r>
          </a:p>
        </p:txBody>
      </p:sp>
      <p:sp>
        <p:nvSpPr>
          <p:cNvPr id="10" name="Text Box 11">
            <a:extLst>
              <a:ext uri="{FF2B5EF4-FFF2-40B4-BE49-F238E27FC236}">
                <a16:creationId xmlns:a16="http://schemas.microsoft.com/office/drawing/2014/main" id="{A3290644-B30D-8FCB-AC58-02D17E6379F9}"/>
              </a:ext>
            </a:extLst>
          </p:cNvPr>
          <p:cNvSpPr txBox="1">
            <a:spLocks noChangeArrowheads="1"/>
          </p:cNvSpPr>
          <p:nvPr/>
        </p:nvSpPr>
        <p:spPr bwMode="auto">
          <a:xfrm>
            <a:off x="457200" y="6400800"/>
            <a:ext cx="6477000" cy="228600"/>
          </a:xfrm>
          <a:prstGeom prst="rect">
            <a:avLst/>
          </a:prstGeom>
          <a:noFill/>
          <a:ln>
            <a:noFill/>
          </a:ln>
        </p:spPr>
        <p:txBody>
          <a:bodyPr lIns="0" tIns="0" rIns="0" bIns="0"/>
          <a:lstStyle>
            <a:lvl1pPr eaLnBrk="0" hangingPunct="0">
              <a:defRPr sz="2000">
                <a:solidFill>
                  <a:schemeClr val="tx1"/>
                </a:solidFill>
                <a:latin typeface="Arial" panose="020B0604020202020204" pitchFamily="34" charset="0"/>
                <a:ea typeface="MS PGothic" panose="020B0600070205080204" pitchFamily="34" charset="-128"/>
              </a:defRPr>
            </a:lvl1pPr>
            <a:lvl2pPr marL="742950" indent="-285750" eaLnBrk="0" hangingPunct="0">
              <a:defRPr sz="2000">
                <a:solidFill>
                  <a:schemeClr val="tx1"/>
                </a:solidFill>
                <a:latin typeface="Arial" panose="020B0604020202020204" pitchFamily="34" charset="0"/>
                <a:ea typeface="MS PGothic" panose="020B0600070205080204" pitchFamily="34" charset="-128"/>
              </a:defRPr>
            </a:lvl2pPr>
            <a:lvl3pPr marL="1143000" indent="-228600" eaLnBrk="0" hangingPunct="0">
              <a:defRPr sz="2000">
                <a:solidFill>
                  <a:schemeClr val="tx1"/>
                </a:solidFill>
                <a:latin typeface="Arial" panose="020B0604020202020204" pitchFamily="34" charset="0"/>
                <a:ea typeface="MS PGothic" panose="020B0600070205080204" pitchFamily="34" charset="-128"/>
              </a:defRPr>
            </a:lvl3pPr>
            <a:lvl4pPr marL="1600200" indent="-228600" eaLnBrk="0" hangingPunct="0">
              <a:defRPr sz="2000">
                <a:solidFill>
                  <a:schemeClr val="tx1"/>
                </a:solidFill>
                <a:latin typeface="Arial" panose="020B0604020202020204" pitchFamily="34" charset="0"/>
                <a:ea typeface="MS PGothic" panose="020B0600070205080204" pitchFamily="34" charset="-128"/>
              </a:defRPr>
            </a:lvl4pPr>
            <a:lvl5pPr marL="2057400" indent="-228600" eaLnBrk="0" hangingPunct="0">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9pPr>
          </a:lstStyle>
          <a:p>
            <a:pPr eaLnBrk="1" hangingPunct="1">
              <a:spcBef>
                <a:spcPts val="600"/>
              </a:spcBef>
              <a:defRPr/>
            </a:pPr>
            <a:r>
              <a:rPr lang="en-US" altLang="en-US" sz="1100"/>
              <a:t>© 2013 City and Guilds of London Institute. All rights reserved</a:t>
            </a:r>
            <a:r>
              <a:rPr lang="en-US" altLang="en-US" sz="900"/>
              <a:t>.</a:t>
            </a:r>
            <a:br>
              <a:rPr lang="en-US" altLang="en-US" sz="1100"/>
            </a:br>
            <a:endParaRPr lang="en-US" altLang="en-US" sz="1100"/>
          </a:p>
          <a:p>
            <a:pPr eaLnBrk="1" hangingPunct="1">
              <a:defRPr/>
            </a:pPr>
            <a:endParaRPr lang="en-US" altLang="en-US" sz="1200">
              <a:latin typeface="Times New Roman" panose="02020603050405020304" pitchFamily="18" charset="0"/>
            </a:endParaRPr>
          </a:p>
          <a:p>
            <a:pPr eaLnBrk="1" hangingPunct="1">
              <a:defRPr/>
            </a:pPr>
            <a:endParaRPr lang="en-US" altLang="en-US" sz="1200">
              <a:latin typeface="Times New Roman" panose="02020603050405020304" pitchFamily="18" charset="0"/>
            </a:endParaRPr>
          </a:p>
        </p:txBody>
      </p:sp>
      <p:sp>
        <p:nvSpPr>
          <p:cNvPr id="11" name="Text Box 11">
            <a:extLst>
              <a:ext uri="{FF2B5EF4-FFF2-40B4-BE49-F238E27FC236}">
                <a16:creationId xmlns:a16="http://schemas.microsoft.com/office/drawing/2014/main" id="{C8D0470A-9FD6-73CE-E13C-4F023CAD948C}"/>
              </a:ext>
            </a:extLst>
          </p:cNvPr>
          <p:cNvSpPr txBox="1">
            <a:spLocks noChangeArrowheads="1"/>
          </p:cNvSpPr>
          <p:nvPr/>
        </p:nvSpPr>
        <p:spPr bwMode="auto">
          <a:xfrm>
            <a:off x="7239000" y="6400800"/>
            <a:ext cx="1447800" cy="228600"/>
          </a:xfrm>
          <a:prstGeom prst="rect">
            <a:avLst/>
          </a:prstGeom>
          <a:noFill/>
          <a:ln>
            <a:noFill/>
          </a:ln>
        </p:spPr>
        <p:txBody>
          <a:bodyPr lIns="0" tIns="0" rIns="0" bIns="0"/>
          <a:lstStyle>
            <a:lvl1pPr>
              <a:defRPr sz="2000">
                <a:solidFill>
                  <a:schemeClr val="tx1"/>
                </a:solidFill>
                <a:latin typeface="Arial" panose="020B0604020202020204" pitchFamily="34" charset="0"/>
                <a:ea typeface="ＭＳ Ｐゴシック" panose="020B0600070205080204" pitchFamily="34" charset="-128"/>
              </a:defRPr>
            </a:lvl1pPr>
            <a:lvl2pPr marL="742950" indent="-285750">
              <a:defRPr sz="2000">
                <a:solidFill>
                  <a:schemeClr val="tx1"/>
                </a:solidFill>
                <a:latin typeface="Arial" panose="020B0604020202020204" pitchFamily="34" charset="0"/>
                <a:ea typeface="ＭＳ Ｐゴシック" panose="020B0600070205080204" pitchFamily="34" charset="-128"/>
              </a:defRPr>
            </a:lvl2pPr>
            <a:lvl3pPr marL="1143000" indent="-228600">
              <a:defRPr sz="2000">
                <a:solidFill>
                  <a:schemeClr val="tx1"/>
                </a:solidFill>
                <a:latin typeface="Arial" panose="020B0604020202020204" pitchFamily="34" charset="0"/>
                <a:ea typeface="ＭＳ Ｐゴシック" panose="020B0600070205080204" pitchFamily="34" charset="-128"/>
              </a:defRPr>
            </a:lvl3pPr>
            <a:lvl4pPr marL="1600200" indent="-228600">
              <a:defRPr sz="2000">
                <a:solidFill>
                  <a:schemeClr val="tx1"/>
                </a:solidFill>
                <a:latin typeface="Arial" panose="020B0604020202020204" pitchFamily="34" charset="0"/>
                <a:ea typeface="ＭＳ Ｐゴシック" panose="020B0600070205080204" pitchFamily="34" charset="-128"/>
              </a:defRPr>
            </a:lvl4pPr>
            <a:lvl5pPr marL="2057400" indent="-228600">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ＭＳ Ｐゴシック" panose="020B0600070205080204" pitchFamily="34" charset="-128"/>
              </a:defRPr>
            </a:lvl9pPr>
          </a:lstStyle>
          <a:p>
            <a:pPr algn="r" eaLnBrk="1" hangingPunct="1">
              <a:spcBef>
                <a:spcPts val="600"/>
              </a:spcBef>
            </a:pPr>
            <a:fld id="{222D0DD9-3D56-4477-9958-3A2FB02F57F0}" type="slidenum">
              <a:rPr lang="en-US" altLang="en-US" sz="1100"/>
              <a:pPr algn="r" eaLnBrk="1" hangingPunct="1">
                <a:spcBef>
                  <a:spcPts val="600"/>
                </a:spcBef>
              </a:pPr>
              <a:t>‹#›</a:t>
            </a:fld>
            <a:r>
              <a:rPr lang="en-US" altLang="en-US" sz="1100"/>
              <a:t> of 17</a:t>
            </a:r>
          </a:p>
          <a:p>
            <a:pPr eaLnBrk="1" hangingPunct="1"/>
            <a:br>
              <a:rPr lang="en-US" altLang="en-US" sz="1100"/>
            </a:br>
            <a:endParaRPr lang="en-US" altLang="en-US" sz="1100"/>
          </a:p>
          <a:p>
            <a:pPr eaLnBrk="1" hangingPunct="1"/>
            <a:br>
              <a:rPr lang="en-US" altLang="en-US" sz="1100"/>
            </a:br>
            <a:endParaRPr lang="en-US" altLang="en-US" sz="1100"/>
          </a:p>
          <a:p>
            <a:pPr eaLnBrk="1" hangingPunct="1"/>
            <a:endParaRPr lang="en-US" altLang="en-US" sz="1200">
              <a:latin typeface="Times New Roman" panose="02020603050405020304" pitchFamily="18" charset="0"/>
            </a:endParaRPr>
          </a:p>
          <a:p>
            <a:pPr eaLnBrk="1" hangingPunct="1"/>
            <a:endParaRPr lang="en-US" altLang="en-US" sz="1200">
              <a:latin typeface="Times New Roman" panose="02020603050405020304" pitchFamily="18" charset="0"/>
            </a:endParaRPr>
          </a:p>
        </p:txBody>
      </p:sp>
      <p:pic>
        <p:nvPicPr>
          <p:cNvPr id="12" name="Picture 1">
            <a:extLst>
              <a:ext uri="{FF2B5EF4-FFF2-40B4-BE49-F238E27FC236}">
                <a16:creationId xmlns:a16="http://schemas.microsoft.com/office/drawing/2014/main" id="{86416946-62DF-3964-0568-F9BE92D1416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72225" y="147638"/>
            <a:ext cx="2436813"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68313" y="620713"/>
            <a:ext cx="8218487" cy="796925"/>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Date Placeholder 12">
            <a:extLst>
              <a:ext uri="{FF2B5EF4-FFF2-40B4-BE49-F238E27FC236}">
                <a16:creationId xmlns:a16="http://schemas.microsoft.com/office/drawing/2014/main" id="{67F0ACAA-F652-B9D2-06A3-E443C90AF651}"/>
              </a:ext>
            </a:extLst>
          </p:cNvPr>
          <p:cNvSpPr>
            <a:spLocks noGrp="1" noChangeArrowheads="1"/>
          </p:cNvSpPr>
          <p:nvPr>
            <p:ph type="dt" sz="half" idx="10"/>
          </p:nvPr>
        </p:nvSpPr>
        <p:spPr>
          <a:xfrm>
            <a:off x="457200" y="6245225"/>
            <a:ext cx="2133600" cy="476250"/>
          </a:xfrm>
          <a:prstGeom prst="rect">
            <a:avLst/>
          </a:prstGeom>
        </p:spPr>
        <p:txBody>
          <a:bodyPr/>
          <a:lstStyle>
            <a:lvl1pPr eaLnBrk="1" hangingPunct="1">
              <a:defRPr>
                <a:latin typeface="Arial" pitchFamily="34" charset="0"/>
                <a:ea typeface="ＭＳ Ｐゴシック" pitchFamily="34" charset="-128"/>
                <a:cs typeface="Arial" pitchFamily="34" charset="0"/>
              </a:defRPr>
            </a:lvl1pPr>
          </a:lstStyle>
          <a:p>
            <a:pPr>
              <a:defRPr/>
            </a:pPr>
            <a:endParaRPr lang="en-GB"/>
          </a:p>
        </p:txBody>
      </p:sp>
      <p:sp>
        <p:nvSpPr>
          <p:cNvPr id="14" name="Footer Placeholder 13">
            <a:extLst>
              <a:ext uri="{FF2B5EF4-FFF2-40B4-BE49-F238E27FC236}">
                <a16:creationId xmlns:a16="http://schemas.microsoft.com/office/drawing/2014/main" id="{116AC549-5A47-70B7-B204-FB118991AEC2}"/>
              </a:ext>
            </a:extLst>
          </p:cNvPr>
          <p:cNvSpPr>
            <a:spLocks noGrp="1" noChangeArrowheads="1"/>
          </p:cNvSpPr>
          <p:nvPr>
            <p:ph type="ftr" sz="quarter" idx="11"/>
          </p:nvPr>
        </p:nvSpPr>
        <p:spPr>
          <a:xfrm>
            <a:off x="3124200" y="6245225"/>
            <a:ext cx="2895600" cy="476250"/>
          </a:xfrm>
          <a:prstGeom prst="rect">
            <a:avLst/>
          </a:prstGeom>
        </p:spPr>
        <p:txBody>
          <a:bodyPr/>
          <a:lstStyle>
            <a:lvl1pPr eaLnBrk="1" hangingPunct="1">
              <a:defRPr>
                <a:latin typeface="Arial" pitchFamily="34" charset="0"/>
                <a:ea typeface="ＭＳ Ｐゴシック" pitchFamily="34" charset="-128"/>
                <a:cs typeface="Arial" pitchFamily="34" charset="0"/>
              </a:defRPr>
            </a:lvl1pPr>
          </a:lstStyle>
          <a:p>
            <a:pPr>
              <a:defRPr/>
            </a:pPr>
            <a:endParaRPr lang="en-GB"/>
          </a:p>
        </p:txBody>
      </p:sp>
      <p:sp>
        <p:nvSpPr>
          <p:cNvPr id="15" name="Slide Number Placeholder 14">
            <a:extLst>
              <a:ext uri="{FF2B5EF4-FFF2-40B4-BE49-F238E27FC236}">
                <a16:creationId xmlns:a16="http://schemas.microsoft.com/office/drawing/2014/main" id="{D6D5CDED-1CCD-2A30-1A5A-9FF5626EA677}"/>
              </a:ext>
            </a:extLst>
          </p:cNvPr>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fld id="{B163FA8C-E115-4DB7-9D0C-0D4D5563AF9B}" type="slidenum">
              <a:rPr lang="en-GB" altLang="en-US"/>
              <a:pPr/>
              <a:t>‹#›</a:t>
            </a:fld>
            <a:endParaRPr lang="en-GB" altLang="en-US"/>
          </a:p>
        </p:txBody>
      </p:sp>
    </p:spTree>
    <p:extLst>
      <p:ext uri="{BB962C8B-B14F-4D97-AF65-F5344CB8AC3E}">
        <p14:creationId xmlns:p14="http://schemas.microsoft.com/office/powerpoint/2010/main" val="314210578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 Box 10"/>
          <p:cNvSpPr txBox="1">
            <a:spLocks noChangeArrowheads="1"/>
          </p:cNvSpPr>
          <p:nvPr userDrawn="1"/>
        </p:nvSpPr>
        <p:spPr bwMode="white">
          <a:xfrm>
            <a:off x="0" y="234106"/>
            <a:ext cx="7010400" cy="457200"/>
          </a:xfrm>
          <a:prstGeom prst="rect">
            <a:avLst/>
          </a:prstGeom>
          <a:solidFill>
            <a:srgbClr val="E30613"/>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dirty="0">
                <a:solidFill>
                  <a:srgbClr val="D81E05"/>
                </a:solidFill>
                <a:cs typeface="Arial" charset="0"/>
              </a:rPr>
              <a:t> </a:t>
            </a:r>
          </a:p>
        </p:txBody>
      </p:sp>
      <p:sp>
        <p:nvSpPr>
          <p:cNvPr id="1027" name="Text Box 10"/>
          <p:cNvSpPr txBox="1">
            <a:spLocks noChangeArrowheads="1"/>
          </p:cNvSpPr>
          <p:nvPr userDrawn="1"/>
        </p:nvSpPr>
        <p:spPr bwMode="white">
          <a:xfrm>
            <a:off x="0" y="457200"/>
            <a:ext cx="9144000" cy="152400"/>
          </a:xfrm>
          <a:prstGeom prst="rect">
            <a:avLst/>
          </a:prstGeom>
          <a:solidFill>
            <a:srgbClr val="D9D9D9">
              <a:alpha val="0"/>
            </a:srgbClr>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9D9D9"/>
                </a:solidFill>
                <a:cs typeface="Arial" charset="0"/>
              </a:rPr>
              <a:t> </a:t>
            </a:r>
          </a:p>
        </p:txBody>
      </p:sp>
      <p:sp>
        <p:nvSpPr>
          <p:cNvPr id="1029" name="Rectangle 14"/>
          <p:cNvSpPr>
            <a:spLocks noChangeArrowheads="1"/>
          </p:cNvSpPr>
          <p:nvPr userDrawn="1"/>
        </p:nvSpPr>
        <p:spPr bwMode="auto">
          <a:xfrm>
            <a:off x="457200" y="308718"/>
            <a:ext cx="6092587" cy="307975"/>
          </a:xfrm>
          <a:prstGeom prst="rect">
            <a:avLst/>
          </a:prstGeom>
          <a:noFill/>
          <a:ln w="9525">
            <a:noFill/>
            <a:miter lim="800000"/>
            <a:headEnd/>
            <a:tailEnd/>
          </a:ln>
        </p:spPr>
        <p:txBody>
          <a:bodyPr wrap="square">
            <a:prstTxWarp prst="textNoShape">
              <a:avLst/>
            </a:prstTxWarp>
            <a:spAutoFit/>
          </a:bodyPr>
          <a:lstStyle/>
          <a:p>
            <a:r>
              <a:rPr lang="en-GB" sz="1400" dirty="0">
                <a:solidFill>
                  <a:schemeClr val="bg1"/>
                </a:solidFill>
              </a:rPr>
              <a:t>Level 2 Diploma in</a:t>
            </a:r>
            <a:r>
              <a:rPr lang="en-GB" sz="1400" b="1" dirty="0">
                <a:solidFill>
                  <a:schemeClr val="bg1"/>
                </a:solidFill>
              </a:rPr>
              <a:t> Site</a:t>
            </a:r>
            <a:r>
              <a:rPr lang="en-GB" sz="1400" b="1" baseline="0" dirty="0">
                <a:solidFill>
                  <a:schemeClr val="bg1"/>
                </a:solidFill>
              </a:rPr>
              <a:t> Carpentry</a:t>
            </a:r>
            <a:endParaRPr lang="en-US" sz="1400" dirty="0">
              <a:solidFill>
                <a:schemeClr val="bg1"/>
              </a:solidFill>
            </a:endParaRPr>
          </a:p>
        </p:txBody>
      </p:sp>
      <p:sp>
        <p:nvSpPr>
          <p:cNvPr id="1030" name="Text Box 10"/>
          <p:cNvSpPr txBox="1">
            <a:spLocks noChangeArrowheads="1"/>
          </p:cNvSpPr>
          <p:nvPr userDrawn="1"/>
        </p:nvSpPr>
        <p:spPr bwMode="white">
          <a:xfrm>
            <a:off x="0" y="6324600"/>
            <a:ext cx="9144000" cy="381000"/>
          </a:xfrm>
          <a:prstGeom prst="rect">
            <a:avLst/>
          </a:prstGeom>
          <a:solidFill>
            <a:srgbClr val="D9D9D9"/>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81E05"/>
                </a:solidFill>
                <a:cs typeface="Arial" charset="0"/>
              </a:rPr>
              <a:t> </a:t>
            </a:r>
          </a:p>
        </p:txBody>
      </p:sp>
      <p:sp>
        <p:nvSpPr>
          <p:cNvPr id="1031" name="Text Box 10"/>
          <p:cNvSpPr txBox="1">
            <a:spLocks noChangeArrowheads="1"/>
          </p:cNvSpPr>
          <p:nvPr userDrawn="1"/>
        </p:nvSpPr>
        <p:spPr bwMode="white">
          <a:xfrm>
            <a:off x="0" y="6705600"/>
            <a:ext cx="9144000" cy="152400"/>
          </a:xfrm>
          <a:prstGeom prst="rect">
            <a:avLst/>
          </a:prstGeom>
          <a:solidFill>
            <a:srgbClr val="E30613"/>
          </a:solidFill>
          <a:ln>
            <a:noFill/>
          </a:ln>
        </p:spPr>
        <p:txBody>
          <a:bodyPr wrap="none"/>
          <a:lstStyle>
            <a:lvl1pPr eaLnBrk="0" hangingPunct="0">
              <a:defRPr sz="2000">
                <a:solidFill>
                  <a:schemeClr val="tx1"/>
                </a:solidFill>
                <a:latin typeface="Arial" charset="0"/>
                <a:ea typeface="ＭＳ Ｐゴシック" charset="-128"/>
              </a:defRPr>
            </a:lvl1pPr>
            <a:lvl2pPr marL="742950" indent="-285750" eaLnBrk="0" hangingPunct="0">
              <a:defRPr sz="2000">
                <a:solidFill>
                  <a:schemeClr val="tx1"/>
                </a:solidFill>
                <a:latin typeface="Arial" charset="0"/>
                <a:ea typeface="ＭＳ Ｐゴシック" charset="-128"/>
              </a:defRPr>
            </a:lvl2pPr>
            <a:lvl3pPr marL="1143000" indent="-228600" eaLnBrk="0" hangingPunct="0">
              <a:defRPr sz="2000">
                <a:solidFill>
                  <a:schemeClr val="tx1"/>
                </a:solidFill>
                <a:latin typeface="Arial" charset="0"/>
                <a:ea typeface="ＭＳ Ｐゴシック" charset="-128"/>
              </a:defRPr>
            </a:lvl3pPr>
            <a:lvl4pPr marL="1600200" indent="-228600" eaLnBrk="0" hangingPunct="0">
              <a:defRPr sz="2000">
                <a:solidFill>
                  <a:schemeClr val="tx1"/>
                </a:solidFill>
                <a:latin typeface="Arial" charset="0"/>
                <a:ea typeface="ＭＳ Ｐゴシック" charset="-128"/>
              </a:defRPr>
            </a:lvl4pPr>
            <a:lvl5pPr marL="2057400" indent="-228600" eaLnBrk="0" hangingPunct="0">
              <a:defRPr sz="2000">
                <a:solidFill>
                  <a:schemeClr val="tx1"/>
                </a:solidFill>
                <a:latin typeface="Arial" charset="0"/>
                <a:ea typeface="ＭＳ Ｐゴシック" charset="-128"/>
              </a:defRPr>
            </a:lvl5pPr>
            <a:lvl6pPr marL="2514600" indent="-228600" eaLnBrk="0" fontAlgn="base" hangingPunct="0">
              <a:spcBef>
                <a:spcPct val="0"/>
              </a:spcBef>
              <a:spcAft>
                <a:spcPct val="0"/>
              </a:spcAft>
              <a:defRPr sz="2000">
                <a:solidFill>
                  <a:schemeClr val="tx1"/>
                </a:solidFill>
                <a:latin typeface="Arial" charset="0"/>
                <a:ea typeface="ＭＳ Ｐゴシック" charset="-128"/>
              </a:defRPr>
            </a:lvl6pPr>
            <a:lvl7pPr marL="2971800" indent="-228600" eaLnBrk="0" fontAlgn="base" hangingPunct="0">
              <a:spcBef>
                <a:spcPct val="0"/>
              </a:spcBef>
              <a:spcAft>
                <a:spcPct val="0"/>
              </a:spcAft>
              <a:defRPr sz="2000">
                <a:solidFill>
                  <a:schemeClr val="tx1"/>
                </a:solidFill>
                <a:latin typeface="Arial" charset="0"/>
                <a:ea typeface="ＭＳ Ｐゴシック" charset="-128"/>
              </a:defRPr>
            </a:lvl7pPr>
            <a:lvl8pPr marL="3429000" indent="-228600" eaLnBrk="0" fontAlgn="base" hangingPunct="0">
              <a:spcBef>
                <a:spcPct val="0"/>
              </a:spcBef>
              <a:spcAft>
                <a:spcPct val="0"/>
              </a:spcAft>
              <a:defRPr sz="2000">
                <a:solidFill>
                  <a:schemeClr val="tx1"/>
                </a:solidFill>
                <a:latin typeface="Arial" charset="0"/>
                <a:ea typeface="ＭＳ Ｐゴシック" charset="-128"/>
              </a:defRPr>
            </a:lvl8pPr>
            <a:lvl9pPr marL="3886200" indent="-228600" eaLnBrk="0" fontAlgn="base" hangingPunct="0">
              <a:spcBef>
                <a:spcPct val="0"/>
              </a:spcBef>
              <a:spcAft>
                <a:spcPct val="0"/>
              </a:spcAft>
              <a:defRPr sz="2000">
                <a:solidFill>
                  <a:schemeClr val="tx1"/>
                </a:solidFill>
                <a:latin typeface="Arial" charset="0"/>
                <a:ea typeface="ＭＳ Ｐゴシック" charset="-128"/>
              </a:defRPr>
            </a:lvl9pPr>
          </a:lstStyle>
          <a:p>
            <a:pPr eaLnBrk="1" hangingPunct="1">
              <a:defRPr/>
            </a:pPr>
            <a:r>
              <a:rPr lang="en-GB" sz="1800">
                <a:solidFill>
                  <a:srgbClr val="D81E05"/>
                </a:solidFill>
                <a:cs typeface="Arial" charset="0"/>
              </a:rPr>
              <a:t> </a:t>
            </a:r>
          </a:p>
        </p:txBody>
      </p:sp>
      <p:sp>
        <p:nvSpPr>
          <p:cNvPr id="53259" name="Text Box 11"/>
          <p:cNvSpPr txBox="1">
            <a:spLocks noChangeArrowheads="1"/>
          </p:cNvSpPr>
          <p:nvPr userDrawn="1"/>
        </p:nvSpPr>
        <p:spPr bwMode="auto">
          <a:xfrm>
            <a:off x="457200" y="6400800"/>
            <a:ext cx="6477000" cy="228600"/>
          </a:xfrm>
          <a:prstGeom prst="rect">
            <a:avLst/>
          </a:prstGeom>
          <a:noFill/>
          <a:ln w="9525">
            <a:noFill/>
            <a:miter lim="800000"/>
            <a:headEnd/>
            <a:tailEnd/>
          </a:ln>
        </p:spPr>
        <p:txBody>
          <a:bodyPr lIns="0" tIns="0" rIns="0" bIns="0">
            <a:prstTxWarp prst="textNoShape">
              <a:avLst/>
            </a:prstTxWarp>
          </a:bodyPr>
          <a:lstStyle/>
          <a:p>
            <a:pPr>
              <a:spcBef>
                <a:spcPts val="600"/>
              </a:spcBef>
            </a:pPr>
            <a:r>
              <a:rPr lang="en-US" sz="1100"/>
              <a:t>© 2013 City and Guilds of London Institute. All rights reserved</a:t>
            </a:r>
            <a:r>
              <a:rPr lang="en-US" sz="900"/>
              <a:t>.</a:t>
            </a:r>
            <a:br>
              <a:rPr lang="en-US" sz="1100">
                <a:ea typeface="Arial" pitchFamily="-105" charset="0"/>
                <a:cs typeface="Arial" pitchFamily="-105" charset="0"/>
              </a:rPr>
            </a:br>
            <a:endParaRPr lang="en-US" sz="1100">
              <a:ea typeface="Arial" pitchFamily="-105" charset="0"/>
              <a:cs typeface="Arial" pitchFamily="-105" charset="0"/>
            </a:endParaRPr>
          </a:p>
          <a:p>
            <a:endParaRPr lang="en-US" sz="1200">
              <a:latin typeface="Times New Roman" pitchFamily="-105" charset="0"/>
            </a:endParaRPr>
          </a:p>
          <a:p>
            <a:endParaRPr lang="en-US" sz="1200">
              <a:latin typeface="Times New Roman" pitchFamily="-105" charset="0"/>
            </a:endParaRPr>
          </a:p>
        </p:txBody>
      </p:sp>
      <p:sp>
        <p:nvSpPr>
          <p:cNvPr id="12" name="Text Box 11"/>
          <p:cNvSpPr txBox="1">
            <a:spLocks noChangeArrowheads="1"/>
          </p:cNvSpPr>
          <p:nvPr userDrawn="1"/>
        </p:nvSpPr>
        <p:spPr bwMode="auto">
          <a:xfrm>
            <a:off x="7239000" y="6400800"/>
            <a:ext cx="1447800" cy="228600"/>
          </a:xfrm>
          <a:prstGeom prst="rect">
            <a:avLst/>
          </a:prstGeom>
          <a:noFill/>
          <a:ln w="9525">
            <a:noFill/>
            <a:miter lim="800000"/>
            <a:headEnd/>
            <a:tailEnd/>
          </a:ln>
        </p:spPr>
        <p:txBody>
          <a:bodyPr lIns="0" tIns="0" rIns="0" bIns="0">
            <a:prstTxWarp prst="textNoShape">
              <a:avLst/>
            </a:prstTxWarp>
          </a:bodyPr>
          <a:lstStyle/>
          <a:p>
            <a:pPr algn="r">
              <a:spcBef>
                <a:spcPts val="600"/>
              </a:spcBef>
            </a:pPr>
            <a:fld id="{6152C911-7D81-1845-9D20-613E63F035EB}" type="slidenum">
              <a:rPr lang="en-US" sz="1100">
                <a:ea typeface="Arial" pitchFamily="-105" charset="0"/>
                <a:cs typeface="Arial" pitchFamily="-105" charset="0"/>
              </a:rPr>
              <a:pPr algn="r">
                <a:spcBef>
                  <a:spcPts val="600"/>
                </a:spcBef>
              </a:pPr>
              <a:t>‹#›</a:t>
            </a:fld>
            <a:r>
              <a:rPr lang="en-US" sz="1100" dirty="0">
                <a:ea typeface="Arial" pitchFamily="-105" charset="0"/>
                <a:cs typeface="Arial" pitchFamily="-105" charset="0"/>
              </a:rPr>
              <a:t> of 10</a:t>
            </a:r>
          </a:p>
          <a:p>
            <a:br>
              <a:rPr lang="en-US" sz="1100" dirty="0">
                <a:ea typeface="Arial" pitchFamily="-105" charset="0"/>
                <a:cs typeface="Arial" pitchFamily="-105" charset="0"/>
              </a:rPr>
            </a:br>
            <a:endParaRPr lang="en-US" sz="1100" dirty="0">
              <a:ea typeface="Arial" pitchFamily="-105" charset="0"/>
              <a:cs typeface="Arial" pitchFamily="-105" charset="0"/>
            </a:endParaRPr>
          </a:p>
          <a:p>
            <a:br>
              <a:rPr lang="en-US" sz="1100" dirty="0">
                <a:ea typeface="Arial" pitchFamily="-105" charset="0"/>
                <a:cs typeface="Arial" pitchFamily="-105" charset="0"/>
              </a:rPr>
            </a:br>
            <a:endParaRPr lang="en-US" sz="1100" dirty="0">
              <a:ea typeface="Arial" pitchFamily="-105" charset="0"/>
              <a:cs typeface="Arial" pitchFamily="-105" charset="0"/>
            </a:endParaRPr>
          </a:p>
          <a:p>
            <a:endParaRPr lang="en-US" sz="1200" dirty="0">
              <a:latin typeface="Times New Roman" pitchFamily="-105" charset="0"/>
            </a:endParaRPr>
          </a:p>
          <a:p>
            <a:endParaRPr lang="en-US" sz="1200" dirty="0">
              <a:latin typeface="Times New Roman" pitchFamily="-105" charset="0"/>
            </a:endParaRPr>
          </a:p>
        </p:txBody>
      </p:sp>
      <p:sp>
        <p:nvSpPr>
          <p:cNvPr id="1035" name="Title Placeholder 10"/>
          <p:cNvSpPr>
            <a:spLocks noGrp="1"/>
          </p:cNvSpPr>
          <p:nvPr>
            <p:ph type="title"/>
          </p:nvPr>
        </p:nvSpPr>
        <p:spPr bwMode="auto">
          <a:xfrm>
            <a:off x="457200" y="838200"/>
            <a:ext cx="8218488" cy="3825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endParaRPr lang="en-US"/>
          </a:p>
        </p:txBody>
      </p:sp>
      <p:sp>
        <p:nvSpPr>
          <p:cNvPr id="1036" name="Text Placeholder 13"/>
          <p:cNvSpPr>
            <a:spLocks noGrp="1"/>
          </p:cNvSpPr>
          <p:nvPr>
            <p:ph type="body" idx="1"/>
          </p:nvPr>
        </p:nvSpPr>
        <p:spPr bwMode="auto">
          <a:xfrm>
            <a:off x="457200" y="1371600"/>
            <a:ext cx="8229600" cy="47561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a:p>
            <a:pPr lvl="4"/>
            <a:endParaRPr lang="en-GB" dirty="0"/>
          </a:p>
        </p:txBody>
      </p:sp>
      <p:pic>
        <p:nvPicPr>
          <p:cNvPr id="2" name="Picture 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372200" y="147734"/>
            <a:ext cx="2437200" cy="629944"/>
          </a:xfrm>
          <a:prstGeom prst="rect">
            <a:avLst/>
          </a:prstGeom>
        </p:spPr>
      </p:pic>
    </p:spTree>
  </p:cSld>
  <p:clrMap bg1="lt1" tx1="dk1" bg2="lt2" tx2="dk2" accent1="accent1" accent2="accent2" accent3="accent3" accent4="accent4" accent5="accent5" accent6="accent6" hlink="hlink" folHlink="folHlink"/>
  <p:sldLayoutIdLst>
    <p:sldLayoutId id="2147483652" r:id="rId1"/>
    <p:sldLayoutId id="2147483655" r:id="rId2"/>
  </p:sldLayoutIdLst>
  <p:hf hdr="0" ftr="0" dt="0"/>
  <p:txStyles>
    <p:titleStyle>
      <a:lvl1pPr algn="l" rtl="0" eaLnBrk="0" fontAlgn="base" hangingPunct="0">
        <a:spcBef>
          <a:spcPct val="0"/>
        </a:spcBef>
        <a:spcAft>
          <a:spcPct val="0"/>
        </a:spcAft>
        <a:defRPr sz="2400" b="1">
          <a:solidFill>
            <a:srgbClr val="E30613"/>
          </a:solidFill>
          <a:latin typeface="+mj-lt"/>
          <a:ea typeface="ＭＳ Ｐゴシック" charset="-128"/>
          <a:cs typeface="ＭＳ Ｐゴシック" charset="-128"/>
        </a:defRPr>
      </a:lvl1pPr>
      <a:lvl2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2pPr>
      <a:lvl3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3pPr>
      <a:lvl4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4pPr>
      <a:lvl5pPr algn="l" rtl="0" eaLnBrk="0" fontAlgn="base" hangingPunct="0">
        <a:spcBef>
          <a:spcPct val="0"/>
        </a:spcBef>
        <a:spcAft>
          <a:spcPct val="0"/>
        </a:spcAft>
        <a:defRPr sz="2400" b="1">
          <a:solidFill>
            <a:srgbClr val="E30613"/>
          </a:solidFill>
          <a:latin typeface="Arial" charset="0"/>
          <a:ea typeface="ＭＳ Ｐゴシック" charset="-128"/>
          <a:cs typeface="ＭＳ Ｐゴシック" charset="-128"/>
        </a:defRPr>
      </a:lvl5pPr>
      <a:lvl6pPr marL="457200" algn="ctr" rtl="0" fontAlgn="base">
        <a:spcBef>
          <a:spcPct val="0"/>
        </a:spcBef>
        <a:spcAft>
          <a:spcPct val="0"/>
        </a:spcAft>
        <a:defRPr sz="4400">
          <a:solidFill>
            <a:srgbClr val="CC0000"/>
          </a:solidFill>
          <a:latin typeface="Arial" charset="0"/>
        </a:defRPr>
      </a:lvl6pPr>
      <a:lvl7pPr marL="914400" algn="ctr" rtl="0" fontAlgn="base">
        <a:spcBef>
          <a:spcPct val="0"/>
        </a:spcBef>
        <a:spcAft>
          <a:spcPct val="0"/>
        </a:spcAft>
        <a:defRPr sz="4400">
          <a:solidFill>
            <a:srgbClr val="CC0000"/>
          </a:solidFill>
          <a:latin typeface="Arial" charset="0"/>
        </a:defRPr>
      </a:lvl7pPr>
      <a:lvl8pPr marL="1371600" algn="ctr" rtl="0" fontAlgn="base">
        <a:spcBef>
          <a:spcPct val="0"/>
        </a:spcBef>
        <a:spcAft>
          <a:spcPct val="0"/>
        </a:spcAft>
        <a:defRPr sz="4400">
          <a:solidFill>
            <a:srgbClr val="CC0000"/>
          </a:solidFill>
          <a:latin typeface="Arial" charset="0"/>
        </a:defRPr>
      </a:lvl8pPr>
      <a:lvl9pPr marL="1828800" algn="ctr" rtl="0" fontAlgn="base">
        <a:spcBef>
          <a:spcPct val="0"/>
        </a:spcBef>
        <a:spcAft>
          <a:spcPct val="0"/>
        </a:spcAft>
        <a:defRPr sz="4400">
          <a:solidFill>
            <a:srgbClr val="CC0000"/>
          </a:solidFill>
          <a:latin typeface="Arial" charset="0"/>
        </a:defRPr>
      </a:lvl9pPr>
    </p:titleStyle>
    <p:bodyStyle>
      <a:lvl1pPr marL="0" indent="0" algn="l" rtl="0" eaLnBrk="0" fontAlgn="base" hangingPunct="0">
        <a:lnSpc>
          <a:spcPts val="2400"/>
        </a:lnSpc>
        <a:spcBef>
          <a:spcPts val="1000"/>
        </a:spcBef>
        <a:spcAft>
          <a:spcPts val="1000"/>
        </a:spcAft>
        <a:defRPr lang="en-GB" sz="2000" dirty="0">
          <a:solidFill>
            <a:schemeClr val="tx1"/>
          </a:solidFill>
          <a:latin typeface="+mn-lt"/>
          <a:ea typeface="ＭＳ Ｐゴシック" charset="-128"/>
          <a:cs typeface="ＭＳ Ｐゴシック" charset="-128"/>
        </a:defRPr>
      </a:lvl1pPr>
      <a:lvl2pPr marL="215900" indent="-215900" algn="l" rtl="0" eaLnBrk="0" fontAlgn="base" hangingPunct="0">
        <a:lnSpc>
          <a:spcPts val="2400"/>
        </a:lnSpc>
        <a:spcBef>
          <a:spcPts val="500"/>
        </a:spcBef>
        <a:spcAft>
          <a:spcPts val="500"/>
        </a:spcAft>
        <a:buClr>
          <a:srgbClr val="E30613"/>
        </a:buClr>
        <a:buFont typeface="Arial" pitchFamily="-105" charset="0"/>
        <a:buChar char="•"/>
        <a:defRPr lang="en-GB" sz="2000" dirty="0">
          <a:solidFill>
            <a:schemeClr val="tx1"/>
          </a:solidFill>
          <a:latin typeface="+mn-lt"/>
          <a:ea typeface="ＭＳ Ｐゴシック" charset="-128"/>
          <a:cs typeface="+mn-cs"/>
        </a:defRPr>
      </a:lvl2pPr>
      <a:lvl3pPr marL="0" indent="0" algn="l" rtl="0" eaLnBrk="0" fontAlgn="base" hangingPunct="0">
        <a:lnSpc>
          <a:spcPts val="2000"/>
        </a:lnSpc>
        <a:spcBef>
          <a:spcPts val="500"/>
        </a:spcBef>
        <a:spcAft>
          <a:spcPts val="500"/>
        </a:spcAft>
        <a:buFont typeface="Lucida Grande" pitchFamily="-105" charset="0"/>
        <a:defRPr lang="en-GB" sz="1600" dirty="0">
          <a:solidFill>
            <a:schemeClr val="tx1"/>
          </a:solidFill>
          <a:latin typeface="+mn-lt"/>
          <a:ea typeface="ＭＳ Ｐゴシック" charset="-128"/>
          <a:cs typeface="+mn-cs"/>
        </a:defRPr>
      </a:lvl3pPr>
      <a:lvl4pPr marL="215900" indent="-215900" algn="l" rtl="0" eaLnBrk="0" fontAlgn="base" hangingPunct="0">
        <a:lnSpc>
          <a:spcPts val="2000"/>
        </a:lnSpc>
        <a:spcBef>
          <a:spcPts val="500"/>
        </a:spcBef>
        <a:spcAft>
          <a:spcPts val="500"/>
        </a:spcAft>
        <a:buClr>
          <a:srgbClr val="E30613"/>
        </a:buClr>
        <a:buFont typeface="Arial" pitchFamily="-105" charset="0"/>
        <a:buChar char="•"/>
        <a:defRPr lang="en-GB" sz="1600" dirty="0">
          <a:solidFill>
            <a:schemeClr val="tx1"/>
          </a:solidFill>
          <a:latin typeface="+mn-lt"/>
          <a:ea typeface="ＭＳ Ｐゴシック" charset="-128"/>
          <a:cs typeface="ＭＳ Ｐゴシック" charset="-128"/>
        </a:defRPr>
      </a:lvl4pPr>
      <a:lvl5pPr marL="431800" indent="-215900" algn="l" rtl="0" eaLnBrk="0" fontAlgn="base" hangingPunct="0">
        <a:lnSpc>
          <a:spcPts val="2000"/>
        </a:lnSpc>
        <a:spcBef>
          <a:spcPct val="0"/>
        </a:spcBef>
        <a:spcAft>
          <a:spcPts val="500"/>
        </a:spcAft>
        <a:buFont typeface="Arial" pitchFamily="-105" charset="0"/>
        <a:buChar char="–"/>
        <a:defRPr lang="en-US" sz="1600" dirty="0">
          <a:solidFill>
            <a:schemeClr val="tx1"/>
          </a:solidFill>
          <a:latin typeface="+mn-lt"/>
          <a:ea typeface="ＭＳ Ｐゴシック" charset="-128"/>
          <a:cs typeface="ＭＳ Ｐゴシック" charset="-128"/>
        </a:defRPr>
      </a:lvl5pPr>
      <a:lvl6pPr marL="457200" indent="-457200" algn="l" defTabSz="914400" rtl="0" fontAlgn="base">
        <a:spcBef>
          <a:spcPct val="20000"/>
        </a:spcBef>
        <a:spcAft>
          <a:spcPct val="0"/>
        </a:spcAft>
        <a:buChar char="»"/>
        <a:defRPr lang="en-GB" sz="1600" kern="0" baseline="0" dirty="0" smtClean="0">
          <a:solidFill>
            <a:schemeClr val="tx1"/>
          </a:solidFill>
          <a:latin typeface="+mn-lt"/>
          <a:ea typeface="ＭＳ Ｐゴシック" charset="-128"/>
          <a:cs typeface="ＭＳ Ｐゴシック" charset="-128"/>
        </a:defRPr>
      </a:lvl6pPr>
      <a:lvl7pPr marL="2971800" indent="-228600" algn="l" defTabSz="914400" rtl="0" fontAlgn="base">
        <a:spcBef>
          <a:spcPct val="20000"/>
        </a:spcBef>
        <a:spcAft>
          <a:spcPct val="0"/>
        </a:spcAft>
        <a:buClr>
          <a:srgbClr val="E30613"/>
        </a:buClr>
        <a:buChar char="»"/>
        <a:defRPr lang="en-GB" sz="1600" kern="0" baseline="0" dirty="0" smtClean="0">
          <a:solidFill>
            <a:schemeClr val="tx1"/>
          </a:solidFill>
          <a:latin typeface="+mn-lt"/>
          <a:ea typeface="ＭＳ Ｐゴシック" charset="-128"/>
          <a:cs typeface="ＭＳ Ｐゴシック" charset="-128"/>
        </a:defRPr>
      </a:lvl7pPr>
      <a:lvl8pPr marL="3429000" indent="-228600" algn="l" defTabSz="914400" rtl="0" fontAlgn="base">
        <a:spcBef>
          <a:spcPct val="20000"/>
        </a:spcBef>
        <a:spcAft>
          <a:spcPct val="0"/>
        </a:spcAft>
        <a:buChar char="»"/>
        <a:defRPr lang="en-GB" sz="1600" kern="0" dirty="0" smtClean="0">
          <a:solidFill>
            <a:schemeClr val="tx1"/>
          </a:solidFill>
          <a:latin typeface="+mn-lt"/>
          <a:ea typeface="ＭＳ Ｐゴシック" charset="-128"/>
          <a:cs typeface="ＭＳ Ｐゴシック" charset="-128"/>
        </a:defRPr>
      </a:lvl8pPr>
      <a:lvl9pPr marL="3886200" indent="-228600" algn="l" defTabSz="914400" rtl="0" fontAlgn="base">
        <a:spcBef>
          <a:spcPct val="20000"/>
        </a:spcBef>
        <a:spcAft>
          <a:spcPct val="0"/>
        </a:spcAft>
        <a:buChar char="»"/>
        <a:defRPr lang="en-GB" sz="1000" kern="0" baseline="0" dirty="0" smtClean="0">
          <a:solidFill>
            <a:schemeClr val="tx1"/>
          </a:solidFill>
          <a:latin typeface="+mn-lt"/>
          <a:ea typeface="ＭＳ Ｐゴシック" charset="-128"/>
          <a:cs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 name="Rectangle 14"/>
          <p:cNvSpPr>
            <a:spLocks noGrp="1" noChangeArrowheads="1"/>
          </p:cNvSpPr>
          <p:nvPr>
            <p:ph type="body" idx="4294967295"/>
          </p:nvPr>
        </p:nvSpPr>
        <p:spPr>
          <a:xfrm>
            <a:off x="457200" y="1371600"/>
            <a:ext cx="8229600" cy="4754563"/>
          </a:xfrm>
        </p:spPr>
        <p:txBody>
          <a:bodyPr/>
          <a:lstStyle/>
          <a:p>
            <a:pPr marL="0" indent="0" eaLnBrk="1" hangingPunct="1"/>
            <a:endParaRPr b="1" dirty="0">
              <a:ea typeface="ＭＳ Ｐゴシック" pitchFamily="-105" charset="-128"/>
              <a:cs typeface="ＭＳ Ｐゴシック" pitchFamily="-105" charset="-128"/>
            </a:endParaRPr>
          </a:p>
          <a:p>
            <a:pPr marL="0" indent="0" eaLnBrk="1" hangingPunct="1"/>
            <a:endParaRPr b="1" dirty="0">
              <a:ea typeface="ＭＳ Ｐゴシック" pitchFamily="-105" charset="-128"/>
              <a:cs typeface="ＭＳ Ｐゴシック" pitchFamily="-105" charset="-128"/>
            </a:endParaRPr>
          </a:p>
          <a:p>
            <a:pPr marL="0" indent="0" algn="ctr" eaLnBrk="1" hangingPunct="1"/>
            <a:r>
              <a:rPr sz="6600" dirty="0">
                <a:solidFill>
                  <a:schemeClr val="bg1"/>
                </a:solidFill>
                <a:ea typeface="ＭＳ Ｐゴシック" pitchFamily="-105" charset="-128"/>
                <a:cs typeface="ＭＳ Ｐゴシック" pitchFamily="-105" charset="-128"/>
              </a:rPr>
              <a:t>PowerPoint presentation</a:t>
            </a:r>
          </a:p>
        </p:txBody>
      </p:sp>
      <p:sp>
        <p:nvSpPr>
          <p:cNvPr id="2051" name="Text Box 10"/>
          <p:cNvSpPr txBox="1">
            <a:spLocks noChangeArrowheads="1"/>
          </p:cNvSpPr>
          <p:nvPr/>
        </p:nvSpPr>
        <p:spPr bwMode="white">
          <a:xfrm>
            <a:off x="533400" y="2057400"/>
            <a:ext cx="8077200" cy="1295400"/>
          </a:xfrm>
          <a:prstGeom prst="rect">
            <a:avLst/>
          </a:prstGeom>
          <a:solidFill>
            <a:schemeClr val="accent2"/>
          </a:solidFill>
          <a:ln w="9525">
            <a:noFill/>
            <a:miter lim="800000"/>
            <a:headEnd/>
            <a:tailEnd/>
          </a:ln>
        </p:spPr>
        <p:txBody>
          <a:bodyPr wrap="none">
            <a:prstTxWarp prst="textNoShape">
              <a:avLst/>
            </a:prstTxWarp>
          </a:bodyPr>
          <a:lstStyle/>
          <a:p>
            <a:r>
              <a:rPr lang="en-GB" sz="1800">
                <a:solidFill>
                  <a:srgbClr val="D81E05"/>
                </a:solidFill>
                <a:ea typeface="Arial" pitchFamily="-105" charset="0"/>
                <a:cs typeface="Arial" pitchFamily="-105" charset="0"/>
              </a:rPr>
              <a:t> </a:t>
            </a:r>
          </a:p>
        </p:txBody>
      </p:sp>
      <p:sp>
        <p:nvSpPr>
          <p:cNvPr id="2052" name="Text Box 10"/>
          <p:cNvSpPr txBox="1">
            <a:spLocks noChangeArrowheads="1"/>
          </p:cNvSpPr>
          <p:nvPr/>
        </p:nvSpPr>
        <p:spPr bwMode="white">
          <a:xfrm>
            <a:off x="533400" y="3352800"/>
            <a:ext cx="8077200" cy="228600"/>
          </a:xfrm>
          <a:prstGeom prst="rect">
            <a:avLst/>
          </a:prstGeom>
          <a:solidFill>
            <a:srgbClr val="D9D9D9"/>
          </a:solidFill>
          <a:ln w="9525">
            <a:noFill/>
            <a:miter lim="800000"/>
            <a:headEnd/>
            <a:tailEnd/>
          </a:ln>
        </p:spPr>
        <p:txBody>
          <a:bodyPr wrap="none">
            <a:prstTxWarp prst="textNoShape">
              <a:avLst/>
            </a:prstTxWarp>
          </a:bodyPr>
          <a:lstStyle/>
          <a:p>
            <a:r>
              <a:rPr lang="en-GB" sz="1800">
                <a:solidFill>
                  <a:srgbClr val="D81E05"/>
                </a:solidFill>
                <a:ea typeface="Arial" pitchFamily="-105" charset="0"/>
                <a:cs typeface="Arial" pitchFamily="-105" charset="0"/>
              </a:rPr>
              <a:t> </a:t>
            </a:r>
          </a:p>
        </p:txBody>
      </p:sp>
      <p:sp>
        <p:nvSpPr>
          <p:cNvPr id="2053" name="Rectangle 15"/>
          <p:cNvSpPr>
            <a:spLocks noGrp="1" noChangeArrowheads="1"/>
          </p:cNvSpPr>
          <p:nvPr>
            <p:ph type="title"/>
          </p:nvPr>
        </p:nvSpPr>
        <p:spPr>
          <a:xfrm>
            <a:off x="762000" y="3581400"/>
            <a:ext cx="7848600" cy="2514600"/>
          </a:xfrm>
        </p:spPr>
        <p:txBody>
          <a:bodyPr anchor="t"/>
          <a:lstStyle/>
          <a:p>
            <a:pPr eaLnBrk="1" hangingPunct="1"/>
            <a:r>
              <a:rPr lang="en-GB" dirty="0">
                <a:solidFill>
                  <a:srgbClr val="0070C0"/>
                </a:solidFill>
              </a:rPr>
              <a:t>R Thomas</a:t>
            </a:r>
            <a:endParaRPr lang="en-GB" dirty="0">
              <a:solidFill>
                <a:srgbClr val="0070C0"/>
              </a:solidFill>
              <a:ea typeface="ＭＳ Ｐゴシック" pitchFamily="-105" charset="-128"/>
              <a:cs typeface="ＭＳ Ｐゴシック" pitchFamily="-105" charset="-128"/>
            </a:endParaRPr>
          </a:p>
        </p:txBody>
      </p:sp>
      <p:sp>
        <p:nvSpPr>
          <p:cNvPr id="2054" name="TextBox 9"/>
          <p:cNvSpPr txBox="1">
            <a:spLocks noChangeArrowheads="1"/>
          </p:cNvSpPr>
          <p:nvPr/>
        </p:nvSpPr>
        <p:spPr bwMode="auto">
          <a:xfrm>
            <a:off x="762000" y="2209800"/>
            <a:ext cx="7696200" cy="830997"/>
          </a:xfrm>
          <a:prstGeom prst="rect">
            <a:avLst/>
          </a:prstGeom>
          <a:solidFill>
            <a:schemeClr val="accent2"/>
          </a:solidFill>
          <a:ln w="9525">
            <a:noFill/>
            <a:miter lim="800000"/>
            <a:headEnd/>
            <a:tailEnd/>
          </a:ln>
        </p:spPr>
        <p:txBody>
          <a:bodyPr>
            <a:prstTxWarp prst="textNoShape">
              <a:avLst/>
            </a:prstTxWarp>
            <a:spAutoFit/>
          </a:bodyPr>
          <a:lstStyle/>
          <a:p>
            <a:r>
              <a:rPr lang="en-GB" sz="2400" b="1" dirty="0">
                <a:solidFill>
                  <a:srgbClr val="FFFFFF"/>
                </a:solidFill>
              </a:rPr>
              <a:t>Traditional Services</a:t>
            </a:r>
          </a:p>
          <a:p>
            <a:endParaRPr lang="en-US" sz="2400"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r>
              <a:rPr lang="en-GB" dirty="0">
                <a:solidFill>
                  <a:srgbClr val="0070C0"/>
                </a:solidFill>
              </a:rPr>
              <a:t>Heating</a:t>
            </a:r>
            <a:endParaRPr lang="en-GB" dirty="0">
              <a:solidFill>
                <a:srgbClr val="0070C0"/>
              </a:solidFill>
              <a:ea typeface="ＭＳ Ｐゴシック" pitchFamily="-105" charset="-128"/>
              <a:cs typeface="ＭＳ Ｐゴシック" pitchFamily="-105" charset="-128"/>
            </a:endParaRPr>
          </a:p>
        </p:txBody>
      </p:sp>
      <p:sp>
        <p:nvSpPr>
          <p:cNvPr id="3075" name="Content Placeholder 2"/>
          <p:cNvSpPr>
            <a:spLocks noGrp="1"/>
          </p:cNvSpPr>
          <p:nvPr>
            <p:ph sz="quarter" idx="10"/>
          </p:nvPr>
        </p:nvSpPr>
        <p:spPr>
          <a:xfrm>
            <a:off x="457200" y="1371600"/>
            <a:ext cx="7571184" cy="5441776"/>
          </a:xfrm>
        </p:spPr>
        <p:txBody>
          <a:bodyPr/>
          <a:lstStyle/>
          <a:p>
            <a:r>
              <a:rPr lang="en-GB" dirty="0">
                <a:ea typeface="ＭＳ Ｐゴシック" pitchFamily="-105" charset="-128"/>
                <a:cs typeface="ＭＳ Ｐゴシック" pitchFamily="-105" charset="-128"/>
              </a:rPr>
              <a:t>Generally domestic heating would have come from open fireplaces, in the kitchen possibly a range cooker/Aga which could have been wood or coal fired.</a:t>
            </a:r>
          </a:p>
          <a:p>
            <a:endParaRPr lang="en-GB" dirty="0">
              <a:ea typeface="ＭＳ Ｐゴシック" pitchFamily="-105" charset="-128"/>
              <a:cs typeface="ＭＳ Ｐゴシック" pitchFamily="-105" charset="-128"/>
            </a:endParaRPr>
          </a:p>
          <a:p>
            <a:endParaRPr lang="en-GB" dirty="0">
              <a:ea typeface="ＭＳ Ｐゴシック" pitchFamily="-105" charset="-128"/>
              <a:cs typeface="ＭＳ Ｐゴシック" pitchFamily="-105" charset="-128"/>
            </a:endParaRPr>
          </a:p>
          <a:p>
            <a:endParaRPr lang="en-GB" dirty="0">
              <a:ea typeface="ＭＳ Ｐゴシック" pitchFamily="-105" charset="-128"/>
              <a:cs typeface="ＭＳ Ｐゴシック" pitchFamily="-105" charset="-128"/>
            </a:endParaRPr>
          </a:p>
          <a:p>
            <a:endParaRPr lang="en-GB" dirty="0">
              <a:ea typeface="ＭＳ Ｐゴシック" pitchFamily="-105" charset="-128"/>
              <a:cs typeface="ＭＳ Ｐゴシック" pitchFamily="-105" charset="-128"/>
            </a:endParaRPr>
          </a:p>
          <a:p>
            <a:endParaRPr lang="en-GB" dirty="0">
              <a:ea typeface="ＭＳ Ｐゴシック" pitchFamily="-105" charset="-128"/>
              <a:cs typeface="ＭＳ Ｐゴシック" pitchFamily="-105" charset="-128"/>
            </a:endParaRPr>
          </a:p>
          <a:p>
            <a:endParaRPr lang="en-GB" dirty="0">
              <a:ea typeface="ＭＳ Ｐゴシック" pitchFamily="-105" charset="-128"/>
              <a:cs typeface="ＭＳ Ｐゴシック" pitchFamily="-105" charset="-128"/>
            </a:endParaRPr>
          </a:p>
        </p:txBody>
      </p:sp>
      <p:pic>
        <p:nvPicPr>
          <p:cNvPr id="2" name="Picture 1">
            <a:extLst>
              <a:ext uri="{FF2B5EF4-FFF2-40B4-BE49-F238E27FC236}">
                <a16:creationId xmlns:a16="http://schemas.microsoft.com/office/drawing/2014/main" id="{4DBB0BE4-90DD-22E5-E272-250FEB7AE6B8}"/>
              </a:ext>
            </a:extLst>
          </p:cNvPr>
          <p:cNvPicPr>
            <a:picLocks noChangeAspect="1"/>
          </p:cNvPicPr>
          <p:nvPr/>
        </p:nvPicPr>
        <p:blipFill>
          <a:blip r:embed="rId2"/>
          <a:stretch>
            <a:fillRect/>
          </a:stretch>
        </p:blipFill>
        <p:spPr>
          <a:xfrm>
            <a:off x="14733" y="2348880"/>
            <a:ext cx="4714077" cy="3206554"/>
          </a:xfrm>
          <a:prstGeom prst="rect">
            <a:avLst/>
          </a:prstGeom>
        </p:spPr>
      </p:pic>
      <p:pic>
        <p:nvPicPr>
          <p:cNvPr id="3" name="Picture 2">
            <a:extLst>
              <a:ext uri="{FF2B5EF4-FFF2-40B4-BE49-F238E27FC236}">
                <a16:creationId xmlns:a16="http://schemas.microsoft.com/office/drawing/2014/main" id="{D3A442C3-2BE5-E7F1-C752-DD0186E32222}"/>
              </a:ext>
            </a:extLst>
          </p:cNvPr>
          <p:cNvPicPr>
            <a:picLocks noChangeAspect="1"/>
          </p:cNvPicPr>
          <p:nvPr/>
        </p:nvPicPr>
        <p:blipFill>
          <a:blip r:embed="rId3"/>
          <a:stretch>
            <a:fillRect/>
          </a:stretch>
        </p:blipFill>
        <p:spPr>
          <a:xfrm>
            <a:off x="4728810" y="2348880"/>
            <a:ext cx="4392488" cy="323016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36EF01B2-3E33-E9DA-EFF3-B3ADAA1A4D10}"/>
              </a:ext>
            </a:extLst>
          </p:cNvPr>
          <p:cNvSpPr>
            <a:spLocks noGrp="1"/>
          </p:cNvSpPr>
          <p:nvPr>
            <p:ph type="title"/>
          </p:nvPr>
        </p:nvSpPr>
        <p:spPr>
          <a:xfrm>
            <a:off x="462756" y="404664"/>
            <a:ext cx="8218487" cy="796925"/>
          </a:xfrm>
        </p:spPr>
        <p:txBody>
          <a:bodyPr/>
          <a:lstStyle/>
          <a:p>
            <a:r>
              <a:rPr lang="en-GB" altLang="en-US" dirty="0">
                <a:solidFill>
                  <a:srgbClr val="0070C0"/>
                </a:solidFill>
              </a:rPr>
              <a:t>Chimneys &amp; Flues</a:t>
            </a:r>
          </a:p>
        </p:txBody>
      </p:sp>
      <p:pic>
        <p:nvPicPr>
          <p:cNvPr id="2" name="Picture 1">
            <a:extLst>
              <a:ext uri="{FF2B5EF4-FFF2-40B4-BE49-F238E27FC236}">
                <a16:creationId xmlns:a16="http://schemas.microsoft.com/office/drawing/2014/main" id="{3C8943EE-A87D-6AB9-6283-4045AA9AF619}"/>
              </a:ext>
            </a:extLst>
          </p:cNvPr>
          <p:cNvPicPr>
            <a:picLocks noChangeAspect="1"/>
          </p:cNvPicPr>
          <p:nvPr/>
        </p:nvPicPr>
        <p:blipFill>
          <a:blip r:embed="rId3"/>
          <a:stretch>
            <a:fillRect/>
          </a:stretch>
        </p:blipFill>
        <p:spPr>
          <a:xfrm>
            <a:off x="0" y="1268760"/>
            <a:ext cx="5436096" cy="4077072"/>
          </a:xfrm>
          <a:prstGeom prst="rect">
            <a:avLst/>
          </a:prstGeom>
        </p:spPr>
      </p:pic>
      <p:sp>
        <p:nvSpPr>
          <p:cNvPr id="5" name="TextBox 4">
            <a:extLst>
              <a:ext uri="{FF2B5EF4-FFF2-40B4-BE49-F238E27FC236}">
                <a16:creationId xmlns:a16="http://schemas.microsoft.com/office/drawing/2014/main" id="{20EA6EEA-1B4B-8AEB-C53D-A6EFDDA5D0E1}"/>
              </a:ext>
            </a:extLst>
          </p:cNvPr>
          <p:cNvSpPr txBox="1"/>
          <p:nvPr/>
        </p:nvSpPr>
        <p:spPr>
          <a:xfrm>
            <a:off x="611560" y="5413003"/>
            <a:ext cx="8136904" cy="707886"/>
          </a:xfrm>
          <a:prstGeom prst="rect">
            <a:avLst/>
          </a:prstGeom>
          <a:noFill/>
        </p:spPr>
        <p:txBody>
          <a:bodyPr wrap="square">
            <a:spAutoFit/>
          </a:bodyPr>
          <a:lstStyle/>
          <a:p>
            <a:r>
              <a:rPr lang="en-GB" dirty="0"/>
              <a:t>This meant open fireplaces in bedrooms and chimneys to carry the smoke away</a:t>
            </a:r>
          </a:p>
        </p:txBody>
      </p:sp>
      <p:pic>
        <p:nvPicPr>
          <p:cNvPr id="6" name="Picture 5">
            <a:extLst>
              <a:ext uri="{FF2B5EF4-FFF2-40B4-BE49-F238E27FC236}">
                <a16:creationId xmlns:a16="http://schemas.microsoft.com/office/drawing/2014/main" id="{88A4031F-FB02-0ACD-1DE0-C2601434B6B7}"/>
              </a:ext>
            </a:extLst>
          </p:cNvPr>
          <p:cNvPicPr>
            <a:picLocks noChangeAspect="1"/>
          </p:cNvPicPr>
          <p:nvPr/>
        </p:nvPicPr>
        <p:blipFill>
          <a:blip r:embed="rId4"/>
          <a:stretch>
            <a:fillRect/>
          </a:stretch>
        </p:blipFill>
        <p:spPr>
          <a:xfrm>
            <a:off x="5436095" y="-27384"/>
            <a:ext cx="3694631" cy="2078230"/>
          </a:xfrm>
          <a:prstGeom prst="rect">
            <a:avLst/>
          </a:prstGeom>
        </p:spPr>
      </p:pic>
      <p:pic>
        <p:nvPicPr>
          <p:cNvPr id="7" name="Picture 6">
            <a:extLst>
              <a:ext uri="{FF2B5EF4-FFF2-40B4-BE49-F238E27FC236}">
                <a16:creationId xmlns:a16="http://schemas.microsoft.com/office/drawing/2014/main" id="{8EADB2FA-0048-5B7A-671D-AE3E2BE9FA93}"/>
              </a:ext>
            </a:extLst>
          </p:cNvPr>
          <p:cNvPicPr>
            <a:picLocks noChangeAspect="1"/>
          </p:cNvPicPr>
          <p:nvPr/>
        </p:nvPicPr>
        <p:blipFill>
          <a:blip r:embed="rId5"/>
          <a:stretch>
            <a:fillRect/>
          </a:stretch>
        </p:blipFill>
        <p:spPr>
          <a:xfrm>
            <a:off x="7092280" y="2193637"/>
            <a:ext cx="1485900" cy="3076575"/>
          </a:xfrm>
          <a:prstGeom prst="rect">
            <a:avLst/>
          </a:prstGeom>
        </p:spPr>
      </p:pic>
      <p:pic>
        <p:nvPicPr>
          <p:cNvPr id="8" name="Picture 7">
            <a:extLst>
              <a:ext uri="{FF2B5EF4-FFF2-40B4-BE49-F238E27FC236}">
                <a16:creationId xmlns:a16="http://schemas.microsoft.com/office/drawing/2014/main" id="{BAA8469C-0D69-19A9-E272-D5EB40BAA034}"/>
              </a:ext>
            </a:extLst>
          </p:cNvPr>
          <p:cNvPicPr>
            <a:picLocks noChangeAspect="1"/>
          </p:cNvPicPr>
          <p:nvPr/>
        </p:nvPicPr>
        <p:blipFill>
          <a:blip r:embed="rId6"/>
          <a:stretch>
            <a:fillRect/>
          </a:stretch>
        </p:blipFill>
        <p:spPr>
          <a:xfrm flipH="1">
            <a:off x="5580112" y="2185543"/>
            <a:ext cx="1632487" cy="3078747"/>
          </a:xfrm>
          <a:prstGeom prst="rect">
            <a:avLst/>
          </a:prstGeom>
        </p:spPr>
      </p:pic>
    </p:spTree>
    <p:extLst>
      <p:ext uri="{BB962C8B-B14F-4D97-AF65-F5344CB8AC3E}">
        <p14:creationId xmlns:p14="http://schemas.microsoft.com/office/powerpoint/2010/main" val="2037272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36EF01B2-3E33-E9DA-EFF3-B3ADAA1A4D10}"/>
              </a:ext>
            </a:extLst>
          </p:cNvPr>
          <p:cNvSpPr>
            <a:spLocks noGrp="1"/>
          </p:cNvSpPr>
          <p:nvPr>
            <p:ph type="title"/>
          </p:nvPr>
        </p:nvSpPr>
        <p:spPr>
          <a:xfrm>
            <a:off x="462756" y="404664"/>
            <a:ext cx="8218487" cy="796925"/>
          </a:xfrm>
        </p:spPr>
        <p:txBody>
          <a:bodyPr/>
          <a:lstStyle/>
          <a:p>
            <a:r>
              <a:rPr lang="en-GB" altLang="en-US" dirty="0">
                <a:solidFill>
                  <a:srgbClr val="0070C0"/>
                </a:solidFill>
              </a:rPr>
              <a:t>Electricity</a:t>
            </a:r>
          </a:p>
        </p:txBody>
      </p:sp>
      <p:sp>
        <p:nvSpPr>
          <p:cNvPr id="5" name="TextBox 4">
            <a:extLst>
              <a:ext uri="{FF2B5EF4-FFF2-40B4-BE49-F238E27FC236}">
                <a16:creationId xmlns:a16="http://schemas.microsoft.com/office/drawing/2014/main" id="{20EA6EEA-1B4B-8AEB-C53D-A6EFDDA5D0E1}"/>
              </a:ext>
            </a:extLst>
          </p:cNvPr>
          <p:cNvSpPr txBox="1"/>
          <p:nvPr/>
        </p:nvSpPr>
        <p:spPr>
          <a:xfrm>
            <a:off x="462756" y="1484784"/>
            <a:ext cx="8136904" cy="2554545"/>
          </a:xfrm>
          <a:prstGeom prst="rect">
            <a:avLst/>
          </a:prstGeom>
          <a:noFill/>
        </p:spPr>
        <p:txBody>
          <a:bodyPr wrap="square">
            <a:spAutoFit/>
          </a:bodyPr>
          <a:lstStyle/>
          <a:p>
            <a:r>
              <a:rPr lang="en-GB" b="0" i="0" dirty="0">
                <a:solidFill>
                  <a:srgbClr val="000000"/>
                </a:solidFill>
                <a:effectLst/>
                <a:latin typeface="SMGsans"/>
              </a:rPr>
              <a:t>By the 1930s new homes in urban areas of Britain were being lit by electricity. It took time for the National Grid to roll out electricity to most of the country, but the number of homes wired up increased from </a:t>
            </a:r>
            <a:r>
              <a:rPr lang="en-GB" b="0" i="0" dirty="0">
                <a:solidFill>
                  <a:srgbClr val="0070C0"/>
                </a:solidFill>
                <a:effectLst/>
                <a:latin typeface="SMGsans"/>
              </a:rPr>
              <a:t>6% in 1919 </a:t>
            </a:r>
            <a:r>
              <a:rPr lang="en-GB" b="0" i="0" dirty="0">
                <a:solidFill>
                  <a:srgbClr val="000000"/>
                </a:solidFill>
                <a:effectLst/>
                <a:latin typeface="SMGsans"/>
              </a:rPr>
              <a:t>to two thirds by the end of the 1930s.</a:t>
            </a:r>
          </a:p>
          <a:p>
            <a:endParaRPr lang="en-GB" dirty="0">
              <a:solidFill>
                <a:srgbClr val="000000"/>
              </a:solidFill>
              <a:latin typeface="SMGsans"/>
            </a:endParaRPr>
          </a:p>
          <a:p>
            <a:r>
              <a:rPr lang="en-GB" dirty="0">
                <a:solidFill>
                  <a:srgbClr val="000000"/>
                </a:solidFill>
                <a:latin typeface="SMGsans"/>
              </a:rPr>
              <a:t>Houses built before 1919 wouldn’t have had electricity fitted as standard during construction, this would have been a later addition (depending on location in the UK).</a:t>
            </a:r>
            <a:endParaRPr lang="en-GB" dirty="0"/>
          </a:p>
        </p:txBody>
      </p:sp>
      <p:pic>
        <p:nvPicPr>
          <p:cNvPr id="3" name="Picture 2">
            <a:extLst>
              <a:ext uri="{FF2B5EF4-FFF2-40B4-BE49-F238E27FC236}">
                <a16:creationId xmlns:a16="http://schemas.microsoft.com/office/drawing/2014/main" id="{EF34954A-2B04-BEE3-68C6-6688B4C527F8}"/>
              </a:ext>
            </a:extLst>
          </p:cNvPr>
          <p:cNvPicPr>
            <a:picLocks noChangeAspect="1"/>
          </p:cNvPicPr>
          <p:nvPr/>
        </p:nvPicPr>
        <p:blipFill>
          <a:blip r:embed="rId3"/>
          <a:stretch>
            <a:fillRect/>
          </a:stretch>
        </p:blipFill>
        <p:spPr>
          <a:xfrm>
            <a:off x="2627784" y="4185166"/>
            <a:ext cx="3419872" cy="2376099"/>
          </a:xfrm>
          <a:prstGeom prst="rect">
            <a:avLst/>
          </a:prstGeom>
        </p:spPr>
      </p:pic>
    </p:spTree>
    <p:extLst>
      <p:ext uri="{BB962C8B-B14F-4D97-AF65-F5344CB8AC3E}">
        <p14:creationId xmlns:p14="http://schemas.microsoft.com/office/powerpoint/2010/main" val="15392570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36EF01B2-3E33-E9DA-EFF3-B3ADAA1A4D10}"/>
              </a:ext>
            </a:extLst>
          </p:cNvPr>
          <p:cNvSpPr>
            <a:spLocks noGrp="1"/>
          </p:cNvSpPr>
          <p:nvPr>
            <p:ph type="title"/>
          </p:nvPr>
        </p:nvSpPr>
        <p:spPr>
          <a:xfrm>
            <a:off x="462756" y="404664"/>
            <a:ext cx="8218487" cy="796925"/>
          </a:xfrm>
        </p:spPr>
        <p:txBody>
          <a:bodyPr/>
          <a:lstStyle/>
          <a:p>
            <a:r>
              <a:rPr lang="en-GB" altLang="en-US" dirty="0">
                <a:solidFill>
                  <a:srgbClr val="0070C0"/>
                </a:solidFill>
              </a:rPr>
              <a:t>Water</a:t>
            </a:r>
          </a:p>
        </p:txBody>
      </p:sp>
      <p:sp>
        <p:nvSpPr>
          <p:cNvPr id="5" name="TextBox 4">
            <a:extLst>
              <a:ext uri="{FF2B5EF4-FFF2-40B4-BE49-F238E27FC236}">
                <a16:creationId xmlns:a16="http://schemas.microsoft.com/office/drawing/2014/main" id="{20EA6EEA-1B4B-8AEB-C53D-A6EFDDA5D0E1}"/>
              </a:ext>
            </a:extLst>
          </p:cNvPr>
          <p:cNvSpPr txBox="1"/>
          <p:nvPr/>
        </p:nvSpPr>
        <p:spPr>
          <a:xfrm>
            <a:off x="462756" y="1484784"/>
            <a:ext cx="8136904" cy="2554545"/>
          </a:xfrm>
          <a:prstGeom prst="rect">
            <a:avLst/>
          </a:prstGeom>
          <a:noFill/>
        </p:spPr>
        <p:txBody>
          <a:bodyPr wrap="square">
            <a:spAutoFit/>
          </a:bodyPr>
          <a:lstStyle/>
          <a:p>
            <a:r>
              <a:rPr lang="en-GB" dirty="0">
                <a:solidFill>
                  <a:srgbClr val="000000"/>
                </a:solidFill>
                <a:latin typeface="SMGsans"/>
              </a:rPr>
              <a:t>Cold water was brought into a house by a single pipe known as the “rising main” sometimes in very old houses this was a lead pipe!</a:t>
            </a:r>
          </a:p>
          <a:p>
            <a:endParaRPr lang="en-GB" dirty="0">
              <a:solidFill>
                <a:srgbClr val="000000"/>
              </a:solidFill>
              <a:latin typeface="SMGsans"/>
            </a:endParaRPr>
          </a:p>
          <a:p>
            <a:r>
              <a:rPr lang="en-GB" dirty="0">
                <a:solidFill>
                  <a:srgbClr val="000000"/>
                </a:solidFill>
                <a:latin typeface="SMGsans"/>
              </a:rPr>
              <a:t>This was connected to a tap and gave people access to fresh water in their homes. </a:t>
            </a:r>
          </a:p>
          <a:p>
            <a:endParaRPr lang="en-GB" dirty="0">
              <a:solidFill>
                <a:srgbClr val="000000"/>
              </a:solidFill>
              <a:latin typeface="SMGsans"/>
            </a:endParaRPr>
          </a:p>
          <a:p>
            <a:r>
              <a:rPr lang="en-GB" dirty="0">
                <a:solidFill>
                  <a:srgbClr val="000000"/>
                </a:solidFill>
                <a:latin typeface="SMGsans"/>
              </a:rPr>
              <a:t>Later this became more complex with more taps being added, as well as tanks and water heaters.</a:t>
            </a:r>
            <a:endParaRPr lang="en-GB" dirty="0"/>
          </a:p>
        </p:txBody>
      </p:sp>
      <p:pic>
        <p:nvPicPr>
          <p:cNvPr id="2" name="Picture 1">
            <a:extLst>
              <a:ext uri="{FF2B5EF4-FFF2-40B4-BE49-F238E27FC236}">
                <a16:creationId xmlns:a16="http://schemas.microsoft.com/office/drawing/2014/main" id="{DF32CDF8-D636-AA8B-6409-4107AFDFCA13}"/>
              </a:ext>
            </a:extLst>
          </p:cNvPr>
          <p:cNvPicPr>
            <a:picLocks noChangeAspect="1"/>
          </p:cNvPicPr>
          <p:nvPr/>
        </p:nvPicPr>
        <p:blipFill>
          <a:blip r:embed="rId3"/>
          <a:stretch>
            <a:fillRect/>
          </a:stretch>
        </p:blipFill>
        <p:spPr>
          <a:xfrm>
            <a:off x="4211960" y="3717032"/>
            <a:ext cx="4644008" cy="3072679"/>
          </a:xfrm>
          <a:prstGeom prst="rect">
            <a:avLst/>
          </a:prstGeom>
        </p:spPr>
      </p:pic>
    </p:spTree>
    <p:extLst>
      <p:ext uri="{BB962C8B-B14F-4D97-AF65-F5344CB8AC3E}">
        <p14:creationId xmlns:p14="http://schemas.microsoft.com/office/powerpoint/2010/main" val="2091920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Rectangle 3"/>
          <p:cNvSpPr>
            <a:spLocks noGrp="1" noChangeArrowheads="1"/>
          </p:cNvSpPr>
          <p:nvPr>
            <p:ph type="body" idx="4294967295"/>
          </p:nvPr>
        </p:nvSpPr>
        <p:spPr>
          <a:xfrm>
            <a:off x="457200" y="1371600"/>
            <a:ext cx="8229600" cy="4754563"/>
          </a:xfrm>
        </p:spPr>
        <p:txBody>
          <a:bodyPr/>
          <a:lstStyle/>
          <a:p>
            <a:pPr marL="0" indent="0" algn="ctr" eaLnBrk="1" hangingPunct="1">
              <a:lnSpc>
                <a:spcPct val="100000"/>
              </a:lnSpc>
            </a:pPr>
            <a:endParaRPr sz="6000" dirty="0">
              <a:solidFill>
                <a:srgbClr val="E30613"/>
              </a:solidFill>
              <a:ea typeface="ＭＳ Ｐゴシック" pitchFamily="-105" charset="-128"/>
              <a:cs typeface="ＭＳ Ｐゴシック" pitchFamily="-105" charset="-128"/>
            </a:endParaRPr>
          </a:p>
          <a:p>
            <a:pPr marL="0" indent="0" algn="ctr" eaLnBrk="1" hangingPunct="1">
              <a:lnSpc>
                <a:spcPct val="100000"/>
              </a:lnSpc>
            </a:pPr>
            <a:r>
              <a:rPr sz="6000" dirty="0">
                <a:solidFill>
                  <a:srgbClr val="0070C0"/>
                </a:solidFill>
                <a:ea typeface="ＭＳ Ｐゴシック" pitchFamily="-105" charset="-128"/>
                <a:cs typeface="ＭＳ Ｐゴシック" pitchFamily="-105" charset="-128"/>
              </a:rPr>
              <a:t>Any questions?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CE427919ADB5643A91FE72DA4DC1256" ma:contentTypeVersion="2" ma:contentTypeDescription="Create a new document." ma:contentTypeScope="" ma:versionID="e7050609d7b9f5938ec5d9fc67f8e668">
  <xsd:schema xmlns:xsd="http://www.w3.org/2001/XMLSchema" xmlns:xs="http://www.w3.org/2001/XMLSchema" xmlns:p="http://schemas.microsoft.com/office/2006/metadata/properties" xmlns:ns2="51a2ecfa-6e00-40eb-9642-88faeff0529d" targetNamespace="http://schemas.microsoft.com/office/2006/metadata/properties" ma:root="true" ma:fieldsID="b203ba113b07babe6d789ae4fd4c8a6d" ns2:_="">
    <xsd:import namespace="51a2ecfa-6e00-40eb-9642-88faeff0529d"/>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a2ecfa-6e00-40eb-9642-88faeff052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29898B-7DC6-4C30-8400-1C042B09C969}">
  <ds:schemaRefs>
    <ds:schemaRef ds:uri="http://schemas.microsoft.com/office/2006/documentManagement/types"/>
    <ds:schemaRef ds:uri="http://schemas.microsoft.com/office/infopath/2007/PartnerControls"/>
    <ds:schemaRef ds:uri="http://purl.org/dc/dcmitype/"/>
    <ds:schemaRef ds:uri="http://purl.org/dc/elements/1.1/"/>
    <ds:schemaRef ds:uri="http://schemas.microsoft.com/office/2006/metadata/properties"/>
    <ds:schemaRef ds:uri="51a2ecfa-6e00-40eb-9642-88faeff0529d"/>
    <ds:schemaRef ds:uri="http://purl.org/dc/term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1FEB0B3-19E4-44CC-8117-0F2515DBC970}">
  <ds:schemaRefs>
    <ds:schemaRef ds:uri="http://schemas.microsoft.com/sharepoint/v3/contenttype/forms"/>
  </ds:schemaRefs>
</ds:datastoreItem>
</file>

<file path=customXml/itemProps3.xml><?xml version="1.0" encoding="utf-8"?>
<ds:datastoreItem xmlns:ds="http://schemas.openxmlformats.org/officeDocument/2006/customXml" ds:itemID="{42BA03A7-C75E-4601-AE71-E7BD8FC498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a2ecfa-6e00-40eb-9642-88faeff052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211</Words>
  <Application>Microsoft Office PowerPoint</Application>
  <PresentationFormat>On-screen Show (4:3)</PresentationFormat>
  <Paragraphs>30</Paragraphs>
  <Slides>6</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Lucida Grande</vt:lpstr>
      <vt:lpstr>SMGsans</vt:lpstr>
      <vt:lpstr>Arial</vt:lpstr>
      <vt:lpstr>Times New Roman</vt:lpstr>
      <vt:lpstr>Default Design</vt:lpstr>
      <vt:lpstr>R Thomas</vt:lpstr>
      <vt:lpstr>Heating</vt:lpstr>
      <vt:lpstr>Chimneys &amp; Flues</vt:lpstr>
      <vt:lpstr>Electricity</vt:lpstr>
      <vt:lpstr>Water</vt:lpstr>
      <vt:lpstr>PowerPoint Presentation</vt:lpstr>
    </vt:vector>
  </TitlesOfParts>
  <Company>City &amp; Guilds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janicec</dc:creator>
  <cp:lastModifiedBy>Rhodri Thomas</cp:lastModifiedBy>
  <cp:revision>111</cp:revision>
  <dcterms:created xsi:type="dcterms:W3CDTF">2013-05-28T00:38:54Z</dcterms:created>
  <dcterms:modified xsi:type="dcterms:W3CDTF">2023-03-02T10:38:14Z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0x0101009CE427919ADB5643A91FE72DA4DC1256</vt:lpwstr>
  </property>
</Properties>
</file>