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265" r:id="rId6"/>
    <p:sldId id="257" r:id="rId7"/>
    <p:sldId id="269" r:id="rId8"/>
    <p:sldId id="270" r:id="rId9"/>
    <p:sldId id="272" r:id="rId10"/>
    <p:sldId id="273" r:id="rId11"/>
    <p:sldId id="258" r:id="rId12"/>
    <p:sldId id="283" r:id="rId13"/>
    <p:sldId id="274" r:id="rId14"/>
    <p:sldId id="275" r:id="rId15"/>
    <p:sldId id="276" r:id="rId16"/>
    <p:sldId id="285" r:id="rId17"/>
    <p:sldId id="286" r:id="rId18"/>
    <p:sldId id="287" r:id="rId19"/>
    <p:sldId id="288" r:id="rId20"/>
    <p:sldId id="259" r:id="rId21"/>
    <p:sldId id="289" r:id="rId22"/>
    <p:sldId id="260" r:id="rId23"/>
    <p:sldId id="261" r:id="rId24"/>
    <p:sldId id="290" r:id="rId25"/>
    <p:sldId id="263" r:id="rId26"/>
    <p:sldId id="291" r:id="rId27"/>
    <p:sldId id="264" r:id="rId28"/>
    <p:sldId id="299" r:id="rId29"/>
    <p:sldId id="300" r:id="rId30"/>
    <p:sldId id="301" r:id="rId31"/>
    <p:sldId id="302" r:id="rId32"/>
    <p:sldId id="303" r:id="rId33"/>
    <p:sldId id="304" r:id="rId34"/>
    <p:sldId id="294" r:id="rId35"/>
    <p:sldId id="296" r:id="rId36"/>
    <p:sldId id="297" r:id="rId37"/>
    <p:sldId id="298" r:id="rId38"/>
    <p:sldId id="305" r:id="rId39"/>
    <p:sldId id="306" r:id="rId40"/>
    <p:sldId id="279" r:id="rId41"/>
    <p:sldId id="280" r:id="rId42"/>
    <p:sldId id="281" r:id="rId43"/>
    <p:sldId id="282" r:id="rId44"/>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183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9E0279-D186-47E8-9BF0-4B3377785E0C}" v="27" dt="2022-02-10T11:27:00.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il Parker" userId="S::gail.parker@uwtsd.ac.uk::959ee3c1-68b4-4b97-bc33-867b656275fe" providerId="AD" clId="Web-{C4E1BB37-7545-BF6F-2B03-2D7C6B0C885D}"/>
    <pc:docChg chg="delSld modSld sldOrd">
      <pc:chgData name="Gail Parker" userId="S::gail.parker@uwtsd.ac.uk::959ee3c1-68b4-4b97-bc33-867b656275fe" providerId="AD" clId="Web-{C4E1BB37-7545-BF6F-2B03-2D7C6B0C885D}" dt="2022-02-08T15:46:05.810" v="285"/>
      <pc:docMkLst>
        <pc:docMk/>
      </pc:docMkLst>
      <pc:sldChg chg="del">
        <pc:chgData name="Gail Parker" userId="S::gail.parker@uwtsd.ac.uk::959ee3c1-68b4-4b97-bc33-867b656275fe" providerId="AD" clId="Web-{C4E1BB37-7545-BF6F-2B03-2D7C6B0C885D}" dt="2022-02-08T15:22:11.973" v="1"/>
        <pc:sldMkLst>
          <pc:docMk/>
          <pc:sldMk cId="2021136357" sldId="278"/>
        </pc:sldMkLst>
      </pc:sldChg>
      <pc:sldChg chg="modSp">
        <pc:chgData name="Gail Parker" userId="S::gail.parker@uwtsd.ac.uk::959ee3c1-68b4-4b97-bc33-867b656275fe" providerId="AD" clId="Web-{C4E1BB37-7545-BF6F-2B03-2D7C6B0C885D}" dt="2022-02-08T15:30:26.096" v="282" actId="1076"/>
        <pc:sldMkLst>
          <pc:docMk/>
          <pc:sldMk cId="1284597014" sldId="279"/>
        </pc:sldMkLst>
        <pc:spChg chg="mod">
          <ac:chgData name="Gail Parker" userId="S::gail.parker@uwtsd.ac.uk::959ee3c1-68b4-4b97-bc33-867b656275fe" providerId="AD" clId="Web-{C4E1BB37-7545-BF6F-2B03-2D7C6B0C885D}" dt="2022-02-08T15:22:34.943" v="8" actId="20577"/>
          <ac:spMkLst>
            <pc:docMk/>
            <pc:sldMk cId="1284597014" sldId="279"/>
            <ac:spMk id="2" creationId="{00000000-0000-0000-0000-000000000000}"/>
          </ac:spMkLst>
        </pc:spChg>
        <pc:spChg chg="mod">
          <ac:chgData name="Gail Parker" userId="S::gail.parker@uwtsd.ac.uk::959ee3c1-68b4-4b97-bc33-867b656275fe" providerId="AD" clId="Web-{C4E1BB37-7545-BF6F-2B03-2D7C6B0C885D}" dt="2022-02-08T15:30:22.867" v="281" actId="1076"/>
          <ac:spMkLst>
            <pc:docMk/>
            <pc:sldMk cId="1284597014" sldId="279"/>
            <ac:spMk id="3" creationId="{00000000-0000-0000-0000-000000000000}"/>
          </ac:spMkLst>
        </pc:spChg>
        <pc:spChg chg="mod">
          <ac:chgData name="Gail Parker" userId="S::gail.parker@uwtsd.ac.uk::959ee3c1-68b4-4b97-bc33-867b656275fe" providerId="AD" clId="Web-{C4E1BB37-7545-BF6F-2B03-2D7C6B0C885D}" dt="2022-02-08T15:30:26.096" v="282" actId="1076"/>
          <ac:spMkLst>
            <pc:docMk/>
            <pc:sldMk cId="1284597014" sldId="279"/>
            <ac:spMk id="4" creationId="{00000000-0000-0000-0000-000000000000}"/>
          </ac:spMkLst>
        </pc:spChg>
      </pc:sldChg>
      <pc:sldChg chg="modSp">
        <pc:chgData name="Gail Parker" userId="S::gail.parker@uwtsd.ac.uk::959ee3c1-68b4-4b97-bc33-867b656275fe" providerId="AD" clId="Web-{C4E1BB37-7545-BF6F-2B03-2D7C6B0C885D}" dt="2022-02-08T15:29:58.549" v="280" actId="20577"/>
        <pc:sldMkLst>
          <pc:docMk/>
          <pc:sldMk cId="2916853933" sldId="280"/>
        </pc:sldMkLst>
        <pc:spChg chg="mod">
          <ac:chgData name="Gail Parker" userId="S::gail.parker@uwtsd.ac.uk::959ee3c1-68b4-4b97-bc33-867b656275fe" providerId="AD" clId="Web-{C4E1BB37-7545-BF6F-2B03-2D7C6B0C885D}" dt="2022-02-08T15:28:34.656" v="256" actId="20577"/>
          <ac:spMkLst>
            <pc:docMk/>
            <pc:sldMk cId="2916853933" sldId="280"/>
            <ac:spMk id="3" creationId="{00000000-0000-0000-0000-000000000000}"/>
          </ac:spMkLst>
        </pc:spChg>
        <pc:spChg chg="mod">
          <ac:chgData name="Gail Parker" userId="S::gail.parker@uwtsd.ac.uk::959ee3c1-68b4-4b97-bc33-867b656275fe" providerId="AD" clId="Web-{C4E1BB37-7545-BF6F-2B03-2D7C6B0C885D}" dt="2022-02-08T15:29:58.549" v="280" actId="20577"/>
          <ac:spMkLst>
            <pc:docMk/>
            <pc:sldMk cId="2916853933" sldId="280"/>
            <ac:spMk id="4" creationId="{00000000-0000-0000-0000-000000000000}"/>
          </ac:spMkLst>
        </pc:spChg>
      </pc:sldChg>
      <pc:sldChg chg="del">
        <pc:chgData name="Gail Parker" userId="S::gail.parker@uwtsd.ac.uk::959ee3c1-68b4-4b97-bc33-867b656275fe" providerId="AD" clId="Web-{C4E1BB37-7545-BF6F-2B03-2D7C6B0C885D}" dt="2022-02-08T15:19:52.860" v="0"/>
        <pc:sldMkLst>
          <pc:docMk/>
          <pc:sldMk cId="4271976173" sldId="284"/>
        </pc:sldMkLst>
      </pc:sldChg>
      <pc:sldChg chg="ord">
        <pc:chgData name="Gail Parker" userId="S::gail.parker@uwtsd.ac.uk::959ee3c1-68b4-4b97-bc33-867b656275fe" providerId="AD" clId="Web-{C4E1BB37-7545-BF6F-2B03-2D7C6B0C885D}" dt="2022-02-08T15:46:05.810" v="285"/>
        <pc:sldMkLst>
          <pc:docMk/>
          <pc:sldMk cId="3731117472" sldId="298"/>
        </pc:sldMkLst>
      </pc:sldChg>
    </pc:docChg>
  </pc:docChgLst>
  <pc:docChgLst>
    <pc:chgData name="Meryl Bowen" userId="S::m.bowen@uwtsd.ac.uk::0e33c516-b54b-4571-b07e-cdbdabee1070" providerId="AD" clId="Web-{C5CFF13E-7640-C17A-4171-D0BFB83FE51A}"/>
    <pc:docChg chg="modSld">
      <pc:chgData name="Meryl Bowen" userId="S::m.bowen@uwtsd.ac.uk::0e33c516-b54b-4571-b07e-cdbdabee1070" providerId="AD" clId="Web-{C5CFF13E-7640-C17A-4171-D0BFB83FE51A}" dt="2022-02-08T16:21:48.015" v="276" actId="20577"/>
      <pc:docMkLst>
        <pc:docMk/>
      </pc:docMkLst>
      <pc:sldChg chg="modSp">
        <pc:chgData name="Meryl Bowen" userId="S::m.bowen@uwtsd.ac.uk::0e33c516-b54b-4571-b07e-cdbdabee1070" providerId="AD" clId="Web-{C5CFF13E-7640-C17A-4171-D0BFB83FE51A}" dt="2022-02-08T16:21:48.015" v="276" actId="20577"/>
        <pc:sldMkLst>
          <pc:docMk/>
          <pc:sldMk cId="2916853933" sldId="280"/>
        </pc:sldMkLst>
        <pc:spChg chg="mod">
          <ac:chgData name="Meryl Bowen" userId="S::m.bowen@uwtsd.ac.uk::0e33c516-b54b-4571-b07e-cdbdabee1070" providerId="AD" clId="Web-{C5CFF13E-7640-C17A-4171-D0BFB83FE51A}" dt="2022-02-08T16:21:48.015" v="276" actId="20577"/>
          <ac:spMkLst>
            <pc:docMk/>
            <pc:sldMk cId="2916853933" sldId="280"/>
            <ac:spMk id="3" creationId="{00000000-0000-0000-0000-000000000000}"/>
          </ac:spMkLst>
        </pc:spChg>
        <pc:spChg chg="mod">
          <ac:chgData name="Meryl Bowen" userId="S::m.bowen@uwtsd.ac.uk::0e33c516-b54b-4571-b07e-cdbdabee1070" providerId="AD" clId="Web-{C5CFF13E-7640-C17A-4171-D0BFB83FE51A}" dt="2022-02-08T16:17:44.107" v="257" actId="20577"/>
          <ac:spMkLst>
            <pc:docMk/>
            <pc:sldMk cId="2916853933" sldId="280"/>
            <ac:spMk id="4" creationId="{00000000-0000-0000-0000-000000000000}"/>
          </ac:spMkLst>
        </pc:spChg>
      </pc:sldChg>
    </pc:docChg>
  </pc:docChgLst>
  <pc:docChgLst>
    <pc:chgData name="Meryl Bowen" userId="0e33c516-b54b-4571-b07e-cdbdabee1070" providerId="ADAL" clId="{8E9D9F10-DBDC-4CBE-9E23-8C0822730F5C}"/>
    <pc:docChg chg="custSel modSld sldOrd modNotesMaster modHandout">
      <pc:chgData name="Meryl Bowen" userId="0e33c516-b54b-4571-b07e-cdbdabee1070" providerId="ADAL" clId="{8E9D9F10-DBDC-4CBE-9E23-8C0822730F5C}" dt="2021-02-11T09:34:05.434" v="307" actId="14100"/>
      <pc:docMkLst>
        <pc:docMk/>
      </pc:docMkLst>
      <pc:sldChg chg="modSp mod">
        <pc:chgData name="Meryl Bowen" userId="0e33c516-b54b-4571-b07e-cdbdabee1070" providerId="ADAL" clId="{8E9D9F10-DBDC-4CBE-9E23-8C0822730F5C}" dt="2021-02-08T14:59:59.993" v="53" actId="12"/>
        <pc:sldMkLst>
          <pc:docMk/>
          <pc:sldMk cId="3197023440" sldId="265"/>
        </pc:sldMkLst>
        <pc:spChg chg="mod">
          <ac:chgData name="Meryl Bowen" userId="0e33c516-b54b-4571-b07e-cdbdabee1070" providerId="ADAL" clId="{8E9D9F10-DBDC-4CBE-9E23-8C0822730F5C}" dt="2021-02-08T14:59:59.993" v="53" actId="12"/>
          <ac:spMkLst>
            <pc:docMk/>
            <pc:sldMk cId="3197023440" sldId="265"/>
            <ac:spMk id="4" creationId="{00000000-0000-0000-0000-000000000000}"/>
          </ac:spMkLst>
        </pc:spChg>
      </pc:sldChg>
      <pc:sldChg chg="addSp modSp mod">
        <pc:chgData name="Meryl Bowen" userId="0e33c516-b54b-4571-b07e-cdbdabee1070" providerId="ADAL" clId="{8E9D9F10-DBDC-4CBE-9E23-8C0822730F5C}" dt="2021-02-11T09:34:05.434" v="307" actId="14100"/>
        <pc:sldMkLst>
          <pc:docMk/>
          <pc:sldMk cId="4036688907" sldId="269"/>
        </pc:sldMkLst>
        <pc:spChg chg="mod">
          <ac:chgData name="Meryl Bowen" userId="0e33c516-b54b-4571-b07e-cdbdabee1070" providerId="ADAL" clId="{8E9D9F10-DBDC-4CBE-9E23-8C0822730F5C}" dt="2021-02-11T09:29:20.311" v="290" actId="1076"/>
          <ac:spMkLst>
            <pc:docMk/>
            <pc:sldMk cId="4036688907" sldId="269"/>
            <ac:spMk id="2" creationId="{00000000-0000-0000-0000-000000000000}"/>
          </ac:spMkLst>
        </pc:spChg>
        <pc:spChg chg="mod">
          <ac:chgData name="Meryl Bowen" userId="0e33c516-b54b-4571-b07e-cdbdabee1070" providerId="ADAL" clId="{8E9D9F10-DBDC-4CBE-9E23-8C0822730F5C}" dt="2021-02-11T09:29:19.962" v="289" actId="12"/>
          <ac:spMkLst>
            <pc:docMk/>
            <pc:sldMk cId="4036688907" sldId="269"/>
            <ac:spMk id="3" creationId="{00000000-0000-0000-0000-000000000000}"/>
          </ac:spMkLst>
        </pc:spChg>
        <pc:picChg chg="add mod modCrop">
          <ac:chgData name="Meryl Bowen" userId="0e33c516-b54b-4571-b07e-cdbdabee1070" providerId="ADAL" clId="{8E9D9F10-DBDC-4CBE-9E23-8C0822730F5C}" dt="2021-02-11T09:34:05.434" v="307" actId="14100"/>
          <ac:picMkLst>
            <pc:docMk/>
            <pc:sldMk cId="4036688907" sldId="269"/>
            <ac:picMk id="6" creationId="{578DA58C-46FC-4E30-8E34-2AF006A8FEDF}"/>
          </ac:picMkLst>
        </pc:picChg>
        <pc:picChg chg="add mod">
          <ac:chgData name="Meryl Bowen" userId="0e33c516-b54b-4571-b07e-cdbdabee1070" providerId="ADAL" clId="{8E9D9F10-DBDC-4CBE-9E23-8C0822730F5C}" dt="2021-02-11T09:30:04.113" v="298" actId="1076"/>
          <ac:picMkLst>
            <pc:docMk/>
            <pc:sldMk cId="4036688907" sldId="269"/>
            <ac:picMk id="2050" creationId="{0E7AA49C-E86F-4433-BF1B-9CCB7B13DDD1}"/>
          </ac:picMkLst>
        </pc:picChg>
        <pc:picChg chg="add mod">
          <ac:chgData name="Meryl Bowen" userId="0e33c516-b54b-4571-b07e-cdbdabee1070" providerId="ADAL" clId="{8E9D9F10-DBDC-4CBE-9E23-8C0822730F5C}" dt="2021-02-11T09:30:10.755" v="301" actId="1076"/>
          <ac:picMkLst>
            <pc:docMk/>
            <pc:sldMk cId="4036688907" sldId="269"/>
            <ac:picMk id="2052" creationId="{78299E41-098C-4ABE-821E-A71D45D1620D}"/>
          </ac:picMkLst>
        </pc:picChg>
      </pc:sldChg>
      <pc:sldChg chg="modNotesTx">
        <pc:chgData name="Meryl Bowen" userId="0e33c516-b54b-4571-b07e-cdbdabee1070" providerId="ADAL" clId="{8E9D9F10-DBDC-4CBE-9E23-8C0822730F5C}" dt="2021-02-09T09:13:40.559" v="223" actId="20577"/>
        <pc:sldMkLst>
          <pc:docMk/>
          <pc:sldMk cId="3866639925" sldId="272"/>
        </pc:sldMkLst>
      </pc:sldChg>
      <pc:sldChg chg="addSp delSp modSp mod">
        <pc:chgData name="Meryl Bowen" userId="0e33c516-b54b-4571-b07e-cdbdabee1070" providerId="ADAL" clId="{8E9D9F10-DBDC-4CBE-9E23-8C0822730F5C}" dt="2021-02-08T15:13:41.835" v="203" actId="1076"/>
        <pc:sldMkLst>
          <pc:docMk/>
          <pc:sldMk cId="3113486625" sldId="273"/>
        </pc:sldMkLst>
        <pc:spChg chg="mod">
          <ac:chgData name="Meryl Bowen" userId="0e33c516-b54b-4571-b07e-cdbdabee1070" providerId="ADAL" clId="{8E9D9F10-DBDC-4CBE-9E23-8C0822730F5C}" dt="2021-02-08T15:13:41.835" v="203" actId="1076"/>
          <ac:spMkLst>
            <pc:docMk/>
            <pc:sldMk cId="3113486625" sldId="273"/>
            <ac:spMk id="7" creationId="{00000000-0000-0000-0000-000000000000}"/>
          </ac:spMkLst>
        </pc:spChg>
        <pc:spChg chg="add del mod">
          <ac:chgData name="Meryl Bowen" userId="0e33c516-b54b-4571-b07e-cdbdabee1070" providerId="ADAL" clId="{8E9D9F10-DBDC-4CBE-9E23-8C0822730F5C}" dt="2021-02-08T15:11:30.775" v="179" actId="478"/>
          <ac:spMkLst>
            <pc:docMk/>
            <pc:sldMk cId="3113486625" sldId="273"/>
            <ac:spMk id="8" creationId="{A37AD5E3-FE09-44E2-B2E4-CC1F5495D8DD}"/>
          </ac:spMkLst>
        </pc:spChg>
        <pc:picChg chg="add del mod modCrop">
          <ac:chgData name="Meryl Bowen" userId="0e33c516-b54b-4571-b07e-cdbdabee1070" providerId="ADAL" clId="{8E9D9F10-DBDC-4CBE-9E23-8C0822730F5C}" dt="2021-02-08T15:11:41.945" v="182" actId="478"/>
          <ac:picMkLst>
            <pc:docMk/>
            <pc:sldMk cId="3113486625" sldId="273"/>
            <ac:picMk id="3" creationId="{356BD9E9-E301-4148-845F-4A52D640B4B6}"/>
          </ac:picMkLst>
        </pc:picChg>
        <pc:picChg chg="del mod">
          <ac:chgData name="Meryl Bowen" userId="0e33c516-b54b-4571-b07e-cdbdabee1070" providerId="ADAL" clId="{8E9D9F10-DBDC-4CBE-9E23-8C0822730F5C}" dt="2021-02-08T15:10:58.107" v="172" actId="478"/>
          <ac:picMkLst>
            <pc:docMk/>
            <pc:sldMk cId="3113486625" sldId="273"/>
            <ac:picMk id="4" creationId="{00000000-0000-0000-0000-000000000000}"/>
          </ac:picMkLst>
        </pc:picChg>
        <pc:picChg chg="mod">
          <ac:chgData name="Meryl Bowen" userId="0e33c516-b54b-4571-b07e-cdbdabee1070" providerId="ADAL" clId="{8E9D9F10-DBDC-4CBE-9E23-8C0822730F5C}" dt="2021-02-08T15:11:35.186" v="180" actId="1076"/>
          <ac:picMkLst>
            <pc:docMk/>
            <pc:sldMk cId="3113486625" sldId="273"/>
            <ac:picMk id="5" creationId="{00000000-0000-0000-0000-000000000000}"/>
          </ac:picMkLst>
        </pc:picChg>
        <pc:picChg chg="add mod modCrop">
          <ac:chgData name="Meryl Bowen" userId="0e33c516-b54b-4571-b07e-cdbdabee1070" providerId="ADAL" clId="{8E9D9F10-DBDC-4CBE-9E23-8C0822730F5C}" dt="2021-02-08T15:12:50.468" v="195" actId="1076"/>
          <ac:picMkLst>
            <pc:docMk/>
            <pc:sldMk cId="3113486625" sldId="273"/>
            <ac:picMk id="10" creationId="{F58BB057-6256-45AD-B59A-BC8C59442E7F}"/>
          </ac:picMkLst>
        </pc:picChg>
        <pc:picChg chg="add mod modCrop">
          <ac:chgData name="Meryl Bowen" userId="0e33c516-b54b-4571-b07e-cdbdabee1070" providerId="ADAL" clId="{8E9D9F10-DBDC-4CBE-9E23-8C0822730F5C}" dt="2021-02-08T15:12:57.258" v="196" actId="1076"/>
          <ac:picMkLst>
            <pc:docMk/>
            <pc:sldMk cId="3113486625" sldId="273"/>
            <ac:picMk id="12" creationId="{A8A99D2F-27EB-4AD7-B982-AD65C8FF1F74}"/>
          </ac:picMkLst>
        </pc:picChg>
      </pc:sldChg>
      <pc:sldChg chg="modNotesTx">
        <pc:chgData name="Meryl Bowen" userId="0e33c516-b54b-4571-b07e-cdbdabee1070" providerId="ADAL" clId="{8E9D9F10-DBDC-4CBE-9E23-8C0822730F5C}" dt="2021-02-09T09:26:31.632" v="224" actId="20577"/>
        <pc:sldMkLst>
          <pc:docMk/>
          <pc:sldMk cId="2552055197" sldId="274"/>
        </pc:sldMkLst>
      </pc:sldChg>
      <pc:sldChg chg="modNotes">
        <pc:chgData name="Meryl Bowen" userId="0e33c516-b54b-4571-b07e-cdbdabee1070" providerId="ADAL" clId="{8E9D9F10-DBDC-4CBE-9E23-8C0822730F5C}" dt="2021-02-09T09:09:43.323" v="220"/>
        <pc:sldMkLst>
          <pc:docMk/>
          <pc:sldMk cId="3771275631" sldId="275"/>
        </pc:sldMkLst>
      </pc:sldChg>
      <pc:sldChg chg="modSp mod modNotesTx">
        <pc:chgData name="Meryl Bowen" userId="0e33c516-b54b-4571-b07e-cdbdabee1070" providerId="ADAL" clId="{8E9D9F10-DBDC-4CBE-9E23-8C0822730F5C}" dt="2021-02-08T16:00:39.632" v="216" actId="20577"/>
        <pc:sldMkLst>
          <pc:docMk/>
          <pc:sldMk cId="2856520674" sldId="276"/>
        </pc:sldMkLst>
        <pc:spChg chg="mod">
          <ac:chgData name="Meryl Bowen" userId="0e33c516-b54b-4571-b07e-cdbdabee1070" providerId="ADAL" clId="{8E9D9F10-DBDC-4CBE-9E23-8C0822730F5C}" dt="2021-02-08T16:00:39.632" v="216" actId="20577"/>
          <ac:spMkLst>
            <pc:docMk/>
            <pc:sldMk cId="2856520674" sldId="276"/>
            <ac:spMk id="40961" creationId="{EE766404-E6B8-4943-A53C-4705F0108E0B}"/>
          </ac:spMkLst>
        </pc:spChg>
      </pc:sldChg>
      <pc:sldChg chg="addSp modSp mod ord">
        <pc:chgData name="Meryl Bowen" userId="0e33c516-b54b-4571-b07e-cdbdabee1070" providerId="ADAL" clId="{8E9D9F10-DBDC-4CBE-9E23-8C0822730F5C}" dt="2021-02-11T07:14:34.479" v="249" actId="1076"/>
        <pc:sldMkLst>
          <pc:docMk/>
          <pc:sldMk cId="2021136357" sldId="278"/>
        </pc:sldMkLst>
        <pc:spChg chg="mod">
          <ac:chgData name="Meryl Bowen" userId="0e33c516-b54b-4571-b07e-cdbdabee1070" providerId="ADAL" clId="{8E9D9F10-DBDC-4CBE-9E23-8C0822730F5C}" dt="2021-02-11T07:12:37.435" v="229" actId="14100"/>
          <ac:spMkLst>
            <pc:docMk/>
            <pc:sldMk cId="2021136357" sldId="278"/>
            <ac:spMk id="27" creationId="{00000000-0000-0000-0000-000000000000}"/>
          </ac:spMkLst>
        </pc:spChg>
        <pc:spChg chg="mod">
          <ac:chgData name="Meryl Bowen" userId="0e33c516-b54b-4571-b07e-cdbdabee1070" providerId="ADAL" clId="{8E9D9F10-DBDC-4CBE-9E23-8C0822730F5C}" dt="2021-02-11T07:12:29.546" v="227" actId="1076"/>
          <ac:spMkLst>
            <pc:docMk/>
            <pc:sldMk cId="2021136357" sldId="278"/>
            <ac:spMk id="28" creationId="{E86A9E29-C66B-4965-B8A1-60E77C7FA50C}"/>
          </ac:spMkLst>
        </pc:spChg>
        <pc:spChg chg="mod">
          <ac:chgData name="Meryl Bowen" userId="0e33c516-b54b-4571-b07e-cdbdabee1070" providerId="ADAL" clId="{8E9D9F10-DBDC-4CBE-9E23-8C0822730F5C}" dt="2021-02-11T07:12:49.852" v="240" actId="20577"/>
          <ac:spMkLst>
            <pc:docMk/>
            <pc:sldMk cId="2021136357" sldId="278"/>
            <ac:spMk id="29" creationId="{1E583402-2917-4508-9C82-C562AE22EE4A}"/>
          </ac:spMkLst>
        </pc:spChg>
        <pc:picChg chg="add mod">
          <ac:chgData name="Meryl Bowen" userId="0e33c516-b54b-4571-b07e-cdbdabee1070" providerId="ADAL" clId="{8E9D9F10-DBDC-4CBE-9E23-8C0822730F5C}" dt="2021-02-11T07:13:43.941" v="244" actId="1076"/>
          <ac:picMkLst>
            <pc:docMk/>
            <pc:sldMk cId="2021136357" sldId="278"/>
            <ac:picMk id="1026" creationId="{02ADDF08-AFE4-45C0-BD77-BEC2BA222386}"/>
          </ac:picMkLst>
        </pc:picChg>
        <pc:picChg chg="add mod">
          <ac:chgData name="Meryl Bowen" userId="0e33c516-b54b-4571-b07e-cdbdabee1070" providerId="ADAL" clId="{8E9D9F10-DBDC-4CBE-9E23-8C0822730F5C}" dt="2021-02-11T07:14:34.479" v="249" actId="1076"/>
          <ac:picMkLst>
            <pc:docMk/>
            <pc:sldMk cId="2021136357" sldId="278"/>
            <ac:picMk id="1028" creationId="{54682BFE-3BA4-4E39-927D-FAD6D355CE6D}"/>
          </ac:picMkLst>
        </pc:picChg>
      </pc:sldChg>
      <pc:sldChg chg="modSp mod">
        <pc:chgData name="Meryl Bowen" userId="0e33c516-b54b-4571-b07e-cdbdabee1070" providerId="ADAL" clId="{8E9D9F10-DBDC-4CBE-9E23-8C0822730F5C}" dt="2021-02-02T14:37:09.456" v="20" actId="20577"/>
        <pc:sldMkLst>
          <pc:docMk/>
          <pc:sldMk cId="1284597014" sldId="279"/>
        </pc:sldMkLst>
        <pc:spChg chg="mod">
          <ac:chgData name="Meryl Bowen" userId="0e33c516-b54b-4571-b07e-cdbdabee1070" providerId="ADAL" clId="{8E9D9F10-DBDC-4CBE-9E23-8C0822730F5C}" dt="2021-02-02T14:37:09.456" v="20" actId="20577"/>
          <ac:spMkLst>
            <pc:docMk/>
            <pc:sldMk cId="1284597014" sldId="279"/>
            <ac:spMk id="3" creationId="{00000000-0000-0000-0000-000000000000}"/>
          </ac:spMkLst>
        </pc:spChg>
      </pc:sldChg>
      <pc:sldChg chg="modSp mod">
        <pc:chgData name="Meryl Bowen" userId="0e33c516-b54b-4571-b07e-cdbdabee1070" providerId="ADAL" clId="{8E9D9F10-DBDC-4CBE-9E23-8C0822730F5C}" dt="2021-02-11T09:26:38.056" v="269" actId="14100"/>
        <pc:sldMkLst>
          <pc:docMk/>
          <pc:sldMk cId="2916853933" sldId="280"/>
        </pc:sldMkLst>
        <pc:spChg chg="mod">
          <ac:chgData name="Meryl Bowen" userId="0e33c516-b54b-4571-b07e-cdbdabee1070" providerId="ADAL" clId="{8E9D9F10-DBDC-4CBE-9E23-8C0822730F5C}" dt="2021-02-11T09:26:38.056" v="269" actId="14100"/>
          <ac:spMkLst>
            <pc:docMk/>
            <pc:sldMk cId="2916853933" sldId="280"/>
            <ac:spMk id="2" creationId="{00000000-0000-0000-0000-000000000000}"/>
          </ac:spMkLst>
        </pc:spChg>
        <pc:spChg chg="mod">
          <ac:chgData name="Meryl Bowen" userId="0e33c516-b54b-4571-b07e-cdbdabee1070" providerId="ADAL" clId="{8E9D9F10-DBDC-4CBE-9E23-8C0822730F5C}" dt="2021-02-02T14:37:24.376" v="21" actId="20577"/>
          <ac:spMkLst>
            <pc:docMk/>
            <pc:sldMk cId="2916853933" sldId="280"/>
            <ac:spMk id="3" creationId="{00000000-0000-0000-0000-000000000000}"/>
          </ac:spMkLst>
        </pc:spChg>
      </pc:sldChg>
      <pc:sldChg chg="modSp mod">
        <pc:chgData name="Meryl Bowen" userId="0e33c516-b54b-4571-b07e-cdbdabee1070" providerId="ADAL" clId="{8E9D9F10-DBDC-4CBE-9E23-8C0822730F5C}" dt="2021-02-02T14:37:43.701" v="50" actId="20577"/>
        <pc:sldMkLst>
          <pc:docMk/>
          <pc:sldMk cId="1062830777" sldId="281"/>
        </pc:sldMkLst>
        <pc:spChg chg="mod">
          <ac:chgData name="Meryl Bowen" userId="0e33c516-b54b-4571-b07e-cdbdabee1070" providerId="ADAL" clId="{8E9D9F10-DBDC-4CBE-9E23-8C0822730F5C}" dt="2021-02-02T14:37:43.701" v="50" actId="20577"/>
          <ac:spMkLst>
            <pc:docMk/>
            <pc:sldMk cId="1062830777" sldId="281"/>
            <ac:spMk id="2" creationId="{00000000-0000-0000-0000-000000000000}"/>
          </ac:spMkLst>
        </pc:spChg>
      </pc:sldChg>
      <pc:sldChg chg="modSp mod">
        <pc:chgData name="Meryl Bowen" userId="0e33c516-b54b-4571-b07e-cdbdabee1070" providerId="ADAL" clId="{8E9D9F10-DBDC-4CBE-9E23-8C0822730F5C}" dt="2021-02-08T15:02:38.296" v="55" actId="20577"/>
        <pc:sldMkLst>
          <pc:docMk/>
          <pc:sldMk cId="4280838397" sldId="283"/>
        </pc:sldMkLst>
        <pc:spChg chg="mod">
          <ac:chgData name="Meryl Bowen" userId="0e33c516-b54b-4571-b07e-cdbdabee1070" providerId="ADAL" clId="{8E9D9F10-DBDC-4CBE-9E23-8C0822730F5C}" dt="2021-02-08T15:02:38.296" v="55" actId="20577"/>
          <ac:spMkLst>
            <pc:docMk/>
            <pc:sldMk cId="4280838397" sldId="283"/>
            <ac:spMk id="2" creationId="{34E156DB-2BC2-4240-9F02-6013F0A5BA6B}"/>
          </ac:spMkLst>
        </pc:spChg>
      </pc:sldChg>
    </pc:docChg>
  </pc:docChgLst>
  <pc:docChgLst>
    <pc:chgData name="Meryl Bowen" userId="0e33c516-b54b-4571-b07e-cdbdabee1070" providerId="ADAL" clId="{E69E0279-D186-47E8-9BF0-4B3377785E0C}"/>
    <pc:docChg chg="undo custSel addSld delSld modSld">
      <pc:chgData name="Meryl Bowen" userId="0e33c516-b54b-4571-b07e-cdbdabee1070" providerId="ADAL" clId="{E69E0279-D186-47E8-9BF0-4B3377785E0C}" dt="2023-01-11T17:22:52.212" v="1544" actId="20577"/>
      <pc:docMkLst>
        <pc:docMk/>
      </pc:docMkLst>
      <pc:sldChg chg="modSp mod">
        <pc:chgData name="Meryl Bowen" userId="0e33c516-b54b-4571-b07e-cdbdabee1070" providerId="ADAL" clId="{E69E0279-D186-47E8-9BF0-4B3377785E0C}" dt="2023-01-11T17:18:13.815" v="1369" actId="20577"/>
        <pc:sldMkLst>
          <pc:docMk/>
          <pc:sldMk cId="1654255301" sldId="257"/>
        </pc:sldMkLst>
        <pc:spChg chg="mod">
          <ac:chgData name="Meryl Bowen" userId="0e33c516-b54b-4571-b07e-cdbdabee1070" providerId="ADAL" clId="{E69E0279-D186-47E8-9BF0-4B3377785E0C}" dt="2023-01-11T17:18:13.815" v="1369" actId="20577"/>
          <ac:spMkLst>
            <pc:docMk/>
            <pc:sldMk cId="1654255301" sldId="257"/>
            <ac:spMk id="4" creationId="{00000000-0000-0000-0000-000000000000}"/>
          </ac:spMkLst>
        </pc:spChg>
      </pc:sldChg>
      <pc:sldChg chg="delSp modSp add mod modTransition setBg delDesignElem">
        <pc:chgData name="Meryl Bowen" userId="0e33c516-b54b-4571-b07e-cdbdabee1070" providerId="ADAL" clId="{E69E0279-D186-47E8-9BF0-4B3377785E0C}" dt="2022-02-08T14:21:23.636" v="225" actId="1076"/>
        <pc:sldMkLst>
          <pc:docMk/>
          <pc:sldMk cId="1402035040" sldId="259"/>
        </pc:sldMkLst>
        <pc:spChg chg="mod">
          <ac:chgData name="Meryl Bowen" userId="0e33c516-b54b-4571-b07e-cdbdabee1070" providerId="ADAL" clId="{E69E0279-D186-47E8-9BF0-4B3377785E0C}" dt="2022-02-08T14:21:13.813" v="223" actId="27636"/>
          <ac:spMkLst>
            <pc:docMk/>
            <pc:sldMk cId="1402035040" sldId="259"/>
            <ac:spMk id="2" creationId="{00000000-0000-0000-0000-000000000000}"/>
          </ac:spMkLst>
        </pc:spChg>
        <pc:spChg chg="mod">
          <ac:chgData name="Meryl Bowen" userId="0e33c516-b54b-4571-b07e-cdbdabee1070" providerId="ADAL" clId="{E69E0279-D186-47E8-9BF0-4B3377785E0C}" dt="2022-02-08T14:21:23.636" v="225" actId="1076"/>
          <ac:spMkLst>
            <pc:docMk/>
            <pc:sldMk cId="1402035040" sldId="259"/>
            <ac:spMk id="3" creationId="{00000000-0000-0000-0000-000000000000}"/>
          </ac:spMkLst>
        </pc:spChg>
        <pc:spChg chg="del">
          <ac:chgData name="Meryl Bowen" userId="0e33c516-b54b-4571-b07e-cdbdabee1070" providerId="ADAL" clId="{E69E0279-D186-47E8-9BF0-4B3377785E0C}" dt="2022-02-08T14:14:43.992" v="75"/>
          <ac:spMkLst>
            <pc:docMk/>
            <pc:sldMk cId="1402035040" sldId="259"/>
            <ac:spMk id="12" creationId="{6CBB7C51-829B-4243-9A2F-5EA8A29D7E76}"/>
          </ac:spMkLst>
        </pc:spChg>
        <pc:spChg chg="del">
          <ac:chgData name="Meryl Bowen" userId="0e33c516-b54b-4571-b07e-cdbdabee1070" providerId="ADAL" clId="{E69E0279-D186-47E8-9BF0-4B3377785E0C}" dt="2022-02-08T14:14:43.992" v="75"/>
          <ac:spMkLst>
            <pc:docMk/>
            <pc:sldMk cId="1402035040" sldId="259"/>
            <ac:spMk id="41" creationId="{DE4A42E0-EF5F-4494-B39B-3DB7D0475989}"/>
          </ac:spMkLst>
        </pc:spChg>
        <pc:grpChg chg="del">
          <ac:chgData name="Meryl Bowen" userId="0e33c516-b54b-4571-b07e-cdbdabee1070" providerId="ADAL" clId="{E69E0279-D186-47E8-9BF0-4B3377785E0C}" dt="2022-02-08T14:14:43.992" v="75"/>
          <ac:grpSpMkLst>
            <pc:docMk/>
            <pc:sldMk cId="1402035040" sldId="259"/>
            <ac:grpSpMk id="35" creationId="{5ECE0A17-721D-47DA-B462-427AB9C65601}"/>
          </ac:grpSpMkLst>
        </pc:grpChg>
        <pc:grpChg chg="del">
          <ac:chgData name="Meryl Bowen" userId="0e33c516-b54b-4571-b07e-cdbdabee1070" providerId="ADAL" clId="{E69E0279-D186-47E8-9BF0-4B3377785E0C}" dt="2022-02-08T14:14:43.992" v="75"/>
          <ac:grpSpMkLst>
            <pc:docMk/>
            <pc:sldMk cId="1402035040" sldId="259"/>
            <ac:grpSpMk id="36" creationId="{908DA454-A7F1-451C-B515-495788249509}"/>
          </ac:grpSpMkLst>
        </pc:grpChg>
        <pc:picChg chg="mod">
          <ac:chgData name="Meryl Bowen" userId="0e33c516-b54b-4571-b07e-cdbdabee1070" providerId="ADAL" clId="{E69E0279-D186-47E8-9BF0-4B3377785E0C}" dt="2022-02-08T14:21:17.027" v="224" actId="1076"/>
          <ac:picMkLst>
            <pc:docMk/>
            <pc:sldMk cId="1402035040" sldId="259"/>
            <ac:picMk id="6" creationId="{00000000-0000-0000-0000-000000000000}"/>
          </ac:picMkLst>
        </pc:picChg>
      </pc:sldChg>
      <pc:sldChg chg="delSp modSp add mod modTransition setBg delDesignElem">
        <pc:chgData name="Meryl Bowen" userId="0e33c516-b54b-4571-b07e-cdbdabee1070" providerId="ADAL" clId="{E69E0279-D186-47E8-9BF0-4B3377785E0C}" dt="2022-02-10T09:52:18.570" v="690" actId="14100"/>
        <pc:sldMkLst>
          <pc:docMk/>
          <pc:sldMk cId="3547709134" sldId="260"/>
        </pc:sldMkLst>
        <pc:spChg chg="mod">
          <ac:chgData name="Meryl Bowen" userId="0e33c516-b54b-4571-b07e-cdbdabee1070" providerId="ADAL" clId="{E69E0279-D186-47E8-9BF0-4B3377785E0C}" dt="2022-02-08T14:21:50.722" v="231" actId="1076"/>
          <ac:spMkLst>
            <pc:docMk/>
            <pc:sldMk cId="3547709134" sldId="260"/>
            <ac:spMk id="2" creationId="{00000000-0000-0000-0000-000000000000}"/>
          </ac:spMkLst>
        </pc:spChg>
        <pc:spChg chg="mod">
          <ac:chgData name="Meryl Bowen" userId="0e33c516-b54b-4571-b07e-cdbdabee1070" providerId="ADAL" clId="{E69E0279-D186-47E8-9BF0-4B3377785E0C}" dt="2022-02-10T09:52:18.570" v="690" actId="14100"/>
          <ac:spMkLst>
            <pc:docMk/>
            <pc:sldMk cId="3547709134" sldId="260"/>
            <ac:spMk id="3" creationId="{00000000-0000-0000-0000-000000000000}"/>
          </ac:spMkLst>
        </pc:spChg>
        <pc:spChg chg="mod">
          <ac:chgData name="Meryl Bowen" userId="0e33c516-b54b-4571-b07e-cdbdabee1070" providerId="ADAL" clId="{E69E0279-D186-47E8-9BF0-4B3377785E0C}" dt="2022-02-10T09:52:12.497" v="689" actId="27636"/>
          <ac:spMkLst>
            <pc:docMk/>
            <pc:sldMk cId="3547709134" sldId="260"/>
            <ac:spMk id="4" creationId="{00000000-0000-0000-0000-000000000000}"/>
          </ac:spMkLst>
        </pc:spChg>
        <pc:spChg chg="del">
          <ac:chgData name="Meryl Bowen" userId="0e33c516-b54b-4571-b07e-cdbdabee1070" providerId="ADAL" clId="{E69E0279-D186-47E8-9BF0-4B3377785E0C}" dt="2022-02-08T14:14:43.992" v="75"/>
          <ac:spMkLst>
            <pc:docMk/>
            <pc:sldMk cId="3547709134" sldId="260"/>
            <ac:spMk id="9" creationId="{4C608BEB-860E-4094-8511-78603564A75E}"/>
          </ac:spMkLst>
        </pc:spChg>
        <pc:cxnChg chg="del">
          <ac:chgData name="Meryl Bowen" userId="0e33c516-b54b-4571-b07e-cdbdabee1070" providerId="ADAL" clId="{E69E0279-D186-47E8-9BF0-4B3377785E0C}" dt="2022-02-08T14:14:43.992" v="75"/>
          <ac:cxnSpMkLst>
            <pc:docMk/>
            <pc:sldMk cId="3547709134" sldId="260"/>
            <ac:cxnSpMk id="11" creationId="{1F16A8D4-FE87-4604-88B2-394B5D1EB437}"/>
          </ac:cxnSpMkLst>
        </pc:cxnChg>
      </pc:sldChg>
      <pc:sldChg chg="delSp modSp add mod modTransition setBg delDesignElem">
        <pc:chgData name="Meryl Bowen" userId="0e33c516-b54b-4571-b07e-cdbdabee1070" providerId="ADAL" clId="{E69E0279-D186-47E8-9BF0-4B3377785E0C}" dt="2022-02-08T14:22:03.064" v="232" actId="1076"/>
        <pc:sldMkLst>
          <pc:docMk/>
          <pc:sldMk cId="2234945426" sldId="261"/>
        </pc:sldMkLst>
        <pc:spChg chg="mod">
          <ac:chgData name="Meryl Bowen" userId="0e33c516-b54b-4571-b07e-cdbdabee1070" providerId="ADAL" clId="{E69E0279-D186-47E8-9BF0-4B3377785E0C}" dt="2022-02-08T14:22:03.064" v="232" actId="1076"/>
          <ac:spMkLst>
            <pc:docMk/>
            <pc:sldMk cId="2234945426" sldId="261"/>
            <ac:spMk id="2" creationId="{00000000-0000-0000-0000-000000000000}"/>
          </ac:spMkLst>
        </pc:spChg>
        <pc:spChg chg="del">
          <ac:chgData name="Meryl Bowen" userId="0e33c516-b54b-4571-b07e-cdbdabee1070" providerId="ADAL" clId="{E69E0279-D186-47E8-9BF0-4B3377785E0C}" dt="2022-02-08T14:14:43.992" v="75"/>
          <ac:spMkLst>
            <pc:docMk/>
            <pc:sldMk cId="2234945426" sldId="261"/>
            <ac:spMk id="11" creationId="{955A2079-FA98-4876-80F0-72364A7D2EA4}"/>
          </ac:spMkLst>
        </pc:spChg>
      </pc:sldChg>
      <pc:sldChg chg="delSp modSp add mod modTransition setBg delDesignElem">
        <pc:chgData name="Meryl Bowen" userId="0e33c516-b54b-4571-b07e-cdbdabee1070" providerId="ADAL" clId="{E69E0279-D186-47E8-9BF0-4B3377785E0C}" dt="2022-02-10T09:52:47.415" v="699" actId="1076"/>
        <pc:sldMkLst>
          <pc:docMk/>
          <pc:sldMk cId="1066352785" sldId="263"/>
        </pc:sldMkLst>
        <pc:spChg chg="mod">
          <ac:chgData name="Meryl Bowen" userId="0e33c516-b54b-4571-b07e-cdbdabee1070" providerId="ADAL" clId="{E69E0279-D186-47E8-9BF0-4B3377785E0C}" dt="2022-02-08T14:22:44.709" v="238" actId="1076"/>
          <ac:spMkLst>
            <pc:docMk/>
            <pc:sldMk cId="1066352785" sldId="263"/>
            <ac:spMk id="2" creationId="{00000000-0000-0000-0000-000000000000}"/>
          </ac:spMkLst>
        </pc:spChg>
        <pc:spChg chg="mod">
          <ac:chgData name="Meryl Bowen" userId="0e33c516-b54b-4571-b07e-cdbdabee1070" providerId="ADAL" clId="{E69E0279-D186-47E8-9BF0-4B3377785E0C}" dt="2022-02-10T09:52:47.415" v="699" actId="1076"/>
          <ac:spMkLst>
            <pc:docMk/>
            <pc:sldMk cId="1066352785" sldId="263"/>
            <ac:spMk id="3" creationId="{00000000-0000-0000-0000-000000000000}"/>
          </ac:spMkLst>
        </pc:spChg>
        <pc:spChg chg="mod">
          <ac:chgData name="Meryl Bowen" userId="0e33c516-b54b-4571-b07e-cdbdabee1070" providerId="ADAL" clId="{E69E0279-D186-47E8-9BF0-4B3377785E0C}" dt="2022-02-10T09:52:43.985" v="698" actId="1076"/>
          <ac:spMkLst>
            <pc:docMk/>
            <pc:sldMk cId="1066352785" sldId="263"/>
            <ac:spMk id="4" creationId="{00000000-0000-0000-0000-000000000000}"/>
          </ac:spMkLst>
        </pc:spChg>
        <pc:spChg chg="del">
          <ac:chgData name="Meryl Bowen" userId="0e33c516-b54b-4571-b07e-cdbdabee1070" providerId="ADAL" clId="{E69E0279-D186-47E8-9BF0-4B3377785E0C}" dt="2022-02-08T14:14:43.992" v="75"/>
          <ac:spMkLst>
            <pc:docMk/>
            <pc:sldMk cId="1066352785" sldId="263"/>
            <ac:spMk id="16" creationId="{1E214AA7-F028-4A0D-8698-61AEC754D1BC}"/>
          </ac:spMkLst>
        </pc:spChg>
        <pc:cxnChg chg="del">
          <ac:chgData name="Meryl Bowen" userId="0e33c516-b54b-4571-b07e-cdbdabee1070" providerId="ADAL" clId="{E69E0279-D186-47E8-9BF0-4B3377785E0C}" dt="2022-02-08T14:14:43.992" v="75"/>
          <ac:cxnSpMkLst>
            <pc:docMk/>
            <pc:sldMk cId="1066352785" sldId="263"/>
            <ac:cxnSpMk id="18" creationId="{D6206FDC-2777-4D7F-AF9C-73413DA664C9}"/>
          </ac:cxnSpMkLst>
        </pc:cxnChg>
      </pc:sldChg>
      <pc:sldChg chg="delSp modSp add mod modTransition setBg delDesignElem">
        <pc:chgData name="Meryl Bowen" userId="0e33c516-b54b-4571-b07e-cdbdabee1070" providerId="ADAL" clId="{E69E0279-D186-47E8-9BF0-4B3377785E0C}" dt="2022-02-10T09:53:49.077" v="710" actId="1076"/>
        <pc:sldMkLst>
          <pc:docMk/>
          <pc:sldMk cId="3563420279" sldId="264"/>
        </pc:sldMkLst>
        <pc:spChg chg="mod">
          <ac:chgData name="Meryl Bowen" userId="0e33c516-b54b-4571-b07e-cdbdabee1070" providerId="ADAL" clId="{E69E0279-D186-47E8-9BF0-4B3377785E0C}" dt="2022-02-08T14:23:56.309" v="255" actId="14100"/>
          <ac:spMkLst>
            <pc:docMk/>
            <pc:sldMk cId="3563420279" sldId="264"/>
            <ac:spMk id="2" creationId="{79948444-3DD2-4A83-A4D5-536BD483EB85}"/>
          </ac:spMkLst>
        </pc:spChg>
        <pc:spChg chg="mod">
          <ac:chgData name="Meryl Bowen" userId="0e33c516-b54b-4571-b07e-cdbdabee1070" providerId="ADAL" clId="{E69E0279-D186-47E8-9BF0-4B3377785E0C}" dt="2022-02-10T09:53:43.305" v="709" actId="1076"/>
          <ac:spMkLst>
            <pc:docMk/>
            <pc:sldMk cId="3563420279" sldId="264"/>
            <ac:spMk id="3" creationId="{00000000-0000-0000-0000-000000000000}"/>
          </ac:spMkLst>
        </pc:spChg>
        <pc:spChg chg="mod">
          <ac:chgData name="Meryl Bowen" userId="0e33c516-b54b-4571-b07e-cdbdabee1070" providerId="ADAL" clId="{E69E0279-D186-47E8-9BF0-4B3377785E0C}" dt="2022-02-10T09:53:49.077" v="710" actId="1076"/>
          <ac:spMkLst>
            <pc:docMk/>
            <pc:sldMk cId="3563420279" sldId="264"/>
            <ac:spMk id="4" creationId="{00000000-0000-0000-0000-000000000000}"/>
          </ac:spMkLst>
        </pc:spChg>
        <pc:spChg chg="del">
          <ac:chgData name="Meryl Bowen" userId="0e33c516-b54b-4571-b07e-cdbdabee1070" providerId="ADAL" clId="{E69E0279-D186-47E8-9BF0-4B3377785E0C}" dt="2022-02-08T14:14:43.992" v="75"/>
          <ac:spMkLst>
            <pc:docMk/>
            <pc:sldMk cId="3563420279" sldId="264"/>
            <ac:spMk id="25" creationId="{1E214AA7-F028-4A0D-8698-61AEC754D1BC}"/>
          </ac:spMkLst>
        </pc:spChg>
        <pc:cxnChg chg="del">
          <ac:chgData name="Meryl Bowen" userId="0e33c516-b54b-4571-b07e-cdbdabee1070" providerId="ADAL" clId="{E69E0279-D186-47E8-9BF0-4B3377785E0C}" dt="2022-02-08T14:14:43.992" v="75"/>
          <ac:cxnSpMkLst>
            <pc:docMk/>
            <pc:sldMk cId="3563420279" sldId="264"/>
            <ac:cxnSpMk id="27" creationId="{D6206FDC-2777-4D7F-AF9C-73413DA664C9}"/>
          </ac:cxnSpMkLst>
        </pc:cxnChg>
      </pc:sldChg>
      <pc:sldChg chg="modSp mod">
        <pc:chgData name="Meryl Bowen" userId="0e33c516-b54b-4571-b07e-cdbdabee1070" providerId="ADAL" clId="{E69E0279-D186-47E8-9BF0-4B3377785E0C}" dt="2022-02-14T07:08:22.866" v="1278" actId="14100"/>
        <pc:sldMkLst>
          <pc:docMk/>
          <pc:sldMk cId="4036688907" sldId="269"/>
        </pc:sldMkLst>
        <pc:spChg chg="mod">
          <ac:chgData name="Meryl Bowen" userId="0e33c516-b54b-4571-b07e-cdbdabee1070" providerId="ADAL" clId="{E69E0279-D186-47E8-9BF0-4B3377785E0C}" dt="2022-02-14T07:08:22.866" v="1278" actId="14100"/>
          <ac:spMkLst>
            <pc:docMk/>
            <pc:sldMk cId="4036688907" sldId="269"/>
            <ac:spMk id="2" creationId="{00000000-0000-0000-0000-000000000000}"/>
          </ac:spMkLst>
        </pc:spChg>
        <pc:spChg chg="mod">
          <ac:chgData name="Meryl Bowen" userId="0e33c516-b54b-4571-b07e-cdbdabee1070" providerId="ADAL" clId="{E69E0279-D186-47E8-9BF0-4B3377785E0C}" dt="2022-02-10T09:40:38.157" v="680" actId="20577"/>
          <ac:spMkLst>
            <pc:docMk/>
            <pc:sldMk cId="4036688907" sldId="269"/>
            <ac:spMk id="3" creationId="{00000000-0000-0000-0000-000000000000}"/>
          </ac:spMkLst>
        </pc:spChg>
        <pc:picChg chg="mod">
          <ac:chgData name="Meryl Bowen" userId="0e33c516-b54b-4571-b07e-cdbdabee1070" providerId="ADAL" clId="{E69E0279-D186-47E8-9BF0-4B3377785E0C}" dt="2022-02-10T09:39:58.576" v="677" actId="1076"/>
          <ac:picMkLst>
            <pc:docMk/>
            <pc:sldMk cId="4036688907" sldId="269"/>
            <ac:picMk id="6" creationId="{578DA58C-46FC-4E30-8E34-2AF006A8FEDF}"/>
          </ac:picMkLst>
        </pc:picChg>
        <pc:picChg chg="mod">
          <ac:chgData name="Meryl Bowen" userId="0e33c516-b54b-4571-b07e-cdbdabee1070" providerId="ADAL" clId="{E69E0279-D186-47E8-9BF0-4B3377785E0C}" dt="2022-02-10T09:39:44.460" v="673" actId="1076"/>
          <ac:picMkLst>
            <pc:docMk/>
            <pc:sldMk cId="4036688907" sldId="269"/>
            <ac:picMk id="2050" creationId="{0E7AA49C-E86F-4433-BF1B-9CCB7B13DDD1}"/>
          </ac:picMkLst>
        </pc:picChg>
        <pc:picChg chg="mod">
          <ac:chgData name="Meryl Bowen" userId="0e33c516-b54b-4571-b07e-cdbdabee1070" providerId="ADAL" clId="{E69E0279-D186-47E8-9BF0-4B3377785E0C}" dt="2022-02-10T09:39:51.009" v="675" actId="1076"/>
          <ac:picMkLst>
            <pc:docMk/>
            <pc:sldMk cId="4036688907" sldId="269"/>
            <ac:picMk id="2052" creationId="{78299E41-098C-4ABE-821E-A71D45D1620D}"/>
          </ac:picMkLst>
        </pc:picChg>
      </pc:sldChg>
      <pc:sldChg chg="modSp mod">
        <pc:chgData name="Meryl Bowen" userId="0e33c516-b54b-4571-b07e-cdbdabee1070" providerId="ADAL" clId="{E69E0279-D186-47E8-9BF0-4B3377785E0C}" dt="2023-01-11T17:18:36.870" v="1400" actId="20577"/>
        <pc:sldMkLst>
          <pc:docMk/>
          <pc:sldMk cId="930895162" sldId="270"/>
        </pc:sldMkLst>
        <pc:spChg chg="mod">
          <ac:chgData name="Meryl Bowen" userId="0e33c516-b54b-4571-b07e-cdbdabee1070" providerId="ADAL" clId="{E69E0279-D186-47E8-9BF0-4B3377785E0C}" dt="2023-01-11T17:18:36.870" v="1400" actId="20577"/>
          <ac:spMkLst>
            <pc:docMk/>
            <pc:sldMk cId="930895162" sldId="270"/>
            <ac:spMk id="2" creationId="{00000000-0000-0000-0000-000000000000}"/>
          </ac:spMkLst>
        </pc:spChg>
      </pc:sldChg>
      <pc:sldChg chg="modNotesTx">
        <pc:chgData name="Meryl Bowen" userId="0e33c516-b54b-4571-b07e-cdbdabee1070" providerId="ADAL" clId="{E69E0279-D186-47E8-9BF0-4B3377785E0C}" dt="2022-02-14T07:08:43.260" v="1294" actId="20577"/>
        <pc:sldMkLst>
          <pc:docMk/>
          <pc:sldMk cId="3866639925" sldId="272"/>
        </pc:sldMkLst>
      </pc:sldChg>
      <pc:sldChg chg="modSp">
        <pc:chgData name="Meryl Bowen" userId="0e33c516-b54b-4571-b07e-cdbdabee1070" providerId="ADAL" clId="{E69E0279-D186-47E8-9BF0-4B3377785E0C}" dt="2022-02-10T09:49:09.694" v="684" actId="1076"/>
        <pc:sldMkLst>
          <pc:docMk/>
          <pc:sldMk cId="3771275631" sldId="275"/>
        </pc:sldMkLst>
        <pc:spChg chg="mod">
          <ac:chgData name="Meryl Bowen" userId="0e33c516-b54b-4571-b07e-cdbdabee1070" providerId="ADAL" clId="{E69E0279-D186-47E8-9BF0-4B3377785E0C}" dt="2022-02-10T09:49:05.405" v="683" actId="1076"/>
          <ac:spMkLst>
            <pc:docMk/>
            <pc:sldMk cId="3771275631" sldId="275"/>
            <ac:spMk id="31762" creationId="{9C41AB8A-6490-4F67-B598-33ADAEE0DF5C}"/>
          </ac:spMkLst>
        </pc:spChg>
        <pc:spChg chg="mod">
          <ac:chgData name="Meryl Bowen" userId="0e33c516-b54b-4571-b07e-cdbdabee1070" providerId="ADAL" clId="{E69E0279-D186-47E8-9BF0-4B3377785E0C}" dt="2022-02-10T09:48:57.495" v="681" actId="1076"/>
          <ac:spMkLst>
            <pc:docMk/>
            <pc:sldMk cId="3771275631" sldId="275"/>
            <ac:spMk id="36879" creationId="{566321D8-2DD7-478D-BBBD-4299FFCEDCBB}"/>
          </ac:spMkLst>
        </pc:spChg>
        <pc:spChg chg="mod">
          <ac:chgData name="Meryl Bowen" userId="0e33c516-b54b-4571-b07e-cdbdabee1070" providerId="ADAL" clId="{E69E0279-D186-47E8-9BF0-4B3377785E0C}" dt="2022-02-10T09:49:01.756" v="682" actId="1076"/>
          <ac:spMkLst>
            <pc:docMk/>
            <pc:sldMk cId="3771275631" sldId="275"/>
            <ac:spMk id="36884" creationId="{92E49D4B-EEFF-473F-B34B-725C0244FBB1}"/>
          </ac:spMkLst>
        </pc:spChg>
        <pc:spChg chg="mod">
          <ac:chgData name="Meryl Bowen" userId="0e33c516-b54b-4571-b07e-cdbdabee1070" providerId="ADAL" clId="{E69E0279-D186-47E8-9BF0-4B3377785E0C}" dt="2022-02-10T09:49:09.694" v="684" actId="1076"/>
          <ac:spMkLst>
            <pc:docMk/>
            <pc:sldMk cId="3771275631" sldId="275"/>
            <ac:spMk id="36885" creationId="{94EA750A-97BE-4507-B2F9-7E29B4313EEE}"/>
          </ac:spMkLst>
        </pc:spChg>
      </pc:sldChg>
      <pc:sldChg chg="modSp mod">
        <pc:chgData name="Meryl Bowen" userId="0e33c516-b54b-4571-b07e-cdbdabee1070" providerId="ADAL" clId="{E69E0279-D186-47E8-9BF0-4B3377785E0C}" dt="2023-01-11T17:17:02.783" v="1343" actId="20577"/>
        <pc:sldMkLst>
          <pc:docMk/>
          <pc:sldMk cId="1284597014" sldId="279"/>
        </pc:sldMkLst>
        <pc:spChg chg="mod">
          <ac:chgData name="Meryl Bowen" userId="0e33c516-b54b-4571-b07e-cdbdabee1070" providerId="ADAL" clId="{E69E0279-D186-47E8-9BF0-4B3377785E0C}" dt="2023-01-11T17:17:02.783" v="1343" actId="20577"/>
          <ac:spMkLst>
            <pc:docMk/>
            <pc:sldMk cId="1284597014" sldId="279"/>
            <ac:spMk id="2" creationId="{00000000-0000-0000-0000-000000000000}"/>
          </ac:spMkLst>
        </pc:spChg>
      </pc:sldChg>
      <pc:sldChg chg="modSp mod">
        <pc:chgData name="Meryl Bowen" userId="0e33c516-b54b-4571-b07e-cdbdabee1070" providerId="ADAL" clId="{E69E0279-D186-47E8-9BF0-4B3377785E0C}" dt="2023-01-11T17:22:52.212" v="1544" actId="20577"/>
        <pc:sldMkLst>
          <pc:docMk/>
          <pc:sldMk cId="2916853933" sldId="280"/>
        </pc:sldMkLst>
        <pc:spChg chg="mod">
          <ac:chgData name="Meryl Bowen" userId="0e33c516-b54b-4571-b07e-cdbdabee1070" providerId="ADAL" clId="{E69E0279-D186-47E8-9BF0-4B3377785E0C}" dt="2023-01-11T17:17:20.166" v="1350" actId="20577"/>
          <ac:spMkLst>
            <pc:docMk/>
            <pc:sldMk cId="2916853933" sldId="280"/>
            <ac:spMk id="2" creationId="{00000000-0000-0000-0000-000000000000}"/>
          </ac:spMkLst>
        </pc:spChg>
        <pc:spChg chg="mod">
          <ac:chgData name="Meryl Bowen" userId="0e33c516-b54b-4571-b07e-cdbdabee1070" providerId="ADAL" clId="{E69E0279-D186-47E8-9BF0-4B3377785E0C}" dt="2023-01-11T17:22:43.944" v="1527" actId="20577"/>
          <ac:spMkLst>
            <pc:docMk/>
            <pc:sldMk cId="2916853933" sldId="280"/>
            <ac:spMk id="3" creationId="{00000000-0000-0000-0000-000000000000}"/>
          </ac:spMkLst>
        </pc:spChg>
        <pc:spChg chg="mod">
          <ac:chgData name="Meryl Bowen" userId="0e33c516-b54b-4571-b07e-cdbdabee1070" providerId="ADAL" clId="{E69E0279-D186-47E8-9BF0-4B3377785E0C}" dt="2023-01-11T17:22:52.212" v="1544" actId="20577"/>
          <ac:spMkLst>
            <pc:docMk/>
            <pc:sldMk cId="2916853933" sldId="280"/>
            <ac:spMk id="4" creationId="{00000000-0000-0000-0000-000000000000}"/>
          </ac:spMkLst>
        </pc:spChg>
      </pc:sldChg>
      <pc:sldChg chg="modNotesTx">
        <pc:chgData name="Meryl Bowen" userId="0e33c516-b54b-4571-b07e-cdbdabee1070" providerId="ADAL" clId="{E69E0279-D186-47E8-9BF0-4B3377785E0C}" dt="2023-01-11T17:17:55.559" v="1358" actId="20577"/>
        <pc:sldMkLst>
          <pc:docMk/>
          <pc:sldMk cId="4280838397" sldId="283"/>
        </pc:sldMkLst>
      </pc:sldChg>
      <pc:sldChg chg="modSp new mod modNotesTx">
        <pc:chgData name="Meryl Bowen" userId="0e33c516-b54b-4571-b07e-cdbdabee1070" providerId="ADAL" clId="{E69E0279-D186-47E8-9BF0-4B3377785E0C}" dt="2022-02-08T12:18:01.690" v="65" actId="20577"/>
        <pc:sldMkLst>
          <pc:docMk/>
          <pc:sldMk cId="4271976173" sldId="284"/>
        </pc:sldMkLst>
        <pc:spChg chg="mod">
          <ac:chgData name="Meryl Bowen" userId="0e33c516-b54b-4571-b07e-cdbdabee1070" providerId="ADAL" clId="{E69E0279-D186-47E8-9BF0-4B3377785E0C}" dt="2022-02-08T12:18:01.690" v="65" actId="20577"/>
          <ac:spMkLst>
            <pc:docMk/>
            <pc:sldMk cId="4271976173" sldId="284"/>
            <ac:spMk id="2" creationId="{6AEF8115-9132-481F-92C7-5E986237B3C1}"/>
          </ac:spMkLst>
        </pc:spChg>
      </pc:sldChg>
      <pc:sldChg chg="modSp add mod">
        <pc:chgData name="Meryl Bowen" userId="0e33c516-b54b-4571-b07e-cdbdabee1070" providerId="ADAL" clId="{E69E0279-D186-47E8-9BF0-4B3377785E0C}" dt="2023-01-11T17:19:15.132" v="1404" actId="20577"/>
        <pc:sldMkLst>
          <pc:docMk/>
          <pc:sldMk cId="1911759956" sldId="285"/>
        </pc:sldMkLst>
        <pc:spChg chg="mod">
          <ac:chgData name="Meryl Bowen" userId="0e33c516-b54b-4571-b07e-cdbdabee1070" providerId="ADAL" clId="{E69E0279-D186-47E8-9BF0-4B3377785E0C}" dt="2023-01-11T17:19:15.132" v="1404" actId="20577"/>
          <ac:spMkLst>
            <pc:docMk/>
            <pc:sldMk cId="1911759956" sldId="285"/>
            <ac:spMk id="7" creationId="{00000000-0000-0000-0000-000000000000}"/>
          </ac:spMkLst>
        </pc:spChg>
      </pc:sldChg>
      <pc:sldChg chg="modSp add mod modTransition">
        <pc:chgData name="Meryl Bowen" userId="0e33c516-b54b-4571-b07e-cdbdabee1070" providerId="ADAL" clId="{E69E0279-D186-47E8-9BF0-4B3377785E0C}" dt="2022-02-10T09:50:55.055" v="685" actId="1076"/>
        <pc:sldMkLst>
          <pc:docMk/>
          <pc:sldMk cId="2861721990" sldId="286"/>
        </pc:sldMkLst>
        <pc:spChg chg="mod">
          <ac:chgData name="Meryl Bowen" userId="0e33c516-b54b-4571-b07e-cdbdabee1070" providerId="ADAL" clId="{E69E0279-D186-47E8-9BF0-4B3377785E0C}" dt="2022-02-10T09:50:55.055" v="685" actId="1076"/>
          <ac:spMkLst>
            <pc:docMk/>
            <pc:sldMk cId="2861721990" sldId="286"/>
            <ac:spMk id="2" creationId="{00000000-0000-0000-0000-000000000000}"/>
          </ac:spMkLst>
        </pc:spChg>
        <pc:spChg chg="mod">
          <ac:chgData name="Meryl Bowen" userId="0e33c516-b54b-4571-b07e-cdbdabee1070" providerId="ADAL" clId="{E69E0279-D186-47E8-9BF0-4B3377785E0C}" dt="2022-02-08T14:16:19.437" v="108" actId="14100"/>
          <ac:spMkLst>
            <pc:docMk/>
            <pc:sldMk cId="2861721990" sldId="286"/>
            <ac:spMk id="4" creationId="{00000000-0000-0000-0000-000000000000}"/>
          </ac:spMkLst>
        </pc:spChg>
        <pc:spChg chg="mod">
          <ac:chgData name="Meryl Bowen" userId="0e33c516-b54b-4571-b07e-cdbdabee1070" providerId="ADAL" clId="{E69E0279-D186-47E8-9BF0-4B3377785E0C}" dt="2022-02-08T14:16:23.109" v="109" actId="14100"/>
          <ac:spMkLst>
            <pc:docMk/>
            <pc:sldMk cId="2861721990" sldId="286"/>
            <ac:spMk id="7" creationId="{00000000-0000-0000-0000-000000000000}"/>
          </ac:spMkLst>
        </pc:spChg>
        <pc:picChg chg="mod">
          <ac:chgData name="Meryl Bowen" userId="0e33c516-b54b-4571-b07e-cdbdabee1070" providerId="ADAL" clId="{E69E0279-D186-47E8-9BF0-4B3377785E0C}" dt="2022-02-08T14:15:24.888" v="104" actId="1076"/>
          <ac:picMkLst>
            <pc:docMk/>
            <pc:sldMk cId="2861721990" sldId="286"/>
            <ac:picMk id="5" creationId="{67207686-A13B-41A9-B74C-5DC12F5A8A6D}"/>
          </ac:picMkLst>
        </pc:picChg>
      </pc:sldChg>
      <pc:sldChg chg="delSp modSp add mod modTransition setBg modClrScheme delDesignElem chgLayout">
        <pc:chgData name="Meryl Bowen" userId="0e33c516-b54b-4571-b07e-cdbdabee1070" providerId="ADAL" clId="{E69E0279-D186-47E8-9BF0-4B3377785E0C}" dt="2022-02-08T14:18:39.929" v="148" actId="255"/>
        <pc:sldMkLst>
          <pc:docMk/>
          <pc:sldMk cId="293164093" sldId="287"/>
        </pc:sldMkLst>
        <pc:spChg chg="mod">
          <ac:chgData name="Meryl Bowen" userId="0e33c516-b54b-4571-b07e-cdbdabee1070" providerId="ADAL" clId="{E69E0279-D186-47E8-9BF0-4B3377785E0C}" dt="2022-02-08T14:18:28.366" v="146" actId="1076"/>
          <ac:spMkLst>
            <pc:docMk/>
            <pc:sldMk cId="293164093" sldId="287"/>
            <ac:spMk id="2" creationId="{00000000-0000-0000-0000-000000000000}"/>
          </ac:spMkLst>
        </pc:spChg>
        <pc:spChg chg="mod ord">
          <ac:chgData name="Meryl Bowen" userId="0e33c516-b54b-4571-b07e-cdbdabee1070" providerId="ADAL" clId="{E69E0279-D186-47E8-9BF0-4B3377785E0C}" dt="2022-02-08T14:17:53.988" v="119" actId="1076"/>
          <ac:spMkLst>
            <pc:docMk/>
            <pc:sldMk cId="293164093" sldId="287"/>
            <ac:spMk id="7" creationId="{00000000-0000-0000-0000-000000000000}"/>
          </ac:spMkLst>
        </pc:spChg>
        <pc:spChg chg="mod">
          <ac:chgData name="Meryl Bowen" userId="0e33c516-b54b-4571-b07e-cdbdabee1070" providerId="ADAL" clId="{E69E0279-D186-47E8-9BF0-4B3377785E0C}" dt="2022-02-08T14:18:39.929" v="148" actId="255"/>
          <ac:spMkLst>
            <pc:docMk/>
            <pc:sldMk cId="293164093" sldId="287"/>
            <ac:spMk id="8" creationId="{00000000-0000-0000-0000-000000000000}"/>
          </ac:spMkLst>
        </pc:spChg>
        <pc:spChg chg="del">
          <ac:chgData name="Meryl Bowen" userId="0e33c516-b54b-4571-b07e-cdbdabee1070" providerId="ADAL" clId="{E69E0279-D186-47E8-9BF0-4B3377785E0C}" dt="2022-02-08T14:14:43.992" v="75"/>
          <ac:spMkLst>
            <pc:docMk/>
            <pc:sldMk cId="293164093" sldId="287"/>
            <ac:spMk id="13" creationId="{428D436F-9ACD-4C92-AFC8-C934C527A6A4}"/>
          </ac:spMkLst>
        </pc:spChg>
        <pc:spChg chg="del">
          <ac:chgData name="Meryl Bowen" userId="0e33c516-b54b-4571-b07e-cdbdabee1070" providerId="ADAL" clId="{E69E0279-D186-47E8-9BF0-4B3377785E0C}" dt="2022-02-08T14:14:43.992" v="75"/>
          <ac:spMkLst>
            <pc:docMk/>
            <pc:sldMk cId="293164093" sldId="287"/>
            <ac:spMk id="15" creationId="{090538E0-A884-4E60-A6AB-77D830E2FCED}"/>
          </ac:spMkLst>
        </pc:spChg>
        <pc:spChg chg="del">
          <ac:chgData name="Meryl Bowen" userId="0e33c516-b54b-4571-b07e-cdbdabee1070" providerId="ADAL" clId="{E69E0279-D186-47E8-9BF0-4B3377785E0C}" dt="2022-02-08T14:14:43.992" v="75"/>
          <ac:spMkLst>
            <pc:docMk/>
            <pc:sldMk cId="293164093" sldId="287"/>
            <ac:spMk id="17" creationId="{DB0D7DD0-1C67-4D4C-9E06-678233DB8468}"/>
          </ac:spMkLst>
        </pc:spChg>
      </pc:sldChg>
      <pc:sldChg chg="delSp modSp add mod modTransition setBg delDesignElem">
        <pc:chgData name="Meryl Bowen" userId="0e33c516-b54b-4571-b07e-cdbdabee1070" providerId="ADAL" clId="{E69E0279-D186-47E8-9BF0-4B3377785E0C}" dt="2022-02-08T14:20:19.173" v="213" actId="1076"/>
        <pc:sldMkLst>
          <pc:docMk/>
          <pc:sldMk cId="669767529" sldId="288"/>
        </pc:sldMkLst>
        <pc:spChg chg="mod">
          <ac:chgData name="Meryl Bowen" userId="0e33c516-b54b-4571-b07e-cdbdabee1070" providerId="ADAL" clId="{E69E0279-D186-47E8-9BF0-4B3377785E0C}" dt="2022-02-08T14:19:15.180" v="198" actId="1076"/>
          <ac:spMkLst>
            <pc:docMk/>
            <pc:sldMk cId="669767529" sldId="288"/>
            <ac:spMk id="5" creationId="{00000000-0000-0000-0000-000000000000}"/>
          </ac:spMkLst>
        </pc:spChg>
        <pc:spChg chg="mod">
          <ac:chgData name="Meryl Bowen" userId="0e33c516-b54b-4571-b07e-cdbdabee1070" providerId="ADAL" clId="{E69E0279-D186-47E8-9BF0-4B3377785E0C}" dt="2022-02-08T14:20:19.173" v="213" actId="1076"/>
          <ac:spMkLst>
            <pc:docMk/>
            <pc:sldMk cId="669767529" sldId="288"/>
            <ac:spMk id="6" creationId="{00000000-0000-0000-0000-000000000000}"/>
          </ac:spMkLst>
        </pc:spChg>
        <pc:spChg chg="mod">
          <ac:chgData name="Meryl Bowen" userId="0e33c516-b54b-4571-b07e-cdbdabee1070" providerId="ADAL" clId="{E69E0279-D186-47E8-9BF0-4B3377785E0C}" dt="2022-02-08T14:20:09.737" v="211" actId="27636"/>
          <ac:spMkLst>
            <pc:docMk/>
            <pc:sldMk cId="669767529" sldId="288"/>
            <ac:spMk id="7" creationId="{00000000-0000-0000-0000-000000000000}"/>
          </ac:spMkLst>
        </pc:spChg>
        <pc:spChg chg="del">
          <ac:chgData name="Meryl Bowen" userId="0e33c516-b54b-4571-b07e-cdbdabee1070" providerId="ADAL" clId="{E69E0279-D186-47E8-9BF0-4B3377785E0C}" dt="2022-02-08T14:14:43.992" v="75"/>
          <ac:spMkLst>
            <pc:docMk/>
            <pc:sldMk cId="669767529" sldId="288"/>
            <ac:spMk id="22" creationId="{428D436F-9ACD-4C92-AFC8-C934C527A6A4}"/>
          </ac:spMkLst>
        </pc:spChg>
        <pc:spChg chg="del">
          <ac:chgData name="Meryl Bowen" userId="0e33c516-b54b-4571-b07e-cdbdabee1070" providerId="ADAL" clId="{E69E0279-D186-47E8-9BF0-4B3377785E0C}" dt="2022-02-08T14:14:43.992" v="75"/>
          <ac:spMkLst>
            <pc:docMk/>
            <pc:sldMk cId="669767529" sldId="288"/>
            <ac:spMk id="23" creationId="{090538E0-A884-4E60-A6AB-77D830E2FCED}"/>
          </ac:spMkLst>
        </pc:spChg>
        <pc:spChg chg="del">
          <ac:chgData name="Meryl Bowen" userId="0e33c516-b54b-4571-b07e-cdbdabee1070" providerId="ADAL" clId="{E69E0279-D186-47E8-9BF0-4B3377785E0C}" dt="2022-02-08T14:14:43.992" v="75"/>
          <ac:spMkLst>
            <pc:docMk/>
            <pc:sldMk cId="669767529" sldId="288"/>
            <ac:spMk id="29" creationId="{DB0D7DD0-1C67-4D4C-9E06-678233DB8468}"/>
          </ac:spMkLst>
        </pc:spChg>
      </pc:sldChg>
      <pc:sldChg chg="modSp add mod modTransition">
        <pc:chgData name="Meryl Bowen" userId="0e33c516-b54b-4571-b07e-cdbdabee1070" providerId="ADAL" clId="{E69E0279-D186-47E8-9BF0-4B3377785E0C}" dt="2022-02-08T14:14:44.084" v="82" actId="27636"/>
        <pc:sldMkLst>
          <pc:docMk/>
          <pc:sldMk cId="1613701179" sldId="289"/>
        </pc:sldMkLst>
        <pc:spChg chg="mod">
          <ac:chgData name="Meryl Bowen" userId="0e33c516-b54b-4571-b07e-cdbdabee1070" providerId="ADAL" clId="{E69E0279-D186-47E8-9BF0-4B3377785E0C}" dt="2022-02-08T14:14:44.084" v="82" actId="27636"/>
          <ac:spMkLst>
            <pc:docMk/>
            <pc:sldMk cId="1613701179" sldId="289"/>
            <ac:spMk id="7" creationId="{00000000-0000-0000-0000-000000000000}"/>
          </ac:spMkLst>
        </pc:spChg>
      </pc:sldChg>
      <pc:sldChg chg="delSp modSp add modTransition setBg delDesignElem">
        <pc:chgData name="Meryl Bowen" userId="0e33c516-b54b-4571-b07e-cdbdabee1070" providerId="ADAL" clId="{E69E0279-D186-47E8-9BF0-4B3377785E0C}" dt="2022-02-08T14:22:36.851" v="237" actId="20577"/>
        <pc:sldMkLst>
          <pc:docMk/>
          <pc:sldMk cId="4267319097" sldId="290"/>
        </pc:sldMkLst>
        <pc:spChg chg="del">
          <ac:chgData name="Meryl Bowen" userId="0e33c516-b54b-4571-b07e-cdbdabee1070" providerId="ADAL" clId="{E69E0279-D186-47E8-9BF0-4B3377785E0C}" dt="2022-02-08T14:14:43.992" v="75"/>
          <ac:spMkLst>
            <pc:docMk/>
            <pc:sldMk cId="4267319097" sldId="290"/>
            <ac:spMk id="11" creationId="{955A2079-FA98-4876-80F0-72364A7D2EA4}"/>
          </ac:spMkLst>
        </pc:spChg>
        <pc:graphicFrameChg chg="mod">
          <ac:chgData name="Meryl Bowen" userId="0e33c516-b54b-4571-b07e-cdbdabee1070" providerId="ADAL" clId="{E69E0279-D186-47E8-9BF0-4B3377785E0C}" dt="2022-02-08T14:22:36.851" v="237" actId="20577"/>
          <ac:graphicFrameMkLst>
            <pc:docMk/>
            <pc:sldMk cId="4267319097" sldId="290"/>
            <ac:graphicFrameMk id="6" creationId="{00000000-0000-0000-0000-000000000000}"/>
          </ac:graphicFrameMkLst>
        </pc:graphicFrameChg>
      </pc:sldChg>
      <pc:sldChg chg="modSp add mod modTransition">
        <pc:chgData name="Meryl Bowen" userId="0e33c516-b54b-4571-b07e-cdbdabee1070" providerId="ADAL" clId="{E69E0279-D186-47E8-9BF0-4B3377785E0C}" dt="2022-02-10T09:53:30.347" v="708" actId="27636"/>
        <pc:sldMkLst>
          <pc:docMk/>
          <pc:sldMk cId="171956840" sldId="291"/>
        </pc:sldMkLst>
        <pc:spChg chg="mod">
          <ac:chgData name="Meryl Bowen" userId="0e33c516-b54b-4571-b07e-cdbdabee1070" providerId="ADAL" clId="{E69E0279-D186-47E8-9BF0-4B3377785E0C}" dt="2022-02-08T14:14:44.124" v="86" actId="27636"/>
          <ac:spMkLst>
            <pc:docMk/>
            <pc:sldMk cId="171956840" sldId="291"/>
            <ac:spMk id="4" creationId="{00000000-0000-0000-0000-000000000000}"/>
          </ac:spMkLst>
        </pc:spChg>
        <pc:spChg chg="mod">
          <ac:chgData name="Meryl Bowen" userId="0e33c516-b54b-4571-b07e-cdbdabee1070" providerId="ADAL" clId="{E69E0279-D186-47E8-9BF0-4B3377785E0C}" dt="2022-02-10T09:53:12.211" v="705" actId="27636"/>
          <ac:spMkLst>
            <pc:docMk/>
            <pc:sldMk cId="171956840" sldId="291"/>
            <ac:spMk id="5" creationId="{00000000-0000-0000-0000-000000000000}"/>
          </ac:spMkLst>
        </pc:spChg>
        <pc:spChg chg="mod">
          <ac:chgData name="Meryl Bowen" userId="0e33c516-b54b-4571-b07e-cdbdabee1070" providerId="ADAL" clId="{E69E0279-D186-47E8-9BF0-4B3377785E0C}" dt="2022-02-10T09:53:30.347" v="708" actId="27636"/>
          <ac:spMkLst>
            <pc:docMk/>
            <pc:sldMk cId="171956840" sldId="291"/>
            <ac:spMk id="6" creationId="{00000000-0000-0000-0000-000000000000}"/>
          </ac:spMkLst>
        </pc:spChg>
      </pc:sldChg>
      <pc:sldChg chg="addSp modSp add mod modTransition">
        <pc:chgData name="Meryl Bowen" userId="0e33c516-b54b-4571-b07e-cdbdabee1070" providerId="ADAL" clId="{E69E0279-D186-47E8-9BF0-4B3377785E0C}" dt="2023-01-11T17:21:53.714" v="1510" actId="20577"/>
        <pc:sldMkLst>
          <pc:docMk/>
          <pc:sldMk cId="2637542029" sldId="294"/>
        </pc:sldMkLst>
        <pc:spChg chg="mod">
          <ac:chgData name="Meryl Bowen" userId="0e33c516-b54b-4571-b07e-cdbdabee1070" providerId="ADAL" clId="{E69E0279-D186-47E8-9BF0-4B3377785E0C}" dt="2022-02-08T14:30:24.827" v="498" actId="255"/>
          <ac:spMkLst>
            <pc:docMk/>
            <pc:sldMk cId="2637542029" sldId="294"/>
            <ac:spMk id="2" creationId="{00000000-0000-0000-0000-000000000000}"/>
          </ac:spMkLst>
        </pc:spChg>
        <pc:spChg chg="mod">
          <ac:chgData name="Meryl Bowen" userId="0e33c516-b54b-4571-b07e-cdbdabee1070" providerId="ADAL" clId="{E69E0279-D186-47E8-9BF0-4B3377785E0C}" dt="2022-02-10T11:32:43.175" v="1239" actId="255"/>
          <ac:spMkLst>
            <pc:docMk/>
            <pc:sldMk cId="2637542029" sldId="294"/>
            <ac:spMk id="3" creationId="{00000000-0000-0000-0000-000000000000}"/>
          </ac:spMkLst>
        </pc:spChg>
        <pc:spChg chg="mod">
          <ac:chgData name="Meryl Bowen" userId="0e33c516-b54b-4571-b07e-cdbdabee1070" providerId="ADAL" clId="{E69E0279-D186-47E8-9BF0-4B3377785E0C}" dt="2023-01-11T17:21:53.714" v="1510" actId="20577"/>
          <ac:spMkLst>
            <pc:docMk/>
            <pc:sldMk cId="2637542029" sldId="294"/>
            <ac:spMk id="4" creationId="{00000000-0000-0000-0000-000000000000}"/>
          </ac:spMkLst>
        </pc:spChg>
        <pc:picChg chg="add mod modCrop">
          <ac:chgData name="Meryl Bowen" userId="0e33c516-b54b-4571-b07e-cdbdabee1070" providerId="ADAL" clId="{E69E0279-D186-47E8-9BF0-4B3377785E0C}" dt="2022-02-10T11:32:55.467" v="1241" actId="1076"/>
          <ac:picMkLst>
            <pc:docMk/>
            <pc:sldMk cId="2637542029" sldId="294"/>
            <ac:picMk id="6" creationId="{1FF09199-A909-47DA-9009-7B62C299BE5D}"/>
          </ac:picMkLst>
        </pc:picChg>
      </pc:sldChg>
      <pc:sldChg chg="modSp add mod modTransition">
        <pc:chgData name="Meryl Bowen" userId="0e33c516-b54b-4571-b07e-cdbdabee1070" providerId="ADAL" clId="{E69E0279-D186-47E8-9BF0-4B3377785E0C}" dt="2022-02-08T14:31:24.435" v="578" actId="1076"/>
        <pc:sldMkLst>
          <pc:docMk/>
          <pc:sldMk cId="3913797889" sldId="296"/>
        </pc:sldMkLst>
        <pc:spChg chg="mod">
          <ac:chgData name="Meryl Bowen" userId="0e33c516-b54b-4571-b07e-cdbdabee1070" providerId="ADAL" clId="{E69E0279-D186-47E8-9BF0-4B3377785E0C}" dt="2022-02-08T14:31:18.416" v="576" actId="20577"/>
          <ac:spMkLst>
            <pc:docMk/>
            <pc:sldMk cId="3913797889" sldId="296"/>
            <ac:spMk id="2" creationId="{00000000-0000-0000-0000-000000000000}"/>
          </ac:spMkLst>
        </pc:spChg>
        <pc:spChg chg="mod">
          <ac:chgData name="Meryl Bowen" userId="0e33c516-b54b-4571-b07e-cdbdabee1070" providerId="ADAL" clId="{E69E0279-D186-47E8-9BF0-4B3377785E0C}" dt="2022-02-08T14:31:24.435" v="578" actId="1076"/>
          <ac:spMkLst>
            <pc:docMk/>
            <pc:sldMk cId="3913797889" sldId="296"/>
            <ac:spMk id="4" creationId="{00000000-0000-0000-0000-000000000000}"/>
          </ac:spMkLst>
        </pc:spChg>
      </pc:sldChg>
      <pc:sldChg chg="modSp add mod modTransition">
        <pc:chgData name="Meryl Bowen" userId="0e33c516-b54b-4571-b07e-cdbdabee1070" providerId="ADAL" clId="{E69E0279-D186-47E8-9BF0-4B3377785E0C}" dt="2022-02-08T14:31:57.997" v="590" actId="27636"/>
        <pc:sldMkLst>
          <pc:docMk/>
          <pc:sldMk cId="1536622651" sldId="297"/>
        </pc:sldMkLst>
        <pc:spChg chg="mod">
          <ac:chgData name="Meryl Bowen" userId="0e33c516-b54b-4571-b07e-cdbdabee1070" providerId="ADAL" clId="{E69E0279-D186-47E8-9BF0-4B3377785E0C}" dt="2022-02-08T14:31:50.252" v="587" actId="14100"/>
          <ac:spMkLst>
            <pc:docMk/>
            <pc:sldMk cId="1536622651" sldId="297"/>
            <ac:spMk id="2" creationId="{00000000-0000-0000-0000-000000000000}"/>
          </ac:spMkLst>
        </pc:spChg>
        <pc:spChg chg="mod">
          <ac:chgData name="Meryl Bowen" userId="0e33c516-b54b-4571-b07e-cdbdabee1070" providerId="ADAL" clId="{E69E0279-D186-47E8-9BF0-4B3377785E0C}" dt="2022-02-08T14:31:54.721" v="588" actId="1076"/>
          <ac:spMkLst>
            <pc:docMk/>
            <pc:sldMk cId="1536622651" sldId="297"/>
            <ac:spMk id="3" creationId="{00000000-0000-0000-0000-000000000000}"/>
          </ac:spMkLst>
        </pc:spChg>
        <pc:spChg chg="mod">
          <ac:chgData name="Meryl Bowen" userId="0e33c516-b54b-4571-b07e-cdbdabee1070" providerId="ADAL" clId="{E69E0279-D186-47E8-9BF0-4B3377785E0C}" dt="2022-02-08T14:31:57.997" v="590" actId="27636"/>
          <ac:spMkLst>
            <pc:docMk/>
            <pc:sldMk cId="1536622651" sldId="297"/>
            <ac:spMk id="4" creationId="{00000000-0000-0000-0000-000000000000}"/>
          </ac:spMkLst>
        </pc:spChg>
      </pc:sldChg>
      <pc:sldChg chg="addSp modSp add mod modTransition">
        <pc:chgData name="Meryl Bowen" userId="0e33c516-b54b-4571-b07e-cdbdabee1070" providerId="ADAL" clId="{E69E0279-D186-47E8-9BF0-4B3377785E0C}" dt="2022-02-10T11:33:17.127" v="1242" actId="1076"/>
        <pc:sldMkLst>
          <pc:docMk/>
          <pc:sldMk cId="3731117472" sldId="298"/>
        </pc:sldMkLst>
        <pc:spChg chg="mod">
          <ac:chgData name="Meryl Bowen" userId="0e33c516-b54b-4571-b07e-cdbdabee1070" providerId="ADAL" clId="{E69E0279-D186-47E8-9BF0-4B3377785E0C}" dt="2022-02-08T14:14:44.218" v="100" actId="27636"/>
          <ac:spMkLst>
            <pc:docMk/>
            <pc:sldMk cId="3731117472" sldId="298"/>
            <ac:spMk id="2" creationId="{00000000-0000-0000-0000-000000000000}"/>
          </ac:spMkLst>
        </pc:spChg>
        <pc:spChg chg="mod">
          <ac:chgData name="Meryl Bowen" userId="0e33c516-b54b-4571-b07e-cdbdabee1070" providerId="ADAL" clId="{E69E0279-D186-47E8-9BF0-4B3377785E0C}" dt="2022-02-10T11:33:17.127" v="1242" actId="1076"/>
          <ac:spMkLst>
            <pc:docMk/>
            <pc:sldMk cId="3731117472" sldId="298"/>
            <ac:spMk id="3" creationId="{00000000-0000-0000-0000-000000000000}"/>
          </ac:spMkLst>
        </pc:spChg>
        <pc:spChg chg="add mod">
          <ac:chgData name="Meryl Bowen" userId="0e33c516-b54b-4571-b07e-cdbdabee1070" providerId="ADAL" clId="{E69E0279-D186-47E8-9BF0-4B3377785E0C}" dt="2022-02-10T11:23:23.163" v="1181" actId="20577"/>
          <ac:spMkLst>
            <pc:docMk/>
            <pc:sldMk cId="3731117472" sldId="298"/>
            <ac:spMk id="4" creationId="{BC1AE6EF-1C62-40B8-90C2-DF67E62C9DC1}"/>
          </ac:spMkLst>
        </pc:spChg>
      </pc:sldChg>
      <pc:sldChg chg="addSp modSp add mod modTransition modAnim">
        <pc:chgData name="Meryl Bowen" userId="0e33c516-b54b-4571-b07e-cdbdabee1070" providerId="ADAL" clId="{E69E0279-D186-47E8-9BF0-4B3377785E0C}" dt="2022-02-10T11:27:12.048" v="1215" actId="1076"/>
        <pc:sldMkLst>
          <pc:docMk/>
          <pc:sldMk cId="124652064" sldId="299"/>
        </pc:sldMkLst>
        <pc:spChg chg="mod">
          <ac:chgData name="Meryl Bowen" userId="0e33c516-b54b-4571-b07e-cdbdabee1070" providerId="ADAL" clId="{E69E0279-D186-47E8-9BF0-4B3377785E0C}" dt="2022-02-08T14:25:07.009" v="300" actId="20577"/>
          <ac:spMkLst>
            <pc:docMk/>
            <pc:sldMk cId="124652064" sldId="299"/>
            <ac:spMk id="2" creationId="{00000000-0000-0000-0000-000000000000}"/>
          </ac:spMkLst>
        </pc:spChg>
        <pc:spChg chg="mod">
          <ac:chgData name="Meryl Bowen" userId="0e33c516-b54b-4571-b07e-cdbdabee1070" providerId="ADAL" clId="{E69E0279-D186-47E8-9BF0-4B3377785E0C}" dt="2022-02-10T11:25:39.866" v="1207" actId="14100"/>
          <ac:spMkLst>
            <pc:docMk/>
            <pc:sldMk cId="124652064" sldId="299"/>
            <ac:spMk id="3" creationId="{00000000-0000-0000-0000-000000000000}"/>
          </ac:spMkLst>
        </pc:spChg>
        <pc:spChg chg="add mod">
          <ac:chgData name="Meryl Bowen" userId="0e33c516-b54b-4571-b07e-cdbdabee1070" providerId="ADAL" clId="{E69E0279-D186-47E8-9BF0-4B3377785E0C}" dt="2022-02-10T11:25:54.146" v="1211" actId="14100"/>
          <ac:spMkLst>
            <pc:docMk/>
            <pc:sldMk cId="124652064" sldId="299"/>
            <ac:spMk id="7" creationId="{89C5D10C-AE96-4CEB-8FD3-C0E6276DCFCF}"/>
          </ac:spMkLst>
        </pc:spChg>
        <pc:spChg chg="add mod">
          <ac:chgData name="Meryl Bowen" userId="0e33c516-b54b-4571-b07e-cdbdabee1070" providerId="ADAL" clId="{E69E0279-D186-47E8-9BF0-4B3377785E0C}" dt="2022-02-10T11:27:12.048" v="1215" actId="1076"/>
          <ac:spMkLst>
            <pc:docMk/>
            <pc:sldMk cId="124652064" sldId="299"/>
            <ac:spMk id="10" creationId="{A7AE71DD-DCA5-49D3-BD11-25CDF5B00E0B}"/>
          </ac:spMkLst>
        </pc:spChg>
        <pc:picChg chg="add mod">
          <ac:chgData name="Meryl Bowen" userId="0e33c516-b54b-4571-b07e-cdbdabee1070" providerId="ADAL" clId="{E69E0279-D186-47E8-9BF0-4B3377785E0C}" dt="2022-02-10T11:25:43.247" v="1208" actId="1076"/>
          <ac:picMkLst>
            <pc:docMk/>
            <pc:sldMk cId="124652064" sldId="299"/>
            <ac:picMk id="5" creationId="{D95C580F-0F17-4DAF-A46E-A11D28D49BC5}"/>
          </ac:picMkLst>
        </pc:picChg>
        <pc:picChg chg="add mod">
          <ac:chgData name="Meryl Bowen" userId="0e33c516-b54b-4571-b07e-cdbdabee1070" providerId="ADAL" clId="{E69E0279-D186-47E8-9BF0-4B3377785E0C}" dt="2022-02-10T11:27:06.055" v="1213" actId="1076"/>
          <ac:picMkLst>
            <pc:docMk/>
            <pc:sldMk cId="124652064" sldId="299"/>
            <ac:picMk id="8" creationId="{4A7B5BFF-B0CD-4597-961E-55D16F435AD1}"/>
          </ac:picMkLst>
        </pc:picChg>
      </pc:sldChg>
      <pc:sldChg chg="addSp delSp modSp add mod modTransition setBg modClrScheme modAnim delDesignElem chgLayout modNotesTx">
        <pc:chgData name="Meryl Bowen" userId="0e33c516-b54b-4571-b07e-cdbdabee1070" providerId="ADAL" clId="{E69E0279-D186-47E8-9BF0-4B3377785E0C}" dt="2022-02-10T10:46:16.578" v="866" actId="20577"/>
        <pc:sldMkLst>
          <pc:docMk/>
          <pc:sldMk cId="1210192681" sldId="300"/>
        </pc:sldMkLst>
        <pc:spChg chg="mod">
          <ac:chgData name="Meryl Bowen" userId="0e33c516-b54b-4571-b07e-cdbdabee1070" providerId="ADAL" clId="{E69E0279-D186-47E8-9BF0-4B3377785E0C}" dt="2022-02-08T14:37:22.181" v="593" actId="26606"/>
          <ac:spMkLst>
            <pc:docMk/>
            <pc:sldMk cId="1210192681" sldId="300"/>
            <ac:spMk id="5" creationId="{00000000-0000-0000-0000-000000000000}"/>
          </ac:spMkLst>
        </pc:spChg>
        <pc:spChg chg="mod">
          <ac:chgData name="Meryl Bowen" userId="0e33c516-b54b-4571-b07e-cdbdabee1070" providerId="ADAL" clId="{E69E0279-D186-47E8-9BF0-4B3377785E0C}" dt="2022-02-10T09:54:43.639" v="740" actId="14100"/>
          <ac:spMkLst>
            <pc:docMk/>
            <pc:sldMk cId="1210192681" sldId="300"/>
            <ac:spMk id="6" creationId="{00000000-0000-0000-0000-000000000000}"/>
          </ac:spMkLst>
        </pc:spChg>
        <pc:spChg chg="add mod">
          <ac:chgData name="Meryl Bowen" userId="0e33c516-b54b-4571-b07e-cdbdabee1070" providerId="ADAL" clId="{E69E0279-D186-47E8-9BF0-4B3377785E0C}" dt="2022-02-10T10:40:54.969" v="747" actId="1076"/>
          <ac:spMkLst>
            <pc:docMk/>
            <pc:sldMk cId="1210192681" sldId="300"/>
            <ac:spMk id="7" creationId="{2A0A2D6F-3C21-47C0-977F-DB629CBA6A04}"/>
          </ac:spMkLst>
        </pc:spChg>
        <pc:spChg chg="add mod">
          <ac:chgData name="Meryl Bowen" userId="0e33c516-b54b-4571-b07e-cdbdabee1070" providerId="ADAL" clId="{E69E0279-D186-47E8-9BF0-4B3377785E0C}" dt="2022-02-10T10:45:19.121" v="751" actId="1076"/>
          <ac:spMkLst>
            <pc:docMk/>
            <pc:sldMk cId="1210192681" sldId="300"/>
            <ac:spMk id="9" creationId="{D245F093-2EE2-468A-B858-39FB852A89E5}"/>
          </ac:spMkLst>
        </pc:spChg>
        <pc:spChg chg="del">
          <ac:chgData name="Meryl Bowen" userId="0e33c516-b54b-4571-b07e-cdbdabee1070" providerId="ADAL" clId="{E69E0279-D186-47E8-9BF0-4B3377785E0C}" dt="2022-02-08T14:14:43.992" v="75"/>
          <ac:spMkLst>
            <pc:docMk/>
            <pc:sldMk cId="1210192681" sldId="300"/>
            <ac:spMk id="11" creationId="{0D7B6173-1D58-48E2-83CF-37350F315F75}"/>
          </ac:spMkLst>
        </pc:spChg>
        <pc:spChg chg="del">
          <ac:chgData name="Meryl Bowen" userId="0e33c516-b54b-4571-b07e-cdbdabee1070" providerId="ADAL" clId="{E69E0279-D186-47E8-9BF0-4B3377785E0C}" dt="2022-02-08T14:14:43.992" v="75"/>
          <ac:spMkLst>
            <pc:docMk/>
            <pc:sldMk cId="1210192681" sldId="300"/>
            <ac:spMk id="13" creationId="{48015D7F-63A8-4ABB-8A20-7806C7703C2F}"/>
          </ac:spMkLst>
        </pc:spChg>
        <pc:spChg chg="del">
          <ac:chgData name="Meryl Bowen" userId="0e33c516-b54b-4571-b07e-cdbdabee1070" providerId="ADAL" clId="{E69E0279-D186-47E8-9BF0-4B3377785E0C}" dt="2022-02-08T14:14:43.992" v="75"/>
          <ac:spMkLst>
            <pc:docMk/>
            <pc:sldMk cId="1210192681" sldId="300"/>
            <ac:spMk id="17" creationId="{4332A719-8055-492B-9B72-3D654C09F06F}"/>
          </ac:spMkLst>
        </pc:spChg>
        <pc:spChg chg="del">
          <ac:chgData name="Meryl Bowen" userId="0e33c516-b54b-4571-b07e-cdbdabee1070" providerId="ADAL" clId="{E69E0279-D186-47E8-9BF0-4B3377785E0C}" dt="2022-02-08T14:14:43.992" v="75"/>
          <ac:spMkLst>
            <pc:docMk/>
            <pc:sldMk cId="1210192681" sldId="300"/>
            <ac:spMk id="19" creationId="{C5F81162-7738-4BC8-BA5D-ADEFD7F2D166}"/>
          </ac:spMkLst>
        </pc:spChg>
        <pc:picChg chg="add mod">
          <ac:chgData name="Meryl Bowen" userId="0e33c516-b54b-4571-b07e-cdbdabee1070" providerId="ADAL" clId="{E69E0279-D186-47E8-9BF0-4B3377785E0C}" dt="2022-02-10T10:40:50.728" v="746" actId="1076"/>
          <ac:picMkLst>
            <pc:docMk/>
            <pc:sldMk cId="1210192681" sldId="300"/>
            <ac:picMk id="2" creationId="{B803C2BA-DEBB-4C3A-AFB0-CAF1B824C852}"/>
          </ac:picMkLst>
        </pc:picChg>
        <pc:picChg chg="add mod">
          <ac:chgData name="Meryl Bowen" userId="0e33c516-b54b-4571-b07e-cdbdabee1070" providerId="ADAL" clId="{E69E0279-D186-47E8-9BF0-4B3377785E0C}" dt="2022-02-10T10:45:30.067" v="755" actId="14100"/>
          <ac:picMkLst>
            <pc:docMk/>
            <pc:sldMk cId="1210192681" sldId="300"/>
            <ac:picMk id="4" creationId="{3E59AFE3-8026-4A08-A471-8DA01A01CDAB}"/>
          </ac:picMkLst>
        </pc:picChg>
        <pc:picChg chg="del">
          <ac:chgData name="Meryl Bowen" userId="0e33c516-b54b-4571-b07e-cdbdabee1070" providerId="ADAL" clId="{E69E0279-D186-47E8-9BF0-4B3377785E0C}" dt="2022-02-08T14:14:43.992" v="75"/>
          <ac:picMkLst>
            <pc:docMk/>
            <pc:sldMk cId="1210192681" sldId="300"/>
            <ac:picMk id="15" creationId="{A51A8D27-202B-4B8A-9DC2-1379034547B4}"/>
          </ac:picMkLst>
        </pc:picChg>
      </pc:sldChg>
      <pc:sldChg chg="delSp modSp add mod modTransition modClrScheme chgLayout">
        <pc:chgData name="Meryl Bowen" userId="0e33c516-b54b-4571-b07e-cdbdabee1070" providerId="ADAL" clId="{E69E0279-D186-47E8-9BF0-4B3377785E0C}" dt="2022-02-10T11:30:36.481" v="1223" actId="27636"/>
        <pc:sldMkLst>
          <pc:docMk/>
          <pc:sldMk cId="1548360544" sldId="301"/>
        </pc:sldMkLst>
        <pc:spChg chg="del">
          <ac:chgData name="Meryl Bowen" userId="0e33c516-b54b-4571-b07e-cdbdabee1070" providerId="ADAL" clId="{E69E0279-D186-47E8-9BF0-4B3377785E0C}" dt="2022-02-08T14:28:05.934" v="481" actId="478"/>
          <ac:spMkLst>
            <pc:docMk/>
            <pc:sldMk cId="1548360544" sldId="301"/>
            <ac:spMk id="2" creationId="{00000000-0000-0000-0000-000000000000}"/>
          </ac:spMkLst>
        </pc:spChg>
        <pc:spChg chg="mod">
          <ac:chgData name="Meryl Bowen" userId="0e33c516-b54b-4571-b07e-cdbdabee1070" providerId="ADAL" clId="{E69E0279-D186-47E8-9BF0-4B3377785E0C}" dt="2022-02-10T11:30:36.481" v="1223" actId="27636"/>
          <ac:spMkLst>
            <pc:docMk/>
            <pc:sldMk cId="1548360544" sldId="301"/>
            <ac:spMk id="3" creationId="{00000000-0000-0000-0000-000000000000}"/>
          </ac:spMkLst>
        </pc:spChg>
        <pc:spChg chg="mod ord">
          <ac:chgData name="Meryl Bowen" userId="0e33c516-b54b-4571-b07e-cdbdabee1070" providerId="ADAL" clId="{E69E0279-D186-47E8-9BF0-4B3377785E0C}" dt="2022-02-10T11:30:28.827" v="1218" actId="1076"/>
          <ac:spMkLst>
            <pc:docMk/>
            <pc:sldMk cId="1548360544" sldId="301"/>
            <ac:spMk id="4" creationId="{00000000-0000-0000-0000-000000000000}"/>
          </ac:spMkLst>
        </pc:spChg>
        <pc:spChg chg="mod">
          <ac:chgData name="Meryl Bowen" userId="0e33c516-b54b-4571-b07e-cdbdabee1070" providerId="ADAL" clId="{E69E0279-D186-47E8-9BF0-4B3377785E0C}" dt="2022-02-08T14:37:32.681" v="594" actId="26606"/>
          <ac:spMkLst>
            <pc:docMk/>
            <pc:sldMk cId="1548360544" sldId="301"/>
            <ac:spMk id="7" creationId="{00000000-0000-0000-0000-000000000000}"/>
          </ac:spMkLst>
        </pc:spChg>
      </pc:sldChg>
      <pc:sldChg chg="addSp delSp modSp add mod modTransition modClrScheme modAnim chgLayout">
        <pc:chgData name="Meryl Bowen" userId="0e33c516-b54b-4571-b07e-cdbdabee1070" providerId="ADAL" clId="{E69E0279-D186-47E8-9BF0-4B3377785E0C}" dt="2023-01-11T17:20:29.438" v="1449" actId="20577"/>
        <pc:sldMkLst>
          <pc:docMk/>
          <pc:sldMk cId="3358516918" sldId="302"/>
        </pc:sldMkLst>
        <pc:spChg chg="mod ord">
          <ac:chgData name="Meryl Bowen" userId="0e33c516-b54b-4571-b07e-cdbdabee1070" providerId="ADAL" clId="{E69E0279-D186-47E8-9BF0-4B3377785E0C}" dt="2022-02-10T10:48:25.072" v="870" actId="5793"/>
          <ac:spMkLst>
            <pc:docMk/>
            <pc:sldMk cId="3358516918" sldId="302"/>
            <ac:spMk id="2" creationId="{00000000-0000-0000-0000-000000000000}"/>
          </ac:spMkLst>
        </pc:spChg>
        <pc:spChg chg="mod">
          <ac:chgData name="Meryl Bowen" userId="0e33c516-b54b-4571-b07e-cdbdabee1070" providerId="ADAL" clId="{E69E0279-D186-47E8-9BF0-4B3377785E0C}" dt="2023-01-11T17:20:29.438" v="1449" actId="20577"/>
          <ac:spMkLst>
            <pc:docMk/>
            <pc:sldMk cId="3358516918" sldId="302"/>
            <ac:spMk id="3" creationId="{00000000-0000-0000-0000-000000000000}"/>
          </ac:spMkLst>
        </pc:spChg>
        <pc:spChg chg="add del mod">
          <ac:chgData name="Meryl Bowen" userId="0e33c516-b54b-4571-b07e-cdbdabee1070" providerId="ADAL" clId="{E69E0279-D186-47E8-9BF0-4B3377785E0C}" dt="2022-02-08T14:38:40.873" v="662" actId="478"/>
          <ac:spMkLst>
            <pc:docMk/>
            <pc:sldMk cId="3358516918" sldId="302"/>
            <ac:spMk id="5" creationId="{B937527F-4ECA-4017-9E7A-6B967EF3EB71}"/>
          </ac:spMkLst>
        </pc:spChg>
        <pc:spChg chg="add mod">
          <ac:chgData name="Meryl Bowen" userId="0e33c516-b54b-4571-b07e-cdbdabee1070" providerId="ADAL" clId="{E69E0279-D186-47E8-9BF0-4B3377785E0C}" dt="2022-02-10T10:49:20.391" v="875" actId="1076"/>
          <ac:spMkLst>
            <pc:docMk/>
            <pc:sldMk cId="3358516918" sldId="302"/>
            <ac:spMk id="6" creationId="{59BABEB5-86FD-4ED0-83A2-790CE2101CBA}"/>
          </ac:spMkLst>
        </pc:spChg>
        <pc:spChg chg="add del mod">
          <ac:chgData name="Meryl Bowen" userId="0e33c516-b54b-4571-b07e-cdbdabee1070" providerId="ADAL" clId="{E69E0279-D186-47E8-9BF0-4B3377785E0C}" dt="2022-02-08T14:38:37.816" v="660" actId="478"/>
          <ac:spMkLst>
            <pc:docMk/>
            <pc:sldMk cId="3358516918" sldId="302"/>
            <ac:spMk id="8" creationId="{554636A7-1ED5-42F0-86BD-591CCBD9CC02}"/>
          </ac:spMkLst>
        </pc:spChg>
        <pc:picChg chg="add mod">
          <ac:chgData name="Meryl Bowen" userId="0e33c516-b54b-4571-b07e-cdbdabee1070" providerId="ADAL" clId="{E69E0279-D186-47E8-9BF0-4B3377785E0C}" dt="2022-02-10T10:49:12.989" v="873" actId="14100"/>
          <ac:picMkLst>
            <pc:docMk/>
            <pc:sldMk cId="3358516918" sldId="302"/>
            <ac:picMk id="4" creationId="{92AF13CA-E200-4C3D-B820-8BE3645EEE2C}"/>
          </ac:picMkLst>
        </pc:picChg>
      </pc:sldChg>
      <pc:sldChg chg="modSp add mod modTransition">
        <pc:chgData name="Meryl Bowen" userId="0e33c516-b54b-4571-b07e-cdbdabee1070" providerId="ADAL" clId="{E69E0279-D186-47E8-9BF0-4B3377785E0C}" dt="2022-02-08T14:29:58.380" v="496" actId="1076"/>
        <pc:sldMkLst>
          <pc:docMk/>
          <pc:sldMk cId="3000850703" sldId="303"/>
        </pc:sldMkLst>
        <pc:spChg chg="mod">
          <ac:chgData name="Meryl Bowen" userId="0e33c516-b54b-4571-b07e-cdbdabee1070" providerId="ADAL" clId="{E69E0279-D186-47E8-9BF0-4B3377785E0C}" dt="2022-02-08T14:14:44.167" v="92" actId="27636"/>
          <ac:spMkLst>
            <pc:docMk/>
            <pc:sldMk cId="3000850703" sldId="303"/>
            <ac:spMk id="2" creationId="{00000000-0000-0000-0000-000000000000}"/>
          </ac:spMkLst>
        </pc:spChg>
        <pc:spChg chg="mod">
          <ac:chgData name="Meryl Bowen" userId="0e33c516-b54b-4571-b07e-cdbdabee1070" providerId="ADAL" clId="{E69E0279-D186-47E8-9BF0-4B3377785E0C}" dt="2022-02-08T14:29:51.530" v="495" actId="1076"/>
          <ac:spMkLst>
            <pc:docMk/>
            <pc:sldMk cId="3000850703" sldId="303"/>
            <ac:spMk id="3" creationId="{00000000-0000-0000-0000-000000000000}"/>
          </ac:spMkLst>
        </pc:spChg>
        <pc:spChg chg="mod">
          <ac:chgData name="Meryl Bowen" userId="0e33c516-b54b-4571-b07e-cdbdabee1070" providerId="ADAL" clId="{E69E0279-D186-47E8-9BF0-4B3377785E0C}" dt="2022-02-08T14:29:58.380" v="496" actId="1076"/>
          <ac:spMkLst>
            <pc:docMk/>
            <pc:sldMk cId="3000850703" sldId="303"/>
            <ac:spMk id="4" creationId="{00000000-0000-0000-0000-000000000000}"/>
          </ac:spMkLst>
        </pc:spChg>
      </pc:sldChg>
      <pc:sldChg chg="modSp add mod modTransition">
        <pc:chgData name="Meryl Bowen" userId="0e33c516-b54b-4571-b07e-cdbdabee1070" providerId="ADAL" clId="{E69E0279-D186-47E8-9BF0-4B3377785E0C}" dt="2022-02-10T11:19:02.090" v="879" actId="14100"/>
        <pc:sldMkLst>
          <pc:docMk/>
          <pc:sldMk cId="2027283371" sldId="304"/>
        </pc:sldMkLst>
        <pc:spChg chg="mod">
          <ac:chgData name="Meryl Bowen" userId="0e33c516-b54b-4571-b07e-cdbdabee1070" providerId="ADAL" clId="{E69E0279-D186-47E8-9BF0-4B3377785E0C}" dt="2022-02-08T14:39:02.261" v="663" actId="26606"/>
          <ac:spMkLst>
            <pc:docMk/>
            <pc:sldMk cId="2027283371" sldId="304"/>
            <ac:spMk id="2" creationId="{00000000-0000-0000-0000-000000000000}"/>
          </ac:spMkLst>
        </pc:spChg>
        <pc:spChg chg="mod">
          <ac:chgData name="Meryl Bowen" userId="0e33c516-b54b-4571-b07e-cdbdabee1070" providerId="ADAL" clId="{E69E0279-D186-47E8-9BF0-4B3377785E0C}" dt="2022-02-10T11:19:02.090" v="879" actId="14100"/>
          <ac:spMkLst>
            <pc:docMk/>
            <pc:sldMk cId="2027283371" sldId="304"/>
            <ac:spMk id="3" creationId="{00000000-0000-0000-0000-000000000000}"/>
          </ac:spMkLst>
        </pc:spChg>
        <pc:picChg chg="mod">
          <ac:chgData name="Meryl Bowen" userId="0e33c516-b54b-4571-b07e-cdbdabee1070" providerId="ADAL" clId="{E69E0279-D186-47E8-9BF0-4B3377785E0C}" dt="2022-02-10T11:18:52.452" v="876" actId="1076"/>
          <ac:picMkLst>
            <pc:docMk/>
            <pc:sldMk cId="2027283371" sldId="304"/>
            <ac:picMk id="6" creationId="{00000000-0000-0000-0000-000000000000}"/>
          </ac:picMkLst>
        </pc:picChg>
      </pc:sldChg>
      <pc:sldChg chg="modSp add mod modTransition">
        <pc:chgData name="Meryl Bowen" userId="0e33c516-b54b-4571-b07e-cdbdabee1070" providerId="ADAL" clId="{E69E0279-D186-47E8-9BF0-4B3377785E0C}" dt="2022-02-10T13:15:05.321" v="1274" actId="20577"/>
        <pc:sldMkLst>
          <pc:docMk/>
          <pc:sldMk cId="119312988" sldId="305"/>
        </pc:sldMkLst>
        <pc:spChg chg="mod">
          <ac:chgData name="Meryl Bowen" userId="0e33c516-b54b-4571-b07e-cdbdabee1070" providerId="ADAL" clId="{E69E0279-D186-47E8-9BF0-4B3377785E0C}" dt="2022-02-10T13:14:31.934" v="1252" actId="27636"/>
          <ac:spMkLst>
            <pc:docMk/>
            <pc:sldMk cId="119312988" sldId="305"/>
            <ac:spMk id="2" creationId="{00000000-0000-0000-0000-000000000000}"/>
          </ac:spMkLst>
        </pc:spChg>
        <pc:spChg chg="mod">
          <ac:chgData name="Meryl Bowen" userId="0e33c516-b54b-4571-b07e-cdbdabee1070" providerId="ADAL" clId="{E69E0279-D186-47E8-9BF0-4B3377785E0C}" dt="2022-02-10T13:15:05.321" v="1274" actId="20577"/>
          <ac:spMkLst>
            <pc:docMk/>
            <pc:sldMk cId="119312988" sldId="305"/>
            <ac:spMk id="4" creationId="{00000000-0000-0000-0000-000000000000}"/>
          </ac:spMkLst>
        </pc:spChg>
      </pc:sldChg>
      <pc:sldChg chg="modSp add mod modTransition">
        <pc:chgData name="Meryl Bowen" userId="0e33c516-b54b-4571-b07e-cdbdabee1070" providerId="ADAL" clId="{E69E0279-D186-47E8-9BF0-4B3377785E0C}" dt="2022-02-08T14:14:44.228" v="102" actId="27636"/>
        <pc:sldMkLst>
          <pc:docMk/>
          <pc:sldMk cId="1961117170" sldId="306"/>
        </pc:sldMkLst>
        <pc:spChg chg="mod">
          <ac:chgData name="Meryl Bowen" userId="0e33c516-b54b-4571-b07e-cdbdabee1070" providerId="ADAL" clId="{E69E0279-D186-47E8-9BF0-4B3377785E0C}" dt="2022-02-08T14:14:44.228" v="102" actId="27636"/>
          <ac:spMkLst>
            <pc:docMk/>
            <pc:sldMk cId="1961117170" sldId="306"/>
            <ac:spMk id="2" creationId="{CF116F47-E81D-468A-B4C9-B5B45DA652D6}"/>
          </ac:spMkLst>
        </pc:spChg>
        <pc:spChg chg="mod">
          <ac:chgData name="Meryl Bowen" userId="0e33c516-b54b-4571-b07e-cdbdabee1070" providerId="ADAL" clId="{E69E0279-D186-47E8-9BF0-4B3377785E0C}" dt="2022-02-08T14:14:44.227" v="101" actId="27636"/>
          <ac:spMkLst>
            <pc:docMk/>
            <pc:sldMk cId="1961117170" sldId="306"/>
            <ac:spMk id="3" creationId="{D334F9D2-F53E-400A-BDEA-DF2552F03BDF}"/>
          </ac:spMkLst>
        </pc:spChg>
      </pc:sldChg>
      <pc:sldChg chg="delSp modSp add del mod modTransition setBg delDesignElem">
        <pc:chgData name="Meryl Bowen" userId="0e33c516-b54b-4571-b07e-cdbdabee1070" providerId="ADAL" clId="{E69E0279-D186-47E8-9BF0-4B3377785E0C}" dt="2022-02-08T14:20:53.094" v="218" actId="47"/>
        <pc:sldMkLst>
          <pc:docMk/>
          <pc:sldMk cId="80146598" sldId="307"/>
        </pc:sldMkLst>
        <pc:spChg chg="mod">
          <ac:chgData name="Meryl Bowen" userId="0e33c516-b54b-4571-b07e-cdbdabee1070" providerId="ADAL" clId="{E69E0279-D186-47E8-9BF0-4B3377785E0C}" dt="2022-02-08T14:20:51.115" v="216" actId="27636"/>
          <ac:spMkLst>
            <pc:docMk/>
            <pc:sldMk cId="80146598" sldId="307"/>
            <ac:spMk id="2" creationId="{00000000-0000-0000-0000-000000000000}"/>
          </ac:spMkLst>
        </pc:spChg>
        <pc:spChg chg="mod">
          <ac:chgData name="Meryl Bowen" userId="0e33c516-b54b-4571-b07e-cdbdabee1070" providerId="ADAL" clId="{E69E0279-D186-47E8-9BF0-4B3377785E0C}" dt="2022-02-08T14:20:51.118" v="217" actId="27636"/>
          <ac:spMkLst>
            <pc:docMk/>
            <pc:sldMk cId="80146598" sldId="307"/>
            <ac:spMk id="3" creationId="{00000000-0000-0000-0000-000000000000}"/>
          </ac:spMkLst>
        </pc:spChg>
        <pc:spChg chg="del">
          <ac:chgData name="Meryl Bowen" userId="0e33c516-b54b-4571-b07e-cdbdabee1070" providerId="ADAL" clId="{E69E0279-D186-47E8-9BF0-4B3377785E0C}" dt="2022-02-08T14:20:51.072" v="215"/>
          <ac:spMkLst>
            <pc:docMk/>
            <pc:sldMk cId="80146598" sldId="307"/>
            <ac:spMk id="12" creationId="{6CBB7C51-829B-4243-9A2F-5EA8A29D7E76}"/>
          </ac:spMkLst>
        </pc:spChg>
        <pc:spChg chg="del">
          <ac:chgData name="Meryl Bowen" userId="0e33c516-b54b-4571-b07e-cdbdabee1070" providerId="ADAL" clId="{E69E0279-D186-47E8-9BF0-4B3377785E0C}" dt="2022-02-08T14:20:51.072" v="215"/>
          <ac:spMkLst>
            <pc:docMk/>
            <pc:sldMk cId="80146598" sldId="307"/>
            <ac:spMk id="41" creationId="{DE4A42E0-EF5F-4494-B39B-3DB7D0475989}"/>
          </ac:spMkLst>
        </pc:spChg>
        <pc:grpChg chg="del">
          <ac:chgData name="Meryl Bowen" userId="0e33c516-b54b-4571-b07e-cdbdabee1070" providerId="ADAL" clId="{E69E0279-D186-47E8-9BF0-4B3377785E0C}" dt="2022-02-08T14:20:51.072" v="215"/>
          <ac:grpSpMkLst>
            <pc:docMk/>
            <pc:sldMk cId="80146598" sldId="307"/>
            <ac:grpSpMk id="35" creationId="{5ECE0A17-721D-47DA-B462-427AB9C65601}"/>
          </ac:grpSpMkLst>
        </pc:grpChg>
        <pc:grpChg chg="del">
          <ac:chgData name="Meryl Bowen" userId="0e33c516-b54b-4571-b07e-cdbdabee1070" providerId="ADAL" clId="{E69E0279-D186-47E8-9BF0-4B3377785E0C}" dt="2022-02-08T14:20:51.072" v="215"/>
          <ac:grpSpMkLst>
            <pc:docMk/>
            <pc:sldMk cId="80146598" sldId="307"/>
            <ac:grpSpMk id="36" creationId="{908DA454-A7F1-451C-B515-495788249509}"/>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8E932-D027-4A1B-A3C6-7CF91EDD533D}"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3E5FAD74-4F84-484C-B64A-35F6266BE42D}">
      <dgm:prSet/>
      <dgm:spPr/>
      <dgm:t>
        <a:bodyPr/>
        <a:lstStyle/>
        <a:p>
          <a:r>
            <a:rPr lang="en-GB"/>
            <a:t>Have a clear end point in mind.</a:t>
          </a:r>
          <a:endParaRPr lang="en-US"/>
        </a:p>
      </dgm:t>
    </dgm:pt>
    <dgm:pt modelId="{5E1A7056-C2CD-4041-81CF-4850C5CDF8FC}" type="parTrans" cxnId="{5BF75825-75FF-49DC-8108-E47AAED2E2F9}">
      <dgm:prSet/>
      <dgm:spPr/>
      <dgm:t>
        <a:bodyPr/>
        <a:lstStyle/>
        <a:p>
          <a:endParaRPr lang="en-US"/>
        </a:p>
      </dgm:t>
    </dgm:pt>
    <dgm:pt modelId="{1DCD3E97-0A2E-406E-A185-5C94125FCB39}" type="sibTrans" cxnId="{5BF75825-75FF-49DC-8108-E47AAED2E2F9}">
      <dgm:prSet phldrT="1" phldr="0"/>
      <dgm:spPr/>
      <dgm:t>
        <a:bodyPr/>
        <a:lstStyle/>
        <a:p>
          <a:r>
            <a:rPr lang="en-US"/>
            <a:t>1</a:t>
          </a:r>
        </a:p>
      </dgm:t>
    </dgm:pt>
    <dgm:pt modelId="{D7CD99FA-468A-4F7D-A05E-89A81BD245C3}">
      <dgm:prSet/>
      <dgm:spPr/>
      <dgm:t>
        <a:bodyPr/>
        <a:lstStyle/>
        <a:p>
          <a:r>
            <a:rPr lang="en-GB"/>
            <a:t>Always plan a sequence of lessons – this will cut down on your stress in the long run.</a:t>
          </a:r>
          <a:endParaRPr lang="en-US"/>
        </a:p>
      </dgm:t>
    </dgm:pt>
    <dgm:pt modelId="{D65A3F5D-DDD8-4B38-98B7-50B7CEF15778}" type="parTrans" cxnId="{BB5F1408-6DBA-4176-BDA6-B8FE3118F5A7}">
      <dgm:prSet/>
      <dgm:spPr/>
      <dgm:t>
        <a:bodyPr/>
        <a:lstStyle/>
        <a:p>
          <a:endParaRPr lang="en-US"/>
        </a:p>
      </dgm:t>
    </dgm:pt>
    <dgm:pt modelId="{8600187E-012A-4337-A797-6C8554334BF4}" type="sibTrans" cxnId="{BB5F1408-6DBA-4176-BDA6-B8FE3118F5A7}">
      <dgm:prSet phldrT="2" phldr="0"/>
      <dgm:spPr/>
      <dgm:t>
        <a:bodyPr/>
        <a:lstStyle/>
        <a:p>
          <a:r>
            <a:rPr lang="en-US"/>
            <a:t>2</a:t>
          </a:r>
        </a:p>
      </dgm:t>
    </dgm:pt>
    <dgm:pt modelId="{1F44EA75-85A1-47E9-8069-808928A163B3}">
      <dgm:prSet/>
      <dgm:spPr/>
      <dgm:t>
        <a:bodyPr/>
        <a:lstStyle/>
        <a:p>
          <a:r>
            <a:rPr lang="en-GB"/>
            <a:t>Be clear about your objectives (as opposed to the activities you will do).</a:t>
          </a:r>
          <a:endParaRPr lang="en-US"/>
        </a:p>
      </dgm:t>
    </dgm:pt>
    <dgm:pt modelId="{FC4F4C77-7915-421A-990D-5803432E6717}" type="parTrans" cxnId="{F343FC95-6340-4CAF-AB9C-14023A2EDA36}">
      <dgm:prSet/>
      <dgm:spPr/>
      <dgm:t>
        <a:bodyPr/>
        <a:lstStyle/>
        <a:p>
          <a:endParaRPr lang="en-US"/>
        </a:p>
      </dgm:t>
    </dgm:pt>
    <dgm:pt modelId="{ECC2CD21-7D0B-4DF0-8290-7D8E3EC38376}" type="sibTrans" cxnId="{F343FC95-6340-4CAF-AB9C-14023A2EDA36}">
      <dgm:prSet phldrT="3" phldr="0"/>
      <dgm:spPr/>
      <dgm:t>
        <a:bodyPr/>
        <a:lstStyle/>
        <a:p>
          <a:r>
            <a:rPr lang="en-US"/>
            <a:t>3</a:t>
          </a:r>
        </a:p>
      </dgm:t>
    </dgm:pt>
    <dgm:pt modelId="{608A23BC-E1C6-44FB-B84F-CE1E64BD8C6A}">
      <dgm:prSet/>
      <dgm:spPr/>
      <dgm:t>
        <a:bodyPr/>
        <a:lstStyle/>
        <a:p>
          <a:r>
            <a:rPr lang="en-GB"/>
            <a:t>Consider assessment at the start of the process, then think about activities.</a:t>
          </a:r>
          <a:endParaRPr lang="en-US"/>
        </a:p>
      </dgm:t>
    </dgm:pt>
    <dgm:pt modelId="{88C75E1D-2123-44BE-A254-2A2B31F308CE}" type="parTrans" cxnId="{DDBEE927-2736-4935-876B-3146AEC6FD0C}">
      <dgm:prSet/>
      <dgm:spPr/>
      <dgm:t>
        <a:bodyPr/>
        <a:lstStyle/>
        <a:p>
          <a:endParaRPr lang="en-US"/>
        </a:p>
      </dgm:t>
    </dgm:pt>
    <dgm:pt modelId="{4134D681-26FF-4665-B32D-6E53846E8881}" type="sibTrans" cxnId="{DDBEE927-2736-4935-876B-3146AEC6FD0C}">
      <dgm:prSet phldrT="4" phldr="0"/>
      <dgm:spPr/>
      <dgm:t>
        <a:bodyPr/>
        <a:lstStyle/>
        <a:p>
          <a:r>
            <a:rPr lang="en-US"/>
            <a:t>4</a:t>
          </a:r>
        </a:p>
      </dgm:t>
    </dgm:pt>
    <dgm:pt modelId="{4E624EA7-309A-44B6-89AB-5441A92F8174}" type="pres">
      <dgm:prSet presAssocID="{CDB8E932-D027-4A1B-A3C6-7CF91EDD533D}" presName="Name0" presStyleCnt="0">
        <dgm:presLayoutVars>
          <dgm:animLvl val="lvl"/>
          <dgm:resizeHandles val="exact"/>
        </dgm:presLayoutVars>
      </dgm:prSet>
      <dgm:spPr/>
    </dgm:pt>
    <dgm:pt modelId="{13A8CAAD-BFA8-460D-8771-B491D089DAFD}" type="pres">
      <dgm:prSet presAssocID="{3E5FAD74-4F84-484C-B64A-35F6266BE42D}" presName="compositeNode" presStyleCnt="0">
        <dgm:presLayoutVars>
          <dgm:bulletEnabled val="1"/>
        </dgm:presLayoutVars>
      </dgm:prSet>
      <dgm:spPr/>
    </dgm:pt>
    <dgm:pt modelId="{7C7A3EBD-30C5-4FF9-85CE-59EEF9DC08E5}" type="pres">
      <dgm:prSet presAssocID="{3E5FAD74-4F84-484C-B64A-35F6266BE42D}" presName="bgRect" presStyleLbl="bgAccFollowNode1" presStyleIdx="0" presStyleCnt="4"/>
      <dgm:spPr/>
    </dgm:pt>
    <dgm:pt modelId="{3FC586BE-870E-4D6A-978D-3C9457AF2A22}" type="pres">
      <dgm:prSet presAssocID="{1DCD3E97-0A2E-406E-A185-5C94125FCB39}" presName="sibTransNodeCircle" presStyleLbl="alignNode1" presStyleIdx="0" presStyleCnt="8">
        <dgm:presLayoutVars>
          <dgm:chMax val="0"/>
          <dgm:bulletEnabled/>
        </dgm:presLayoutVars>
      </dgm:prSet>
      <dgm:spPr/>
    </dgm:pt>
    <dgm:pt modelId="{EC385978-A932-4CBE-AAA7-70E2651E8B64}" type="pres">
      <dgm:prSet presAssocID="{3E5FAD74-4F84-484C-B64A-35F6266BE42D}" presName="bottomLine" presStyleLbl="alignNode1" presStyleIdx="1" presStyleCnt="8">
        <dgm:presLayoutVars/>
      </dgm:prSet>
      <dgm:spPr/>
    </dgm:pt>
    <dgm:pt modelId="{01CFA67E-53ED-46A5-9F1F-145724E24708}" type="pres">
      <dgm:prSet presAssocID="{3E5FAD74-4F84-484C-B64A-35F6266BE42D}" presName="nodeText" presStyleLbl="bgAccFollowNode1" presStyleIdx="0" presStyleCnt="4">
        <dgm:presLayoutVars>
          <dgm:bulletEnabled val="1"/>
        </dgm:presLayoutVars>
      </dgm:prSet>
      <dgm:spPr/>
    </dgm:pt>
    <dgm:pt modelId="{26DFCD09-1296-4955-BB29-76B3095853B2}" type="pres">
      <dgm:prSet presAssocID="{1DCD3E97-0A2E-406E-A185-5C94125FCB39}" presName="sibTrans" presStyleCnt="0"/>
      <dgm:spPr/>
    </dgm:pt>
    <dgm:pt modelId="{0CFCD03D-A196-473B-9077-317424A499C2}" type="pres">
      <dgm:prSet presAssocID="{D7CD99FA-468A-4F7D-A05E-89A81BD245C3}" presName="compositeNode" presStyleCnt="0">
        <dgm:presLayoutVars>
          <dgm:bulletEnabled val="1"/>
        </dgm:presLayoutVars>
      </dgm:prSet>
      <dgm:spPr/>
    </dgm:pt>
    <dgm:pt modelId="{7263A5B0-1B92-4FB1-AF0E-D28B422C2AD2}" type="pres">
      <dgm:prSet presAssocID="{D7CD99FA-468A-4F7D-A05E-89A81BD245C3}" presName="bgRect" presStyleLbl="bgAccFollowNode1" presStyleIdx="1" presStyleCnt="4"/>
      <dgm:spPr/>
    </dgm:pt>
    <dgm:pt modelId="{C3640475-8FCD-4B0E-AC08-72F5CBC7CA97}" type="pres">
      <dgm:prSet presAssocID="{8600187E-012A-4337-A797-6C8554334BF4}" presName="sibTransNodeCircle" presStyleLbl="alignNode1" presStyleIdx="2" presStyleCnt="8">
        <dgm:presLayoutVars>
          <dgm:chMax val="0"/>
          <dgm:bulletEnabled/>
        </dgm:presLayoutVars>
      </dgm:prSet>
      <dgm:spPr/>
    </dgm:pt>
    <dgm:pt modelId="{77012F85-2538-4C8A-B870-B17727F91CF9}" type="pres">
      <dgm:prSet presAssocID="{D7CD99FA-468A-4F7D-A05E-89A81BD245C3}" presName="bottomLine" presStyleLbl="alignNode1" presStyleIdx="3" presStyleCnt="8">
        <dgm:presLayoutVars/>
      </dgm:prSet>
      <dgm:spPr/>
    </dgm:pt>
    <dgm:pt modelId="{C67DB6F2-5356-45A6-BC55-8E173D8D01C2}" type="pres">
      <dgm:prSet presAssocID="{D7CD99FA-468A-4F7D-A05E-89A81BD245C3}" presName="nodeText" presStyleLbl="bgAccFollowNode1" presStyleIdx="1" presStyleCnt="4">
        <dgm:presLayoutVars>
          <dgm:bulletEnabled val="1"/>
        </dgm:presLayoutVars>
      </dgm:prSet>
      <dgm:spPr/>
    </dgm:pt>
    <dgm:pt modelId="{954E1F62-58D0-4804-AB4B-459CBD55F9E7}" type="pres">
      <dgm:prSet presAssocID="{8600187E-012A-4337-A797-6C8554334BF4}" presName="sibTrans" presStyleCnt="0"/>
      <dgm:spPr/>
    </dgm:pt>
    <dgm:pt modelId="{B80C93F8-BB8D-492A-9B07-8BF075CD31D8}" type="pres">
      <dgm:prSet presAssocID="{1F44EA75-85A1-47E9-8069-808928A163B3}" presName="compositeNode" presStyleCnt="0">
        <dgm:presLayoutVars>
          <dgm:bulletEnabled val="1"/>
        </dgm:presLayoutVars>
      </dgm:prSet>
      <dgm:spPr/>
    </dgm:pt>
    <dgm:pt modelId="{51782780-D44F-4A6D-B634-3FC7092F6FF5}" type="pres">
      <dgm:prSet presAssocID="{1F44EA75-85A1-47E9-8069-808928A163B3}" presName="bgRect" presStyleLbl="bgAccFollowNode1" presStyleIdx="2" presStyleCnt="4"/>
      <dgm:spPr/>
    </dgm:pt>
    <dgm:pt modelId="{A81D6EF1-00DA-4EB1-A7C8-5CABFA18FD9C}" type="pres">
      <dgm:prSet presAssocID="{ECC2CD21-7D0B-4DF0-8290-7D8E3EC38376}" presName="sibTransNodeCircle" presStyleLbl="alignNode1" presStyleIdx="4" presStyleCnt="8">
        <dgm:presLayoutVars>
          <dgm:chMax val="0"/>
          <dgm:bulletEnabled/>
        </dgm:presLayoutVars>
      </dgm:prSet>
      <dgm:spPr/>
    </dgm:pt>
    <dgm:pt modelId="{2A9D9626-0E1E-410E-9EAE-EC98185D0CDA}" type="pres">
      <dgm:prSet presAssocID="{1F44EA75-85A1-47E9-8069-808928A163B3}" presName="bottomLine" presStyleLbl="alignNode1" presStyleIdx="5" presStyleCnt="8">
        <dgm:presLayoutVars/>
      </dgm:prSet>
      <dgm:spPr/>
    </dgm:pt>
    <dgm:pt modelId="{9C6A6404-430D-4405-8D80-385859348F75}" type="pres">
      <dgm:prSet presAssocID="{1F44EA75-85A1-47E9-8069-808928A163B3}" presName="nodeText" presStyleLbl="bgAccFollowNode1" presStyleIdx="2" presStyleCnt="4">
        <dgm:presLayoutVars>
          <dgm:bulletEnabled val="1"/>
        </dgm:presLayoutVars>
      </dgm:prSet>
      <dgm:spPr/>
    </dgm:pt>
    <dgm:pt modelId="{FA1235BA-159A-4788-8156-7C55D6E07432}" type="pres">
      <dgm:prSet presAssocID="{ECC2CD21-7D0B-4DF0-8290-7D8E3EC38376}" presName="sibTrans" presStyleCnt="0"/>
      <dgm:spPr/>
    </dgm:pt>
    <dgm:pt modelId="{56D7EEE3-7555-4D98-955F-215CAD060056}" type="pres">
      <dgm:prSet presAssocID="{608A23BC-E1C6-44FB-B84F-CE1E64BD8C6A}" presName="compositeNode" presStyleCnt="0">
        <dgm:presLayoutVars>
          <dgm:bulletEnabled val="1"/>
        </dgm:presLayoutVars>
      </dgm:prSet>
      <dgm:spPr/>
    </dgm:pt>
    <dgm:pt modelId="{80F9196F-77A7-4C05-BD2C-5BAC12F81199}" type="pres">
      <dgm:prSet presAssocID="{608A23BC-E1C6-44FB-B84F-CE1E64BD8C6A}" presName="bgRect" presStyleLbl="bgAccFollowNode1" presStyleIdx="3" presStyleCnt="4"/>
      <dgm:spPr/>
    </dgm:pt>
    <dgm:pt modelId="{E2B68B5F-63B5-4A84-A1A1-78240B8A7918}" type="pres">
      <dgm:prSet presAssocID="{4134D681-26FF-4665-B32D-6E53846E8881}" presName="sibTransNodeCircle" presStyleLbl="alignNode1" presStyleIdx="6" presStyleCnt="8">
        <dgm:presLayoutVars>
          <dgm:chMax val="0"/>
          <dgm:bulletEnabled/>
        </dgm:presLayoutVars>
      </dgm:prSet>
      <dgm:spPr/>
    </dgm:pt>
    <dgm:pt modelId="{83655DEC-F171-48E8-BC9E-E905E81295B5}" type="pres">
      <dgm:prSet presAssocID="{608A23BC-E1C6-44FB-B84F-CE1E64BD8C6A}" presName="bottomLine" presStyleLbl="alignNode1" presStyleIdx="7" presStyleCnt="8">
        <dgm:presLayoutVars/>
      </dgm:prSet>
      <dgm:spPr/>
    </dgm:pt>
    <dgm:pt modelId="{26E0D657-0D37-478B-98FE-0826674451CD}" type="pres">
      <dgm:prSet presAssocID="{608A23BC-E1C6-44FB-B84F-CE1E64BD8C6A}" presName="nodeText" presStyleLbl="bgAccFollowNode1" presStyleIdx="3" presStyleCnt="4">
        <dgm:presLayoutVars>
          <dgm:bulletEnabled val="1"/>
        </dgm:presLayoutVars>
      </dgm:prSet>
      <dgm:spPr/>
    </dgm:pt>
  </dgm:ptLst>
  <dgm:cxnLst>
    <dgm:cxn modelId="{BB5F1408-6DBA-4176-BDA6-B8FE3118F5A7}" srcId="{CDB8E932-D027-4A1B-A3C6-7CF91EDD533D}" destId="{D7CD99FA-468A-4F7D-A05E-89A81BD245C3}" srcOrd="1" destOrd="0" parTransId="{D65A3F5D-DDD8-4B38-98B7-50B7CEF15778}" sibTransId="{8600187E-012A-4337-A797-6C8554334BF4}"/>
    <dgm:cxn modelId="{FFA2480D-E048-4A12-B8ED-65D0F1440FD9}" type="presOf" srcId="{D7CD99FA-468A-4F7D-A05E-89A81BD245C3}" destId="{7263A5B0-1B92-4FB1-AF0E-D28B422C2AD2}" srcOrd="0" destOrd="0" presId="urn:microsoft.com/office/officeart/2016/7/layout/BasicLinearProcessNumbered"/>
    <dgm:cxn modelId="{5BF75825-75FF-49DC-8108-E47AAED2E2F9}" srcId="{CDB8E932-D027-4A1B-A3C6-7CF91EDD533D}" destId="{3E5FAD74-4F84-484C-B64A-35F6266BE42D}" srcOrd="0" destOrd="0" parTransId="{5E1A7056-C2CD-4041-81CF-4850C5CDF8FC}" sibTransId="{1DCD3E97-0A2E-406E-A185-5C94125FCB39}"/>
    <dgm:cxn modelId="{DFF0B127-D71C-46E8-9120-19D28817F9BB}" type="presOf" srcId="{608A23BC-E1C6-44FB-B84F-CE1E64BD8C6A}" destId="{26E0D657-0D37-478B-98FE-0826674451CD}" srcOrd="1" destOrd="0" presId="urn:microsoft.com/office/officeart/2016/7/layout/BasicLinearProcessNumbered"/>
    <dgm:cxn modelId="{DDBEE927-2736-4935-876B-3146AEC6FD0C}" srcId="{CDB8E932-D027-4A1B-A3C6-7CF91EDD533D}" destId="{608A23BC-E1C6-44FB-B84F-CE1E64BD8C6A}" srcOrd="3" destOrd="0" parTransId="{88C75E1D-2123-44BE-A254-2A2B31F308CE}" sibTransId="{4134D681-26FF-4665-B32D-6E53846E8881}"/>
    <dgm:cxn modelId="{6595D636-4A86-4890-B2FC-876CB283A9B9}" type="presOf" srcId="{ECC2CD21-7D0B-4DF0-8290-7D8E3EC38376}" destId="{A81D6EF1-00DA-4EB1-A7C8-5CABFA18FD9C}" srcOrd="0" destOrd="0" presId="urn:microsoft.com/office/officeart/2016/7/layout/BasicLinearProcessNumbered"/>
    <dgm:cxn modelId="{94A4CF5F-44A2-416A-8DEB-84D27B04923F}" type="presOf" srcId="{CDB8E932-D027-4A1B-A3C6-7CF91EDD533D}" destId="{4E624EA7-309A-44B6-89AB-5441A92F8174}" srcOrd="0" destOrd="0" presId="urn:microsoft.com/office/officeart/2016/7/layout/BasicLinearProcessNumbered"/>
    <dgm:cxn modelId="{639B9565-5AF8-4026-9EAB-953089619A31}" type="presOf" srcId="{608A23BC-E1C6-44FB-B84F-CE1E64BD8C6A}" destId="{80F9196F-77A7-4C05-BD2C-5BAC12F81199}" srcOrd="0" destOrd="0" presId="urn:microsoft.com/office/officeart/2016/7/layout/BasicLinearProcessNumbered"/>
    <dgm:cxn modelId="{4BF74F6C-262A-44D5-AEF7-0214A74A3ACB}" type="presOf" srcId="{8600187E-012A-4337-A797-6C8554334BF4}" destId="{C3640475-8FCD-4B0E-AC08-72F5CBC7CA97}" srcOrd="0" destOrd="0" presId="urn:microsoft.com/office/officeart/2016/7/layout/BasicLinearProcessNumbered"/>
    <dgm:cxn modelId="{8CFC2A7C-2C3D-448E-BC12-FF9F92A1316F}" type="presOf" srcId="{1F44EA75-85A1-47E9-8069-808928A163B3}" destId="{51782780-D44F-4A6D-B634-3FC7092F6FF5}" srcOrd="0" destOrd="0" presId="urn:microsoft.com/office/officeart/2016/7/layout/BasicLinearProcessNumbered"/>
    <dgm:cxn modelId="{22536C82-4CE8-4311-A18B-6A675D23EC01}" type="presOf" srcId="{1F44EA75-85A1-47E9-8069-808928A163B3}" destId="{9C6A6404-430D-4405-8D80-385859348F75}" srcOrd="1" destOrd="0" presId="urn:microsoft.com/office/officeart/2016/7/layout/BasicLinearProcessNumbered"/>
    <dgm:cxn modelId="{77DDB893-25C3-4FA9-A0EF-8187FD6D91C5}" type="presOf" srcId="{1DCD3E97-0A2E-406E-A185-5C94125FCB39}" destId="{3FC586BE-870E-4D6A-978D-3C9457AF2A22}" srcOrd="0" destOrd="0" presId="urn:microsoft.com/office/officeart/2016/7/layout/BasicLinearProcessNumbered"/>
    <dgm:cxn modelId="{F343FC95-6340-4CAF-AB9C-14023A2EDA36}" srcId="{CDB8E932-D027-4A1B-A3C6-7CF91EDD533D}" destId="{1F44EA75-85A1-47E9-8069-808928A163B3}" srcOrd="2" destOrd="0" parTransId="{FC4F4C77-7915-421A-990D-5803432E6717}" sibTransId="{ECC2CD21-7D0B-4DF0-8290-7D8E3EC38376}"/>
    <dgm:cxn modelId="{F019DAA4-87A3-4FEB-9E4E-4983326A7EB8}" type="presOf" srcId="{3E5FAD74-4F84-484C-B64A-35F6266BE42D}" destId="{7C7A3EBD-30C5-4FF9-85CE-59EEF9DC08E5}" srcOrd="0" destOrd="0" presId="urn:microsoft.com/office/officeart/2016/7/layout/BasicLinearProcessNumbered"/>
    <dgm:cxn modelId="{9E738FAB-BD6C-45DA-A817-C7E470FB0366}" type="presOf" srcId="{D7CD99FA-468A-4F7D-A05E-89A81BD245C3}" destId="{C67DB6F2-5356-45A6-BC55-8E173D8D01C2}" srcOrd="1" destOrd="0" presId="urn:microsoft.com/office/officeart/2016/7/layout/BasicLinearProcessNumbered"/>
    <dgm:cxn modelId="{3850E1D8-5E43-46D5-91C1-F090955EF887}" type="presOf" srcId="{4134D681-26FF-4665-B32D-6E53846E8881}" destId="{E2B68B5F-63B5-4A84-A1A1-78240B8A7918}" srcOrd="0" destOrd="0" presId="urn:microsoft.com/office/officeart/2016/7/layout/BasicLinearProcessNumbered"/>
    <dgm:cxn modelId="{0410DAFE-9663-4B79-8217-10772BF920D6}" type="presOf" srcId="{3E5FAD74-4F84-484C-B64A-35F6266BE42D}" destId="{01CFA67E-53ED-46A5-9F1F-145724E24708}" srcOrd="1" destOrd="0" presId="urn:microsoft.com/office/officeart/2016/7/layout/BasicLinearProcessNumbered"/>
    <dgm:cxn modelId="{A3809F31-D712-4188-9BB1-FB772A0628ED}" type="presParOf" srcId="{4E624EA7-309A-44B6-89AB-5441A92F8174}" destId="{13A8CAAD-BFA8-460D-8771-B491D089DAFD}" srcOrd="0" destOrd="0" presId="urn:microsoft.com/office/officeart/2016/7/layout/BasicLinearProcessNumbered"/>
    <dgm:cxn modelId="{60ECFADC-A2BE-4289-9EFA-61A6F6A8CDDC}" type="presParOf" srcId="{13A8CAAD-BFA8-460D-8771-B491D089DAFD}" destId="{7C7A3EBD-30C5-4FF9-85CE-59EEF9DC08E5}" srcOrd="0" destOrd="0" presId="urn:microsoft.com/office/officeart/2016/7/layout/BasicLinearProcessNumbered"/>
    <dgm:cxn modelId="{BDFC09F1-A4F4-4CA4-A30F-B15AED82EE09}" type="presParOf" srcId="{13A8CAAD-BFA8-460D-8771-B491D089DAFD}" destId="{3FC586BE-870E-4D6A-978D-3C9457AF2A22}" srcOrd="1" destOrd="0" presId="urn:microsoft.com/office/officeart/2016/7/layout/BasicLinearProcessNumbered"/>
    <dgm:cxn modelId="{AC620800-6974-4304-8C08-39FBF123A7A6}" type="presParOf" srcId="{13A8CAAD-BFA8-460D-8771-B491D089DAFD}" destId="{EC385978-A932-4CBE-AAA7-70E2651E8B64}" srcOrd="2" destOrd="0" presId="urn:microsoft.com/office/officeart/2016/7/layout/BasicLinearProcessNumbered"/>
    <dgm:cxn modelId="{39D8CA19-2FD6-40AC-B9DF-911A46FD7538}" type="presParOf" srcId="{13A8CAAD-BFA8-460D-8771-B491D089DAFD}" destId="{01CFA67E-53ED-46A5-9F1F-145724E24708}" srcOrd="3" destOrd="0" presId="urn:microsoft.com/office/officeart/2016/7/layout/BasicLinearProcessNumbered"/>
    <dgm:cxn modelId="{52F7160C-8F96-4D65-A041-76273C9BCC30}" type="presParOf" srcId="{4E624EA7-309A-44B6-89AB-5441A92F8174}" destId="{26DFCD09-1296-4955-BB29-76B3095853B2}" srcOrd="1" destOrd="0" presId="urn:microsoft.com/office/officeart/2016/7/layout/BasicLinearProcessNumbered"/>
    <dgm:cxn modelId="{4F5AF005-EEEB-4922-A3C7-227CCBDBB56C}" type="presParOf" srcId="{4E624EA7-309A-44B6-89AB-5441A92F8174}" destId="{0CFCD03D-A196-473B-9077-317424A499C2}" srcOrd="2" destOrd="0" presId="urn:microsoft.com/office/officeart/2016/7/layout/BasicLinearProcessNumbered"/>
    <dgm:cxn modelId="{C282FA4F-EB0F-4886-849E-A8789C5CC5DF}" type="presParOf" srcId="{0CFCD03D-A196-473B-9077-317424A499C2}" destId="{7263A5B0-1B92-4FB1-AF0E-D28B422C2AD2}" srcOrd="0" destOrd="0" presId="urn:microsoft.com/office/officeart/2016/7/layout/BasicLinearProcessNumbered"/>
    <dgm:cxn modelId="{F88BB5BC-EEA2-4EF1-B551-437F6F2D8553}" type="presParOf" srcId="{0CFCD03D-A196-473B-9077-317424A499C2}" destId="{C3640475-8FCD-4B0E-AC08-72F5CBC7CA97}" srcOrd="1" destOrd="0" presId="urn:microsoft.com/office/officeart/2016/7/layout/BasicLinearProcessNumbered"/>
    <dgm:cxn modelId="{98BC5F9D-28B1-4D7C-A127-FD58F07D275D}" type="presParOf" srcId="{0CFCD03D-A196-473B-9077-317424A499C2}" destId="{77012F85-2538-4C8A-B870-B17727F91CF9}" srcOrd="2" destOrd="0" presId="urn:microsoft.com/office/officeart/2016/7/layout/BasicLinearProcessNumbered"/>
    <dgm:cxn modelId="{2E2A5DFF-0AC6-4DA6-8A5A-92F38F020734}" type="presParOf" srcId="{0CFCD03D-A196-473B-9077-317424A499C2}" destId="{C67DB6F2-5356-45A6-BC55-8E173D8D01C2}" srcOrd="3" destOrd="0" presId="urn:microsoft.com/office/officeart/2016/7/layout/BasicLinearProcessNumbered"/>
    <dgm:cxn modelId="{0C2228DD-E25F-47A1-AF31-2BA37CC74B47}" type="presParOf" srcId="{4E624EA7-309A-44B6-89AB-5441A92F8174}" destId="{954E1F62-58D0-4804-AB4B-459CBD55F9E7}" srcOrd="3" destOrd="0" presId="urn:microsoft.com/office/officeart/2016/7/layout/BasicLinearProcessNumbered"/>
    <dgm:cxn modelId="{A792D815-9073-4305-BD2F-D6221BE1BAA5}" type="presParOf" srcId="{4E624EA7-309A-44B6-89AB-5441A92F8174}" destId="{B80C93F8-BB8D-492A-9B07-8BF075CD31D8}" srcOrd="4" destOrd="0" presId="urn:microsoft.com/office/officeart/2016/7/layout/BasicLinearProcessNumbered"/>
    <dgm:cxn modelId="{188A347E-5DC4-4954-A6DD-C24876924A87}" type="presParOf" srcId="{B80C93F8-BB8D-492A-9B07-8BF075CD31D8}" destId="{51782780-D44F-4A6D-B634-3FC7092F6FF5}" srcOrd="0" destOrd="0" presId="urn:microsoft.com/office/officeart/2016/7/layout/BasicLinearProcessNumbered"/>
    <dgm:cxn modelId="{1B192F30-B9CC-47AD-B9ED-BC5EC274B8EC}" type="presParOf" srcId="{B80C93F8-BB8D-492A-9B07-8BF075CD31D8}" destId="{A81D6EF1-00DA-4EB1-A7C8-5CABFA18FD9C}" srcOrd="1" destOrd="0" presId="urn:microsoft.com/office/officeart/2016/7/layout/BasicLinearProcessNumbered"/>
    <dgm:cxn modelId="{BEAB74B7-05FA-4E1D-B43F-784797B508A7}" type="presParOf" srcId="{B80C93F8-BB8D-492A-9B07-8BF075CD31D8}" destId="{2A9D9626-0E1E-410E-9EAE-EC98185D0CDA}" srcOrd="2" destOrd="0" presId="urn:microsoft.com/office/officeart/2016/7/layout/BasicLinearProcessNumbered"/>
    <dgm:cxn modelId="{AC76B6EB-CD9B-43BE-B6C2-BFFB7708FD3B}" type="presParOf" srcId="{B80C93F8-BB8D-492A-9B07-8BF075CD31D8}" destId="{9C6A6404-430D-4405-8D80-385859348F75}" srcOrd="3" destOrd="0" presId="urn:microsoft.com/office/officeart/2016/7/layout/BasicLinearProcessNumbered"/>
    <dgm:cxn modelId="{BC915B87-5CE1-4EA6-BCBC-63F6DEA22989}" type="presParOf" srcId="{4E624EA7-309A-44B6-89AB-5441A92F8174}" destId="{FA1235BA-159A-4788-8156-7C55D6E07432}" srcOrd="5" destOrd="0" presId="urn:microsoft.com/office/officeart/2016/7/layout/BasicLinearProcessNumbered"/>
    <dgm:cxn modelId="{5F609470-D5E0-45E1-8410-AC607D4DF87C}" type="presParOf" srcId="{4E624EA7-309A-44B6-89AB-5441A92F8174}" destId="{56D7EEE3-7555-4D98-955F-215CAD060056}" srcOrd="6" destOrd="0" presId="urn:microsoft.com/office/officeart/2016/7/layout/BasicLinearProcessNumbered"/>
    <dgm:cxn modelId="{F494D4F1-331E-489D-8ED9-7128C26F44AC}" type="presParOf" srcId="{56D7EEE3-7555-4D98-955F-215CAD060056}" destId="{80F9196F-77A7-4C05-BD2C-5BAC12F81199}" srcOrd="0" destOrd="0" presId="urn:microsoft.com/office/officeart/2016/7/layout/BasicLinearProcessNumbered"/>
    <dgm:cxn modelId="{D225FB8B-572A-46E0-BA19-CB28D6AACB03}" type="presParOf" srcId="{56D7EEE3-7555-4D98-955F-215CAD060056}" destId="{E2B68B5F-63B5-4A84-A1A1-78240B8A7918}" srcOrd="1" destOrd="0" presId="urn:microsoft.com/office/officeart/2016/7/layout/BasicLinearProcessNumbered"/>
    <dgm:cxn modelId="{741056AF-4F1D-4063-8727-5150948C34EA}" type="presParOf" srcId="{56D7EEE3-7555-4D98-955F-215CAD060056}" destId="{83655DEC-F171-48E8-BC9E-E905E81295B5}" srcOrd="2" destOrd="0" presId="urn:microsoft.com/office/officeart/2016/7/layout/BasicLinearProcessNumbered"/>
    <dgm:cxn modelId="{CC9FADF0-F4F0-4A9F-A6BB-CA35F5FBB26C}" type="presParOf" srcId="{56D7EEE3-7555-4D98-955F-215CAD060056}" destId="{26E0D657-0D37-478B-98FE-0826674451C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B8E932-D027-4A1B-A3C6-7CF91EDD533D}"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3E5FAD74-4F84-484C-B64A-35F6266BE42D}">
      <dgm:prSet/>
      <dgm:spPr/>
      <dgm:t>
        <a:bodyPr/>
        <a:lstStyle/>
        <a:p>
          <a:pPr rtl="0"/>
          <a:r>
            <a:rPr lang="en-GB" err="1"/>
            <a:t>Penderfynwch</a:t>
          </a:r>
          <a:r>
            <a:rPr lang="en-GB"/>
            <a:t> </a:t>
          </a:r>
          <a:r>
            <a:rPr lang="en-GB" err="1"/>
            <a:t>ar</a:t>
          </a:r>
          <a:r>
            <a:rPr lang="en-GB"/>
            <a:t> </a:t>
          </a:r>
          <a:r>
            <a:rPr lang="en-GB" err="1"/>
            <a:t>gôl</a:t>
          </a:r>
          <a:r>
            <a:rPr lang="en-GB"/>
            <a:t> </a:t>
          </a:r>
          <a:r>
            <a:rPr lang="en-GB" err="1"/>
            <a:t>glir</a:t>
          </a:r>
          <a:r>
            <a:rPr lang="en-GB"/>
            <a:t>.</a:t>
          </a:r>
        </a:p>
      </dgm:t>
    </dgm:pt>
    <dgm:pt modelId="{5E1A7056-C2CD-4041-81CF-4850C5CDF8FC}" type="parTrans" cxnId="{5BF75825-75FF-49DC-8108-E47AAED2E2F9}">
      <dgm:prSet/>
      <dgm:spPr/>
      <dgm:t>
        <a:bodyPr/>
        <a:lstStyle/>
        <a:p>
          <a:endParaRPr lang="en-US"/>
        </a:p>
      </dgm:t>
    </dgm:pt>
    <dgm:pt modelId="{1DCD3E97-0A2E-406E-A185-5C94125FCB39}" type="sibTrans" cxnId="{5BF75825-75FF-49DC-8108-E47AAED2E2F9}">
      <dgm:prSet phldrT="1" phldr="0"/>
      <dgm:spPr/>
      <dgm:t>
        <a:bodyPr/>
        <a:lstStyle/>
        <a:p>
          <a:r>
            <a:rPr lang="en-US"/>
            <a:t>1</a:t>
          </a:r>
        </a:p>
      </dgm:t>
    </dgm:pt>
    <dgm:pt modelId="{D7CD99FA-468A-4F7D-A05E-89A81BD245C3}">
      <dgm:prSet/>
      <dgm:spPr/>
      <dgm:t>
        <a:bodyPr/>
        <a:lstStyle/>
        <a:p>
          <a:r>
            <a:rPr lang="en-GB"/>
            <a:t>Cynlluniwch gyfres o wersi.</a:t>
          </a:r>
          <a:endParaRPr lang="en-US"/>
        </a:p>
      </dgm:t>
    </dgm:pt>
    <dgm:pt modelId="{D65A3F5D-DDD8-4B38-98B7-50B7CEF15778}" type="parTrans" cxnId="{BB5F1408-6DBA-4176-BDA6-B8FE3118F5A7}">
      <dgm:prSet/>
      <dgm:spPr/>
      <dgm:t>
        <a:bodyPr/>
        <a:lstStyle/>
        <a:p>
          <a:endParaRPr lang="en-US"/>
        </a:p>
      </dgm:t>
    </dgm:pt>
    <dgm:pt modelId="{8600187E-012A-4337-A797-6C8554334BF4}" type="sibTrans" cxnId="{BB5F1408-6DBA-4176-BDA6-B8FE3118F5A7}">
      <dgm:prSet phldrT="2" phldr="0"/>
      <dgm:spPr/>
      <dgm:t>
        <a:bodyPr/>
        <a:lstStyle/>
        <a:p>
          <a:r>
            <a:rPr lang="en-US"/>
            <a:t>2</a:t>
          </a:r>
        </a:p>
      </dgm:t>
    </dgm:pt>
    <dgm:pt modelId="{1F44EA75-85A1-47E9-8069-808928A163B3}">
      <dgm:prSet/>
      <dgm:spPr/>
      <dgm:t>
        <a:bodyPr/>
        <a:lstStyle/>
        <a:p>
          <a:r>
            <a:rPr lang="en-GB"/>
            <a:t>Byddwch yn eglur am eich amcanion (yn hytrach na'r gweithgareddau). </a:t>
          </a:r>
          <a:endParaRPr lang="en-US"/>
        </a:p>
      </dgm:t>
    </dgm:pt>
    <dgm:pt modelId="{FC4F4C77-7915-421A-990D-5803432E6717}" type="parTrans" cxnId="{F343FC95-6340-4CAF-AB9C-14023A2EDA36}">
      <dgm:prSet/>
      <dgm:spPr/>
      <dgm:t>
        <a:bodyPr/>
        <a:lstStyle/>
        <a:p>
          <a:endParaRPr lang="en-US"/>
        </a:p>
      </dgm:t>
    </dgm:pt>
    <dgm:pt modelId="{ECC2CD21-7D0B-4DF0-8290-7D8E3EC38376}" type="sibTrans" cxnId="{F343FC95-6340-4CAF-AB9C-14023A2EDA36}">
      <dgm:prSet phldrT="3" phldr="0"/>
      <dgm:spPr/>
      <dgm:t>
        <a:bodyPr/>
        <a:lstStyle/>
        <a:p>
          <a:r>
            <a:rPr lang="en-US"/>
            <a:t>3</a:t>
          </a:r>
        </a:p>
      </dgm:t>
    </dgm:pt>
    <dgm:pt modelId="{608A23BC-E1C6-44FB-B84F-CE1E64BD8C6A}">
      <dgm:prSet/>
      <dgm:spPr/>
      <dgm:t>
        <a:bodyPr/>
        <a:lstStyle/>
        <a:p>
          <a:r>
            <a:rPr lang="en-GB" err="1"/>
            <a:t>Ystyriwch</a:t>
          </a:r>
          <a:r>
            <a:rPr lang="en-GB"/>
            <a:t> </a:t>
          </a:r>
          <a:r>
            <a:rPr lang="en-GB" err="1"/>
            <a:t>asesu</a:t>
          </a:r>
          <a:r>
            <a:rPr lang="en-GB"/>
            <a:t> </a:t>
          </a:r>
          <a:r>
            <a:rPr lang="en-GB" err="1"/>
            <a:t>ar</a:t>
          </a:r>
          <a:r>
            <a:rPr lang="en-GB"/>
            <a:t> </a:t>
          </a:r>
        </a:p>
        <a:p>
          <a:r>
            <a:rPr lang="en-GB" err="1"/>
            <a:t>ddechrau'r</a:t>
          </a:r>
          <a:r>
            <a:rPr lang="en-GB"/>
            <a:t> broses, </a:t>
          </a:r>
          <a:r>
            <a:rPr lang="en-GB" err="1"/>
            <a:t>yna</a:t>
          </a:r>
          <a:r>
            <a:rPr lang="en-GB"/>
            <a:t> </a:t>
          </a:r>
          <a:r>
            <a:rPr lang="en-GB" err="1"/>
            <a:t>meddyliwch</a:t>
          </a:r>
          <a:r>
            <a:rPr lang="en-GB"/>
            <a:t> am </a:t>
          </a:r>
          <a:r>
            <a:rPr lang="en-GB" err="1"/>
            <a:t>weithgareddau</a:t>
          </a:r>
          <a:r>
            <a:rPr lang="en-GB"/>
            <a:t>. </a:t>
          </a:r>
          <a:endParaRPr lang="en-US"/>
        </a:p>
      </dgm:t>
    </dgm:pt>
    <dgm:pt modelId="{88C75E1D-2123-44BE-A254-2A2B31F308CE}" type="parTrans" cxnId="{DDBEE927-2736-4935-876B-3146AEC6FD0C}">
      <dgm:prSet/>
      <dgm:spPr/>
      <dgm:t>
        <a:bodyPr/>
        <a:lstStyle/>
        <a:p>
          <a:endParaRPr lang="en-US"/>
        </a:p>
      </dgm:t>
    </dgm:pt>
    <dgm:pt modelId="{4134D681-26FF-4665-B32D-6E53846E8881}" type="sibTrans" cxnId="{DDBEE927-2736-4935-876B-3146AEC6FD0C}">
      <dgm:prSet phldrT="4" phldr="0"/>
      <dgm:spPr/>
      <dgm:t>
        <a:bodyPr/>
        <a:lstStyle/>
        <a:p>
          <a:r>
            <a:rPr lang="en-US"/>
            <a:t>4</a:t>
          </a:r>
        </a:p>
      </dgm:t>
    </dgm:pt>
    <dgm:pt modelId="{4E624EA7-309A-44B6-89AB-5441A92F8174}" type="pres">
      <dgm:prSet presAssocID="{CDB8E932-D027-4A1B-A3C6-7CF91EDD533D}" presName="Name0" presStyleCnt="0">
        <dgm:presLayoutVars>
          <dgm:animLvl val="lvl"/>
          <dgm:resizeHandles val="exact"/>
        </dgm:presLayoutVars>
      </dgm:prSet>
      <dgm:spPr/>
    </dgm:pt>
    <dgm:pt modelId="{13A8CAAD-BFA8-460D-8771-B491D089DAFD}" type="pres">
      <dgm:prSet presAssocID="{3E5FAD74-4F84-484C-B64A-35F6266BE42D}" presName="compositeNode" presStyleCnt="0">
        <dgm:presLayoutVars>
          <dgm:bulletEnabled val="1"/>
        </dgm:presLayoutVars>
      </dgm:prSet>
      <dgm:spPr/>
    </dgm:pt>
    <dgm:pt modelId="{7C7A3EBD-30C5-4FF9-85CE-59EEF9DC08E5}" type="pres">
      <dgm:prSet presAssocID="{3E5FAD74-4F84-484C-B64A-35F6266BE42D}" presName="bgRect" presStyleLbl="bgAccFollowNode1" presStyleIdx="0" presStyleCnt="4" custScaleX="115834"/>
      <dgm:spPr/>
    </dgm:pt>
    <dgm:pt modelId="{3FC586BE-870E-4D6A-978D-3C9457AF2A22}" type="pres">
      <dgm:prSet presAssocID="{1DCD3E97-0A2E-406E-A185-5C94125FCB39}" presName="sibTransNodeCircle" presStyleLbl="alignNode1" presStyleIdx="0" presStyleCnt="8">
        <dgm:presLayoutVars>
          <dgm:chMax val="0"/>
          <dgm:bulletEnabled/>
        </dgm:presLayoutVars>
      </dgm:prSet>
      <dgm:spPr/>
    </dgm:pt>
    <dgm:pt modelId="{EC385978-A932-4CBE-AAA7-70E2651E8B64}" type="pres">
      <dgm:prSet presAssocID="{3E5FAD74-4F84-484C-B64A-35F6266BE42D}" presName="bottomLine" presStyleLbl="alignNode1" presStyleIdx="1" presStyleCnt="8">
        <dgm:presLayoutVars/>
      </dgm:prSet>
      <dgm:spPr/>
    </dgm:pt>
    <dgm:pt modelId="{01CFA67E-53ED-46A5-9F1F-145724E24708}" type="pres">
      <dgm:prSet presAssocID="{3E5FAD74-4F84-484C-B64A-35F6266BE42D}" presName="nodeText" presStyleLbl="bgAccFollowNode1" presStyleIdx="0" presStyleCnt="4">
        <dgm:presLayoutVars>
          <dgm:bulletEnabled val="1"/>
        </dgm:presLayoutVars>
      </dgm:prSet>
      <dgm:spPr/>
    </dgm:pt>
    <dgm:pt modelId="{26DFCD09-1296-4955-BB29-76B3095853B2}" type="pres">
      <dgm:prSet presAssocID="{1DCD3E97-0A2E-406E-A185-5C94125FCB39}" presName="sibTrans" presStyleCnt="0"/>
      <dgm:spPr/>
    </dgm:pt>
    <dgm:pt modelId="{0CFCD03D-A196-473B-9077-317424A499C2}" type="pres">
      <dgm:prSet presAssocID="{D7CD99FA-468A-4F7D-A05E-89A81BD245C3}" presName="compositeNode" presStyleCnt="0">
        <dgm:presLayoutVars>
          <dgm:bulletEnabled val="1"/>
        </dgm:presLayoutVars>
      </dgm:prSet>
      <dgm:spPr/>
    </dgm:pt>
    <dgm:pt modelId="{7263A5B0-1B92-4FB1-AF0E-D28B422C2AD2}" type="pres">
      <dgm:prSet presAssocID="{D7CD99FA-468A-4F7D-A05E-89A81BD245C3}" presName="bgRect" presStyleLbl="bgAccFollowNode1" presStyleIdx="1" presStyleCnt="4"/>
      <dgm:spPr/>
    </dgm:pt>
    <dgm:pt modelId="{C3640475-8FCD-4B0E-AC08-72F5CBC7CA97}" type="pres">
      <dgm:prSet presAssocID="{8600187E-012A-4337-A797-6C8554334BF4}" presName="sibTransNodeCircle" presStyleLbl="alignNode1" presStyleIdx="2" presStyleCnt="8">
        <dgm:presLayoutVars>
          <dgm:chMax val="0"/>
          <dgm:bulletEnabled/>
        </dgm:presLayoutVars>
      </dgm:prSet>
      <dgm:spPr/>
    </dgm:pt>
    <dgm:pt modelId="{77012F85-2538-4C8A-B870-B17727F91CF9}" type="pres">
      <dgm:prSet presAssocID="{D7CD99FA-468A-4F7D-A05E-89A81BD245C3}" presName="bottomLine" presStyleLbl="alignNode1" presStyleIdx="3" presStyleCnt="8">
        <dgm:presLayoutVars/>
      </dgm:prSet>
      <dgm:spPr/>
    </dgm:pt>
    <dgm:pt modelId="{C67DB6F2-5356-45A6-BC55-8E173D8D01C2}" type="pres">
      <dgm:prSet presAssocID="{D7CD99FA-468A-4F7D-A05E-89A81BD245C3}" presName="nodeText" presStyleLbl="bgAccFollowNode1" presStyleIdx="1" presStyleCnt="4">
        <dgm:presLayoutVars>
          <dgm:bulletEnabled val="1"/>
        </dgm:presLayoutVars>
      </dgm:prSet>
      <dgm:spPr/>
    </dgm:pt>
    <dgm:pt modelId="{954E1F62-58D0-4804-AB4B-459CBD55F9E7}" type="pres">
      <dgm:prSet presAssocID="{8600187E-012A-4337-A797-6C8554334BF4}" presName="sibTrans" presStyleCnt="0"/>
      <dgm:spPr/>
    </dgm:pt>
    <dgm:pt modelId="{B80C93F8-BB8D-492A-9B07-8BF075CD31D8}" type="pres">
      <dgm:prSet presAssocID="{1F44EA75-85A1-47E9-8069-808928A163B3}" presName="compositeNode" presStyleCnt="0">
        <dgm:presLayoutVars>
          <dgm:bulletEnabled val="1"/>
        </dgm:presLayoutVars>
      </dgm:prSet>
      <dgm:spPr/>
    </dgm:pt>
    <dgm:pt modelId="{51782780-D44F-4A6D-B634-3FC7092F6FF5}" type="pres">
      <dgm:prSet presAssocID="{1F44EA75-85A1-47E9-8069-808928A163B3}" presName="bgRect" presStyleLbl="bgAccFollowNode1" presStyleIdx="2" presStyleCnt="4" custScaleX="109723"/>
      <dgm:spPr/>
    </dgm:pt>
    <dgm:pt modelId="{A81D6EF1-00DA-4EB1-A7C8-5CABFA18FD9C}" type="pres">
      <dgm:prSet presAssocID="{ECC2CD21-7D0B-4DF0-8290-7D8E3EC38376}" presName="sibTransNodeCircle" presStyleLbl="alignNode1" presStyleIdx="4" presStyleCnt="8">
        <dgm:presLayoutVars>
          <dgm:chMax val="0"/>
          <dgm:bulletEnabled/>
        </dgm:presLayoutVars>
      </dgm:prSet>
      <dgm:spPr/>
    </dgm:pt>
    <dgm:pt modelId="{2A9D9626-0E1E-410E-9EAE-EC98185D0CDA}" type="pres">
      <dgm:prSet presAssocID="{1F44EA75-85A1-47E9-8069-808928A163B3}" presName="bottomLine" presStyleLbl="alignNode1" presStyleIdx="5" presStyleCnt="8">
        <dgm:presLayoutVars/>
      </dgm:prSet>
      <dgm:spPr/>
    </dgm:pt>
    <dgm:pt modelId="{9C6A6404-430D-4405-8D80-385859348F75}" type="pres">
      <dgm:prSet presAssocID="{1F44EA75-85A1-47E9-8069-808928A163B3}" presName="nodeText" presStyleLbl="bgAccFollowNode1" presStyleIdx="2" presStyleCnt="4">
        <dgm:presLayoutVars>
          <dgm:bulletEnabled val="1"/>
        </dgm:presLayoutVars>
      </dgm:prSet>
      <dgm:spPr/>
    </dgm:pt>
    <dgm:pt modelId="{FA1235BA-159A-4788-8156-7C55D6E07432}" type="pres">
      <dgm:prSet presAssocID="{ECC2CD21-7D0B-4DF0-8290-7D8E3EC38376}" presName="sibTrans" presStyleCnt="0"/>
      <dgm:spPr/>
    </dgm:pt>
    <dgm:pt modelId="{56D7EEE3-7555-4D98-955F-215CAD060056}" type="pres">
      <dgm:prSet presAssocID="{608A23BC-E1C6-44FB-B84F-CE1E64BD8C6A}" presName="compositeNode" presStyleCnt="0">
        <dgm:presLayoutVars>
          <dgm:bulletEnabled val="1"/>
        </dgm:presLayoutVars>
      </dgm:prSet>
      <dgm:spPr/>
    </dgm:pt>
    <dgm:pt modelId="{80F9196F-77A7-4C05-BD2C-5BAC12F81199}" type="pres">
      <dgm:prSet presAssocID="{608A23BC-E1C6-44FB-B84F-CE1E64BD8C6A}" presName="bgRect" presStyleLbl="bgAccFollowNode1" presStyleIdx="3" presStyleCnt="4" custScaleX="114632"/>
      <dgm:spPr/>
    </dgm:pt>
    <dgm:pt modelId="{E2B68B5F-63B5-4A84-A1A1-78240B8A7918}" type="pres">
      <dgm:prSet presAssocID="{4134D681-26FF-4665-B32D-6E53846E8881}" presName="sibTransNodeCircle" presStyleLbl="alignNode1" presStyleIdx="6" presStyleCnt="8">
        <dgm:presLayoutVars>
          <dgm:chMax val="0"/>
          <dgm:bulletEnabled/>
        </dgm:presLayoutVars>
      </dgm:prSet>
      <dgm:spPr/>
    </dgm:pt>
    <dgm:pt modelId="{83655DEC-F171-48E8-BC9E-E905E81295B5}" type="pres">
      <dgm:prSet presAssocID="{608A23BC-E1C6-44FB-B84F-CE1E64BD8C6A}" presName="bottomLine" presStyleLbl="alignNode1" presStyleIdx="7" presStyleCnt="8">
        <dgm:presLayoutVars/>
      </dgm:prSet>
      <dgm:spPr/>
    </dgm:pt>
    <dgm:pt modelId="{26E0D657-0D37-478B-98FE-0826674451CD}" type="pres">
      <dgm:prSet presAssocID="{608A23BC-E1C6-44FB-B84F-CE1E64BD8C6A}" presName="nodeText" presStyleLbl="bgAccFollowNode1" presStyleIdx="3" presStyleCnt="4">
        <dgm:presLayoutVars>
          <dgm:bulletEnabled val="1"/>
        </dgm:presLayoutVars>
      </dgm:prSet>
      <dgm:spPr/>
    </dgm:pt>
  </dgm:ptLst>
  <dgm:cxnLst>
    <dgm:cxn modelId="{BB5F1408-6DBA-4176-BDA6-B8FE3118F5A7}" srcId="{CDB8E932-D027-4A1B-A3C6-7CF91EDD533D}" destId="{D7CD99FA-468A-4F7D-A05E-89A81BD245C3}" srcOrd="1" destOrd="0" parTransId="{D65A3F5D-DDD8-4B38-98B7-50B7CEF15778}" sibTransId="{8600187E-012A-4337-A797-6C8554334BF4}"/>
    <dgm:cxn modelId="{FFA2480D-E048-4A12-B8ED-65D0F1440FD9}" type="presOf" srcId="{D7CD99FA-468A-4F7D-A05E-89A81BD245C3}" destId="{7263A5B0-1B92-4FB1-AF0E-D28B422C2AD2}" srcOrd="0" destOrd="0" presId="urn:microsoft.com/office/officeart/2016/7/layout/BasicLinearProcessNumbered"/>
    <dgm:cxn modelId="{5BF75825-75FF-49DC-8108-E47AAED2E2F9}" srcId="{CDB8E932-D027-4A1B-A3C6-7CF91EDD533D}" destId="{3E5FAD74-4F84-484C-B64A-35F6266BE42D}" srcOrd="0" destOrd="0" parTransId="{5E1A7056-C2CD-4041-81CF-4850C5CDF8FC}" sibTransId="{1DCD3E97-0A2E-406E-A185-5C94125FCB39}"/>
    <dgm:cxn modelId="{DFF0B127-D71C-46E8-9120-19D28817F9BB}" type="presOf" srcId="{608A23BC-E1C6-44FB-B84F-CE1E64BD8C6A}" destId="{26E0D657-0D37-478B-98FE-0826674451CD}" srcOrd="1" destOrd="0" presId="urn:microsoft.com/office/officeart/2016/7/layout/BasicLinearProcessNumbered"/>
    <dgm:cxn modelId="{DDBEE927-2736-4935-876B-3146AEC6FD0C}" srcId="{CDB8E932-D027-4A1B-A3C6-7CF91EDD533D}" destId="{608A23BC-E1C6-44FB-B84F-CE1E64BD8C6A}" srcOrd="3" destOrd="0" parTransId="{88C75E1D-2123-44BE-A254-2A2B31F308CE}" sibTransId="{4134D681-26FF-4665-B32D-6E53846E8881}"/>
    <dgm:cxn modelId="{6595D636-4A86-4890-B2FC-876CB283A9B9}" type="presOf" srcId="{ECC2CD21-7D0B-4DF0-8290-7D8E3EC38376}" destId="{A81D6EF1-00DA-4EB1-A7C8-5CABFA18FD9C}" srcOrd="0" destOrd="0" presId="urn:microsoft.com/office/officeart/2016/7/layout/BasicLinearProcessNumbered"/>
    <dgm:cxn modelId="{94A4CF5F-44A2-416A-8DEB-84D27B04923F}" type="presOf" srcId="{CDB8E932-D027-4A1B-A3C6-7CF91EDD533D}" destId="{4E624EA7-309A-44B6-89AB-5441A92F8174}" srcOrd="0" destOrd="0" presId="urn:microsoft.com/office/officeart/2016/7/layout/BasicLinearProcessNumbered"/>
    <dgm:cxn modelId="{639B9565-5AF8-4026-9EAB-953089619A31}" type="presOf" srcId="{608A23BC-E1C6-44FB-B84F-CE1E64BD8C6A}" destId="{80F9196F-77A7-4C05-BD2C-5BAC12F81199}" srcOrd="0" destOrd="0" presId="urn:microsoft.com/office/officeart/2016/7/layout/BasicLinearProcessNumbered"/>
    <dgm:cxn modelId="{4BF74F6C-262A-44D5-AEF7-0214A74A3ACB}" type="presOf" srcId="{8600187E-012A-4337-A797-6C8554334BF4}" destId="{C3640475-8FCD-4B0E-AC08-72F5CBC7CA97}" srcOrd="0" destOrd="0" presId="urn:microsoft.com/office/officeart/2016/7/layout/BasicLinearProcessNumbered"/>
    <dgm:cxn modelId="{8CFC2A7C-2C3D-448E-BC12-FF9F92A1316F}" type="presOf" srcId="{1F44EA75-85A1-47E9-8069-808928A163B3}" destId="{51782780-D44F-4A6D-B634-3FC7092F6FF5}" srcOrd="0" destOrd="0" presId="urn:microsoft.com/office/officeart/2016/7/layout/BasicLinearProcessNumbered"/>
    <dgm:cxn modelId="{22536C82-4CE8-4311-A18B-6A675D23EC01}" type="presOf" srcId="{1F44EA75-85A1-47E9-8069-808928A163B3}" destId="{9C6A6404-430D-4405-8D80-385859348F75}" srcOrd="1" destOrd="0" presId="urn:microsoft.com/office/officeart/2016/7/layout/BasicLinearProcessNumbered"/>
    <dgm:cxn modelId="{77DDB893-25C3-4FA9-A0EF-8187FD6D91C5}" type="presOf" srcId="{1DCD3E97-0A2E-406E-A185-5C94125FCB39}" destId="{3FC586BE-870E-4D6A-978D-3C9457AF2A22}" srcOrd="0" destOrd="0" presId="urn:microsoft.com/office/officeart/2016/7/layout/BasicLinearProcessNumbered"/>
    <dgm:cxn modelId="{F343FC95-6340-4CAF-AB9C-14023A2EDA36}" srcId="{CDB8E932-D027-4A1B-A3C6-7CF91EDD533D}" destId="{1F44EA75-85A1-47E9-8069-808928A163B3}" srcOrd="2" destOrd="0" parTransId="{FC4F4C77-7915-421A-990D-5803432E6717}" sibTransId="{ECC2CD21-7D0B-4DF0-8290-7D8E3EC38376}"/>
    <dgm:cxn modelId="{F019DAA4-87A3-4FEB-9E4E-4983326A7EB8}" type="presOf" srcId="{3E5FAD74-4F84-484C-B64A-35F6266BE42D}" destId="{7C7A3EBD-30C5-4FF9-85CE-59EEF9DC08E5}" srcOrd="0" destOrd="0" presId="urn:microsoft.com/office/officeart/2016/7/layout/BasicLinearProcessNumbered"/>
    <dgm:cxn modelId="{9E738FAB-BD6C-45DA-A817-C7E470FB0366}" type="presOf" srcId="{D7CD99FA-468A-4F7D-A05E-89A81BD245C3}" destId="{C67DB6F2-5356-45A6-BC55-8E173D8D01C2}" srcOrd="1" destOrd="0" presId="urn:microsoft.com/office/officeart/2016/7/layout/BasicLinearProcessNumbered"/>
    <dgm:cxn modelId="{3850E1D8-5E43-46D5-91C1-F090955EF887}" type="presOf" srcId="{4134D681-26FF-4665-B32D-6E53846E8881}" destId="{E2B68B5F-63B5-4A84-A1A1-78240B8A7918}" srcOrd="0" destOrd="0" presId="urn:microsoft.com/office/officeart/2016/7/layout/BasicLinearProcessNumbered"/>
    <dgm:cxn modelId="{0410DAFE-9663-4B79-8217-10772BF920D6}" type="presOf" srcId="{3E5FAD74-4F84-484C-B64A-35F6266BE42D}" destId="{01CFA67E-53ED-46A5-9F1F-145724E24708}" srcOrd="1" destOrd="0" presId="urn:microsoft.com/office/officeart/2016/7/layout/BasicLinearProcessNumbered"/>
    <dgm:cxn modelId="{A3809F31-D712-4188-9BB1-FB772A0628ED}" type="presParOf" srcId="{4E624EA7-309A-44B6-89AB-5441A92F8174}" destId="{13A8CAAD-BFA8-460D-8771-B491D089DAFD}" srcOrd="0" destOrd="0" presId="urn:microsoft.com/office/officeart/2016/7/layout/BasicLinearProcessNumbered"/>
    <dgm:cxn modelId="{60ECFADC-A2BE-4289-9EFA-61A6F6A8CDDC}" type="presParOf" srcId="{13A8CAAD-BFA8-460D-8771-B491D089DAFD}" destId="{7C7A3EBD-30C5-4FF9-85CE-59EEF9DC08E5}" srcOrd="0" destOrd="0" presId="urn:microsoft.com/office/officeart/2016/7/layout/BasicLinearProcessNumbered"/>
    <dgm:cxn modelId="{BDFC09F1-A4F4-4CA4-A30F-B15AED82EE09}" type="presParOf" srcId="{13A8CAAD-BFA8-460D-8771-B491D089DAFD}" destId="{3FC586BE-870E-4D6A-978D-3C9457AF2A22}" srcOrd="1" destOrd="0" presId="urn:microsoft.com/office/officeart/2016/7/layout/BasicLinearProcessNumbered"/>
    <dgm:cxn modelId="{AC620800-6974-4304-8C08-39FBF123A7A6}" type="presParOf" srcId="{13A8CAAD-BFA8-460D-8771-B491D089DAFD}" destId="{EC385978-A932-4CBE-AAA7-70E2651E8B64}" srcOrd="2" destOrd="0" presId="urn:microsoft.com/office/officeart/2016/7/layout/BasicLinearProcessNumbered"/>
    <dgm:cxn modelId="{39D8CA19-2FD6-40AC-B9DF-911A46FD7538}" type="presParOf" srcId="{13A8CAAD-BFA8-460D-8771-B491D089DAFD}" destId="{01CFA67E-53ED-46A5-9F1F-145724E24708}" srcOrd="3" destOrd="0" presId="urn:microsoft.com/office/officeart/2016/7/layout/BasicLinearProcessNumbered"/>
    <dgm:cxn modelId="{52F7160C-8F96-4D65-A041-76273C9BCC30}" type="presParOf" srcId="{4E624EA7-309A-44B6-89AB-5441A92F8174}" destId="{26DFCD09-1296-4955-BB29-76B3095853B2}" srcOrd="1" destOrd="0" presId="urn:microsoft.com/office/officeart/2016/7/layout/BasicLinearProcessNumbered"/>
    <dgm:cxn modelId="{4F5AF005-EEEB-4922-A3C7-227CCBDBB56C}" type="presParOf" srcId="{4E624EA7-309A-44B6-89AB-5441A92F8174}" destId="{0CFCD03D-A196-473B-9077-317424A499C2}" srcOrd="2" destOrd="0" presId="urn:microsoft.com/office/officeart/2016/7/layout/BasicLinearProcessNumbered"/>
    <dgm:cxn modelId="{C282FA4F-EB0F-4886-849E-A8789C5CC5DF}" type="presParOf" srcId="{0CFCD03D-A196-473B-9077-317424A499C2}" destId="{7263A5B0-1B92-4FB1-AF0E-D28B422C2AD2}" srcOrd="0" destOrd="0" presId="urn:microsoft.com/office/officeart/2016/7/layout/BasicLinearProcessNumbered"/>
    <dgm:cxn modelId="{F88BB5BC-EEA2-4EF1-B551-437F6F2D8553}" type="presParOf" srcId="{0CFCD03D-A196-473B-9077-317424A499C2}" destId="{C3640475-8FCD-4B0E-AC08-72F5CBC7CA97}" srcOrd="1" destOrd="0" presId="urn:microsoft.com/office/officeart/2016/7/layout/BasicLinearProcessNumbered"/>
    <dgm:cxn modelId="{98BC5F9D-28B1-4D7C-A127-FD58F07D275D}" type="presParOf" srcId="{0CFCD03D-A196-473B-9077-317424A499C2}" destId="{77012F85-2538-4C8A-B870-B17727F91CF9}" srcOrd="2" destOrd="0" presId="urn:microsoft.com/office/officeart/2016/7/layout/BasicLinearProcessNumbered"/>
    <dgm:cxn modelId="{2E2A5DFF-0AC6-4DA6-8A5A-92F38F020734}" type="presParOf" srcId="{0CFCD03D-A196-473B-9077-317424A499C2}" destId="{C67DB6F2-5356-45A6-BC55-8E173D8D01C2}" srcOrd="3" destOrd="0" presId="urn:microsoft.com/office/officeart/2016/7/layout/BasicLinearProcessNumbered"/>
    <dgm:cxn modelId="{0C2228DD-E25F-47A1-AF31-2BA37CC74B47}" type="presParOf" srcId="{4E624EA7-309A-44B6-89AB-5441A92F8174}" destId="{954E1F62-58D0-4804-AB4B-459CBD55F9E7}" srcOrd="3" destOrd="0" presId="urn:microsoft.com/office/officeart/2016/7/layout/BasicLinearProcessNumbered"/>
    <dgm:cxn modelId="{A792D815-9073-4305-BD2F-D6221BE1BAA5}" type="presParOf" srcId="{4E624EA7-309A-44B6-89AB-5441A92F8174}" destId="{B80C93F8-BB8D-492A-9B07-8BF075CD31D8}" srcOrd="4" destOrd="0" presId="urn:microsoft.com/office/officeart/2016/7/layout/BasicLinearProcessNumbered"/>
    <dgm:cxn modelId="{188A347E-5DC4-4954-A6DD-C24876924A87}" type="presParOf" srcId="{B80C93F8-BB8D-492A-9B07-8BF075CD31D8}" destId="{51782780-D44F-4A6D-B634-3FC7092F6FF5}" srcOrd="0" destOrd="0" presId="urn:microsoft.com/office/officeart/2016/7/layout/BasicLinearProcessNumbered"/>
    <dgm:cxn modelId="{1B192F30-B9CC-47AD-B9ED-BC5EC274B8EC}" type="presParOf" srcId="{B80C93F8-BB8D-492A-9B07-8BF075CD31D8}" destId="{A81D6EF1-00DA-4EB1-A7C8-5CABFA18FD9C}" srcOrd="1" destOrd="0" presId="urn:microsoft.com/office/officeart/2016/7/layout/BasicLinearProcessNumbered"/>
    <dgm:cxn modelId="{BEAB74B7-05FA-4E1D-B43F-784797B508A7}" type="presParOf" srcId="{B80C93F8-BB8D-492A-9B07-8BF075CD31D8}" destId="{2A9D9626-0E1E-410E-9EAE-EC98185D0CDA}" srcOrd="2" destOrd="0" presId="urn:microsoft.com/office/officeart/2016/7/layout/BasicLinearProcessNumbered"/>
    <dgm:cxn modelId="{AC76B6EB-CD9B-43BE-B6C2-BFFB7708FD3B}" type="presParOf" srcId="{B80C93F8-BB8D-492A-9B07-8BF075CD31D8}" destId="{9C6A6404-430D-4405-8D80-385859348F75}" srcOrd="3" destOrd="0" presId="urn:microsoft.com/office/officeart/2016/7/layout/BasicLinearProcessNumbered"/>
    <dgm:cxn modelId="{BC915B87-5CE1-4EA6-BCBC-63F6DEA22989}" type="presParOf" srcId="{4E624EA7-309A-44B6-89AB-5441A92F8174}" destId="{FA1235BA-159A-4788-8156-7C55D6E07432}" srcOrd="5" destOrd="0" presId="urn:microsoft.com/office/officeart/2016/7/layout/BasicLinearProcessNumbered"/>
    <dgm:cxn modelId="{5F609470-D5E0-45E1-8410-AC607D4DF87C}" type="presParOf" srcId="{4E624EA7-309A-44B6-89AB-5441A92F8174}" destId="{56D7EEE3-7555-4D98-955F-215CAD060056}" srcOrd="6" destOrd="0" presId="urn:microsoft.com/office/officeart/2016/7/layout/BasicLinearProcessNumbered"/>
    <dgm:cxn modelId="{F494D4F1-331E-489D-8ED9-7128C26F44AC}" type="presParOf" srcId="{56D7EEE3-7555-4D98-955F-215CAD060056}" destId="{80F9196F-77A7-4C05-BD2C-5BAC12F81199}" srcOrd="0" destOrd="0" presId="urn:microsoft.com/office/officeart/2016/7/layout/BasicLinearProcessNumbered"/>
    <dgm:cxn modelId="{D225FB8B-572A-46E0-BA19-CB28D6AACB03}" type="presParOf" srcId="{56D7EEE3-7555-4D98-955F-215CAD060056}" destId="{E2B68B5F-63B5-4A84-A1A1-78240B8A7918}" srcOrd="1" destOrd="0" presId="urn:microsoft.com/office/officeart/2016/7/layout/BasicLinearProcessNumbered"/>
    <dgm:cxn modelId="{741056AF-4F1D-4063-8727-5150948C34EA}" type="presParOf" srcId="{56D7EEE3-7555-4D98-955F-215CAD060056}" destId="{83655DEC-F171-48E8-BC9E-E905E81295B5}" srcOrd="2" destOrd="0" presId="urn:microsoft.com/office/officeart/2016/7/layout/BasicLinearProcessNumbered"/>
    <dgm:cxn modelId="{CC9FADF0-F4F0-4A9F-A6BB-CA35F5FBB26C}" type="presParOf" srcId="{56D7EEE3-7555-4D98-955F-215CAD060056}" destId="{26E0D657-0D37-478B-98FE-0826674451C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A3EBD-30C5-4FF9-85CE-59EEF9DC08E5}">
      <dsp:nvSpPr>
        <dsp:cNvPr id="0" name=""/>
        <dsp:cNvSpPr/>
      </dsp:nvSpPr>
      <dsp:spPr>
        <a:xfrm>
          <a:off x="2310" y="893142"/>
          <a:ext cx="1833041" cy="2566258"/>
        </a:xfrm>
        <a:prstGeom prst="rect">
          <a:avLst/>
        </a:prstGeom>
        <a:solidFill>
          <a:schemeClr val="accent2">
            <a:tint val="40000"/>
            <a:alpha val="90000"/>
            <a:hueOff val="0"/>
            <a:satOff val="0"/>
            <a:lumOff val="0"/>
            <a:alphaOff val="0"/>
          </a:schemeClr>
        </a:solidFill>
        <a:ln w="48000" cap="flat" cmpd="thickThin"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488950">
            <a:lnSpc>
              <a:spcPct val="90000"/>
            </a:lnSpc>
            <a:spcBef>
              <a:spcPct val="0"/>
            </a:spcBef>
            <a:spcAft>
              <a:spcPct val="35000"/>
            </a:spcAft>
            <a:buNone/>
          </a:pPr>
          <a:r>
            <a:rPr lang="en-GB" sz="1100" kern="1200"/>
            <a:t>Have a clear end point in mind.</a:t>
          </a:r>
          <a:endParaRPr lang="en-US" sz="1100" kern="1200"/>
        </a:p>
      </dsp:txBody>
      <dsp:txXfrm>
        <a:off x="2310" y="1868321"/>
        <a:ext cx="1833041" cy="1539754"/>
      </dsp:txXfrm>
    </dsp:sp>
    <dsp:sp modelId="{3FC586BE-870E-4D6A-978D-3C9457AF2A22}">
      <dsp:nvSpPr>
        <dsp:cNvPr id="0" name=""/>
        <dsp:cNvSpPr/>
      </dsp:nvSpPr>
      <dsp:spPr>
        <a:xfrm>
          <a:off x="533892" y="1149768"/>
          <a:ext cx="769877" cy="769877"/>
        </a:xfrm>
        <a:prstGeom prst="ellipse">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511300">
            <a:lnSpc>
              <a:spcPct val="90000"/>
            </a:lnSpc>
            <a:spcBef>
              <a:spcPct val="0"/>
            </a:spcBef>
            <a:spcAft>
              <a:spcPct val="35000"/>
            </a:spcAft>
            <a:buNone/>
          </a:pPr>
          <a:r>
            <a:rPr lang="en-US" sz="3400" kern="1200"/>
            <a:t>1</a:t>
          </a:r>
        </a:p>
      </dsp:txBody>
      <dsp:txXfrm>
        <a:off x="646638" y="1262514"/>
        <a:ext cx="544385" cy="544385"/>
      </dsp:txXfrm>
    </dsp:sp>
    <dsp:sp modelId="{EC385978-A932-4CBE-AAA7-70E2651E8B64}">
      <dsp:nvSpPr>
        <dsp:cNvPr id="0" name=""/>
        <dsp:cNvSpPr/>
      </dsp:nvSpPr>
      <dsp:spPr>
        <a:xfrm>
          <a:off x="2310" y="3459329"/>
          <a:ext cx="1833041" cy="72"/>
        </a:xfrm>
        <a:prstGeom prst="rect">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63A5B0-1B92-4FB1-AF0E-D28B422C2AD2}">
      <dsp:nvSpPr>
        <dsp:cNvPr id="0" name=""/>
        <dsp:cNvSpPr/>
      </dsp:nvSpPr>
      <dsp:spPr>
        <a:xfrm>
          <a:off x="2018656" y="893142"/>
          <a:ext cx="1833041" cy="2566258"/>
        </a:xfrm>
        <a:prstGeom prst="rect">
          <a:avLst/>
        </a:prstGeom>
        <a:solidFill>
          <a:schemeClr val="accent3">
            <a:tint val="40000"/>
            <a:alpha val="90000"/>
            <a:hueOff val="0"/>
            <a:satOff val="0"/>
            <a:lumOff val="0"/>
            <a:alphaOff val="0"/>
          </a:schemeClr>
        </a:solidFill>
        <a:ln w="48000" cap="flat" cmpd="thickThin"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488950">
            <a:lnSpc>
              <a:spcPct val="90000"/>
            </a:lnSpc>
            <a:spcBef>
              <a:spcPct val="0"/>
            </a:spcBef>
            <a:spcAft>
              <a:spcPct val="35000"/>
            </a:spcAft>
            <a:buNone/>
          </a:pPr>
          <a:r>
            <a:rPr lang="en-GB" sz="1100" kern="1200"/>
            <a:t>Always plan a sequence of lessons – this will cut down on your stress in the long run.</a:t>
          </a:r>
          <a:endParaRPr lang="en-US" sz="1100" kern="1200"/>
        </a:p>
      </dsp:txBody>
      <dsp:txXfrm>
        <a:off x="2018656" y="1868321"/>
        <a:ext cx="1833041" cy="1539754"/>
      </dsp:txXfrm>
    </dsp:sp>
    <dsp:sp modelId="{C3640475-8FCD-4B0E-AC08-72F5CBC7CA97}">
      <dsp:nvSpPr>
        <dsp:cNvPr id="0" name=""/>
        <dsp:cNvSpPr/>
      </dsp:nvSpPr>
      <dsp:spPr>
        <a:xfrm>
          <a:off x="2550238" y="1149768"/>
          <a:ext cx="769877" cy="769877"/>
        </a:xfrm>
        <a:prstGeom prst="ellipse">
          <a:avLst/>
        </a:prstGeom>
        <a:solidFill>
          <a:schemeClr val="accent4">
            <a:hueOff val="0"/>
            <a:satOff val="0"/>
            <a:lumOff val="0"/>
            <a:alphaOff val="0"/>
          </a:schemeClr>
        </a:solidFill>
        <a:ln w="48000" cap="flat" cmpd="thickThin"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511300">
            <a:lnSpc>
              <a:spcPct val="90000"/>
            </a:lnSpc>
            <a:spcBef>
              <a:spcPct val="0"/>
            </a:spcBef>
            <a:spcAft>
              <a:spcPct val="35000"/>
            </a:spcAft>
            <a:buNone/>
          </a:pPr>
          <a:r>
            <a:rPr lang="en-US" sz="3400" kern="1200"/>
            <a:t>2</a:t>
          </a:r>
        </a:p>
      </dsp:txBody>
      <dsp:txXfrm>
        <a:off x="2662984" y="1262514"/>
        <a:ext cx="544385" cy="544385"/>
      </dsp:txXfrm>
    </dsp:sp>
    <dsp:sp modelId="{77012F85-2538-4C8A-B870-B17727F91CF9}">
      <dsp:nvSpPr>
        <dsp:cNvPr id="0" name=""/>
        <dsp:cNvSpPr/>
      </dsp:nvSpPr>
      <dsp:spPr>
        <a:xfrm>
          <a:off x="2018656" y="3459329"/>
          <a:ext cx="1833041" cy="72"/>
        </a:xfrm>
        <a:prstGeom prst="rect">
          <a:avLst/>
        </a:prstGeom>
        <a:solidFill>
          <a:schemeClr val="accent5">
            <a:hueOff val="0"/>
            <a:satOff val="0"/>
            <a:lumOff val="0"/>
            <a:alphaOff val="0"/>
          </a:schemeClr>
        </a:solidFill>
        <a:ln w="48000" cap="flat" cmpd="thickThin"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82780-D44F-4A6D-B634-3FC7092F6FF5}">
      <dsp:nvSpPr>
        <dsp:cNvPr id="0" name=""/>
        <dsp:cNvSpPr/>
      </dsp:nvSpPr>
      <dsp:spPr>
        <a:xfrm>
          <a:off x="4035002" y="893142"/>
          <a:ext cx="1833041" cy="2566258"/>
        </a:xfrm>
        <a:prstGeom prst="rect">
          <a:avLst/>
        </a:prstGeom>
        <a:solidFill>
          <a:schemeClr val="accent4">
            <a:tint val="40000"/>
            <a:alpha val="90000"/>
            <a:hueOff val="0"/>
            <a:satOff val="0"/>
            <a:lumOff val="0"/>
            <a:alphaOff val="0"/>
          </a:schemeClr>
        </a:solidFill>
        <a:ln w="48000" cap="flat" cmpd="thickThin"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488950">
            <a:lnSpc>
              <a:spcPct val="90000"/>
            </a:lnSpc>
            <a:spcBef>
              <a:spcPct val="0"/>
            </a:spcBef>
            <a:spcAft>
              <a:spcPct val="35000"/>
            </a:spcAft>
            <a:buNone/>
          </a:pPr>
          <a:r>
            <a:rPr lang="en-GB" sz="1100" kern="1200"/>
            <a:t>Be clear about your objectives (as opposed to the activities you will do).</a:t>
          </a:r>
          <a:endParaRPr lang="en-US" sz="1100" kern="1200"/>
        </a:p>
      </dsp:txBody>
      <dsp:txXfrm>
        <a:off x="4035002" y="1868321"/>
        <a:ext cx="1833041" cy="1539754"/>
      </dsp:txXfrm>
    </dsp:sp>
    <dsp:sp modelId="{A81D6EF1-00DA-4EB1-A7C8-5CABFA18FD9C}">
      <dsp:nvSpPr>
        <dsp:cNvPr id="0" name=""/>
        <dsp:cNvSpPr/>
      </dsp:nvSpPr>
      <dsp:spPr>
        <a:xfrm>
          <a:off x="4566584" y="1149768"/>
          <a:ext cx="769877" cy="769877"/>
        </a:xfrm>
        <a:prstGeom prst="ellipse">
          <a:avLst/>
        </a:prstGeom>
        <a:solidFill>
          <a:schemeClr val="accent6">
            <a:hueOff val="0"/>
            <a:satOff val="0"/>
            <a:lumOff val="0"/>
            <a:alphaOff val="0"/>
          </a:schemeClr>
        </a:solidFill>
        <a:ln w="48000" cap="flat" cmpd="thickThin"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511300">
            <a:lnSpc>
              <a:spcPct val="90000"/>
            </a:lnSpc>
            <a:spcBef>
              <a:spcPct val="0"/>
            </a:spcBef>
            <a:spcAft>
              <a:spcPct val="35000"/>
            </a:spcAft>
            <a:buNone/>
          </a:pPr>
          <a:r>
            <a:rPr lang="en-US" sz="3400" kern="1200"/>
            <a:t>3</a:t>
          </a:r>
        </a:p>
      </dsp:txBody>
      <dsp:txXfrm>
        <a:off x="4679330" y="1262514"/>
        <a:ext cx="544385" cy="544385"/>
      </dsp:txXfrm>
    </dsp:sp>
    <dsp:sp modelId="{2A9D9626-0E1E-410E-9EAE-EC98185D0CDA}">
      <dsp:nvSpPr>
        <dsp:cNvPr id="0" name=""/>
        <dsp:cNvSpPr/>
      </dsp:nvSpPr>
      <dsp:spPr>
        <a:xfrm>
          <a:off x="4035002" y="3459329"/>
          <a:ext cx="1833041" cy="72"/>
        </a:xfrm>
        <a:prstGeom prst="rect">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F9196F-77A7-4C05-BD2C-5BAC12F81199}">
      <dsp:nvSpPr>
        <dsp:cNvPr id="0" name=""/>
        <dsp:cNvSpPr/>
      </dsp:nvSpPr>
      <dsp:spPr>
        <a:xfrm>
          <a:off x="6051347" y="893142"/>
          <a:ext cx="1833041" cy="2566258"/>
        </a:xfrm>
        <a:prstGeom prst="rect">
          <a:avLst/>
        </a:prstGeom>
        <a:solidFill>
          <a:schemeClr val="accent5">
            <a:tint val="40000"/>
            <a:alpha val="90000"/>
            <a:hueOff val="0"/>
            <a:satOff val="0"/>
            <a:lumOff val="0"/>
            <a:alphaOff val="0"/>
          </a:schemeClr>
        </a:solidFill>
        <a:ln w="48000" cap="flat" cmpd="thickThin"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488950">
            <a:lnSpc>
              <a:spcPct val="90000"/>
            </a:lnSpc>
            <a:spcBef>
              <a:spcPct val="0"/>
            </a:spcBef>
            <a:spcAft>
              <a:spcPct val="35000"/>
            </a:spcAft>
            <a:buNone/>
          </a:pPr>
          <a:r>
            <a:rPr lang="en-GB" sz="1100" kern="1200"/>
            <a:t>Consider assessment at the start of the process, then think about activities.</a:t>
          </a:r>
          <a:endParaRPr lang="en-US" sz="1100" kern="1200"/>
        </a:p>
      </dsp:txBody>
      <dsp:txXfrm>
        <a:off x="6051347" y="1868321"/>
        <a:ext cx="1833041" cy="1539754"/>
      </dsp:txXfrm>
    </dsp:sp>
    <dsp:sp modelId="{E2B68B5F-63B5-4A84-A1A1-78240B8A7918}">
      <dsp:nvSpPr>
        <dsp:cNvPr id="0" name=""/>
        <dsp:cNvSpPr/>
      </dsp:nvSpPr>
      <dsp:spPr>
        <a:xfrm>
          <a:off x="6582929" y="1149768"/>
          <a:ext cx="769877" cy="769877"/>
        </a:xfrm>
        <a:prstGeom prst="ellips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511300">
            <a:lnSpc>
              <a:spcPct val="90000"/>
            </a:lnSpc>
            <a:spcBef>
              <a:spcPct val="0"/>
            </a:spcBef>
            <a:spcAft>
              <a:spcPct val="35000"/>
            </a:spcAft>
            <a:buNone/>
          </a:pPr>
          <a:r>
            <a:rPr lang="en-US" sz="3400" kern="1200"/>
            <a:t>4</a:t>
          </a:r>
        </a:p>
      </dsp:txBody>
      <dsp:txXfrm>
        <a:off x="6695675" y="1262514"/>
        <a:ext cx="544385" cy="544385"/>
      </dsp:txXfrm>
    </dsp:sp>
    <dsp:sp modelId="{83655DEC-F171-48E8-BC9E-E905E81295B5}">
      <dsp:nvSpPr>
        <dsp:cNvPr id="0" name=""/>
        <dsp:cNvSpPr/>
      </dsp:nvSpPr>
      <dsp:spPr>
        <a:xfrm>
          <a:off x="6051347" y="3459329"/>
          <a:ext cx="1833041" cy="72"/>
        </a:xfrm>
        <a:prstGeom prst="rect">
          <a:avLst/>
        </a:prstGeom>
        <a:solidFill>
          <a:schemeClr val="accent4">
            <a:hueOff val="0"/>
            <a:satOff val="0"/>
            <a:lumOff val="0"/>
            <a:alphaOff val="0"/>
          </a:schemeClr>
        </a:solidFill>
        <a:ln w="48000" cap="flat" cmpd="thickThin"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A3EBD-30C5-4FF9-85CE-59EEF9DC08E5}">
      <dsp:nvSpPr>
        <dsp:cNvPr id="0" name=""/>
        <dsp:cNvSpPr/>
      </dsp:nvSpPr>
      <dsp:spPr>
        <a:xfrm>
          <a:off x="643" y="976147"/>
          <a:ext cx="1985931" cy="2400248"/>
        </a:xfrm>
        <a:prstGeom prst="rect">
          <a:avLst/>
        </a:prstGeom>
        <a:solidFill>
          <a:schemeClr val="accent2">
            <a:tint val="40000"/>
            <a:alpha val="90000"/>
            <a:hueOff val="0"/>
            <a:satOff val="0"/>
            <a:lumOff val="0"/>
            <a:alphaOff val="0"/>
          </a:schemeClr>
        </a:solidFill>
        <a:ln w="48000" cap="flat" cmpd="thickThin"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666" tIns="330200" rIns="133666" bIns="330200" numCol="1" spcCol="1270" anchor="t" anchorCtr="0">
          <a:noAutofit/>
        </a:bodyPr>
        <a:lstStyle/>
        <a:p>
          <a:pPr marL="0" lvl="0" indent="0" algn="l" defTabSz="488950" rtl="0">
            <a:lnSpc>
              <a:spcPct val="90000"/>
            </a:lnSpc>
            <a:spcBef>
              <a:spcPct val="0"/>
            </a:spcBef>
            <a:spcAft>
              <a:spcPct val="35000"/>
            </a:spcAft>
            <a:buNone/>
          </a:pPr>
          <a:r>
            <a:rPr lang="en-GB" sz="1100" kern="1200" err="1"/>
            <a:t>Penderfynwch</a:t>
          </a:r>
          <a:r>
            <a:rPr lang="en-GB" sz="1100" kern="1200"/>
            <a:t> </a:t>
          </a:r>
          <a:r>
            <a:rPr lang="en-GB" sz="1100" kern="1200" err="1"/>
            <a:t>ar</a:t>
          </a:r>
          <a:r>
            <a:rPr lang="en-GB" sz="1100" kern="1200"/>
            <a:t> </a:t>
          </a:r>
          <a:r>
            <a:rPr lang="en-GB" sz="1100" kern="1200" err="1"/>
            <a:t>gôl</a:t>
          </a:r>
          <a:r>
            <a:rPr lang="en-GB" sz="1100" kern="1200"/>
            <a:t> </a:t>
          </a:r>
          <a:r>
            <a:rPr lang="en-GB" sz="1100" kern="1200" err="1"/>
            <a:t>glir</a:t>
          </a:r>
          <a:r>
            <a:rPr lang="en-GB" sz="1100" kern="1200"/>
            <a:t>.</a:t>
          </a:r>
        </a:p>
      </dsp:txBody>
      <dsp:txXfrm>
        <a:off x="643" y="1888242"/>
        <a:ext cx="1985931" cy="1440149"/>
      </dsp:txXfrm>
    </dsp:sp>
    <dsp:sp modelId="{3FC586BE-870E-4D6A-978D-3C9457AF2A22}">
      <dsp:nvSpPr>
        <dsp:cNvPr id="0" name=""/>
        <dsp:cNvSpPr/>
      </dsp:nvSpPr>
      <dsp:spPr>
        <a:xfrm>
          <a:off x="633571" y="1216172"/>
          <a:ext cx="720074" cy="720074"/>
        </a:xfrm>
        <a:prstGeom prst="ellipse">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140" tIns="12700" rIns="56140" bIns="12700" numCol="1" spcCol="1270" anchor="ctr" anchorCtr="0">
          <a:noAutofit/>
        </a:bodyPr>
        <a:lstStyle/>
        <a:p>
          <a:pPr marL="0" lvl="0" indent="0" algn="ctr" defTabSz="1422400">
            <a:lnSpc>
              <a:spcPct val="90000"/>
            </a:lnSpc>
            <a:spcBef>
              <a:spcPct val="0"/>
            </a:spcBef>
            <a:spcAft>
              <a:spcPct val="35000"/>
            </a:spcAft>
            <a:buNone/>
          </a:pPr>
          <a:r>
            <a:rPr lang="en-US" sz="3200" kern="1200"/>
            <a:t>1</a:t>
          </a:r>
        </a:p>
      </dsp:txBody>
      <dsp:txXfrm>
        <a:off x="739023" y="1321624"/>
        <a:ext cx="509170" cy="509170"/>
      </dsp:txXfrm>
    </dsp:sp>
    <dsp:sp modelId="{EC385978-A932-4CBE-AAA7-70E2651E8B64}">
      <dsp:nvSpPr>
        <dsp:cNvPr id="0" name=""/>
        <dsp:cNvSpPr/>
      </dsp:nvSpPr>
      <dsp:spPr>
        <a:xfrm>
          <a:off x="136377" y="3376324"/>
          <a:ext cx="1714463" cy="72"/>
        </a:xfrm>
        <a:prstGeom prst="rect">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63A5B0-1B92-4FB1-AF0E-D28B422C2AD2}">
      <dsp:nvSpPr>
        <dsp:cNvPr id="0" name=""/>
        <dsp:cNvSpPr/>
      </dsp:nvSpPr>
      <dsp:spPr>
        <a:xfrm>
          <a:off x="2158021" y="976147"/>
          <a:ext cx="1714463" cy="2400248"/>
        </a:xfrm>
        <a:prstGeom prst="rect">
          <a:avLst/>
        </a:prstGeom>
        <a:solidFill>
          <a:schemeClr val="accent3">
            <a:tint val="40000"/>
            <a:alpha val="90000"/>
            <a:hueOff val="0"/>
            <a:satOff val="0"/>
            <a:lumOff val="0"/>
            <a:alphaOff val="0"/>
          </a:schemeClr>
        </a:solidFill>
        <a:ln w="48000" cap="flat" cmpd="thickThin"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666" tIns="330200" rIns="133666" bIns="330200" numCol="1" spcCol="1270" anchor="t" anchorCtr="0">
          <a:noAutofit/>
        </a:bodyPr>
        <a:lstStyle/>
        <a:p>
          <a:pPr marL="0" lvl="0" indent="0" algn="l" defTabSz="488950">
            <a:lnSpc>
              <a:spcPct val="90000"/>
            </a:lnSpc>
            <a:spcBef>
              <a:spcPct val="0"/>
            </a:spcBef>
            <a:spcAft>
              <a:spcPct val="35000"/>
            </a:spcAft>
            <a:buNone/>
          </a:pPr>
          <a:r>
            <a:rPr lang="en-GB" sz="1100" kern="1200"/>
            <a:t>Cynlluniwch gyfres o wersi.</a:t>
          </a:r>
          <a:endParaRPr lang="en-US" sz="1100" kern="1200"/>
        </a:p>
      </dsp:txBody>
      <dsp:txXfrm>
        <a:off x="2158021" y="1888242"/>
        <a:ext cx="1714463" cy="1440149"/>
      </dsp:txXfrm>
    </dsp:sp>
    <dsp:sp modelId="{C3640475-8FCD-4B0E-AC08-72F5CBC7CA97}">
      <dsp:nvSpPr>
        <dsp:cNvPr id="0" name=""/>
        <dsp:cNvSpPr/>
      </dsp:nvSpPr>
      <dsp:spPr>
        <a:xfrm>
          <a:off x="2655215" y="1216172"/>
          <a:ext cx="720074" cy="720074"/>
        </a:xfrm>
        <a:prstGeom prst="ellipse">
          <a:avLst/>
        </a:prstGeom>
        <a:solidFill>
          <a:schemeClr val="accent4">
            <a:hueOff val="0"/>
            <a:satOff val="0"/>
            <a:lumOff val="0"/>
            <a:alphaOff val="0"/>
          </a:schemeClr>
        </a:solidFill>
        <a:ln w="48000" cap="flat" cmpd="thickThin"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140" tIns="12700" rIns="56140" bIns="12700" numCol="1" spcCol="1270" anchor="ctr" anchorCtr="0">
          <a:noAutofit/>
        </a:bodyPr>
        <a:lstStyle/>
        <a:p>
          <a:pPr marL="0" lvl="0" indent="0" algn="ctr" defTabSz="1422400">
            <a:lnSpc>
              <a:spcPct val="90000"/>
            </a:lnSpc>
            <a:spcBef>
              <a:spcPct val="0"/>
            </a:spcBef>
            <a:spcAft>
              <a:spcPct val="35000"/>
            </a:spcAft>
            <a:buNone/>
          </a:pPr>
          <a:r>
            <a:rPr lang="en-US" sz="3200" kern="1200"/>
            <a:t>2</a:t>
          </a:r>
        </a:p>
      </dsp:txBody>
      <dsp:txXfrm>
        <a:off x="2760667" y="1321624"/>
        <a:ext cx="509170" cy="509170"/>
      </dsp:txXfrm>
    </dsp:sp>
    <dsp:sp modelId="{77012F85-2538-4C8A-B870-B17727F91CF9}">
      <dsp:nvSpPr>
        <dsp:cNvPr id="0" name=""/>
        <dsp:cNvSpPr/>
      </dsp:nvSpPr>
      <dsp:spPr>
        <a:xfrm>
          <a:off x="2158021" y="3376324"/>
          <a:ext cx="1714463" cy="72"/>
        </a:xfrm>
        <a:prstGeom prst="rect">
          <a:avLst/>
        </a:prstGeom>
        <a:solidFill>
          <a:schemeClr val="accent5">
            <a:hueOff val="0"/>
            <a:satOff val="0"/>
            <a:lumOff val="0"/>
            <a:alphaOff val="0"/>
          </a:schemeClr>
        </a:solidFill>
        <a:ln w="48000" cap="flat" cmpd="thickThin"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82780-D44F-4A6D-B634-3FC7092F6FF5}">
      <dsp:nvSpPr>
        <dsp:cNvPr id="0" name=""/>
        <dsp:cNvSpPr/>
      </dsp:nvSpPr>
      <dsp:spPr>
        <a:xfrm>
          <a:off x="4043930" y="976147"/>
          <a:ext cx="1881160" cy="2400248"/>
        </a:xfrm>
        <a:prstGeom prst="rect">
          <a:avLst/>
        </a:prstGeom>
        <a:solidFill>
          <a:schemeClr val="accent4">
            <a:tint val="40000"/>
            <a:alpha val="90000"/>
            <a:hueOff val="0"/>
            <a:satOff val="0"/>
            <a:lumOff val="0"/>
            <a:alphaOff val="0"/>
          </a:schemeClr>
        </a:solidFill>
        <a:ln w="48000" cap="flat" cmpd="thickThin"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666" tIns="330200" rIns="133666" bIns="330200" numCol="1" spcCol="1270" anchor="t" anchorCtr="0">
          <a:noAutofit/>
        </a:bodyPr>
        <a:lstStyle/>
        <a:p>
          <a:pPr marL="0" lvl="0" indent="0" algn="l" defTabSz="488950">
            <a:lnSpc>
              <a:spcPct val="90000"/>
            </a:lnSpc>
            <a:spcBef>
              <a:spcPct val="0"/>
            </a:spcBef>
            <a:spcAft>
              <a:spcPct val="35000"/>
            </a:spcAft>
            <a:buNone/>
          </a:pPr>
          <a:r>
            <a:rPr lang="en-GB" sz="1100" kern="1200"/>
            <a:t>Byddwch yn eglur am eich amcanion (yn hytrach na'r gweithgareddau). </a:t>
          </a:r>
          <a:endParaRPr lang="en-US" sz="1100" kern="1200"/>
        </a:p>
      </dsp:txBody>
      <dsp:txXfrm>
        <a:off x="4043930" y="1888242"/>
        <a:ext cx="1881160" cy="1440149"/>
      </dsp:txXfrm>
    </dsp:sp>
    <dsp:sp modelId="{A81D6EF1-00DA-4EB1-A7C8-5CABFA18FD9C}">
      <dsp:nvSpPr>
        <dsp:cNvPr id="0" name=""/>
        <dsp:cNvSpPr/>
      </dsp:nvSpPr>
      <dsp:spPr>
        <a:xfrm>
          <a:off x="4624473" y="1216172"/>
          <a:ext cx="720074" cy="720074"/>
        </a:xfrm>
        <a:prstGeom prst="ellipse">
          <a:avLst/>
        </a:prstGeom>
        <a:solidFill>
          <a:schemeClr val="accent6">
            <a:hueOff val="0"/>
            <a:satOff val="0"/>
            <a:lumOff val="0"/>
            <a:alphaOff val="0"/>
          </a:schemeClr>
        </a:solidFill>
        <a:ln w="48000" cap="flat" cmpd="thickThin"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140" tIns="12700" rIns="56140" bIns="12700" numCol="1" spcCol="1270" anchor="ctr" anchorCtr="0">
          <a:noAutofit/>
        </a:bodyPr>
        <a:lstStyle/>
        <a:p>
          <a:pPr marL="0" lvl="0" indent="0" algn="ctr" defTabSz="1422400">
            <a:lnSpc>
              <a:spcPct val="90000"/>
            </a:lnSpc>
            <a:spcBef>
              <a:spcPct val="0"/>
            </a:spcBef>
            <a:spcAft>
              <a:spcPct val="35000"/>
            </a:spcAft>
            <a:buNone/>
          </a:pPr>
          <a:r>
            <a:rPr lang="en-US" sz="3200" kern="1200"/>
            <a:t>3</a:t>
          </a:r>
        </a:p>
      </dsp:txBody>
      <dsp:txXfrm>
        <a:off x="4729925" y="1321624"/>
        <a:ext cx="509170" cy="509170"/>
      </dsp:txXfrm>
    </dsp:sp>
    <dsp:sp modelId="{2A9D9626-0E1E-410E-9EAE-EC98185D0CDA}">
      <dsp:nvSpPr>
        <dsp:cNvPr id="0" name=""/>
        <dsp:cNvSpPr/>
      </dsp:nvSpPr>
      <dsp:spPr>
        <a:xfrm>
          <a:off x="4127279" y="3376324"/>
          <a:ext cx="1714463" cy="72"/>
        </a:xfrm>
        <a:prstGeom prst="rect">
          <a:avLst/>
        </a:prstGeom>
        <a:solidFill>
          <a:schemeClr val="accent2">
            <a:hueOff val="0"/>
            <a:satOff val="0"/>
            <a:lumOff val="0"/>
            <a:alphaOff val="0"/>
          </a:schemeClr>
        </a:solidFill>
        <a:ln w="48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F9196F-77A7-4C05-BD2C-5BAC12F81199}">
      <dsp:nvSpPr>
        <dsp:cNvPr id="0" name=""/>
        <dsp:cNvSpPr/>
      </dsp:nvSpPr>
      <dsp:spPr>
        <a:xfrm>
          <a:off x="6096537" y="976147"/>
          <a:ext cx="1965323" cy="2400248"/>
        </a:xfrm>
        <a:prstGeom prst="rect">
          <a:avLst/>
        </a:prstGeom>
        <a:solidFill>
          <a:schemeClr val="accent5">
            <a:tint val="40000"/>
            <a:alpha val="90000"/>
            <a:hueOff val="0"/>
            <a:satOff val="0"/>
            <a:lumOff val="0"/>
            <a:alphaOff val="0"/>
          </a:schemeClr>
        </a:solidFill>
        <a:ln w="48000" cap="flat" cmpd="thickThin"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666" tIns="330200" rIns="133666" bIns="330200" numCol="1" spcCol="1270" anchor="t" anchorCtr="0">
          <a:noAutofit/>
        </a:bodyPr>
        <a:lstStyle/>
        <a:p>
          <a:pPr marL="0" lvl="0" indent="0" algn="l" defTabSz="488950">
            <a:lnSpc>
              <a:spcPct val="90000"/>
            </a:lnSpc>
            <a:spcBef>
              <a:spcPct val="0"/>
            </a:spcBef>
            <a:spcAft>
              <a:spcPct val="35000"/>
            </a:spcAft>
            <a:buNone/>
          </a:pPr>
          <a:r>
            <a:rPr lang="en-GB" sz="1100" kern="1200" err="1"/>
            <a:t>Ystyriwch</a:t>
          </a:r>
          <a:r>
            <a:rPr lang="en-GB" sz="1100" kern="1200"/>
            <a:t> </a:t>
          </a:r>
          <a:r>
            <a:rPr lang="en-GB" sz="1100" kern="1200" err="1"/>
            <a:t>asesu</a:t>
          </a:r>
          <a:r>
            <a:rPr lang="en-GB" sz="1100" kern="1200"/>
            <a:t> </a:t>
          </a:r>
          <a:r>
            <a:rPr lang="en-GB" sz="1100" kern="1200" err="1"/>
            <a:t>ar</a:t>
          </a:r>
          <a:r>
            <a:rPr lang="en-GB" sz="1100" kern="1200"/>
            <a:t> </a:t>
          </a:r>
        </a:p>
        <a:p>
          <a:pPr marL="0" lvl="0" indent="0" algn="l" defTabSz="488950">
            <a:lnSpc>
              <a:spcPct val="90000"/>
            </a:lnSpc>
            <a:spcBef>
              <a:spcPct val="0"/>
            </a:spcBef>
            <a:spcAft>
              <a:spcPct val="35000"/>
            </a:spcAft>
            <a:buNone/>
          </a:pPr>
          <a:r>
            <a:rPr lang="en-GB" sz="1100" kern="1200" err="1"/>
            <a:t>ddechrau'r</a:t>
          </a:r>
          <a:r>
            <a:rPr lang="en-GB" sz="1100" kern="1200"/>
            <a:t> broses, </a:t>
          </a:r>
          <a:r>
            <a:rPr lang="en-GB" sz="1100" kern="1200" err="1"/>
            <a:t>yna</a:t>
          </a:r>
          <a:r>
            <a:rPr lang="en-GB" sz="1100" kern="1200"/>
            <a:t> </a:t>
          </a:r>
          <a:r>
            <a:rPr lang="en-GB" sz="1100" kern="1200" err="1"/>
            <a:t>meddyliwch</a:t>
          </a:r>
          <a:r>
            <a:rPr lang="en-GB" sz="1100" kern="1200"/>
            <a:t> am </a:t>
          </a:r>
          <a:r>
            <a:rPr lang="en-GB" sz="1100" kern="1200" err="1"/>
            <a:t>weithgareddau</a:t>
          </a:r>
          <a:r>
            <a:rPr lang="en-GB" sz="1100" kern="1200"/>
            <a:t>. </a:t>
          </a:r>
          <a:endParaRPr lang="en-US" sz="1100" kern="1200"/>
        </a:p>
      </dsp:txBody>
      <dsp:txXfrm>
        <a:off x="6096537" y="1888242"/>
        <a:ext cx="1965323" cy="1440149"/>
      </dsp:txXfrm>
    </dsp:sp>
    <dsp:sp modelId="{E2B68B5F-63B5-4A84-A1A1-78240B8A7918}">
      <dsp:nvSpPr>
        <dsp:cNvPr id="0" name=""/>
        <dsp:cNvSpPr/>
      </dsp:nvSpPr>
      <dsp:spPr>
        <a:xfrm>
          <a:off x="6719161" y="1216172"/>
          <a:ext cx="720074" cy="720074"/>
        </a:xfrm>
        <a:prstGeom prst="ellips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140" tIns="12700" rIns="56140" bIns="12700" numCol="1" spcCol="1270" anchor="ctr" anchorCtr="0">
          <a:noAutofit/>
        </a:bodyPr>
        <a:lstStyle/>
        <a:p>
          <a:pPr marL="0" lvl="0" indent="0" algn="ctr" defTabSz="1422400">
            <a:lnSpc>
              <a:spcPct val="90000"/>
            </a:lnSpc>
            <a:spcBef>
              <a:spcPct val="0"/>
            </a:spcBef>
            <a:spcAft>
              <a:spcPct val="35000"/>
            </a:spcAft>
            <a:buNone/>
          </a:pPr>
          <a:r>
            <a:rPr lang="en-US" sz="3200" kern="1200"/>
            <a:t>4</a:t>
          </a:r>
        </a:p>
      </dsp:txBody>
      <dsp:txXfrm>
        <a:off x="6824613" y="1321624"/>
        <a:ext cx="509170" cy="509170"/>
      </dsp:txXfrm>
    </dsp:sp>
    <dsp:sp modelId="{83655DEC-F171-48E8-BC9E-E905E81295B5}">
      <dsp:nvSpPr>
        <dsp:cNvPr id="0" name=""/>
        <dsp:cNvSpPr/>
      </dsp:nvSpPr>
      <dsp:spPr>
        <a:xfrm>
          <a:off x="6221967" y="3376324"/>
          <a:ext cx="1714463" cy="72"/>
        </a:xfrm>
        <a:prstGeom prst="rect">
          <a:avLst/>
        </a:prstGeom>
        <a:solidFill>
          <a:schemeClr val="accent4">
            <a:hueOff val="0"/>
            <a:satOff val="0"/>
            <a:lumOff val="0"/>
            <a:alphaOff val="0"/>
          </a:schemeClr>
        </a:solidFill>
        <a:ln w="48000" cap="flat" cmpd="thickThin"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a:p>
        </p:txBody>
      </p:sp>
      <p:sp>
        <p:nvSpPr>
          <p:cNvPr id="3" name="Date Placeholder 2"/>
          <p:cNvSpPr>
            <a:spLocks noGrp="1"/>
          </p:cNvSpPr>
          <p:nvPr>
            <p:ph type="dt" sz="quarter" idx="1"/>
          </p:nvPr>
        </p:nvSpPr>
        <p:spPr>
          <a:xfrm>
            <a:off x="3894505" y="0"/>
            <a:ext cx="2979367" cy="501879"/>
          </a:xfrm>
          <a:prstGeom prst="rect">
            <a:avLst/>
          </a:prstGeom>
        </p:spPr>
        <p:txBody>
          <a:bodyPr vert="horz" lIns="96442" tIns="48221" rIns="96442" bIns="48221" rtlCol="0"/>
          <a:lstStyle>
            <a:lvl1pPr algn="r">
              <a:defRPr sz="1300"/>
            </a:lvl1pPr>
          </a:lstStyle>
          <a:p>
            <a:fld id="{23CEAAF3-9831-450B-8D59-2C09DB96C8FC}" type="datetimeFigureOut">
              <a:rPr lang="en-US"/>
              <a:t>1/11/2023</a:t>
            </a:fld>
            <a:endParaRPr/>
          </a:p>
        </p:txBody>
      </p:sp>
      <p:sp>
        <p:nvSpPr>
          <p:cNvPr id="4" name="Footer Placeholder 3"/>
          <p:cNvSpPr>
            <a:spLocks noGrp="1"/>
          </p:cNvSpPr>
          <p:nvPr>
            <p:ph type="ftr" sz="quarter" idx="2"/>
          </p:nvPr>
        </p:nvSpPr>
        <p:spPr>
          <a:xfrm>
            <a:off x="0" y="9500961"/>
            <a:ext cx="2979367" cy="501878"/>
          </a:xfrm>
          <a:prstGeom prst="rect">
            <a:avLst/>
          </a:prstGeom>
        </p:spPr>
        <p:txBody>
          <a:bodyPr vert="horz" lIns="96442" tIns="48221" rIns="96442" bIns="48221" rtlCol="0" anchor="b"/>
          <a:lstStyle>
            <a:lvl1pPr algn="l">
              <a:defRPr sz="1300"/>
            </a:lvl1pPr>
          </a:lstStyle>
          <a:p>
            <a:endParaRPr/>
          </a:p>
        </p:txBody>
      </p:sp>
      <p:sp>
        <p:nvSpPr>
          <p:cNvPr id="5" name="Slide Number Placeholder 4"/>
          <p:cNvSpPr>
            <a:spLocks noGrp="1"/>
          </p:cNvSpPr>
          <p:nvPr>
            <p:ph type="sldNum" sz="quarter" idx="3"/>
          </p:nvPr>
        </p:nvSpPr>
        <p:spPr>
          <a:xfrm>
            <a:off x="3894505" y="9500961"/>
            <a:ext cx="2979367" cy="501878"/>
          </a:xfrm>
          <a:prstGeom prst="rect">
            <a:avLst/>
          </a:prstGeom>
        </p:spPr>
        <p:txBody>
          <a:bodyPr vert="horz" lIns="96442" tIns="48221" rIns="96442" bIns="48221" rtlCol="0" anchor="b"/>
          <a:lstStyle>
            <a:lvl1pPr algn="r">
              <a:defRPr sz="13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D50CD79-FC16-4410-AB61-17F26E6D3BC8}" type="datetimeFigureOut">
              <a:rPr lang="en-US"/>
              <a:t>1/11/2023</a:t>
            </a:fld>
            <a:endParaRPr/>
          </a:p>
        </p:txBody>
      </p:sp>
      <p:sp>
        <p:nvSpPr>
          <p:cNvPr id="4" name="Slide Image Placeholder 3"/>
          <p:cNvSpPr>
            <a:spLocks noGrp="1" noRot="1" noChangeAspect="1"/>
          </p:cNvSpPr>
          <p:nvPr>
            <p:ph type="sldImg" idx="2"/>
          </p:nvPr>
        </p:nvSpPr>
        <p:spPr>
          <a:xfrm>
            <a:off x="438150" y="1250950"/>
            <a:ext cx="5999163" cy="3375025"/>
          </a:xfrm>
          <a:prstGeom prst="rect">
            <a:avLst/>
          </a:prstGeom>
          <a:noFill/>
          <a:ln w="12700">
            <a:solidFill>
              <a:prstClr val="black"/>
            </a:solidFill>
          </a:ln>
        </p:spPr>
        <p:txBody>
          <a:bodyPr vert="horz" lIns="96442" tIns="48221" rIns="96442" bIns="48221" rtlCol="0" anchor="ctr"/>
          <a:lstStyle/>
          <a:p>
            <a:endParaRPr/>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a:latin typeface="Arial" pitchFamily="34" charset="0"/>
                <a:cs typeface="Arial" pitchFamily="34" charset="0"/>
              </a:rPr>
              <a:t>NOTE:</a:t>
            </a:r>
          </a:p>
          <a:p>
            <a:r>
              <a:rPr lang="en-US" i="1">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Time to download documentation</a:t>
            </a:r>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586766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26F650CA-9B73-43B9-BEC7-15AC02EF02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40006590" indent="-39524382">
              <a:defRPr>
                <a:solidFill>
                  <a:schemeClr val="tx1"/>
                </a:solidFill>
                <a:latin typeface="Arial" panose="020B0604020202020204" pitchFamily="34" charset="0"/>
                <a:ea typeface="ＭＳ Ｐゴシック" panose="020B0600070205080204" pitchFamily="34" charset="-128"/>
              </a:defRPr>
            </a:lvl2pPr>
            <a:lvl3pPr marL="1205522" indent="-241104">
              <a:defRPr>
                <a:solidFill>
                  <a:schemeClr val="tx1"/>
                </a:solidFill>
                <a:latin typeface="Arial" panose="020B0604020202020204" pitchFamily="34" charset="0"/>
                <a:ea typeface="ＭＳ Ｐゴシック" panose="020B0600070205080204" pitchFamily="34" charset="-128"/>
              </a:defRPr>
            </a:lvl3pPr>
            <a:lvl4pPr marL="1687731" indent="-241104">
              <a:defRPr>
                <a:solidFill>
                  <a:schemeClr val="tx1"/>
                </a:solidFill>
                <a:latin typeface="Arial" panose="020B0604020202020204" pitchFamily="34" charset="0"/>
                <a:ea typeface="ＭＳ Ｐゴシック" panose="020B0600070205080204" pitchFamily="34" charset="-128"/>
              </a:defRPr>
            </a:lvl4pPr>
            <a:lvl5pPr marL="2169940" indent="-241104">
              <a:defRPr>
                <a:solidFill>
                  <a:schemeClr val="tx1"/>
                </a:solidFill>
                <a:latin typeface="Arial" panose="020B0604020202020204" pitchFamily="34" charset="0"/>
                <a:ea typeface="ＭＳ Ｐゴシック" panose="020B0600070205080204" pitchFamily="34" charset="-128"/>
              </a:defRPr>
            </a:lvl5pPr>
            <a:lvl6pPr marL="2652149"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34357"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16566"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8775"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A06EF92-B50B-49CC-9592-753810CC20D0}" type="slidenum">
              <a:rPr lang="en-US" altLang="en-US" smtClean="0"/>
              <a:pPr/>
              <a:t>6</a:t>
            </a:fld>
            <a:endParaRPr lang="en-US" altLang="en-US"/>
          </a:p>
        </p:txBody>
      </p:sp>
      <p:sp>
        <p:nvSpPr>
          <p:cNvPr id="23554" name="Rectangle 2">
            <a:extLst>
              <a:ext uri="{FF2B5EF4-FFF2-40B4-BE49-F238E27FC236}">
                <a16:creationId xmlns:a16="http://schemas.microsoft.com/office/drawing/2014/main" id="{AB3B557C-DB53-4530-B5CC-563E9F322D8F}"/>
              </a:ext>
            </a:extLst>
          </p:cNvPr>
          <p:cNvSpPr>
            <a:spLocks noGrp="1" noRot="1" noChangeAspect="1" noChangeArrowheads="1" noTextEdit="1"/>
          </p:cNvSpPr>
          <p:nvPr>
            <p:ph type="sldImg"/>
          </p:nvPr>
        </p:nvSpPr>
        <p:spPr>
          <a:ln/>
        </p:spPr>
      </p:sp>
      <p:sp>
        <p:nvSpPr>
          <p:cNvPr id="23555" name="Rectangle 3">
            <a:extLst>
              <a:ext uri="{FF2B5EF4-FFF2-40B4-BE49-F238E27FC236}">
                <a16:creationId xmlns:a16="http://schemas.microsoft.com/office/drawing/2014/main" id="{A77BE507-FBC6-4F1E-AC28-FA4581C4B47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err="1">
                <a:latin typeface="Arial" panose="020B0604020202020204" pitchFamily="34" charset="0"/>
                <a:ea typeface="ＭＳ Ｐゴシック" panose="020B0600070205080204" pitchFamily="34" charset="-128"/>
              </a:rPr>
              <a:t>Fframwaith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gyfer</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Cyfnod</a:t>
            </a:r>
            <a:r>
              <a:rPr lang="en-GB" altLang="en-US" dirty="0">
                <a:latin typeface="Arial" panose="020B0604020202020204" pitchFamily="34" charset="0"/>
                <a:ea typeface="ＭＳ Ｐゴシック" panose="020B0600070205080204" pitchFamily="34" charset="-128"/>
              </a:rPr>
              <a:t> Sylfaen     </a:t>
            </a: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a:latin typeface="Arial" panose="020B0604020202020204" pitchFamily="34" charset="0"/>
                <a:ea typeface="ＭＳ Ｐゴシック" panose="020B0600070205080204" pitchFamily="34" charset="-128"/>
              </a:rPr>
              <a:t>Mae </a:t>
            </a:r>
            <a:r>
              <a:rPr lang="en-GB" altLang="en-US" dirty="0" err="1">
                <a:latin typeface="Arial" panose="020B0604020202020204" pitchFamily="34" charset="0"/>
                <a:ea typeface="ＭＳ Ｐゴシック" panose="020B0600070205080204" pitchFamily="34" charset="-128"/>
              </a:rPr>
              <a:t>Dat</a:t>
            </a:r>
            <a:r>
              <a:rPr lang="en-GB" altLang="en-US" dirty="0">
                <a:latin typeface="Arial" panose="020B0604020202020204" pitchFamily="34" charset="0"/>
                <a:ea typeface="ＭＳ Ｐゴシック" panose="020B0600070205080204" pitchFamily="34" charset="-128"/>
              </a:rPr>
              <a:t> P a Ch LL ac am </a:t>
            </a:r>
            <a:r>
              <a:rPr lang="en-GB" altLang="en-US" dirty="0" err="1">
                <a:latin typeface="Arial" panose="020B0604020202020204" pitchFamily="34" charset="0"/>
                <a:ea typeface="ＭＳ Ｐゴシック" panose="020B0600070205080204" pitchFamily="34" charset="-128"/>
              </a:rPr>
              <a:t>ddiw</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wrth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wraidd</a:t>
            </a:r>
            <a:r>
              <a:rPr lang="en-GB" altLang="en-US" dirty="0">
                <a:latin typeface="Arial" panose="020B0604020202020204" pitchFamily="34" charset="0"/>
                <a:ea typeface="ＭＳ Ｐゴシック" panose="020B0600070205080204" pitchFamily="34" charset="-128"/>
              </a:rPr>
              <a:t> y CS           </a:t>
            </a:r>
            <a:r>
              <a:rPr lang="en-GB" altLang="en-US" b="1" dirty="0" err="1">
                <a:latin typeface="Arial" panose="020B0604020202020204" pitchFamily="34" charset="0"/>
                <a:ea typeface="ＭＳ Ｐゴシック" panose="020B0600070205080204" pitchFamily="34" charset="-128"/>
              </a:rPr>
              <a:t>TUd</a:t>
            </a:r>
            <a:r>
              <a:rPr lang="en-GB" altLang="en-US" b="1" dirty="0">
                <a:latin typeface="Arial" panose="020B0604020202020204" pitchFamily="34" charset="0"/>
                <a:ea typeface="ＭＳ Ｐゴシック" panose="020B0600070205080204" pitchFamily="34" charset="-128"/>
              </a:rPr>
              <a:t> 14 para 1</a:t>
            </a:r>
            <a:r>
              <a:rPr lang="en-GB" altLang="en-US" dirty="0">
                <a:latin typeface="Arial" panose="020B0604020202020204" pitchFamily="34" charset="0"/>
                <a:ea typeface="ＭＳ Ｐゴシック" panose="020B0600070205080204" pitchFamily="34" charset="-128"/>
              </a:rPr>
              <a:t>  </a:t>
            </a: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a:latin typeface="Arial" panose="020B0604020202020204" pitchFamily="34" charset="0"/>
                <a:ea typeface="ＭＳ Ｐゴシック" panose="020B0600070205080204" pitchFamily="34" charset="-128"/>
              </a:rPr>
              <a:t>Pam?</a:t>
            </a: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a:latin typeface="Arial" panose="020B0604020202020204" pitchFamily="34" charset="0"/>
                <a:ea typeface="ＭＳ Ｐゴシック" panose="020B0600070205080204" pitchFamily="34" charset="-128"/>
              </a:rPr>
              <a:t>Y </a:t>
            </a:r>
            <a:r>
              <a:rPr lang="en-GB" altLang="en-US" dirty="0" err="1">
                <a:latin typeface="Arial" panose="020B0604020202020204" pitchFamily="34" charset="0"/>
                <a:ea typeface="ＭＳ Ｐゴシック" panose="020B0600070205080204" pitchFamily="34" charset="-128"/>
              </a:rPr>
              <a:t>plentyn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athroniaeth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plentyn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ganolog</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destun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perthnasol</a:t>
            </a:r>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1156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TASK _ Look at the physical development – and the new health and well being </a:t>
            </a:r>
            <a:r>
              <a:rPr lang="en-GB" err="1"/>
              <a:t>AoLE</a:t>
            </a:r>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3664133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Mae’r 4 diben yn greiddiol i’r Cwricwlwm. </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1521381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a:extLst>
              <a:ext uri="{FF2B5EF4-FFF2-40B4-BE49-F238E27FC236}">
                <a16:creationId xmlns:a16="http://schemas.microsoft.com/office/drawing/2014/main" id="{A859DE4F-C77A-43E7-BA4E-BC7EE046BBC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40006590" indent="-39524382">
              <a:defRPr>
                <a:solidFill>
                  <a:schemeClr val="tx1"/>
                </a:solidFill>
                <a:latin typeface="Arial" panose="020B0604020202020204" pitchFamily="34" charset="0"/>
                <a:ea typeface="ＭＳ Ｐゴシック" panose="020B0600070205080204" pitchFamily="34" charset="-128"/>
              </a:defRPr>
            </a:lvl2pPr>
            <a:lvl3pPr marL="1205522" indent="-241104">
              <a:defRPr>
                <a:solidFill>
                  <a:schemeClr val="tx1"/>
                </a:solidFill>
                <a:latin typeface="Arial" panose="020B0604020202020204" pitchFamily="34" charset="0"/>
                <a:ea typeface="ＭＳ Ｐゴシック" panose="020B0600070205080204" pitchFamily="34" charset="-128"/>
              </a:defRPr>
            </a:lvl3pPr>
            <a:lvl4pPr marL="1687731" indent="-241104">
              <a:defRPr>
                <a:solidFill>
                  <a:schemeClr val="tx1"/>
                </a:solidFill>
                <a:latin typeface="Arial" panose="020B0604020202020204" pitchFamily="34" charset="0"/>
                <a:ea typeface="ＭＳ Ｐゴシック" panose="020B0600070205080204" pitchFamily="34" charset="-128"/>
              </a:defRPr>
            </a:lvl4pPr>
            <a:lvl5pPr marL="2169940" indent="-241104">
              <a:defRPr>
                <a:solidFill>
                  <a:schemeClr val="tx1"/>
                </a:solidFill>
                <a:latin typeface="Arial" panose="020B0604020202020204" pitchFamily="34" charset="0"/>
                <a:ea typeface="ＭＳ Ｐゴシック" panose="020B0600070205080204" pitchFamily="34" charset="-128"/>
              </a:defRPr>
            </a:lvl5pPr>
            <a:lvl6pPr marL="2652149"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34357"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16566"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8775"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152A7E9-A509-400E-811E-BA0A979DD081}" type="slidenum">
              <a:rPr lang="en-US" altLang="en-US" smtClean="0"/>
              <a:pPr/>
              <a:t>10</a:t>
            </a:fld>
            <a:endParaRPr lang="en-US" altLang="en-US"/>
          </a:p>
        </p:txBody>
      </p:sp>
      <p:sp>
        <p:nvSpPr>
          <p:cNvPr id="33794" name="Rectangle 2">
            <a:extLst>
              <a:ext uri="{FF2B5EF4-FFF2-40B4-BE49-F238E27FC236}">
                <a16:creationId xmlns:a16="http://schemas.microsoft.com/office/drawing/2014/main" id="{C830310F-E04C-43CC-9ED8-64EA7FB1196A}"/>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5A2D4165-D84D-4ECD-B290-03192133B8C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err="1">
                <a:latin typeface="Arial" panose="020B0604020202020204" pitchFamily="34" charset="0"/>
                <a:ea typeface="ＭＳ Ｐゴシック" panose="020B0600070205080204" pitchFamily="34" charset="-128"/>
              </a:rPr>
              <a:t>Byddwn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cynllunio</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yn</a:t>
            </a:r>
            <a:r>
              <a:rPr lang="en-GB" altLang="en-US">
                <a:latin typeface="Arial" panose="020B0604020202020204" pitchFamily="34" charset="0"/>
                <a:ea typeface="ＭＳ Ｐゴシック" panose="020B0600070205080204" pitchFamily="34" charset="-128"/>
              </a:rPr>
              <a:t> y </a:t>
            </a:r>
            <a:r>
              <a:rPr lang="en-GB" altLang="en-US" err="1">
                <a:latin typeface="Arial" panose="020B0604020202020204" pitchFamily="34" charset="0"/>
                <a:ea typeface="ＭＳ Ｐゴシック" panose="020B0600070205080204" pitchFamily="34" charset="-128"/>
              </a:rPr>
              <a:t>Cyfnod</a:t>
            </a:r>
            <a:r>
              <a:rPr lang="en-GB" altLang="en-US">
                <a:latin typeface="Arial" panose="020B0604020202020204" pitchFamily="34" charset="0"/>
                <a:ea typeface="ＭＳ Ｐゴシック" panose="020B0600070205080204" pitchFamily="34" charset="-128"/>
              </a:rPr>
              <a:t> Sylfaen </a:t>
            </a:r>
            <a:r>
              <a:rPr lang="en-GB" altLang="en-US" err="1">
                <a:latin typeface="Arial" panose="020B0604020202020204" pitchFamily="34" charset="0"/>
                <a:ea typeface="ＭＳ Ｐゴシック" panose="020B0600070205080204" pitchFamily="34" charset="-128"/>
              </a:rPr>
              <a:t>gan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ddefnyddio’r</a:t>
            </a:r>
            <a:r>
              <a:rPr lang="en-GB" altLang="en-US">
                <a:latin typeface="Arial" panose="020B0604020202020204" pitchFamily="34" charset="0"/>
                <a:ea typeface="ＭＳ Ｐゴシック" panose="020B0600070205080204" pitchFamily="34" charset="-128"/>
              </a:rPr>
              <a:t> model </a:t>
            </a:r>
            <a:r>
              <a:rPr lang="en-GB" altLang="en-US" err="1">
                <a:latin typeface="Arial" panose="020B0604020202020204" pitchFamily="34" charset="0"/>
                <a:ea typeface="ＭＳ Ｐゴシック" panose="020B0600070205080204" pitchFamily="34" charset="-128"/>
              </a:rPr>
              <a:t>yma</a:t>
            </a:r>
            <a:r>
              <a:rPr lang="en-GB" altLang="en-US">
                <a:latin typeface="Arial" panose="020B0604020202020204" pitchFamily="34" charset="0"/>
                <a:ea typeface="ＭＳ Ｐゴシック" panose="020B0600070205080204" pitchFamily="34" charset="-128"/>
              </a:rPr>
              <a:t>:     </a:t>
            </a:r>
          </a:p>
          <a:p>
            <a:pPr eaLnBrk="1" hangingPunct="1">
              <a:spcBef>
                <a:spcPct val="0"/>
              </a:spcBef>
            </a:pPr>
            <a:endParaRPr lang="en-GB" altLang="en-US">
              <a:latin typeface="Arial" panose="020B0604020202020204" pitchFamily="34" charset="0"/>
              <a:ea typeface="ＭＳ Ｐゴシック" panose="020B0600070205080204" pitchFamily="34" charset="-128"/>
            </a:endParaRPr>
          </a:p>
          <a:p>
            <a:pPr eaLnBrk="1" hangingPunct="1">
              <a:spcBef>
                <a:spcPct val="0"/>
              </a:spcBef>
            </a:pPr>
            <a:r>
              <a:rPr lang="en-GB" altLang="en-US">
                <a:latin typeface="Arial" panose="020B0604020202020204" pitchFamily="34" charset="0"/>
                <a:ea typeface="ＭＳ Ｐゴシック" panose="020B0600070205080204" pitchFamily="34" charset="-128"/>
              </a:rPr>
              <a:t>Model </a:t>
            </a:r>
            <a:r>
              <a:rPr lang="en-GB" altLang="en-US" err="1">
                <a:latin typeface="Arial" panose="020B0604020202020204" pitchFamily="34" charset="0"/>
                <a:ea typeface="ＭＳ Ｐゴシック" panose="020B0600070205080204" pitchFamily="34" charset="-128"/>
              </a:rPr>
              <a:t>wedi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ei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fabwysiadu</a:t>
            </a:r>
            <a:r>
              <a:rPr lang="en-GB" altLang="en-US">
                <a:latin typeface="Arial" panose="020B0604020202020204" pitchFamily="34" charset="0"/>
                <a:ea typeface="ＭＳ Ｐゴシック" panose="020B0600070205080204" pitchFamily="34" charset="-128"/>
              </a:rPr>
              <a:t> o </a:t>
            </a:r>
            <a:r>
              <a:rPr lang="en-GB" altLang="en-US" err="1">
                <a:latin typeface="Arial" panose="020B0604020202020204" pitchFamily="34" charset="0"/>
                <a:ea typeface="ＭＳ Ｐゴシック" panose="020B0600070205080204" pitchFamily="34" charset="-128"/>
              </a:rPr>
              <a:t>athroniaeth</a:t>
            </a:r>
            <a:r>
              <a:rPr lang="en-GB" altLang="en-US">
                <a:latin typeface="Arial" panose="020B0604020202020204" pitchFamily="34" charset="0"/>
                <a:ea typeface="ＭＳ Ｐゴシック" panose="020B0600070205080204" pitchFamily="34" charset="-128"/>
              </a:rPr>
              <a:t> Early Excellence </a:t>
            </a:r>
            <a:r>
              <a:rPr lang="en-GB" altLang="en-US" err="1">
                <a:latin typeface="Arial" panose="020B0604020202020204" pitchFamily="34" charset="0"/>
                <a:ea typeface="ＭＳ Ｐゴシック" panose="020B0600070205080204" pitchFamily="34" charset="-128"/>
              </a:rPr>
              <a:t>yn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Lloegr</a:t>
            </a:r>
            <a:endParaRPr lang="en-GB" altLang="en-US">
              <a:latin typeface="Arial" panose="020B0604020202020204" pitchFamily="34" charset="0"/>
              <a:ea typeface="ＭＳ Ｐゴシック" panose="020B0600070205080204" pitchFamily="34" charset="-128"/>
            </a:endParaRPr>
          </a:p>
          <a:p>
            <a:pPr eaLnBrk="1" hangingPunct="1">
              <a:spcBef>
                <a:spcPct val="0"/>
              </a:spcBef>
            </a:pPr>
            <a:endParaRPr lang="en-GB" altLang="en-US">
              <a:latin typeface="Arial" panose="020B0604020202020204" pitchFamily="34" charset="0"/>
              <a:ea typeface="ＭＳ Ｐゴシック" panose="020B0600070205080204" pitchFamily="34" charset="-128"/>
            </a:endParaRPr>
          </a:p>
          <a:p>
            <a:pPr eaLnBrk="1" hangingPunct="1">
              <a:spcBef>
                <a:spcPct val="0"/>
              </a:spcBef>
            </a:pPr>
            <a:r>
              <a:rPr lang="en-GB" altLang="en-US" err="1">
                <a:latin typeface="Arial" panose="020B0604020202020204" pitchFamily="34" charset="0"/>
                <a:ea typeface="ＭＳ Ｐゴシック" panose="020B0600070205080204" pitchFamily="34" charset="-128"/>
              </a:rPr>
              <a:t>Cyflwynwch</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haenau’r</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triongl</a:t>
            </a:r>
            <a:r>
              <a:rPr lang="en-GB" altLang="en-US">
                <a:latin typeface="Arial" panose="020B0604020202020204" pitchFamily="34" charset="0"/>
                <a:ea typeface="ＭＳ Ｐゴシック" panose="020B0600070205080204" pitchFamily="34" charset="-128"/>
              </a:rPr>
              <a:t> un </a:t>
            </a:r>
            <a:r>
              <a:rPr lang="en-GB" altLang="en-US" err="1">
                <a:latin typeface="Arial" panose="020B0604020202020204" pitchFamily="34" charset="0"/>
                <a:ea typeface="ＭＳ Ｐゴシック" panose="020B0600070205080204" pitchFamily="34" charset="-128"/>
              </a:rPr>
              <a:t>ar</a:t>
            </a:r>
            <a:r>
              <a:rPr lang="en-GB" altLang="en-US">
                <a:latin typeface="Arial" panose="020B0604020202020204" pitchFamily="34" charset="0"/>
                <a:ea typeface="ＭＳ Ｐゴシック" panose="020B0600070205080204" pitchFamily="34" charset="-128"/>
              </a:rPr>
              <a:t> y </a:t>
            </a:r>
            <a:r>
              <a:rPr lang="en-GB" altLang="en-US" err="1">
                <a:latin typeface="Arial" panose="020B0604020202020204" pitchFamily="34" charset="0"/>
                <a:ea typeface="ＭＳ Ｐゴシック" panose="020B0600070205080204" pitchFamily="34" charset="-128"/>
              </a:rPr>
              <a:t>tro</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ddangos</a:t>
            </a:r>
            <a:r>
              <a:rPr lang="en-GB" altLang="en-US">
                <a:latin typeface="Arial" panose="020B0604020202020204" pitchFamily="34" charset="0"/>
                <a:ea typeface="ＭＳ Ｐゴシック" panose="020B0600070205080204" pitchFamily="34" charset="-128"/>
              </a:rPr>
              <a:t> y dull ‘</a:t>
            </a:r>
            <a:r>
              <a:rPr lang="en-GB" altLang="en-US" b="1" u="sng" err="1">
                <a:latin typeface="Arial" panose="020B0604020202020204" pitchFamily="34" charset="0"/>
                <a:ea typeface="ＭＳ Ｐゴシック" panose="020B0600070205080204" pitchFamily="34" charset="-128"/>
              </a:rPr>
              <a:t>gwaelod</a:t>
            </a:r>
            <a:r>
              <a:rPr lang="en-GB" altLang="en-US" b="1" u="sng">
                <a:latin typeface="Arial" panose="020B0604020202020204" pitchFamily="34" charset="0"/>
                <a:ea typeface="ＭＳ Ｐゴシック" panose="020B0600070205080204" pitchFamily="34" charset="-128"/>
              </a:rPr>
              <a:t> </a:t>
            </a:r>
            <a:r>
              <a:rPr lang="en-GB" altLang="en-US" b="1" u="sng" err="1">
                <a:latin typeface="Arial" panose="020B0604020202020204" pitchFamily="34" charset="0"/>
                <a:ea typeface="ＭＳ Ｐゴシック" panose="020B0600070205080204" pitchFamily="34" charset="-128"/>
              </a:rPr>
              <a:t>i</a:t>
            </a:r>
            <a:r>
              <a:rPr lang="en-GB" altLang="en-US" b="1" u="sng">
                <a:latin typeface="Arial" panose="020B0604020202020204" pitchFamily="34" charset="0"/>
                <a:ea typeface="ＭＳ Ｐゴシック" panose="020B0600070205080204" pitchFamily="34" charset="-128"/>
              </a:rPr>
              <a:t> </a:t>
            </a:r>
            <a:r>
              <a:rPr lang="en-GB" altLang="en-US" b="1" u="sng" err="1">
                <a:latin typeface="Arial" panose="020B0604020202020204" pitchFamily="34" charset="0"/>
                <a:ea typeface="ＭＳ Ｐゴシック" panose="020B0600070205080204" pitchFamily="34" charset="-128"/>
              </a:rPr>
              <a:t>fyny</a:t>
            </a:r>
            <a:r>
              <a:rPr lang="en-GB" altLang="en-US" u="sng">
                <a:latin typeface="Arial" panose="020B0604020202020204" pitchFamily="34" charset="0"/>
                <a:ea typeface="ＭＳ Ｐゴシック" panose="020B0600070205080204" pitchFamily="34" charset="-128"/>
              </a:rPr>
              <a:t>’.</a:t>
            </a:r>
          </a:p>
          <a:p>
            <a:pPr eaLnBrk="1" hangingPunct="1">
              <a:spcBef>
                <a:spcPct val="0"/>
              </a:spcBef>
            </a:pPr>
            <a:endParaRPr lang="en-GB" altLang="en-US" u="sng">
              <a:latin typeface="Arial" panose="020B0604020202020204" pitchFamily="34" charset="0"/>
              <a:ea typeface="ＭＳ Ｐゴシック" panose="020B0600070205080204" pitchFamily="34" charset="-128"/>
            </a:endParaRPr>
          </a:p>
          <a:p>
            <a:pPr eaLnBrk="1" hangingPunct="1">
              <a:spcBef>
                <a:spcPct val="0"/>
              </a:spcBef>
            </a:pPr>
            <a:r>
              <a:rPr lang="en-GB" altLang="en-US" err="1">
                <a:latin typeface="Arial" panose="020B0604020202020204" pitchFamily="34" charset="0"/>
                <a:ea typeface="ＭＳ Ｐゴシック" panose="020B0600070205080204" pitchFamily="34" charset="-128"/>
              </a:rPr>
              <a:t>e.e.</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Adnabod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darnau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arian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Tasg</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Ffocws</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eu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gosod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mewn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setiau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tebyg</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henwi</a:t>
            </a:r>
            <a:r>
              <a:rPr lang="en-GB" altLang="en-US">
                <a:latin typeface="Arial" panose="020B0604020202020204" pitchFamily="34" charset="0"/>
                <a:ea typeface="ＭＳ Ｐゴシック" panose="020B0600070205080204" pitchFamily="34" charset="-128"/>
              </a:rPr>
              <a:t> / gem lotto</a:t>
            </a:r>
          </a:p>
          <a:p>
            <a:pPr eaLnBrk="1" hangingPunct="1">
              <a:spcBef>
                <a:spcPct val="0"/>
              </a:spcBef>
            </a:pPr>
            <a:r>
              <a:rPr lang="en-GB" altLang="en-US">
                <a:latin typeface="Arial" panose="020B0604020202020204" pitchFamily="34" charset="0"/>
                <a:ea typeface="ＭＳ Ｐゴシック" panose="020B0600070205080204" pitchFamily="34" charset="-128"/>
              </a:rPr>
              <a:t>                                              </a:t>
            </a:r>
          </a:p>
          <a:p>
            <a:pPr eaLnBrk="1" hangingPunct="1">
              <a:spcBef>
                <a:spcPct val="0"/>
              </a:spcBef>
            </a:pP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Parhaus</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Siop</a:t>
            </a:r>
            <a:endParaRPr lang="en-GB" altLang="en-US">
              <a:latin typeface="Arial" panose="020B0604020202020204" pitchFamily="34" charset="0"/>
              <a:ea typeface="ＭＳ Ｐゴシック" panose="020B0600070205080204" pitchFamily="34" charset="-128"/>
            </a:endParaRPr>
          </a:p>
          <a:p>
            <a:pPr eaLnBrk="1" hangingPunct="1">
              <a:spcBef>
                <a:spcPct val="0"/>
              </a:spcBef>
            </a:pPr>
            <a:endParaRPr lang="en-GB" altLang="en-US">
              <a:latin typeface="Arial" panose="020B0604020202020204" pitchFamily="34" charset="0"/>
              <a:ea typeface="ＭＳ Ｐゴシック" panose="020B0600070205080204" pitchFamily="34" charset="-128"/>
            </a:endParaRPr>
          </a:p>
          <a:p>
            <a:pPr eaLnBrk="1" hangingPunct="1">
              <a:spcBef>
                <a:spcPct val="0"/>
              </a:spcBef>
            </a:pP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Cyfoethogi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til</a:t>
            </a:r>
            <a:r>
              <a:rPr lang="en-GB" altLang="en-US">
                <a:latin typeface="Arial" panose="020B0604020202020204" pitchFamily="34" charset="0"/>
                <a:ea typeface="ＭＳ Ｐゴシック" panose="020B0600070205080204" pitchFamily="34" charset="-128"/>
              </a:rPr>
              <a:t> a </a:t>
            </a:r>
            <a:r>
              <a:rPr lang="en-GB" altLang="en-US" err="1">
                <a:latin typeface="Arial" panose="020B0604020202020204" pitchFamily="34" charset="0"/>
                <a:ea typeface="ＭＳ Ｐゴシック" panose="020B0600070205080204" pitchFamily="34" charset="-128"/>
              </a:rPr>
              <a:t>darnau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talebau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cardiau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credyd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a.y.y.b</a:t>
            </a:r>
            <a:endParaRPr lang="en-GB" altLang="en-US">
              <a:latin typeface="Arial" panose="020B0604020202020204" pitchFamily="34" charset="0"/>
              <a:ea typeface="ＭＳ Ｐゴシック" panose="020B0600070205080204" pitchFamily="34" charset="-128"/>
            </a:endParaRPr>
          </a:p>
          <a:p>
            <a:pPr eaLnBrk="1" hangingPunct="1">
              <a:spcBef>
                <a:spcPct val="0"/>
              </a:spcBef>
            </a:pPr>
            <a:endParaRPr lang="en-GB" altLang="en-US">
              <a:latin typeface="Arial" panose="020B0604020202020204" pitchFamily="34" charset="0"/>
              <a:ea typeface="ＭＳ Ｐゴシック" panose="020B0600070205080204" pitchFamily="34" charset="-128"/>
            </a:endParaRPr>
          </a:p>
          <a:p>
            <a:pPr eaLnBrk="1" hangingPunct="1">
              <a:spcBef>
                <a:spcPct val="0"/>
              </a:spcBef>
            </a:pPr>
            <a:r>
              <a:rPr lang="en-GB" altLang="en-US">
                <a:latin typeface="Arial" panose="020B0604020202020204" pitchFamily="34" charset="0"/>
                <a:ea typeface="ＭＳ Ｐゴシック" panose="020B0600070205080204" pitchFamily="34" charset="-128"/>
              </a:rPr>
              <a:t>https://www.earlyyears.wales/sites/www.earlyyears.wales/files/fpp-1-eng_1.pdf</a:t>
            </a:r>
          </a:p>
          <a:p>
            <a:pPr eaLnBrk="1" hangingPunct="1">
              <a:spcBef>
                <a:spcPct val="0"/>
              </a:spcBef>
            </a:pPr>
            <a:endParaRPr lang="en-GB" altLang="en-US" sz="1500">
              <a:latin typeface="Comic Sans MS" panose="030F0702030302020204" pitchFamily="66" charset="0"/>
              <a:ea typeface="ＭＳ Ｐゴシック" panose="020B0600070205080204" pitchFamily="34" charset="-128"/>
            </a:endParaRPr>
          </a:p>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574921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DBF6CDC0-5A08-4195-9EA6-7641E3707C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40006590" indent="-39524382">
              <a:defRPr>
                <a:solidFill>
                  <a:schemeClr val="tx1"/>
                </a:solidFill>
                <a:latin typeface="Arial" panose="020B0604020202020204" pitchFamily="34" charset="0"/>
                <a:ea typeface="ＭＳ Ｐゴシック" panose="020B0600070205080204" pitchFamily="34" charset="-128"/>
              </a:defRPr>
            </a:lvl2pPr>
            <a:lvl3pPr marL="1205522" indent="-241104">
              <a:defRPr>
                <a:solidFill>
                  <a:schemeClr val="tx1"/>
                </a:solidFill>
                <a:latin typeface="Arial" panose="020B0604020202020204" pitchFamily="34" charset="0"/>
                <a:ea typeface="ＭＳ Ｐゴシック" panose="020B0600070205080204" pitchFamily="34" charset="-128"/>
              </a:defRPr>
            </a:lvl3pPr>
            <a:lvl4pPr marL="1687731" indent="-241104">
              <a:defRPr>
                <a:solidFill>
                  <a:schemeClr val="tx1"/>
                </a:solidFill>
                <a:latin typeface="Arial" panose="020B0604020202020204" pitchFamily="34" charset="0"/>
                <a:ea typeface="ＭＳ Ｐゴシック" panose="020B0600070205080204" pitchFamily="34" charset="-128"/>
              </a:defRPr>
            </a:lvl4pPr>
            <a:lvl5pPr marL="2169940" indent="-241104">
              <a:defRPr>
                <a:solidFill>
                  <a:schemeClr val="tx1"/>
                </a:solidFill>
                <a:latin typeface="Arial" panose="020B0604020202020204" pitchFamily="34" charset="0"/>
                <a:ea typeface="ＭＳ Ｐゴシック" panose="020B0600070205080204" pitchFamily="34" charset="-128"/>
              </a:defRPr>
            </a:lvl5pPr>
            <a:lvl6pPr marL="2652149"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34357"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16566"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8775"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8C2A286-99B4-4AEB-9BBA-803D7451AE6E}" type="slidenum">
              <a:rPr lang="en-US" altLang="en-US" smtClean="0"/>
              <a:pPr/>
              <a:t>11</a:t>
            </a:fld>
            <a:endParaRPr lang="en-US" altLang="en-US"/>
          </a:p>
        </p:txBody>
      </p:sp>
      <p:sp>
        <p:nvSpPr>
          <p:cNvPr id="37890" name="Rectangle 2">
            <a:extLst>
              <a:ext uri="{FF2B5EF4-FFF2-40B4-BE49-F238E27FC236}">
                <a16:creationId xmlns:a16="http://schemas.microsoft.com/office/drawing/2014/main" id="{EA87F67D-A41F-4916-8BEF-6710F533F20F}"/>
              </a:ext>
            </a:extLst>
          </p:cNvPr>
          <p:cNvSpPr>
            <a:spLocks noGrp="1" noRot="1" noChangeAspect="1" noChangeArrowheads="1" noTextEdit="1"/>
          </p:cNvSpPr>
          <p:nvPr>
            <p:ph type="sldImg"/>
          </p:nvPr>
        </p:nvSpPr>
        <p:spPr>
          <a:xfrm>
            <a:off x="-211138" y="801688"/>
            <a:ext cx="7110413" cy="4000500"/>
          </a:xfrm>
          <a:ln/>
        </p:spPr>
      </p:sp>
      <p:sp>
        <p:nvSpPr>
          <p:cNvPr id="37891" name="Rectangle 3">
            <a:extLst>
              <a:ext uri="{FF2B5EF4-FFF2-40B4-BE49-F238E27FC236}">
                <a16:creationId xmlns:a16="http://schemas.microsoft.com/office/drawing/2014/main" id="{8CFB3853-F22C-4F06-A055-65C5329B4910}"/>
              </a:ext>
            </a:extLst>
          </p:cNvPr>
          <p:cNvSpPr>
            <a:spLocks noGrp="1" noChangeArrowheads="1"/>
          </p:cNvSpPr>
          <p:nvPr>
            <p:ph type="body" idx="1"/>
          </p:nvPr>
        </p:nvSpPr>
        <p:spPr>
          <a:xfrm>
            <a:off x="668448" y="5065674"/>
            <a:ext cx="5349174" cy="480170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Char char="-"/>
            </a:pPr>
            <a:r>
              <a:rPr lang="en-GB" altLang="en-US">
                <a:latin typeface="Arial" panose="020B0604020202020204" pitchFamily="34" charset="0"/>
                <a:ea typeface="ＭＳ Ｐゴシック" panose="020B0600070205080204" pitchFamily="34" charset="-128"/>
              </a:rPr>
              <a:t>Example – PCK Nursery rhymes – think of an example, like the Three Little Pigs, covering all areas.</a:t>
            </a:r>
          </a:p>
          <a:p>
            <a:pPr eaLnBrk="1" hangingPunct="1">
              <a:buFontTx/>
              <a:buChar char="-"/>
            </a:pPr>
            <a:r>
              <a:rPr lang="en-GB" altLang="en-US">
                <a:latin typeface="Arial" panose="020B0604020202020204" pitchFamily="34" charset="0"/>
                <a:ea typeface="ＭＳ Ｐゴシック" panose="020B0600070205080204" pitchFamily="34" charset="-128"/>
              </a:rPr>
              <a:t> Give them 20 minutes to consider their own example, feedback</a:t>
            </a:r>
          </a:p>
          <a:p>
            <a:pPr eaLnBrk="1" hangingPunct="1">
              <a:buFontTx/>
              <a:buChar char="-"/>
            </a:pPr>
            <a:endParaRPr lang="en-GB" altLang="en-US">
              <a:latin typeface="Arial" panose="020B0604020202020204" pitchFamily="34" charset="0"/>
              <a:ea typeface="ＭＳ Ｐゴシック" panose="020B0600070205080204" pitchFamily="34" charset="-128"/>
            </a:endParaRPr>
          </a:p>
          <a:p>
            <a:pPr eaLnBrk="1" hangingPunct="1">
              <a:buFontTx/>
              <a:buChar char="-"/>
            </a:pPr>
            <a:endParaRPr lang="en-GB" altLang="en-US">
              <a:latin typeface="Arial" panose="020B0604020202020204" pitchFamily="34" charset="0"/>
              <a:ea typeface="ＭＳ Ｐゴシック" panose="020B0600070205080204" pitchFamily="34" charset="-128"/>
            </a:endParaRPr>
          </a:p>
          <a:p>
            <a:pPr eaLnBrk="1" hangingPunct="1"/>
            <a:r>
              <a:rPr lang="en-GB" altLang="en-US">
                <a:latin typeface="Arial" panose="020B0604020202020204" pitchFamily="34" charset="0"/>
                <a:ea typeface="ＭＳ Ｐゴシック" panose="020B0600070205080204" pitchFamily="34" charset="-128"/>
              </a:rPr>
              <a:t>NID AR BEN BWRDD MAE DYSGU@N DIGWYDD YN UNIG!!!</a:t>
            </a:r>
          </a:p>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latin typeface="Arial" panose="020B0604020202020204" pitchFamily="34" charset="0"/>
              <a:ea typeface="ＭＳ Ｐゴシック" panose="020B0600070205080204" pitchFamily="34" charset="-128"/>
            </a:endParaRPr>
          </a:p>
          <a:p>
            <a:pPr eaLnBrk="1" hangingPunct="1"/>
            <a:r>
              <a:rPr lang="en-GB" altLang="en-US">
                <a:latin typeface="Arial" panose="020B0604020202020204" pitchFamily="34" charset="0"/>
                <a:ea typeface="ＭＳ Ｐゴシック" panose="020B0600070205080204" pitchFamily="34" charset="-128"/>
              </a:rPr>
              <a:t>Cross curricular so all areas are covered – think of an examples</a:t>
            </a:r>
          </a:p>
        </p:txBody>
      </p:sp>
    </p:spTree>
    <p:extLst>
      <p:ext uri="{BB962C8B-B14F-4D97-AF65-F5344CB8AC3E}">
        <p14:creationId xmlns:p14="http://schemas.microsoft.com/office/powerpoint/2010/main" val="2756800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a:extLst>
              <a:ext uri="{FF2B5EF4-FFF2-40B4-BE49-F238E27FC236}">
                <a16:creationId xmlns:a16="http://schemas.microsoft.com/office/drawing/2014/main" id="{7301929C-7ABB-49D9-B99D-FD12F153E2A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40006590" indent="-39524382">
              <a:defRPr>
                <a:solidFill>
                  <a:schemeClr val="tx1"/>
                </a:solidFill>
                <a:latin typeface="Arial" panose="020B0604020202020204" pitchFamily="34" charset="0"/>
                <a:ea typeface="ＭＳ Ｐゴシック" panose="020B0600070205080204" pitchFamily="34" charset="-128"/>
              </a:defRPr>
            </a:lvl2pPr>
            <a:lvl3pPr marL="1205522" indent="-241104">
              <a:defRPr>
                <a:solidFill>
                  <a:schemeClr val="tx1"/>
                </a:solidFill>
                <a:latin typeface="Arial" panose="020B0604020202020204" pitchFamily="34" charset="0"/>
                <a:ea typeface="ＭＳ Ｐゴシック" panose="020B0600070205080204" pitchFamily="34" charset="-128"/>
              </a:defRPr>
            </a:lvl3pPr>
            <a:lvl4pPr marL="1687731" indent="-241104">
              <a:defRPr>
                <a:solidFill>
                  <a:schemeClr val="tx1"/>
                </a:solidFill>
                <a:latin typeface="Arial" panose="020B0604020202020204" pitchFamily="34" charset="0"/>
                <a:ea typeface="ＭＳ Ｐゴシック" panose="020B0600070205080204" pitchFamily="34" charset="-128"/>
              </a:defRPr>
            </a:lvl4pPr>
            <a:lvl5pPr marL="2169940" indent="-241104">
              <a:defRPr>
                <a:solidFill>
                  <a:schemeClr val="tx1"/>
                </a:solidFill>
                <a:latin typeface="Arial" panose="020B0604020202020204" pitchFamily="34" charset="0"/>
                <a:ea typeface="ＭＳ Ｐゴシック" panose="020B0600070205080204" pitchFamily="34" charset="-128"/>
              </a:defRPr>
            </a:lvl5pPr>
            <a:lvl6pPr marL="2652149"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34357"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16566"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8775"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66DAB77-C87A-4033-8F3F-802FA81D24DA}" type="slidenum">
              <a:rPr lang="en-US" altLang="en-US" smtClean="0"/>
              <a:pPr/>
              <a:t>12</a:t>
            </a:fld>
            <a:endParaRPr lang="en-US" altLang="en-US"/>
          </a:p>
        </p:txBody>
      </p:sp>
      <p:sp>
        <p:nvSpPr>
          <p:cNvPr id="41986" name="Rectangle 2">
            <a:extLst>
              <a:ext uri="{FF2B5EF4-FFF2-40B4-BE49-F238E27FC236}">
                <a16:creationId xmlns:a16="http://schemas.microsoft.com/office/drawing/2014/main" id="{C4A3D351-F132-4477-85C3-EDAEB70EF2FE}"/>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F454EAB4-6C2A-44DF-A6E9-A3C303B473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Awydd</a:t>
            </a:r>
            <a:r>
              <a:rPr lang="en-GB" altLang="en-US" dirty="0">
                <a:latin typeface="Arial" panose="020B0604020202020204" pitchFamily="34" charset="0"/>
                <a:ea typeface="ＭＳ Ｐゴシック" panose="020B0600070205080204" pitchFamily="34" charset="-128"/>
              </a:rPr>
              <a:t>…</a:t>
            </a:r>
            <a:r>
              <a:rPr lang="en-GB" altLang="en-US" dirty="0" err="1">
                <a:latin typeface="Arial" panose="020B0604020202020204" pitchFamily="34" charset="0"/>
                <a:ea typeface="ＭＳ Ｐゴシック" panose="020B0600070205080204" pitchFamily="34" charset="-128"/>
              </a:rPr>
              <a:t>diddordeb</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priodoledd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cyd-destun</a:t>
            </a:r>
            <a:r>
              <a:rPr lang="en-GB" altLang="en-US" dirty="0">
                <a:latin typeface="Arial" panose="020B0604020202020204" pitchFamily="34" charset="0"/>
                <a:ea typeface="ＭＳ Ｐゴシック" panose="020B0600070205080204" pitchFamily="34" charset="-128"/>
              </a:rPr>
              <a:t> addas     </a:t>
            </a: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Bwriad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cyfuniad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ddiddordebau’r</a:t>
            </a:r>
            <a:r>
              <a:rPr lang="en-GB" altLang="en-US" dirty="0">
                <a:latin typeface="Arial" panose="020B0604020202020204" pitchFamily="34" charset="0"/>
                <a:ea typeface="ＭＳ Ｐゴシック" panose="020B0600070205080204" pitchFamily="34" charset="-128"/>
              </a:rPr>
              <a:t> plant ac </a:t>
            </a:r>
            <a:r>
              <a:rPr lang="en-GB" altLang="en-US" dirty="0" err="1">
                <a:latin typeface="Arial" panose="020B0604020202020204" pitchFamily="34" charset="0"/>
                <a:ea typeface="ＭＳ Ｐゴシック" panose="020B0600070205080204" pitchFamily="34" charset="-128"/>
              </a:rPr>
              <a:t>amcanion</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tim</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tim</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yw’r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athrawon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cymorthion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Sgiliau</a:t>
            </a:r>
            <a:r>
              <a:rPr lang="en-GB" altLang="en-US" dirty="0">
                <a:latin typeface="Arial" panose="020B0604020202020204" pitchFamily="34" charset="0"/>
                <a:ea typeface="ＭＳ Ｐゴシック" panose="020B0600070205080204" pitchFamily="34" charset="-128"/>
              </a:rPr>
              <a:t> ac </a:t>
            </a:r>
            <a:r>
              <a:rPr lang="en-GB" altLang="en-US" dirty="0" err="1">
                <a:latin typeface="Arial" panose="020B0604020202020204" pitchFamily="34" charset="0"/>
                <a:ea typeface="ＭＳ Ｐゴシック" panose="020B0600070205080204" pitchFamily="34" charset="-128"/>
              </a:rPr>
              <a:t>ystod</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Fframwaith</a:t>
            </a:r>
            <a:r>
              <a:rPr lang="en-GB" altLang="en-US" dirty="0">
                <a:latin typeface="Arial" panose="020B0604020202020204" pitchFamily="34" charset="0"/>
                <a:ea typeface="ＭＳ Ｐゴシック" panose="020B0600070205080204" pitchFamily="34" charset="-128"/>
              </a:rPr>
              <a:t>)</a:t>
            </a: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Adnoddau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Nid</a:t>
            </a:r>
            <a:r>
              <a:rPr lang="en-GB" altLang="en-US" dirty="0">
                <a:latin typeface="Arial" panose="020B0604020202020204" pitchFamily="34" charset="0"/>
                <a:ea typeface="ＭＳ Ｐゴシック" panose="020B0600070205080204" pitchFamily="34" charset="-128"/>
              </a:rPr>
              <a:t> trip I </a:t>
            </a:r>
            <a:r>
              <a:rPr lang="en-GB" altLang="en-US" dirty="0" err="1">
                <a:latin typeface="Arial" panose="020B0604020202020204" pitchFamily="34" charset="0"/>
                <a:ea typeface="ＭＳ Ｐゴシック" panose="020B0600070205080204" pitchFamily="34" charset="-128"/>
              </a:rPr>
              <a:t>IKEA’n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dymhorol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unig</a:t>
            </a:r>
            <a:endParaRPr lang="en-GB" altLang="en-US" dirty="0">
              <a:latin typeface="Arial" panose="020B0604020202020204" pitchFamily="34" charset="0"/>
              <a:ea typeface="ＭＳ Ｐゴシック" panose="020B0600070205080204" pitchFamily="34" charset="-128"/>
            </a:endParaRP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Dat</a:t>
            </a:r>
            <a:r>
              <a:rPr lang="en-GB" altLang="en-US" dirty="0">
                <a:latin typeface="Arial" panose="020B0604020202020204" pitchFamily="34" charset="0"/>
                <a:ea typeface="ＭＳ Ｐゴシック" panose="020B0600070205080204" pitchFamily="34" charset="-128"/>
              </a:rPr>
              <a:t> P a Ch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feunyddiol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ee</a:t>
            </a:r>
            <a:r>
              <a:rPr lang="en-GB" altLang="en-US" dirty="0">
                <a:latin typeface="Arial" panose="020B0604020202020204" pitchFamily="34" charset="0"/>
                <a:ea typeface="ＭＳ Ｐゴシック" panose="020B0600070205080204" pitchFamily="34" charset="-128"/>
              </a:rPr>
              <a:t> bod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ffrind</a:t>
            </a:r>
            <a:r>
              <a:rPr lang="en-GB" altLang="en-US" dirty="0">
                <a:latin typeface="Arial" panose="020B0604020202020204" pitchFamily="34" charset="0"/>
                <a:ea typeface="ＭＳ Ｐゴシック" panose="020B0600070205080204" pitchFamily="34" charset="-128"/>
              </a:rPr>
              <a:t> , </a:t>
            </a:r>
            <a:r>
              <a:rPr lang="en-GB" altLang="en-US" dirty="0" err="1">
                <a:latin typeface="Arial" panose="020B0604020202020204" pitchFamily="34" charset="0"/>
                <a:ea typeface="ＭＳ Ｐゴシック" panose="020B0600070205080204" pitchFamily="34" charset="-128"/>
              </a:rPr>
              <a:t>rhannu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rheolau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dangos</a:t>
            </a:r>
            <a:r>
              <a:rPr lang="en-GB" altLang="en-US" dirty="0">
                <a:latin typeface="Arial" panose="020B0604020202020204" pitchFamily="34" charset="0"/>
                <a:ea typeface="ＭＳ Ｐゴシック" panose="020B0600070205080204" pitchFamily="34" charset="-128"/>
              </a:rPr>
              <a:t> parch, </a:t>
            </a:r>
            <a:r>
              <a:rPr lang="en-GB" altLang="en-US" dirty="0" err="1">
                <a:latin typeface="Arial" panose="020B0604020202020204" pitchFamily="34" charset="0"/>
                <a:ea typeface="ＭＳ Ｐゴシック" panose="020B0600070205080204" pitchFamily="34" charset="-128"/>
              </a:rPr>
              <a:t>codi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hunan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fri’r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plentyn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trefn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feunyddiol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tacluso</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a.y.y.b</a:t>
            </a:r>
            <a:endParaRPr lang="en-GB" altLang="en-US" dirty="0">
              <a:latin typeface="Arial" panose="020B0604020202020204" pitchFamily="34" charset="0"/>
              <a:ea typeface="ＭＳ Ｐゴシック" panose="020B0600070205080204" pitchFamily="34" charset="-128"/>
            </a:endParaRPr>
          </a:p>
          <a:p>
            <a:pPr eaLnBrk="1" hangingPunct="1"/>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Canmol</a:t>
            </a:r>
            <a:r>
              <a:rPr lang="en-GB" altLang="en-US" dirty="0">
                <a:latin typeface="Arial" panose="020B0604020202020204" pitchFamily="34" charset="0"/>
                <a:ea typeface="ＭＳ Ｐゴシック" panose="020B0600070205080204" pitchFamily="34" charset="-128"/>
              </a:rPr>
              <a:t> a </a:t>
            </a:r>
            <a:r>
              <a:rPr lang="en-GB" altLang="en-US" dirty="0" err="1">
                <a:latin typeface="Arial" panose="020B0604020202020204" pitchFamily="34" charset="0"/>
                <a:ea typeface="ＭＳ Ｐゴシック" panose="020B0600070205080204" pitchFamily="34" charset="-128"/>
              </a:rPr>
              <a:t>gofyn</a:t>
            </a:r>
            <a:r>
              <a:rPr lang="en-GB" altLang="en-US" dirty="0">
                <a:latin typeface="Arial" panose="020B0604020202020204" pitchFamily="34" charset="0"/>
                <a:ea typeface="ＭＳ Ｐゴシック" panose="020B0600070205080204" pitchFamily="34" charset="-128"/>
              </a:rPr>
              <a:t> barn y plant</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96467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O’r</a:t>
            </a:r>
            <a:r>
              <a:rPr lang="en-GB" baseline="0"/>
              <a:t> </a:t>
            </a:r>
            <a:r>
              <a:rPr lang="en-GB" baseline="0" err="1"/>
              <a:t>Canllaw</a:t>
            </a:r>
            <a:r>
              <a:rPr lang="en-GB" baseline="0"/>
              <a:t> PAP (</a:t>
            </a:r>
            <a:r>
              <a:rPr lang="en-GB" baseline="0" err="1"/>
              <a:t>ar</a:t>
            </a:r>
            <a:r>
              <a:rPr lang="en-GB" baseline="0"/>
              <a:t> </a:t>
            </a:r>
            <a:r>
              <a:rPr lang="en-GB" baseline="0" err="1"/>
              <a:t>gael</a:t>
            </a:r>
            <a:r>
              <a:rPr lang="en-GB"/>
              <a:t> </a:t>
            </a:r>
            <a:r>
              <a:rPr lang="en-GB" baseline="0" err="1"/>
              <a:t>ar</a:t>
            </a:r>
            <a:r>
              <a:rPr lang="en-GB" baseline="0"/>
              <a:t> Moodle)</a:t>
            </a:r>
          </a:p>
          <a:p>
            <a:endParaRPr lang="en-GB" baseline="0"/>
          </a:p>
          <a:p>
            <a:r>
              <a:rPr lang="en-GB" b="1" u="sng" baseline="0" err="1"/>
              <a:t>Sylwch</a:t>
            </a:r>
            <a:endParaRPr lang="en-GB" b="1" u="sng" baseline="0"/>
          </a:p>
          <a:p>
            <a:r>
              <a:rPr lang="en-GB" baseline="0" err="1"/>
              <a:t>Mae’r</a:t>
            </a:r>
            <a:r>
              <a:rPr lang="en-GB" baseline="0"/>
              <a:t> </a:t>
            </a:r>
            <a:r>
              <a:rPr lang="en-GB" baseline="0" err="1"/>
              <a:t>canllaw</a:t>
            </a:r>
            <a:r>
              <a:rPr lang="en-GB" baseline="0"/>
              <a:t> </a:t>
            </a:r>
            <a:r>
              <a:rPr lang="en-GB" baseline="0" err="1"/>
              <a:t>hefyd</a:t>
            </a:r>
            <a:r>
              <a:rPr lang="en-GB" baseline="0"/>
              <a:t> </a:t>
            </a:r>
            <a:r>
              <a:rPr lang="en-GB" baseline="0" err="1"/>
              <a:t>yn</a:t>
            </a:r>
            <a:r>
              <a:rPr lang="en-GB" baseline="0"/>
              <a:t> </a:t>
            </a:r>
            <a:r>
              <a:rPr lang="en-GB" baseline="0" err="1"/>
              <a:t>dweud</a:t>
            </a:r>
            <a:r>
              <a:rPr lang="en-GB" baseline="0"/>
              <a:t> y </a:t>
            </a:r>
            <a:r>
              <a:rPr lang="en-GB" baseline="0" err="1"/>
              <a:t>canlynol</a:t>
            </a:r>
            <a:r>
              <a:rPr lang="en-GB" baseline="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kern="1200">
                <a:solidFill>
                  <a:schemeClr val="tx1"/>
                </a:solidFill>
                <a:effectLst/>
                <a:latin typeface="+mn-lt"/>
                <a:ea typeface="+mn-ea"/>
                <a:cs typeface="+mn-cs"/>
              </a:rPr>
              <a:t>Cynllunio i Gyfoethogi’r Ddarpariaeth</a:t>
            </a:r>
            <a:r>
              <a:rPr lang="cy-GB" sz="1200" kern="1200">
                <a:solidFill>
                  <a:schemeClr val="tx1"/>
                </a:solidFill>
                <a:effectLst/>
                <a:latin typeface="+mn-lt"/>
                <a:ea typeface="+mn-ea"/>
                <a:cs typeface="+mn-cs"/>
              </a:rPr>
              <a:t>: Tra yn Y Cyfnod Sylfaen, dylai darpar athrawon ddefnyddio ffurflen y brifysgol i nodi gweithgareddau cyfoethogi a chynnwys amcanion dysgu pan yn briodol.</a:t>
            </a:r>
            <a:endParaRPr lang="en-GB" sz="1200" kern="1200">
              <a:solidFill>
                <a:schemeClr val="tx1"/>
              </a:solidFill>
              <a:effectLst/>
              <a:latin typeface="+mn-lt"/>
              <a:ea typeface="+mn-ea"/>
              <a:cs typeface="+mn-cs"/>
            </a:endParaRPr>
          </a:p>
          <a:p>
            <a:endParaRPr lang="en-GB"/>
          </a:p>
          <a:p>
            <a:r>
              <a:rPr lang="en-GB"/>
              <a:t>From the PTE Guidance handbook</a:t>
            </a:r>
            <a:r>
              <a:rPr lang="en-GB" baseline="0"/>
              <a:t> (available on Moodle).</a:t>
            </a:r>
            <a:endParaRPr lang="en-GB" baseline="0">
              <a:cs typeface="Calibri"/>
            </a:endParaRPr>
          </a:p>
          <a:p>
            <a:endParaRPr lang="en-GB" baseline="0"/>
          </a:p>
          <a:p>
            <a:r>
              <a:rPr lang="en-GB" b="1" u="sng" baseline="0"/>
              <a:t>Please note</a:t>
            </a:r>
          </a:p>
          <a:p>
            <a:r>
              <a:rPr lang="en-GB" baseline="0"/>
              <a:t>The guidance also states the following: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Planning for enhanced provision</a:t>
            </a:r>
            <a:r>
              <a:rPr lang="en-GB" sz="1200" kern="1200">
                <a:solidFill>
                  <a:schemeClr val="tx1"/>
                </a:solidFill>
                <a:effectLst/>
                <a:latin typeface="+mn-lt"/>
                <a:ea typeface="+mn-ea"/>
                <a:cs typeface="+mn-cs"/>
              </a:rPr>
              <a:t>: Student teachers in the Foundation Phase should complete the boxes in the University form for planned enhanced activities and include learning objectives where appropriate.</a:t>
            </a:r>
          </a:p>
          <a:p>
            <a:endParaRPr lang="en-GB" baseline="0"/>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610639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421850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210235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Nod y wers yw i ysgrifennu gwahoddiad, y meini prawf llwyddiant yw’r cynhwysion i gyfansoddi gwahoddiad.</a:t>
            </a:r>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26</a:t>
            </a:fld>
            <a:endParaRPr lang="en-GB"/>
          </a:p>
        </p:txBody>
      </p:sp>
    </p:spTree>
    <p:extLst>
      <p:ext uri="{BB962C8B-B14F-4D97-AF65-F5344CB8AC3E}">
        <p14:creationId xmlns:p14="http://schemas.microsoft.com/office/powerpoint/2010/main" val="1110597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key – when planning, you need to have a very specific, focused learning objective that you then break down into the steps to success (success criteria). Pupils should be able to recognise how to achieve the LO by engaging with the SC.</a:t>
            </a:r>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3621663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cs typeface="Calibri"/>
              </a:rPr>
              <a:t>Mae'r</a:t>
            </a:r>
            <a:r>
              <a:rPr lang="en-US">
                <a:cs typeface="Calibri"/>
              </a:rPr>
              <a:t> </a:t>
            </a:r>
            <a:r>
              <a:rPr lang="en-US" err="1">
                <a:cs typeface="Calibri"/>
              </a:rPr>
              <a:t>rhain</a:t>
            </a:r>
            <a:r>
              <a:rPr lang="en-US">
                <a:cs typeface="Calibri"/>
              </a:rPr>
              <a:t> </a:t>
            </a:r>
            <a:r>
              <a:rPr lang="en-US" err="1">
                <a:cs typeface="Calibri"/>
              </a:rPr>
              <a:t>yn</a:t>
            </a:r>
            <a:r>
              <a:rPr lang="en-US">
                <a:cs typeface="Calibri"/>
              </a:rPr>
              <a:t> </a:t>
            </a:r>
            <a:r>
              <a:rPr lang="en-US" err="1">
                <a:cs typeface="Calibri"/>
              </a:rPr>
              <a:t>dri</a:t>
            </a:r>
            <a:r>
              <a:rPr lang="en-US">
                <a:cs typeface="Calibri"/>
              </a:rPr>
              <a:t> </a:t>
            </a:r>
            <a:r>
              <a:rPr lang="en-US" err="1">
                <a:cs typeface="Calibri"/>
              </a:rPr>
              <a:t>pheth</a:t>
            </a:r>
            <a:r>
              <a:rPr lang="en-US">
                <a:cs typeface="Calibri"/>
              </a:rPr>
              <a:t> </a:t>
            </a:r>
            <a:r>
              <a:rPr lang="en-US" err="1">
                <a:cs typeface="Calibri"/>
              </a:rPr>
              <a:t>gwahanol</a:t>
            </a:r>
            <a:r>
              <a:rPr lang="en-US">
                <a:cs typeface="Calibri"/>
              </a:rPr>
              <a:t>, felly </a:t>
            </a:r>
            <a:r>
              <a:rPr lang="en-US" err="1">
                <a:cs typeface="Calibri"/>
              </a:rPr>
              <a:t>ni</a:t>
            </a:r>
            <a:r>
              <a:rPr lang="en-US">
                <a:cs typeface="Calibri"/>
              </a:rPr>
              <a:t> </a:t>
            </a:r>
            <a:r>
              <a:rPr lang="en-US" err="1">
                <a:cs typeface="Calibri"/>
              </a:rPr>
              <a:t>ddylir</a:t>
            </a:r>
            <a:r>
              <a:rPr lang="en-US">
                <a:cs typeface="Calibri"/>
              </a:rPr>
              <a:t> </a:t>
            </a:r>
            <a:r>
              <a:rPr lang="en-US" err="1">
                <a:cs typeface="Calibri"/>
              </a:rPr>
              <a:t>teimlo</a:t>
            </a:r>
            <a:r>
              <a:rPr lang="en-US">
                <a:cs typeface="Calibri"/>
              </a:rPr>
              <a:t> </a:t>
            </a:r>
            <a:r>
              <a:rPr lang="en-US" err="1">
                <a:cs typeface="Calibri"/>
              </a:rPr>
              <a:t>eu</a:t>
            </a:r>
            <a:r>
              <a:rPr lang="en-US">
                <a:cs typeface="Calibri"/>
              </a:rPr>
              <a:t> bod </a:t>
            </a:r>
            <a:r>
              <a:rPr lang="en-US" err="1">
                <a:cs typeface="Calibri"/>
              </a:rPr>
              <a:t>yn</a:t>
            </a:r>
            <a:r>
              <a:rPr lang="en-US">
                <a:cs typeface="Calibri"/>
              </a:rPr>
              <a:t> ail-</a:t>
            </a:r>
            <a:r>
              <a:rPr lang="en-US" err="1">
                <a:cs typeface="Calibri"/>
              </a:rPr>
              <a:t>adroddus</a:t>
            </a:r>
            <a:r>
              <a:rPr lang="en-US">
                <a:cs typeface="Calibri"/>
              </a:rPr>
              <a:t>.</a:t>
            </a:r>
          </a:p>
          <a:p>
            <a:r>
              <a:rPr lang="en-US" b="1" err="1">
                <a:cs typeface="Calibri"/>
              </a:rPr>
              <a:t>Gwerthusiadau</a:t>
            </a:r>
            <a:r>
              <a:rPr lang="en-US" b="1">
                <a:cs typeface="Calibri"/>
              </a:rPr>
              <a:t> </a:t>
            </a:r>
            <a:r>
              <a:rPr lang="en-US" b="1" err="1">
                <a:cs typeface="Calibri"/>
              </a:rPr>
              <a:t>diwedd</a:t>
            </a:r>
            <a:r>
              <a:rPr lang="en-US" b="1">
                <a:cs typeface="Calibri"/>
              </a:rPr>
              <a:t> </a:t>
            </a:r>
            <a:r>
              <a:rPr lang="en-US" b="1" err="1">
                <a:cs typeface="Calibri"/>
              </a:rPr>
              <a:t>gwers</a:t>
            </a:r>
            <a:r>
              <a:rPr lang="en-US">
                <a:cs typeface="Calibri"/>
              </a:rPr>
              <a:t> – </a:t>
            </a:r>
            <a:r>
              <a:rPr lang="en-US" err="1">
                <a:cs typeface="Calibri"/>
              </a:rPr>
              <a:t>ffocws</a:t>
            </a:r>
            <a:r>
              <a:rPr lang="en-US">
                <a:cs typeface="Calibri"/>
              </a:rPr>
              <a:t> </a:t>
            </a:r>
            <a:r>
              <a:rPr lang="en-US" err="1">
                <a:cs typeface="Calibri"/>
              </a:rPr>
              <a:t>ar</a:t>
            </a:r>
            <a:r>
              <a:rPr lang="en-US">
                <a:cs typeface="Calibri"/>
              </a:rPr>
              <a:t> </a:t>
            </a:r>
            <a:r>
              <a:rPr lang="en-US" err="1">
                <a:cs typeface="Calibri"/>
              </a:rPr>
              <a:t>werthuso'r</a:t>
            </a:r>
            <a:r>
              <a:rPr lang="en-US">
                <a:cs typeface="Calibri"/>
              </a:rPr>
              <a:t> </a:t>
            </a:r>
            <a:r>
              <a:rPr lang="en-US" err="1">
                <a:cs typeface="Calibri"/>
              </a:rPr>
              <a:t>dysgu</a:t>
            </a:r>
            <a:r>
              <a:rPr lang="en-US">
                <a:cs typeface="Calibri"/>
              </a:rPr>
              <a:t> </a:t>
            </a:r>
            <a:r>
              <a:rPr lang="en-US" err="1">
                <a:cs typeface="Calibri"/>
              </a:rPr>
              <a:t>a'r</a:t>
            </a:r>
            <a:r>
              <a:rPr lang="en-US">
                <a:cs typeface="Calibri"/>
              </a:rPr>
              <a:t> </a:t>
            </a:r>
            <a:r>
              <a:rPr lang="en-US" err="1">
                <a:cs typeface="Calibri"/>
              </a:rPr>
              <a:t>addysgu</a:t>
            </a:r>
            <a:r>
              <a:rPr lang="en-US">
                <a:cs typeface="Calibri"/>
              </a:rPr>
              <a:t> </a:t>
            </a:r>
            <a:r>
              <a:rPr lang="en-US" err="1">
                <a:cs typeface="Calibri"/>
              </a:rPr>
              <a:t>gan</a:t>
            </a:r>
            <a:r>
              <a:rPr lang="en-US">
                <a:cs typeface="Calibri"/>
              </a:rPr>
              <a:t> y </a:t>
            </a:r>
            <a:r>
              <a:rPr lang="en-US" err="1">
                <a:cs typeface="Calibri"/>
              </a:rPr>
              <a:t>darpar</a:t>
            </a:r>
            <a:r>
              <a:rPr lang="en-US">
                <a:cs typeface="Calibri"/>
              </a:rPr>
              <a:t> </a:t>
            </a:r>
            <a:r>
              <a:rPr lang="en-US" err="1">
                <a:cs typeface="Calibri"/>
              </a:rPr>
              <a:t>athro</a:t>
            </a:r>
            <a:r>
              <a:rPr lang="en-US">
                <a:cs typeface="Calibri"/>
              </a:rPr>
              <a:t>.</a:t>
            </a:r>
          </a:p>
          <a:p>
            <a:r>
              <a:rPr lang="en-US" b="1" err="1">
                <a:cs typeface="Calibri"/>
              </a:rPr>
              <a:t>Dyddlyfr</a:t>
            </a:r>
            <a:r>
              <a:rPr lang="en-US" b="1">
                <a:cs typeface="Calibri"/>
              </a:rPr>
              <a:t> </a:t>
            </a:r>
            <a:r>
              <a:rPr lang="en-US" b="1" err="1">
                <a:cs typeface="Calibri"/>
              </a:rPr>
              <a:t>dysgu</a:t>
            </a:r>
            <a:r>
              <a:rPr lang="en-US" b="1">
                <a:cs typeface="Calibri"/>
              </a:rPr>
              <a:t> </a:t>
            </a:r>
            <a:r>
              <a:rPr lang="en-US">
                <a:cs typeface="Calibri"/>
              </a:rPr>
              <a:t>– </a:t>
            </a:r>
            <a:r>
              <a:rPr lang="en-US" err="1">
                <a:cs typeface="Calibri"/>
              </a:rPr>
              <a:t>ffocws</a:t>
            </a:r>
            <a:r>
              <a:rPr lang="en-US">
                <a:cs typeface="Calibri"/>
              </a:rPr>
              <a:t> </a:t>
            </a:r>
            <a:r>
              <a:rPr lang="en-US" err="1">
                <a:cs typeface="Calibri"/>
              </a:rPr>
              <a:t>ar</a:t>
            </a:r>
            <a:r>
              <a:rPr lang="en-US">
                <a:cs typeface="Calibri"/>
              </a:rPr>
              <a:t> </a:t>
            </a:r>
            <a:r>
              <a:rPr lang="en-US" err="1">
                <a:cs typeface="Calibri"/>
              </a:rPr>
              <a:t>ddeialog</a:t>
            </a:r>
            <a:r>
              <a:rPr lang="en-US">
                <a:cs typeface="Calibri"/>
              </a:rPr>
              <a:t> </a:t>
            </a:r>
            <a:r>
              <a:rPr lang="en-US" err="1">
                <a:cs typeface="Calibri"/>
              </a:rPr>
              <a:t>broffesiynol</a:t>
            </a:r>
            <a:r>
              <a:rPr lang="en-US">
                <a:cs typeface="Calibri"/>
              </a:rPr>
              <a:t> </a:t>
            </a:r>
            <a:r>
              <a:rPr lang="en-US" err="1">
                <a:cs typeface="Calibri"/>
              </a:rPr>
              <a:t>rhwng</a:t>
            </a:r>
            <a:r>
              <a:rPr lang="en-US">
                <a:cs typeface="Calibri"/>
              </a:rPr>
              <a:t> y mentor </a:t>
            </a:r>
            <a:r>
              <a:rPr lang="en-US" err="1">
                <a:cs typeface="Calibri"/>
              </a:rPr>
              <a:t>a'r</a:t>
            </a:r>
            <a:r>
              <a:rPr lang="en-US">
                <a:cs typeface="Calibri"/>
              </a:rPr>
              <a:t> </a:t>
            </a:r>
            <a:r>
              <a:rPr lang="en-US" err="1">
                <a:cs typeface="Calibri"/>
              </a:rPr>
              <a:t>darpar</a:t>
            </a:r>
            <a:r>
              <a:rPr lang="en-US">
                <a:cs typeface="Calibri"/>
              </a:rPr>
              <a:t> </a:t>
            </a:r>
            <a:r>
              <a:rPr lang="en-US" err="1">
                <a:cs typeface="Calibri"/>
              </a:rPr>
              <a:t>athro</a:t>
            </a:r>
            <a:r>
              <a:rPr lang="en-US">
                <a:cs typeface="Calibri"/>
              </a:rPr>
              <a:t>. </a:t>
            </a:r>
            <a:r>
              <a:rPr lang="en-US" err="1">
                <a:cs typeface="Calibri"/>
              </a:rPr>
              <a:t>Nodiadau</a:t>
            </a:r>
            <a:r>
              <a:rPr lang="en-US">
                <a:cs typeface="Calibri"/>
              </a:rPr>
              <a:t>/</a:t>
            </a:r>
            <a:r>
              <a:rPr lang="en-US" err="1">
                <a:cs typeface="Calibri"/>
              </a:rPr>
              <a:t>deialog</a:t>
            </a:r>
            <a:r>
              <a:rPr lang="en-US">
                <a:cs typeface="Calibri"/>
              </a:rPr>
              <a:t>/</a:t>
            </a:r>
            <a:r>
              <a:rPr lang="en-US" err="1">
                <a:cs typeface="Calibri"/>
              </a:rPr>
              <a:t>sgwrs</a:t>
            </a:r>
            <a:r>
              <a:rPr lang="en-US">
                <a:cs typeface="Calibri"/>
              </a:rPr>
              <a:t> </a:t>
            </a:r>
            <a:r>
              <a:rPr lang="en-US" err="1">
                <a:cs typeface="Calibri"/>
              </a:rPr>
              <a:t>gan</a:t>
            </a:r>
            <a:r>
              <a:rPr lang="en-US">
                <a:cs typeface="Calibri"/>
              </a:rPr>
              <a:t> y mentor </a:t>
            </a:r>
            <a:r>
              <a:rPr lang="en-US" err="1">
                <a:cs typeface="Calibri"/>
              </a:rPr>
              <a:t>sy'n</a:t>
            </a:r>
            <a:r>
              <a:rPr lang="en-US">
                <a:cs typeface="Calibri"/>
              </a:rPr>
              <a:t> </a:t>
            </a:r>
            <a:r>
              <a:rPr lang="en-US" err="1">
                <a:cs typeface="Calibri"/>
              </a:rPr>
              <a:t>cael</a:t>
            </a:r>
            <a:r>
              <a:rPr lang="en-US">
                <a:cs typeface="Calibri"/>
              </a:rPr>
              <a:t> </a:t>
            </a:r>
            <a:r>
              <a:rPr lang="en-US" err="1">
                <a:cs typeface="Calibri"/>
              </a:rPr>
              <a:t>eu</a:t>
            </a:r>
            <a:r>
              <a:rPr lang="en-US">
                <a:cs typeface="Calibri"/>
              </a:rPr>
              <a:t> </a:t>
            </a:r>
            <a:r>
              <a:rPr lang="en-US" err="1">
                <a:cs typeface="Calibri"/>
              </a:rPr>
              <a:t>cofnodi</a:t>
            </a:r>
            <a:r>
              <a:rPr lang="en-US">
                <a:cs typeface="Calibri"/>
              </a:rPr>
              <a:t> </a:t>
            </a:r>
            <a:r>
              <a:rPr lang="en-US" err="1">
                <a:cs typeface="Calibri"/>
              </a:rPr>
              <a:t>mewn</a:t>
            </a:r>
            <a:r>
              <a:rPr lang="en-US">
                <a:cs typeface="Calibri"/>
              </a:rPr>
              <a:t> </a:t>
            </a:r>
            <a:r>
              <a:rPr lang="en-US" err="1">
                <a:cs typeface="Calibri"/>
              </a:rPr>
              <a:t>llyfr</a:t>
            </a:r>
            <a:r>
              <a:rPr lang="en-US">
                <a:cs typeface="Calibri"/>
              </a:rPr>
              <a:t> A5, neu </a:t>
            </a:r>
            <a:r>
              <a:rPr lang="en-US" err="1">
                <a:cs typeface="Calibri"/>
              </a:rPr>
              <a:t>drwy</a:t>
            </a:r>
            <a:r>
              <a:rPr lang="en-US">
                <a:cs typeface="Calibri"/>
              </a:rPr>
              <a:t> </a:t>
            </a:r>
            <a:r>
              <a:rPr lang="en-US" err="1">
                <a:cs typeface="Calibri"/>
              </a:rPr>
              <a:t>ebost</a:t>
            </a:r>
            <a:r>
              <a:rPr lang="en-US">
                <a:cs typeface="Calibri"/>
              </a:rPr>
              <a:t>, neu Post-its. Y </a:t>
            </a:r>
            <a:r>
              <a:rPr lang="en-US" err="1">
                <a:cs typeface="Calibri"/>
              </a:rPr>
              <a:t>darpar</a:t>
            </a:r>
            <a:r>
              <a:rPr lang="en-US">
                <a:cs typeface="Calibri"/>
              </a:rPr>
              <a:t> </a:t>
            </a:r>
            <a:r>
              <a:rPr lang="en-US" err="1">
                <a:cs typeface="Calibri"/>
              </a:rPr>
              <a:t>athro</a:t>
            </a:r>
            <a:r>
              <a:rPr lang="en-US">
                <a:cs typeface="Calibri"/>
              </a:rPr>
              <a:t>  </a:t>
            </a:r>
            <a:r>
              <a:rPr lang="en-US" err="1">
                <a:cs typeface="Calibri"/>
              </a:rPr>
              <a:t>sy'n</a:t>
            </a:r>
            <a:r>
              <a:rPr lang="en-US">
                <a:cs typeface="Calibri"/>
              </a:rPr>
              <a:t> </a:t>
            </a:r>
            <a:r>
              <a:rPr lang="en-US" err="1">
                <a:cs typeface="Calibri"/>
              </a:rPr>
              <a:t>confodi'r</a:t>
            </a:r>
            <a:r>
              <a:rPr lang="en-US">
                <a:cs typeface="Calibri"/>
              </a:rPr>
              <a:t> </a:t>
            </a:r>
            <a:r>
              <a:rPr lang="en-US" err="1">
                <a:cs typeface="Calibri"/>
              </a:rPr>
              <a:t>nodiadau</a:t>
            </a:r>
            <a:r>
              <a:rPr lang="en-US">
                <a:cs typeface="Calibri"/>
              </a:rPr>
              <a:t>/</a:t>
            </a:r>
            <a:r>
              <a:rPr lang="en-US" err="1">
                <a:cs typeface="Calibri"/>
              </a:rPr>
              <a:t>deialog</a:t>
            </a:r>
            <a:r>
              <a:rPr lang="en-US">
                <a:cs typeface="Calibri"/>
              </a:rPr>
              <a:t>/</a:t>
            </a:r>
            <a:r>
              <a:rPr lang="en-US" err="1">
                <a:cs typeface="Calibri"/>
              </a:rPr>
              <a:t>sgwrs</a:t>
            </a:r>
            <a:r>
              <a:rPr lang="en-US">
                <a:cs typeface="Calibri"/>
              </a:rPr>
              <a:t>.</a:t>
            </a:r>
          </a:p>
          <a:p>
            <a:r>
              <a:rPr lang="en-US" b="1" err="1">
                <a:cs typeface="Calibri"/>
              </a:rPr>
              <a:t>Adfyfyrio</a:t>
            </a:r>
            <a:r>
              <a:rPr lang="en-US" b="1">
                <a:cs typeface="Calibri"/>
              </a:rPr>
              <a:t> </a:t>
            </a:r>
            <a:r>
              <a:rPr lang="en-US" b="1" err="1">
                <a:cs typeface="Calibri"/>
              </a:rPr>
              <a:t>wythnosol</a:t>
            </a:r>
            <a:r>
              <a:rPr lang="en-US">
                <a:cs typeface="Calibri"/>
              </a:rPr>
              <a:t> – </a:t>
            </a:r>
            <a:r>
              <a:rPr lang="en-US" err="1">
                <a:cs typeface="Calibri"/>
              </a:rPr>
              <a:t>ffocws</a:t>
            </a:r>
            <a:r>
              <a:rPr lang="en-US">
                <a:cs typeface="Calibri"/>
              </a:rPr>
              <a:t> </a:t>
            </a:r>
            <a:r>
              <a:rPr lang="en-US" err="1">
                <a:cs typeface="Calibri"/>
              </a:rPr>
              <a:t>manwl</a:t>
            </a:r>
            <a:r>
              <a:rPr lang="en-US">
                <a:cs typeface="Calibri"/>
              </a:rPr>
              <a:t> </a:t>
            </a:r>
            <a:r>
              <a:rPr lang="en-US" err="1">
                <a:cs typeface="Calibri"/>
              </a:rPr>
              <a:t>iawn</a:t>
            </a:r>
            <a:r>
              <a:rPr lang="en-US">
                <a:cs typeface="Calibri"/>
              </a:rPr>
              <a:t> </a:t>
            </a:r>
            <a:r>
              <a:rPr lang="en-US" err="1">
                <a:cs typeface="Calibri"/>
              </a:rPr>
              <a:t>ar</a:t>
            </a:r>
            <a:r>
              <a:rPr lang="en-US">
                <a:cs typeface="Calibri"/>
              </a:rPr>
              <a:t> un </a:t>
            </a:r>
            <a:r>
              <a:rPr lang="en-US" err="1">
                <a:cs typeface="Calibri"/>
              </a:rPr>
              <a:t>agwedd</a:t>
            </a:r>
            <a:r>
              <a:rPr lang="en-US">
                <a:cs typeface="Calibri"/>
              </a:rPr>
              <a:t>/</a:t>
            </a:r>
            <a:r>
              <a:rPr lang="en-US" err="1">
                <a:cs typeface="Calibri"/>
              </a:rPr>
              <a:t>targed</a:t>
            </a:r>
            <a:r>
              <a:rPr lang="en-US">
                <a:cs typeface="Calibri"/>
              </a:rPr>
              <a:t> o </a:t>
            </a:r>
            <a:r>
              <a:rPr lang="en-US" err="1">
                <a:cs typeface="Calibri"/>
              </a:rPr>
              <a:t>ddysgu</a:t>
            </a:r>
            <a:r>
              <a:rPr lang="en-US">
                <a:cs typeface="Calibri"/>
              </a:rPr>
              <a:t> ac </a:t>
            </a:r>
            <a:r>
              <a:rPr lang="en-US" err="1">
                <a:cs typeface="Calibri"/>
              </a:rPr>
              <a:t>addysgu'r</a:t>
            </a:r>
            <a:r>
              <a:rPr lang="en-US">
                <a:cs typeface="Calibri"/>
              </a:rPr>
              <a:t> </a:t>
            </a:r>
            <a:r>
              <a:rPr lang="en-US" err="1">
                <a:cs typeface="Calibri"/>
              </a:rPr>
              <a:t>wythnos</a:t>
            </a:r>
            <a:r>
              <a:rPr lang="en-US">
                <a:cs typeface="Calibri"/>
              </a:rPr>
              <a:t>. </a:t>
            </a:r>
            <a:r>
              <a:rPr lang="en-US" err="1">
                <a:cs typeface="Calibri"/>
              </a:rPr>
              <a:t>Trwy</a:t>
            </a:r>
            <a:r>
              <a:rPr lang="en-US">
                <a:cs typeface="Calibri"/>
              </a:rPr>
              <a:t> </a:t>
            </a:r>
            <a:r>
              <a:rPr lang="en-US" err="1">
                <a:cs typeface="Calibri"/>
              </a:rPr>
              <a:t>ddilyn</a:t>
            </a:r>
            <a:r>
              <a:rPr lang="en-US">
                <a:cs typeface="Calibri"/>
              </a:rPr>
              <a:t> y </a:t>
            </a:r>
            <a:r>
              <a:rPr lang="en-US" err="1">
                <a:cs typeface="Calibri"/>
              </a:rPr>
              <a:t>patrwm</a:t>
            </a:r>
            <a:r>
              <a:rPr lang="en-US">
                <a:cs typeface="Calibri"/>
              </a:rPr>
              <a:t> '</a:t>
            </a:r>
            <a:r>
              <a:rPr lang="en-US" err="1">
                <a:cs typeface="Calibri"/>
              </a:rPr>
              <a:t>cwrdd</a:t>
            </a:r>
            <a:r>
              <a:rPr lang="en-US">
                <a:cs typeface="Calibri"/>
              </a:rPr>
              <a:t>, </a:t>
            </a:r>
            <a:r>
              <a:rPr lang="en-US" err="1">
                <a:cs typeface="Calibri"/>
              </a:rPr>
              <a:t>rhannu</a:t>
            </a:r>
            <a:r>
              <a:rPr lang="en-US">
                <a:cs typeface="Calibri"/>
              </a:rPr>
              <a:t>, </a:t>
            </a:r>
            <a:r>
              <a:rPr lang="en-US" err="1">
                <a:cs typeface="Calibri"/>
              </a:rPr>
              <a:t>profi</a:t>
            </a:r>
            <a:r>
              <a:rPr lang="en-US">
                <a:cs typeface="Calibri"/>
              </a:rPr>
              <a:t>', </a:t>
            </a:r>
            <a:r>
              <a:rPr lang="en-US" err="1">
                <a:cs typeface="Calibri"/>
              </a:rPr>
              <a:t>dylid</a:t>
            </a:r>
            <a:r>
              <a:rPr lang="en-US">
                <a:cs typeface="Calibri"/>
              </a:rPr>
              <a:t> </a:t>
            </a:r>
            <a:r>
              <a:rPr lang="en-US" err="1">
                <a:cs typeface="Calibri"/>
              </a:rPr>
              <a:t>gweithio</a:t>
            </a:r>
            <a:r>
              <a:rPr lang="en-US">
                <a:cs typeface="Calibri"/>
              </a:rPr>
              <a:t> </a:t>
            </a:r>
            <a:r>
              <a:rPr lang="en-US" err="1">
                <a:cs typeface="Calibri"/>
              </a:rPr>
              <a:t>tuag</a:t>
            </a:r>
            <a:r>
              <a:rPr lang="en-US">
                <a:cs typeface="Calibri"/>
              </a:rPr>
              <a:t> at </a:t>
            </a:r>
            <a:r>
              <a:rPr lang="en-US" err="1">
                <a:cs typeface="Calibri"/>
              </a:rPr>
              <a:t>drawsnewid</a:t>
            </a:r>
            <a:r>
              <a:rPr lang="en-US">
                <a:cs typeface="Calibri"/>
              </a:rPr>
              <a:t> </a:t>
            </a:r>
            <a:r>
              <a:rPr lang="en-US" err="1">
                <a:cs typeface="Calibri"/>
              </a:rPr>
              <a:t>arferion</a:t>
            </a:r>
            <a:r>
              <a:rPr lang="en-US">
                <a:cs typeface="Calibri"/>
              </a:rPr>
              <a:t> a/neu </a:t>
            </a:r>
            <a:r>
              <a:rPr lang="en-US" err="1">
                <a:cs typeface="Calibri"/>
              </a:rPr>
              <a:t>meddwl</a:t>
            </a:r>
            <a:r>
              <a:rPr lang="en-US">
                <a:cs typeface="Calibri"/>
              </a:rPr>
              <a:t>. Y </a:t>
            </a:r>
            <a:r>
              <a:rPr lang="en-US" err="1">
                <a:cs typeface="Calibri"/>
              </a:rPr>
              <a:t>darpar</a:t>
            </a:r>
            <a:r>
              <a:rPr lang="en-US">
                <a:cs typeface="Calibri"/>
              </a:rPr>
              <a:t> </a:t>
            </a:r>
            <a:r>
              <a:rPr lang="en-US" err="1">
                <a:cs typeface="Calibri"/>
              </a:rPr>
              <a:t>athro</a:t>
            </a:r>
            <a:r>
              <a:rPr lang="en-US">
                <a:cs typeface="Calibri"/>
              </a:rPr>
              <a:t> </a:t>
            </a:r>
            <a:r>
              <a:rPr lang="en-US" err="1">
                <a:cs typeface="Calibri"/>
              </a:rPr>
              <a:t>i</a:t>
            </a:r>
            <a:r>
              <a:rPr lang="en-US">
                <a:cs typeface="Calibri"/>
              </a:rPr>
              <a:t> </a:t>
            </a:r>
            <a:r>
              <a:rPr lang="en-US" err="1">
                <a:cs typeface="Calibri"/>
              </a:rPr>
              <a:t>lenwi</a:t>
            </a:r>
            <a:r>
              <a:rPr lang="en-US">
                <a:cs typeface="Calibri"/>
              </a:rPr>
              <a:t> un </a:t>
            </a:r>
            <a:r>
              <a:rPr lang="en-US" err="1">
                <a:cs typeface="Calibri"/>
              </a:rPr>
              <a:t>templed</a:t>
            </a:r>
            <a:r>
              <a:rPr lang="en-US">
                <a:cs typeface="Calibri"/>
              </a:rPr>
              <a:t> </a:t>
            </a:r>
            <a:r>
              <a:rPr lang="en-US" err="1">
                <a:cs typeface="Calibri"/>
              </a:rPr>
              <a:t>yr</a:t>
            </a:r>
            <a:r>
              <a:rPr lang="en-US">
                <a:cs typeface="Calibri"/>
              </a:rPr>
              <a:t> </a:t>
            </a:r>
            <a:r>
              <a:rPr lang="en-US" err="1">
                <a:cs typeface="Calibri"/>
              </a:rPr>
              <a:t>wythnos</a:t>
            </a:r>
            <a:r>
              <a:rPr lang="en-US">
                <a:cs typeface="Calibri"/>
              </a:rPr>
              <a:t> </a:t>
            </a:r>
            <a:r>
              <a:rPr lang="en-US" err="1">
                <a:cs typeface="Calibri"/>
              </a:rPr>
              <a:t>yn</a:t>
            </a:r>
            <a:r>
              <a:rPr lang="en-US">
                <a:cs typeface="Calibri"/>
              </a:rPr>
              <a:t> y PDP.</a:t>
            </a:r>
          </a:p>
          <a:p>
            <a:endParaRPr lang="en-US">
              <a:cs typeface="Calibri"/>
            </a:endParaRPr>
          </a:p>
          <a:p>
            <a:r>
              <a:rPr lang="en-US">
                <a:cs typeface="Calibri"/>
              </a:rPr>
              <a:t>These are three different things, therefore they shouldn't feel repetitive.</a:t>
            </a:r>
          </a:p>
          <a:p>
            <a:r>
              <a:rPr lang="en-US" b="1">
                <a:cs typeface="Calibri"/>
              </a:rPr>
              <a:t>End of lesson evaluations </a:t>
            </a:r>
            <a:r>
              <a:rPr lang="en-US">
                <a:cs typeface="Calibri"/>
              </a:rPr>
              <a:t>– a focus on evaluating the teaching and learning by the student-teacher.</a:t>
            </a:r>
          </a:p>
          <a:p>
            <a:r>
              <a:rPr lang="en-US" b="1">
                <a:cs typeface="Calibri"/>
              </a:rPr>
              <a:t>Learning journal </a:t>
            </a:r>
            <a:r>
              <a:rPr lang="en-US">
                <a:cs typeface="Calibri"/>
              </a:rPr>
              <a:t>–a focus on professional dialogue between the mentor and the student-teacher. Notes/dialogue/conversation from the mentor in the form of an A5 book, via email, on Post-its. The student-teacher makes a record of the notes/dialogue/conversation.</a:t>
            </a:r>
          </a:p>
          <a:p>
            <a:r>
              <a:rPr lang="en-US" b="1">
                <a:cs typeface="Calibri"/>
              </a:rPr>
              <a:t>Weekly reflection</a:t>
            </a:r>
            <a:r>
              <a:rPr lang="en-US">
                <a:cs typeface="Calibri"/>
              </a:rPr>
              <a:t> – an in-depth focus on one aspect/target from the week's teaching and learning. Following the 'meet, test, share' pattern should contribute towards transforming practice/thinking. The student-teacher should complete one template every week in the PLP.</a:t>
            </a:r>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6204738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the need to focus on LEARNING rather than on ACTIVITIES</a:t>
            </a:r>
            <a:r>
              <a:rPr lang="en-GB" baseline="0"/>
              <a:t> or LOVELY RESOURCES – we all know that student-teachers spend hours trawling the internet (Pinterest, HWB, </a:t>
            </a:r>
            <a:r>
              <a:rPr lang="en-GB" baseline="0" err="1"/>
              <a:t>etc</a:t>
            </a:r>
            <a:r>
              <a:rPr lang="en-GB" baseline="0"/>
              <a:t>) looking for ‘shiny’ things rather than working out what the children will learn and the best way to structure that learning throughout the lesson. </a:t>
            </a:r>
            <a:r>
              <a:rPr lang="en-GB" b="1" baseline="0"/>
              <a:t>Do they recognise this in themselves? Sometimes we are evaluating positively simply because the resources were enjoyed perhaps – the evaluation is only valid if the resources impacted on learning outcomes that are visible and measurable.</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145523129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1/11/2023</a:t>
            </a:fld>
            <a:endParaRPr lang="en-US"/>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1/11/2023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1/11/2023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1/11/2023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1/11/2023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1/11/2023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1/11/2023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1/11/2023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SmartArt Placeholder 2"/>
          <p:cNvSpPr>
            <a:spLocks noGrp="1"/>
          </p:cNvSpPr>
          <p:nvPr>
            <p:ph type="dgm" idx="1"/>
          </p:nvPr>
        </p:nvSpPr>
        <p:spPr>
          <a:xfrm>
            <a:off x="609600" y="1600201"/>
            <a:ext cx="10972800" cy="4525963"/>
          </a:xfrm>
        </p:spPr>
        <p:txBody>
          <a:bodyPr rtlCol="0">
            <a:normAutofit/>
          </a:bodyPr>
          <a:lstStyle/>
          <a:p>
            <a:pPr lvl="0"/>
            <a:endParaRPr lang="en-US" noProof="0"/>
          </a:p>
        </p:txBody>
      </p:sp>
      <p:sp>
        <p:nvSpPr>
          <p:cNvPr id="4" name="Date Placeholder 3">
            <a:extLst>
              <a:ext uri="{FF2B5EF4-FFF2-40B4-BE49-F238E27FC236}">
                <a16:creationId xmlns:a16="http://schemas.microsoft.com/office/drawing/2014/main" id="{BD584681-49B1-47AB-BA6D-296C5F321DDF}"/>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333F5370-4058-4B4C-8731-A004D1D2FB9C}"/>
              </a:ext>
            </a:extLst>
          </p:cNvPr>
          <p:cNvSpPr>
            <a:spLocks noGrp="1"/>
          </p:cNvSpPr>
          <p:nvPr>
            <p:ph type="ftr" sz="quarter" idx="11"/>
          </p:nvPr>
        </p:nvSpPr>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4CAF3A62-B16A-422C-AAB2-EFED81450513}"/>
              </a:ext>
            </a:extLst>
          </p:cNvPr>
          <p:cNvSpPr>
            <a:spLocks noGrp="1"/>
          </p:cNvSpPr>
          <p:nvPr>
            <p:ph type="sldNum" sz="quarter" idx="12"/>
          </p:nvPr>
        </p:nvSpPr>
        <p:spPr/>
        <p:txBody>
          <a:bodyPr/>
          <a:lstStyle>
            <a:lvl1pPr>
              <a:defRPr/>
            </a:lvl1pPr>
          </a:lstStyle>
          <a:p>
            <a:pPr>
              <a:defRPr/>
            </a:pPr>
            <a:fld id="{FED068FC-91B2-4B21-888F-36898CACBE96}" type="slidenum">
              <a:rPr lang="en-US" altLang="en-US"/>
              <a:pPr>
                <a:defRPr/>
              </a:pPr>
              <a:t>‹#›</a:t>
            </a:fld>
            <a:endParaRPr lang="en-US" altLang="en-US"/>
          </a:p>
        </p:txBody>
      </p:sp>
    </p:spTree>
    <p:extLst>
      <p:ext uri="{BB962C8B-B14F-4D97-AF65-F5344CB8AC3E}">
        <p14:creationId xmlns:p14="http://schemas.microsoft.com/office/powerpoint/2010/main" val="2936134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quarter" idx="1"/>
          </p:nvPr>
        </p:nvSpPr>
        <p:spPr>
          <a:xfrm>
            <a:off x="609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09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A11380F4-C753-42D3-9EC0-FCE2F63E5245}"/>
              </a:ext>
            </a:extLst>
          </p:cNvPr>
          <p:cNvSpPr>
            <a:spLocks noGrp="1"/>
          </p:cNvSpPr>
          <p:nvPr>
            <p:ph type="dt" sz="half" idx="10"/>
          </p:nvPr>
        </p:nvSpPr>
        <p:spPr/>
        <p:txBody>
          <a:bodyPr/>
          <a:lstStyle>
            <a:lvl1pPr>
              <a:defRPr/>
            </a:lvl1pPr>
          </a:lstStyle>
          <a:p>
            <a:pPr>
              <a:defRPr/>
            </a:pPr>
            <a:endParaRPr lang="en-US" altLang="en-US"/>
          </a:p>
        </p:txBody>
      </p:sp>
      <p:sp>
        <p:nvSpPr>
          <p:cNvPr id="8" name="Footer Placeholder 4">
            <a:extLst>
              <a:ext uri="{FF2B5EF4-FFF2-40B4-BE49-F238E27FC236}">
                <a16:creationId xmlns:a16="http://schemas.microsoft.com/office/drawing/2014/main" id="{5E8C5324-8FCE-458E-AD27-47803970C8DA}"/>
              </a:ext>
            </a:extLst>
          </p:cNvPr>
          <p:cNvSpPr>
            <a:spLocks noGrp="1"/>
          </p:cNvSpPr>
          <p:nvPr>
            <p:ph type="ftr" sz="quarter" idx="11"/>
          </p:nvPr>
        </p:nvSpPr>
        <p:spPr/>
        <p:txBody>
          <a:bodyPr/>
          <a:lstStyle>
            <a:lvl1pPr>
              <a:defRPr/>
            </a:lvl1pPr>
          </a:lstStyle>
          <a:p>
            <a:pPr>
              <a:defRPr/>
            </a:pPr>
            <a:endParaRPr lang="en-US" altLang="en-US"/>
          </a:p>
        </p:txBody>
      </p:sp>
      <p:sp>
        <p:nvSpPr>
          <p:cNvPr id="9" name="Slide Number Placeholder 5">
            <a:extLst>
              <a:ext uri="{FF2B5EF4-FFF2-40B4-BE49-F238E27FC236}">
                <a16:creationId xmlns:a16="http://schemas.microsoft.com/office/drawing/2014/main" id="{0372756F-C6FF-46EE-8023-551046588F44}"/>
              </a:ext>
            </a:extLst>
          </p:cNvPr>
          <p:cNvSpPr>
            <a:spLocks noGrp="1"/>
          </p:cNvSpPr>
          <p:nvPr>
            <p:ph type="sldNum" sz="quarter" idx="12"/>
          </p:nvPr>
        </p:nvSpPr>
        <p:spPr/>
        <p:txBody>
          <a:bodyPr/>
          <a:lstStyle>
            <a:lvl1pPr>
              <a:defRPr/>
            </a:lvl1pPr>
          </a:lstStyle>
          <a:p>
            <a:pPr>
              <a:defRPr/>
            </a:pPr>
            <a:fld id="{7914C152-73BE-48D7-BD2E-1D1584989E2A}" type="slidenum">
              <a:rPr lang="en-US" altLang="en-US"/>
              <a:pPr>
                <a:defRPr/>
              </a:pPr>
              <a:t>‹#›</a:t>
            </a:fld>
            <a:endParaRPr lang="en-US" altLang="en-US"/>
          </a:p>
        </p:txBody>
      </p:sp>
    </p:spTree>
    <p:extLst>
      <p:ext uri="{BB962C8B-B14F-4D97-AF65-F5344CB8AC3E}">
        <p14:creationId xmlns:p14="http://schemas.microsoft.com/office/powerpoint/2010/main" val="266565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1802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1/11/2023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14317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1/11/2023</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1" r:id="rId13"/>
    <p:sldLayoutId id="2147483662" r:id="rId14"/>
    <p:sldLayoutId id="2147483663" r:id="rId15"/>
    <p:sldLayoutId id="2147483664" r:id="rId1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hwb.gov.wales/api/storage/4f222e31-85c2-407b-9760-5ed8bd0b9e48/fframwaith-y-cyfnod-sylfaen.pdf" TargetMode="External"/><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5.jpeg"/><Relationship Id="rId5" Type="http://schemas.openxmlformats.org/officeDocument/2006/relationships/hyperlink" Target="https://hwb.gov.wales/cwricwlwm-i-gymru" TargetMode="External"/><Relationship Id="rId4" Type="http://schemas.openxmlformats.org/officeDocument/2006/relationships/hyperlink" Target="https://llyw.cymru/sites/default/files/publications/2018-03/dyfodol-llwyddiannus.pdf"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accac.org.uk/uploads/images/thumbs/871.gif"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9.jpeg"/><Relationship Id="rId5" Type="http://schemas.openxmlformats.org/officeDocument/2006/relationships/hyperlink" Target="http://www.google.co.uk/url?sa=i&amp;rct=j&amp;q=&amp;esrc=s&amp;frm=1&amp;source=images&amp;cd=&amp;cad=rja&amp;uact=8&amp;ved=0CAcQjRxqFQoTCPuZvZCqisgCFQXJFAodr4AISQ&amp;url=http://dera.ioe.ac.uk/23915/&amp;psig=AFQjCNHGRYLEUqRHgNDL8M0TObz5ikfJ4A&amp;ust=1443000558092285"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hyperlink" Target="https://www.youtube.com/watch?v=pSYoAtS0C4I&amp;list=PLkCyTyvoxZztDUu859aGUdeEHt-hWZ6MC&amp;index=15" TargetMode="External"/><Relationship Id="rId2" Type="http://schemas.openxmlformats.org/officeDocument/2006/relationships/video" Target="https://www.youtube.com/embed/pSYoAtS0C4I?list=PLkCyTyvoxZztDUu859aGUdeEHt-hWZ6MC" TargetMode="External"/><Relationship Id="rId1" Type="http://schemas.openxmlformats.org/officeDocument/2006/relationships/video" Target="https://www.youtube.com/embed/6hx2y5Z3520?list=PLkCyTyvoxZztDUu859aGUdeEHt-hWZ6MC" TargetMode="External"/><Relationship Id="rId6" Type="http://schemas.openxmlformats.org/officeDocument/2006/relationships/image" Target="../media/image20.jpeg"/><Relationship Id="rId5" Type="http://schemas.openxmlformats.org/officeDocument/2006/relationships/hyperlink" Target="https://www.youtube.com/watch?v=6hx2y5Z3520&amp;list=PLkCyTyvoxZztDUu859aGUdeEHt-hWZ6MC&amp;index=14" TargetMode="Externa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8" Type="http://schemas.openxmlformats.org/officeDocument/2006/relationships/hyperlink" Target="https://www.youtube.com/watch?v=HPGVVqzH5SE&amp;list=PLkCyTyvoxZztDUu859aGUdeEHt-hWZ6MC&amp;index=11" TargetMode="External"/><Relationship Id="rId3" Type="http://schemas.openxmlformats.org/officeDocument/2006/relationships/slideLayout" Target="../slideLayouts/slideLayout2.xml"/><Relationship Id="rId7" Type="http://schemas.openxmlformats.org/officeDocument/2006/relationships/image" Target="../media/image22.jpeg"/><Relationship Id="rId2" Type="http://schemas.openxmlformats.org/officeDocument/2006/relationships/video" Target="https://www.youtube.com/embed/HPGVVqzH5SE?list=PLkCyTyvoxZztDUu859aGUdeEHt-hWZ6MC" TargetMode="External"/><Relationship Id="rId1" Type="http://schemas.openxmlformats.org/officeDocument/2006/relationships/video" Target="https://www.youtube.com/embed/LGGd0TODXgA?list=PLkCyTyvoxZztDUu859aGUdeEHt-hWZ6MC" TargetMode="External"/><Relationship Id="rId6" Type="http://schemas.openxmlformats.org/officeDocument/2006/relationships/hyperlink" Target="https://www.youtube.com/watch?v=LGGd0TODXgA&amp;list=PLkCyTyvoxZztDUu859aGUdeEHt-hWZ6MC&amp;index=10" TargetMode="External"/><Relationship Id="rId5" Type="http://schemas.openxmlformats.org/officeDocument/2006/relationships/image" Target="../media/image21.jpeg"/><Relationship Id="rId4" Type="http://schemas.openxmlformats.org/officeDocument/2006/relationships/notesSlide" Target="../notesSlides/notesSlide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5.xml"/><Relationship Id="rId1" Type="http://schemas.openxmlformats.org/officeDocument/2006/relationships/video" Target="https://www.youtube.com/embed/3oWXOUNCjPY?list=PLkCyTyvoxZztDUu859aGUdeEHt-hWZ6MC" TargetMode="External"/><Relationship Id="rId4" Type="http://schemas.openxmlformats.org/officeDocument/2006/relationships/hyperlink" Target="https://www.youtube.com/watch?v=3oWXOUNCjPY&amp;list=PLkCyTyvoxZztDUu859aGUdeEHt-hWZ6MC&amp;index=11"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uowtsd-my.sharepoint.com/:w:/g/personal/m_bowen_uwtsd_ac_uk/Ea5P-3GwAP1DpUaq8k1Us6sBck2WFZJmUZ1xuRBTNiDklQ?e=TwK0WP" TargetMode="External"/><Relationship Id="rId2" Type="http://schemas.openxmlformats.org/officeDocument/2006/relationships/hyperlink" Target="https://uowtsd-my.sharepoint.com/:w:/g/personal/m_bowen_uwtsd_ac_uk/Ea5P-3GwAP1DpUaq8k1Us6sBck2WFZJmUZ1xuRBTNiDklQ?e=oepGmj"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lstStyle/>
          <a:p>
            <a:r>
              <a:rPr lang="en-US" sz="3600" err="1">
                <a:solidFill>
                  <a:srgbClr val="0070C0"/>
                </a:solidFill>
              </a:rPr>
              <a:t>Darlith</a:t>
            </a:r>
            <a:r>
              <a:rPr lang="en-US" sz="3600">
                <a:solidFill>
                  <a:srgbClr val="0070C0"/>
                </a:solidFill>
              </a:rPr>
              <a:t>  </a:t>
            </a:r>
            <a:r>
              <a:rPr lang="en-US" sz="3600" err="1">
                <a:solidFill>
                  <a:srgbClr val="0070C0"/>
                </a:solidFill>
              </a:rPr>
              <a:t>Arweiniol</a:t>
            </a:r>
            <a:br>
              <a:rPr lang="en-US">
                <a:solidFill>
                  <a:srgbClr val="0070C0"/>
                </a:solidFill>
              </a:rPr>
            </a:br>
            <a:r>
              <a:rPr lang="en-US"/>
              <a:t>ECAD4008/C</a:t>
            </a:r>
            <a:br>
              <a:rPr lang="en-US"/>
            </a:br>
            <a:r>
              <a:rPr lang="en-US" sz="3600"/>
              <a:t>Lead  Lecture</a:t>
            </a:r>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solidFill>
                  <a:srgbClr val="0070C0"/>
                </a:solidFill>
              </a:rPr>
              <a:t>Amcanion</a:t>
            </a:r>
            <a:r>
              <a:rPr lang="en-US">
                <a:solidFill>
                  <a:srgbClr val="0070C0"/>
                </a:solidFill>
              </a:rPr>
              <a:t> y </a:t>
            </a:r>
            <a:r>
              <a:rPr lang="en-US" err="1">
                <a:solidFill>
                  <a:srgbClr val="0070C0"/>
                </a:solidFill>
              </a:rPr>
              <a:t>modiwl</a:t>
            </a:r>
            <a:br>
              <a:rPr lang="en-US"/>
            </a:br>
            <a:r>
              <a:rPr lang="en-US"/>
              <a:t>Module aims</a:t>
            </a:r>
          </a:p>
        </p:txBody>
      </p:sp>
      <p:sp>
        <p:nvSpPr>
          <p:cNvPr id="4" name="Text Placeholder 3"/>
          <p:cNvSpPr>
            <a:spLocks noGrp="1"/>
          </p:cNvSpPr>
          <p:nvPr>
            <p:ph type="body" sz="half" idx="2"/>
          </p:nvPr>
        </p:nvSpPr>
        <p:spPr/>
        <p:txBody>
          <a:bodyPr/>
          <a:lstStyle/>
          <a:p>
            <a:pPr marL="285750" lvl="0" indent="-285750" fontAlgn="base">
              <a:buFont typeface="Arial" panose="020B0604020202020204" pitchFamily="34" charset="0"/>
              <a:buChar char="•"/>
            </a:pPr>
            <a:r>
              <a:rPr lang="cy-GB"/>
              <a:t>Rhoi trosolwg i fyfyrwyr o'r wybodaeth am y pwnc a’r egwyddorion </a:t>
            </a:r>
            <a:r>
              <a:rPr lang="cy-GB" err="1"/>
              <a:t>addysgegol</a:t>
            </a:r>
            <a:r>
              <a:rPr lang="cy-GB"/>
              <a:t> a amlinellir yn y ddogfen </a:t>
            </a:r>
            <a:r>
              <a:rPr lang="cy-GB" i="1"/>
              <a:t>Dyfodol Llwyddiannus</a:t>
            </a:r>
            <a:r>
              <a:rPr lang="cy-GB"/>
              <a:t> e.e. meddylfryd a grym ymdrech; dyfnhau meddwl; asesu ar gyfer dysgu; perthnasau cadarnhaol ac ymreolaeth dysgu.</a:t>
            </a:r>
            <a:r>
              <a:rPr lang="en-GB"/>
              <a:t> </a:t>
            </a:r>
          </a:p>
          <a:p>
            <a:pPr fontAlgn="base"/>
            <a:r>
              <a:rPr lang="en-GB"/>
              <a:t> </a:t>
            </a:r>
          </a:p>
          <a:p>
            <a:pPr marL="285750" lvl="0" indent="-285750" fontAlgn="base">
              <a:buFont typeface="Arial" panose="020B0604020202020204" pitchFamily="34" charset="0"/>
              <a:buChar char="•"/>
            </a:pPr>
            <a:r>
              <a:rPr lang="cy-GB"/>
              <a:t>Cael myfyrwyr i ymwneud â rolau a chyfrifoldebau athro proffesiynol a’r angen i fod yn rhan o gymuned broffesiynol.</a:t>
            </a:r>
            <a:r>
              <a:rPr lang="en-GB"/>
              <a:t> </a:t>
            </a:r>
          </a:p>
          <a:p>
            <a:pPr fontAlgn="base"/>
            <a:r>
              <a:rPr lang="en-GB"/>
              <a:t> </a:t>
            </a:r>
          </a:p>
          <a:p>
            <a:endParaRPr lang="en-US"/>
          </a:p>
        </p:txBody>
      </p:sp>
      <p:sp>
        <p:nvSpPr>
          <p:cNvPr id="3" name="Content Placeholder 2"/>
          <p:cNvSpPr>
            <a:spLocks noGrp="1"/>
          </p:cNvSpPr>
          <p:nvPr>
            <p:ph idx="1"/>
          </p:nvPr>
        </p:nvSpPr>
        <p:spPr/>
        <p:txBody>
          <a:bodyPr/>
          <a:lstStyle/>
          <a:p>
            <a:pPr lvl="0" fontAlgn="base"/>
            <a:r>
              <a:rPr lang="en-GB"/>
              <a:t>To provide students with an overview of the subject knowledge and pedagogic principles outlined in </a:t>
            </a:r>
            <a:r>
              <a:rPr lang="en-GB" i="1"/>
              <a:t>Successful Futures</a:t>
            </a:r>
            <a:r>
              <a:rPr lang="en-GB"/>
              <a:t> e.g. mind set and power of effort: deepening thinking; assessment for learning; positive relationships and learning autonomy. </a:t>
            </a:r>
          </a:p>
          <a:p>
            <a:pPr marL="0" indent="0" fontAlgn="base">
              <a:buNone/>
            </a:pPr>
            <a:r>
              <a:rPr lang="en-GB"/>
              <a:t> </a:t>
            </a:r>
          </a:p>
          <a:p>
            <a:pPr lvl="0" fontAlgn="base"/>
            <a:r>
              <a:rPr lang="en-GB"/>
              <a:t>To engage students with the roles and responsibilities of a professional teacher and the requirement to be part of a professional community </a:t>
            </a:r>
          </a:p>
          <a:p>
            <a:pPr marL="0" indent="0" fontAlgn="base">
              <a:buNone/>
            </a:pPr>
            <a:endParaRPr lang="en-GB"/>
          </a:p>
          <a:p>
            <a:endParaRPr lang="en-US"/>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cy-GB" dirty="0">
                <a:solidFill>
                  <a:srgbClr val="0070C0"/>
                </a:solidFill>
              </a:rPr>
              <a:t>Deilliannau Dysgu’r Modiwl</a:t>
            </a:r>
            <a:br>
              <a:rPr lang="cy-GB" dirty="0"/>
            </a:br>
            <a:r>
              <a:rPr lang="cy-GB" dirty="0"/>
              <a:t>                                              </a:t>
            </a:r>
            <a:r>
              <a:rPr lang="cy-GB" dirty="0" err="1"/>
              <a:t>Module</a:t>
            </a:r>
            <a:r>
              <a:rPr lang="cy-GB" dirty="0"/>
              <a:t> </a:t>
            </a:r>
            <a:r>
              <a:rPr lang="cy-GB" dirty="0" err="1"/>
              <a:t>Learning</a:t>
            </a:r>
            <a:r>
              <a:rPr lang="cy-GB" dirty="0"/>
              <a:t> </a:t>
            </a:r>
            <a:r>
              <a:rPr lang="cy-GB" dirty="0" err="1"/>
              <a:t>Outcomes</a:t>
            </a:r>
            <a:endParaRPr lang="en-GB" dirty="0"/>
          </a:p>
        </p:txBody>
      </p:sp>
      <p:sp>
        <p:nvSpPr>
          <p:cNvPr id="14" name="Content Placeholder 13"/>
          <p:cNvSpPr>
            <a:spLocks noGrp="1"/>
          </p:cNvSpPr>
          <p:nvPr>
            <p:ph sz="half" idx="1"/>
          </p:nvPr>
        </p:nvSpPr>
        <p:spPr/>
        <p:txBody>
          <a:bodyPr>
            <a:normAutofit fontScale="92500" lnSpcReduction="10000"/>
          </a:bodyPr>
          <a:lstStyle/>
          <a:p>
            <a:pPr marL="0" indent="0">
              <a:buNone/>
            </a:pPr>
            <a:r>
              <a:rPr lang="cy-GB">
                <a:solidFill>
                  <a:srgbClr val="0070C0"/>
                </a:solidFill>
              </a:rPr>
              <a:t>Ar ôl cwblhau’r modwl hwn yn llwyddiannus, dylai’r myfyriwr allu dangos y gallu i:</a:t>
            </a:r>
          </a:p>
          <a:p>
            <a:r>
              <a:rPr lang="cy-GB">
                <a:solidFill>
                  <a:srgbClr val="0070C0"/>
                </a:solidFill>
              </a:rPr>
              <a:t>archwilio a datblygu gwybodaeth am y pwnc a dealltwriaeth o’r egwyddorion </a:t>
            </a:r>
            <a:r>
              <a:rPr lang="cy-GB" err="1">
                <a:solidFill>
                  <a:srgbClr val="0070C0"/>
                </a:solidFill>
              </a:rPr>
              <a:t>addysgegol</a:t>
            </a:r>
            <a:r>
              <a:rPr lang="cy-GB">
                <a:solidFill>
                  <a:srgbClr val="0070C0"/>
                </a:solidFill>
              </a:rPr>
              <a:t>, a’r modd mae’r rhain yn berthnasol i gynllunio, cyflwyno ac asesu cyfleoedd dysgu effeithiol;</a:t>
            </a:r>
            <a:endParaRPr lang="en-GB">
              <a:solidFill>
                <a:srgbClr val="0070C0"/>
              </a:solidFill>
            </a:endParaRPr>
          </a:p>
          <a:p>
            <a:pPr lvl="0"/>
            <a:r>
              <a:rPr lang="cy-GB">
                <a:solidFill>
                  <a:srgbClr val="0070C0"/>
                </a:solidFill>
              </a:rPr>
              <a:t>archwilio ac ennill dealltwriaeth gychwynnol o natur gymhleth yr amgylchedd dysgu a dechrau cwestiynu dewisiadau </a:t>
            </a:r>
            <a:r>
              <a:rPr lang="cy-GB" err="1">
                <a:solidFill>
                  <a:srgbClr val="0070C0"/>
                </a:solidFill>
              </a:rPr>
              <a:t>addysgegol</a:t>
            </a:r>
            <a:r>
              <a:rPr lang="cy-GB">
                <a:solidFill>
                  <a:srgbClr val="0070C0"/>
                </a:solidFill>
              </a:rPr>
              <a:t>, mewn cydweithrediad;</a:t>
            </a:r>
            <a:r>
              <a:rPr lang="en-GB">
                <a:solidFill>
                  <a:srgbClr val="0070C0"/>
                </a:solidFill>
              </a:rPr>
              <a:t> </a:t>
            </a:r>
          </a:p>
          <a:p>
            <a:pPr lvl="0"/>
            <a:r>
              <a:rPr lang="cy-GB">
                <a:solidFill>
                  <a:srgbClr val="0070C0"/>
                </a:solidFill>
              </a:rPr>
              <a:t>ystyried rôl yr athro proffesiynol yng ngoleuni arfer trawsffurfiol trwy gwrdd, profi a rhannu egwyddorion </a:t>
            </a:r>
            <a:r>
              <a:rPr lang="cy-GB" err="1">
                <a:solidFill>
                  <a:srgbClr val="0070C0"/>
                </a:solidFill>
              </a:rPr>
              <a:t>addysgegol</a:t>
            </a:r>
            <a:r>
              <a:rPr lang="cy-GB">
                <a:solidFill>
                  <a:srgbClr val="0070C0"/>
                </a:solidFill>
              </a:rPr>
              <a:t>.</a:t>
            </a:r>
            <a:endParaRPr lang="en-GB">
              <a:solidFill>
                <a:srgbClr val="0070C0"/>
              </a:solidFill>
            </a:endParaRPr>
          </a:p>
          <a:p>
            <a:endParaRPr lang="en-US"/>
          </a:p>
        </p:txBody>
      </p:sp>
      <p:sp>
        <p:nvSpPr>
          <p:cNvPr id="5" name="Content Placeholder 4"/>
          <p:cNvSpPr>
            <a:spLocks noGrp="1"/>
          </p:cNvSpPr>
          <p:nvPr>
            <p:ph sz="half" idx="2"/>
          </p:nvPr>
        </p:nvSpPr>
        <p:spPr>
          <a:xfrm>
            <a:off x="6170682" y="1600199"/>
            <a:ext cx="4914900" cy="4571999"/>
          </a:xfrm>
        </p:spPr>
        <p:txBody>
          <a:bodyPr>
            <a:normAutofit fontScale="92500" lnSpcReduction="10000"/>
          </a:bodyPr>
          <a:lstStyle/>
          <a:p>
            <a:pPr marL="0" indent="0">
              <a:buNone/>
            </a:pPr>
            <a:r>
              <a:rPr lang="en-US">
                <a:solidFill>
                  <a:schemeClr val="tx2"/>
                </a:solidFill>
              </a:rPr>
              <a:t>Upon the successful completion of this module, the student should be able to demonstrate the ability to:</a:t>
            </a:r>
            <a:endParaRPr lang="en-GB">
              <a:solidFill>
                <a:schemeClr val="tx2"/>
              </a:solidFill>
            </a:endParaRPr>
          </a:p>
          <a:p>
            <a:pPr lvl="0"/>
            <a:r>
              <a:rPr lang="en-GB">
                <a:solidFill>
                  <a:schemeClr val="tx2"/>
                </a:solidFill>
              </a:rPr>
              <a:t>explore and develop subject knowledge and an understanding of the pedagogic principles and how these relate to planning, delivery and assessment of effective learning opportunities;</a:t>
            </a:r>
          </a:p>
          <a:p>
            <a:pPr lvl="0"/>
            <a:r>
              <a:rPr lang="en-GB">
                <a:solidFill>
                  <a:schemeClr val="tx2"/>
                </a:solidFill>
              </a:rPr>
              <a:t>examine and gain an initial understanding of the complex nature of the learning environment and, in collaboration, begin to question pedagogic choices; </a:t>
            </a:r>
          </a:p>
          <a:p>
            <a:pPr lvl="0"/>
            <a:r>
              <a:rPr lang="en-GB">
                <a:solidFill>
                  <a:schemeClr val="tx2"/>
                </a:solidFill>
              </a:rPr>
              <a:t>consider the role of the professional teacher in light of transformative practice through meeting, testing and sharing pedagogic principles.</a:t>
            </a:r>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840" y="220165"/>
            <a:ext cx="10603742" cy="1096962"/>
          </a:xfrm>
        </p:spPr>
        <p:txBody>
          <a:bodyPr/>
          <a:lstStyle/>
          <a:p>
            <a:r>
              <a:rPr lang="cy-GB" dirty="0">
                <a:solidFill>
                  <a:srgbClr val="0070C0"/>
                </a:solidFill>
              </a:rPr>
              <a:t>BETH  WYF YN EI DDYSGU?            </a:t>
            </a:r>
            <a:r>
              <a:rPr lang="cy-GB" dirty="0"/>
              <a:t>WHAT AM I TEACHING?</a:t>
            </a:r>
            <a:endParaRPr lang="en-GB" dirty="0"/>
          </a:p>
        </p:txBody>
      </p:sp>
      <p:sp>
        <p:nvSpPr>
          <p:cNvPr id="3" name="Content Placeholder 2"/>
          <p:cNvSpPr>
            <a:spLocks noGrp="1"/>
          </p:cNvSpPr>
          <p:nvPr>
            <p:ph sz="half" idx="1"/>
          </p:nvPr>
        </p:nvSpPr>
        <p:spPr>
          <a:xfrm>
            <a:off x="1104900" y="1600200"/>
            <a:ext cx="4914900" cy="4571999"/>
          </a:xfrm>
        </p:spPr>
        <p:txBody>
          <a:bodyPr>
            <a:normAutofit/>
          </a:bodyPr>
          <a:lstStyle/>
          <a:p>
            <a:r>
              <a:rPr lang="cy-GB" dirty="0">
                <a:solidFill>
                  <a:srgbClr val="0070C0"/>
                </a:solidFill>
              </a:rPr>
              <a:t>Y Cwricwlwm </a:t>
            </a:r>
            <a:r>
              <a:rPr lang="cy-GB" dirty="0" err="1">
                <a:solidFill>
                  <a:srgbClr val="0070C0"/>
                </a:solidFill>
              </a:rPr>
              <a:t>Stadudol</a:t>
            </a:r>
            <a:r>
              <a:rPr lang="cy-GB" dirty="0">
                <a:solidFill>
                  <a:srgbClr val="0070C0"/>
                </a:solidFill>
              </a:rPr>
              <a:t> Presennol </a:t>
            </a:r>
          </a:p>
          <a:p>
            <a:pPr marL="0" indent="0">
              <a:buNone/>
            </a:pPr>
            <a:r>
              <a:rPr lang="cy-GB" sz="1800" b="1" dirty="0">
                <a:solidFill>
                  <a:srgbClr val="0070C0"/>
                </a:solidFill>
              </a:rPr>
              <a:t>    </a:t>
            </a:r>
            <a:r>
              <a:rPr lang="cy-GB" sz="1800" b="1" u="sng" dirty="0">
                <a:solidFill>
                  <a:srgbClr val="0070C0"/>
                </a:solidFill>
              </a:rPr>
              <a:t>Fframwaith ar gyfer Dysgu Plant 3-7 oed</a:t>
            </a:r>
          </a:p>
          <a:p>
            <a:pPr marL="0" indent="0">
              <a:buNone/>
            </a:pPr>
            <a:r>
              <a:rPr lang="en-GB" sz="1600" dirty="0">
                <a:hlinkClick r:id="rId3"/>
              </a:rPr>
              <a:t>fframwaith-y-cyfnod-sylfaen.pdf (</a:t>
            </a:r>
            <a:r>
              <a:rPr lang="en-GB" sz="1600" dirty="0" err="1">
                <a:hlinkClick r:id="rId3"/>
              </a:rPr>
              <a:t>gov.wales</a:t>
            </a:r>
            <a:r>
              <a:rPr lang="en-GB" sz="1600" dirty="0">
                <a:hlinkClick r:id="rId3"/>
              </a:rPr>
              <a:t>)</a:t>
            </a:r>
            <a:endParaRPr lang="cy-GB" sz="1800" b="1" u="sng" dirty="0">
              <a:solidFill>
                <a:srgbClr val="0070C0"/>
              </a:solidFill>
            </a:endParaRPr>
          </a:p>
          <a:p>
            <a:pPr marL="0" indent="0">
              <a:buNone/>
            </a:pPr>
            <a:r>
              <a:rPr lang="cy-GB" dirty="0">
                <a:solidFill>
                  <a:srgbClr val="0070C0"/>
                </a:solidFill>
              </a:rPr>
              <a:t>    Cwricwlwm 2000 – 2008 - 2015</a:t>
            </a:r>
          </a:p>
          <a:p>
            <a:r>
              <a:rPr lang="cy-GB" dirty="0">
                <a:solidFill>
                  <a:srgbClr val="0070C0"/>
                </a:solidFill>
              </a:rPr>
              <a:t>Y Cwricwlwm Diwygiedig – Drafft</a:t>
            </a:r>
          </a:p>
          <a:p>
            <a:pPr marL="0" indent="0">
              <a:buNone/>
            </a:pPr>
            <a:r>
              <a:rPr lang="cy-GB" dirty="0">
                <a:solidFill>
                  <a:srgbClr val="0070C0"/>
                </a:solidFill>
              </a:rPr>
              <a:t>    Argymhellion Yr Athro </a:t>
            </a:r>
            <a:r>
              <a:rPr lang="cy-GB" dirty="0" err="1">
                <a:solidFill>
                  <a:srgbClr val="0070C0"/>
                </a:solidFill>
              </a:rPr>
              <a:t>Donaldson</a:t>
            </a:r>
            <a:endParaRPr lang="cy-GB" dirty="0">
              <a:solidFill>
                <a:srgbClr val="0070C0"/>
              </a:solidFill>
            </a:endParaRPr>
          </a:p>
          <a:p>
            <a:pPr marL="0" indent="0">
              <a:buNone/>
            </a:pPr>
            <a:r>
              <a:rPr lang="en-GB" dirty="0">
                <a:hlinkClick r:id="rId4"/>
              </a:rPr>
              <a:t>dyfodol-llwyddiannus.pdf (</a:t>
            </a:r>
            <a:r>
              <a:rPr lang="en-GB" dirty="0" err="1">
                <a:hlinkClick r:id="rId4"/>
              </a:rPr>
              <a:t>llyw.cymru</a:t>
            </a:r>
            <a:r>
              <a:rPr lang="en-GB" dirty="0">
                <a:hlinkClick r:id="rId4"/>
              </a:rPr>
              <a:t>)</a:t>
            </a:r>
            <a:endParaRPr lang="cy-GB" dirty="0">
              <a:solidFill>
                <a:srgbClr val="0070C0"/>
              </a:solidFill>
            </a:endParaRPr>
          </a:p>
          <a:p>
            <a:r>
              <a:rPr lang="cy-GB" dirty="0">
                <a:solidFill>
                  <a:srgbClr val="0070C0"/>
                </a:solidFill>
              </a:rPr>
              <a:t> </a:t>
            </a:r>
            <a:r>
              <a:rPr lang="cy-GB" b="1" dirty="0">
                <a:solidFill>
                  <a:srgbClr val="0070C0"/>
                </a:solidFill>
              </a:rPr>
              <a:t>Cwricwlwm 2022</a:t>
            </a:r>
          </a:p>
          <a:p>
            <a:r>
              <a:rPr lang="cy-GB" b="1" dirty="0">
                <a:solidFill>
                  <a:srgbClr val="0070C0"/>
                </a:solidFill>
              </a:rPr>
              <a:t> </a:t>
            </a:r>
            <a:r>
              <a:rPr lang="en-GB" dirty="0" err="1">
                <a:hlinkClick r:id="rId5"/>
              </a:rPr>
              <a:t>Cwricwlwm</a:t>
            </a:r>
            <a:r>
              <a:rPr lang="en-GB" dirty="0">
                <a:hlinkClick r:id="rId5"/>
              </a:rPr>
              <a:t> </a:t>
            </a:r>
            <a:r>
              <a:rPr lang="en-GB" dirty="0" err="1">
                <a:hlinkClick r:id="rId5"/>
              </a:rPr>
              <a:t>i</a:t>
            </a:r>
            <a:r>
              <a:rPr lang="en-GB" dirty="0">
                <a:hlinkClick r:id="rId5"/>
              </a:rPr>
              <a:t> </a:t>
            </a:r>
            <a:r>
              <a:rPr lang="en-GB" dirty="0" err="1">
                <a:hlinkClick r:id="rId5"/>
              </a:rPr>
              <a:t>Gymru</a:t>
            </a:r>
            <a:r>
              <a:rPr lang="en-GB" dirty="0">
                <a:hlinkClick r:id="rId5"/>
              </a:rPr>
              <a:t> - Hwb (</a:t>
            </a:r>
            <a:r>
              <a:rPr lang="en-GB" dirty="0" err="1">
                <a:hlinkClick r:id="rId5"/>
              </a:rPr>
              <a:t>gov.wales</a:t>
            </a:r>
            <a:r>
              <a:rPr lang="en-GB" dirty="0">
                <a:hlinkClick r:id="rId5"/>
              </a:rPr>
              <a:t>)</a:t>
            </a:r>
            <a:endParaRPr lang="cy-GB" b="1" dirty="0">
              <a:solidFill>
                <a:srgbClr val="0070C0"/>
              </a:solidFill>
            </a:endParaRPr>
          </a:p>
        </p:txBody>
      </p:sp>
      <p:sp>
        <p:nvSpPr>
          <p:cNvPr id="4" name="Content Placeholder 3"/>
          <p:cNvSpPr>
            <a:spLocks noGrp="1"/>
          </p:cNvSpPr>
          <p:nvPr>
            <p:ph sz="half" idx="2"/>
          </p:nvPr>
        </p:nvSpPr>
        <p:spPr/>
        <p:txBody>
          <a:bodyPr>
            <a:normAutofit/>
          </a:bodyPr>
          <a:lstStyle/>
          <a:p>
            <a:r>
              <a:rPr lang="cy-GB">
                <a:solidFill>
                  <a:schemeClr val="tx2"/>
                </a:solidFill>
              </a:rPr>
              <a:t>The </a:t>
            </a:r>
            <a:r>
              <a:rPr lang="cy-GB" err="1">
                <a:solidFill>
                  <a:schemeClr val="tx2"/>
                </a:solidFill>
              </a:rPr>
              <a:t>Current</a:t>
            </a:r>
            <a:r>
              <a:rPr lang="cy-GB">
                <a:solidFill>
                  <a:schemeClr val="tx2"/>
                </a:solidFill>
              </a:rPr>
              <a:t> </a:t>
            </a:r>
            <a:r>
              <a:rPr lang="cy-GB" err="1">
                <a:solidFill>
                  <a:schemeClr val="tx2"/>
                </a:solidFill>
              </a:rPr>
              <a:t>Statutory</a:t>
            </a:r>
            <a:r>
              <a:rPr lang="cy-GB">
                <a:solidFill>
                  <a:schemeClr val="tx2"/>
                </a:solidFill>
              </a:rPr>
              <a:t> </a:t>
            </a:r>
            <a:r>
              <a:rPr lang="cy-GB" err="1">
                <a:solidFill>
                  <a:schemeClr val="tx2"/>
                </a:solidFill>
              </a:rPr>
              <a:t>Curriculum</a:t>
            </a:r>
            <a:r>
              <a:rPr lang="cy-GB">
                <a:solidFill>
                  <a:schemeClr val="tx2"/>
                </a:solidFill>
              </a:rPr>
              <a:t> </a:t>
            </a:r>
          </a:p>
          <a:p>
            <a:pPr marL="0" indent="0">
              <a:buNone/>
            </a:pPr>
            <a:r>
              <a:rPr lang="cy-GB">
                <a:solidFill>
                  <a:schemeClr val="tx2"/>
                </a:solidFill>
              </a:rPr>
              <a:t>    </a:t>
            </a:r>
            <a:r>
              <a:rPr lang="cy-GB" sz="1600" b="1" u="sng" err="1">
                <a:solidFill>
                  <a:schemeClr val="tx2"/>
                </a:solidFill>
              </a:rPr>
              <a:t>Framework</a:t>
            </a:r>
            <a:r>
              <a:rPr lang="cy-GB" sz="1600" b="1" u="sng">
                <a:solidFill>
                  <a:schemeClr val="tx2"/>
                </a:solidFill>
              </a:rPr>
              <a:t> </a:t>
            </a:r>
            <a:r>
              <a:rPr lang="cy-GB" sz="1600" b="1" u="sng" err="1">
                <a:solidFill>
                  <a:schemeClr val="tx2"/>
                </a:solidFill>
              </a:rPr>
              <a:t>for</a:t>
            </a:r>
            <a:r>
              <a:rPr lang="cy-GB" sz="1600" b="1" u="sng">
                <a:solidFill>
                  <a:schemeClr val="tx2"/>
                </a:solidFill>
              </a:rPr>
              <a:t> </a:t>
            </a:r>
            <a:r>
              <a:rPr lang="cy-GB" sz="1600" b="1" u="sng" err="1">
                <a:solidFill>
                  <a:schemeClr val="tx2"/>
                </a:solidFill>
              </a:rPr>
              <a:t>Children’s</a:t>
            </a:r>
            <a:r>
              <a:rPr lang="cy-GB" sz="1600" b="1" u="sng">
                <a:solidFill>
                  <a:schemeClr val="tx2"/>
                </a:solidFill>
              </a:rPr>
              <a:t> </a:t>
            </a:r>
            <a:r>
              <a:rPr lang="cy-GB" sz="1600" b="1" u="sng" err="1">
                <a:solidFill>
                  <a:schemeClr val="tx2"/>
                </a:solidFill>
              </a:rPr>
              <a:t>Learning</a:t>
            </a:r>
            <a:r>
              <a:rPr lang="cy-GB" sz="1600" b="1" u="sng">
                <a:solidFill>
                  <a:schemeClr val="tx2"/>
                </a:solidFill>
              </a:rPr>
              <a:t> 3 – 7 </a:t>
            </a:r>
            <a:r>
              <a:rPr lang="cy-GB" sz="1600" b="1" u="sng" err="1">
                <a:solidFill>
                  <a:schemeClr val="tx2"/>
                </a:solidFill>
              </a:rPr>
              <a:t>yrs</a:t>
            </a:r>
            <a:endParaRPr lang="cy-GB" sz="1600" b="1" u="sng">
              <a:solidFill>
                <a:schemeClr val="tx2"/>
              </a:solidFill>
            </a:endParaRPr>
          </a:p>
          <a:p>
            <a:pPr marL="0" indent="0">
              <a:buNone/>
            </a:pPr>
            <a:r>
              <a:rPr lang="cy-GB" sz="1800">
                <a:solidFill>
                  <a:schemeClr val="tx2"/>
                </a:solidFill>
              </a:rPr>
              <a:t>     </a:t>
            </a:r>
            <a:r>
              <a:rPr lang="cy-GB" sz="1800" err="1">
                <a:solidFill>
                  <a:schemeClr val="tx2"/>
                </a:solidFill>
              </a:rPr>
              <a:t>Curriculum</a:t>
            </a:r>
            <a:r>
              <a:rPr lang="cy-GB" sz="1800">
                <a:solidFill>
                  <a:schemeClr val="tx2"/>
                </a:solidFill>
              </a:rPr>
              <a:t> 2000 - 2008 - 2015</a:t>
            </a:r>
          </a:p>
          <a:p>
            <a:pPr marL="0" indent="0">
              <a:buNone/>
            </a:pPr>
            <a:endParaRPr lang="cy-GB" sz="1800">
              <a:solidFill>
                <a:schemeClr val="tx2"/>
              </a:solidFill>
            </a:endParaRPr>
          </a:p>
          <a:p>
            <a:pPr marL="0" indent="0">
              <a:buNone/>
            </a:pPr>
            <a:endParaRPr lang="cy-GB" sz="1800">
              <a:solidFill>
                <a:schemeClr val="tx2"/>
              </a:solidFill>
            </a:endParaRPr>
          </a:p>
          <a:p>
            <a:r>
              <a:rPr lang="cy-GB" sz="1800">
                <a:solidFill>
                  <a:schemeClr val="tx2"/>
                </a:solidFill>
              </a:rPr>
              <a:t>The </a:t>
            </a:r>
            <a:r>
              <a:rPr lang="cy-GB" sz="1800" err="1">
                <a:solidFill>
                  <a:schemeClr val="tx2"/>
                </a:solidFill>
              </a:rPr>
              <a:t>Reformed</a:t>
            </a:r>
            <a:r>
              <a:rPr lang="cy-GB" sz="1800">
                <a:solidFill>
                  <a:schemeClr val="tx2"/>
                </a:solidFill>
              </a:rPr>
              <a:t> </a:t>
            </a:r>
            <a:r>
              <a:rPr lang="cy-GB" sz="1800" err="1">
                <a:solidFill>
                  <a:schemeClr val="tx2"/>
                </a:solidFill>
              </a:rPr>
              <a:t>Curriculum</a:t>
            </a:r>
            <a:r>
              <a:rPr lang="cy-GB" sz="1800">
                <a:solidFill>
                  <a:schemeClr val="tx2"/>
                </a:solidFill>
              </a:rPr>
              <a:t> – </a:t>
            </a:r>
            <a:r>
              <a:rPr lang="cy-GB" sz="1800" err="1">
                <a:solidFill>
                  <a:schemeClr val="tx2"/>
                </a:solidFill>
              </a:rPr>
              <a:t>Draft</a:t>
            </a:r>
            <a:endParaRPr lang="cy-GB" sz="1800">
              <a:solidFill>
                <a:schemeClr val="tx2"/>
              </a:solidFill>
            </a:endParaRPr>
          </a:p>
          <a:p>
            <a:pPr marL="0" indent="0">
              <a:buNone/>
            </a:pPr>
            <a:r>
              <a:rPr lang="cy-GB" sz="1800">
                <a:solidFill>
                  <a:schemeClr val="tx2"/>
                </a:solidFill>
              </a:rPr>
              <a:t>    </a:t>
            </a:r>
            <a:r>
              <a:rPr lang="cy-GB" sz="1800" err="1">
                <a:solidFill>
                  <a:schemeClr val="tx2"/>
                </a:solidFill>
              </a:rPr>
              <a:t>Prof</a:t>
            </a:r>
            <a:r>
              <a:rPr lang="cy-GB" sz="1800">
                <a:solidFill>
                  <a:schemeClr val="tx2"/>
                </a:solidFill>
              </a:rPr>
              <a:t> </a:t>
            </a:r>
            <a:r>
              <a:rPr lang="cy-GB" sz="1800" err="1">
                <a:solidFill>
                  <a:schemeClr val="tx2"/>
                </a:solidFill>
              </a:rPr>
              <a:t>Donaldson’s</a:t>
            </a:r>
            <a:r>
              <a:rPr lang="cy-GB" sz="1800">
                <a:solidFill>
                  <a:schemeClr val="tx2"/>
                </a:solidFill>
              </a:rPr>
              <a:t> </a:t>
            </a:r>
            <a:r>
              <a:rPr lang="cy-GB" sz="1800" err="1">
                <a:solidFill>
                  <a:schemeClr val="tx2"/>
                </a:solidFill>
              </a:rPr>
              <a:t>recommendations</a:t>
            </a:r>
            <a:endParaRPr lang="cy-GB" sz="1800">
              <a:solidFill>
                <a:schemeClr val="tx2"/>
              </a:solidFill>
            </a:endParaRPr>
          </a:p>
          <a:p>
            <a:pPr marL="0" indent="0">
              <a:buNone/>
            </a:pPr>
            <a:r>
              <a:rPr lang="cy-GB" sz="1800">
                <a:solidFill>
                  <a:schemeClr val="tx2"/>
                </a:solidFill>
              </a:rPr>
              <a:t>    </a:t>
            </a:r>
          </a:p>
          <a:p>
            <a:pPr marL="0" indent="0">
              <a:buNone/>
            </a:pPr>
            <a:r>
              <a:rPr lang="cy-GB" sz="1800" b="1" err="1">
                <a:solidFill>
                  <a:schemeClr val="tx2"/>
                </a:solidFill>
              </a:rPr>
              <a:t>Curriculum</a:t>
            </a:r>
            <a:r>
              <a:rPr lang="cy-GB" sz="1800" b="1">
                <a:solidFill>
                  <a:schemeClr val="tx2"/>
                </a:solidFill>
              </a:rPr>
              <a:t> 2022</a:t>
            </a:r>
            <a:endParaRPr lang="en-GB" sz="1800" b="1">
              <a:solidFill>
                <a:schemeClr val="tx2"/>
              </a:solidFill>
            </a:endParaRPr>
          </a:p>
        </p:txBody>
      </p:sp>
      <p:pic>
        <p:nvPicPr>
          <p:cNvPr id="2050" name="Picture 2" descr="Image result for fframwaith y cyfnod sylfaen 2008">
            <a:extLst>
              <a:ext uri="{FF2B5EF4-FFF2-40B4-BE49-F238E27FC236}">
                <a16:creationId xmlns:a16="http://schemas.microsoft.com/office/drawing/2014/main" id="{0E7AA49C-E86F-4433-BF1B-9CCB7B13DD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400000">
            <a:off x="226020" y="1480111"/>
            <a:ext cx="845880" cy="119888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dyfodol llwyddiannus">
            <a:extLst>
              <a:ext uri="{FF2B5EF4-FFF2-40B4-BE49-F238E27FC236}">
                <a16:creationId xmlns:a16="http://schemas.microsoft.com/office/drawing/2014/main" id="{78299E41-098C-4ABE-821E-A71D45D1620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2433" y="2992376"/>
            <a:ext cx="972467" cy="14399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78DA58C-46FC-4E30-8E34-2AF006A8FEDF}"/>
              </a:ext>
            </a:extLst>
          </p:cNvPr>
          <p:cNvPicPr>
            <a:picLocks noChangeAspect="1"/>
          </p:cNvPicPr>
          <p:nvPr/>
        </p:nvPicPr>
        <p:blipFill rotWithShape="1">
          <a:blip r:embed="rId8"/>
          <a:srcRect l="29647" t="17191" r="28085" b="6750"/>
          <a:stretch/>
        </p:blipFill>
        <p:spPr>
          <a:xfrm>
            <a:off x="262566" y="5276493"/>
            <a:ext cx="1029639" cy="1235193"/>
          </a:xfrm>
          <a:prstGeom prst="rect">
            <a:avLst/>
          </a:prstGeom>
        </p:spPr>
      </p:pic>
    </p:spTree>
    <p:extLst>
      <p:ext uri="{BB962C8B-B14F-4D97-AF65-F5344CB8AC3E}">
        <p14:creationId xmlns:p14="http://schemas.microsoft.com/office/powerpoint/2010/main" val="4036688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0070C0"/>
                </a:solidFill>
              </a:rPr>
              <a:t>Dysgu Sylfaen                        </a:t>
            </a:r>
            <a:r>
              <a:rPr lang="cy-GB" dirty="0" err="1"/>
              <a:t>Foundation</a:t>
            </a:r>
            <a:r>
              <a:rPr lang="cy-GB" dirty="0"/>
              <a:t> </a:t>
            </a:r>
            <a:r>
              <a:rPr lang="cy-GB" dirty="0" err="1"/>
              <a:t>Learning</a:t>
            </a:r>
            <a:endParaRPr lang="en-GB" dirty="0"/>
          </a:p>
        </p:txBody>
      </p:sp>
      <p:sp>
        <p:nvSpPr>
          <p:cNvPr id="3" name="Content Placeholder 2"/>
          <p:cNvSpPr>
            <a:spLocks noGrp="1"/>
          </p:cNvSpPr>
          <p:nvPr>
            <p:ph sz="half" idx="1"/>
          </p:nvPr>
        </p:nvSpPr>
        <p:spPr/>
        <p:txBody>
          <a:bodyPr/>
          <a:lstStyle/>
          <a:p>
            <a:r>
              <a:rPr lang="cy-GB"/>
              <a:t>Unigryw i Gymru</a:t>
            </a:r>
          </a:p>
          <a:p>
            <a:r>
              <a:rPr lang="cy-GB"/>
              <a:t>Meysydd Dysgu</a:t>
            </a:r>
          </a:p>
          <a:p>
            <a:r>
              <a:rPr lang="cy-GB"/>
              <a:t>Plentyn Ganolog?</a:t>
            </a:r>
          </a:p>
          <a:p>
            <a:r>
              <a:rPr lang="cy-GB"/>
              <a:t>Cwricwlwm Ddemocratig</a:t>
            </a:r>
          </a:p>
          <a:p>
            <a:r>
              <a:rPr lang="cy-GB"/>
              <a:t>Athroniaeth</a:t>
            </a:r>
          </a:p>
          <a:p>
            <a:r>
              <a:rPr lang="cy-GB"/>
              <a:t>Llais a lles y plentyn</a:t>
            </a:r>
          </a:p>
          <a:p>
            <a:r>
              <a:rPr lang="cy-GB"/>
              <a:t>Cyfannol</a:t>
            </a:r>
          </a:p>
          <a:p>
            <a:r>
              <a:rPr lang="cy-GB"/>
              <a:t>Continwwm</a:t>
            </a:r>
          </a:p>
          <a:p>
            <a:r>
              <a:rPr lang="cy-GB"/>
              <a:t>Chwarae – dysgu drwy brofiad</a:t>
            </a:r>
          </a:p>
          <a:p>
            <a:endParaRPr lang="en-GB"/>
          </a:p>
        </p:txBody>
      </p:sp>
      <p:sp>
        <p:nvSpPr>
          <p:cNvPr id="4" name="Content Placeholder 3"/>
          <p:cNvSpPr>
            <a:spLocks noGrp="1"/>
          </p:cNvSpPr>
          <p:nvPr>
            <p:ph sz="half" idx="2"/>
          </p:nvPr>
        </p:nvSpPr>
        <p:spPr/>
        <p:txBody>
          <a:bodyPr/>
          <a:lstStyle/>
          <a:p>
            <a:r>
              <a:rPr lang="cy-GB" err="1"/>
              <a:t>Unique</a:t>
            </a:r>
            <a:r>
              <a:rPr lang="cy-GB"/>
              <a:t> to Wales</a:t>
            </a:r>
          </a:p>
          <a:p>
            <a:r>
              <a:rPr lang="cy-GB" err="1"/>
              <a:t>Areas</a:t>
            </a:r>
            <a:r>
              <a:rPr lang="cy-GB"/>
              <a:t> of </a:t>
            </a:r>
            <a:r>
              <a:rPr lang="cy-GB" err="1"/>
              <a:t>Learning</a:t>
            </a:r>
            <a:endParaRPr lang="cy-GB"/>
          </a:p>
          <a:p>
            <a:r>
              <a:rPr lang="cy-GB" err="1"/>
              <a:t>Child</a:t>
            </a:r>
            <a:r>
              <a:rPr lang="cy-GB"/>
              <a:t> </a:t>
            </a:r>
            <a:r>
              <a:rPr lang="cy-GB" err="1"/>
              <a:t>Centred</a:t>
            </a:r>
            <a:r>
              <a:rPr lang="cy-GB"/>
              <a:t>?</a:t>
            </a:r>
          </a:p>
          <a:p>
            <a:r>
              <a:rPr lang="cy-GB" err="1"/>
              <a:t>Democratic</a:t>
            </a:r>
            <a:r>
              <a:rPr lang="cy-GB"/>
              <a:t> </a:t>
            </a:r>
            <a:r>
              <a:rPr lang="cy-GB" err="1"/>
              <a:t>Curriculum</a:t>
            </a:r>
            <a:endParaRPr lang="cy-GB"/>
          </a:p>
          <a:p>
            <a:r>
              <a:rPr lang="cy-GB" err="1"/>
              <a:t>Philosophy</a:t>
            </a:r>
            <a:endParaRPr lang="cy-GB"/>
          </a:p>
          <a:p>
            <a:r>
              <a:rPr lang="cy-GB" err="1"/>
              <a:t>Child’s</a:t>
            </a:r>
            <a:r>
              <a:rPr lang="cy-GB"/>
              <a:t> </a:t>
            </a:r>
            <a:r>
              <a:rPr lang="cy-GB" err="1"/>
              <a:t>voice</a:t>
            </a:r>
            <a:r>
              <a:rPr lang="cy-GB"/>
              <a:t> &amp; well </a:t>
            </a:r>
            <a:r>
              <a:rPr lang="cy-GB" err="1"/>
              <a:t>being</a:t>
            </a:r>
            <a:endParaRPr lang="cy-GB"/>
          </a:p>
          <a:p>
            <a:r>
              <a:rPr lang="cy-GB" err="1"/>
              <a:t>Holistic</a:t>
            </a:r>
            <a:endParaRPr lang="cy-GB"/>
          </a:p>
          <a:p>
            <a:r>
              <a:rPr lang="cy-GB" err="1"/>
              <a:t>Continuum</a:t>
            </a:r>
            <a:endParaRPr lang="cy-GB"/>
          </a:p>
          <a:p>
            <a:r>
              <a:rPr lang="cy-GB" err="1"/>
              <a:t>Play</a:t>
            </a:r>
            <a:r>
              <a:rPr lang="cy-GB"/>
              <a:t> – </a:t>
            </a:r>
            <a:r>
              <a:rPr lang="cy-GB" err="1"/>
              <a:t>experiential</a:t>
            </a:r>
            <a:r>
              <a:rPr lang="cy-GB"/>
              <a:t> </a:t>
            </a:r>
            <a:r>
              <a:rPr lang="cy-GB" err="1"/>
              <a:t>learning</a:t>
            </a:r>
            <a:endParaRPr lang="en-GB"/>
          </a:p>
        </p:txBody>
      </p:sp>
    </p:spTree>
    <p:extLst>
      <p:ext uri="{BB962C8B-B14F-4D97-AF65-F5344CB8AC3E}">
        <p14:creationId xmlns:p14="http://schemas.microsoft.com/office/powerpoint/2010/main" val="93089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6764FE98-5ED3-413E-A517-085F84A7233A}"/>
              </a:ext>
            </a:extLst>
          </p:cNvPr>
          <p:cNvSpPr>
            <a:spLocks noGrp="1" noChangeArrowheads="1"/>
          </p:cNvSpPr>
          <p:nvPr>
            <p:ph type="title"/>
          </p:nvPr>
        </p:nvSpPr>
        <p:spPr>
          <a:xfrm>
            <a:off x="690880" y="-17461"/>
            <a:ext cx="10972800" cy="1143000"/>
          </a:xfrm>
        </p:spPr>
        <p:txBody>
          <a:bodyPr/>
          <a:lstStyle/>
          <a:p>
            <a:pPr eaLnBrk="1" hangingPunct="1"/>
            <a:r>
              <a:rPr lang="en-GB" altLang="en-US">
                <a:solidFill>
                  <a:srgbClr val="0070C0"/>
                </a:solidFill>
                <a:latin typeface="Comic Sans MS" panose="030F0702030302020204" pitchFamily="66" charset="0"/>
                <a:ea typeface="ＭＳ Ｐゴシック" panose="020B0600070205080204" pitchFamily="34" charset="-128"/>
              </a:rPr>
              <a:t>Y </a:t>
            </a:r>
            <a:r>
              <a:rPr lang="en-GB" altLang="en-US" err="1">
                <a:solidFill>
                  <a:srgbClr val="0070C0"/>
                </a:solidFill>
                <a:latin typeface="Comic Sans MS" panose="030F0702030302020204" pitchFamily="66" charset="0"/>
                <a:ea typeface="ＭＳ Ｐゴシック" panose="020B0600070205080204" pitchFamily="34" charset="-128"/>
              </a:rPr>
              <a:t>meysydd</a:t>
            </a:r>
            <a:r>
              <a:rPr lang="en-GB" altLang="en-US">
                <a:solidFill>
                  <a:srgbClr val="0070C0"/>
                </a:solidFill>
                <a:latin typeface="Comic Sans MS" panose="030F0702030302020204" pitchFamily="66" charset="0"/>
                <a:ea typeface="ＭＳ Ｐゴシック" panose="020B0600070205080204" pitchFamily="34" charset="-128"/>
              </a:rPr>
              <a:t> </a:t>
            </a:r>
            <a:r>
              <a:rPr lang="en-GB" altLang="en-US" err="1">
                <a:solidFill>
                  <a:srgbClr val="0070C0"/>
                </a:solidFill>
                <a:latin typeface="Comic Sans MS" panose="030F0702030302020204" pitchFamily="66" charset="0"/>
                <a:ea typeface="ＭＳ Ｐゴシック" panose="020B0600070205080204" pitchFamily="34" charset="-128"/>
              </a:rPr>
              <a:t>dysgu</a:t>
            </a:r>
            <a:r>
              <a:rPr lang="en-GB" altLang="en-US">
                <a:latin typeface="Comic Sans MS" panose="030F0702030302020204" pitchFamily="66" charset="0"/>
                <a:ea typeface="ＭＳ Ｐゴシック" panose="020B0600070205080204" pitchFamily="34" charset="-128"/>
              </a:rPr>
              <a:t>/ </a:t>
            </a:r>
            <a:r>
              <a:rPr lang="en-GB" altLang="en-US">
                <a:solidFill>
                  <a:schemeClr val="tx1"/>
                </a:solidFill>
                <a:latin typeface="Comic Sans MS" panose="030F0702030302020204" pitchFamily="66" charset="0"/>
                <a:ea typeface="ＭＳ Ｐゴシック" panose="020B0600070205080204" pitchFamily="34" charset="-128"/>
              </a:rPr>
              <a:t>The areas of learning</a:t>
            </a:r>
          </a:p>
        </p:txBody>
      </p:sp>
      <p:sp>
        <p:nvSpPr>
          <p:cNvPr id="22530" name="Line 4">
            <a:extLst>
              <a:ext uri="{FF2B5EF4-FFF2-40B4-BE49-F238E27FC236}">
                <a16:creationId xmlns:a16="http://schemas.microsoft.com/office/drawing/2014/main" id="{7F9EDE6D-36A9-4762-B8B2-F35977AA0822}"/>
              </a:ext>
            </a:extLst>
          </p:cNvPr>
          <p:cNvSpPr>
            <a:spLocks noChangeShapeType="1"/>
          </p:cNvSpPr>
          <p:nvPr/>
        </p:nvSpPr>
        <p:spPr bwMode="auto">
          <a:xfrm flipV="1">
            <a:off x="3581400" y="1981200"/>
            <a:ext cx="1447800" cy="609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2531" name="Line 5">
            <a:extLst>
              <a:ext uri="{FF2B5EF4-FFF2-40B4-BE49-F238E27FC236}">
                <a16:creationId xmlns:a16="http://schemas.microsoft.com/office/drawing/2014/main" id="{8477F3D9-2F68-4AA9-A2B2-F37685AD886D}"/>
              </a:ext>
            </a:extLst>
          </p:cNvPr>
          <p:cNvSpPr>
            <a:spLocks noChangeShapeType="1"/>
          </p:cNvSpPr>
          <p:nvPr/>
        </p:nvSpPr>
        <p:spPr bwMode="auto">
          <a:xfrm flipV="1">
            <a:off x="3733800" y="2514600"/>
            <a:ext cx="1676400" cy="533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2532" name="Line 6">
            <a:extLst>
              <a:ext uri="{FF2B5EF4-FFF2-40B4-BE49-F238E27FC236}">
                <a16:creationId xmlns:a16="http://schemas.microsoft.com/office/drawing/2014/main" id="{B0760782-2BFD-471F-AAA3-95E294FFABC5}"/>
              </a:ext>
            </a:extLst>
          </p:cNvPr>
          <p:cNvSpPr>
            <a:spLocks noChangeShapeType="1"/>
          </p:cNvSpPr>
          <p:nvPr/>
        </p:nvSpPr>
        <p:spPr bwMode="auto">
          <a:xfrm flipV="1">
            <a:off x="3733800" y="3141664"/>
            <a:ext cx="1676400"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2533" name="Line 7">
            <a:extLst>
              <a:ext uri="{FF2B5EF4-FFF2-40B4-BE49-F238E27FC236}">
                <a16:creationId xmlns:a16="http://schemas.microsoft.com/office/drawing/2014/main" id="{B7CF5405-5C18-438C-952D-1AB442F32E8F}"/>
              </a:ext>
            </a:extLst>
          </p:cNvPr>
          <p:cNvSpPr>
            <a:spLocks noChangeShapeType="1"/>
          </p:cNvSpPr>
          <p:nvPr/>
        </p:nvSpPr>
        <p:spPr bwMode="auto">
          <a:xfrm>
            <a:off x="3810000" y="3733800"/>
            <a:ext cx="1676400" cy="381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2534" name="Line 8">
            <a:extLst>
              <a:ext uri="{FF2B5EF4-FFF2-40B4-BE49-F238E27FC236}">
                <a16:creationId xmlns:a16="http://schemas.microsoft.com/office/drawing/2014/main" id="{53719781-65D2-4DF3-ABA2-7D211937EF0A}"/>
              </a:ext>
            </a:extLst>
          </p:cNvPr>
          <p:cNvSpPr>
            <a:spLocks noChangeShapeType="1"/>
          </p:cNvSpPr>
          <p:nvPr/>
        </p:nvSpPr>
        <p:spPr bwMode="auto">
          <a:xfrm>
            <a:off x="3810000" y="4038600"/>
            <a:ext cx="1524000" cy="469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2535" name="Line 9">
            <a:extLst>
              <a:ext uri="{FF2B5EF4-FFF2-40B4-BE49-F238E27FC236}">
                <a16:creationId xmlns:a16="http://schemas.microsoft.com/office/drawing/2014/main" id="{8E30D992-72D4-4EF9-9279-A588811CCDEA}"/>
              </a:ext>
            </a:extLst>
          </p:cNvPr>
          <p:cNvSpPr>
            <a:spLocks noChangeShapeType="1"/>
          </p:cNvSpPr>
          <p:nvPr/>
        </p:nvSpPr>
        <p:spPr bwMode="auto">
          <a:xfrm>
            <a:off x="3886200" y="4343400"/>
            <a:ext cx="1447800" cy="8826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2536" name="Line 10">
            <a:extLst>
              <a:ext uri="{FF2B5EF4-FFF2-40B4-BE49-F238E27FC236}">
                <a16:creationId xmlns:a16="http://schemas.microsoft.com/office/drawing/2014/main" id="{FF6103CB-9C4D-431F-8D4A-75648BB7A5BB}"/>
              </a:ext>
            </a:extLst>
          </p:cNvPr>
          <p:cNvSpPr>
            <a:spLocks noChangeShapeType="1"/>
          </p:cNvSpPr>
          <p:nvPr/>
        </p:nvSpPr>
        <p:spPr bwMode="auto">
          <a:xfrm>
            <a:off x="3810000" y="4724401"/>
            <a:ext cx="685800" cy="703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0251" name="Text Box 11">
            <a:extLst>
              <a:ext uri="{FF2B5EF4-FFF2-40B4-BE49-F238E27FC236}">
                <a16:creationId xmlns:a16="http://schemas.microsoft.com/office/drawing/2014/main" id="{F15A1355-454E-4E25-893F-09F3E7B9FEB0}"/>
              </a:ext>
            </a:extLst>
          </p:cNvPr>
          <p:cNvSpPr txBox="1">
            <a:spLocks noChangeArrowheads="1"/>
          </p:cNvSpPr>
          <p:nvPr/>
        </p:nvSpPr>
        <p:spPr bwMode="auto">
          <a:xfrm>
            <a:off x="5140325" y="1233489"/>
            <a:ext cx="4648200" cy="1200150"/>
          </a:xfrm>
          <a:prstGeom prst="rect">
            <a:avLst/>
          </a:prstGeom>
          <a:noFill/>
          <a:ln>
            <a:noFill/>
          </a:ln>
        </p:spPr>
        <p:txBody>
          <a:bodyPr anchor="t">
            <a:spAutoFit/>
          </a:bodyPr>
          <a:lstStyle>
            <a:lvl1pPr eaLnBrk="0" hangingPunct="0">
              <a:spcBef>
                <a:spcPct val="20000"/>
              </a:spcBef>
              <a:buClr>
                <a:schemeClr val="accent1"/>
              </a:buClr>
              <a:buSzPct val="100000"/>
              <a:buFont typeface="Symbol" pitchFamily="-102" charset="2"/>
              <a:buChar char=""/>
              <a:defRPr sz="2400">
                <a:solidFill>
                  <a:schemeClr val="tx2"/>
                </a:solidFill>
                <a:latin typeface="Candara" pitchFamily="-102" charset="0"/>
                <a:ea typeface="ＭＳ Ｐゴシック" pitchFamily="-102" charset="-128"/>
              </a:defRPr>
            </a:lvl1pPr>
            <a:lvl2pPr marL="37931725" indent="-37474525" eaLnBrk="0" hangingPunct="0">
              <a:spcBef>
                <a:spcPct val="20000"/>
              </a:spcBef>
              <a:buClr>
                <a:schemeClr val="accent1"/>
              </a:buClr>
              <a:buSzPct val="100000"/>
              <a:buFont typeface="Symbol" pitchFamily="-102" charset="2"/>
              <a:buChar char=""/>
              <a:defRPr sz="2200">
                <a:solidFill>
                  <a:schemeClr val="tx2"/>
                </a:solidFill>
                <a:latin typeface="Candara" pitchFamily="-102" charset="0"/>
                <a:ea typeface="ＭＳ Ｐゴシック" pitchFamily="-102" charset="-128"/>
              </a:defRPr>
            </a:lvl2pPr>
            <a:lvl3pPr marL="855663" indent="-228600" eaLnBrk="0" hangingPunct="0">
              <a:spcBef>
                <a:spcPct val="20000"/>
              </a:spcBef>
              <a:buClr>
                <a:schemeClr val="accent1"/>
              </a:buClr>
              <a:buSzPct val="100000"/>
              <a:buFont typeface="Symbol" pitchFamily="-102" charset="2"/>
              <a:buChar char=""/>
              <a:defRPr sz="2000">
                <a:solidFill>
                  <a:schemeClr val="tx2"/>
                </a:solidFill>
                <a:latin typeface="Candara" pitchFamily="-102" charset="0"/>
                <a:ea typeface="ＭＳ Ｐゴシック" pitchFamily="-102" charset="-128"/>
              </a:defRPr>
            </a:lvl3pPr>
            <a:lvl4pPr marL="1143000" indent="-228600" eaLnBrk="0" hangingPunct="0">
              <a:spcBef>
                <a:spcPct val="20000"/>
              </a:spcBef>
              <a:buClr>
                <a:schemeClr val="accent1"/>
              </a:buClr>
              <a:buSzPct val="100000"/>
              <a:buFont typeface="Symbol" pitchFamily="-102" charset="2"/>
              <a:buChar char=""/>
              <a:defRPr>
                <a:solidFill>
                  <a:schemeClr val="tx2"/>
                </a:solidFill>
                <a:latin typeface="Candara" pitchFamily="-102" charset="0"/>
                <a:ea typeface="ＭＳ Ｐゴシック" pitchFamily="-102" charset="-128"/>
              </a:defRPr>
            </a:lvl4pPr>
            <a:lvl5pPr marL="1462088" indent="-228600" eaLnBrk="0" hangingPunct="0">
              <a:spcBef>
                <a:spcPct val="20000"/>
              </a:spcBef>
              <a:buClr>
                <a:schemeClr val="accent1"/>
              </a:buClr>
              <a:buSzPct val="100000"/>
              <a:buFont typeface="Symbol" pitchFamily="-102" charset="2"/>
              <a:buChar char=""/>
              <a:defRPr sz="1600">
                <a:solidFill>
                  <a:schemeClr val="tx2"/>
                </a:solidFill>
                <a:latin typeface="Candara" pitchFamily="-102" charset="0"/>
                <a:ea typeface="ＭＳ Ｐゴシック" pitchFamily="-102" charset="-128"/>
              </a:defRPr>
            </a:lvl5pPr>
            <a:lvl6pPr marL="1919288" indent="-228600" eaLnBrk="0" fontAlgn="base" hangingPunct="0">
              <a:spcBef>
                <a:spcPct val="20000"/>
              </a:spcBef>
              <a:spcAft>
                <a:spcPct val="0"/>
              </a:spcAft>
              <a:buClr>
                <a:schemeClr val="accent1"/>
              </a:buClr>
              <a:buSzPct val="100000"/>
              <a:buFont typeface="Symbol" pitchFamily="-102" charset="2"/>
              <a:buChar char=""/>
              <a:defRPr sz="1600">
                <a:solidFill>
                  <a:schemeClr val="tx2"/>
                </a:solidFill>
                <a:latin typeface="Candara" pitchFamily="-102" charset="0"/>
                <a:ea typeface="ＭＳ Ｐゴシック" pitchFamily="-102" charset="-128"/>
              </a:defRPr>
            </a:lvl6pPr>
            <a:lvl7pPr marL="2376488" indent="-228600" eaLnBrk="0" fontAlgn="base" hangingPunct="0">
              <a:spcBef>
                <a:spcPct val="20000"/>
              </a:spcBef>
              <a:spcAft>
                <a:spcPct val="0"/>
              </a:spcAft>
              <a:buClr>
                <a:schemeClr val="accent1"/>
              </a:buClr>
              <a:buSzPct val="100000"/>
              <a:buFont typeface="Symbol" pitchFamily="-102" charset="2"/>
              <a:buChar char=""/>
              <a:defRPr sz="1600">
                <a:solidFill>
                  <a:schemeClr val="tx2"/>
                </a:solidFill>
                <a:latin typeface="Candara" pitchFamily="-102" charset="0"/>
                <a:ea typeface="ＭＳ Ｐゴシック" pitchFamily="-102" charset="-128"/>
              </a:defRPr>
            </a:lvl7pPr>
            <a:lvl8pPr marL="2833688" indent="-228600" eaLnBrk="0" fontAlgn="base" hangingPunct="0">
              <a:spcBef>
                <a:spcPct val="20000"/>
              </a:spcBef>
              <a:spcAft>
                <a:spcPct val="0"/>
              </a:spcAft>
              <a:buClr>
                <a:schemeClr val="accent1"/>
              </a:buClr>
              <a:buSzPct val="100000"/>
              <a:buFont typeface="Symbol" pitchFamily="-102" charset="2"/>
              <a:buChar char=""/>
              <a:defRPr sz="1600">
                <a:solidFill>
                  <a:schemeClr val="tx2"/>
                </a:solidFill>
                <a:latin typeface="Candara" pitchFamily="-102" charset="0"/>
                <a:ea typeface="ＭＳ Ｐゴシック" pitchFamily="-102" charset="-128"/>
              </a:defRPr>
            </a:lvl8pPr>
            <a:lvl9pPr marL="3290888" indent="-228600" eaLnBrk="0" fontAlgn="base" hangingPunct="0">
              <a:spcBef>
                <a:spcPct val="20000"/>
              </a:spcBef>
              <a:spcAft>
                <a:spcPct val="0"/>
              </a:spcAft>
              <a:buClr>
                <a:schemeClr val="accent1"/>
              </a:buClr>
              <a:buSzPct val="100000"/>
              <a:buFont typeface="Symbol" pitchFamily="-102" charset="2"/>
              <a:buChar char=""/>
              <a:defRPr sz="1600">
                <a:solidFill>
                  <a:schemeClr val="tx2"/>
                </a:solidFill>
                <a:latin typeface="Candara" pitchFamily="-102" charset="0"/>
                <a:ea typeface="ＭＳ Ｐゴシック" pitchFamily="-102" charset="-128"/>
              </a:defRPr>
            </a:lvl9pPr>
          </a:lstStyle>
          <a:p>
            <a:pPr eaLnBrk="1" hangingPunct="1">
              <a:spcBef>
                <a:spcPct val="50000"/>
              </a:spcBef>
              <a:buClrTx/>
              <a:buSzTx/>
              <a:buFontTx/>
              <a:buNone/>
              <a:defRPr/>
            </a:pPr>
            <a:r>
              <a:rPr lang="en-GB" altLang="en-US" sz="1600" b="1" err="1">
                <a:solidFill>
                  <a:srgbClr val="0070C0"/>
                </a:solidFill>
                <a:latin typeface="Comic Sans MS"/>
                <a:ea typeface="ＭＳ Ｐゴシック"/>
              </a:rPr>
              <a:t>Datblygiad</a:t>
            </a:r>
            <a:r>
              <a:rPr lang="en-GB" altLang="en-US" sz="1600" b="1">
                <a:solidFill>
                  <a:srgbClr val="0070C0"/>
                </a:solidFill>
                <a:latin typeface="Comic Sans MS"/>
                <a:ea typeface="ＭＳ Ｐゴシック"/>
              </a:rPr>
              <a:t> </a:t>
            </a:r>
            <a:r>
              <a:rPr lang="en-GB" altLang="en-US" sz="1600" b="1" err="1">
                <a:solidFill>
                  <a:srgbClr val="0070C0"/>
                </a:solidFill>
                <a:latin typeface="Comic Sans MS"/>
                <a:ea typeface="ＭＳ Ｐゴシック"/>
              </a:rPr>
              <a:t>Personol</a:t>
            </a:r>
            <a:r>
              <a:rPr lang="en-GB" altLang="en-US" sz="1600" b="1">
                <a:solidFill>
                  <a:srgbClr val="0070C0"/>
                </a:solidFill>
                <a:latin typeface="Comic Sans MS"/>
                <a:ea typeface="ＭＳ Ｐゴシック"/>
              </a:rPr>
              <a:t> a </a:t>
            </a:r>
            <a:r>
              <a:rPr lang="en-GB" altLang="en-US" sz="1600" b="1" err="1">
                <a:solidFill>
                  <a:srgbClr val="0070C0"/>
                </a:solidFill>
                <a:latin typeface="Comic Sans MS"/>
                <a:ea typeface="ＭＳ Ｐゴシック"/>
              </a:rPr>
              <a:t>Chymdeithasol</a:t>
            </a:r>
            <a:r>
              <a:rPr lang="en-GB" altLang="en-US" sz="1600" b="1">
                <a:solidFill>
                  <a:srgbClr val="0070C0"/>
                </a:solidFill>
                <a:latin typeface="Comic Sans MS"/>
                <a:ea typeface="ＭＳ Ｐゴシック"/>
              </a:rPr>
              <a:t> </a:t>
            </a:r>
            <a:r>
              <a:rPr lang="en-GB" altLang="en-US" sz="1600" b="1" err="1">
                <a:solidFill>
                  <a:srgbClr val="0070C0"/>
                </a:solidFill>
                <a:latin typeface="Comic Sans MS"/>
                <a:ea typeface="ＭＳ Ｐゴシック"/>
              </a:rPr>
              <a:t>Lles</a:t>
            </a:r>
            <a:r>
              <a:rPr lang="en-GB" altLang="en-US" sz="1600" b="1">
                <a:solidFill>
                  <a:srgbClr val="0070C0"/>
                </a:solidFill>
                <a:latin typeface="Comic Sans MS"/>
                <a:ea typeface="ＭＳ Ｐゴシック"/>
              </a:rPr>
              <a:t> ac </a:t>
            </a:r>
            <a:r>
              <a:rPr lang="en-GB" altLang="en-US" sz="1600" b="1" err="1">
                <a:solidFill>
                  <a:srgbClr val="0070C0"/>
                </a:solidFill>
                <a:latin typeface="Comic Sans MS"/>
                <a:ea typeface="ＭＳ Ｐゴシック"/>
              </a:rPr>
              <a:t>Amrywiaeth</a:t>
            </a:r>
            <a:r>
              <a:rPr lang="en-GB" altLang="en-US" sz="1600" b="1">
                <a:solidFill>
                  <a:srgbClr val="0070C0"/>
                </a:solidFill>
                <a:latin typeface="Comic Sans MS"/>
                <a:ea typeface="ＭＳ Ｐゴシック"/>
              </a:rPr>
              <a:t> </a:t>
            </a:r>
            <a:r>
              <a:rPr lang="en-GB" altLang="en-US" sz="1600" b="1" err="1">
                <a:solidFill>
                  <a:srgbClr val="0070C0"/>
                </a:solidFill>
                <a:latin typeface="Comic Sans MS"/>
                <a:ea typeface="ＭＳ Ｐゴシック"/>
              </a:rPr>
              <a:t>Ddiwylliannol</a:t>
            </a:r>
            <a:endParaRPr lang="en-GB" altLang="en-US" sz="1600" b="1">
              <a:solidFill>
                <a:srgbClr val="0070C0"/>
              </a:solidFill>
              <a:latin typeface="Comic Sans MS"/>
              <a:ea typeface="ＭＳ Ｐゴシック"/>
            </a:endParaRPr>
          </a:p>
          <a:p>
            <a:pPr eaLnBrk="1" hangingPunct="1">
              <a:spcBef>
                <a:spcPct val="50000"/>
              </a:spcBef>
              <a:buClrTx/>
              <a:buSzTx/>
              <a:buFontTx/>
              <a:buNone/>
              <a:defRPr/>
            </a:pPr>
            <a:r>
              <a:rPr lang="en-GB" altLang="en-US" sz="1600" b="1">
                <a:solidFill>
                  <a:schemeClr val="accent3">
                    <a:lumMod val="50000"/>
                  </a:schemeClr>
                </a:solidFill>
                <a:latin typeface="Comic Sans MS" pitchFamily="-102" charset="0"/>
              </a:rPr>
              <a:t>Personal and Social development, Wellbeing and Cultural Diversity</a:t>
            </a:r>
          </a:p>
        </p:txBody>
      </p:sp>
      <p:sp>
        <p:nvSpPr>
          <p:cNvPr id="22538" name="Text Box 12">
            <a:extLst>
              <a:ext uri="{FF2B5EF4-FFF2-40B4-BE49-F238E27FC236}">
                <a16:creationId xmlns:a16="http://schemas.microsoft.com/office/drawing/2014/main" id="{5400C475-10BF-41A9-A242-F03910B4EC4F}"/>
              </a:ext>
            </a:extLst>
          </p:cNvPr>
          <p:cNvSpPr txBox="1">
            <a:spLocks noChangeArrowheads="1"/>
          </p:cNvSpPr>
          <p:nvPr/>
        </p:nvSpPr>
        <p:spPr bwMode="auto">
          <a:xfrm>
            <a:off x="5334000" y="2362200"/>
            <a:ext cx="49911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1600" b="1" err="1">
                <a:solidFill>
                  <a:srgbClr val="0070C0"/>
                </a:solidFill>
                <a:latin typeface="Comic Sans MS" panose="030F0702030302020204" pitchFamily="66" charset="0"/>
              </a:rPr>
              <a:t>Sgiliau</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Iaith</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Llythrennedd</a:t>
            </a:r>
            <a:r>
              <a:rPr lang="en-GB" altLang="en-US" sz="1600" b="1">
                <a:solidFill>
                  <a:srgbClr val="0070C0"/>
                </a:solidFill>
                <a:latin typeface="Comic Sans MS" panose="030F0702030302020204" pitchFamily="66" charset="0"/>
              </a:rPr>
              <a:t> a </a:t>
            </a:r>
            <a:r>
              <a:rPr lang="en-GB" altLang="en-US" sz="1600" b="1" err="1">
                <a:solidFill>
                  <a:srgbClr val="0070C0"/>
                </a:solidFill>
                <a:latin typeface="Comic Sans MS" panose="030F0702030302020204" pitchFamily="66" charset="0"/>
              </a:rPr>
              <a:t>Chyfathrebu</a:t>
            </a:r>
            <a:r>
              <a:rPr lang="en-GB" altLang="en-US" sz="1600" b="1">
                <a:solidFill>
                  <a:srgbClr val="0070C0"/>
                </a:solidFill>
                <a:latin typeface="Comic Sans MS" panose="030F0702030302020204" pitchFamily="66" charset="0"/>
              </a:rPr>
              <a:t>     </a:t>
            </a:r>
            <a:r>
              <a:rPr lang="en-GB" altLang="en-US" sz="1600" b="1">
                <a:latin typeface="Comic Sans MS" panose="030F0702030302020204" pitchFamily="66" charset="0"/>
              </a:rPr>
              <a:t>Language, Literacy &amp; Communication Skills</a:t>
            </a:r>
          </a:p>
        </p:txBody>
      </p:sp>
      <p:sp>
        <p:nvSpPr>
          <p:cNvPr id="22539" name="Text Box 13">
            <a:extLst>
              <a:ext uri="{FF2B5EF4-FFF2-40B4-BE49-F238E27FC236}">
                <a16:creationId xmlns:a16="http://schemas.microsoft.com/office/drawing/2014/main" id="{39117336-E475-4720-9351-698E06DE69B1}"/>
              </a:ext>
            </a:extLst>
          </p:cNvPr>
          <p:cNvSpPr txBox="1">
            <a:spLocks noChangeArrowheads="1"/>
          </p:cNvSpPr>
          <p:nvPr/>
        </p:nvSpPr>
        <p:spPr bwMode="auto">
          <a:xfrm>
            <a:off x="5410200" y="2951164"/>
            <a:ext cx="3962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1600" b="1" err="1">
                <a:solidFill>
                  <a:srgbClr val="0070C0"/>
                </a:solidFill>
                <a:latin typeface="Comic Sans MS" panose="030F0702030302020204" pitchFamily="66" charset="0"/>
              </a:rPr>
              <a:t>Datblygiad</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Mathemategol</a:t>
            </a:r>
            <a:endParaRPr lang="en-GB" altLang="en-US" sz="1600" b="1">
              <a:solidFill>
                <a:srgbClr val="0070C0"/>
              </a:solidFill>
              <a:latin typeface="Comic Sans MS" panose="030F0702030302020204" pitchFamily="66" charset="0"/>
            </a:endParaRPr>
          </a:p>
          <a:p>
            <a:pPr eaLnBrk="1" hangingPunct="1">
              <a:spcBef>
                <a:spcPct val="50000"/>
              </a:spcBef>
            </a:pPr>
            <a:r>
              <a:rPr lang="en-GB" altLang="en-US" sz="1600" b="1">
                <a:latin typeface="Comic Sans MS" panose="030F0702030302020204" pitchFamily="66" charset="0"/>
              </a:rPr>
              <a:t>Mathematical Development</a:t>
            </a:r>
          </a:p>
        </p:txBody>
      </p:sp>
      <p:sp>
        <p:nvSpPr>
          <p:cNvPr id="22540" name="Text Box 14">
            <a:extLst>
              <a:ext uri="{FF2B5EF4-FFF2-40B4-BE49-F238E27FC236}">
                <a16:creationId xmlns:a16="http://schemas.microsoft.com/office/drawing/2014/main" id="{46F9712F-C462-4B67-A085-C5CCE3000DC0}"/>
              </a:ext>
            </a:extLst>
          </p:cNvPr>
          <p:cNvSpPr txBox="1">
            <a:spLocks noChangeArrowheads="1"/>
          </p:cNvSpPr>
          <p:nvPr/>
        </p:nvSpPr>
        <p:spPr bwMode="auto">
          <a:xfrm>
            <a:off x="5503861" y="3609979"/>
            <a:ext cx="4343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1600" b="1" err="1">
                <a:solidFill>
                  <a:srgbClr val="0070C0"/>
                </a:solidFill>
                <a:latin typeface="Comic Sans MS" panose="030F0702030302020204" pitchFamily="66" charset="0"/>
              </a:rPr>
              <a:t>Gwybodaeth</a:t>
            </a:r>
            <a:r>
              <a:rPr lang="en-GB" altLang="en-US" sz="1600" b="1">
                <a:solidFill>
                  <a:srgbClr val="0070C0"/>
                </a:solidFill>
                <a:latin typeface="Comic Sans MS" panose="030F0702030302020204" pitchFamily="66" charset="0"/>
              </a:rPr>
              <a:t> a </a:t>
            </a:r>
            <a:r>
              <a:rPr lang="en-GB" altLang="en-US" sz="1600" b="1" err="1">
                <a:solidFill>
                  <a:srgbClr val="0070C0"/>
                </a:solidFill>
                <a:latin typeface="Comic Sans MS" panose="030F0702030302020204" pitchFamily="66" charset="0"/>
              </a:rPr>
              <a:t>Dealltwriaeth</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o’r</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Byd</a:t>
            </a:r>
            <a:endParaRPr lang="en-GB" altLang="en-US" sz="1600" b="1">
              <a:solidFill>
                <a:srgbClr val="0070C0"/>
              </a:solidFill>
              <a:latin typeface="Comic Sans MS" panose="030F0702030302020204" pitchFamily="66" charset="0"/>
            </a:endParaRPr>
          </a:p>
          <a:p>
            <a:pPr eaLnBrk="1" hangingPunct="1">
              <a:spcBef>
                <a:spcPct val="50000"/>
              </a:spcBef>
            </a:pPr>
            <a:r>
              <a:rPr lang="en-GB" altLang="en-US" sz="1600" b="1">
                <a:latin typeface="Comic Sans MS" panose="030F0702030302020204" pitchFamily="66" charset="0"/>
              </a:rPr>
              <a:t>Knowledge &amp; Understanding of the World</a:t>
            </a:r>
          </a:p>
        </p:txBody>
      </p:sp>
      <p:sp>
        <p:nvSpPr>
          <p:cNvPr id="22541" name="Text Box 15">
            <a:extLst>
              <a:ext uri="{FF2B5EF4-FFF2-40B4-BE49-F238E27FC236}">
                <a16:creationId xmlns:a16="http://schemas.microsoft.com/office/drawing/2014/main" id="{4006FA1B-5384-4088-87CD-555D26AD1AB5}"/>
              </a:ext>
            </a:extLst>
          </p:cNvPr>
          <p:cNvSpPr txBox="1">
            <a:spLocks noChangeArrowheads="1"/>
          </p:cNvSpPr>
          <p:nvPr/>
        </p:nvSpPr>
        <p:spPr bwMode="auto">
          <a:xfrm>
            <a:off x="5334000" y="4267201"/>
            <a:ext cx="3352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1600" b="1" err="1">
                <a:solidFill>
                  <a:srgbClr val="0070C0"/>
                </a:solidFill>
                <a:latin typeface="Comic Sans MS" panose="030F0702030302020204" pitchFamily="66" charset="0"/>
              </a:rPr>
              <a:t>Datblygu’r</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Gymraeg</a:t>
            </a:r>
            <a:endParaRPr lang="en-GB" altLang="en-US" sz="1600" b="1">
              <a:solidFill>
                <a:srgbClr val="0070C0"/>
              </a:solidFill>
              <a:latin typeface="Comic Sans MS" panose="030F0702030302020204" pitchFamily="66" charset="0"/>
            </a:endParaRPr>
          </a:p>
          <a:p>
            <a:pPr eaLnBrk="1" hangingPunct="1">
              <a:spcBef>
                <a:spcPct val="50000"/>
              </a:spcBef>
            </a:pPr>
            <a:r>
              <a:rPr lang="en-GB" altLang="en-US" sz="1600" b="1">
                <a:latin typeface="Comic Sans MS" panose="030F0702030302020204" pitchFamily="66" charset="0"/>
              </a:rPr>
              <a:t>Welsh Language Development</a:t>
            </a:r>
          </a:p>
        </p:txBody>
      </p:sp>
      <p:sp>
        <p:nvSpPr>
          <p:cNvPr id="22542" name="Text Box 16">
            <a:extLst>
              <a:ext uri="{FF2B5EF4-FFF2-40B4-BE49-F238E27FC236}">
                <a16:creationId xmlns:a16="http://schemas.microsoft.com/office/drawing/2014/main" id="{CFFE8A95-4EA1-43EB-9504-5B6B0EA9D8D6}"/>
              </a:ext>
            </a:extLst>
          </p:cNvPr>
          <p:cNvSpPr txBox="1">
            <a:spLocks noChangeArrowheads="1"/>
          </p:cNvSpPr>
          <p:nvPr/>
        </p:nvSpPr>
        <p:spPr bwMode="auto">
          <a:xfrm>
            <a:off x="5395913" y="5073651"/>
            <a:ext cx="2971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1600" b="1" err="1">
                <a:solidFill>
                  <a:srgbClr val="0070C0"/>
                </a:solidFill>
                <a:latin typeface="Comic Sans MS" panose="030F0702030302020204" pitchFamily="66" charset="0"/>
              </a:rPr>
              <a:t>Datblygiad</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Corfforol</a:t>
            </a:r>
            <a:endParaRPr lang="en-GB" altLang="en-US" sz="1600" b="1">
              <a:solidFill>
                <a:srgbClr val="0070C0"/>
              </a:solidFill>
              <a:latin typeface="Comic Sans MS" panose="030F0702030302020204" pitchFamily="66" charset="0"/>
            </a:endParaRPr>
          </a:p>
          <a:p>
            <a:pPr eaLnBrk="1" hangingPunct="1">
              <a:spcBef>
                <a:spcPct val="50000"/>
              </a:spcBef>
            </a:pPr>
            <a:r>
              <a:rPr lang="en-GB" altLang="en-US" sz="1600" b="1">
                <a:latin typeface="Comic Sans MS" panose="030F0702030302020204" pitchFamily="66" charset="0"/>
              </a:rPr>
              <a:t>Physical Development</a:t>
            </a:r>
          </a:p>
        </p:txBody>
      </p:sp>
      <p:sp>
        <p:nvSpPr>
          <p:cNvPr id="22543" name="Text Box 17">
            <a:extLst>
              <a:ext uri="{FF2B5EF4-FFF2-40B4-BE49-F238E27FC236}">
                <a16:creationId xmlns:a16="http://schemas.microsoft.com/office/drawing/2014/main" id="{5FFF84CB-ED8A-4B01-A32E-55B88190ECA4}"/>
              </a:ext>
            </a:extLst>
          </p:cNvPr>
          <p:cNvSpPr txBox="1">
            <a:spLocks noChangeArrowheads="1"/>
          </p:cNvSpPr>
          <p:nvPr/>
        </p:nvSpPr>
        <p:spPr bwMode="auto">
          <a:xfrm>
            <a:off x="2971800" y="5580064"/>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1600" b="1" err="1">
                <a:solidFill>
                  <a:srgbClr val="0070C0"/>
                </a:solidFill>
                <a:latin typeface="Comic Sans MS" panose="030F0702030302020204" pitchFamily="66" charset="0"/>
              </a:rPr>
              <a:t>Datblygiad</a:t>
            </a:r>
            <a:r>
              <a:rPr lang="en-GB" altLang="en-US" sz="1600" b="1">
                <a:solidFill>
                  <a:srgbClr val="0070C0"/>
                </a:solidFill>
                <a:latin typeface="Comic Sans MS" panose="030F0702030302020204" pitchFamily="66" charset="0"/>
              </a:rPr>
              <a:t> </a:t>
            </a:r>
            <a:r>
              <a:rPr lang="en-GB" altLang="en-US" sz="1600" b="1" err="1">
                <a:solidFill>
                  <a:srgbClr val="0070C0"/>
                </a:solidFill>
                <a:latin typeface="Comic Sans MS" panose="030F0702030302020204" pitchFamily="66" charset="0"/>
              </a:rPr>
              <a:t>Creadigol</a:t>
            </a:r>
            <a:endParaRPr lang="en-GB" altLang="en-US" sz="1600" b="1">
              <a:solidFill>
                <a:srgbClr val="0070C0"/>
              </a:solidFill>
              <a:latin typeface="Comic Sans MS" panose="030F0702030302020204" pitchFamily="66" charset="0"/>
            </a:endParaRPr>
          </a:p>
          <a:p>
            <a:pPr eaLnBrk="1" hangingPunct="1">
              <a:spcBef>
                <a:spcPct val="50000"/>
              </a:spcBef>
            </a:pPr>
            <a:r>
              <a:rPr lang="en-GB" altLang="en-US" sz="1600" b="1">
                <a:latin typeface="Comic Sans MS" panose="030F0702030302020204" pitchFamily="66" charset="0"/>
              </a:rPr>
              <a:t>Creative Development</a:t>
            </a:r>
          </a:p>
        </p:txBody>
      </p:sp>
      <p:sp>
        <p:nvSpPr>
          <p:cNvPr id="22544" name="Text Box 18">
            <a:extLst>
              <a:ext uri="{FF2B5EF4-FFF2-40B4-BE49-F238E27FC236}">
                <a16:creationId xmlns:a16="http://schemas.microsoft.com/office/drawing/2014/main" id="{27AD699F-677E-4858-A0FC-062451DA49AD}"/>
              </a:ext>
            </a:extLst>
          </p:cNvPr>
          <p:cNvSpPr txBox="1">
            <a:spLocks noChangeArrowheads="1"/>
          </p:cNvSpPr>
          <p:nvPr/>
        </p:nvSpPr>
        <p:spPr bwMode="auto">
          <a:xfrm>
            <a:off x="7651751" y="5934076"/>
            <a:ext cx="31797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pPr>
            <a:r>
              <a:rPr lang="en-GB" altLang="en-US" sz="2400" b="1">
                <a:solidFill>
                  <a:schemeClr val="accent2"/>
                </a:solidFill>
                <a:latin typeface="Sylfaen" panose="010A0502050306030303" pitchFamily="18" charset="0"/>
              </a:rPr>
              <a:t>  </a:t>
            </a:r>
            <a:r>
              <a:rPr lang="en-GB" altLang="en-US" sz="2000" b="1">
                <a:solidFill>
                  <a:srgbClr val="0070C0"/>
                </a:solidFill>
                <a:latin typeface="Comic Sans MS" panose="030F0702030302020204" pitchFamily="66" charset="0"/>
              </a:rPr>
              <a:t>+  </a:t>
            </a:r>
            <a:r>
              <a:rPr lang="en-GB" altLang="en-US" sz="2000" b="1" err="1">
                <a:solidFill>
                  <a:srgbClr val="0070C0"/>
                </a:solidFill>
                <a:latin typeface="Comic Sans MS" panose="030F0702030302020204" pitchFamily="66" charset="0"/>
              </a:rPr>
              <a:t>Addysg</a:t>
            </a:r>
            <a:r>
              <a:rPr lang="en-GB" altLang="en-US" sz="2000" b="1">
                <a:solidFill>
                  <a:srgbClr val="0070C0"/>
                </a:solidFill>
                <a:latin typeface="Comic Sans MS" panose="030F0702030302020204" pitchFamily="66" charset="0"/>
              </a:rPr>
              <a:t> </a:t>
            </a:r>
            <a:r>
              <a:rPr lang="en-GB" altLang="en-US" sz="2000" b="1" err="1">
                <a:solidFill>
                  <a:srgbClr val="0070C0"/>
                </a:solidFill>
                <a:latin typeface="Comic Sans MS" panose="030F0702030302020204" pitchFamily="66" charset="0"/>
              </a:rPr>
              <a:t>Grefyddol</a:t>
            </a:r>
            <a:endParaRPr lang="en-GB" altLang="en-US" sz="2000" b="1">
              <a:solidFill>
                <a:srgbClr val="0070C0"/>
              </a:solidFill>
              <a:latin typeface="Comic Sans MS" panose="030F0702030302020204" pitchFamily="66" charset="0"/>
            </a:endParaRPr>
          </a:p>
          <a:p>
            <a:pPr eaLnBrk="1" hangingPunct="1">
              <a:spcBef>
                <a:spcPct val="50000"/>
              </a:spcBef>
            </a:pPr>
            <a:r>
              <a:rPr lang="en-GB" altLang="en-US" sz="2000" b="1">
                <a:solidFill>
                  <a:schemeClr val="accent2"/>
                </a:solidFill>
                <a:latin typeface="Comic Sans MS" panose="030F0702030302020204" pitchFamily="66" charset="0"/>
              </a:rPr>
              <a:t>  </a:t>
            </a:r>
            <a:r>
              <a:rPr lang="en-GB" altLang="en-US" sz="2000" b="1">
                <a:latin typeface="Comic Sans MS" panose="030F0702030302020204" pitchFamily="66" charset="0"/>
              </a:rPr>
              <a:t>+ Religious Education</a:t>
            </a:r>
            <a:r>
              <a:rPr lang="en-GB" altLang="en-US" sz="2000" b="1">
                <a:solidFill>
                  <a:schemeClr val="accent2"/>
                </a:solidFill>
                <a:latin typeface="Comic Sans MS" panose="030F0702030302020204" pitchFamily="66" charset="0"/>
              </a:rPr>
              <a:t>  </a:t>
            </a:r>
          </a:p>
        </p:txBody>
      </p:sp>
      <p:pic>
        <p:nvPicPr>
          <p:cNvPr id="22545" name="Picture 19" descr="871">
            <a:hlinkClick r:id="rId3"/>
            <a:extLst>
              <a:ext uri="{FF2B5EF4-FFF2-40B4-BE49-F238E27FC236}">
                <a16:creationId xmlns:a16="http://schemas.microsoft.com/office/drawing/2014/main" id="{96D625DD-95F7-4A08-B298-E99676C3C4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6250" y="4621213"/>
            <a:ext cx="844550" cy="121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46" name="Picture 21" descr="http://dera.ioe.ac.uk/23915/1.haspreviewThumbnailVersion/150803-fp-framework-en.pdf">
            <a:hlinkClick r:id="rId5"/>
            <a:extLst>
              <a:ext uri="{FF2B5EF4-FFF2-40B4-BE49-F238E27FC236}">
                <a16:creationId xmlns:a16="http://schemas.microsoft.com/office/drawing/2014/main" id="{38EA6A23-296B-428D-8F63-DD97F285FEA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73226" y="2817814"/>
            <a:ext cx="2500313" cy="176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6639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75895" y="339869"/>
            <a:ext cx="5146189" cy="3931920"/>
          </a:xfrm>
          <a:prstGeom prst="rect">
            <a:avLst/>
          </a:prstGeom>
        </p:spPr>
      </p:pic>
      <p:sp>
        <p:nvSpPr>
          <p:cNvPr id="7" name="Curved Up Arrow 6"/>
          <p:cNvSpPr/>
          <p:nvPr/>
        </p:nvSpPr>
        <p:spPr>
          <a:xfrm rot="2556774">
            <a:off x="3161634" y="4925109"/>
            <a:ext cx="2464909" cy="1589504"/>
          </a:xfrm>
          <a:prstGeom prst="curvedUpArrow">
            <a:avLst>
              <a:gd name="adj1" fmla="val 25000"/>
              <a:gd name="adj2" fmla="val 49995"/>
              <a:gd name="adj3" fmla="val 323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 name="Picture 9">
            <a:extLst>
              <a:ext uri="{FF2B5EF4-FFF2-40B4-BE49-F238E27FC236}">
                <a16:creationId xmlns:a16="http://schemas.microsoft.com/office/drawing/2014/main" id="{F58BB057-6256-45AD-B59A-BC8C59442E7F}"/>
              </a:ext>
            </a:extLst>
          </p:cNvPr>
          <p:cNvPicPr>
            <a:picLocks noChangeAspect="1"/>
          </p:cNvPicPr>
          <p:nvPr/>
        </p:nvPicPr>
        <p:blipFill rotWithShape="1">
          <a:blip r:embed="rId4"/>
          <a:srcRect l="13272" t="18448" r="13102" b="10671"/>
          <a:stretch/>
        </p:blipFill>
        <p:spPr>
          <a:xfrm>
            <a:off x="7885780" y="4015597"/>
            <a:ext cx="4035925" cy="2590239"/>
          </a:xfrm>
          <a:prstGeom prst="rect">
            <a:avLst/>
          </a:prstGeom>
        </p:spPr>
      </p:pic>
      <p:pic>
        <p:nvPicPr>
          <p:cNvPr id="12" name="Picture 11">
            <a:extLst>
              <a:ext uri="{FF2B5EF4-FFF2-40B4-BE49-F238E27FC236}">
                <a16:creationId xmlns:a16="http://schemas.microsoft.com/office/drawing/2014/main" id="{A8A99D2F-27EB-4AD7-B982-AD65C8FF1F74}"/>
              </a:ext>
            </a:extLst>
          </p:cNvPr>
          <p:cNvPicPr>
            <a:picLocks noChangeAspect="1"/>
          </p:cNvPicPr>
          <p:nvPr/>
        </p:nvPicPr>
        <p:blipFill rotWithShape="1">
          <a:blip r:embed="rId5"/>
          <a:srcRect l="13494" t="15431" r="13271" b="12619"/>
          <a:stretch/>
        </p:blipFill>
        <p:spPr>
          <a:xfrm>
            <a:off x="5697860" y="1096392"/>
            <a:ext cx="4375840" cy="2866008"/>
          </a:xfrm>
          <a:prstGeom prst="rect">
            <a:avLst/>
          </a:prstGeom>
        </p:spPr>
      </p:pic>
    </p:spTree>
    <p:extLst>
      <p:ext uri="{BB962C8B-B14F-4D97-AF65-F5344CB8AC3E}">
        <p14:creationId xmlns:p14="http://schemas.microsoft.com/office/powerpoint/2010/main" val="3113486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66800" y="167640"/>
            <a:ext cx="9980613" cy="1096963"/>
          </a:xfrm>
        </p:spPr>
        <p:txBody>
          <a:bodyPr/>
          <a:lstStyle/>
          <a:p>
            <a:r>
              <a:rPr lang="en-US" err="1">
                <a:solidFill>
                  <a:srgbClr val="0070C0"/>
                </a:solidFill>
              </a:rPr>
              <a:t>Rhywbeth</a:t>
            </a:r>
            <a:r>
              <a:rPr lang="en-US">
                <a:solidFill>
                  <a:srgbClr val="0070C0"/>
                </a:solidFill>
              </a:rPr>
              <a:t> </a:t>
            </a:r>
            <a:r>
              <a:rPr lang="en-US" err="1">
                <a:solidFill>
                  <a:srgbClr val="0070C0"/>
                </a:solidFill>
              </a:rPr>
              <a:t>arall</a:t>
            </a:r>
            <a:r>
              <a:rPr lang="en-US">
                <a:solidFill>
                  <a:srgbClr val="0070C0"/>
                </a:solidFill>
              </a:rPr>
              <a:t>?                                       </a:t>
            </a:r>
            <a:r>
              <a:rPr lang="en-US"/>
              <a:t>Anything else?</a:t>
            </a:r>
          </a:p>
        </p:txBody>
      </p:sp>
      <p:sp>
        <p:nvSpPr>
          <p:cNvPr id="9" name="Rectangle 8"/>
          <p:cNvSpPr/>
          <p:nvPr/>
        </p:nvSpPr>
        <p:spPr>
          <a:xfrm rot="20637434">
            <a:off x="580285" y="2134215"/>
            <a:ext cx="4224233" cy="1754326"/>
          </a:xfrm>
          <a:prstGeom prst="rect">
            <a:avLst/>
          </a:prstGeom>
          <a:noFill/>
        </p:spPr>
        <p:txBody>
          <a:bodyPr wrap="none" lIns="91440" tIns="45720" rIns="91440" bIns="45720">
            <a:spAutoFit/>
          </a:bodyPr>
          <a:lstStyle/>
          <a:p>
            <a:pPr algn="ctr"/>
            <a:r>
              <a:rPr lang="en-US" sz="5400" b="1" cap="none" spc="0" err="1">
                <a:ln w="12700">
                  <a:solidFill>
                    <a:schemeClr val="accent3">
                      <a:lumMod val="50000"/>
                    </a:schemeClr>
                  </a:solidFill>
                  <a:prstDash val="solid"/>
                </a:ln>
                <a:solidFill>
                  <a:srgbClr val="0070C0"/>
                </a:solidFill>
                <a:effectLst>
                  <a:innerShdw blurRad="177800">
                    <a:schemeClr val="accent3">
                      <a:lumMod val="50000"/>
                    </a:schemeClr>
                  </a:innerShdw>
                </a:effectLst>
              </a:rPr>
              <a:t>Gwerthoedd</a:t>
            </a:r>
            <a:endParaRPr lang="en-US" sz="5400" b="1" cap="none" spc="0">
              <a:ln w="12700">
                <a:solidFill>
                  <a:schemeClr val="accent3">
                    <a:lumMod val="50000"/>
                  </a:schemeClr>
                </a:solidFill>
                <a:prstDash val="solid"/>
              </a:ln>
              <a:solidFill>
                <a:srgbClr val="0070C0"/>
              </a:solidFill>
              <a:effectLst>
                <a:innerShdw blurRad="177800">
                  <a:schemeClr val="accent3">
                    <a:lumMod val="50000"/>
                  </a:schemeClr>
                </a:innerShdw>
              </a:effectLst>
            </a:endParaRPr>
          </a:p>
          <a:p>
            <a:pPr algn="ctr"/>
            <a:r>
              <a:rPr lang="en-US" sz="5400" b="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Values</a:t>
            </a:r>
            <a:endParaRPr lang="en-US" sz="5400"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0" name="Rectangle 9"/>
          <p:cNvSpPr/>
          <p:nvPr/>
        </p:nvSpPr>
        <p:spPr>
          <a:xfrm rot="959140">
            <a:off x="5766364" y="1951335"/>
            <a:ext cx="6186309" cy="1754326"/>
          </a:xfrm>
          <a:prstGeom prst="rect">
            <a:avLst/>
          </a:prstGeom>
          <a:noFill/>
        </p:spPr>
        <p:txBody>
          <a:bodyPr wrap="none" lIns="91440" tIns="45720" rIns="91440" bIns="45720">
            <a:spAutoFit/>
          </a:bodyPr>
          <a:lstStyle/>
          <a:p>
            <a:pPr algn="ctr"/>
            <a:r>
              <a:rPr lang="en-US" sz="5400" b="1">
                <a:ln w="9525">
                  <a:solidFill>
                    <a:schemeClr val="bg1"/>
                  </a:solidFill>
                  <a:prstDash val="solid"/>
                </a:ln>
                <a:effectLst>
                  <a:outerShdw blurRad="12700" dist="38100" dir="2700000" algn="tl" rotWithShape="0">
                    <a:schemeClr val="bg1">
                      <a:lumMod val="50000"/>
                    </a:schemeClr>
                  </a:outerShdw>
                </a:effectLst>
              </a:rPr>
              <a:t> </a:t>
            </a:r>
            <a:r>
              <a:rPr lang="en-US" sz="5400" b="1">
                <a:ln w="9525">
                  <a:solidFill>
                    <a:schemeClr val="bg1"/>
                  </a:solidFill>
                  <a:prstDash val="solid"/>
                </a:ln>
                <a:solidFill>
                  <a:srgbClr val="0070C0"/>
                </a:solidFill>
                <a:effectLst>
                  <a:outerShdw blurRad="12700" dist="38100" dir="2700000" algn="tl" rotWithShape="0">
                    <a:schemeClr val="bg1">
                      <a:lumMod val="50000"/>
                    </a:schemeClr>
                  </a:outerShdw>
                </a:effectLst>
              </a:rPr>
              <a:t>Barn </a:t>
            </a:r>
            <a:r>
              <a:rPr lang="en-US" sz="5400" b="1" err="1">
                <a:ln w="9525">
                  <a:solidFill>
                    <a:schemeClr val="bg1"/>
                  </a:solidFill>
                  <a:prstDash val="solid"/>
                </a:ln>
                <a:solidFill>
                  <a:srgbClr val="0070C0"/>
                </a:solidFill>
                <a:effectLst>
                  <a:outerShdw blurRad="12700" dist="38100" dir="2700000" algn="tl" rotWithShape="0">
                    <a:schemeClr val="bg1">
                      <a:lumMod val="50000"/>
                    </a:schemeClr>
                  </a:outerShdw>
                </a:effectLst>
              </a:rPr>
              <a:t>bersonol</a:t>
            </a:r>
            <a:endParaRPr lang="en-US" sz="5400" b="1">
              <a:ln w="9525">
                <a:solidFill>
                  <a:schemeClr val="bg1"/>
                </a:solidFill>
                <a:prstDash val="solid"/>
              </a:ln>
              <a:solidFill>
                <a:srgbClr val="0070C0"/>
              </a:solidFill>
              <a:effectLst>
                <a:outerShdw blurRad="12700" dist="38100" dir="2700000" algn="tl" rotWithShape="0">
                  <a:schemeClr val="bg1">
                    <a:lumMod val="50000"/>
                  </a:schemeClr>
                </a:outerShdw>
              </a:effectLst>
            </a:endParaRPr>
          </a:p>
          <a:p>
            <a:pPr algn="ctr"/>
            <a:r>
              <a:rPr 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Personal opinions</a:t>
            </a:r>
          </a:p>
        </p:txBody>
      </p:sp>
      <p:sp>
        <p:nvSpPr>
          <p:cNvPr id="11" name="Rectangle 10"/>
          <p:cNvSpPr/>
          <p:nvPr/>
        </p:nvSpPr>
        <p:spPr>
          <a:xfrm rot="471825">
            <a:off x="1272650" y="4462412"/>
            <a:ext cx="3916457"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err="1">
                <a:ln/>
                <a:solidFill>
                  <a:srgbClr val="0070C0"/>
                </a:solidFill>
              </a:rPr>
              <a:t>Ymddygiad</a:t>
            </a:r>
            <a:endParaRPr lang="en-US" sz="5400" b="1">
              <a:ln/>
              <a:solidFill>
                <a:srgbClr val="0070C0"/>
              </a:solidFill>
            </a:endParaRPr>
          </a:p>
          <a:p>
            <a:pPr algn="ctr"/>
            <a:r>
              <a:rPr lang="en-US" sz="5400" b="1" cap="none" spc="0" err="1">
                <a:ln/>
                <a:solidFill>
                  <a:schemeClr val="accent3"/>
                </a:solidFill>
                <a:effectLst/>
              </a:rPr>
              <a:t>Behaviour</a:t>
            </a:r>
            <a:endParaRPr lang="en-US" sz="5400" b="1" cap="none" spc="0">
              <a:ln/>
              <a:solidFill>
                <a:schemeClr val="accent3"/>
              </a:solidFill>
              <a:effectLst/>
            </a:endParaRPr>
          </a:p>
        </p:txBody>
      </p:sp>
      <p:sp>
        <p:nvSpPr>
          <p:cNvPr id="12" name="Rectangle 11"/>
          <p:cNvSpPr/>
          <p:nvPr/>
        </p:nvSpPr>
        <p:spPr>
          <a:xfrm rot="21090391">
            <a:off x="6271369" y="4438074"/>
            <a:ext cx="3916457" cy="1754326"/>
          </a:xfrm>
          <a:prstGeom prst="rect">
            <a:avLst/>
          </a:prstGeom>
          <a:noFill/>
        </p:spPr>
        <p:txBody>
          <a:bodyPr wrap="none" lIns="91440" tIns="45720" rIns="91440" bIns="45720">
            <a:spAutoFit/>
          </a:bodyPr>
          <a:lstStyle/>
          <a:p>
            <a:pPr algn="ctr"/>
            <a:r>
              <a:rPr lang="en-US" sz="5400" b="1" err="1">
                <a:ln w="22225">
                  <a:solidFill>
                    <a:schemeClr val="accent2"/>
                  </a:solidFill>
                  <a:prstDash val="solid"/>
                </a:ln>
                <a:solidFill>
                  <a:srgbClr val="0070C0"/>
                </a:solidFill>
              </a:rPr>
              <a:t>Cyfiawnder</a:t>
            </a:r>
            <a:endParaRPr lang="en-US" sz="5400" b="1">
              <a:ln w="22225">
                <a:solidFill>
                  <a:schemeClr val="accent2"/>
                </a:solidFill>
                <a:prstDash val="solid"/>
              </a:ln>
              <a:solidFill>
                <a:srgbClr val="0070C0"/>
              </a:solidFill>
            </a:endParaRPr>
          </a:p>
          <a:p>
            <a:pPr algn="ctr"/>
            <a:r>
              <a:rPr lang="en-US" sz="5400" b="1" cap="none" spc="0">
                <a:ln w="22225">
                  <a:solidFill>
                    <a:schemeClr val="accent2"/>
                  </a:solidFill>
                  <a:prstDash val="solid"/>
                </a:ln>
                <a:effectLst/>
              </a:rPr>
              <a:t>Justice</a:t>
            </a:r>
          </a:p>
        </p:txBody>
      </p:sp>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F61D4BFB-31A0-44B7-86C7-DD0E6A5F6EC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233212" y="1671850"/>
            <a:ext cx="5258203" cy="4577446"/>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9BC1557E-A049-49C8-A2A6-1F3E32E3E78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1068" y="1671850"/>
            <a:ext cx="5367596" cy="4672677"/>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4E156DB-2BC2-4240-9F02-6013F0A5BA6B}"/>
              </a:ext>
            </a:extLst>
          </p:cNvPr>
          <p:cNvSpPr>
            <a:spLocks noGrp="1"/>
          </p:cNvSpPr>
          <p:nvPr>
            <p:ph type="title"/>
          </p:nvPr>
        </p:nvSpPr>
        <p:spPr>
          <a:xfrm>
            <a:off x="1019032" y="0"/>
            <a:ext cx="10972800" cy="1143000"/>
          </a:xfrm>
        </p:spPr>
        <p:txBody>
          <a:bodyPr anchor="b">
            <a:normAutofit/>
          </a:bodyPr>
          <a:lstStyle/>
          <a:p>
            <a:r>
              <a:rPr lang="en-GB"/>
              <a:t>Y </a:t>
            </a:r>
            <a:r>
              <a:rPr lang="en-GB" err="1"/>
              <a:t>Pedwar</a:t>
            </a:r>
            <a:r>
              <a:rPr lang="en-GB"/>
              <a:t> </a:t>
            </a:r>
            <a:r>
              <a:rPr lang="en-GB" err="1"/>
              <a:t>Diben</a:t>
            </a:r>
            <a:r>
              <a:rPr lang="en-GB"/>
              <a:t> 2022                           The Four Purposes  2022</a:t>
            </a:r>
          </a:p>
        </p:txBody>
      </p:sp>
    </p:spTree>
    <p:extLst>
      <p:ext uri="{BB962C8B-B14F-4D97-AF65-F5344CB8AC3E}">
        <p14:creationId xmlns:p14="http://schemas.microsoft.com/office/powerpoint/2010/main" val="4280838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ext Box 2">
            <a:extLst>
              <a:ext uri="{FF2B5EF4-FFF2-40B4-BE49-F238E27FC236}">
                <a16:creationId xmlns:a16="http://schemas.microsoft.com/office/drawing/2014/main" id="{AAE23B95-1072-4FB0-8D00-6569F976C74A}"/>
              </a:ext>
            </a:extLst>
          </p:cNvPr>
          <p:cNvSpPr txBox="1">
            <a:spLocks noChangeArrowheads="1"/>
          </p:cNvSpPr>
          <p:nvPr/>
        </p:nvSpPr>
        <p:spPr bwMode="auto">
          <a:xfrm>
            <a:off x="3657601" y="369889"/>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GB" altLang="en-US" sz="2000" b="1">
                <a:solidFill>
                  <a:srgbClr val="0070C0"/>
                </a:solidFill>
              </a:rPr>
              <a:t>Y </a:t>
            </a:r>
            <a:r>
              <a:rPr lang="en-GB" altLang="en-US" sz="2000" b="1" err="1">
                <a:solidFill>
                  <a:srgbClr val="0070C0"/>
                </a:solidFill>
              </a:rPr>
              <a:t>Cyfnod</a:t>
            </a:r>
            <a:r>
              <a:rPr lang="en-GB" altLang="en-US" sz="2000" b="1">
                <a:solidFill>
                  <a:srgbClr val="0070C0"/>
                </a:solidFill>
              </a:rPr>
              <a:t> Sylfaen</a:t>
            </a:r>
            <a:r>
              <a:rPr lang="en-GB" altLang="en-US" b="1">
                <a:solidFill>
                  <a:srgbClr val="0070C0"/>
                </a:solidFill>
              </a:rPr>
              <a:t>                                       </a:t>
            </a:r>
            <a:r>
              <a:rPr lang="en-GB" altLang="en-US" sz="2000" b="1">
                <a:solidFill>
                  <a:schemeClr val="bg1"/>
                </a:solidFill>
              </a:rPr>
              <a:t>The Foundation Phase</a:t>
            </a:r>
          </a:p>
        </p:txBody>
      </p:sp>
      <p:sp>
        <p:nvSpPr>
          <p:cNvPr id="32770" name="Line 3">
            <a:extLst>
              <a:ext uri="{FF2B5EF4-FFF2-40B4-BE49-F238E27FC236}">
                <a16:creationId xmlns:a16="http://schemas.microsoft.com/office/drawing/2014/main" id="{49EEE117-5DBB-42CA-B19E-CE0171F5962B}"/>
              </a:ext>
            </a:extLst>
          </p:cNvPr>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1" name="Line 4">
            <a:extLst>
              <a:ext uri="{FF2B5EF4-FFF2-40B4-BE49-F238E27FC236}">
                <a16:creationId xmlns:a16="http://schemas.microsoft.com/office/drawing/2014/main" id="{ECDD8DD0-94D0-4169-8E44-6DF84B1EB35D}"/>
              </a:ext>
            </a:extLst>
          </p:cNvPr>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2" name="Line 5">
            <a:extLst>
              <a:ext uri="{FF2B5EF4-FFF2-40B4-BE49-F238E27FC236}">
                <a16:creationId xmlns:a16="http://schemas.microsoft.com/office/drawing/2014/main" id="{35EB717B-1098-4BB3-8E14-834E94E82E95}"/>
              </a:ext>
            </a:extLst>
          </p:cNvPr>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3" name="Line 7">
            <a:extLst>
              <a:ext uri="{FF2B5EF4-FFF2-40B4-BE49-F238E27FC236}">
                <a16:creationId xmlns:a16="http://schemas.microsoft.com/office/drawing/2014/main" id="{CA3A1B76-F4D7-47E9-9D86-72F803C0CCFE}"/>
              </a:ext>
            </a:extLst>
          </p:cNvPr>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4" name="Line 8">
            <a:extLst>
              <a:ext uri="{FF2B5EF4-FFF2-40B4-BE49-F238E27FC236}">
                <a16:creationId xmlns:a16="http://schemas.microsoft.com/office/drawing/2014/main" id="{A4773F95-85DB-4B0E-B758-48BB3EFB2F1E}"/>
              </a:ext>
            </a:extLst>
          </p:cNvPr>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5" name="Line 9">
            <a:extLst>
              <a:ext uri="{FF2B5EF4-FFF2-40B4-BE49-F238E27FC236}">
                <a16:creationId xmlns:a16="http://schemas.microsoft.com/office/drawing/2014/main" id="{BDFE28CE-D882-4557-8E56-1EAA5CD3D7A7}"/>
              </a:ext>
            </a:extLst>
          </p:cNvPr>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6" name="Line 10">
            <a:extLst>
              <a:ext uri="{FF2B5EF4-FFF2-40B4-BE49-F238E27FC236}">
                <a16:creationId xmlns:a16="http://schemas.microsoft.com/office/drawing/2014/main" id="{661F7E21-28FF-4556-B018-9BFD2D1B153F}"/>
              </a:ext>
            </a:extLst>
          </p:cNvPr>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7" name="Line 11">
            <a:extLst>
              <a:ext uri="{FF2B5EF4-FFF2-40B4-BE49-F238E27FC236}">
                <a16:creationId xmlns:a16="http://schemas.microsoft.com/office/drawing/2014/main" id="{EED5965D-C45E-44D1-B264-B9D20C141BAB}"/>
              </a:ext>
            </a:extLst>
          </p:cNvPr>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8" name="Line 12">
            <a:extLst>
              <a:ext uri="{FF2B5EF4-FFF2-40B4-BE49-F238E27FC236}">
                <a16:creationId xmlns:a16="http://schemas.microsoft.com/office/drawing/2014/main" id="{65A14137-F6A6-4E13-9EB9-F955315B522A}"/>
              </a:ext>
            </a:extLst>
          </p:cNvPr>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79" name="Line 13">
            <a:extLst>
              <a:ext uri="{FF2B5EF4-FFF2-40B4-BE49-F238E27FC236}">
                <a16:creationId xmlns:a16="http://schemas.microsoft.com/office/drawing/2014/main" id="{98DACD41-B0CB-4E02-8164-ADE90CA5980A}"/>
              </a:ext>
            </a:extLst>
          </p:cNvPr>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0" name="Line 14">
            <a:extLst>
              <a:ext uri="{FF2B5EF4-FFF2-40B4-BE49-F238E27FC236}">
                <a16:creationId xmlns:a16="http://schemas.microsoft.com/office/drawing/2014/main" id="{4B4AA7FF-BFA6-44FF-B63C-891E8BC49669}"/>
              </a:ext>
            </a:extLst>
          </p:cNvPr>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1" name="Line 15">
            <a:extLst>
              <a:ext uri="{FF2B5EF4-FFF2-40B4-BE49-F238E27FC236}">
                <a16:creationId xmlns:a16="http://schemas.microsoft.com/office/drawing/2014/main" id="{D5DA4161-5882-4C06-B028-6646F180A023}"/>
              </a:ext>
            </a:extLst>
          </p:cNvPr>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782" name="Line 16">
            <a:extLst>
              <a:ext uri="{FF2B5EF4-FFF2-40B4-BE49-F238E27FC236}">
                <a16:creationId xmlns:a16="http://schemas.microsoft.com/office/drawing/2014/main" id="{8EC602FA-6275-47B6-8945-90071EA75468}"/>
              </a:ext>
            </a:extLst>
          </p:cNvPr>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pic>
        <p:nvPicPr>
          <p:cNvPr id="32783" name="Picture 17">
            <a:extLst>
              <a:ext uri="{FF2B5EF4-FFF2-40B4-BE49-F238E27FC236}">
                <a16:creationId xmlns:a16="http://schemas.microsoft.com/office/drawing/2014/main" id="{26181472-F475-4892-8AC8-7F9D2BB2380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32160" y="41160"/>
            <a:ext cx="1259840" cy="1030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4" name="Picture 18">
            <a:extLst>
              <a:ext uri="{FF2B5EF4-FFF2-40B4-BE49-F238E27FC236}">
                <a16:creationId xmlns:a16="http://schemas.microsoft.com/office/drawing/2014/main" id="{FFDD013D-74DF-4647-9535-BA32D98F6A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929" y="46039"/>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51" name="AutoShape 19">
            <a:extLst>
              <a:ext uri="{FF2B5EF4-FFF2-40B4-BE49-F238E27FC236}">
                <a16:creationId xmlns:a16="http://schemas.microsoft.com/office/drawing/2014/main" id="{08F90A6D-7905-4052-8FCD-B91CEE4BED7D}"/>
              </a:ext>
            </a:extLst>
          </p:cNvPr>
          <p:cNvSpPr>
            <a:spLocks noChangeArrowheads="1"/>
          </p:cNvSpPr>
          <p:nvPr/>
        </p:nvSpPr>
        <p:spPr bwMode="auto">
          <a:xfrm rot="10800000">
            <a:off x="3449638" y="4652964"/>
            <a:ext cx="4681537" cy="1310956"/>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lnTo>
                  <a:pt x="0" y="0"/>
                </a:lnTo>
                <a:close/>
              </a:path>
            </a:pathLst>
          </a:custGeom>
          <a:solidFill>
            <a:srgbClr val="A3FFC2"/>
          </a:solidFill>
          <a:ln w="9525">
            <a:solidFill>
              <a:schemeClr val="tx1"/>
            </a:solidFill>
            <a:miter lim="800000"/>
            <a:headEnd/>
            <a:tailEnd/>
          </a:ln>
        </p:spPr>
        <p:txBody>
          <a:bodyPr wrap="none" anchor="ctr"/>
          <a:lstStyle/>
          <a:p>
            <a:endParaRPr lang="en-US"/>
          </a:p>
        </p:txBody>
      </p:sp>
      <p:sp>
        <p:nvSpPr>
          <p:cNvPr id="44052" name="AutoShape 20">
            <a:extLst>
              <a:ext uri="{FF2B5EF4-FFF2-40B4-BE49-F238E27FC236}">
                <a16:creationId xmlns:a16="http://schemas.microsoft.com/office/drawing/2014/main" id="{5A4518E5-7520-4671-A993-141194343176}"/>
              </a:ext>
            </a:extLst>
          </p:cNvPr>
          <p:cNvSpPr>
            <a:spLocks noChangeArrowheads="1"/>
          </p:cNvSpPr>
          <p:nvPr/>
        </p:nvSpPr>
        <p:spPr bwMode="auto">
          <a:xfrm rot="10800000">
            <a:off x="4170364" y="3284539"/>
            <a:ext cx="3240087" cy="136842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lnTo>
                  <a:pt x="0" y="0"/>
                </a:lnTo>
                <a:close/>
              </a:path>
            </a:pathLst>
          </a:custGeom>
          <a:solidFill>
            <a:srgbClr val="A3FFC2"/>
          </a:solidFill>
          <a:ln w="9525">
            <a:solidFill>
              <a:schemeClr val="tx1"/>
            </a:solidFill>
            <a:miter lim="800000"/>
            <a:headEnd/>
            <a:tailEnd/>
          </a:ln>
        </p:spPr>
        <p:txBody>
          <a:bodyPr wrap="none" anchor="ctr"/>
          <a:lstStyle/>
          <a:p>
            <a:endParaRPr lang="en-US"/>
          </a:p>
        </p:txBody>
      </p:sp>
      <p:sp>
        <p:nvSpPr>
          <p:cNvPr id="44053" name="AutoShape 21">
            <a:extLst>
              <a:ext uri="{FF2B5EF4-FFF2-40B4-BE49-F238E27FC236}">
                <a16:creationId xmlns:a16="http://schemas.microsoft.com/office/drawing/2014/main" id="{90899371-3698-468F-ACCA-206190974DBA}"/>
              </a:ext>
            </a:extLst>
          </p:cNvPr>
          <p:cNvSpPr>
            <a:spLocks noChangeArrowheads="1"/>
          </p:cNvSpPr>
          <p:nvPr/>
        </p:nvSpPr>
        <p:spPr bwMode="auto">
          <a:xfrm>
            <a:off x="4818064" y="1557338"/>
            <a:ext cx="1944687" cy="1801812"/>
          </a:xfrm>
          <a:prstGeom prst="triangle">
            <a:avLst>
              <a:gd name="adj" fmla="val 49866"/>
            </a:avLst>
          </a:prstGeom>
          <a:solidFill>
            <a:srgbClr val="A3FFC2"/>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32788" name="TextBox 20">
            <a:extLst>
              <a:ext uri="{FF2B5EF4-FFF2-40B4-BE49-F238E27FC236}">
                <a16:creationId xmlns:a16="http://schemas.microsoft.com/office/drawing/2014/main" id="{5125167D-5AA2-4E97-9B8B-FFCECFE5E5EB}"/>
              </a:ext>
            </a:extLst>
          </p:cNvPr>
          <p:cNvSpPr txBox="1">
            <a:spLocks noChangeArrowheads="1"/>
          </p:cNvSpPr>
          <p:nvPr/>
        </p:nvSpPr>
        <p:spPr bwMode="auto">
          <a:xfrm>
            <a:off x="2438400" y="2286000"/>
            <a:ext cx="2438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err="1">
                <a:solidFill>
                  <a:srgbClr val="0070C0"/>
                </a:solidFill>
              </a:rPr>
              <a:t>Tasg</a:t>
            </a:r>
            <a:r>
              <a:rPr lang="en-US" altLang="en-US" sz="2000">
                <a:solidFill>
                  <a:srgbClr val="0070C0"/>
                </a:solidFill>
              </a:rPr>
              <a:t> </a:t>
            </a:r>
            <a:r>
              <a:rPr lang="en-US" altLang="en-US" sz="2000" err="1">
                <a:solidFill>
                  <a:srgbClr val="0070C0"/>
                </a:solidFill>
              </a:rPr>
              <a:t>Ffocws</a:t>
            </a:r>
            <a:endParaRPr lang="en-US" altLang="en-US" sz="2000">
              <a:solidFill>
                <a:srgbClr val="0070C0"/>
              </a:solidFill>
            </a:endParaRPr>
          </a:p>
        </p:txBody>
      </p:sp>
      <p:sp>
        <p:nvSpPr>
          <p:cNvPr id="32789" name="TextBox 21">
            <a:extLst>
              <a:ext uri="{FF2B5EF4-FFF2-40B4-BE49-F238E27FC236}">
                <a16:creationId xmlns:a16="http://schemas.microsoft.com/office/drawing/2014/main" id="{47F4B3A2-6D3D-4514-A7DF-E4F0CD819D6F}"/>
              </a:ext>
            </a:extLst>
          </p:cNvPr>
          <p:cNvSpPr txBox="1">
            <a:spLocks noChangeArrowheads="1"/>
          </p:cNvSpPr>
          <p:nvPr/>
        </p:nvSpPr>
        <p:spPr bwMode="auto">
          <a:xfrm>
            <a:off x="7239000" y="2209800"/>
            <a:ext cx="2438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a:t>Focus Task</a:t>
            </a:r>
          </a:p>
        </p:txBody>
      </p:sp>
      <p:sp>
        <p:nvSpPr>
          <p:cNvPr id="32790" name="TextBox 22">
            <a:extLst>
              <a:ext uri="{FF2B5EF4-FFF2-40B4-BE49-F238E27FC236}">
                <a16:creationId xmlns:a16="http://schemas.microsoft.com/office/drawing/2014/main" id="{898CB5C4-6787-48A6-A89E-20C1D40F1F1C}"/>
              </a:ext>
            </a:extLst>
          </p:cNvPr>
          <p:cNvSpPr txBox="1">
            <a:spLocks noChangeArrowheads="1"/>
          </p:cNvSpPr>
          <p:nvPr/>
        </p:nvSpPr>
        <p:spPr bwMode="auto">
          <a:xfrm>
            <a:off x="2045812" y="3457738"/>
            <a:ext cx="2438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err="1">
                <a:solidFill>
                  <a:srgbClr val="0070C0"/>
                </a:solidFill>
              </a:rPr>
              <a:t>Cyfoethogi’r</a:t>
            </a:r>
            <a:r>
              <a:rPr lang="en-US" altLang="en-US" sz="2000">
                <a:solidFill>
                  <a:srgbClr val="0070C0"/>
                </a:solidFill>
              </a:rPr>
              <a:t> </a:t>
            </a:r>
            <a:r>
              <a:rPr lang="en-US" altLang="en-US" sz="2000" err="1">
                <a:solidFill>
                  <a:srgbClr val="0070C0"/>
                </a:solidFill>
              </a:rPr>
              <a:t>Ddarpariaeth</a:t>
            </a:r>
            <a:endParaRPr lang="en-US" altLang="en-US" sz="2000">
              <a:solidFill>
                <a:srgbClr val="0070C0"/>
              </a:solidFill>
            </a:endParaRPr>
          </a:p>
        </p:txBody>
      </p:sp>
      <p:sp>
        <p:nvSpPr>
          <p:cNvPr id="32791" name="TextBox 23">
            <a:extLst>
              <a:ext uri="{FF2B5EF4-FFF2-40B4-BE49-F238E27FC236}">
                <a16:creationId xmlns:a16="http://schemas.microsoft.com/office/drawing/2014/main" id="{76780032-9C42-4F85-AA91-266C04F449BF}"/>
              </a:ext>
            </a:extLst>
          </p:cNvPr>
          <p:cNvSpPr txBox="1">
            <a:spLocks noChangeArrowheads="1"/>
          </p:cNvSpPr>
          <p:nvPr/>
        </p:nvSpPr>
        <p:spPr bwMode="auto">
          <a:xfrm>
            <a:off x="7391400" y="3581400"/>
            <a:ext cx="24384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a:t>Enhanced Provision</a:t>
            </a:r>
          </a:p>
        </p:txBody>
      </p:sp>
      <p:sp>
        <p:nvSpPr>
          <p:cNvPr id="32792" name="TextBox 24">
            <a:extLst>
              <a:ext uri="{FF2B5EF4-FFF2-40B4-BE49-F238E27FC236}">
                <a16:creationId xmlns:a16="http://schemas.microsoft.com/office/drawing/2014/main" id="{C4984ECA-4190-4B69-B056-DE98CFCEDB32}"/>
              </a:ext>
            </a:extLst>
          </p:cNvPr>
          <p:cNvSpPr txBox="1">
            <a:spLocks noChangeArrowheads="1"/>
          </p:cNvSpPr>
          <p:nvPr/>
        </p:nvSpPr>
        <p:spPr bwMode="auto">
          <a:xfrm>
            <a:off x="1905000" y="5105401"/>
            <a:ext cx="2438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err="1">
                <a:solidFill>
                  <a:srgbClr val="0070C0"/>
                </a:solidFill>
              </a:rPr>
              <a:t>Darpariaeth</a:t>
            </a:r>
            <a:r>
              <a:rPr lang="en-US" altLang="en-US" sz="2000">
                <a:solidFill>
                  <a:srgbClr val="0070C0"/>
                </a:solidFill>
              </a:rPr>
              <a:t> </a:t>
            </a:r>
            <a:r>
              <a:rPr lang="en-US" altLang="en-US" sz="2000" err="1">
                <a:solidFill>
                  <a:srgbClr val="0070C0"/>
                </a:solidFill>
              </a:rPr>
              <a:t>Barhaus</a:t>
            </a:r>
            <a:endParaRPr lang="en-US" altLang="en-US" sz="2000">
              <a:solidFill>
                <a:srgbClr val="0070C0"/>
              </a:solidFill>
            </a:endParaRPr>
          </a:p>
        </p:txBody>
      </p:sp>
      <p:sp>
        <p:nvSpPr>
          <p:cNvPr id="32793" name="TextBox 25">
            <a:extLst>
              <a:ext uri="{FF2B5EF4-FFF2-40B4-BE49-F238E27FC236}">
                <a16:creationId xmlns:a16="http://schemas.microsoft.com/office/drawing/2014/main" id="{FD9F31EB-B941-4964-B353-C09DF70F9892}"/>
              </a:ext>
            </a:extLst>
          </p:cNvPr>
          <p:cNvSpPr txBox="1">
            <a:spLocks noChangeArrowheads="1"/>
          </p:cNvSpPr>
          <p:nvPr/>
        </p:nvSpPr>
        <p:spPr bwMode="auto">
          <a:xfrm>
            <a:off x="7924800" y="5105401"/>
            <a:ext cx="2438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a:t>Continuous Provision</a:t>
            </a:r>
          </a:p>
        </p:txBody>
      </p:sp>
    </p:spTree>
    <p:extLst>
      <p:ext uri="{BB962C8B-B14F-4D97-AF65-F5344CB8AC3E}">
        <p14:creationId xmlns:p14="http://schemas.microsoft.com/office/powerpoint/2010/main" val="2552055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4051"/>
                                        </p:tgtEl>
                                        <p:attrNameLst>
                                          <p:attrName>style.visibility</p:attrName>
                                        </p:attrNameLst>
                                      </p:cBhvr>
                                      <p:to>
                                        <p:strVal val="visible"/>
                                      </p:to>
                                    </p:set>
                                    <p:animEffect transition="in" filter="dissolve">
                                      <p:cBhvr>
                                        <p:cTn id="7" dur="500"/>
                                        <p:tgtEl>
                                          <p:spTgt spid="440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44052"/>
                                        </p:tgtEl>
                                        <p:attrNameLst>
                                          <p:attrName>style.visibility</p:attrName>
                                        </p:attrNameLst>
                                      </p:cBhvr>
                                      <p:to>
                                        <p:strVal val="visible"/>
                                      </p:to>
                                    </p:set>
                                    <p:animEffect transition="in" filter="dissolve">
                                      <p:cBhvr>
                                        <p:cTn id="12" dur="500"/>
                                        <p:tgtEl>
                                          <p:spTgt spid="4405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4053"/>
                                        </p:tgtEl>
                                        <p:attrNameLst>
                                          <p:attrName>style.visibility</p:attrName>
                                        </p:attrNameLst>
                                      </p:cBhvr>
                                      <p:to>
                                        <p:strVal val="visible"/>
                                      </p:to>
                                    </p:set>
                                    <p:animEffect transition="in" filter="dissolve">
                                      <p:cBhvr>
                                        <p:cTn id="17" dur="500"/>
                                        <p:tgtEl>
                                          <p:spTgt spid="44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5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79" name="Rectangle 17">
            <a:extLst>
              <a:ext uri="{FF2B5EF4-FFF2-40B4-BE49-F238E27FC236}">
                <a16:creationId xmlns:a16="http://schemas.microsoft.com/office/drawing/2014/main" id="{566321D8-2DD7-478D-BBBD-4299FFCEDCBB}"/>
              </a:ext>
            </a:extLst>
          </p:cNvPr>
          <p:cNvSpPr>
            <a:spLocks noChangeArrowheads="1"/>
          </p:cNvSpPr>
          <p:nvPr/>
        </p:nvSpPr>
        <p:spPr bwMode="auto">
          <a:xfrm>
            <a:off x="2043951" y="174406"/>
            <a:ext cx="3354387"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2800" b="1" dirty="0">
                <a:solidFill>
                  <a:srgbClr val="0070C0"/>
                </a:solidFill>
              </a:rPr>
              <a:t>Beth </a:t>
            </a:r>
            <a:r>
              <a:rPr lang="en-GB" altLang="en-US" sz="2800" b="1" dirty="0" err="1">
                <a:solidFill>
                  <a:srgbClr val="0070C0"/>
                </a:solidFill>
              </a:rPr>
              <a:t>yw</a:t>
            </a:r>
            <a:r>
              <a:rPr lang="en-GB" altLang="en-US" sz="2800" b="1" dirty="0">
                <a:solidFill>
                  <a:srgbClr val="0070C0"/>
                </a:solidFill>
              </a:rPr>
              <a:t> </a:t>
            </a:r>
            <a:r>
              <a:rPr lang="en-GB" altLang="en-US" sz="2800" b="1" dirty="0" err="1">
                <a:solidFill>
                  <a:srgbClr val="0070C0"/>
                </a:solidFill>
              </a:rPr>
              <a:t>dysgu</a:t>
            </a:r>
            <a:r>
              <a:rPr lang="en-GB" altLang="en-US" sz="2800" b="1" dirty="0">
                <a:solidFill>
                  <a:srgbClr val="0070C0"/>
                </a:solidFill>
              </a:rPr>
              <a:t> </a:t>
            </a:r>
            <a:r>
              <a:rPr lang="en-GB" altLang="en-US" sz="2800" b="1" dirty="0" err="1">
                <a:solidFill>
                  <a:srgbClr val="0070C0"/>
                </a:solidFill>
              </a:rPr>
              <a:t>effeithiol</a:t>
            </a:r>
            <a:r>
              <a:rPr lang="en-GB" altLang="en-US" sz="2800" b="1" dirty="0">
                <a:solidFill>
                  <a:srgbClr val="0070C0"/>
                </a:solidFill>
              </a:rPr>
              <a:t>?</a:t>
            </a:r>
            <a:endParaRPr lang="en-US" altLang="en-US" sz="2800" b="1" dirty="0">
              <a:solidFill>
                <a:srgbClr val="0070C0"/>
              </a:solidFill>
            </a:endParaRPr>
          </a:p>
        </p:txBody>
      </p:sp>
      <p:sp>
        <p:nvSpPr>
          <p:cNvPr id="31762" name="Rectangle 18">
            <a:extLst>
              <a:ext uri="{FF2B5EF4-FFF2-40B4-BE49-F238E27FC236}">
                <a16:creationId xmlns:a16="http://schemas.microsoft.com/office/drawing/2014/main" id="{9C41AB8A-6490-4F67-B598-33ADAEE0DF5C}"/>
              </a:ext>
            </a:extLst>
          </p:cNvPr>
          <p:cNvSpPr>
            <a:spLocks noChangeArrowheads="1"/>
          </p:cNvSpPr>
          <p:nvPr/>
        </p:nvSpPr>
        <p:spPr bwMode="auto">
          <a:xfrm>
            <a:off x="1586968" y="1889059"/>
            <a:ext cx="3886200" cy="331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lnSpc>
                <a:spcPct val="95000"/>
              </a:lnSpc>
              <a:spcBef>
                <a:spcPct val="20000"/>
              </a:spcBef>
              <a:buClr>
                <a:srgbClr val="FF9933"/>
              </a:buClr>
              <a:buFontTx/>
              <a:buChar char="•"/>
            </a:pPr>
            <a:r>
              <a:rPr lang="cy-GB" altLang="en-US" sz="2400" dirty="0">
                <a:solidFill>
                  <a:srgbClr val="0070C0"/>
                </a:solidFill>
              </a:rPr>
              <a:t>Rhyngweithio ag eraill. </a:t>
            </a:r>
          </a:p>
          <a:p>
            <a:pPr eaLnBrk="1" hangingPunct="1">
              <a:lnSpc>
                <a:spcPct val="95000"/>
              </a:lnSpc>
              <a:spcBef>
                <a:spcPct val="20000"/>
              </a:spcBef>
              <a:buClr>
                <a:srgbClr val="FF9933"/>
              </a:buClr>
              <a:buFontTx/>
              <a:buChar char="•"/>
            </a:pPr>
            <a:r>
              <a:rPr lang="cy-GB" altLang="en-US" sz="2400" dirty="0">
                <a:solidFill>
                  <a:srgbClr val="0070C0"/>
                </a:solidFill>
              </a:rPr>
              <a:t>Ailadrodd pwrpasol. </a:t>
            </a:r>
            <a:endParaRPr lang="en-GB" altLang="en-US" sz="2400" i="1" dirty="0">
              <a:solidFill>
                <a:srgbClr val="0070C0"/>
              </a:solidFill>
            </a:endParaRPr>
          </a:p>
          <a:p>
            <a:pPr eaLnBrk="1" hangingPunct="1">
              <a:lnSpc>
                <a:spcPct val="95000"/>
              </a:lnSpc>
              <a:spcBef>
                <a:spcPct val="20000"/>
              </a:spcBef>
              <a:buClr>
                <a:srgbClr val="FF9933"/>
              </a:buClr>
              <a:buFontTx/>
              <a:buChar char="•"/>
            </a:pPr>
            <a:r>
              <a:rPr lang="cy-GB" altLang="en-US" sz="2400" dirty="0">
                <a:solidFill>
                  <a:srgbClr val="0070C0"/>
                </a:solidFill>
              </a:rPr>
              <a:t>Datblygu annibyniaeth a sgiliau meddwl.</a:t>
            </a:r>
          </a:p>
          <a:p>
            <a:pPr eaLnBrk="1" hangingPunct="1">
              <a:lnSpc>
                <a:spcPct val="95000"/>
              </a:lnSpc>
              <a:spcBef>
                <a:spcPct val="20000"/>
              </a:spcBef>
              <a:buClr>
                <a:srgbClr val="FF9933"/>
              </a:buClr>
              <a:buFontTx/>
              <a:buChar char="•"/>
            </a:pPr>
            <a:r>
              <a:rPr lang="cy-GB" altLang="en-US" sz="2400" dirty="0">
                <a:solidFill>
                  <a:srgbClr val="0070C0"/>
                </a:solidFill>
              </a:rPr>
              <a:t>Datrys problemau. </a:t>
            </a:r>
            <a:endParaRPr lang="en-GB" altLang="en-US" sz="2400" i="1" dirty="0">
              <a:solidFill>
                <a:srgbClr val="0070C0"/>
              </a:solidFill>
            </a:endParaRPr>
          </a:p>
          <a:p>
            <a:pPr eaLnBrk="1" hangingPunct="1">
              <a:lnSpc>
                <a:spcPct val="95000"/>
              </a:lnSpc>
              <a:spcBef>
                <a:spcPct val="20000"/>
              </a:spcBef>
              <a:buClr>
                <a:srgbClr val="FF9933"/>
              </a:buClr>
              <a:buFontTx/>
              <a:buChar char="•"/>
            </a:pPr>
            <a:r>
              <a:rPr lang="cy-GB" altLang="en-US" sz="2400" dirty="0">
                <a:solidFill>
                  <a:srgbClr val="0070C0"/>
                </a:solidFill>
              </a:rPr>
              <a:t>Partneriaeth fwy â’r cartref.</a:t>
            </a:r>
            <a:endParaRPr lang="en-GB" altLang="en-US" sz="2400" i="1" dirty="0">
              <a:solidFill>
                <a:srgbClr val="0070C0"/>
              </a:solidFill>
            </a:endParaRPr>
          </a:p>
          <a:p>
            <a:pPr eaLnBrk="1" hangingPunct="1">
              <a:lnSpc>
                <a:spcPct val="95000"/>
              </a:lnSpc>
              <a:spcBef>
                <a:spcPct val="20000"/>
              </a:spcBef>
              <a:buClr>
                <a:srgbClr val="FF9933"/>
              </a:buClr>
              <a:buFontTx/>
              <a:buChar char="•"/>
            </a:pPr>
            <a:r>
              <a:rPr lang="cy-GB" altLang="en-US" sz="2400" dirty="0">
                <a:solidFill>
                  <a:srgbClr val="0070C0"/>
                </a:solidFill>
              </a:rPr>
              <a:t>Gwrando ar lais y dysgwr.</a:t>
            </a:r>
          </a:p>
        </p:txBody>
      </p:sp>
      <p:sp>
        <p:nvSpPr>
          <p:cNvPr id="36884" name="Rectangle 24">
            <a:extLst>
              <a:ext uri="{FF2B5EF4-FFF2-40B4-BE49-F238E27FC236}">
                <a16:creationId xmlns:a16="http://schemas.microsoft.com/office/drawing/2014/main" id="{92E49D4B-EEFF-473F-B34B-725C0244FBB1}"/>
              </a:ext>
            </a:extLst>
          </p:cNvPr>
          <p:cNvSpPr>
            <a:spLocks noChangeArrowheads="1"/>
          </p:cNvSpPr>
          <p:nvPr/>
        </p:nvSpPr>
        <p:spPr bwMode="auto">
          <a:xfrm>
            <a:off x="6793664" y="174406"/>
            <a:ext cx="3122612"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2800" b="1" dirty="0"/>
              <a:t>What is effective </a:t>
            </a:r>
          </a:p>
          <a:p>
            <a:pPr algn="ctr" eaLnBrk="1" hangingPunct="1"/>
            <a:r>
              <a:rPr lang="en-GB" altLang="en-US" sz="2800" b="1" dirty="0"/>
              <a:t>learning</a:t>
            </a:r>
            <a:r>
              <a:rPr lang="en-GB" altLang="en-US" sz="2400" b="1" dirty="0"/>
              <a:t>?</a:t>
            </a:r>
            <a:endParaRPr lang="en-US" altLang="en-US" sz="2400" b="1" dirty="0"/>
          </a:p>
        </p:txBody>
      </p:sp>
      <p:sp>
        <p:nvSpPr>
          <p:cNvPr id="36885" name="Rectangle 27">
            <a:extLst>
              <a:ext uri="{FF2B5EF4-FFF2-40B4-BE49-F238E27FC236}">
                <a16:creationId xmlns:a16="http://schemas.microsoft.com/office/drawing/2014/main" id="{94EA750A-97BE-4507-B2F9-7E29B4313EEE}"/>
              </a:ext>
            </a:extLst>
          </p:cNvPr>
          <p:cNvSpPr>
            <a:spLocks noChangeArrowheads="1"/>
          </p:cNvSpPr>
          <p:nvPr/>
        </p:nvSpPr>
        <p:spPr bwMode="auto">
          <a:xfrm>
            <a:off x="6609323" y="1889059"/>
            <a:ext cx="4038600" cy="362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lnSpc>
                <a:spcPct val="95000"/>
              </a:lnSpc>
              <a:spcBef>
                <a:spcPct val="20000"/>
              </a:spcBef>
              <a:buClr>
                <a:srgbClr val="FF9933"/>
              </a:buClr>
              <a:buFontTx/>
              <a:buChar char="•"/>
            </a:pPr>
            <a:r>
              <a:rPr lang="cy-GB" altLang="en-US" sz="2400" dirty="0" err="1"/>
              <a:t>Interaction</a:t>
            </a:r>
            <a:r>
              <a:rPr lang="cy-GB" altLang="en-US" sz="2400" dirty="0"/>
              <a:t> </a:t>
            </a:r>
            <a:r>
              <a:rPr lang="cy-GB" altLang="en-US" sz="2400" dirty="0" err="1"/>
              <a:t>with</a:t>
            </a:r>
            <a:r>
              <a:rPr lang="cy-GB" altLang="en-US" sz="2400" dirty="0"/>
              <a:t> </a:t>
            </a:r>
            <a:r>
              <a:rPr lang="cy-GB" altLang="en-US" sz="2400" dirty="0" err="1"/>
              <a:t>others</a:t>
            </a:r>
            <a:r>
              <a:rPr lang="cy-GB" altLang="en-US" sz="2400" dirty="0"/>
              <a:t>. </a:t>
            </a:r>
          </a:p>
          <a:p>
            <a:pPr eaLnBrk="1" hangingPunct="1">
              <a:lnSpc>
                <a:spcPct val="95000"/>
              </a:lnSpc>
              <a:spcBef>
                <a:spcPct val="20000"/>
              </a:spcBef>
              <a:buClr>
                <a:srgbClr val="FF9933"/>
              </a:buClr>
              <a:buFontTx/>
              <a:buChar char="•"/>
            </a:pPr>
            <a:r>
              <a:rPr lang="cy-GB" altLang="en-US" sz="2400" dirty="0" err="1"/>
              <a:t>Purposeful</a:t>
            </a:r>
            <a:r>
              <a:rPr lang="cy-GB" altLang="en-US" sz="2400" dirty="0"/>
              <a:t> </a:t>
            </a:r>
            <a:r>
              <a:rPr lang="cy-GB" altLang="en-US" sz="2400" dirty="0" err="1"/>
              <a:t>repetition</a:t>
            </a:r>
            <a:r>
              <a:rPr lang="cy-GB" altLang="en-US" sz="2400" dirty="0"/>
              <a:t>. </a:t>
            </a:r>
            <a:endParaRPr lang="en-GB" altLang="en-US" sz="2400" i="1" dirty="0"/>
          </a:p>
          <a:p>
            <a:pPr eaLnBrk="1" hangingPunct="1">
              <a:lnSpc>
                <a:spcPct val="95000"/>
              </a:lnSpc>
              <a:spcBef>
                <a:spcPct val="20000"/>
              </a:spcBef>
              <a:buClr>
                <a:srgbClr val="FF9933"/>
              </a:buClr>
              <a:buFontTx/>
              <a:buChar char="•"/>
            </a:pPr>
            <a:r>
              <a:rPr lang="cy-GB" altLang="en-US" sz="2400" dirty="0" err="1"/>
              <a:t>Developing</a:t>
            </a:r>
            <a:r>
              <a:rPr lang="cy-GB" altLang="en-US" sz="2400" dirty="0"/>
              <a:t> </a:t>
            </a:r>
            <a:r>
              <a:rPr lang="cy-GB" altLang="en-US" sz="2400" dirty="0" err="1"/>
              <a:t>independance</a:t>
            </a:r>
            <a:r>
              <a:rPr lang="cy-GB" altLang="en-US" sz="2400" dirty="0"/>
              <a:t> </a:t>
            </a:r>
            <a:r>
              <a:rPr lang="cy-GB" altLang="en-US" sz="2400" dirty="0" err="1"/>
              <a:t>and</a:t>
            </a:r>
            <a:r>
              <a:rPr lang="cy-GB" altLang="en-US" sz="2400" dirty="0"/>
              <a:t> </a:t>
            </a:r>
            <a:r>
              <a:rPr lang="cy-GB" altLang="en-US" sz="2400" dirty="0" err="1"/>
              <a:t>thinking</a:t>
            </a:r>
            <a:r>
              <a:rPr lang="cy-GB" altLang="en-US" sz="2400" dirty="0"/>
              <a:t>.</a:t>
            </a:r>
          </a:p>
          <a:p>
            <a:pPr eaLnBrk="1" hangingPunct="1">
              <a:lnSpc>
                <a:spcPct val="95000"/>
              </a:lnSpc>
              <a:spcBef>
                <a:spcPct val="20000"/>
              </a:spcBef>
              <a:buClr>
                <a:srgbClr val="FF9933"/>
              </a:buClr>
              <a:buFontTx/>
              <a:buChar char="•"/>
            </a:pPr>
            <a:r>
              <a:rPr lang="cy-GB" altLang="en-US" sz="2400" dirty="0"/>
              <a:t>Problem </a:t>
            </a:r>
            <a:r>
              <a:rPr lang="cy-GB" altLang="en-US" sz="2400" dirty="0" err="1"/>
              <a:t>solving</a:t>
            </a:r>
            <a:r>
              <a:rPr lang="cy-GB" altLang="en-US" sz="2400" dirty="0"/>
              <a:t>. </a:t>
            </a:r>
            <a:endParaRPr lang="en-GB" altLang="en-US" sz="2400" i="1" dirty="0"/>
          </a:p>
          <a:p>
            <a:pPr eaLnBrk="1" hangingPunct="1">
              <a:lnSpc>
                <a:spcPct val="95000"/>
              </a:lnSpc>
              <a:spcBef>
                <a:spcPct val="20000"/>
              </a:spcBef>
              <a:buClr>
                <a:srgbClr val="FF9933"/>
              </a:buClr>
              <a:buFontTx/>
              <a:buChar char="•"/>
            </a:pPr>
            <a:r>
              <a:rPr lang="cy-GB" altLang="en-US" sz="2400" dirty="0" err="1"/>
              <a:t>Home</a:t>
            </a:r>
            <a:r>
              <a:rPr lang="cy-GB" altLang="en-US" sz="2400" dirty="0"/>
              <a:t>/ </a:t>
            </a:r>
            <a:r>
              <a:rPr lang="cy-GB" altLang="en-US" sz="2400" dirty="0" err="1"/>
              <a:t>school</a:t>
            </a:r>
            <a:r>
              <a:rPr lang="cy-GB" altLang="en-US" sz="2400" dirty="0"/>
              <a:t> </a:t>
            </a:r>
            <a:r>
              <a:rPr lang="cy-GB" altLang="en-US" sz="2400" dirty="0" err="1"/>
              <a:t>links</a:t>
            </a:r>
            <a:r>
              <a:rPr lang="cy-GB" altLang="en-US" sz="2400" dirty="0"/>
              <a:t>.</a:t>
            </a:r>
            <a:endParaRPr lang="en-GB" altLang="en-US" sz="2400" i="1" dirty="0"/>
          </a:p>
          <a:p>
            <a:pPr eaLnBrk="1" hangingPunct="1">
              <a:lnSpc>
                <a:spcPct val="95000"/>
              </a:lnSpc>
              <a:spcBef>
                <a:spcPct val="20000"/>
              </a:spcBef>
              <a:buClr>
                <a:srgbClr val="FF9933"/>
              </a:buClr>
              <a:buFontTx/>
              <a:buChar char="•"/>
            </a:pPr>
            <a:r>
              <a:rPr lang="cy-GB" altLang="en-US" sz="2400" dirty="0" err="1"/>
              <a:t>Listening</a:t>
            </a:r>
            <a:r>
              <a:rPr lang="cy-GB" altLang="en-US" sz="2400" dirty="0"/>
              <a:t> to the </a:t>
            </a:r>
            <a:r>
              <a:rPr lang="cy-GB" altLang="en-US" sz="2400" dirty="0" err="1"/>
              <a:t>learner</a:t>
            </a:r>
            <a:r>
              <a:rPr lang="cy-GB" altLang="en-US" sz="2400" dirty="0"/>
              <a:t> </a:t>
            </a:r>
            <a:r>
              <a:rPr lang="cy-GB" altLang="en-US" sz="2400" dirty="0" err="1"/>
              <a:t>voice</a:t>
            </a:r>
            <a:r>
              <a:rPr lang="cy-GB" altLang="en-US" sz="2400" dirty="0"/>
              <a:t>.</a:t>
            </a:r>
          </a:p>
        </p:txBody>
      </p:sp>
    </p:spTree>
    <p:extLst>
      <p:ext uri="{BB962C8B-B14F-4D97-AF65-F5344CB8AC3E}">
        <p14:creationId xmlns:p14="http://schemas.microsoft.com/office/powerpoint/2010/main" val="37712756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62"/>
                                        </p:tgtEl>
                                        <p:attrNameLst>
                                          <p:attrName>style.visibility</p:attrName>
                                        </p:attrNameLst>
                                      </p:cBhvr>
                                      <p:to>
                                        <p:strVal val="visible"/>
                                      </p:to>
                                    </p:set>
                                    <p:anim calcmode="lin" valueType="num">
                                      <p:cBhvr additive="base">
                                        <p:cTn id="7" dur="500" fill="hold"/>
                                        <p:tgtEl>
                                          <p:spTgt spid="31762"/>
                                        </p:tgtEl>
                                        <p:attrNameLst>
                                          <p:attrName>ppt_x</p:attrName>
                                        </p:attrNameLst>
                                      </p:cBhvr>
                                      <p:tavLst>
                                        <p:tav tm="0">
                                          <p:val>
                                            <p:strVal val="0-#ppt_w/2"/>
                                          </p:val>
                                        </p:tav>
                                        <p:tav tm="100000">
                                          <p:val>
                                            <p:strVal val="#ppt_x"/>
                                          </p:val>
                                        </p:tav>
                                      </p:tavLst>
                                    </p:anim>
                                    <p:anim calcmode="lin" valueType="num">
                                      <p:cBhvr additive="base">
                                        <p:cTn id="8" dur="500" fill="hold"/>
                                        <p:tgtEl>
                                          <p:spTgt spid="3176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6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44AF713-51D9-4361-B84D-84CF565231D5}"/>
              </a:ext>
            </a:extLst>
          </p:cNvPr>
          <p:cNvSpPr>
            <a:spLocks noGrp="1" noChangeArrowheads="1"/>
          </p:cNvSpPr>
          <p:nvPr>
            <p:ph type="title"/>
          </p:nvPr>
        </p:nvSpPr>
        <p:spPr/>
        <p:txBody>
          <a:bodyPr/>
          <a:lstStyle/>
          <a:p>
            <a:pPr eaLnBrk="1" hangingPunct="1"/>
            <a:r>
              <a:rPr lang="en-GB" altLang="en-US" err="1">
                <a:solidFill>
                  <a:srgbClr val="0070C0"/>
                </a:solidFill>
                <a:latin typeface="Comic Sans MS" panose="030F0702030302020204" pitchFamily="66" charset="0"/>
                <a:ea typeface="ＭＳ Ｐゴシック" panose="020B0600070205080204" pitchFamily="34" charset="-128"/>
              </a:rPr>
              <a:t>Cynllunio</a:t>
            </a:r>
            <a:r>
              <a:rPr lang="en-GB" altLang="en-US">
                <a:solidFill>
                  <a:srgbClr val="0070C0"/>
                </a:solidFill>
                <a:latin typeface="Comic Sans MS" panose="030F0702030302020204" pitchFamily="66" charset="0"/>
                <a:ea typeface="ＭＳ Ｐゴシック" panose="020B0600070205080204" pitchFamily="34" charset="-128"/>
              </a:rPr>
              <a:t> </a:t>
            </a:r>
            <a:r>
              <a:rPr lang="en-GB" altLang="en-US" err="1">
                <a:solidFill>
                  <a:srgbClr val="0070C0"/>
                </a:solidFill>
                <a:latin typeface="Comic Sans MS" panose="030F0702030302020204" pitchFamily="66" charset="0"/>
                <a:ea typeface="ＭＳ Ｐゴシック" panose="020B0600070205080204" pitchFamily="34" charset="-128"/>
              </a:rPr>
              <a:t>fel</a:t>
            </a:r>
            <a:r>
              <a:rPr lang="en-GB" altLang="en-US">
                <a:solidFill>
                  <a:srgbClr val="0070C0"/>
                </a:solidFill>
                <a:latin typeface="Comic Sans MS" panose="030F0702030302020204" pitchFamily="66" charset="0"/>
                <a:ea typeface="ＭＳ Ｐゴシック" panose="020B0600070205080204" pitchFamily="34" charset="-128"/>
              </a:rPr>
              <a:t> t</a:t>
            </a:r>
            <a:r>
              <a:rPr lang="en-US" altLang="en-US" err="1">
                <a:solidFill>
                  <a:srgbClr val="0070C0"/>
                </a:solidFill>
                <a:latin typeface="Comic Sans MS" panose="030F0702030302020204" pitchFamily="66" charset="0"/>
                <a:ea typeface="ＭＳ Ｐゴシック" panose="020B0600070205080204" pitchFamily="34" charset="-128"/>
              </a:rPr>
              <a:t>îm</a:t>
            </a:r>
            <a:br>
              <a:rPr lang="en-US" altLang="en-US">
                <a:latin typeface="Comic Sans MS" panose="030F0702030302020204" pitchFamily="66" charset="0"/>
                <a:ea typeface="ＭＳ Ｐゴシック" panose="020B0600070205080204" pitchFamily="34" charset="-128"/>
              </a:rPr>
            </a:br>
            <a:r>
              <a:rPr lang="en-US" altLang="en-US">
                <a:latin typeface="Comic Sans MS" panose="030F0702030302020204" pitchFamily="66" charset="0"/>
                <a:ea typeface="ＭＳ Ｐゴシック" panose="020B0600070205080204" pitchFamily="34" charset="-128"/>
              </a:rPr>
              <a:t>Planning as a team</a:t>
            </a:r>
          </a:p>
        </p:txBody>
      </p:sp>
      <p:sp>
        <p:nvSpPr>
          <p:cNvPr id="40961" name="Rectangle 3">
            <a:extLst>
              <a:ext uri="{FF2B5EF4-FFF2-40B4-BE49-F238E27FC236}">
                <a16:creationId xmlns:a16="http://schemas.microsoft.com/office/drawing/2014/main" id="{EE766404-E6B8-4943-A53C-4705F0108E0B}"/>
              </a:ext>
            </a:extLst>
          </p:cNvPr>
          <p:cNvSpPr>
            <a:spLocks noGrp="1" noChangeArrowheads="1"/>
          </p:cNvSpPr>
          <p:nvPr>
            <p:ph idx="1"/>
          </p:nvPr>
        </p:nvSpPr>
        <p:spPr>
          <a:xfrm>
            <a:off x="2362201" y="1981201"/>
            <a:ext cx="7408863" cy="3451225"/>
          </a:xfrm>
        </p:spPr>
        <p:txBody>
          <a:bodyPr>
            <a:normAutofit fontScale="77500" lnSpcReduction="20000"/>
          </a:bodyPr>
          <a:lstStyle/>
          <a:p>
            <a:pPr eaLnBrk="1" hangingPunct="1"/>
            <a:r>
              <a:rPr lang="en-GB" altLang="en-US" sz="2800" err="1">
                <a:solidFill>
                  <a:srgbClr val="0070C0"/>
                </a:solidFill>
                <a:latin typeface="Comic Sans MS" panose="030F0702030302020204" pitchFamily="66" charset="0"/>
                <a:ea typeface="ＭＳ Ｐゴシック" panose="020B0600070205080204" pitchFamily="34" charset="-128"/>
              </a:rPr>
              <a:t>awydd</a:t>
            </a:r>
            <a:r>
              <a:rPr lang="en-GB" altLang="en-US" sz="2800">
                <a:solidFill>
                  <a:srgbClr val="0070C0"/>
                </a:solidFill>
                <a:latin typeface="Comic Sans MS" panose="030F0702030302020204" pitchFamily="66" charset="0"/>
                <a:ea typeface="ＭＳ Ｐゴシック" panose="020B0600070205080204" pitchFamily="34" charset="-128"/>
              </a:rPr>
              <a:t> y plant  / </a:t>
            </a:r>
            <a:r>
              <a:rPr lang="en-GB" altLang="en-US" sz="2800">
                <a:latin typeface="Comic Sans MS" panose="030F0702030302020204" pitchFamily="66" charset="0"/>
                <a:ea typeface="ＭＳ Ｐゴシック" panose="020B0600070205080204" pitchFamily="34" charset="-128"/>
              </a:rPr>
              <a:t>children’s enthusiasm</a:t>
            </a:r>
          </a:p>
          <a:p>
            <a:pPr eaLnBrk="1" hangingPunct="1"/>
            <a:r>
              <a:rPr lang="en-GB" altLang="en-US" sz="2800" err="1">
                <a:solidFill>
                  <a:srgbClr val="0070C0"/>
                </a:solidFill>
                <a:latin typeface="Comic Sans MS" panose="030F0702030302020204" pitchFamily="66" charset="0"/>
                <a:ea typeface="ＭＳ Ｐゴシック" panose="020B0600070205080204" pitchFamily="34" charset="-128"/>
              </a:rPr>
              <a:t>yr</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hyn</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a’i</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fwriadwyd</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gan</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yr</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oedolion</a:t>
            </a:r>
            <a:endParaRPr lang="en-GB" altLang="en-US" sz="2800">
              <a:solidFill>
                <a:srgbClr val="0070C0"/>
              </a:solidFill>
              <a:latin typeface="Comic Sans MS" panose="030F0702030302020204" pitchFamily="66" charset="0"/>
              <a:ea typeface="ＭＳ Ｐゴシック" panose="020B0600070205080204" pitchFamily="34" charset="-128"/>
            </a:endParaRPr>
          </a:p>
          <a:p>
            <a:pPr eaLnBrk="1" hangingPunct="1">
              <a:buFont typeface="Symbol" panose="05050102010706020507" pitchFamily="18" charset="2"/>
              <a:buNone/>
            </a:pPr>
            <a:r>
              <a:rPr lang="en-GB" altLang="en-US" sz="2800">
                <a:latin typeface="Comic Sans MS" panose="030F0702030302020204" pitchFamily="66" charset="0"/>
                <a:ea typeface="ＭＳ Ｐゴシック" panose="020B0600070205080204" pitchFamily="34" charset="-128"/>
              </a:rPr>
              <a:t>    adult intentions (skills/ concepts)</a:t>
            </a:r>
          </a:p>
          <a:p>
            <a:pPr eaLnBrk="1" hangingPunct="1"/>
            <a:r>
              <a:rPr lang="en-GB" altLang="en-US" sz="2800" err="1">
                <a:solidFill>
                  <a:srgbClr val="0070C0"/>
                </a:solidFill>
                <a:latin typeface="Comic Sans MS" panose="030F0702030302020204" pitchFamily="66" charset="0"/>
                <a:ea typeface="ＭＳ Ｐゴシック" panose="020B0600070205080204" pitchFamily="34" charset="-128"/>
              </a:rPr>
              <a:t>dethol</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adnoddau</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addas</a:t>
            </a:r>
            <a:r>
              <a:rPr lang="en-GB" altLang="en-US" sz="2800">
                <a:solidFill>
                  <a:srgbClr val="0070C0"/>
                </a:solidFill>
                <a:latin typeface="Comic Sans MS" panose="030F0702030302020204" pitchFamily="66" charset="0"/>
                <a:ea typeface="ＭＳ Ｐゴシック" panose="020B0600070205080204" pitchFamily="34" charset="-128"/>
              </a:rPr>
              <a:t>/ </a:t>
            </a:r>
          </a:p>
          <a:p>
            <a:pPr eaLnBrk="1" hangingPunct="1">
              <a:buFont typeface="Symbol" panose="05050102010706020507" pitchFamily="18" charset="2"/>
              <a:buNone/>
            </a:pPr>
            <a:r>
              <a:rPr lang="en-GB" altLang="en-US" sz="2800">
                <a:solidFill>
                  <a:srgbClr val="FF0000"/>
                </a:solidFill>
                <a:latin typeface="Comic Sans MS" panose="030F0702030302020204" pitchFamily="66" charset="0"/>
                <a:ea typeface="ＭＳ Ｐゴシック" panose="020B0600070205080204" pitchFamily="34" charset="-128"/>
              </a:rPr>
              <a:t>    </a:t>
            </a:r>
            <a:r>
              <a:rPr lang="en-GB" altLang="en-US" sz="2800">
                <a:latin typeface="Comic Sans MS" panose="030F0702030302020204" pitchFamily="66" charset="0"/>
                <a:ea typeface="ＭＳ Ｐゴシック" panose="020B0600070205080204" pitchFamily="34" charset="-128"/>
              </a:rPr>
              <a:t>appropriate resources</a:t>
            </a:r>
          </a:p>
          <a:p>
            <a:pPr eaLnBrk="1" hangingPunct="1"/>
            <a:r>
              <a:rPr lang="en-GB" altLang="en-US" sz="2800" err="1">
                <a:solidFill>
                  <a:srgbClr val="0070C0"/>
                </a:solidFill>
                <a:latin typeface="Comic Sans MS" panose="030F0702030302020204" pitchFamily="66" charset="0"/>
                <a:ea typeface="ＭＳ Ｐゴシック" panose="020B0600070205080204" pitchFamily="34" charset="-128"/>
              </a:rPr>
              <a:t>Datblygaid</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Personol</a:t>
            </a:r>
            <a:r>
              <a:rPr lang="en-GB" altLang="en-US" sz="2800">
                <a:solidFill>
                  <a:srgbClr val="0070C0"/>
                </a:solidFill>
                <a:latin typeface="Comic Sans MS" panose="030F0702030302020204" pitchFamily="66" charset="0"/>
                <a:ea typeface="ＭＳ Ｐゴシック" panose="020B0600070205080204" pitchFamily="34" charset="-128"/>
              </a:rPr>
              <a:t> a </a:t>
            </a:r>
            <a:r>
              <a:rPr lang="en-GB" altLang="en-US" sz="2800" err="1">
                <a:solidFill>
                  <a:srgbClr val="0070C0"/>
                </a:solidFill>
                <a:latin typeface="Comic Sans MS" panose="030F0702030302020204" pitchFamily="66" charset="0"/>
                <a:ea typeface="ＭＳ Ｐゴシック" panose="020B0600070205080204" pitchFamily="34" charset="-128"/>
              </a:rPr>
              <a:t>Chymdeithasol</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wrth</a:t>
            </a:r>
            <a:r>
              <a:rPr lang="en-GB" altLang="en-US" sz="2800">
                <a:solidFill>
                  <a:srgbClr val="0070C0"/>
                </a:solidFill>
                <a:latin typeface="Comic Sans MS" panose="030F0702030302020204" pitchFamily="66" charset="0"/>
                <a:ea typeface="ＭＳ Ｐゴシック" panose="020B0600070205080204" pitchFamily="34" charset="-128"/>
              </a:rPr>
              <a:t> </a:t>
            </a:r>
            <a:r>
              <a:rPr lang="en-GB" altLang="en-US" sz="2800" err="1">
                <a:solidFill>
                  <a:srgbClr val="0070C0"/>
                </a:solidFill>
                <a:latin typeface="Comic Sans MS" panose="030F0702030302020204" pitchFamily="66" charset="0"/>
                <a:ea typeface="ＭＳ Ｐゴシック" panose="020B0600070205080204" pitchFamily="34" charset="-128"/>
              </a:rPr>
              <a:t>wraidd</a:t>
            </a:r>
            <a:r>
              <a:rPr lang="en-GB" altLang="en-US" sz="2800">
                <a:solidFill>
                  <a:srgbClr val="0070C0"/>
                </a:solidFill>
                <a:latin typeface="Comic Sans MS" panose="030F0702030302020204" pitchFamily="66" charset="0"/>
                <a:ea typeface="ＭＳ Ｐゴシック" panose="020B0600070205080204" pitchFamily="34" charset="-128"/>
              </a:rPr>
              <a:t> y </a:t>
            </a:r>
            <a:r>
              <a:rPr lang="en-GB" altLang="en-US" sz="2800" err="1">
                <a:solidFill>
                  <a:srgbClr val="0070C0"/>
                </a:solidFill>
                <a:latin typeface="Comic Sans MS" panose="030F0702030302020204" pitchFamily="66" charset="0"/>
                <a:ea typeface="ＭＳ Ｐゴシック" panose="020B0600070205080204" pitchFamily="34" charset="-128"/>
              </a:rPr>
              <a:t>Cyfnod</a:t>
            </a:r>
            <a:r>
              <a:rPr lang="en-GB" altLang="en-US" sz="2800">
                <a:solidFill>
                  <a:srgbClr val="0070C0"/>
                </a:solidFill>
                <a:latin typeface="Comic Sans MS" panose="030F0702030302020204" pitchFamily="66" charset="0"/>
                <a:ea typeface="ＭＳ Ｐゴシック" panose="020B0600070205080204" pitchFamily="34" charset="-128"/>
              </a:rPr>
              <a:t> Sylfaen</a:t>
            </a:r>
          </a:p>
          <a:p>
            <a:pPr eaLnBrk="1" hangingPunct="1">
              <a:buFont typeface="Symbol" panose="05050102010706020507" pitchFamily="18" charset="2"/>
              <a:buNone/>
            </a:pPr>
            <a:r>
              <a:rPr lang="en-GB" altLang="en-US" sz="2800">
                <a:latin typeface="Comic Sans MS" panose="030F0702030302020204" pitchFamily="66" charset="0"/>
                <a:ea typeface="ＭＳ Ｐゴシック" panose="020B0600070205080204" pitchFamily="34" charset="-128"/>
              </a:rPr>
              <a:t>   P &amp; S Wellbeing at the heart of the curriculum</a:t>
            </a:r>
            <a:endParaRPr lang="en-US" altLang="en-US" sz="2800">
              <a:latin typeface="Comic Sans MS" panose="030F0702030302020204" pitchFamily="66" charset="0"/>
              <a:ea typeface="ＭＳ Ｐゴシック" panose="020B0600070205080204" pitchFamily="34" charset="-128"/>
            </a:endParaRPr>
          </a:p>
        </p:txBody>
      </p:sp>
    </p:spTree>
    <p:extLst>
      <p:ext uri="{BB962C8B-B14F-4D97-AF65-F5344CB8AC3E}">
        <p14:creationId xmlns:p14="http://schemas.microsoft.com/office/powerpoint/2010/main" val="2856520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67956" y="448702"/>
            <a:ext cx="4378817" cy="1446550"/>
          </a:xfrm>
          <a:prstGeom prst="rect">
            <a:avLst/>
          </a:prstGeom>
          <a:noFill/>
        </p:spPr>
        <p:txBody>
          <a:bodyPr wrap="square" rtlCol="0">
            <a:spAutoFit/>
          </a:bodyPr>
          <a:lstStyle/>
          <a:p>
            <a:pPr algn="ctr"/>
            <a:r>
              <a:rPr lang="en-GB" sz="4400" b="1" err="1">
                <a:solidFill>
                  <a:schemeClr val="bg1"/>
                </a:solidFill>
              </a:rPr>
              <a:t>Cynllunio</a:t>
            </a:r>
            <a:endParaRPr lang="en-GB" sz="4400" b="1">
              <a:solidFill>
                <a:schemeClr val="bg1"/>
              </a:solidFill>
            </a:endParaRPr>
          </a:p>
          <a:p>
            <a:pPr algn="ctr"/>
            <a:r>
              <a:rPr lang="en-GB" sz="4400" b="1">
                <a:solidFill>
                  <a:schemeClr val="bg1"/>
                </a:solidFill>
              </a:rPr>
              <a:t>Planning</a:t>
            </a:r>
          </a:p>
        </p:txBody>
      </p:sp>
      <p:sp>
        <p:nvSpPr>
          <p:cNvPr id="7" name="TextBox 6"/>
          <p:cNvSpPr txBox="1"/>
          <p:nvPr/>
        </p:nvSpPr>
        <p:spPr>
          <a:xfrm>
            <a:off x="3867956" y="4443212"/>
            <a:ext cx="4378817" cy="646331"/>
          </a:xfrm>
          <a:prstGeom prst="rect">
            <a:avLst/>
          </a:prstGeom>
          <a:noFill/>
        </p:spPr>
        <p:txBody>
          <a:bodyPr wrap="square" rtlCol="0">
            <a:spAutoFit/>
          </a:bodyPr>
          <a:lstStyle/>
          <a:p>
            <a:pPr algn="ctr"/>
            <a:r>
              <a:rPr lang="en-GB" sz="3600" b="1" dirty="0">
                <a:solidFill>
                  <a:schemeClr val="bg1"/>
                </a:solidFill>
              </a:rPr>
              <a:t>BA1 2022-23</a:t>
            </a:r>
          </a:p>
        </p:txBody>
      </p:sp>
    </p:spTree>
    <p:extLst>
      <p:ext uri="{BB962C8B-B14F-4D97-AF65-F5344CB8AC3E}">
        <p14:creationId xmlns:p14="http://schemas.microsoft.com/office/powerpoint/2010/main" val="1911759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1980" y="-157408"/>
            <a:ext cx="7886700" cy="1325563"/>
          </a:xfrm>
        </p:spPr>
        <p:txBody>
          <a:bodyPr>
            <a:normAutofit/>
          </a:bodyPr>
          <a:lstStyle/>
          <a:p>
            <a:r>
              <a:rPr lang="en-GB" b="1" dirty="0" err="1"/>
              <a:t>Cynnwys</a:t>
            </a:r>
            <a:r>
              <a:rPr lang="en-GB" b="1" dirty="0"/>
              <a:t> y </a:t>
            </a:r>
            <a:r>
              <a:rPr lang="en-GB" b="1" dirty="0" err="1"/>
              <a:t>sesiwn</a:t>
            </a:r>
            <a:br>
              <a:rPr lang="en-GB" b="1" dirty="0"/>
            </a:br>
            <a:r>
              <a:rPr lang="en-GB" b="1" dirty="0"/>
              <a:t>Session content</a:t>
            </a:r>
          </a:p>
        </p:txBody>
      </p:sp>
      <p:sp>
        <p:nvSpPr>
          <p:cNvPr id="4" name="Content Placeholder 3"/>
          <p:cNvSpPr>
            <a:spLocks noGrp="1"/>
          </p:cNvSpPr>
          <p:nvPr>
            <p:ph sz="half" idx="2"/>
          </p:nvPr>
        </p:nvSpPr>
        <p:spPr>
          <a:xfrm>
            <a:off x="1012371" y="1764315"/>
            <a:ext cx="4862912" cy="4375227"/>
          </a:xfrm>
        </p:spPr>
        <p:txBody>
          <a:bodyPr>
            <a:normAutofit/>
          </a:bodyPr>
          <a:lstStyle/>
          <a:p>
            <a:r>
              <a:rPr lang="en-GB" err="1"/>
              <a:t>Gofynion</a:t>
            </a:r>
            <a:r>
              <a:rPr lang="en-GB"/>
              <a:t> </a:t>
            </a:r>
            <a:r>
              <a:rPr lang="en-GB" err="1"/>
              <a:t>cynllunio</a:t>
            </a:r>
            <a:r>
              <a:rPr lang="en-GB"/>
              <a:t> PAP</a:t>
            </a:r>
          </a:p>
          <a:p>
            <a:r>
              <a:rPr lang="en-GB"/>
              <a:t>Beth </a:t>
            </a:r>
            <a:r>
              <a:rPr lang="en-GB" err="1"/>
              <a:t>yw</a:t>
            </a:r>
            <a:r>
              <a:rPr lang="en-GB"/>
              <a:t> </a:t>
            </a:r>
            <a:r>
              <a:rPr lang="en-GB" err="1"/>
              <a:t>cynllunio</a:t>
            </a:r>
            <a:r>
              <a:rPr lang="en-GB"/>
              <a:t>?</a:t>
            </a:r>
          </a:p>
          <a:p>
            <a:r>
              <a:rPr lang="en-GB" err="1"/>
              <a:t>Amcanion</a:t>
            </a:r>
            <a:r>
              <a:rPr lang="en-GB"/>
              <a:t> </a:t>
            </a:r>
            <a:r>
              <a:rPr lang="en-GB" err="1"/>
              <a:t>dysgu</a:t>
            </a:r>
            <a:endParaRPr lang="en-GB"/>
          </a:p>
          <a:p>
            <a:r>
              <a:rPr lang="en-GB" err="1"/>
              <a:t>Asesu</a:t>
            </a:r>
            <a:endParaRPr lang="en-GB"/>
          </a:p>
          <a:p>
            <a:r>
              <a:rPr lang="en-GB" err="1"/>
              <a:t>Meini</a:t>
            </a:r>
            <a:r>
              <a:rPr lang="en-GB"/>
              <a:t> </a:t>
            </a:r>
            <a:r>
              <a:rPr lang="en-GB" err="1"/>
              <a:t>prawf</a:t>
            </a:r>
            <a:r>
              <a:rPr lang="en-GB"/>
              <a:t> </a:t>
            </a:r>
            <a:r>
              <a:rPr lang="en-GB" err="1"/>
              <a:t>llwyddiant</a:t>
            </a:r>
            <a:endParaRPr lang="en-GB"/>
          </a:p>
          <a:p>
            <a:r>
              <a:rPr lang="en-GB" err="1"/>
              <a:t>Gwerthuso</a:t>
            </a:r>
            <a:r>
              <a:rPr lang="en-GB"/>
              <a:t>, </a:t>
            </a:r>
            <a:r>
              <a:rPr lang="en-GB" err="1"/>
              <a:t>adfyfyrio</a:t>
            </a:r>
            <a:r>
              <a:rPr lang="en-GB"/>
              <a:t>, </a:t>
            </a:r>
            <a:r>
              <a:rPr lang="en-GB" err="1"/>
              <a:t>trawsnewid</a:t>
            </a:r>
            <a:endParaRPr lang="en-GB"/>
          </a:p>
        </p:txBody>
      </p:sp>
      <p:sp>
        <p:nvSpPr>
          <p:cNvPr id="7" name="Content Placeholder 6"/>
          <p:cNvSpPr>
            <a:spLocks noGrp="1"/>
          </p:cNvSpPr>
          <p:nvPr>
            <p:ph sz="quarter" idx="4"/>
          </p:nvPr>
        </p:nvSpPr>
        <p:spPr>
          <a:xfrm>
            <a:off x="6153151" y="1762894"/>
            <a:ext cx="4284072" cy="4317866"/>
          </a:xfrm>
        </p:spPr>
        <p:txBody>
          <a:bodyPr vert="horz" lIns="91440" tIns="45720" rIns="91440" bIns="45720" rtlCol="0" anchor="t">
            <a:normAutofit/>
          </a:bodyPr>
          <a:lstStyle/>
          <a:p>
            <a:r>
              <a:rPr lang="en-GB"/>
              <a:t>PTE planning requirements</a:t>
            </a:r>
          </a:p>
          <a:p>
            <a:r>
              <a:rPr lang="en-GB"/>
              <a:t>What is planning?</a:t>
            </a:r>
          </a:p>
          <a:p>
            <a:r>
              <a:rPr lang="en-GB"/>
              <a:t>Learning objectives</a:t>
            </a:r>
          </a:p>
          <a:p>
            <a:r>
              <a:rPr lang="en-GB"/>
              <a:t>Assessment</a:t>
            </a:r>
          </a:p>
          <a:p>
            <a:r>
              <a:rPr lang="en-GB">
                <a:cs typeface="Calibri"/>
              </a:rPr>
              <a:t>Success criteria</a:t>
            </a:r>
          </a:p>
          <a:p>
            <a:r>
              <a:rPr lang="en-GB"/>
              <a:t>Evaluation, reflection, transformation</a:t>
            </a:r>
          </a:p>
          <a:p>
            <a:endParaRPr lang="en-GB"/>
          </a:p>
          <a:p>
            <a:endParaRPr lang="en-GB"/>
          </a:p>
          <a:p>
            <a:endParaRPr lang="en-GB"/>
          </a:p>
        </p:txBody>
      </p:sp>
      <p:pic>
        <p:nvPicPr>
          <p:cNvPr id="5" name="Picture 5" descr="Diagram&#10;&#10;Description automatically generated">
            <a:extLst>
              <a:ext uri="{FF2B5EF4-FFF2-40B4-BE49-F238E27FC236}">
                <a16:creationId xmlns:a16="http://schemas.microsoft.com/office/drawing/2014/main" id="{67207686-A13B-41A9-B74C-5DC12F5A8A6D}"/>
              </a:ext>
            </a:extLst>
          </p:cNvPr>
          <p:cNvPicPr>
            <a:picLocks noChangeAspect="1"/>
          </p:cNvPicPr>
          <p:nvPr/>
        </p:nvPicPr>
        <p:blipFill>
          <a:blip r:embed="rId2"/>
          <a:stretch>
            <a:fillRect/>
          </a:stretch>
        </p:blipFill>
        <p:spPr>
          <a:xfrm>
            <a:off x="10207374" y="344243"/>
            <a:ext cx="1343025" cy="1647825"/>
          </a:xfrm>
          <a:prstGeom prst="rect">
            <a:avLst/>
          </a:prstGeom>
        </p:spPr>
      </p:pic>
    </p:spTree>
    <p:extLst>
      <p:ext uri="{BB962C8B-B14F-4D97-AF65-F5344CB8AC3E}">
        <p14:creationId xmlns:p14="http://schemas.microsoft.com/office/powerpoint/2010/main" val="2861721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2426" y="-67492"/>
            <a:ext cx="9980682" cy="1096962"/>
          </a:xfrm>
        </p:spPr>
        <p:txBody>
          <a:bodyPr vert="horz" lIns="91440" tIns="45720" rIns="91440" bIns="45720" rtlCol="0" anchor="b">
            <a:noAutofit/>
          </a:bodyPr>
          <a:lstStyle/>
          <a:p>
            <a:r>
              <a:rPr lang="en-GB" sz="2800" b="1" err="1"/>
              <a:t>Gofynion</a:t>
            </a:r>
            <a:r>
              <a:rPr lang="en-GB" sz="2800" b="1"/>
              <a:t> </a:t>
            </a:r>
            <a:r>
              <a:rPr lang="en-GB" sz="2800" b="1" err="1"/>
              <a:t>cynllunio</a:t>
            </a:r>
            <a:r>
              <a:rPr lang="en-GB" sz="2800" b="1"/>
              <a:t> PAP</a:t>
            </a:r>
            <a:r>
              <a:rPr lang="en-US" sz="2800" b="1"/>
              <a:t>                 </a:t>
            </a:r>
            <a:r>
              <a:rPr lang="en-GB" sz="2800" b="1"/>
              <a:t>PTE planning requirements</a:t>
            </a:r>
          </a:p>
        </p:txBody>
      </p:sp>
      <p:sp>
        <p:nvSpPr>
          <p:cNvPr id="8" name="Content Placeholder 7"/>
          <p:cNvSpPr>
            <a:spLocks noGrp="1"/>
          </p:cNvSpPr>
          <p:nvPr>
            <p:ph type="body" sz="half" idx="2"/>
          </p:nvPr>
        </p:nvSpPr>
        <p:spPr>
          <a:xfrm>
            <a:off x="6310449" y="1639389"/>
            <a:ext cx="4384548" cy="4572000"/>
          </a:xfrm>
        </p:spPr>
        <p:txBody>
          <a:bodyPr vert="horz" lIns="91440" tIns="45720" rIns="91440" bIns="45720" rtlCol="0">
            <a:normAutofit/>
          </a:bodyPr>
          <a:lstStyle/>
          <a:p>
            <a:r>
              <a:rPr lang="en-GB" sz="2000" b="1"/>
              <a:t>Lesson plans, evaluations and reflective analyses: </a:t>
            </a:r>
            <a:r>
              <a:rPr lang="en-GB" sz="2000"/>
              <a:t>Plans should be prepared for each teaching session following the University format; the learning experience should be evaluated as soon as possible after each lesson/session using the University format…</a:t>
            </a:r>
          </a:p>
          <a:p>
            <a:r>
              <a:rPr lang="en-GB" sz="2000"/>
              <a:t>…present their plans to their Class mentor </a:t>
            </a:r>
            <a:r>
              <a:rPr lang="en-GB" sz="2000" b="1" u="sng"/>
              <a:t>in advance</a:t>
            </a:r>
            <a:r>
              <a:rPr lang="en-GB" sz="2000" u="sng"/>
              <a:t> (two working days)</a:t>
            </a:r>
            <a:r>
              <a:rPr lang="en-GB" sz="2000" b="1"/>
              <a:t> </a:t>
            </a:r>
            <a:r>
              <a:rPr lang="en-GB" sz="2000"/>
              <a:t>in order to check the content and language.</a:t>
            </a:r>
          </a:p>
          <a:p>
            <a:endParaRPr lang="en-GB"/>
          </a:p>
        </p:txBody>
      </p:sp>
      <p:sp>
        <p:nvSpPr>
          <p:cNvPr id="7" name="Content Placeholder 6"/>
          <p:cNvSpPr>
            <a:spLocks noGrp="1"/>
          </p:cNvSpPr>
          <p:nvPr>
            <p:ph idx="1"/>
          </p:nvPr>
        </p:nvSpPr>
        <p:spPr>
          <a:xfrm>
            <a:off x="649989" y="1691640"/>
            <a:ext cx="5445252" cy="4572001"/>
          </a:xfrm>
        </p:spPr>
        <p:txBody>
          <a:bodyPr vert="horz" lIns="91440" tIns="45720" rIns="91440" bIns="45720" rtlCol="0">
            <a:normAutofit/>
          </a:bodyPr>
          <a:lstStyle/>
          <a:p>
            <a:r>
              <a:rPr lang="cy-GB" b="1"/>
              <a:t>Cynlluniau, gwerthusiadau a dadansoddiadau adfyfyriol dyddiol:</a:t>
            </a:r>
            <a:r>
              <a:rPr lang="cy-GB"/>
              <a:t> Dylid llunio cynlluniau ar gyfer pob sesiwn addysgu gan ddilyn fformat y Brifysgol; dylid gwerthuso’r profiad dysgu cyn gynted ag y bo modd ar ôl pob gwers/sesiwn gan ddefnyddio fformat y Brifysgol </a:t>
            </a:r>
          </a:p>
          <a:p>
            <a:r>
              <a:rPr lang="cy-GB"/>
              <a:t>...gyflwyno’u cynlluniau i’w mentoriaid dosbarth/pwnc </a:t>
            </a:r>
            <a:r>
              <a:rPr lang="cy-GB" b="1" u="sng"/>
              <a:t>ymlaen llaw  </a:t>
            </a:r>
            <a:r>
              <a:rPr lang="cy-GB" u="sng"/>
              <a:t>(2 ddiwrnod gwaith yn ddelfrydol)</a:t>
            </a:r>
            <a:r>
              <a:rPr lang="cy-GB" b="1"/>
              <a:t> </a:t>
            </a:r>
            <a:r>
              <a:rPr lang="cy-GB"/>
              <a:t>er mwyn gwirio’r cynnwys a’r iaith. </a:t>
            </a:r>
            <a:endParaRPr lang="en-GB"/>
          </a:p>
        </p:txBody>
      </p:sp>
    </p:spTree>
    <p:extLst>
      <p:ext uri="{BB962C8B-B14F-4D97-AF65-F5344CB8AC3E}">
        <p14:creationId xmlns:p14="http://schemas.microsoft.com/office/powerpoint/2010/main" val="293164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99875" y="-798283"/>
            <a:ext cx="9544826" cy="1887141"/>
          </a:xfrm>
          <a:ln w="25400" cap="sq">
            <a:solidFill>
              <a:srgbClr val="FFFFFF"/>
            </a:solidFill>
            <a:miter lim="800000"/>
          </a:ln>
        </p:spPr>
        <p:txBody>
          <a:bodyPr wrap="square">
            <a:normAutofit/>
          </a:bodyPr>
          <a:lstStyle/>
          <a:p>
            <a:pPr algn="ctr"/>
            <a:r>
              <a:rPr lang="en-GB" sz="2400" b="1"/>
              <a:t>Beth </a:t>
            </a:r>
            <a:r>
              <a:rPr lang="en-GB" sz="2400" b="1" err="1"/>
              <a:t>yw</a:t>
            </a:r>
            <a:r>
              <a:rPr lang="en-GB" sz="2400" b="1"/>
              <a:t> </a:t>
            </a:r>
            <a:r>
              <a:rPr lang="en-GB" sz="2400" b="1" err="1"/>
              <a:t>cynllunio</a:t>
            </a:r>
            <a:r>
              <a:rPr lang="en-GB" sz="2400" b="1"/>
              <a:t>?                                         What is planning?</a:t>
            </a:r>
          </a:p>
        </p:txBody>
      </p:sp>
      <p:sp>
        <p:nvSpPr>
          <p:cNvPr id="6" name="Content Placeholder 5"/>
          <p:cNvSpPr>
            <a:spLocks noGrp="1"/>
          </p:cNvSpPr>
          <p:nvPr>
            <p:ph sz="half" idx="1"/>
          </p:nvPr>
        </p:nvSpPr>
        <p:spPr>
          <a:xfrm>
            <a:off x="641092" y="1875173"/>
            <a:ext cx="4760399" cy="2895967"/>
          </a:xfrm>
        </p:spPr>
        <p:txBody>
          <a:bodyPr vert="horz" lIns="91440" tIns="45720" rIns="91440" bIns="45720" rtlCol="0">
            <a:noAutofit/>
          </a:bodyPr>
          <a:lstStyle/>
          <a:p>
            <a:r>
              <a:rPr lang="en-GB" sz="1800"/>
              <a:t>Y broses o </a:t>
            </a:r>
            <a:r>
              <a:rPr lang="en-GB" sz="1800" err="1"/>
              <a:t>benderfynu</a:t>
            </a:r>
            <a:r>
              <a:rPr lang="en-GB" sz="1800"/>
              <a:t> </a:t>
            </a:r>
            <a:r>
              <a:rPr lang="en-GB" sz="1800" b="1" u="sng" err="1"/>
              <a:t>beth</a:t>
            </a:r>
            <a:r>
              <a:rPr lang="en-GB" sz="1800"/>
              <a:t> </a:t>
            </a:r>
            <a:r>
              <a:rPr lang="en-GB" sz="1800" err="1"/>
              <a:t>fyddwch</a:t>
            </a:r>
            <a:r>
              <a:rPr lang="en-GB" sz="1800"/>
              <a:t> </a:t>
            </a:r>
            <a:r>
              <a:rPr lang="en-GB" sz="1800" err="1"/>
              <a:t>chi'n</a:t>
            </a:r>
            <a:r>
              <a:rPr lang="en-GB" sz="1800"/>
              <a:t> </a:t>
            </a:r>
            <a:r>
              <a:rPr lang="en-GB" sz="1800" err="1"/>
              <a:t>ei</a:t>
            </a:r>
            <a:r>
              <a:rPr lang="en-GB" sz="1800"/>
              <a:t> </a:t>
            </a:r>
            <a:r>
              <a:rPr lang="en-GB" sz="1800" err="1"/>
              <a:t>addysgu</a:t>
            </a:r>
            <a:r>
              <a:rPr lang="en-GB" sz="1800"/>
              <a:t> a </a:t>
            </a:r>
            <a:r>
              <a:rPr lang="en-GB" sz="1800" b="1" u="sng" err="1"/>
              <a:t>sut</a:t>
            </a:r>
            <a:r>
              <a:rPr lang="en-GB" sz="1800"/>
              <a:t> y </a:t>
            </a:r>
            <a:r>
              <a:rPr lang="en-GB" sz="1800" err="1"/>
              <a:t>byddwch</a:t>
            </a:r>
            <a:r>
              <a:rPr lang="en-GB" sz="1800"/>
              <a:t> </a:t>
            </a:r>
            <a:r>
              <a:rPr lang="en-GB" sz="1800" err="1"/>
              <a:t>chi'n</a:t>
            </a:r>
            <a:r>
              <a:rPr lang="en-GB" sz="1800"/>
              <a:t> </a:t>
            </a:r>
            <a:r>
              <a:rPr lang="en-GB" sz="1800" err="1"/>
              <a:t>ei</a:t>
            </a:r>
            <a:r>
              <a:rPr lang="en-GB" sz="1800"/>
              <a:t> </a:t>
            </a:r>
            <a:r>
              <a:rPr lang="en-GB" sz="1800" err="1"/>
              <a:t>addysgu</a:t>
            </a:r>
            <a:r>
              <a:rPr lang="en-GB" sz="1800"/>
              <a:t>.</a:t>
            </a:r>
          </a:p>
          <a:p>
            <a:r>
              <a:rPr lang="en-GB" sz="1800"/>
              <a:t>Gall </a:t>
            </a:r>
            <a:r>
              <a:rPr lang="en-GB" sz="1800" err="1"/>
              <a:t>fod</a:t>
            </a:r>
            <a:r>
              <a:rPr lang="en-GB" sz="1800"/>
              <a:t> </a:t>
            </a:r>
            <a:r>
              <a:rPr lang="en-GB" sz="1800" err="1"/>
              <a:t>yn</a:t>
            </a:r>
            <a:r>
              <a:rPr lang="en-GB" sz="1800"/>
              <a:t> </a:t>
            </a:r>
            <a:r>
              <a:rPr lang="en-GB" sz="1800" err="1"/>
              <a:t>dymor</a:t>
            </a:r>
            <a:r>
              <a:rPr lang="en-GB" sz="1800"/>
              <a:t> </a:t>
            </a:r>
            <a:r>
              <a:rPr lang="en-GB" sz="1800" err="1"/>
              <a:t>hir</a:t>
            </a:r>
            <a:r>
              <a:rPr lang="en-GB" sz="1800"/>
              <a:t> (</a:t>
            </a:r>
            <a:r>
              <a:rPr lang="en-GB" sz="1800" err="1"/>
              <a:t>blwyddyn</a:t>
            </a:r>
            <a:r>
              <a:rPr lang="en-GB" sz="1800"/>
              <a:t>?), </a:t>
            </a:r>
            <a:r>
              <a:rPr lang="en-GB" sz="1800" err="1"/>
              <a:t>Tymor</a:t>
            </a:r>
            <a:r>
              <a:rPr lang="en-GB" sz="1800"/>
              <a:t> </a:t>
            </a:r>
            <a:r>
              <a:rPr lang="en-GB" sz="1800" err="1"/>
              <a:t>canolig</a:t>
            </a:r>
            <a:r>
              <a:rPr lang="en-GB" sz="1800"/>
              <a:t> / </a:t>
            </a:r>
            <a:r>
              <a:rPr lang="en-GB" sz="1800" err="1"/>
              <a:t>canol</a:t>
            </a:r>
            <a:r>
              <a:rPr lang="en-GB" sz="1800"/>
              <a:t> (</a:t>
            </a:r>
            <a:r>
              <a:rPr lang="en-GB" sz="1800" err="1"/>
              <a:t>modiwl</a:t>
            </a:r>
            <a:r>
              <a:rPr lang="en-GB" sz="1800"/>
              <a:t> / </a:t>
            </a:r>
            <a:r>
              <a:rPr lang="en-GB" sz="1800" err="1"/>
              <a:t>uned</a:t>
            </a:r>
            <a:r>
              <a:rPr lang="en-GB" sz="1800"/>
              <a:t> </a:t>
            </a:r>
            <a:r>
              <a:rPr lang="en-GB" sz="1800" err="1"/>
              <a:t>waith</a:t>
            </a:r>
            <a:r>
              <a:rPr lang="en-GB" sz="1800"/>
              <a:t>) neu </a:t>
            </a:r>
            <a:r>
              <a:rPr lang="en-GB" sz="1800" err="1"/>
              <a:t>dymor</a:t>
            </a:r>
            <a:r>
              <a:rPr lang="en-GB" sz="1800"/>
              <a:t> </a:t>
            </a:r>
            <a:r>
              <a:rPr lang="en-GB" sz="1800" err="1"/>
              <a:t>byr</a:t>
            </a:r>
            <a:r>
              <a:rPr lang="en-GB" sz="1800"/>
              <a:t> (</a:t>
            </a:r>
            <a:r>
              <a:rPr lang="en-GB" sz="1800" err="1"/>
              <a:t>cynllun</a:t>
            </a:r>
            <a:r>
              <a:rPr lang="en-GB" sz="1800"/>
              <a:t> </a:t>
            </a:r>
            <a:r>
              <a:rPr lang="en-GB" sz="1800" err="1"/>
              <a:t>gwers</a:t>
            </a:r>
            <a:r>
              <a:rPr lang="en-GB" sz="1800"/>
              <a:t>)</a:t>
            </a:r>
          </a:p>
          <a:p>
            <a:r>
              <a:rPr lang="en-GB" sz="1800"/>
              <a:t>Mae </a:t>
            </a:r>
            <a:r>
              <a:rPr lang="en-GB" sz="1800" err="1"/>
              <a:t>angen</a:t>
            </a:r>
            <a:r>
              <a:rPr lang="en-GB" sz="1800"/>
              <a:t> </a:t>
            </a:r>
            <a:r>
              <a:rPr lang="en-GB" sz="1800" err="1"/>
              <a:t>i</a:t>
            </a:r>
            <a:r>
              <a:rPr lang="en-GB" sz="1800"/>
              <a:t> chi </a:t>
            </a:r>
            <a:r>
              <a:rPr lang="en-GB" sz="1800" err="1"/>
              <a:t>wybod</a:t>
            </a:r>
            <a:r>
              <a:rPr lang="en-GB" sz="1800"/>
              <a:t> </a:t>
            </a:r>
            <a:r>
              <a:rPr lang="en-GB" sz="1800" err="1"/>
              <a:t>yn</a:t>
            </a:r>
            <a:r>
              <a:rPr lang="en-GB" sz="1800"/>
              <a:t> union </a:t>
            </a:r>
            <a:r>
              <a:rPr lang="en-GB" sz="1800" err="1"/>
              <a:t>beth</a:t>
            </a:r>
            <a:r>
              <a:rPr lang="en-GB" sz="1800"/>
              <a:t> </a:t>
            </a:r>
            <a:r>
              <a:rPr lang="en-GB" sz="1800" err="1"/>
              <a:t>fydd</a:t>
            </a:r>
            <a:r>
              <a:rPr lang="en-GB" sz="1800"/>
              <a:t> </a:t>
            </a:r>
            <a:r>
              <a:rPr lang="en-GB" sz="1800" err="1"/>
              <a:t>ffocws</a:t>
            </a:r>
            <a:r>
              <a:rPr lang="en-GB" sz="1800"/>
              <a:t> </a:t>
            </a:r>
            <a:r>
              <a:rPr lang="en-GB" sz="1800" err="1"/>
              <a:t>gwers</a:t>
            </a:r>
            <a:r>
              <a:rPr lang="en-GB" sz="1800"/>
              <a:t> a </a:t>
            </a:r>
            <a:r>
              <a:rPr lang="en-GB" sz="1800" err="1"/>
              <a:t>beth</a:t>
            </a:r>
            <a:r>
              <a:rPr lang="en-GB" sz="1800"/>
              <a:t> </a:t>
            </a:r>
            <a:r>
              <a:rPr lang="en-GB" sz="1800" err="1"/>
              <a:t>rydych</a:t>
            </a:r>
            <a:r>
              <a:rPr lang="en-GB" sz="1800"/>
              <a:t> chi am </a:t>
            </a:r>
            <a:r>
              <a:rPr lang="en-GB" sz="1800" err="1"/>
              <a:t>ei</a:t>
            </a:r>
            <a:r>
              <a:rPr lang="en-GB" sz="1800"/>
              <a:t> </a:t>
            </a:r>
            <a:r>
              <a:rPr lang="en-GB" sz="1800" err="1"/>
              <a:t>gyflawni</a:t>
            </a:r>
            <a:r>
              <a:rPr lang="en-GB" sz="1800"/>
              <a:t>. </a:t>
            </a:r>
            <a:r>
              <a:rPr lang="en-GB" sz="1800" err="1"/>
              <a:t>Yr</a:t>
            </a:r>
            <a:r>
              <a:rPr lang="en-GB" sz="1800"/>
              <a:t> </a:t>
            </a:r>
            <a:r>
              <a:rPr lang="en-GB" sz="1800" err="1"/>
              <a:t>amcan</a:t>
            </a:r>
            <a:r>
              <a:rPr lang="en-GB" sz="1800"/>
              <a:t> </a:t>
            </a:r>
            <a:r>
              <a:rPr lang="en-GB" sz="1800" err="1"/>
              <a:t>dysgu</a:t>
            </a:r>
            <a:r>
              <a:rPr lang="en-GB" sz="1800"/>
              <a:t> </a:t>
            </a:r>
            <a:r>
              <a:rPr lang="en-GB" sz="1800" err="1"/>
              <a:t>yw'r</a:t>
            </a:r>
            <a:r>
              <a:rPr lang="en-GB" sz="1800"/>
              <a:t> </a:t>
            </a:r>
            <a:r>
              <a:rPr lang="en-GB" sz="1800" b="1"/>
              <a:t>GÔL.</a:t>
            </a:r>
            <a:endParaRPr lang="en-GB" sz="1800" b="1">
              <a:cs typeface="Calibri"/>
            </a:endParaRPr>
          </a:p>
        </p:txBody>
      </p:sp>
      <p:sp>
        <p:nvSpPr>
          <p:cNvPr id="7" name="Content Placeholder 6"/>
          <p:cNvSpPr>
            <a:spLocks noGrp="1"/>
          </p:cNvSpPr>
          <p:nvPr>
            <p:ph sz="half" idx="2"/>
          </p:nvPr>
        </p:nvSpPr>
        <p:spPr>
          <a:xfrm>
            <a:off x="6628000" y="1875173"/>
            <a:ext cx="4436239" cy="3376096"/>
          </a:xfrm>
        </p:spPr>
        <p:txBody>
          <a:bodyPr vert="horz" lIns="91440" tIns="45720" rIns="91440" bIns="45720" rtlCol="0" anchor="t">
            <a:normAutofit fontScale="92500" lnSpcReduction="10000"/>
          </a:bodyPr>
          <a:lstStyle/>
          <a:p>
            <a:pPr marL="257175" indent="-257175"/>
            <a:r>
              <a:rPr lang="en-GB" sz="2300">
                <a:latin typeface="Euphemia" panose="020B0503040102020104" pitchFamily="34" charset="0"/>
              </a:rPr>
              <a:t>Process of deciding </a:t>
            </a:r>
            <a:r>
              <a:rPr lang="en-GB" sz="2300" b="1" u="sng">
                <a:latin typeface="Euphemia" panose="020B0503040102020104" pitchFamily="34" charset="0"/>
              </a:rPr>
              <a:t>what</a:t>
            </a:r>
            <a:r>
              <a:rPr lang="en-GB" sz="2300">
                <a:latin typeface="Euphemia" panose="020B0503040102020104" pitchFamily="34" charset="0"/>
              </a:rPr>
              <a:t> you will teach and </a:t>
            </a:r>
            <a:r>
              <a:rPr lang="en-GB" sz="2300" b="1" u="sng">
                <a:latin typeface="Euphemia" panose="020B0503040102020104" pitchFamily="34" charset="0"/>
              </a:rPr>
              <a:t>how</a:t>
            </a:r>
            <a:r>
              <a:rPr lang="en-GB" sz="2300">
                <a:latin typeface="Euphemia" panose="020B0503040102020104" pitchFamily="34" charset="0"/>
              </a:rPr>
              <a:t> you will teach it.</a:t>
            </a:r>
          </a:p>
          <a:p>
            <a:pPr marL="257175" indent="-257175"/>
            <a:r>
              <a:rPr lang="en-GB" sz="2300">
                <a:latin typeface="Euphemia" panose="020B0503040102020104" pitchFamily="34" charset="0"/>
                <a:cs typeface="Calibri"/>
              </a:rPr>
              <a:t>Can be long term (a year?), medium/mid-term (a module/unit of work) or short term (a lesson plan) </a:t>
            </a:r>
          </a:p>
          <a:p>
            <a:pPr marL="257175" indent="-257175"/>
            <a:r>
              <a:rPr lang="en-GB" sz="2300">
                <a:latin typeface="Euphemia" panose="020B0503040102020104" pitchFamily="34" charset="0"/>
                <a:cs typeface="Calibri"/>
              </a:rPr>
              <a:t>You need to know exactly what a lesson is going to be about and what you want to achieve.  The learning objective is the </a:t>
            </a:r>
            <a:r>
              <a:rPr lang="en-GB" sz="2300" b="1">
                <a:latin typeface="Euphemia" panose="020B0503040102020104" pitchFamily="34" charset="0"/>
                <a:cs typeface="Calibri"/>
              </a:rPr>
              <a:t>GOAL.</a:t>
            </a:r>
          </a:p>
          <a:p>
            <a:endParaRPr lang="en-GB" sz="1700"/>
          </a:p>
        </p:txBody>
      </p:sp>
    </p:spTree>
    <p:extLst>
      <p:ext uri="{BB962C8B-B14F-4D97-AF65-F5344CB8AC3E}">
        <p14:creationId xmlns:p14="http://schemas.microsoft.com/office/powerpoint/2010/main" val="669767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2777" y="1593669"/>
            <a:ext cx="3821930" cy="3218398"/>
          </a:xfrm>
        </p:spPr>
        <p:txBody>
          <a:bodyPr vert="horz" lIns="91440" tIns="45720" rIns="91440" bIns="45720" rtlCol="0" anchor="ctr">
            <a:normAutofit/>
          </a:bodyPr>
          <a:lstStyle/>
          <a:p>
            <a:pPr algn="ctr"/>
            <a:r>
              <a:rPr lang="en-US" sz="2600" b="1"/>
              <a:t>‘Planning Lessons – lessons I’ve learned from lessons I’ve taught’ (</a:t>
            </a:r>
            <a:r>
              <a:rPr lang="en-US" sz="2600" b="1" err="1"/>
              <a:t>Didau</a:t>
            </a:r>
            <a:r>
              <a:rPr lang="en-US" sz="2600" b="1"/>
              <a:t>, 2013)</a:t>
            </a:r>
          </a:p>
        </p:txBody>
      </p:sp>
      <p:sp>
        <p:nvSpPr>
          <p:cNvPr id="3" name="Content Placeholder 2"/>
          <p:cNvSpPr>
            <a:spLocks noGrp="1"/>
          </p:cNvSpPr>
          <p:nvPr>
            <p:ph sz="half" idx="1"/>
          </p:nvPr>
        </p:nvSpPr>
        <p:spPr>
          <a:xfrm>
            <a:off x="5977330" y="1802841"/>
            <a:ext cx="4704911" cy="3107744"/>
          </a:xfrm>
        </p:spPr>
        <p:txBody>
          <a:bodyPr vert="horz" lIns="91440" tIns="45720" rIns="91440" bIns="45720" rtlCol="0" anchor="ctr">
            <a:normAutofit fontScale="92500" lnSpcReduction="10000"/>
          </a:bodyPr>
          <a:lstStyle/>
          <a:p>
            <a:pPr marL="0" indent="0">
              <a:buNone/>
            </a:pPr>
            <a:r>
              <a:rPr lang="en-US"/>
              <a:t>'As a new teacher, lesson planning seemed to suck up almost all of my available time and energy. Looking back over those frenetic early years it’s become increasingly clear that</a:t>
            </a:r>
          </a:p>
          <a:p>
            <a:pPr marL="0" indent="0">
              <a:buNone/>
            </a:pPr>
            <a:r>
              <a:rPr lang="en-US"/>
              <a:t> </a:t>
            </a:r>
            <a:r>
              <a:rPr lang="en-US" b="1" u="sng"/>
              <a:t>I wasted an awful lot of effort designing activities rather than considering what my pupils needed to learn</a:t>
            </a:r>
            <a:r>
              <a:rPr lang="en-US" b="1"/>
              <a:t>.  </a:t>
            </a:r>
            <a:endParaRPr lang="en-US"/>
          </a:p>
          <a:p>
            <a:pPr marL="0" indent="0">
              <a:buNone/>
            </a:pPr>
            <a:r>
              <a:rPr lang="en-US"/>
              <a:t>That is to say, I put most of my effort into things that had only a marginal impact on pupils’ learning’.</a:t>
            </a:r>
          </a:p>
          <a:p>
            <a:pPr marL="0" indent="0">
              <a:buNone/>
            </a:pPr>
            <a:endParaRPr lang="en-US">
              <a:cs typeface="Calibri"/>
            </a:endParaRPr>
          </a:p>
          <a:p>
            <a:pPr marL="0"/>
            <a:endParaRPr lang="en-US" sz="1600"/>
          </a:p>
        </p:txBody>
      </p:sp>
      <p:pic>
        <p:nvPicPr>
          <p:cNvPr id="6" name="Picture 5"/>
          <p:cNvPicPr>
            <a:picLocks noChangeAspect="1"/>
          </p:cNvPicPr>
          <p:nvPr/>
        </p:nvPicPr>
        <p:blipFill>
          <a:blip r:embed="rId2"/>
          <a:stretch>
            <a:fillRect/>
          </a:stretch>
        </p:blipFill>
        <p:spPr>
          <a:xfrm>
            <a:off x="6096000" y="4984876"/>
            <a:ext cx="4467573" cy="1061048"/>
          </a:xfrm>
          <a:prstGeom prst="rect">
            <a:avLst/>
          </a:prstGeom>
          <a:ln w="9525">
            <a:noFill/>
          </a:ln>
        </p:spPr>
      </p:pic>
    </p:spTree>
    <p:extLst>
      <p:ext uri="{BB962C8B-B14F-4D97-AF65-F5344CB8AC3E}">
        <p14:creationId xmlns:p14="http://schemas.microsoft.com/office/powerpoint/2010/main" val="1402035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sz="3200" err="1"/>
              <a:t>Cynllunio</a:t>
            </a:r>
            <a:r>
              <a:rPr lang="en-GB" sz="3200"/>
              <a:t> </a:t>
            </a:r>
            <a:r>
              <a:rPr lang="en-GB" sz="3200" err="1"/>
              <a:t>mewn</a:t>
            </a:r>
            <a:r>
              <a:rPr lang="en-GB" sz="3200"/>
              <a:t> </a:t>
            </a:r>
            <a:r>
              <a:rPr lang="en-GB" sz="3200" err="1"/>
              <a:t>cydweithrediad</a:t>
            </a:r>
            <a:r>
              <a:rPr lang="en-GB" sz="3200"/>
              <a:t> </a:t>
            </a:r>
            <a:r>
              <a:rPr lang="en-GB" sz="3200" err="1"/>
              <a:t>â’ch</a:t>
            </a:r>
            <a:r>
              <a:rPr lang="en-GB" sz="3200"/>
              <a:t> Mentor</a:t>
            </a:r>
            <a:br>
              <a:rPr lang="en-GB" sz="3200"/>
            </a:br>
            <a:r>
              <a:rPr lang="en-GB" sz="3200"/>
              <a:t>Planning in collaboration with your Mentor</a:t>
            </a:r>
          </a:p>
        </p:txBody>
      </p:sp>
      <p:sp>
        <p:nvSpPr>
          <p:cNvPr id="7" name="Content Placeholder 6"/>
          <p:cNvSpPr>
            <a:spLocks noGrp="1"/>
          </p:cNvSpPr>
          <p:nvPr>
            <p:ph idx="4294967295"/>
          </p:nvPr>
        </p:nvSpPr>
        <p:spPr>
          <a:xfrm>
            <a:off x="6149789" y="1880316"/>
            <a:ext cx="4055633" cy="3778206"/>
          </a:xfrm>
        </p:spPr>
        <p:txBody>
          <a:bodyPr>
            <a:normAutofit fontScale="92500" lnSpcReduction="10000"/>
          </a:bodyPr>
          <a:lstStyle/>
          <a:p>
            <a:r>
              <a:rPr lang="en-GB">
                <a:latin typeface="Calibri" panose="020F0502020204030204" pitchFamily="34" charset="0"/>
              </a:rPr>
              <a:t>You are not planning in isolation  – show planning in advance</a:t>
            </a:r>
          </a:p>
          <a:p>
            <a:r>
              <a:rPr lang="en-GB"/>
              <a:t>The Mentor will frame your planning starting point</a:t>
            </a:r>
          </a:p>
          <a:p>
            <a:r>
              <a:rPr lang="en-GB"/>
              <a:t>The Mentor will help you evaluate pupils’ learning progress – the evidence presented by them that informs next steps</a:t>
            </a:r>
          </a:p>
          <a:p>
            <a:r>
              <a:rPr lang="en-GB"/>
              <a:t>The Mentor will help you to analyse pupils’ engagement and learning response to your content and resourcing</a:t>
            </a:r>
          </a:p>
          <a:p>
            <a:endParaRPr lang="en-GB"/>
          </a:p>
        </p:txBody>
      </p:sp>
      <p:sp>
        <p:nvSpPr>
          <p:cNvPr id="4" name="Content Placeholder 6"/>
          <p:cNvSpPr txBox="1">
            <a:spLocks/>
          </p:cNvSpPr>
          <p:nvPr/>
        </p:nvSpPr>
        <p:spPr>
          <a:xfrm>
            <a:off x="1835972" y="1880315"/>
            <a:ext cx="4313817" cy="3692146"/>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Nid</a:t>
            </a:r>
            <a:r>
              <a:rPr lang="en-GB"/>
              <a:t> </a:t>
            </a:r>
            <a:r>
              <a:rPr lang="en-GB" err="1"/>
              <a:t>ydych</a:t>
            </a:r>
            <a:r>
              <a:rPr lang="en-GB"/>
              <a:t> </a:t>
            </a:r>
            <a:r>
              <a:rPr lang="en-GB" err="1"/>
              <a:t>yn</a:t>
            </a:r>
            <a:r>
              <a:rPr lang="en-GB"/>
              <a:t> </a:t>
            </a:r>
            <a:r>
              <a:rPr lang="en-GB" err="1"/>
              <a:t>cynllunio</a:t>
            </a:r>
            <a:r>
              <a:rPr lang="en-GB"/>
              <a:t> </a:t>
            </a:r>
            <a:r>
              <a:rPr lang="en-GB" err="1"/>
              <a:t>ar</a:t>
            </a:r>
            <a:r>
              <a:rPr lang="en-GB"/>
              <a:t> </a:t>
            </a:r>
            <a:r>
              <a:rPr lang="en-GB" err="1"/>
              <a:t>eich</a:t>
            </a:r>
            <a:r>
              <a:rPr lang="en-GB"/>
              <a:t> pen </a:t>
            </a:r>
            <a:r>
              <a:rPr lang="en-GB" err="1"/>
              <a:t>eich</a:t>
            </a:r>
            <a:r>
              <a:rPr lang="en-GB"/>
              <a:t> </a:t>
            </a:r>
            <a:r>
              <a:rPr lang="en-GB" err="1"/>
              <a:t>hun</a:t>
            </a:r>
            <a:r>
              <a:rPr lang="en-GB"/>
              <a:t> – </a:t>
            </a:r>
            <a:r>
              <a:rPr lang="en-GB" err="1"/>
              <a:t>dangoswch</a:t>
            </a:r>
            <a:r>
              <a:rPr lang="en-GB"/>
              <a:t> </a:t>
            </a:r>
            <a:r>
              <a:rPr lang="en-GB" err="1"/>
              <a:t>eich</a:t>
            </a:r>
            <a:r>
              <a:rPr lang="en-GB"/>
              <a:t> </a:t>
            </a:r>
            <a:r>
              <a:rPr lang="en-GB" err="1"/>
              <a:t>cynllunio</a:t>
            </a:r>
            <a:r>
              <a:rPr lang="en-GB"/>
              <a:t> </a:t>
            </a:r>
            <a:r>
              <a:rPr lang="en-GB" err="1"/>
              <a:t>ymlaen</a:t>
            </a:r>
            <a:r>
              <a:rPr lang="en-GB"/>
              <a:t> </a:t>
            </a:r>
            <a:r>
              <a:rPr lang="en-GB" err="1"/>
              <a:t>llaw</a:t>
            </a:r>
            <a:r>
              <a:rPr lang="en-GB"/>
              <a:t> </a:t>
            </a:r>
          </a:p>
          <a:p>
            <a:r>
              <a:rPr lang="en-GB" err="1"/>
              <a:t>Bydd</a:t>
            </a:r>
            <a:r>
              <a:rPr lang="en-GB"/>
              <a:t> y Mentor </a:t>
            </a:r>
            <a:r>
              <a:rPr lang="en-GB" err="1"/>
              <a:t>yn</a:t>
            </a:r>
            <a:r>
              <a:rPr lang="en-GB"/>
              <a:t> </a:t>
            </a:r>
            <a:r>
              <a:rPr lang="en-GB" err="1"/>
              <a:t>fframio</a:t>
            </a:r>
            <a:r>
              <a:rPr lang="en-GB"/>
              <a:t> man </a:t>
            </a:r>
            <a:r>
              <a:rPr lang="en-GB" err="1"/>
              <a:t>cychwyn</a:t>
            </a:r>
            <a:r>
              <a:rPr lang="en-GB"/>
              <a:t> </a:t>
            </a:r>
            <a:r>
              <a:rPr lang="en-GB" err="1"/>
              <a:t>eich</a:t>
            </a:r>
            <a:r>
              <a:rPr lang="en-GB"/>
              <a:t> </a:t>
            </a:r>
            <a:r>
              <a:rPr lang="en-GB" err="1"/>
              <a:t>cynllunio</a:t>
            </a:r>
            <a:r>
              <a:rPr lang="en-GB"/>
              <a:t> </a:t>
            </a:r>
          </a:p>
          <a:p>
            <a:r>
              <a:rPr lang="en-GB" err="1"/>
              <a:t>Bydd</a:t>
            </a:r>
            <a:r>
              <a:rPr lang="en-GB"/>
              <a:t> y Mentor </a:t>
            </a:r>
            <a:r>
              <a:rPr lang="en-GB" err="1"/>
              <a:t>yn</a:t>
            </a:r>
            <a:r>
              <a:rPr lang="en-GB"/>
              <a:t> </a:t>
            </a:r>
            <a:r>
              <a:rPr lang="en-GB" err="1"/>
              <a:t>eich</a:t>
            </a:r>
            <a:r>
              <a:rPr lang="en-GB"/>
              <a:t> </a:t>
            </a:r>
            <a:r>
              <a:rPr lang="en-GB" err="1"/>
              <a:t>cynorthwyo</a:t>
            </a:r>
            <a:r>
              <a:rPr lang="en-GB"/>
              <a:t> </a:t>
            </a:r>
            <a:r>
              <a:rPr lang="en-GB" err="1"/>
              <a:t>i</a:t>
            </a:r>
            <a:r>
              <a:rPr lang="en-GB"/>
              <a:t> </a:t>
            </a:r>
            <a:r>
              <a:rPr lang="en-GB" err="1"/>
              <a:t>werthuso</a:t>
            </a:r>
            <a:r>
              <a:rPr lang="en-GB"/>
              <a:t> </a:t>
            </a:r>
            <a:r>
              <a:rPr lang="en-GB" err="1"/>
              <a:t>cynnydd</a:t>
            </a:r>
            <a:r>
              <a:rPr lang="en-GB"/>
              <a:t> </a:t>
            </a:r>
            <a:r>
              <a:rPr lang="en-GB" err="1"/>
              <a:t>dysgu’r</a:t>
            </a:r>
            <a:r>
              <a:rPr lang="en-GB"/>
              <a:t> </a:t>
            </a:r>
            <a:r>
              <a:rPr lang="en-GB" err="1"/>
              <a:t>disgyblion</a:t>
            </a:r>
            <a:r>
              <a:rPr lang="en-GB"/>
              <a:t> – y </a:t>
            </a:r>
            <a:r>
              <a:rPr lang="en-GB" err="1"/>
              <a:t>dystiolaeth</a:t>
            </a:r>
            <a:r>
              <a:rPr lang="en-GB"/>
              <a:t> a </a:t>
            </a:r>
            <a:r>
              <a:rPr lang="en-GB" err="1"/>
              <a:t>gyflwynir</a:t>
            </a:r>
            <a:r>
              <a:rPr lang="en-GB"/>
              <a:t> </a:t>
            </a:r>
            <a:r>
              <a:rPr lang="en-GB" err="1"/>
              <a:t>ganddynt</a:t>
            </a:r>
            <a:r>
              <a:rPr lang="en-GB"/>
              <a:t> </a:t>
            </a:r>
            <a:r>
              <a:rPr lang="en-GB" err="1"/>
              <a:t>hwy</a:t>
            </a:r>
            <a:r>
              <a:rPr lang="en-GB"/>
              <a:t> </a:t>
            </a:r>
            <a:r>
              <a:rPr lang="en-GB" err="1"/>
              <a:t>sy’n</a:t>
            </a:r>
            <a:r>
              <a:rPr lang="en-GB"/>
              <a:t> </a:t>
            </a:r>
            <a:r>
              <a:rPr lang="en-GB" err="1"/>
              <a:t>llywio’r</a:t>
            </a:r>
            <a:r>
              <a:rPr lang="en-GB"/>
              <a:t>  </a:t>
            </a:r>
            <a:r>
              <a:rPr lang="en-GB" err="1"/>
              <a:t>camau</a:t>
            </a:r>
            <a:r>
              <a:rPr lang="en-GB"/>
              <a:t> </a:t>
            </a:r>
            <a:r>
              <a:rPr lang="en-GB" err="1"/>
              <a:t>nesaf</a:t>
            </a:r>
            <a:r>
              <a:rPr lang="en-GB"/>
              <a:t> </a:t>
            </a:r>
          </a:p>
          <a:p>
            <a:r>
              <a:rPr lang="en-GB" err="1"/>
              <a:t>Bydd</a:t>
            </a:r>
            <a:r>
              <a:rPr lang="en-GB"/>
              <a:t> y Mentor </a:t>
            </a:r>
            <a:r>
              <a:rPr lang="en-GB" err="1"/>
              <a:t>yn</a:t>
            </a:r>
            <a:r>
              <a:rPr lang="en-GB"/>
              <a:t> </a:t>
            </a:r>
            <a:r>
              <a:rPr lang="en-GB" err="1"/>
              <a:t>eich</a:t>
            </a:r>
            <a:r>
              <a:rPr lang="en-GB"/>
              <a:t> </a:t>
            </a:r>
            <a:r>
              <a:rPr lang="en-GB" err="1"/>
              <a:t>cynorthwyo</a:t>
            </a:r>
            <a:r>
              <a:rPr lang="en-GB"/>
              <a:t> </a:t>
            </a:r>
            <a:r>
              <a:rPr lang="en-GB" err="1"/>
              <a:t>i</a:t>
            </a:r>
            <a:r>
              <a:rPr lang="en-GB"/>
              <a:t> </a:t>
            </a:r>
            <a:r>
              <a:rPr lang="en-GB" err="1"/>
              <a:t>ddadansoddi</a:t>
            </a:r>
            <a:r>
              <a:rPr lang="en-GB"/>
              <a:t> </a:t>
            </a:r>
            <a:r>
              <a:rPr lang="en-GB" err="1"/>
              <a:t>ymgysylltiad</a:t>
            </a:r>
            <a:r>
              <a:rPr lang="en-GB"/>
              <a:t> </a:t>
            </a:r>
            <a:r>
              <a:rPr lang="en-GB" err="1"/>
              <a:t>disgyblion</a:t>
            </a:r>
            <a:r>
              <a:rPr lang="en-GB"/>
              <a:t> </a:t>
            </a:r>
            <a:r>
              <a:rPr lang="en-GB" err="1"/>
              <a:t>a’u</a:t>
            </a:r>
            <a:r>
              <a:rPr lang="en-GB"/>
              <a:t> </a:t>
            </a:r>
            <a:r>
              <a:rPr lang="en-GB" err="1"/>
              <a:t>hymateb</a:t>
            </a:r>
            <a:r>
              <a:rPr lang="en-GB"/>
              <a:t> </a:t>
            </a:r>
            <a:r>
              <a:rPr lang="en-GB" err="1"/>
              <a:t>dysgu</a:t>
            </a:r>
            <a:r>
              <a:rPr lang="en-GB"/>
              <a:t> </a:t>
            </a:r>
            <a:r>
              <a:rPr lang="en-GB" err="1"/>
              <a:t>i’ch</a:t>
            </a:r>
            <a:r>
              <a:rPr lang="en-GB"/>
              <a:t> </a:t>
            </a:r>
            <a:r>
              <a:rPr lang="en-GB" err="1"/>
              <a:t>cynnwys</a:t>
            </a:r>
            <a:r>
              <a:rPr lang="en-GB"/>
              <a:t> ac </a:t>
            </a:r>
            <a:r>
              <a:rPr lang="en-GB" err="1"/>
              <a:t>adnoddau</a:t>
            </a:r>
            <a:r>
              <a:rPr lang="en-GB"/>
              <a:t> </a:t>
            </a:r>
          </a:p>
          <a:p>
            <a:pPr marL="0" indent="0">
              <a:buNone/>
            </a:pPr>
            <a:endParaRPr lang="en-GB"/>
          </a:p>
        </p:txBody>
      </p:sp>
    </p:spTree>
    <p:extLst>
      <p:ext uri="{BB962C8B-B14F-4D97-AF65-F5344CB8AC3E}">
        <p14:creationId xmlns:p14="http://schemas.microsoft.com/office/powerpoint/2010/main" val="1613701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52" y="2464048"/>
            <a:ext cx="3941688" cy="1507061"/>
          </a:xfrm>
        </p:spPr>
        <p:txBody>
          <a:bodyPr anchor="t">
            <a:normAutofit/>
          </a:bodyPr>
          <a:lstStyle/>
          <a:p>
            <a:r>
              <a:rPr lang="en-GB" sz="3500" b="1">
                <a:solidFill>
                  <a:srgbClr val="FFFFFF"/>
                </a:solidFill>
              </a:rPr>
              <a:t>‘</a:t>
            </a:r>
            <a:r>
              <a:rPr lang="en-GB" sz="3500" b="1"/>
              <a:t>Begin with the end’ </a:t>
            </a:r>
            <a:br>
              <a:rPr lang="en-GB" sz="3500" b="1"/>
            </a:br>
            <a:r>
              <a:rPr lang="en-GB" sz="3500" b="1"/>
              <a:t>(</a:t>
            </a:r>
            <a:r>
              <a:rPr lang="en-GB" sz="3500" b="1" err="1"/>
              <a:t>Lemov</a:t>
            </a:r>
            <a:r>
              <a:rPr lang="en-GB" sz="3500" b="1"/>
              <a:t>, 2010) </a:t>
            </a:r>
          </a:p>
        </p:txBody>
      </p:sp>
      <p:sp>
        <p:nvSpPr>
          <p:cNvPr id="3" name="Content Placeholder 2"/>
          <p:cNvSpPr>
            <a:spLocks noGrp="1"/>
          </p:cNvSpPr>
          <p:nvPr>
            <p:ph sz="half" idx="1"/>
          </p:nvPr>
        </p:nvSpPr>
        <p:spPr>
          <a:xfrm>
            <a:off x="4232522" y="1412489"/>
            <a:ext cx="3537140" cy="4363844"/>
          </a:xfrm>
        </p:spPr>
        <p:txBody>
          <a:bodyPr vert="horz" lIns="91440" tIns="45720" rIns="91440" bIns="45720" rtlCol="0">
            <a:normAutofit/>
          </a:bodyPr>
          <a:lstStyle/>
          <a:p>
            <a:pPr marL="0" indent="0">
              <a:buNone/>
            </a:pPr>
            <a:r>
              <a:rPr lang="en-GB" sz="1700" b="1" dirty="0"/>
              <a:t>Mae </a:t>
            </a:r>
            <a:r>
              <a:rPr lang="en-GB" sz="1700" b="1" dirty="0" err="1"/>
              <a:t>dechrau</a:t>
            </a:r>
            <a:r>
              <a:rPr lang="en-GB" sz="1700" b="1" dirty="0"/>
              <a:t> </a:t>
            </a:r>
            <a:r>
              <a:rPr lang="en-GB" sz="1700" b="1" dirty="0" err="1"/>
              <a:t>gyda'r</a:t>
            </a:r>
            <a:r>
              <a:rPr lang="en-GB" sz="1700" b="1" dirty="0"/>
              <a:t> </a:t>
            </a:r>
            <a:r>
              <a:rPr lang="en-GB" sz="1700" b="1" dirty="0" err="1"/>
              <a:t>diwedd</a:t>
            </a:r>
            <a:r>
              <a:rPr lang="en-GB" sz="1700" b="1" dirty="0"/>
              <a:t> </a:t>
            </a:r>
            <a:r>
              <a:rPr lang="en-GB" sz="1700" b="1" dirty="0" err="1"/>
              <a:t>yn</a:t>
            </a:r>
            <a:r>
              <a:rPr lang="en-GB" sz="1700" b="1" dirty="0"/>
              <a:t> </a:t>
            </a:r>
            <a:r>
              <a:rPr lang="en-GB" sz="1700" b="1" dirty="0" err="1"/>
              <a:t>golygu</a:t>
            </a:r>
            <a:r>
              <a:rPr lang="en-GB" sz="1700" b="1" dirty="0"/>
              <a:t>:</a:t>
            </a:r>
          </a:p>
          <a:p>
            <a:r>
              <a:rPr lang="en-GB" sz="1700" dirty="0" err="1"/>
              <a:t>Symud</a:t>
            </a:r>
            <a:r>
              <a:rPr lang="en-GB" sz="1700" dirty="0"/>
              <a:t> </a:t>
            </a:r>
            <a:r>
              <a:rPr lang="en-GB" sz="1700" dirty="0" err="1"/>
              <a:t>ymlaen</a:t>
            </a:r>
            <a:r>
              <a:rPr lang="en-GB" sz="1700" dirty="0"/>
              <a:t> o </a:t>
            </a:r>
            <a:r>
              <a:rPr lang="en-GB" sz="1700" dirty="0" err="1"/>
              <a:t>gynllunio</a:t>
            </a:r>
            <a:r>
              <a:rPr lang="en-GB" sz="1700" dirty="0"/>
              <a:t> </a:t>
            </a:r>
            <a:r>
              <a:rPr lang="en-GB" sz="1700" dirty="0" err="1"/>
              <a:t>uned</a:t>
            </a:r>
            <a:r>
              <a:rPr lang="en-GB" sz="1700" dirty="0"/>
              <a:t> </a:t>
            </a:r>
            <a:r>
              <a:rPr lang="en-GB" sz="1700" dirty="0" err="1"/>
              <a:t>i</a:t>
            </a:r>
            <a:r>
              <a:rPr lang="en-GB" sz="1700" dirty="0"/>
              <a:t> </a:t>
            </a:r>
            <a:r>
              <a:rPr lang="en-GB" sz="1700" dirty="0" err="1"/>
              <a:t>gynllunio</a:t>
            </a:r>
            <a:r>
              <a:rPr lang="en-GB" sz="1700" dirty="0"/>
              <a:t> </a:t>
            </a:r>
            <a:r>
              <a:rPr lang="en-GB" sz="1700" dirty="0" err="1"/>
              <a:t>gwersi</a:t>
            </a:r>
            <a:r>
              <a:rPr lang="en-GB" sz="1700" dirty="0"/>
              <a:t>.</a:t>
            </a:r>
          </a:p>
          <a:p>
            <a:r>
              <a:rPr lang="en-GB" sz="1700" dirty="0" err="1"/>
              <a:t>Defnyddio</a:t>
            </a:r>
            <a:r>
              <a:rPr lang="en-GB" sz="1700" dirty="0"/>
              <a:t> </a:t>
            </a:r>
            <a:r>
              <a:rPr lang="en-GB" sz="1700" dirty="0" err="1"/>
              <a:t>amcan</a:t>
            </a:r>
            <a:r>
              <a:rPr lang="en-GB" sz="1700" dirty="0"/>
              <a:t> </a:t>
            </a:r>
            <a:r>
              <a:rPr lang="en-GB" sz="1700" dirty="0" err="1"/>
              <a:t>clir</a:t>
            </a:r>
            <a:r>
              <a:rPr lang="en-GB" sz="1700" dirty="0"/>
              <a:t> </a:t>
            </a:r>
            <a:r>
              <a:rPr lang="en-GB" sz="1700" dirty="0" err="1"/>
              <a:t>i</a:t>
            </a:r>
            <a:r>
              <a:rPr lang="en-GB" sz="1700" dirty="0"/>
              <a:t> </a:t>
            </a:r>
            <a:r>
              <a:rPr lang="en-GB" sz="1700" dirty="0" err="1"/>
              <a:t>ddiffinio</a:t>
            </a:r>
            <a:r>
              <a:rPr lang="en-GB" sz="1700" dirty="0"/>
              <a:t> </a:t>
            </a:r>
            <a:r>
              <a:rPr lang="en-GB" sz="1700" dirty="0" err="1"/>
              <a:t>gôl</a:t>
            </a:r>
            <a:r>
              <a:rPr lang="en-GB" sz="1700" dirty="0"/>
              <a:t> </a:t>
            </a:r>
            <a:r>
              <a:rPr lang="en-GB" sz="1700" dirty="0" err="1"/>
              <a:t>pob</a:t>
            </a:r>
            <a:r>
              <a:rPr lang="en-GB" sz="1700" dirty="0"/>
              <a:t> </a:t>
            </a:r>
            <a:r>
              <a:rPr lang="en-GB" sz="1700" dirty="0" err="1"/>
              <a:t>gwers</a:t>
            </a:r>
            <a:r>
              <a:rPr lang="en-GB" sz="1700" dirty="0"/>
              <a:t>.</a:t>
            </a:r>
            <a:endParaRPr lang="en-GB" sz="1700" dirty="0">
              <a:cs typeface="Calibri"/>
            </a:endParaRPr>
          </a:p>
          <a:p>
            <a:r>
              <a:rPr lang="en-GB" sz="1700" dirty="0" err="1"/>
              <a:t>Penderfynu</a:t>
            </a:r>
            <a:r>
              <a:rPr lang="en-GB" sz="1700" dirty="0"/>
              <a:t> </a:t>
            </a:r>
            <a:r>
              <a:rPr lang="en-GB" sz="1700" dirty="0" err="1"/>
              <a:t>sut</a:t>
            </a:r>
            <a:r>
              <a:rPr lang="en-GB" sz="1700" dirty="0"/>
              <a:t> y </a:t>
            </a:r>
            <a:r>
              <a:rPr lang="en-GB" sz="1700" dirty="0" err="1"/>
              <a:t>byddwch</a:t>
            </a:r>
            <a:r>
              <a:rPr lang="en-GB" sz="1700" dirty="0"/>
              <a:t> </a:t>
            </a:r>
            <a:r>
              <a:rPr lang="en-GB" sz="1700" dirty="0" err="1"/>
              <a:t>yn</a:t>
            </a:r>
            <a:r>
              <a:rPr lang="en-GB" sz="1700" dirty="0"/>
              <a:t> </a:t>
            </a:r>
            <a:r>
              <a:rPr lang="en-GB" sz="1700" dirty="0" err="1"/>
              <a:t>asesu</a:t>
            </a:r>
            <a:r>
              <a:rPr lang="en-GB" sz="1700" dirty="0"/>
              <a:t> a </a:t>
            </a:r>
            <a:r>
              <a:rPr lang="en-GB" sz="1700" dirty="0" err="1"/>
              <a:t>ydych</a:t>
            </a:r>
            <a:r>
              <a:rPr lang="en-GB" sz="1700" dirty="0"/>
              <a:t> </a:t>
            </a:r>
            <a:r>
              <a:rPr lang="en-GB" sz="1700" dirty="0" err="1"/>
              <a:t>wedi</a:t>
            </a:r>
            <a:r>
              <a:rPr lang="en-GB" sz="1700" dirty="0"/>
              <a:t> </a:t>
            </a:r>
            <a:r>
              <a:rPr lang="en-GB" sz="1700" dirty="0" err="1"/>
              <a:t>cyrraedd</a:t>
            </a:r>
            <a:r>
              <a:rPr lang="en-GB" sz="1700" dirty="0"/>
              <a:t> </a:t>
            </a:r>
            <a:r>
              <a:rPr lang="en-GB" sz="1700" dirty="0" err="1"/>
              <a:t>eich</a:t>
            </a:r>
            <a:r>
              <a:rPr lang="en-GB" sz="1700" dirty="0"/>
              <a:t> </a:t>
            </a:r>
            <a:r>
              <a:rPr lang="en-GB" sz="1700" dirty="0" err="1"/>
              <a:t>gôl</a:t>
            </a:r>
            <a:r>
              <a:rPr lang="en-GB" sz="1700" dirty="0"/>
              <a:t>.</a:t>
            </a:r>
            <a:endParaRPr lang="en-GB" sz="1700" dirty="0">
              <a:cs typeface="Calibri"/>
            </a:endParaRPr>
          </a:p>
          <a:p>
            <a:r>
              <a:rPr lang="en-GB" sz="1700" dirty="0" err="1"/>
              <a:t>Penderfynu</a:t>
            </a:r>
            <a:r>
              <a:rPr lang="en-GB" sz="1700" dirty="0"/>
              <a:t> </a:t>
            </a:r>
            <a:r>
              <a:rPr lang="en-GB" sz="1700" dirty="0" err="1"/>
              <a:t>ar</a:t>
            </a:r>
            <a:r>
              <a:rPr lang="en-GB" sz="1700" dirty="0"/>
              <a:t> </a:t>
            </a:r>
            <a:r>
              <a:rPr lang="en-GB" sz="1700" dirty="0" err="1"/>
              <a:t>eich</a:t>
            </a:r>
            <a:r>
              <a:rPr lang="en-GB" sz="1700" dirty="0"/>
              <a:t> </a:t>
            </a:r>
            <a:r>
              <a:rPr lang="en-GB" sz="1700" dirty="0" err="1"/>
              <a:t>gweithgaredd</a:t>
            </a:r>
            <a:r>
              <a:rPr lang="en-GB" sz="1700" dirty="0"/>
              <a:t>.</a:t>
            </a:r>
          </a:p>
        </p:txBody>
      </p:sp>
      <p:sp>
        <p:nvSpPr>
          <p:cNvPr id="4" name="Content Placeholder 3"/>
          <p:cNvSpPr>
            <a:spLocks noGrp="1"/>
          </p:cNvSpPr>
          <p:nvPr>
            <p:ph sz="half" idx="2"/>
          </p:nvPr>
        </p:nvSpPr>
        <p:spPr>
          <a:xfrm>
            <a:off x="7862704" y="1412489"/>
            <a:ext cx="3147581" cy="4363844"/>
          </a:xfrm>
        </p:spPr>
        <p:txBody>
          <a:bodyPr vert="horz" lIns="91440" tIns="45720" rIns="91440" bIns="45720" rtlCol="0">
            <a:normAutofit/>
          </a:bodyPr>
          <a:lstStyle/>
          <a:p>
            <a:pPr marL="0" indent="0">
              <a:buNone/>
            </a:pPr>
            <a:r>
              <a:rPr lang="en-GB" sz="1700" b="1" dirty="0"/>
              <a:t>Begin with the end means:</a:t>
            </a:r>
          </a:p>
          <a:p>
            <a:r>
              <a:rPr lang="en-GB" sz="1700" dirty="0"/>
              <a:t>Progressing from unit planning to lesson planning. </a:t>
            </a:r>
            <a:endParaRPr lang="en-GB" sz="1700" dirty="0">
              <a:cs typeface="Calibri"/>
            </a:endParaRPr>
          </a:p>
          <a:p>
            <a:r>
              <a:rPr lang="en-GB" sz="1700" dirty="0"/>
              <a:t>Using a well-framed objective to deﬁne the goal of each lesson. </a:t>
            </a:r>
            <a:endParaRPr lang="en-GB" sz="1700" dirty="0">
              <a:cs typeface="Calibri"/>
            </a:endParaRPr>
          </a:p>
          <a:p>
            <a:r>
              <a:rPr lang="en-GB" sz="1700" dirty="0"/>
              <a:t>Determining how you’ll assess your effectiveness in reaching your goal. </a:t>
            </a:r>
          </a:p>
          <a:p>
            <a:r>
              <a:rPr lang="en-GB" sz="1700" dirty="0"/>
              <a:t>Deciding on your activity.</a:t>
            </a:r>
          </a:p>
          <a:p>
            <a:endParaRPr lang="en-GB" sz="1700" dirty="0"/>
          </a:p>
        </p:txBody>
      </p:sp>
    </p:spTree>
    <p:extLst>
      <p:ext uri="{BB962C8B-B14F-4D97-AF65-F5344CB8AC3E}">
        <p14:creationId xmlns:p14="http://schemas.microsoft.com/office/powerpoint/2010/main" val="3547709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65304"/>
            <a:ext cx="7886700" cy="1133499"/>
          </a:xfrm>
        </p:spPr>
        <p:txBody>
          <a:bodyPr vert="horz" lIns="91440" tIns="45720" rIns="91440" bIns="45720" rtlCol="0" anchor="ctr">
            <a:normAutofit/>
          </a:bodyPr>
          <a:lstStyle/>
          <a:p>
            <a:pPr algn="ctr"/>
            <a:r>
              <a:rPr lang="en-US" sz="4500" b="1"/>
              <a:t>In other words…</a:t>
            </a:r>
          </a:p>
        </p:txBody>
      </p:sp>
      <p:graphicFrame>
        <p:nvGraphicFramePr>
          <p:cNvPr id="6" name="Content Placeholder 2"/>
          <p:cNvGraphicFramePr>
            <a:graphicFrameLocks noGrp="1"/>
          </p:cNvGraphicFramePr>
          <p:nvPr>
            <p:ph idx="1"/>
          </p:nvPr>
        </p:nvGraphicFramePr>
        <p:xfrm>
          <a:off x="2152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4945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557189"/>
            <a:ext cx="7886700" cy="1133499"/>
          </a:xfrm>
        </p:spPr>
        <p:txBody>
          <a:bodyPr vert="horz" lIns="91440" tIns="45720" rIns="91440" bIns="45720" rtlCol="0" anchor="ctr">
            <a:normAutofit fontScale="90000"/>
          </a:bodyPr>
          <a:lstStyle/>
          <a:p>
            <a:pPr algn="ctr"/>
            <a:br>
              <a:rPr lang="en-GB" sz="4500" b="1">
                <a:ea typeface="+mj-lt"/>
                <a:cs typeface="+mj-lt"/>
              </a:rPr>
            </a:br>
            <a:r>
              <a:rPr lang="en-GB" sz="4500" b="1">
                <a:ea typeface="+mj-lt"/>
                <a:cs typeface="+mj-lt"/>
              </a:rPr>
              <a:t>Mewn geiriau eraill…</a:t>
            </a:r>
            <a:br>
              <a:rPr lang="en-GB" sz="4500" b="1">
                <a:ea typeface="+mj-lt"/>
                <a:cs typeface="+mj-lt"/>
              </a:rPr>
            </a:br>
            <a:endParaRPr lang="en-US" sz="4500">
              <a:ea typeface="+mj-lt"/>
              <a:cs typeface="+mj-lt"/>
            </a:endParaRPr>
          </a:p>
          <a:p>
            <a:pPr algn="ctr"/>
            <a:endParaRPr lang="en-US" sz="4500" b="1">
              <a:cs typeface="Calibri Light"/>
            </a:endParaRP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2268964301"/>
              </p:ext>
            </p:extLst>
          </p:nvPr>
        </p:nvGraphicFramePr>
        <p:xfrm>
          <a:off x="2152650" y="1828800"/>
          <a:ext cx="8062504"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7319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1921" y="0"/>
            <a:ext cx="7404101" cy="1193968"/>
          </a:xfrm>
          <a:solidFill>
            <a:srgbClr val="FFFFFF"/>
          </a:solidFill>
          <a:ln w="38100">
            <a:solidFill>
              <a:srgbClr val="7F7F7F"/>
            </a:solidFill>
            <a:miter lim="800000"/>
          </a:ln>
        </p:spPr>
        <p:txBody>
          <a:bodyPr vert="horz" lIns="91440" tIns="45720" rIns="91440" bIns="45720" rtlCol="0" anchor="ctr">
            <a:noAutofit/>
          </a:bodyPr>
          <a:lstStyle/>
          <a:p>
            <a:pPr algn="ctr"/>
            <a:r>
              <a:rPr lang="en-GB" sz="2400" b="1" err="1">
                <a:solidFill>
                  <a:srgbClr val="3F3F3F"/>
                </a:solidFill>
              </a:rPr>
              <a:t>Amcanion</a:t>
            </a:r>
            <a:r>
              <a:rPr lang="en-GB" sz="2400" b="1">
                <a:solidFill>
                  <a:srgbClr val="3F3F3F"/>
                </a:solidFill>
              </a:rPr>
              <a:t> </a:t>
            </a:r>
            <a:r>
              <a:rPr lang="en-GB" sz="2400" b="1" err="1">
                <a:solidFill>
                  <a:srgbClr val="3F3F3F"/>
                </a:solidFill>
              </a:rPr>
              <a:t>dysgu</a:t>
            </a:r>
            <a:r>
              <a:rPr lang="en-GB" sz="2400" b="1">
                <a:solidFill>
                  <a:srgbClr val="3F3F3F"/>
                </a:solidFill>
              </a:rPr>
              <a:t> </a:t>
            </a:r>
            <a:r>
              <a:rPr lang="en-GB" sz="2400" b="1" err="1">
                <a:solidFill>
                  <a:srgbClr val="3F3F3F"/>
                </a:solidFill>
              </a:rPr>
              <a:t>clir</a:t>
            </a:r>
            <a:br>
              <a:rPr lang="en-US" sz="2400" b="1"/>
            </a:br>
            <a:br>
              <a:rPr lang="en-GB" sz="2400" b="1"/>
            </a:br>
            <a:r>
              <a:rPr lang="en-GB" sz="2400" b="1">
                <a:solidFill>
                  <a:srgbClr val="3F3F3F"/>
                </a:solidFill>
              </a:rPr>
              <a:t>Clear learning objectives</a:t>
            </a:r>
            <a:endParaRPr lang="en-GB" sz="2400" b="1">
              <a:solidFill>
                <a:srgbClr val="3F3F3F"/>
              </a:solidFill>
              <a:cs typeface="Calibri Light"/>
            </a:endParaRPr>
          </a:p>
        </p:txBody>
      </p:sp>
      <p:sp>
        <p:nvSpPr>
          <p:cNvPr id="3" name="Content Placeholder 2"/>
          <p:cNvSpPr>
            <a:spLocks noGrp="1"/>
          </p:cNvSpPr>
          <p:nvPr>
            <p:ph sz="half" idx="1"/>
          </p:nvPr>
        </p:nvSpPr>
        <p:spPr>
          <a:xfrm>
            <a:off x="914400" y="2150200"/>
            <a:ext cx="4436441" cy="2959777"/>
          </a:xfrm>
        </p:spPr>
        <p:txBody>
          <a:bodyPr vert="horz" lIns="91440" tIns="45720" rIns="91440" bIns="45720" rtlCol="0" anchor="t">
            <a:normAutofit/>
          </a:bodyPr>
          <a:lstStyle/>
          <a:p>
            <a:r>
              <a:rPr lang="en-GB" sz="1800" dirty="0" err="1"/>
              <a:t>Gosod</a:t>
            </a:r>
            <a:r>
              <a:rPr lang="en-GB" sz="1800" dirty="0"/>
              <a:t> her </a:t>
            </a:r>
            <a:r>
              <a:rPr lang="en-GB" sz="1800" dirty="0" err="1"/>
              <a:t>clir</a:t>
            </a:r>
            <a:r>
              <a:rPr lang="en-GB" sz="1800" dirty="0"/>
              <a:t> – </a:t>
            </a:r>
            <a:r>
              <a:rPr lang="en-GB" sz="1800" dirty="0" err="1"/>
              <a:t>cysylltu</a:t>
            </a:r>
            <a:r>
              <a:rPr lang="en-GB" sz="1800" dirty="0"/>
              <a:t> </a:t>
            </a:r>
            <a:r>
              <a:rPr lang="en-GB" sz="1800" dirty="0" err="1"/>
              <a:t>gyda</a:t>
            </a:r>
            <a:r>
              <a:rPr lang="en-GB" sz="1800" dirty="0"/>
              <a:t> </a:t>
            </a:r>
            <a:r>
              <a:rPr lang="en-GB" sz="1800" dirty="0" err="1"/>
              <a:t>gwybodaeth</a:t>
            </a:r>
            <a:r>
              <a:rPr lang="en-GB" sz="1800" dirty="0"/>
              <a:t> </a:t>
            </a:r>
            <a:r>
              <a:rPr lang="en-GB" sz="1800" dirty="0" err="1"/>
              <a:t>flaenorol</a:t>
            </a:r>
            <a:r>
              <a:rPr lang="en-GB" sz="1800" dirty="0"/>
              <a:t>. </a:t>
            </a:r>
            <a:r>
              <a:rPr lang="en-GB" sz="1800" dirty="0" err="1"/>
              <a:t>Efallai</a:t>
            </a:r>
            <a:r>
              <a:rPr lang="en-GB" sz="1800" dirty="0"/>
              <a:t> </a:t>
            </a:r>
            <a:r>
              <a:rPr lang="en-GB" sz="1800" dirty="0" err="1"/>
              <a:t>bydd</a:t>
            </a:r>
            <a:r>
              <a:rPr lang="en-GB" sz="1800" dirty="0"/>
              <a:t> </a:t>
            </a:r>
            <a:r>
              <a:rPr lang="en-GB" sz="1800" dirty="0" err="1"/>
              <a:t>disgyblion</a:t>
            </a:r>
            <a:r>
              <a:rPr lang="en-GB" sz="1800" dirty="0"/>
              <a:t> </a:t>
            </a:r>
            <a:r>
              <a:rPr lang="en-GB" sz="1800" dirty="0" err="1"/>
              <a:t>yn</a:t>
            </a:r>
            <a:r>
              <a:rPr lang="en-GB" sz="1800" dirty="0"/>
              <a:t> </a:t>
            </a:r>
            <a:r>
              <a:rPr lang="en-GB" sz="1800" dirty="0" err="1"/>
              <a:t>cael</a:t>
            </a:r>
            <a:r>
              <a:rPr lang="en-GB" sz="1800" dirty="0"/>
              <a:t> </a:t>
            </a:r>
            <a:r>
              <a:rPr lang="en-GB" sz="1800" dirty="0" err="1"/>
              <a:t>trafferth</a:t>
            </a:r>
            <a:r>
              <a:rPr lang="en-GB" sz="1800" dirty="0"/>
              <a:t>, </a:t>
            </a:r>
            <a:r>
              <a:rPr lang="en-GB" sz="1800" dirty="0" err="1"/>
              <a:t>ond</a:t>
            </a:r>
            <a:r>
              <a:rPr lang="en-GB" sz="1800" dirty="0"/>
              <a:t> </a:t>
            </a:r>
            <a:r>
              <a:rPr lang="en-GB" sz="1800" dirty="0" err="1"/>
              <a:t>nid</a:t>
            </a:r>
            <a:r>
              <a:rPr lang="en-GB" sz="1800" dirty="0"/>
              <a:t> </a:t>
            </a:r>
            <a:r>
              <a:rPr lang="en-GB" sz="1800" dirty="0" err="1"/>
              <a:t>yw</a:t>
            </a:r>
            <a:r>
              <a:rPr lang="en-GB" sz="1800" dirty="0"/>
              <a:t> </a:t>
            </a:r>
            <a:r>
              <a:rPr lang="en-GB" sz="1800" dirty="0" err="1"/>
              <a:t>gwneud</a:t>
            </a:r>
            <a:r>
              <a:rPr lang="en-GB" sz="1800" dirty="0"/>
              <a:t> </a:t>
            </a:r>
            <a:r>
              <a:rPr lang="en-GB" sz="1800" dirty="0" err="1"/>
              <a:t>camgymeriadau</a:t>
            </a:r>
            <a:r>
              <a:rPr lang="en-GB" sz="1800" dirty="0"/>
              <a:t> </a:t>
            </a:r>
            <a:r>
              <a:rPr lang="en-GB" sz="1800" dirty="0" err="1"/>
              <a:t>yn</a:t>
            </a:r>
            <a:r>
              <a:rPr lang="en-GB" sz="1800" dirty="0"/>
              <a:t> </a:t>
            </a:r>
            <a:r>
              <a:rPr lang="en-GB" sz="1800" dirty="0" err="1"/>
              <a:t>fethiant</a:t>
            </a:r>
            <a:endParaRPr lang="en-GB" sz="1800" dirty="0">
              <a:cs typeface="Calibri"/>
            </a:endParaRPr>
          </a:p>
          <a:p>
            <a:r>
              <a:rPr lang="en-GB" sz="1800" dirty="0" err="1"/>
              <a:t>Ymroddiad</a:t>
            </a:r>
            <a:r>
              <a:rPr lang="en-GB" sz="1800" dirty="0"/>
              <a:t> – </a:t>
            </a:r>
            <a:r>
              <a:rPr lang="en-GB" sz="1800" dirty="0" err="1"/>
              <a:t>mae</a:t>
            </a:r>
            <a:r>
              <a:rPr lang="en-GB" sz="1800" dirty="0"/>
              <a:t> </a:t>
            </a:r>
            <a:r>
              <a:rPr lang="en-GB" sz="1800" dirty="0" err="1"/>
              <a:t>angen</a:t>
            </a:r>
            <a:r>
              <a:rPr lang="en-GB" sz="1800" dirty="0"/>
              <a:t> </a:t>
            </a:r>
            <a:r>
              <a:rPr lang="en-GB" sz="1800" dirty="0" err="1"/>
              <a:t>i</a:t>
            </a:r>
            <a:r>
              <a:rPr lang="en-GB" sz="1800" dirty="0"/>
              <a:t> </a:t>
            </a:r>
            <a:r>
              <a:rPr lang="en-GB" sz="1800" dirty="0" err="1"/>
              <a:t>ddisgyblion</a:t>
            </a:r>
            <a:r>
              <a:rPr lang="en-GB" sz="1800" dirty="0"/>
              <a:t> </a:t>
            </a:r>
            <a:r>
              <a:rPr lang="en-GB" sz="1800" dirty="0" err="1"/>
              <a:t>ymroi</a:t>
            </a:r>
            <a:r>
              <a:rPr lang="en-GB" sz="1800" dirty="0"/>
              <a:t> </a:t>
            </a:r>
            <a:r>
              <a:rPr lang="en-GB" sz="1800" dirty="0" err="1"/>
              <a:t>i</a:t>
            </a:r>
            <a:r>
              <a:rPr lang="en-GB" sz="1800" dirty="0"/>
              <a:t> </a:t>
            </a:r>
            <a:r>
              <a:rPr lang="en-GB" sz="1800" dirty="0" err="1"/>
              <a:t>dasgau</a:t>
            </a:r>
            <a:r>
              <a:rPr lang="en-GB" sz="1800" dirty="0"/>
              <a:t> er </a:t>
            </a:r>
            <a:r>
              <a:rPr lang="en-GB" sz="1800" dirty="0" err="1"/>
              <a:t>mwyn</a:t>
            </a:r>
            <a:r>
              <a:rPr lang="en-GB" sz="1800" dirty="0"/>
              <a:t> </a:t>
            </a:r>
            <a:r>
              <a:rPr lang="en-GB" sz="1800" dirty="0" err="1"/>
              <a:t>gweld</a:t>
            </a:r>
            <a:r>
              <a:rPr lang="en-GB" sz="1800" dirty="0"/>
              <a:t> </a:t>
            </a:r>
            <a:r>
              <a:rPr lang="en-GB" sz="1800" dirty="0" err="1"/>
              <a:t>gwerth</a:t>
            </a:r>
            <a:r>
              <a:rPr lang="en-GB" sz="1800" dirty="0"/>
              <a:t> </a:t>
            </a:r>
            <a:r>
              <a:rPr lang="en-GB" sz="1800" dirty="0" err="1"/>
              <a:t>i’r</a:t>
            </a:r>
            <a:r>
              <a:rPr lang="en-GB" sz="1800" dirty="0"/>
              <a:t> </a:t>
            </a:r>
            <a:r>
              <a:rPr lang="en-GB" sz="1800" dirty="0" err="1"/>
              <a:t>dysgu</a:t>
            </a:r>
            <a:endParaRPr lang="en-GB" sz="1800" dirty="0"/>
          </a:p>
          <a:p>
            <a:endParaRPr lang="en-GB" sz="1700" dirty="0"/>
          </a:p>
        </p:txBody>
      </p:sp>
      <p:sp>
        <p:nvSpPr>
          <p:cNvPr id="4" name="Content Placeholder 3"/>
          <p:cNvSpPr>
            <a:spLocks noGrp="1"/>
          </p:cNvSpPr>
          <p:nvPr>
            <p:ph sz="half" idx="2"/>
          </p:nvPr>
        </p:nvSpPr>
        <p:spPr>
          <a:xfrm>
            <a:off x="6433653" y="2057704"/>
            <a:ext cx="4166830" cy="2959778"/>
          </a:xfrm>
        </p:spPr>
        <p:txBody>
          <a:bodyPr anchor="t">
            <a:normAutofit/>
          </a:bodyPr>
          <a:lstStyle/>
          <a:p>
            <a:r>
              <a:rPr lang="en-GB" sz="1800" dirty="0"/>
              <a:t>Ensure challenge – this involves knowing what will be challenging for pupils – link to prior knowledge. Due to the possibility of pupils struggling, you must ensure that making errors is not seen as failure.</a:t>
            </a:r>
          </a:p>
          <a:p>
            <a:r>
              <a:rPr lang="en-GB" sz="1800" dirty="0"/>
              <a:t>Commitment – pupils need to commit to a task so should see the worth of a learning experience (frame a lesson?)</a:t>
            </a:r>
          </a:p>
          <a:p>
            <a:endParaRPr lang="en-GB" sz="1700" dirty="0"/>
          </a:p>
        </p:txBody>
      </p:sp>
    </p:spTree>
    <p:extLst>
      <p:ext uri="{BB962C8B-B14F-4D97-AF65-F5344CB8AC3E}">
        <p14:creationId xmlns:p14="http://schemas.microsoft.com/office/powerpoint/2010/main" val="106635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err="1"/>
              <a:t>Amcanion</a:t>
            </a:r>
            <a:r>
              <a:rPr lang="en-GB"/>
              <a:t> </a:t>
            </a:r>
            <a:r>
              <a:rPr lang="en-GB" err="1"/>
              <a:t>Dysgu</a:t>
            </a:r>
            <a:r>
              <a:rPr lang="en-GB"/>
              <a:t> </a:t>
            </a:r>
            <a:r>
              <a:rPr lang="en-GB" err="1"/>
              <a:t>Clir</a:t>
            </a:r>
            <a:r>
              <a:rPr lang="en-GB"/>
              <a:t> /</a:t>
            </a:r>
            <a:br>
              <a:rPr lang="en-GB"/>
            </a:br>
            <a:r>
              <a:rPr lang="en-GB"/>
              <a:t>Clear Learning Objectives</a:t>
            </a:r>
          </a:p>
        </p:txBody>
      </p:sp>
      <p:sp>
        <p:nvSpPr>
          <p:cNvPr id="5" name="Content Placeholder 4"/>
          <p:cNvSpPr>
            <a:spLocks noGrp="1"/>
          </p:cNvSpPr>
          <p:nvPr>
            <p:ph idx="1"/>
          </p:nvPr>
        </p:nvSpPr>
        <p:spPr>
          <a:xfrm>
            <a:off x="6352056" y="1809417"/>
            <a:ext cx="4733525" cy="3597600"/>
          </a:xfrm>
        </p:spPr>
        <p:txBody>
          <a:bodyPr>
            <a:normAutofit fontScale="70000" lnSpcReduction="20000"/>
          </a:bodyPr>
          <a:lstStyle/>
          <a:p>
            <a:r>
              <a:rPr lang="en-GB" sz="3600" b="1" dirty="0"/>
              <a:t>The class mentor </a:t>
            </a:r>
            <a:r>
              <a:rPr lang="en-GB" sz="3600" dirty="0"/>
              <a:t>can discuss this with you in the preparation week and from lesson to lesson to help you to build on the success and challenges experienced by individual pupils</a:t>
            </a:r>
          </a:p>
          <a:p>
            <a:r>
              <a:rPr lang="en-GB" sz="3600" dirty="0"/>
              <a:t>Firstly, think “what do I want the pupils to learn” then think about “how can I facilitate this in my prepared activities and resources”.</a:t>
            </a:r>
          </a:p>
          <a:p>
            <a:endParaRPr lang="en-GB" dirty="0"/>
          </a:p>
        </p:txBody>
      </p:sp>
      <p:sp>
        <p:nvSpPr>
          <p:cNvPr id="6" name="Content Placeholder 4"/>
          <p:cNvSpPr txBox="1">
            <a:spLocks/>
          </p:cNvSpPr>
          <p:nvPr/>
        </p:nvSpPr>
        <p:spPr>
          <a:xfrm>
            <a:off x="877622" y="1808048"/>
            <a:ext cx="4841862" cy="359760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Gall y mentor </a:t>
            </a:r>
            <a:r>
              <a:rPr lang="en-GB" b="1" dirty="0" err="1"/>
              <a:t>dosbarth</a:t>
            </a:r>
            <a:r>
              <a:rPr lang="en-GB" b="1" dirty="0"/>
              <a:t> </a:t>
            </a:r>
            <a:r>
              <a:rPr lang="en-GB" dirty="0" err="1"/>
              <a:t>drafod</a:t>
            </a:r>
            <a:r>
              <a:rPr lang="en-GB" dirty="0"/>
              <a:t> </a:t>
            </a:r>
            <a:r>
              <a:rPr lang="en-GB" dirty="0" err="1"/>
              <a:t>hyn</a:t>
            </a:r>
            <a:r>
              <a:rPr lang="en-GB" dirty="0"/>
              <a:t> </a:t>
            </a:r>
            <a:r>
              <a:rPr lang="en-GB" dirty="0" err="1"/>
              <a:t>gyda</a:t>
            </a:r>
            <a:r>
              <a:rPr lang="en-GB" dirty="0"/>
              <a:t> chi </a:t>
            </a:r>
            <a:r>
              <a:rPr lang="en-GB" dirty="0" err="1"/>
              <a:t>yn</a:t>
            </a:r>
            <a:r>
              <a:rPr lang="en-GB" dirty="0"/>
              <a:t> </a:t>
            </a:r>
            <a:r>
              <a:rPr lang="en-GB" dirty="0" err="1"/>
              <a:t>ystod</a:t>
            </a:r>
            <a:r>
              <a:rPr lang="en-GB" dirty="0"/>
              <a:t> </a:t>
            </a:r>
            <a:r>
              <a:rPr lang="en-GB" dirty="0" err="1"/>
              <a:t>yr</a:t>
            </a:r>
            <a:r>
              <a:rPr lang="en-GB" dirty="0"/>
              <a:t> </a:t>
            </a:r>
            <a:r>
              <a:rPr lang="en-GB" dirty="0" err="1"/>
              <a:t>wythnos</a:t>
            </a:r>
            <a:r>
              <a:rPr lang="en-GB" dirty="0"/>
              <a:t> </a:t>
            </a:r>
            <a:r>
              <a:rPr lang="en-GB" dirty="0" err="1"/>
              <a:t>baratoi</a:t>
            </a:r>
            <a:r>
              <a:rPr lang="en-GB" dirty="0"/>
              <a:t> ac o </a:t>
            </a:r>
            <a:r>
              <a:rPr lang="en-GB" dirty="0" err="1"/>
              <a:t>wers</a:t>
            </a:r>
            <a:r>
              <a:rPr lang="en-GB" dirty="0"/>
              <a:t> </a:t>
            </a:r>
            <a:r>
              <a:rPr lang="en-GB" dirty="0" err="1"/>
              <a:t>i</a:t>
            </a:r>
            <a:r>
              <a:rPr lang="en-GB" dirty="0"/>
              <a:t> </a:t>
            </a:r>
            <a:r>
              <a:rPr lang="en-GB" dirty="0" err="1"/>
              <a:t>wers</a:t>
            </a:r>
            <a:r>
              <a:rPr lang="en-GB" dirty="0"/>
              <a:t> </a:t>
            </a:r>
            <a:r>
              <a:rPr lang="en-GB" dirty="0" err="1"/>
              <a:t>eich</a:t>
            </a:r>
            <a:r>
              <a:rPr lang="en-GB" dirty="0"/>
              <a:t> </a:t>
            </a:r>
            <a:r>
              <a:rPr lang="en-GB" dirty="0" err="1"/>
              <a:t>cynorthwyo</a:t>
            </a:r>
            <a:r>
              <a:rPr lang="en-GB" dirty="0"/>
              <a:t> </a:t>
            </a:r>
            <a:r>
              <a:rPr lang="en-GB" dirty="0" err="1"/>
              <a:t>i</a:t>
            </a:r>
            <a:r>
              <a:rPr lang="en-GB" dirty="0"/>
              <a:t> </a:t>
            </a:r>
            <a:r>
              <a:rPr lang="en-GB" dirty="0" err="1"/>
              <a:t>adeiladu</a:t>
            </a:r>
            <a:r>
              <a:rPr lang="en-GB" dirty="0"/>
              <a:t> </a:t>
            </a:r>
            <a:r>
              <a:rPr lang="en-GB" dirty="0" err="1"/>
              <a:t>ar</a:t>
            </a:r>
            <a:r>
              <a:rPr lang="en-GB" dirty="0"/>
              <a:t> y </a:t>
            </a:r>
            <a:r>
              <a:rPr lang="en-GB" dirty="0" err="1"/>
              <a:t>llwyddiant</a:t>
            </a:r>
            <a:r>
              <a:rPr lang="en-GB" dirty="0"/>
              <a:t> </a:t>
            </a:r>
            <a:r>
              <a:rPr lang="en-GB" dirty="0" err="1"/>
              <a:t>a’r</a:t>
            </a:r>
            <a:r>
              <a:rPr lang="en-GB" dirty="0"/>
              <a:t> </a:t>
            </a:r>
            <a:r>
              <a:rPr lang="en-GB" dirty="0" err="1"/>
              <a:t>heriau</a:t>
            </a:r>
            <a:r>
              <a:rPr lang="en-GB" dirty="0"/>
              <a:t> </a:t>
            </a:r>
            <a:r>
              <a:rPr lang="en-GB" dirty="0" err="1"/>
              <a:t>fydd</a:t>
            </a:r>
            <a:r>
              <a:rPr lang="en-GB" dirty="0"/>
              <a:t> </a:t>
            </a:r>
            <a:r>
              <a:rPr lang="en-GB" dirty="0" err="1"/>
              <a:t>disgyblion</a:t>
            </a:r>
            <a:r>
              <a:rPr lang="en-GB" dirty="0"/>
              <a:t> </a:t>
            </a:r>
            <a:r>
              <a:rPr lang="en-GB" dirty="0" err="1"/>
              <a:t>unigol</a:t>
            </a:r>
            <a:r>
              <a:rPr lang="en-GB" dirty="0"/>
              <a:t> </a:t>
            </a:r>
            <a:r>
              <a:rPr lang="en-GB" dirty="0" err="1"/>
              <a:t>yn</a:t>
            </a:r>
            <a:r>
              <a:rPr lang="en-GB" dirty="0"/>
              <a:t> </a:t>
            </a:r>
            <a:r>
              <a:rPr lang="en-GB" dirty="0" err="1"/>
              <a:t>eu</a:t>
            </a:r>
            <a:r>
              <a:rPr lang="en-GB" dirty="0"/>
              <a:t> </a:t>
            </a:r>
            <a:r>
              <a:rPr lang="en-GB" dirty="0" err="1"/>
              <a:t>profi</a:t>
            </a:r>
            <a:r>
              <a:rPr lang="en-GB" dirty="0"/>
              <a:t> </a:t>
            </a:r>
          </a:p>
          <a:p>
            <a:endParaRPr lang="en-GB" dirty="0"/>
          </a:p>
          <a:p>
            <a:r>
              <a:rPr lang="en-GB" dirty="0" err="1"/>
              <a:t>Yn</a:t>
            </a:r>
            <a:r>
              <a:rPr lang="en-GB" dirty="0"/>
              <a:t> </a:t>
            </a:r>
            <a:r>
              <a:rPr lang="en-GB" dirty="0" err="1"/>
              <a:t>gyntaf</a:t>
            </a:r>
            <a:r>
              <a:rPr lang="en-GB" dirty="0"/>
              <a:t>, </a:t>
            </a:r>
            <a:r>
              <a:rPr lang="en-GB" dirty="0" err="1"/>
              <a:t>meddyliwch</a:t>
            </a:r>
            <a:r>
              <a:rPr lang="en-GB" dirty="0"/>
              <a:t> “</a:t>
            </a:r>
            <a:r>
              <a:rPr lang="en-GB" dirty="0" err="1"/>
              <a:t>beth</a:t>
            </a:r>
            <a:r>
              <a:rPr lang="en-GB" dirty="0"/>
              <a:t> </a:t>
            </a:r>
            <a:r>
              <a:rPr lang="en-GB" dirty="0" err="1"/>
              <a:t>wyf</a:t>
            </a:r>
            <a:r>
              <a:rPr lang="en-GB" dirty="0"/>
              <a:t> am </a:t>
            </a:r>
            <a:r>
              <a:rPr lang="en-GB" dirty="0" err="1"/>
              <a:t>i’r</a:t>
            </a:r>
            <a:r>
              <a:rPr lang="en-GB" dirty="0"/>
              <a:t> </a:t>
            </a:r>
            <a:r>
              <a:rPr lang="en-GB" dirty="0" err="1"/>
              <a:t>disgyblion</a:t>
            </a:r>
            <a:r>
              <a:rPr lang="en-GB" dirty="0"/>
              <a:t> </a:t>
            </a:r>
            <a:r>
              <a:rPr lang="en-GB" dirty="0" err="1"/>
              <a:t>ddysgu</a:t>
            </a:r>
            <a:r>
              <a:rPr lang="en-GB" dirty="0"/>
              <a:t>” ac </a:t>
            </a:r>
            <a:r>
              <a:rPr lang="en-GB" dirty="0" err="1"/>
              <a:t>yna</a:t>
            </a:r>
            <a:r>
              <a:rPr lang="en-GB" dirty="0"/>
              <a:t> </a:t>
            </a:r>
            <a:r>
              <a:rPr lang="en-GB" dirty="0" err="1"/>
              <a:t>meddyliwch</a:t>
            </a:r>
            <a:r>
              <a:rPr lang="en-GB" dirty="0"/>
              <a:t> am “</a:t>
            </a:r>
            <a:r>
              <a:rPr lang="en-GB" dirty="0" err="1"/>
              <a:t>sut</a:t>
            </a:r>
            <a:r>
              <a:rPr lang="en-GB" dirty="0"/>
              <a:t> y </a:t>
            </a:r>
            <a:r>
              <a:rPr lang="en-GB" dirty="0" err="1"/>
              <a:t>gallaf</a:t>
            </a:r>
            <a:r>
              <a:rPr lang="en-GB" dirty="0"/>
              <a:t> </a:t>
            </a:r>
            <a:r>
              <a:rPr lang="en-GB" dirty="0" err="1"/>
              <a:t>hwyluso</a:t>
            </a:r>
            <a:r>
              <a:rPr lang="en-GB" dirty="0"/>
              <a:t> </a:t>
            </a:r>
            <a:r>
              <a:rPr lang="en-GB" dirty="0" err="1"/>
              <a:t>hyn</a:t>
            </a:r>
            <a:r>
              <a:rPr lang="en-GB" dirty="0"/>
              <a:t> </a:t>
            </a:r>
            <a:r>
              <a:rPr lang="en-GB" dirty="0" err="1"/>
              <a:t>yn</a:t>
            </a:r>
            <a:r>
              <a:rPr lang="en-GB" dirty="0"/>
              <a:t> y </a:t>
            </a:r>
            <a:r>
              <a:rPr lang="en-GB" dirty="0" err="1"/>
              <a:t>gweithgareddau</a:t>
            </a:r>
            <a:r>
              <a:rPr lang="en-GB" dirty="0"/>
              <a:t> ac </a:t>
            </a:r>
            <a:r>
              <a:rPr lang="en-GB" dirty="0" err="1"/>
              <a:t>adnoddau</a:t>
            </a:r>
            <a:r>
              <a:rPr lang="en-GB" dirty="0"/>
              <a:t> </a:t>
            </a:r>
            <a:r>
              <a:rPr lang="en-GB" dirty="0" err="1"/>
              <a:t>rwyf</a:t>
            </a:r>
            <a:r>
              <a:rPr lang="en-GB" dirty="0"/>
              <a:t> </a:t>
            </a:r>
            <a:r>
              <a:rPr lang="en-GB" dirty="0" err="1"/>
              <a:t>wedi</a:t>
            </a:r>
            <a:r>
              <a:rPr lang="en-GB" dirty="0"/>
              <a:t> </a:t>
            </a:r>
            <a:r>
              <a:rPr lang="en-GB" dirty="0" err="1"/>
              <a:t>eu</a:t>
            </a:r>
            <a:r>
              <a:rPr lang="en-GB" dirty="0"/>
              <a:t> </a:t>
            </a:r>
            <a:r>
              <a:rPr lang="en-GB" dirty="0" err="1"/>
              <a:t>paratoi</a:t>
            </a:r>
            <a:r>
              <a:rPr lang="en-GB" dirty="0"/>
              <a:t>”.</a:t>
            </a:r>
          </a:p>
          <a:p>
            <a:endParaRPr lang="en-GB" dirty="0"/>
          </a:p>
        </p:txBody>
      </p:sp>
    </p:spTree>
    <p:extLst>
      <p:ext uri="{BB962C8B-B14F-4D97-AF65-F5344CB8AC3E}">
        <p14:creationId xmlns:p14="http://schemas.microsoft.com/office/powerpoint/2010/main" val="171956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73893" y="1891720"/>
            <a:ext cx="4326346" cy="2959777"/>
          </a:xfrm>
        </p:spPr>
        <p:txBody>
          <a:bodyPr anchor="t">
            <a:normAutofit fontScale="92500" lnSpcReduction="10000"/>
          </a:bodyPr>
          <a:lstStyle/>
          <a:p>
            <a:r>
              <a:rPr lang="en-GB" sz="2100" dirty="0" err="1"/>
              <a:t>Hyder</a:t>
            </a:r>
            <a:r>
              <a:rPr lang="en-GB" sz="2100" dirty="0"/>
              <a:t> – </a:t>
            </a:r>
            <a:r>
              <a:rPr lang="en-GB" sz="2100" dirty="0" err="1"/>
              <a:t>disgyblion</a:t>
            </a:r>
            <a:r>
              <a:rPr lang="en-GB" sz="2100" dirty="0"/>
              <a:t> </a:t>
            </a:r>
            <a:r>
              <a:rPr lang="en-GB" sz="2100" dirty="0" err="1"/>
              <a:t>i</a:t>
            </a:r>
            <a:r>
              <a:rPr lang="en-GB" sz="2100" dirty="0"/>
              <a:t> </a:t>
            </a:r>
            <a:r>
              <a:rPr lang="en-GB" sz="2100" dirty="0" err="1"/>
              <a:t>gredu</a:t>
            </a:r>
            <a:r>
              <a:rPr lang="en-GB" sz="2100" dirty="0"/>
              <a:t> </a:t>
            </a:r>
            <a:r>
              <a:rPr lang="en-GB" sz="2100" dirty="0" err="1"/>
              <a:t>eu</a:t>
            </a:r>
            <a:r>
              <a:rPr lang="en-GB" sz="2100" dirty="0"/>
              <a:t> bod </a:t>
            </a:r>
            <a:r>
              <a:rPr lang="en-GB" sz="2100" dirty="0" err="1"/>
              <a:t>nhw</a:t>
            </a:r>
            <a:r>
              <a:rPr lang="en-GB" sz="2100" dirty="0"/>
              <a:t> </a:t>
            </a:r>
            <a:r>
              <a:rPr lang="en-GB" sz="2100" dirty="0" err="1"/>
              <a:t>yn</a:t>
            </a:r>
            <a:r>
              <a:rPr lang="en-GB" sz="2100" dirty="0"/>
              <a:t> </a:t>
            </a:r>
            <a:r>
              <a:rPr lang="en-GB" sz="2100" dirty="0" err="1"/>
              <a:t>gallu</a:t>
            </a:r>
            <a:r>
              <a:rPr lang="en-GB" sz="2100" dirty="0"/>
              <a:t> </a:t>
            </a:r>
            <a:r>
              <a:rPr lang="en-GB" sz="2100" dirty="0" err="1"/>
              <a:t>llwyddo</a:t>
            </a:r>
            <a:r>
              <a:rPr lang="en-GB" sz="2100" dirty="0"/>
              <a:t>.</a:t>
            </a:r>
          </a:p>
          <a:p>
            <a:r>
              <a:rPr lang="en-GB" sz="2100" dirty="0" err="1"/>
              <a:t>Disgwyliadau</a:t>
            </a:r>
            <a:r>
              <a:rPr lang="en-GB" sz="2100" dirty="0"/>
              <a:t> </a:t>
            </a:r>
            <a:r>
              <a:rPr lang="en-GB" sz="2100" dirty="0" err="1"/>
              <a:t>disgyblion</a:t>
            </a:r>
            <a:r>
              <a:rPr lang="en-GB" sz="2100" dirty="0"/>
              <a:t> – </a:t>
            </a:r>
            <a:r>
              <a:rPr lang="en-GB" sz="2100" dirty="0" err="1"/>
              <a:t>byddan</a:t>
            </a:r>
            <a:r>
              <a:rPr lang="en-GB" sz="2100" dirty="0"/>
              <a:t> </a:t>
            </a:r>
            <a:r>
              <a:rPr lang="en-GB" sz="2100" dirty="0" err="1"/>
              <a:t>nhw</a:t>
            </a:r>
            <a:r>
              <a:rPr lang="en-GB" sz="2100" dirty="0"/>
              <a:t> </a:t>
            </a:r>
            <a:r>
              <a:rPr lang="en-GB" sz="2100" dirty="0" err="1"/>
              <a:t>yn</a:t>
            </a:r>
            <a:r>
              <a:rPr lang="en-GB" sz="2100" dirty="0"/>
              <a:t> </a:t>
            </a:r>
            <a:r>
              <a:rPr lang="en-GB" sz="2100" dirty="0" err="1"/>
              <a:t>methu</a:t>
            </a:r>
            <a:r>
              <a:rPr lang="en-GB" sz="2100" dirty="0"/>
              <a:t> </a:t>
            </a:r>
            <a:r>
              <a:rPr lang="en-GB" sz="2100" dirty="0" err="1"/>
              <a:t>os</a:t>
            </a:r>
            <a:r>
              <a:rPr lang="en-GB" sz="2100" dirty="0"/>
              <a:t> </a:t>
            </a:r>
            <a:r>
              <a:rPr lang="en-GB" sz="2100" dirty="0" err="1"/>
              <a:t>oes</a:t>
            </a:r>
            <a:r>
              <a:rPr lang="en-GB" sz="2100" dirty="0"/>
              <a:t> </a:t>
            </a:r>
            <a:r>
              <a:rPr lang="en-GB" sz="2100" dirty="0" err="1"/>
              <a:t>disgwyliadau</a:t>
            </a:r>
            <a:r>
              <a:rPr lang="en-GB" sz="2100" dirty="0"/>
              <a:t> </a:t>
            </a:r>
            <a:r>
              <a:rPr lang="en-GB" sz="2100" dirty="0" err="1"/>
              <a:t>isel</a:t>
            </a:r>
            <a:r>
              <a:rPr lang="en-GB" sz="2100" dirty="0"/>
              <a:t> – </a:t>
            </a:r>
            <a:r>
              <a:rPr lang="en-GB" sz="2100" dirty="0" err="1"/>
              <a:t>rhaid</a:t>
            </a:r>
            <a:r>
              <a:rPr lang="en-GB" sz="2100" dirty="0"/>
              <a:t> </a:t>
            </a:r>
            <a:r>
              <a:rPr lang="en-GB" sz="2100" dirty="0" err="1"/>
              <a:t>gosod</a:t>
            </a:r>
            <a:r>
              <a:rPr lang="en-GB" sz="2100" dirty="0"/>
              <a:t> </a:t>
            </a:r>
            <a:r>
              <a:rPr lang="en-GB" sz="2100" dirty="0" err="1"/>
              <a:t>disgwyliadau</a:t>
            </a:r>
            <a:r>
              <a:rPr lang="en-GB" sz="2100" dirty="0"/>
              <a:t> </a:t>
            </a:r>
            <a:r>
              <a:rPr lang="en-GB" sz="2100" dirty="0" err="1"/>
              <a:t>uchel</a:t>
            </a:r>
            <a:endParaRPr lang="en-GB" sz="2100" dirty="0"/>
          </a:p>
          <a:p>
            <a:r>
              <a:rPr lang="en-GB" sz="2100" dirty="0" err="1"/>
              <a:t>Dealltwriaeth</a:t>
            </a:r>
            <a:r>
              <a:rPr lang="en-GB" sz="2100" dirty="0"/>
              <a:t> </a:t>
            </a:r>
            <a:r>
              <a:rPr lang="en-GB" sz="2100" dirty="0" err="1"/>
              <a:t>clir</a:t>
            </a:r>
            <a:r>
              <a:rPr lang="en-GB" sz="2100" dirty="0"/>
              <a:t> – o </a:t>
            </a:r>
            <a:r>
              <a:rPr lang="en-GB" sz="2100" dirty="0" err="1"/>
              <a:t>destunau</a:t>
            </a:r>
            <a:r>
              <a:rPr lang="en-GB" sz="2100" dirty="0"/>
              <a:t> </a:t>
            </a:r>
            <a:r>
              <a:rPr lang="en-GB" sz="2100" dirty="0" err="1"/>
              <a:t>ysgafn</a:t>
            </a:r>
            <a:r>
              <a:rPr lang="en-GB" sz="2100" dirty="0"/>
              <a:t> a </a:t>
            </a:r>
            <a:r>
              <a:rPr lang="en-GB" sz="2100" dirty="0" err="1"/>
              <a:t>dwfn</a:t>
            </a:r>
            <a:endParaRPr lang="en-GB" sz="2100" dirty="0"/>
          </a:p>
          <a:p>
            <a:endParaRPr lang="en-GB" sz="1700" dirty="0"/>
          </a:p>
        </p:txBody>
      </p:sp>
      <p:sp>
        <p:nvSpPr>
          <p:cNvPr id="4" name="Content Placeholder 3"/>
          <p:cNvSpPr>
            <a:spLocks noGrp="1"/>
          </p:cNvSpPr>
          <p:nvPr>
            <p:ph sz="half" idx="2"/>
          </p:nvPr>
        </p:nvSpPr>
        <p:spPr>
          <a:xfrm>
            <a:off x="6376644" y="1643921"/>
            <a:ext cx="4857608" cy="3570158"/>
          </a:xfrm>
        </p:spPr>
        <p:txBody>
          <a:bodyPr vert="horz" lIns="91440" tIns="45720" rIns="91440" bIns="45720" rtlCol="0" anchor="t">
            <a:normAutofit fontScale="92500" lnSpcReduction="10000"/>
          </a:bodyPr>
          <a:lstStyle/>
          <a:p>
            <a:pPr marL="0" indent="0">
              <a:buNone/>
            </a:pPr>
            <a:endParaRPr lang="en-GB" sz="1300" dirty="0">
              <a:cs typeface="Calibri" panose="020F0502020204030204"/>
            </a:endParaRPr>
          </a:p>
          <a:p>
            <a:r>
              <a:rPr lang="en-GB" sz="1900" dirty="0"/>
              <a:t>Confidence – pupils have to believe that they can attain any goal/learning objective. You must instil this confidence.</a:t>
            </a:r>
          </a:p>
          <a:p>
            <a:r>
              <a:rPr lang="en-GB" sz="1900" dirty="0"/>
              <a:t>Student expectations – many pupils may fail if they have low expectations – you need to help pupils to have realistic expectations so they can achieve potential.</a:t>
            </a:r>
          </a:p>
          <a:p>
            <a:r>
              <a:rPr lang="en-GB" sz="1900" dirty="0"/>
              <a:t>Conceptual understanding – ensure that there are opportunities for surface and deep understanding in order to develop conceptual understanding.</a:t>
            </a:r>
          </a:p>
          <a:p>
            <a:endParaRPr lang="en-GB" sz="1300" dirty="0"/>
          </a:p>
        </p:txBody>
      </p:sp>
      <p:sp>
        <p:nvSpPr>
          <p:cNvPr id="2" name="Title 1">
            <a:extLst>
              <a:ext uri="{FF2B5EF4-FFF2-40B4-BE49-F238E27FC236}">
                <a16:creationId xmlns:a16="http://schemas.microsoft.com/office/drawing/2014/main" id="{79948444-3DD2-4A83-A4D5-536BD483EB85}"/>
              </a:ext>
            </a:extLst>
          </p:cNvPr>
          <p:cNvSpPr>
            <a:spLocks noGrp="1"/>
          </p:cNvSpPr>
          <p:nvPr>
            <p:ph type="title"/>
          </p:nvPr>
        </p:nvSpPr>
        <p:spPr>
          <a:xfrm>
            <a:off x="2465796" y="0"/>
            <a:ext cx="7128873" cy="1110343"/>
          </a:xfrm>
          <a:solidFill>
            <a:srgbClr val="FFFFFF"/>
          </a:solidFill>
          <a:ln w="38100">
            <a:solidFill>
              <a:srgbClr val="7F7F7F"/>
            </a:solidFill>
            <a:miter lim="800000"/>
          </a:ln>
        </p:spPr>
        <p:txBody>
          <a:bodyPr vert="horz" lIns="91440" tIns="45720" rIns="91440" bIns="45720" rtlCol="0" anchor="ctr">
            <a:noAutofit/>
          </a:bodyPr>
          <a:lstStyle/>
          <a:p>
            <a:pPr algn="ctr"/>
            <a:r>
              <a:rPr lang="en-GB" sz="2400" b="1" err="1">
                <a:solidFill>
                  <a:srgbClr val="3F3F3F"/>
                </a:solidFill>
              </a:rPr>
              <a:t>Amcanion</a:t>
            </a:r>
            <a:r>
              <a:rPr lang="en-GB" sz="2400" b="1">
                <a:solidFill>
                  <a:srgbClr val="3F3F3F"/>
                </a:solidFill>
              </a:rPr>
              <a:t> </a:t>
            </a:r>
            <a:r>
              <a:rPr lang="en-GB" sz="2400" b="1" err="1">
                <a:solidFill>
                  <a:srgbClr val="3F3F3F"/>
                </a:solidFill>
              </a:rPr>
              <a:t>dysgu</a:t>
            </a:r>
            <a:r>
              <a:rPr lang="en-GB" sz="2400" b="1">
                <a:solidFill>
                  <a:srgbClr val="3F3F3F"/>
                </a:solidFill>
              </a:rPr>
              <a:t> </a:t>
            </a:r>
            <a:r>
              <a:rPr lang="en-GB" sz="2400" b="1" err="1">
                <a:solidFill>
                  <a:srgbClr val="3F3F3F"/>
                </a:solidFill>
              </a:rPr>
              <a:t>clir</a:t>
            </a:r>
            <a:br>
              <a:rPr lang="en-US" sz="2400"/>
            </a:br>
            <a:br>
              <a:rPr lang="en-GB" sz="2400" b="1"/>
            </a:br>
            <a:r>
              <a:rPr lang="en-GB" sz="2400" b="1">
                <a:solidFill>
                  <a:srgbClr val="3F3F3F"/>
                </a:solidFill>
              </a:rPr>
              <a:t>Clear learning objectives</a:t>
            </a:r>
            <a:endParaRPr lang="en-GB" sz="2400" b="1">
              <a:solidFill>
                <a:srgbClr val="3F3F3F"/>
              </a:solidFill>
              <a:cs typeface="Calibri Light"/>
            </a:endParaRPr>
          </a:p>
        </p:txBody>
      </p:sp>
    </p:spTree>
    <p:extLst>
      <p:ext uri="{BB962C8B-B14F-4D97-AF65-F5344CB8AC3E}">
        <p14:creationId xmlns:p14="http://schemas.microsoft.com/office/powerpoint/2010/main" val="3563420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Sut </a:t>
            </a:r>
            <a:r>
              <a:rPr lang="en-GB" err="1"/>
              <a:t>ydych</a:t>
            </a:r>
            <a:r>
              <a:rPr lang="en-GB"/>
              <a:t> </a:t>
            </a:r>
            <a:r>
              <a:rPr lang="en-GB" err="1"/>
              <a:t>chi’n</a:t>
            </a:r>
            <a:r>
              <a:rPr lang="en-GB"/>
              <a:t> </a:t>
            </a:r>
            <a:r>
              <a:rPr lang="en-GB" err="1"/>
              <a:t>asesu</a:t>
            </a:r>
            <a:r>
              <a:rPr lang="en-GB"/>
              <a:t> </a:t>
            </a:r>
            <a:r>
              <a:rPr lang="en-GB" err="1"/>
              <a:t>dysgu’r</a:t>
            </a:r>
            <a:r>
              <a:rPr lang="en-GB"/>
              <a:t> </a:t>
            </a:r>
            <a:r>
              <a:rPr lang="en-GB" err="1"/>
              <a:t>dysgwr</a:t>
            </a:r>
            <a:r>
              <a:rPr lang="en-GB"/>
              <a:t>?</a:t>
            </a:r>
            <a:br>
              <a:rPr lang="en-GB"/>
            </a:br>
            <a:r>
              <a:rPr lang="en-GB"/>
              <a:t>How could you assess pupils’ learning?</a:t>
            </a:r>
          </a:p>
        </p:txBody>
      </p:sp>
      <p:sp>
        <p:nvSpPr>
          <p:cNvPr id="3" name="Content Placeholder 2"/>
          <p:cNvSpPr>
            <a:spLocks noGrp="1"/>
          </p:cNvSpPr>
          <p:nvPr>
            <p:ph sz="half" idx="1"/>
          </p:nvPr>
        </p:nvSpPr>
        <p:spPr>
          <a:xfrm>
            <a:off x="1104900" y="1600201"/>
            <a:ext cx="4914900" cy="2988226"/>
          </a:xfrm>
        </p:spPr>
        <p:txBody>
          <a:bodyPr/>
          <a:lstStyle/>
          <a:p>
            <a:r>
              <a:rPr lang="cy-GB" dirty="0"/>
              <a:t>Gofynnwch gwestiynau pen agored</a:t>
            </a:r>
          </a:p>
          <a:p>
            <a:r>
              <a:rPr lang="cy-GB" dirty="0"/>
              <a:t>Adborth (ar lafar neu wrth farcio)</a:t>
            </a:r>
          </a:p>
          <a:p>
            <a:r>
              <a:rPr lang="cy-GB" dirty="0"/>
              <a:t>Ysbaid </a:t>
            </a:r>
            <a:r>
              <a:rPr lang="cy-GB" dirty="0" err="1"/>
              <a:t>adfyfrio</a:t>
            </a:r>
            <a:endParaRPr lang="cy-GB" dirty="0"/>
          </a:p>
          <a:p>
            <a:r>
              <a:rPr lang="cy-GB" dirty="0"/>
              <a:t>Rhannu cymheiriaid / asesu</a:t>
            </a:r>
          </a:p>
          <a:p>
            <a:r>
              <a:rPr lang="cy-GB" dirty="0"/>
              <a:t>Cofnod asesu</a:t>
            </a:r>
            <a:endParaRPr lang="en-GB" dirty="0"/>
          </a:p>
        </p:txBody>
      </p:sp>
      <p:sp>
        <p:nvSpPr>
          <p:cNvPr id="4" name="Content Placeholder 3"/>
          <p:cNvSpPr>
            <a:spLocks noGrp="1"/>
          </p:cNvSpPr>
          <p:nvPr>
            <p:ph sz="half" idx="2"/>
          </p:nvPr>
        </p:nvSpPr>
        <p:spPr/>
        <p:txBody>
          <a:bodyPr/>
          <a:lstStyle/>
          <a:p>
            <a:r>
              <a:rPr lang="en-GB"/>
              <a:t>Ask open questions</a:t>
            </a:r>
          </a:p>
          <a:p>
            <a:r>
              <a:rPr lang="en-GB"/>
              <a:t>Marking</a:t>
            </a:r>
          </a:p>
          <a:p>
            <a:r>
              <a:rPr lang="en-GB"/>
              <a:t>Feedback</a:t>
            </a:r>
          </a:p>
          <a:p>
            <a:r>
              <a:rPr lang="en-GB"/>
              <a:t>Pit stop</a:t>
            </a:r>
          </a:p>
          <a:p>
            <a:r>
              <a:rPr lang="en-GB"/>
              <a:t>Peer sharing/ assessment</a:t>
            </a:r>
          </a:p>
          <a:p>
            <a:r>
              <a:rPr lang="en-GB"/>
              <a:t>Assessment record </a:t>
            </a:r>
          </a:p>
        </p:txBody>
      </p:sp>
      <p:pic>
        <p:nvPicPr>
          <p:cNvPr id="5" name="Online Media 4" title="Mid-lesson learning stop">
            <a:hlinkClick r:id="" action="ppaction://media"/>
            <a:extLst>
              <a:ext uri="{FF2B5EF4-FFF2-40B4-BE49-F238E27FC236}">
                <a16:creationId xmlns:a16="http://schemas.microsoft.com/office/drawing/2014/main" id="{D95C580F-0F17-4DAF-A46E-A11D28D49BC5}"/>
              </a:ext>
            </a:extLst>
          </p:cNvPr>
          <p:cNvPicPr>
            <a:picLocks noRot="1" noChangeAspect="1"/>
          </p:cNvPicPr>
          <p:nvPr>
            <a:videoFile r:link="rId1"/>
          </p:nvPr>
        </p:nvPicPr>
        <p:blipFill>
          <a:blip r:embed="rId4"/>
          <a:stretch>
            <a:fillRect/>
          </a:stretch>
        </p:blipFill>
        <p:spPr>
          <a:xfrm>
            <a:off x="850823" y="4588427"/>
            <a:ext cx="2540000" cy="1435100"/>
          </a:xfrm>
          <a:prstGeom prst="rect">
            <a:avLst/>
          </a:prstGeom>
        </p:spPr>
      </p:pic>
      <p:sp>
        <p:nvSpPr>
          <p:cNvPr id="7" name="TextBox 6">
            <a:extLst>
              <a:ext uri="{FF2B5EF4-FFF2-40B4-BE49-F238E27FC236}">
                <a16:creationId xmlns:a16="http://schemas.microsoft.com/office/drawing/2014/main" id="{89C5D10C-AE96-4CEB-8FD3-C0E6276DCFCF}"/>
              </a:ext>
            </a:extLst>
          </p:cNvPr>
          <p:cNvSpPr txBox="1"/>
          <p:nvPr/>
        </p:nvSpPr>
        <p:spPr>
          <a:xfrm>
            <a:off x="420241" y="6229905"/>
            <a:ext cx="3899888" cy="369332"/>
          </a:xfrm>
          <a:prstGeom prst="rect">
            <a:avLst/>
          </a:prstGeom>
          <a:noFill/>
        </p:spPr>
        <p:txBody>
          <a:bodyPr wrap="square">
            <a:spAutoFit/>
          </a:bodyPr>
          <a:lstStyle/>
          <a:p>
            <a:r>
              <a:rPr lang="en-GB" dirty="0">
                <a:hlinkClick r:id="rId5"/>
              </a:rPr>
              <a:t>Mid-lesson learning stop - YouTube</a:t>
            </a:r>
            <a:endParaRPr lang="en-GB" dirty="0"/>
          </a:p>
        </p:txBody>
      </p:sp>
      <p:pic>
        <p:nvPicPr>
          <p:cNvPr id="8" name="Online Media 7" title="Cooperative feedback">
            <a:hlinkClick r:id="" action="ppaction://media"/>
            <a:extLst>
              <a:ext uri="{FF2B5EF4-FFF2-40B4-BE49-F238E27FC236}">
                <a16:creationId xmlns:a16="http://schemas.microsoft.com/office/drawing/2014/main" id="{4A7B5BFF-B0CD-4597-961E-55D16F435AD1}"/>
              </a:ext>
            </a:extLst>
          </p:cNvPr>
          <p:cNvPicPr>
            <a:picLocks noRot="1" noChangeAspect="1"/>
          </p:cNvPicPr>
          <p:nvPr>
            <a:videoFile r:link="rId2"/>
          </p:nvPr>
        </p:nvPicPr>
        <p:blipFill>
          <a:blip r:embed="rId6"/>
          <a:stretch>
            <a:fillRect/>
          </a:stretch>
        </p:blipFill>
        <p:spPr>
          <a:xfrm>
            <a:off x="6441257" y="4660710"/>
            <a:ext cx="2540000" cy="1435100"/>
          </a:xfrm>
          <a:prstGeom prst="rect">
            <a:avLst/>
          </a:prstGeom>
        </p:spPr>
      </p:pic>
      <p:sp>
        <p:nvSpPr>
          <p:cNvPr id="10" name="TextBox 9">
            <a:extLst>
              <a:ext uri="{FF2B5EF4-FFF2-40B4-BE49-F238E27FC236}">
                <a16:creationId xmlns:a16="http://schemas.microsoft.com/office/drawing/2014/main" id="{A7AE71DD-DCA5-49D3-BD11-25CDF5B00E0B}"/>
              </a:ext>
            </a:extLst>
          </p:cNvPr>
          <p:cNvSpPr txBox="1"/>
          <p:nvPr/>
        </p:nvSpPr>
        <p:spPr>
          <a:xfrm>
            <a:off x="5873787" y="6279101"/>
            <a:ext cx="6096912" cy="369332"/>
          </a:xfrm>
          <a:prstGeom prst="rect">
            <a:avLst/>
          </a:prstGeom>
          <a:noFill/>
        </p:spPr>
        <p:txBody>
          <a:bodyPr wrap="square">
            <a:spAutoFit/>
          </a:bodyPr>
          <a:lstStyle/>
          <a:p>
            <a:r>
              <a:rPr lang="en-GB" dirty="0">
                <a:hlinkClick r:id="rId7"/>
              </a:rPr>
              <a:t>Cooperative feedback - YouTube</a:t>
            </a:r>
            <a:endParaRPr lang="en-GB" dirty="0"/>
          </a:p>
        </p:txBody>
      </p:sp>
    </p:spTree>
    <p:extLst>
      <p:ext uri="{BB962C8B-B14F-4D97-AF65-F5344CB8AC3E}">
        <p14:creationId xmlns:p14="http://schemas.microsoft.com/office/powerpoint/2010/main" val="12465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vol="80000">
                <p:cTn id="17" fill="hold" display="0">
                  <p:stCondLst>
                    <p:cond delay="indefinite"/>
                  </p:stCondLst>
                </p:cTn>
                <p:tgtEl>
                  <p:spTgt spid="8"/>
                </p:tgtEl>
              </p:cMediaNode>
            </p:vide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04900" y="76200"/>
            <a:ext cx="9980682" cy="1096962"/>
          </a:xfrm>
          <a:prstGeom prst="rect">
            <a:avLst/>
          </a:prstGeom>
        </p:spPr>
        <p:txBody>
          <a:bodyPr vert="horz" lIns="0" tIns="45720" rIns="0" bIns="45720" rtlCol="0" anchor="b">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nSpc>
                <a:spcPct val="90000"/>
              </a:lnSpc>
              <a:spcBef>
                <a:spcPct val="0"/>
              </a:spcBef>
              <a:spcAft>
                <a:spcPts val="600"/>
              </a:spcAft>
            </a:pPr>
            <a:r>
              <a:rPr lang="en-US" sz="2800" b="1">
                <a:ln w="11430"/>
                <a:latin typeface="+mj-lt"/>
                <a:ea typeface="+mj-ea"/>
                <a:cs typeface="+mj-cs"/>
              </a:rPr>
              <a:t>The link between learning objectives and success criteria…</a:t>
            </a:r>
          </a:p>
        </p:txBody>
      </p:sp>
      <p:sp>
        <p:nvSpPr>
          <p:cNvPr id="6" name="TextBox 5"/>
          <p:cNvSpPr txBox="1"/>
          <p:nvPr/>
        </p:nvSpPr>
        <p:spPr>
          <a:xfrm>
            <a:off x="1104900" y="1600200"/>
            <a:ext cx="9982200" cy="2495436"/>
          </a:xfrm>
          <a:prstGeom prst="rect">
            <a:avLst/>
          </a:prstGeom>
        </p:spPr>
        <p:txBody>
          <a:bodyPr vert="horz" lIns="0" tIns="45720" rIns="0" bIns="45720" rtlCol="0">
            <a:normAutofit/>
          </a:bodyPr>
          <a:lstStyle/>
          <a:p>
            <a:pPr indent="-228600">
              <a:lnSpc>
                <a:spcPct val="90000"/>
              </a:lnSpc>
              <a:spcAft>
                <a:spcPts val="600"/>
              </a:spcAft>
              <a:buFont typeface="Wingdings" panose="05000000000000000000" pitchFamily="2" charset="2"/>
              <a:buChar char="§"/>
            </a:pPr>
            <a:r>
              <a:rPr lang="en-US" sz="2000" dirty="0"/>
              <a:t>"</a:t>
            </a:r>
            <a:r>
              <a:rPr lang="en-US" sz="2000" i="1" dirty="0"/>
              <a:t>Learning objectives and success criteria are the tools which enable pupils to exercise power over their own learning.  Active learners need to be engaged and reflective: success criteria – the ingredients, steps or possible features of the learning objective – provide the rationale for the learning objective in real terms, so that the learner is aware of expectations and can identify which success criteria are going well and which are not.</a:t>
            </a:r>
            <a:r>
              <a:rPr lang="en-US" sz="2000" dirty="0"/>
              <a:t>"</a:t>
            </a:r>
          </a:p>
          <a:p>
            <a:pPr algn="r">
              <a:lnSpc>
                <a:spcPct val="90000"/>
              </a:lnSpc>
              <a:spcAft>
                <a:spcPts val="600"/>
              </a:spcAft>
            </a:pPr>
            <a:r>
              <a:rPr lang="en-US" sz="2000" dirty="0"/>
              <a:t>Clarke, S (2008:81)</a:t>
            </a:r>
          </a:p>
        </p:txBody>
      </p:sp>
      <p:pic>
        <p:nvPicPr>
          <p:cNvPr id="2" name="Online Media 1" title="An incomplete surprise starter">
            <a:hlinkClick r:id="" action="ppaction://media"/>
            <a:extLst>
              <a:ext uri="{FF2B5EF4-FFF2-40B4-BE49-F238E27FC236}">
                <a16:creationId xmlns:a16="http://schemas.microsoft.com/office/drawing/2014/main" id="{B803C2BA-DEBB-4C3A-AFB0-CAF1B824C852}"/>
              </a:ext>
            </a:extLst>
          </p:cNvPr>
          <p:cNvPicPr>
            <a:picLocks noRot="1" noChangeAspect="1"/>
          </p:cNvPicPr>
          <p:nvPr>
            <a:videoFile r:link="rId1"/>
          </p:nvPr>
        </p:nvPicPr>
        <p:blipFill>
          <a:blip r:embed="rId5"/>
          <a:stretch>
            <a:fillRect/>
          </a:stretch>
        </p:blipFill>
        <p:spPr>
          <a:xfrm>
            <a:off x="1250532" y="3899622"/>
            <a:ext cx="3603124" cy="2035765"/>
          </a:xfrm>
          <a:prstGeom prst="rect">
            <a:avLst/>
          </a:prstGeom>
        </p:spPr>
      </p:pic>
      <p:sp>
        <p:nvSpPr>
          <p:cNvPr id="7" name="TextBox 6">
            <a:extLst>
              <a:ext uri="{FF2B5EF4-FFF2-40B4-BE49-F238E27FC236}">
                <a16:creationId xmlns:a16="http://schemas.microsoft.com/office/drawing/2014/main" id="{2A0A2D6F-3C21-47C0-977F-DB629CBA6A04}"/>
              </a:ext>
            </a:extLst>
          </p:cNvPr>
          <p:cNvSpPr txBox="1"/>
          <p:nvPr/>
        </p:nvSpPr>
        <p:spPr>
          <a:xfrm>
            <a:off x="885653" y="6210392"/>
            <a:ext cx="6096912" cy="369332"/>
          </a:xfrm>
          <a:prstGeom prst="rect">
            <a:avLst/>
          </a:prstGeom>
          <a:noFill/>
        </p:spPr>
        <p:txBody>
          <a:bodyPr wrap="square">
            <a:spAutoFit/>
          </a:bodyPr>
          <a:lstStyle/>
          <a:p>
            <a:r>
              <a:rPr lang="en-GB" dirty="0">
                <a:hlinkClick r:id="rId6"/>
              </a:rPr>
              <a:t>An incomplete surprise starter - YouTube</a:t>
            </a:r>
            <a:endParaRPr lang="en-GB" dirty="0"/>
          </a:p>
        </p:txBody>
      </p:sp>
      <p:pic>
        <p:nvPicPr>
          <p:cNvPr id="4" name="Online Media 3" title="Co-constructing success criteria">
            <a:hlinkClick r:id="" action="ppaction://media"/>
            <a:extLst>
              <a:ext uri="{FF2B5EF4-FFF2-40B4-BE49-F238E27FC236}">
                <a16:creationId xmlns:a16="http://schemas.microsoft.com/office/drawing/2014/main" id="{3E59AFE3-8026-4A08-A471-8DA01A01CDAB}"/>
              </a:ext>
            </a:extLst>
          </p:cNvPr>
          <p:cNvPicPr>
            <a:picLocks noRot="1" noChangeAspect="1"/>
          </p:cNvPicPr>
          <p:nvPr>
            <a:videoFile r:link="rId2"/>
          </p:nvPr>
        </p:nvPicPr>
        <p:blipFill>
          <a:blip r:embed="rId7"/>
          <a:stretch>
            <a:fillRect/>
          </a:stretch>
        </p:blipFill>
        <p:spPr>
          <a:xfrm>
            <a:off x="6597916" y="3899622"/>
            <a:ext cx="3860192" cy="2181009"/>
          </a:xfrm>
          <a:prstGeom prst="rect">
            <a:avLst/>
          </a:prstGeom>
        </p:spPr>
      </p:pic>
      <p:sp>
        <p:nvSpPr>
          <p:cNvPr id="9" name="TextBox 8">
            <a:extLst>
              <a:ext uri="{FF2B5EF4-FFF2-40B4-BE49-F238E27FC236}">
                <a16:creationId xmlns:a16="http://schemas.microsoft.com/office/drawing/2014/main" id="{D245F093-2EE2-468A-B858-39FB852A89E5}"/>
              </a:ext>
            </a:extLst>
          </p:cNvPr>
          <p:cNvSpPr txBox="1"/>
          <p:nvPr/>
        </p:nvSpPr>
        <p:spPr>
          <a:xfrm>
            <a:off x="6095241" y="6210392"/>
            <a:ext cx="6096912" cy="369332"/>
          </a:xfrm>
          <a:prstGeom prst="rect">
            <a:avLst/>
          </a:prstGeom>
          <a:noFill/>
        </p:spPr>
        <p:txBody>
          <a:bodyPr wrap="square">
            <a:spAutoFit/>
          </a:bodyPr>
          <a:lstStyle/>
          <a:p>
            <a:r>
              <a:rPr lang="en-GB" dirty="0">
                <a:hlinkClick r:id="rId8"/>
              </a:rPr>
              <a:t>Co-constructing success criteria - YouTube</a:t>
            </a:r>
            <a:endParaRPr lang="en-GB" dirty="0"/>
          </a:p>
        </p:txBody>
      </p:sp>
    </p:spTree>
    <p:extLst>
      <p:ext uri="{BB962C8B-B14F-4D97-AF65-F5344CB8AC3E}">
        <p14:creationId xmlns:p14="http://schemas.microsoft.com/office/powerpoint/2010/main" val="1210192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1104900" y="76200"/>
            <a:ext cx="9980682" cy="1096962"/>
          </a:xfrm>
          <a:prstGeom prst="rect">
            <a:avLst/>
          </a:prstGeom>
        </p:spPr>
        <p:txBody>
          <a:bodyPr vert="horz" lIns="0" tIns="45720" rIns="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200" b="1">
                <a:ln w="11430"/>
              </a:rPr>
              <a:t>Y cyswllt rhwng amcanion dysgu a meini prawf llwyddiant…</a:t>
            </a:r>
          </a:p>
          <a:p>
            <a:pPr>
              <a:spcAft>
                <a:spcPts val="600"/>
              </a:spcAft>
            </a:pPr>
            <a:br>
              <a:rPr lang="en-US" sz="2200" b="1">
                <a:ln w="11430"/>
              </a:rPr>
            </a:br>
            <a:r>
              <a:rPr lang="en-US" sz="2200" b="1">
                <a:ln w="11430"/>
              </a:rPr>
              <a:t>The link between learning objectives and success criteria…</a:t>
            </a:r>
            <a:endParaRPr lang="en-GB" sz="2200"/>
          </a:p>
        </p:txBody>
      </p:sp>
      <p:sp>
        <p:nvSpPr>
          <p:cNvPr id="4" name="Content Placeholder 3"/>
          <p:cNvSpPr>
            <a:spLocks noGrp="1"/>
          </p:cNvSpPr>
          <p:nvPr>
            <p:ph sz="half" idx="1"/>
          </p:nvPr>
        </p:nvSpPr>
        <p:spPr>
          <a:xfrm>
            <a:off x="6651529" y="1709709"/>
            <a:ext cx="4914900" cy="4571999"/>
          </a:xfrm>
        </p:spPr>
        <p:txBody>
          <a:bodyPr vert="horz" lIns="0" tIns="45720" rIns="0" bIns="45720" rtlCol="0">
            <a:normAutofit/>
          </a:bodyPr>
          <a:lstStyle/>
          <a:p>
            <a:pPr marL="342900"/>
            <a:r>
              <a:rPr lang="en-GB" b="1" dirty="0"/>
              <a:t>Learning objectives </a:t>
            </a:r>
            <a:r>
              <a:rPr lang="en-GB" dirty="0"/>
              <a:t>and </a:t>
            </a:r>
            <a:r>
              <a:rPr lang="en-GB" b="1" dirty="0"/>
              <a:t>success criteria </a:t>
            </a:r>
            <a:r>
              <a:rPr lang="en-GB" dirty="0"/>
              <a:t>are important for creating focused, purposeful learning </a:t>
            </a:r>
          </a:p>
          <a:p>
            <a:pPr marL="342900"/>
            <a:r>
              <a:rPr lang="en-GB" b="1" dirty="0"/>
              <a:t>Learning objectives </a:t>
            </a:r>
            <a:r>
              <a:rPr lang="en-GB" dirty="0"/>
              <a:t>focus on learning rather than tasks</a:t>
            </a:r>
          </a:p>
          <a:p>
            <a:pPr marL="342900"/>
            <a:r>
              <a:rPr lang="en-GB" b="1" dirty="0"/>
              <a:t>Success criteria </a:t>
            </a:r>
            <a:r>
              <a:rPr lang="en-GB" dirty="0"/>
              <a:t>makes it explicit what success looks or sounds like </a:t>
            </a:r>
          </a:p>
          <a:p>
            <a:r>
              <a:rPr lang="en-GB" dirty="0"/>
              <a:t>Put another way…</a:t>
            </a:r>
          </a:p>
          <a:p>
            <a:r>
              <a:rPr lang="en-GB" dirty="0"/>
              <a:t>Pupils should be able to recognise how to achieve the LO by engaging with the SC</a:t>
            </a:r>
          </a:p>
          <a:p>
            <a:endParaRPr lang="en-GB" dirty="0"/>
          </a:p>
          <a:p>
            <a:endParaRPr lang="en-GB" dirty="0"/>
          </a:p>
        </p:txBody>
      </p:sp>
      <p:sp>
        <p:nvSpPr>
          <p:cNvPr id="3" name="Rectangle 2"/>
          <p:cNvSpPr/>
          <p:nvPr/>
        </p:nvSpPr>
        <p:spPr>
          <a:xfrm>
            <a:off x="773408" y="1786366"/>
            <a:ext cx="4914900" cy="4571999"/>
          </a:xfrm>
          <a:prstGeom prst="rect">
            <a:avLst/>
          </a:prstGeom>
        </p:spPr>
        <p:txBody>
          <a:bodyPr vert="horz" lIns="0" tIns="45720" rIns="0" bIns="45720" rtlCol="0">
            <a:normAutofit lnSpcReduction="10000"/>
          </a:bodyPr>
          <a:lstStyle/>
          <a:p>
            <a:pPr marL="285750" indent="-228600">
              <a:lnSpc>
                <a:spcPct val="90000"/>
              </a:lnSpc>
              <a:spcAft>
                <a:spcPts val="600"/>
              </a:spcAft>
              <a:buFont typeface="Wingdings" panose="05000000000000000000" pitchFamily="2" charset="2"/>
              <a:buChar char="§"/>
            </a:pPr>
            <a:r>
              <a:rPr lang="en-GB" sz="2000" dirty="0"/>
              <a:t>Mae </a:t>
            </a:r>
            <a:r>
              <a:rPr lang="en-GB" sz="2000" b="1" dirty="0" err="1"/>
              <a:t>amcanion</a:t>
            </a:r>
            <a:r>
              <a:rPr lang="en-GB" sz="2000" b="1" dirty="0"/>
              <a:t> </a:t>
            </a:r>
            <a:r>
              <a:rPr lang="en-GB" sz="2000" b="1" dirty="0" err="1"/>
              <a:t>dysgu</a:t>
            </a:r>
            <a:r>
              <a:rPr lang="en-GB" sz="2000" b="1" dirty="0"/>
              <a:t> </a:t>
            </a:r>
            <a:r>
              <a:rPr lang="en-GB" sz="2000" dirty="0"/>
              <a:t>a</a:t>
            </a:r>
            <a:r>
              <a:rPr lang="en-GB" sz="2000" b="1" dirty="0"/>
              <a:t> </a:t>
            </a:r>
            <a:r>
              <a:rPr lang="en-GB" sz="2000" b="1" dirty="0" err="1"/>
              <a:t>meini</a:t>
            </a:r>
            <a:r>
              <a:rPr lang="en-GB" sz="2000" b="1" dirty="0"/>
              <a:t> </a:t>
            </a:r>
            <a:r>
              <a:rPr lang="en-GB" sz="2000" b="1" dirty="0" err="1"/>
              <a:t>prawf</a:t>
            </a:r>
            <a:r>
              <a:rPr lang="en-GB" sz="2000" b="1" dirty="0"/>
              <a:t> </a:t>
            </a:r>
            <a:r>
              <a:rPr lang="en-GB" sz="2000" b="1" dirty="0" err="1"/>
              <a:t>llwyddiant</a:t>
            </a:r>
            <a:r>
              <a:rPr lang="en-GB" sz="2000" b="1" dirty="0"/>
              <a:t> </a:t>
            </a:r>
            <a:r>
              <a:rPr lang="en-GB" sz="2000" dirty="0" err="1"/>
              <a:t>yn</a:t>
            </a:r>
            <a:r>
              <a:rPr lang="en-GB" sz="2000" dirty="0"/>
              <a:t> </a:t>
            </a:r>
            <a:r>
              <a:rPr lang="en-GB" sz="2000" dirty="0" err="1"/>
              <a:t>bwysig</a:t>
            </a:r>
            <a:r>
              <a:rPr lang="en-GB" sz="2000" dirty="0"/>
              <a:t> </a:t>
            </a:r>
            <a:r>
              <a:rPr lang="en-GB" sz="2000" dirty="0" err="1"/>
              <a:t>ar</a:t>
            </a:r>
            <a:r>
              <a:rPr lang="en-GB" sz="2000" dirty="0"/>
              <a:t> </a:t>
            </a:r>
            <a:r>
              <a:rPr lang="en-GB" sz="2000" dirty="0" err="1"/>
              <a:t>gyfer</a:t>
            </a:r>
            <a:r>
              <a:rPr lang="en-GB" sz="2000" dirty="0"/>
              <a:t> </a:t>
            </a:r>
            <a:r>
              <a:rPr lang="en-GB" sz="2000" dirty="0" err="1"/>
              <a:t>creu</a:t>
            </a:r>
            <a:r>
              <a:rPr lang="en-GB" sz="2000" dirty="0"/>
              <a:t> </a:t>
            </a:r>
            <a:r>
              <a:rPr lang="en-GB" sz="2000" dirty="0" err="1"/>
              <a:t>dysgu</a:t>
            </a:r>
            <a:r>
              <a:rPr lang="en-GB" sz="2000" dirty="0"/>
              <a:t> </a:t>
            </a:r>
            <a:r>
              <a:rPr lang="en-GB" sz="2000" dirty="0" err="1"/>
              <a:t>pwrpasol</a:t>
            </a:r>
            <a:r>
              <a:rPr lang="en-GB" sz="2000" dirty="0"/>
              <a:t> â </a:t>
            </a:r>
            <a:r>
              <a:rPr lang="en-GB" sz="2000" dirty="0" err="1"/>
              <a:t>ffocws</a:t>
            </a:r>
            <a:endParaRPr lang="en-GB" sz="2000" dirty="0"/>
          </a:p>
          <a:p>
            <a:pPr marL="285750" indent="-228600">
              <a:lnSpc>
                <a:spcPct val="90000"/>
              </a:lnSpc>
              <a:spcAft>
                <a:spcPts val="600"/>
              </a:spcAft>
              <a:buFont typeface="Wingdings" panose="05000000000000000000" pitchFamily="2" charset="2"/>
              <a:buChar char="§"/>
            </a:pPr>
            <a:endParaRPr lang="en-GB" sz="2000" dirty="0"/>
          </a:p>
          <a:p>
            <a:pPr marL="285750" indent="-228600">
              <a:lnSpc>
                <a:spcPct val="90000"/>
              </a:lnSpc>
              <a:spcAft>
                <a:spcPts val="600"/>
              </a:spcAft>
              <a:buFont typeface="Wingdings" panose="05000000000000000000" pitchFamily="2" charset="2"/>
              <a:buChar char="§"/>
            </a:pPr>
            <a:r>
              <a:rPr lang="en-GB" sz="2000" dirty="0"/>
              <a:t>Mae </a:t>
            </a:r>
            <a:r>
              <a:rPr lang="en-GB" sz="2000" b="1" dirty="0" err="1"/>
              <a:t>amcanion</a:t>
            </a:r>
            <a:r>
              <a:rPr lang="en-GB" sz="2000" b="1" dirty="0"/>
              <a:t> </a:t>
            </a:r>
            <a:r>
              <a:rPr lang="en-GB" sz="2000" b="1" dirty="0" err="1"/>
              <a:t>dysgu</a:t>
            </a:r>
            <a:r>
              <a:rPr lang="en-GB" sz="2000" b="1" dirty="0"/>
              <a:t> </a:t>
            </a:r>
            <a:r>
              <a:rPr lang="en-GB" sz="2000" dirty="0" err="1"/>
              <a:t>yn</a:t>
            </a:r>
            <a:r>
              <a:rPr lang="en-GB" sz="2000" dirty="0"/>
              <a:t> </a:t>
            </a:r>
            <a:r>
              <a:rPr lang="en-GB" sz="2000" dirty="0" err="1"/>
              <a:t>canolbwyntio</a:t>
            </a:r>
            <a:r>
              <a:rPr lang="en-GB" sz="2000" dirty="0"/>
              <a:t> </a:t>
            </a:r>
            <a:r>
              <a:rPr lang="en-GB" sz="2000" dirty="0" err="1"/>
              <a:t>ar</a:t>
            </a:r>
            <a:r>
              <a:rPr lang="en-GB" sz="2000" dirty="0"/>
              <a:t> </a:t>
            </a:r>
            <a:r>
              <a:rPr lang="en-GB" sz="2000" dirty="0" err="1"/>
              <a:t>ddysgu</a:t>
            </a:r>
            <a:r>
              <a:rPr lang="en-GB" sz="2000" dirty="0"/>
              <a:t> </a:t>
            </a:r>
            <a:r>
              <a:rPr lang="en-GB" sz="2000" dirty="0" err="1"/>
              <a:t>yn</a:t>
            </a:r>
            <a:r>
              <a:rPr lang="en-GB" sz="2000" dirty="0"/>
              <a:t> </a:t>
            </a:r>
            <a:r>
              <a:rPr lang="en-GB" sz="2000" dirty="0" err="1"/>
              <a:t>hytrach</a:t>
            </a:r>
            <a:r>
              <a:rPr lang="en-GB" sz="2000" dirty="0"/>
              <a:t> </a:t>
            </a:r>
            <a:r>
              <a:rPr lang="en-GB" sz="2000" dirty="0" err="1"/>
              <a:t>na</a:t>
            </a:r>
            <a:r>
              <a:rPr lang="en-GB" sz="2000" dirty="0"/>
              <a:t> </a:t>
            </a:r>
            <a:r>
              <a:rPr lang="en-GB" sz="2000" dirty="0" err="1"/>
              <a:t>thasgau</a:t>
            </a:r>
            <a:endParaRPr lang="en-GB" sz="2000" dirty="0"/>
          </a:p>
          <a:p>
            <a:pPr marL="285750" indent="-228600">
              <a:lnSpc>
                <a:spcPct val="90000"/>
              </a:lnSpc>
              <a:spcAft>
                <a:spcPts val="600"/>
              </a:spcAft>
              <a:buFont typeface="Wingdings" panose="05000000000000000000" pitchFamily="2" charset="2"/>
              <a:buChar char="§"/>
            </a:pPr>
            <a:endParaRPr lang="en-GB" sz="2000" dirty="0"/>
          </a:p>
          <a:p>
            <a:pPr marL="285750" indent="-228600">
              <a:lnSpc>
                <a:spcPct val="90000"/>
              </a:lnSpc>
              <a:spcAft>
                <a:spcPts val="600"/>
              </a:spcAft>
              <a:buFont typeface="Wingdings" panose="05000000000000000000" pitchFamily="2" charset="2"/>
              <a:buChar char="§"/>
            </a:pPr>
            <a:r>
              <a:rPr lang="en-GB" sz="2000" dirty="0"/>
              <a:t>Mae </a:t>
            </a:r>
            <a:r>
              <a:rPr lang="en-GB" sz="2000" b="1" dirty="0" err="1"/>
              <a:t>meini</a:t>
            </a:r>
            <a:r>
              <a:rPr lang="en-GB" sz="2000" b="1" dirty="0"/>
              <a:t> </a:t>
            </a:r>
            <a:r>
              <a:rPr lang="en-GB" sz="2000" b="1" dirty="0" err="1"/>
              <a:t>prawf</a:t>
            </a:r>
            <a:r>
              <a:rPr lang="en-GB" sz="2000" b="1" dirty="0"/>
              <a:t> </a:t>
            </a:r>
            <a:r>
              <a:rPr lang="en-GB" sz="2000" b="1" dirty="0" err="1"/>
              <a:t>llwyddiant</a:t>
            </a:r>
            <a:r>
              <a:rPr lang="en-GB" sz="2000" b="1" dirty="0"/>
              <a:t> </a:t>
            </a:r>
            <a:r>
              <a:rPr lang="en-GB" sz="2000" dirty="0" err="1"/>
              <a:t>yn</a:t>
            </a:r>
            <a:r>
              <a:rPr lang="en-GB" sz="2000" b="1" dirty="0"/>
              <a:t> </a:t>
            </a:r>
            <a:r>
              <a:rPr lang="en-GB" sz="2000" dirty="0" err="1"/>
              <a:t>ei</a:t>
            </a:r>
            <a:r>
              <a:rPr lang="en-GB" sz="2000" dirty="0"/>
              <a:t> </a:t>
            </a:r>
            <a:r>
              <a:rPr lang="en-GB" sz="2000" dirty="0" err="1"/>
              <a:t>gwneud</a:t>
            </a:r>
            <a:r>
              <a:rPr lang="en-GB" sz="2000" dirty="0"/>
              <a:t> </a:t>
            </a:r>
            <a:r>
              <a:rPr lang="en-GB" sz="2000" dirty="0" err="1"/>
              <a:t>yn</a:t>
            </a:r>
            <a:r>
              <a:rPr lang="en-GB" sz="2000" dirty="0"/>
              <a:t> </a:t>
            </a:r>
            <a:r>
              <a:rPr lang="en-GB" sz="2000" dirty="0" err="1"/>
              <a:t>eglur</a:t>
            </a:r>
            <a:r>
              <a:rPr lang="en-GB" sz="2000" dirty="0"/>
              <a:t> </a:t>
            </a:r>
            <a:r>
              <a:rPr lang="en-GB" sz="2000" dirty="0" err="1"/>
              <a:t>sut</a:t>
            </a:r>
            <a:r>
              <a:rPr lang="en-GB" sz="2000" dirty="0"/>
              <a:t> </a:t>
            </a:r>
            <a:r>
              <a:rPr lang="en-GB" sz="2000" dirty="0" err="1"/>
              <a:t>mae</a:t>
            </a:r>
            <a:r>
              <a:rPr lang="en-GB" sz="2000" dirty="0"/>
              <a:t> </a:t>
            </a:r>
            <a:r>
              <a:rPr lang="en-GB" sz="2000" dirty="0" err="1"/>
              <a:t>llwyddiant</a:t>
            </a:r>
            <a:r>
              <a:rPr lang="en-GB" sz="2000" dirty="0"/>
              <a:t> </a:t>
            </a:r>
            <a:r>
              <a:rPr lang="en-GB" sz="2000" dirty="0" err="1"/>
              <a:t>yn</a:t>
            </a:r>
            <a:r>
              <a:rPr lang="en-GB" sz="2000" dirty="0"/>
              <a:t> </a:t>
            </a:r>
            <a:r>
              <a:rPr lang="en-GB" sz="2000" dirty="0" err="1"/>
              <a:t>edrych</a:t>
            </a:r>
            <a:r>
              <a:rPr lang="en-GB" sz="2000" dirty="0"/>
              <a:t> </a:t>
            </a:r>
            <a:r>
              <a:rPr lang="en-GB" sz="2000" dirty="0" err="1"/>
              <a:t>neu'n</a:t>
            </a:r>
            <a:r>
              <a:rPr lang="en-GB" sz="2000" dirty="0"/>
              <a:t> </a:t>
            </a:r>
            <a:r>
              <a:rPr lang="en-GB" sz="2000" dirty="0" err="1"/>
              <a:t>swnio</a:t>
            </a:r>
            <a:r>
              <a:rPr lang="en-GB" sz="2000" dirty="0"/>
              <a:t> </a:t>
            </a:r>
          </a:p>
          <a:p>
            <a:pPr marL="285750" indent="-228600">
              <a:lnSpc>
                <a:spcPct val="90000"/>
              </a:lnSpc>
              <a:spcAft>
                <a:spcPts val="600"/>
              </a:spcAft>
              <a:buFont typeface="Wingdings" panose="05000000000000000000" pitchFamily="2" charset="2"/>
              <a:buChar char="§"/>
            </a:pPr>
            <a:endParaRPr lang="en-GB" sz="2000" dirty="0"/>
          </a:p>
          <a:p>
            <a:pPr marL="285750" indent="-228600">
              <a:lnSpc>
                <a:spcPct val="90000"/>
              </a:lnSpc>
              <a:spcAft>
                <a:spcPts val="600"/>
              </a:spcAft>
              <a:buFont typeface="Wingdings" panose="05000000000000000000" pitchFamily="2" charset="2"/>
              <a:buChar char="§"/>
            </a:pPr>
            <a:r>
              <a:rPr lang="en-GB" sz="2000" dirty="0" err="1"/>
              <a:t>A’i</a:t>
            </a:r>
            <a:r>
              <a:rPr lang="en-GB" sz="2000" dirty="0"/>
              <a:t> </a:t>
            </a:r>
            <a:r>
              <a:rPr lang="en-GB" sz="2000" dirty="0" err="1"/>
              <a:t>roi</a:t>
            </a:r>
            <a:r>
              <a:rPr lang="en-GB" sz="2000" dirty="0"/>
              <a:t> </a:t>
            </a:r>
            <a:r>
              <a:rPr lang="en-GB" sz="2000" dirty="0" err="1"/>
              <a:t>mewn</a:t>
            </a:r>
            <a:r>
              <a:rPr lang="en-GB" sz="2000" dirty="0"/>
              <a:t> </a:t>
            </a:r>
            <a:r>
              <a:rPr lang="en-GB" sz="2000" dirty="0" err="1"/>
              <a:t>ffordd</a:t>
            </a:r>
            <a:r>
              <a:rPr lang="en-GB" sz="2000" dirty="0"/>
              <a:t> </a:t>
            </a:r>
            <a:r>
              <a:rPr lang="en-GB" sz="2000" dirty="0" err="1"/>
              <a:t>arall</a:t>
            </a:r>
            <a:r>
              <a:rPr lang="en-GB" sz="2000" dirty="0"/>
              <a:t>…</a:t>
            </a:r>
          </a:p>
          <a:p>
            <a:pPr marL="285750" indent="-228600">
              <a:lnSpc>
                <a:spcPct val="90000"/>
              </a:lnSpc>
              <a:spcAft>
                <a:spcPts val="600"/>
              </a:spcAft>
              <a:buFont typeface="Wingdings" panose="05000000000000000000" pitchFamily="2" charset="2"/>
              <a:buChar char="§"/>
            </a:pPr>
            <a:endParaRPr lang="en-GB" sz="2000" dirty="0"/>
          </a:p>
          <a:p>
            <a:pPr marL="285750" indent="-228600">
              <a:lnSpc>
                <a:spcPct val="90000"/>
              </a:lnSpc>
              <a:spcAft>
                <a:spcPts val="600"/>
              </a:spcAft>
              <a:buFont typeface="Wingdings" panose="05000000000000000000" pitchFamily="2" charset="2"/>
              <a:buChar char="§"/>
            </a:pPr>
            <a:r>
              <a:rPr lang="en-GB" sz="2000" dirty="0" err="1"/>
              <a:t>Dylai</a:t>
            </a:r>
            <a:r>
              <a:rPr lang="en-GB" sz="2000" dirty="0"/>
              <a:t> </a:t>
            </a:r>
            <a:r>
              <a:rPr lang="en-GB" sz="2000" dirty="0" err="1"/>
              <a:t>disgyblion</a:t>
            </a:r>
            <a:r>
              <a:rPr lang="en-GB" sz="2000" dirty="0"/>
              <a:t> </a:t>
            </a:r>
            <a:r>
              <a:rPr lang="en-GB" sz="2000" dirty="0" err="1"/>
              <a:t>allu</a:t>
            </a:r>
            <a:r>
              <a:rPr lang="en-GB" sz="2000" dirty="0"/>
              <a:t> </a:t>
            </a:r>
            <a:r>
              <a:rPr lang="en-GB" sz="2000" dirty="0" err="1"/>
              <a:t>adnabod</a:t>
            </a:r>
            <a:r>
              <a:rPr lang="en-GB" sz="2000" dirty="0"/>
              <a:t> </a:t>
            </a:r>
            <a:r>
              <a:rPr lang="en-GB" sz="2000" dirty="0" err="1"/>
              <a:t>sut</a:t>
            </a:r>
            <a:r>
              <a:rPr lang="en-GB" sz="2000" dirty="0"/>
              <a:t> </a:t>
            </a:r>
            <a:r>
              <a:rPr lang="en-GB" sz="2000" dirty="0" err="1"/>
              <a:t>i</a:t>
            </a:r>
            <a:r>
              <a:rPr lang="en-GB" sz="2000" dirty="0"/>
              <a:t> </a:t>
            </a:r>
            <a:r>
              <a:rPr lang="en-GB" sz="2000" dirty="0" err="1"/>
              <a:t>gyflawni’r</a:t>
            </a:r>
            <a:r>
              <a:rPr lang="en-GB" sz="2000" dirty="0"/>
              <a:t> AD </a:t>
            </a:r>
            <a:r>
              <a:rPr lang="en-GB" sz="2000" dirty="0" err="1"/>
              <a:t>drwy</a:t>
            </a:r>
            <a:r>
              <a:rPr lang="en-GB" sz="2000" dirty="0"/>
              <a:t> </a:t>
            </a:r>
            <a:r>
              <a:rPr lang="en-GB" sz="2000" dirty="0" err="1"/>
              <a:t>ymgysylltu</a:t>
            </a:r>
            <a:r>
              <a:rPr lang="en-GB" sz="2000" dirty="0"/>
              <a:t> </a:t>
            </a:r>
            <a:r>
              <a:rPr lang="en-GB" sz="2000" dirty="0" err="1"/>
              <a:t>â’r</a:t>
            </a:r>
            <a:r>
              <a:rPr lang="en-GB" sz="2000" dirty="0"/>
              <a:t> </a:t>
            </a:r>
            <a:r>
              <a:rPr lang="en-GB" sz="2000" dirty="0" err="1"/>
              <a:t>MPLl</a:t>
            </a:r>
            <a:endParaRPr lang="en-GB" sz="2000" dirty="0"/>
          </a:p>
        </p:txBody>
      </p:sp>
    </p:spTree>
    <p:extLst>
      <p:ext uri="{BB962C8B-B14F-4D97-AF65-F5344CB8AC3E}">
        <p14:creationId xmlns:p14="http://schemas.microsoft.com/office/powerpoint/2010/main" val="1548360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47554" y="461306"/>
            <a:ext cx="4914900" cy="4571999"/>
          </a:xfrm>
          <a:prstGeom prst="rect">
            <a:avLst/>
          </a:prstGeom>
        </p:spPr>
        <p:txBody>
          <a:bodyPr vert="horz" lIns="0" tIns="45720" rIns="0" bIns="45720" rtlCol="0">
            <a:normAutofit/>
          </a:bodyPr>
          <a:lstStyle/>
          <a:p>
            <a:pPr>
              <a:lnSpc>
                <a:spcPct val="90000"/>
              </a:lnSpc>
              <a:spcAft>
                <a:spcPts val="600"/>
              </a:spcAft>
            </a:pPr>
            <a:r>
              <a:rPr lang="en-GB" sz="2000" b="1" i="1" dirty="0"/>
              <a:t>CEFNOGI DEALLTWRIAETH DISGYBLION O FEINI PRAWF LLWYDDIANT</a:t>
            </a:r>
          </a:p>
          <a:p>
            <a:pPr indent="-228600">
              <a:lnSpc>
                <a:spcPct val="90000"/>
              </a:lnSpc>
              <a:spcAft>
                <a:spcPts val="600"/>
              </a:spcAft>
              <a:buFont typeface="Wingdings" panose="05000000000000000000" pitchFamily="2" charset="2"/>
              <a:buChar char="§"/>
            </a:pPr>
            <a:endParaRPr lang="en-GB" sz="2000" dirty="0"/>
          </a:p>
          <a:p>
            <a:pPr indent="-228600">
              <a:lnSpc>
                <a:spcPct val="90000"/>
              </a:lnSpc>
              <a:spcAft>
                <a:spcPts val="600"/>
              </a:spcAft>
              <a:buFont typeface="Wingdings" panose="05000000000000000000" pitchFamily="2" charset="2"/>
              <a:buChar char="§"/>
            </a:pPr>
            <a:r>
              <a:rPr lang="en-GB" sz="2000" dirty="0"/>
              <a:t>WILF (What Am I Looking For)</a:t>
            </a:r>
          </a:p>
          <a:p>
            <a:pPr indent="-228600">
              <a:lnSpc>
                <a:spcPct val="90000"/>
              </a:lnSpc>
              <a:spcAft>
                <a:spcPts val="600"/>
              </a:spcAft>
              <a:buFont typeface="Wingdings" panose="05000000000000000000" pitchFamily="2" charset="2"/>
              <a:buChar char="§"/>
            </a:pPr>
            <a:r>
              <a:rPr lang="en-GB" sz="2000" dirty="0"/>
              <a:t> </a:t>
            </a:r>
          </a:p>
          <a:p>
            <a:pPr indent="-228600">
              <a:lnSpc>
                <a:spcPct val="90000"/>
              </a:lnSpc>
              <a:spcAft>
                <a:spcPts val="600"/>
              </a:spcAft>
              <a:buFont typeface="Wingdings" panose="05000000000000000000" pitchFamily="2" charset="2"/>
              <a:buChar char="§"/>
            </a:pPr>
            <a:r>
              <a:rPr lang="en-GB" sz="2000" dirty="0"/>
              <a:t>WAGOLL (What a god one looks like)</a:t>
            </a:r>
          </a:p>
          <a:p>
            <a:pPr indent="-228600">
              <a:lnSpc>
                <a:spcPct val="90000"/>
              </a:lnSpc>
              <a:spcAft>
                <a:spcPts val="600"/>
              </a:spcAft>
              <a:buFont typeface="Wingdings" panose="05000000000000000000" pitchFamily="2" charset="2"/>
              <a:buChar char="§"/>
            </a:pPr>
            <a:r>
              <a:rPr lang="en-GB" sz="2000" dirty="0"/>
              <a:t> </a:t>
            </a:r>
          </a:p>
          <a:p>
            <a:pPr indent="-228600">
              <a:lnSpc>
                <a:spcPct val="90000"/>
              </a:lnSpc>
              <a:spcAft>
                <a:spcPts val="600"/>
              </a:spcAft>
              <a:buFont typeface="Wingdings" panose="05000000000000000000" pitchFamily="2" charset="2"/>
              <a:buChar char="§"/>
            </a:pPr>
            <a:r>
              <a:rPr lang="en-GB" sz="2000" dirty="0" err="1"/>
              <a:t>Rhaid</a:t>
            </a:r>
            <a:r>
              <a:rPr lang="en-GB" sz="2000" dirty="0"/>
              <a:t> </a:t>
            </a:r>
            <a:r>
              <a:rPr lang="en-GB" sz="2000" dirty="0" err="1"/>
              <a:t>i</a:t>
            </a:r>
            <a:r>
              <a:rPr lang="en-GB" sz="2000" dirty="0"/>
              <a:t> mi  ... </a:t>
            </a:r>
            <a:r>
              <a:rPr lang="en-GB" sz="2000" dirty="0" err="1"/>
              <a:t>Dylwn</a:t>
            </a:r>
            <a:r>
              <a:rPr lang="en-GB" sz="2000" dirty="0"/>
              <a:t> </a:t>
            </a:r>
            <a:r>
              <a:rPr lang="en-GB" sz="2000" dirty="0" err="1"/>
              <a:t>i</a:t>
            </a:r>
            <a:r>
              <a:rPr lang="en-GB" sz="2000" dirty="0"/>
              <a:t> ... </a:t>
            </a:r>
            <a:r>
              <a:rPr lang="en-GB" sz="2000" dirty="0" err="1"/>
              <a:t>Gallwn</a:t>
            </a:r>
            <a:r>
              <a:rPr lang="en-GB" sz="2000" dirty="0"/>
              <a:t> </a:t>
            </a:r>
            <a:r>
              <a:rPr lang="en-GB" sz="2000" dirty="0" err="1"/>
              <a:t>i</a:t>
            </a:r>
            <a:r>
              <a:rPr lang="en-GB" sz="2000" dirty="0"/>
              <a:t> ...</a:t>
            </a:r>
          </a:p>
          <a:p>
            <a:pPr indent="-228600">
              <a:lnSpc>
                <a:spcPct val="90000"/>
              </a:lnSpc>
              <a:spcAft>
                <a:spcPts val="600"/>
              </a:spcAft>
              <a:buFont typeface="Wingdings" panose="05000000000000000000" pitchFamily="2" charset="2"/>
              <a:buChar char="§"/>
            </a:pPr>
            <a:r>
              <a:rPr lang="en-GB" sz="2000" dirty="0"/>
              <a:t> </a:t>
            </a:r>
          </a:p>
          <a:p>
            <a:pPr indent="-228600">
              <a:lnSpc>
                <a:spcPct val="90000"/>
              </a:lnSpc>
              <a:spcAft>
                <a:spcPts val="600"/>
              </a:spcAft>
              <a:buFont typeface="Wingdings" panose="05000000000000000000" pitchFamily="2" charset="2"/>
              <a:buChar char="§"/>
            </a:pPr>
            <a:r>
              <a:rPr lang="en-GB" sz="2000" dirty="0" err="1"/>
              <a:t>Gallaf</a:t>
            </a:r>
            <a:r>
              <a:rPr lang="en-GB" sz="2000" dirty="0"/>
              <a:t> </a:t>
            </a:r>
            <a:r>
              <a:rPr lang="en-GB" sz="2000" dirty="0" err="1"/>
              <a:t>i</a:t>
            </a:r>
            <a:r>
              <a:rPr lang="en-GB" sz="2000" dirty="0"/>
              <a:t> ... (</a:t>
            </a:r>
            <a:r>
              <a:rPr lang="en-GB" sz="2000" dirty="0" err="1"/>
              <a:t>ychydig</a:t>
            </a:r>
            <a:r>
              <a:rPr lang="en-GB" sz="2000" dirty="0"/>
              <a:t> </a:t>
            </a:r>
            <a:r>
              <a:rPr lang="en-GB" sz="2000" dirty="0" err="1"/>
              <a:t>o’r</a:t>
            </a:r>
            <a:r>
              <a:rPr lang="en-GB" sz="2000" dirty="0"/>
              <a:t> </a:t>
            </a:r>
            <a:r>
              <a:rPr lang="en-GB" sz="2000" dirty="0" err="1"/>
              <a:t>rhain</a:t>
            </a:r>
            <a:r>
              <a:rPr lang="en-GB" sz="2000" dirty="0"/>
              <a:t>) - (</a:t>
            </a:r>
            <a:r>
              <a:rPr lang="en-GB" sz="2000" dirty="0" err="1"/>
              <a:t>gallai</a:t>
            </a:r>
            <a:r>
              <a:rPr lang="en-GB" sz="2000" dirty="0"/>
              <a:t> / </a:t>
            </a:r>
            <a:r>
              <a:rPr lang="en-GB" sz="2000" dirty="0" err="1"/>
              <a:t>dylai</a:t>
            </a:r>
            <a:r>
              <a:rPr lang="en-GB" sz="2000" dirty="0"/>
              <a:t> </a:t>
            </a:r>
            <a:r>
              <a:rPr lang="en-GB" sz="2000" dirty="0" err="1"/>
              <a:t>gael</a:t>
            </a:r>
            <a:r>
              <a:rPr lang="en-GB" sz="2000" dirty="0"/>
              <a:t> </a:t>
            </a:r>
            <a:r>
              <a:rPr lang="en-GB" sz="2000" dirty="0" err="1"/>
              <a:t>eu</a:t>
            </a:r>
            <a:r>
              <a:rPr lang="en-GB" sz="2000" dirty="0"/>
              <a:t> </a:t>
            </a:r>
            <a:r>
              <a:rPr lang="en-GB" sz="2000" dirty="0" err="1"/>
              <a:t>gwahaniaethu</a:t>
            </a:r>
            <a:r>
              <a:rPr lang="en-GB" sz="2000" dirty="0"/>
              <a:t>)</a:t>
            </a:r>
          </a:p>
          <a:p>
            <a:pPr indent="-228600">
              <a:lnSpc>
                <a:spcPct val="90000"/>
              </a:lnSpc>
              <a:spcAft>
                <a:spcPts val="600"/>
              </a:spcAft>
              <a:buFont typeface="Wingdings" panose="05000000000000000000" pitchFamily="2" charset="2"/>
              <a:buChar char="§"/>
            </a:pPr>
            <a:endParaRPr lang="en-GB" sz="2000" dirty="0"/>
          </a:p>
        </p:txBody>
      </p:sp>
      <p:sp>
        <p:nvSpPr>
          <p:cNvPr id="2" name="Rectangle 1"/>
          <p:cNvSpPr/>
          <p:nvPr/>
        </p:nvSpPr>
        <p:spPr>
          <a:xfrm>
            <a:off x="6528104" y="461305"/>
            <a:ext cx="4914900" cy="4571999"/>
          </a:xfrm>
          <a:prstGeom prst="rect">
            <a:avLst/>
          </a:prstGeom>
        </p:spPr>
        <p:txBody>
          <a:bodyPr vert="horz" lIns="0" tIns="45720" rIns="0" bIns="45720" rtlCol="0">
            <a:normAutofit/>
          </a:bodyPr>
          <a:lstStyle/>
          <a:p>
            <a:pPr>
              <a:lnSpc>
                <a:spcPct val="90000"/>
              </a:lnSpc>
              <a:spcAft>
                <a:spcPts val="600"/>
              </a:spcAft>
            </a:pPr>
            <a:r>
              <a:rPr lang="en-GB" sz="2000" b="1" i="1" dirty="0"/>
              <a:t>SUPPORT PUPILS’ UNDERSTANDING OF SUCCESS CRITERIA</a:t>
            </a:r>
          </a:p>
          <a:p>
            <a:pPr indent="-228600">
              <a:lnSpc>
                <a:spcPct val="90000"/>
              </a:lnSpc>
              <a:spcAft>
                <a:spcPts val="600"/>
              </a:spcAft>
              <a:buFont typeface="Wingdings" panose="05000000000000000000" pitchFamily="2" charset="2"/>
              <a:buChar char="§"/>
            </a:pPr>
            <a:endParaRPr lang="en-GB" sz="2000" dirty="0"/>
          </a:p>
          <a:p>
            <a:pPr indent="-228600">
              <a:lnSpc>
                <a:spcPct val="90000"/>
              </a:lnSpc>
              <a:spcAft>
                <a:spcPts val="600"/>
              </a:spcAft>
              <a:buFont typeface="Wingdings" panose="05000000000000000000" pitchFamily="2" charset="2"/>
              <a:buChar char="§"/>
            </a:pPr>
            <a:r>
              <a:rPr lang="en-GB" sz="2000" dirty="0"/>
              <a:t>WILF (What Am I Looking For)</a:t>
            </a:r>
          </a:p>
          <a:p>
            <a:pPr indent="-228600">
              <a:lnSpc>
                <a:spcPct val="90000"/>
              </a:lnSpc>
              <a:spcAft>
                <a:spcPts val="600"/>
              </a:spcAft>
              <a:buFont typeface="Wingdings" panose="05000000000000000000" pitchFamily="2" charset="2"/>
              <a:buChar char="§"/>
            </a:pPr>
            <a:r>
              <a:rPr lang="en-GB" sz="2000" dirty="0"/>
              <a:t> </a:t>
            </a:r>
          </a:p>
          <a:p>
            <a:pPr indent="-228600">
              <a:lnSpc>
                <a:spcPct val="90000"/>
              </a:lnSpc>
              <a:spcAft>
                <a:spcPts val="600"/>
              </a:spcAft>
              <a:buFont typeface="Wingdings" panose="05000000000000000000" pitchFamily="2" charset="2"/>
              <a:buChar char="§"/>
            </a:pPr>
            <a:r>
              <a:rPr lang="en-GB" sz="2000" dirty="0"/>
              <a:t>WAGOLS (What a good one looks like)</a:t>
            </a:r>
          </a:p>
          <a:p>
            <a:pPr indent="-228600">
              <a:lnSpc>
                <a:spcPct val="90000"/>
              </a:lnSpc>
              <a:spcAft>
                <a:spcPts val="600"/>
              </a:spcAft>
              <a:buFont typeface="Wingdings" panose="05000000000000000000" pitchFamily="2" charset="2"/>
              <a:buChar char="§"/>
            </a:pPr>
            <a:r>
              <a:rPr lang="en-GB" sz="2000" dirty="0"/>
              <a:t> </a:t>
            </a:r>
          </a:p>
          <a:p>
            <a:pPr indent="-228600">
              <a:lnSpc>
                <a:spcPct val="90000"/>
              </a:lnSpc>
              <a:spcAft>
                <a:spcPts val="600"/>
              </a:spcAft>
              <a:buFont typeface="Wingdings" panose="05000000000000000000" pitchFamily="2" charset="2"/>
              <a:buChar char="§"/>
            </a:pPr>
            <a:r>
              <a:rPr lang="en-GB" sz="2000" dirty="0"/>
              <a:t>I must ................. I should ..................  I Could .................</a:t>
            </a:r>
          </a:p>
          <a:p>
            <a:pPr indent="-228600">
              <a:lnSpc>
                <a:spcPct val="90000"/>
              </a:lnSpc>
              <a:spcAft>
                <a:spcPts val="600"/>
              </a:spcAft>
              <a:buFont typeface="Wingdings" panose="05000000000000000000" pitchFamily="2" charset="2"/>
              <a:buChar char="§"/>
            </a:pPr>
            <a:r>
              <a:rPr lang="en-GB" sz="2000" dirty="0"/>
              <a:t> </a:t>
            </a:r>
          </a:p>
          <a:p>
            <a:pPr indent="-228600">
              <a:lnSpc>
                <a:spcPct val="90000"/>
              </a:lnSpc>
              <a:spcAft>
                <a:spcPts val="600"/>
              </a:spcAft>
              <a:buFont typeface="Wingdings" panose="05000000000000000000" pitchFamily="2" charset="2"/>
              <a:buChar char="§"/>
            </a:pPr>
            <a:r>
              <a:rPr lang="en-GB" sz="2000" dirty="0"/>
              <a:t>I can ........... (a few of these) -  (could / should be differentiated)</a:t>
            </a:r>
          </a:p>
        </p:txBody>
      </p:sp>
      <p:pic>
        <p:nvPicPr>
          <p:cNvPr id="4" name="Online Media 3" title="Comparing 'not so good' with excellent">
            <a:hlinkClick r:id="" action="ppaction://media"/>
            <a:extLst>
              <a:ext uri="{FF2B5EF4-FFF2-40B4-BE49-F238E27FC236}">
                <a16:creationId xmlns:a16="http://schemas.microsoft.com/office/drawing/2014/main" id="{92AF13CA-E200-4C3D-B820-8BE3645EEE2C}"/>
              </a:ext>
            </a:extLst>
          </p:cNvPr>
          <p:cNvPicPr>
            <a:picLocks noRot="1" noChangeAspect="1"/>
          </p:cNvPicPr>
          <p:nvPr>
            <a:videoFile r:link="rId1"/>
          </p:nvPr>
        </p:nvPicPr>
        <p:blipFill>
          <a:blip r:embed="rId3"/>
          <a:stretch>
            <a:fillRect/>
          </a:stretch>
        </p:blipFill>
        <p:spPr>
          <a:xfrm>
            <a:off x="1759748" y="4611431"/>
            <a:ext cx="2877957" cy="1626046"/>
          </a:xfrm>
          <a:prstGeom prst="rect">
            <a:avLst/>
          </a:prstGeom>
        </p:spPr>
      </p:pic>
      <p:sp>
        <p:nvSpPr>
          <p:cNvPr id="6" name="TextBox 5">
            <a:extLst>
              <a:ext uri="{FF2B5EF4-FFF2-40B4-BE49-F238E27FC236}">
                <a16:creationId xmlns:a16="http://schemas.microsoft.com/office/drawing/2014/main" id="{59BABEB5-86FD-4ED0-83A2-790CE2101CBA}"/>
              </a:ext>
            </a:extLst>
          </p:cNvPr>
          <p:cNvSpPr txBox="1"/>
          <p:nvPr/>
        </p:nvSpPr>
        <p:spPr>
          <a:xfrm>
            <a:off x="431192" y="6396694"/>
            <a:ext cx="6096912" cy="369332"/>
          </a:xfrm>
          <a:prstGeom prst="rect">
            <a:avLst/>
          </a:prstGeom>
          <a:noFill/>
        </p:spPr>
        <p:txBody>
          <a:bodyPr wrap="square">
            <a:spAutoFit/>
          </a:bodyPr>
          <a:lstStyle/>
          <a:p>
            <a:r>
              <a:rPr lang="en-GB" dirty="0">
                <a:hlinkClick r:id="rId4"/>
              </a:rPr>
              <a:t>Comparing 'not so good' with excellent - YouTube</a:t>
            </a:r>
            <a:endParaRPr lang="en-GB" dirty="0"/>
          </a:p>
        </p:txBody>
      </p:sp>
    </p:spTree>
    <p:extLst>
      <p:ext uri="{BB962C8B-B14F-4D97-AF65-F5344CB8AC3E}">
        <p14:creationId xmlns:p14="http://schemas.microsoft.com/office/powerpoint/2010/main" val="335851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err="1"/>
              <a:t>Gwerthuso</a:t>
            </a:r>
            <a:r>
              <a:rPr lang="en-GB" b="1"/>
              <a:t>, </a:t>
            </a:r>
            <a:r>
              <a:rPr lang="en-GB" b="1" err="1"/>
              <a:t>adfyfyrio</a:t>
            </a:r>
            <a:r>
              <a:rPr lang="en-GB" b="1"/>
              <a:t>, </a:t>
            </a:r>
            <a:r>
              <a:rPr lang="en-GB" b="1" err="1"/>
              <a:t>trawsnewid</a:t>
            </a:r>
            <a:br>
              <a:rPr lang="en-GB" b="1"/>
            </a:br>
            <a:r>
              <a:rPr lang="en-GB" b="1"/>
              <a:t>Evaluation, reflection, transformation</a:t>
            </a:r>
          </a:p>
        </p:txBody>
      </p:sp>
      <p:sp>
        <p:nvSpPr>
          <p:cNvPr id="3" name="Content Placeholder 2"/>
          <p:cNvSpPr>
            <a:spLocks noGrp="1"/>
          </p:cNvSpPr>
          <p:nvPr>
            <p:ph sz="half" idx="1"/>
          </p:nvPr>
        </p:nvSpPr>
        <p:spPr>
          <a:xfrm>
            <a:off x="1225188" y="1995443"/>
            <a:ext cx="3886200" cy="3434864"/>
          </a:xfrm>
        </p:spPr>
        <p:txBody>
          <a:bodyPr vert="horz" lIns="91440" tIns="45720" rIns="91440" bIns="45720" rtlCol="0" anchor="t">
            <a:normAutofit/>
          </a:bodyPr>
          <a:lstStyle/>
          <a:p>
            <a:r>
              <a:rPr lang="en-GB" err="1"/>
              <a:t>Gwerthusiadau</a:t>
            </a:r>
            <a:r>
              <a:rPr lang="en-GB"/>
              <a:t> </a:t>
            </a:r>
            <a:r>
              <a:rPr lang="en-GB" err="1"/>
              <a:t>diwedd</a:t>
            </a:r>
            <a:r>
              <a:rPr lang="en-GB"/>
              <a:t> </a:t>
            </a:r>
            <a:r>
              <a:rPr lang="en-GB" err="1"/>
              <a:t>gwers</a:t>
            </a:r>
            <a:endParaRPr lang="en-GB">
              <a:cs typeface="Calibri" panose="020F0502020204030204"/>
            </a:endParaRPr>
          </a:p>
          <a:p>
            <a:r>
              <a:rPr lang="en-GB" err="1"/>
              <a:t>Dyddlyfr</a:t>
            </a:r>
            <a:r>
              <a:rPr lang="en-GB"/>
              <a:t> </a:t>
            </a:r>
            <a:r>
              <a:rPr lang="en-GB" err="1"/>
              <a:t>dysgu</a:t>
            </a:r>
            <a:endParaRPr lang="en-GB">
              <a:cs typeface="Calibri" panose="020F0502020204030204"/>
            </a:endParaRPr>
          </a:p>
          <a:p>
            <a:r>
              <a:rPr lang="en-GB" err="1"/>
              <a:t>Adfyfyrio</a:t>
            </a:r>
            <a:r>
              <a:rPr lang="en-GB"/>
              <a:t> </a:t>
            </a:r>
            <a:r>
              <a:rPr lang="en-GB" err="1"/>
              <a:t>wythnosol</a:t>
            </a:r>
            <a:endParaRPr lang="en-GB"/>
          </a:p>
          <a:p>
            <a:r>
              <a:rPr lang="en-GB" err="1">
                <a:cs typeface="Calibri"/>
              </a:rPr>
              <a:t>Bydd</a:t>
            </a:r>
            <a:r>
              <a:rPr lang="en-GB">
                <a:cs typeface="Calibri"/>
              </a:rPr>
              <a:t> y mentor </a:t>
            </a:r>
            <a:r>
              <a:rPr lang="en-GB" err="1">
                <a:cs typeface="Calibri"/>
              </a:rPr>
              <a:t>dosbarth</a:t>
            </a:r>
            <a:r>
              <a:rPr lang="en-GB">
                <a:cs typeface="Calibri"/>
              </a:rPr>
              <a:t> </a:t>
            </a:r>
            <a:r>
              <a:rPr lang="en-GB" err="1">
                <a:cs typeface="Calibri"/>
              </a:rPr>
              <a:t>yn</a:t>
            </a:r>
            <a:r>
              <a:rPr lang="en-GB">
                <a:cs typeface="Calibri"/>
              </a:rPr>
              <a:t> </a:t>
            </a:r>
            <a:r>
              <a:rPr lang="en-GB" err="1">
                <a:cs typeface="Calibri"/>
              </a:rPr>
              <a:t>helpu</a:t>
            </a:r>
            <a:endParaRPr lang="en-GB">
              <a:cs typeface="Calibri"/>
            </a:endParaRPr>
          </a:p>
        </p:txBody>
      </p:sp>
      <p:sp>
        <p:nvSpPr>
          <p:cNvPr id="4" name="Content Placeholder 3"/>
          <p:cNvSpPr>
            <a:spLocks noGrp="1"/>
          </p:cNvSpPr>
          <p:nvPr>
            <p:ph sz="half" idx="2"/>
          </p:nvPr>
        </p:nvSpPr>
        <p:spPr>
          <a:xfrm>
            <a:off x="6401344" y="1943190"/>
            <a:ext cx="3886200" cy="3434864"/>
          </a:xfrm>
        </p:spPr>
        <p:txBody>
          <a:bodyPr vert="horz" lIns="91440" tIns="45720" rIns="91440" bIns="45720" rtlCol="0" anchor="t">
            <a:normAutofit/>
          </a:bodyPr>
          <a:lstStyle/>
          <a:p>
            <a:r>
              <a:rPr lang="en-GB"/>
              <a:t>End of lesson evaluations</a:t>
            </a:r>
          </a:p>
          <a:p>
            <a:r>
              <a:rPr lang="en-GB"/>
              <a:t>Learning journal</a:t>
            </a:r>
          </a:p>
          <a:p>
            <a:r>
              <a:rPr lang="en-GB"/>
              <a:t>Weekly reflection</a:t>
            </a:r>
          </a:p>
          <a:p>
            <a:r>
              <a:rPr lang="en-GB"/>
              <a:t>The class mentor will help</a:t>
            </a:r>
          </a:p>
          <a:p>
            <a:endParaRPr lang="en-GB"/>
          </a:p>
        </p:txBody>
      </p:sp>
    </p:spTree>
    <p:extLst>
      <p:ext uri="{BB962C8B-B14F-4D97-AF65-F5344CB8AC3E}">
        <p14:creationId xmlns:p14="http://schemas.microsoft.com/office/powerpoint/2010/main" val="3000850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76200"/>
            <a:ext cx="9980682" cy="1096962"/>
          </a:xfrm>
        </p:spPr>
        <p:txBody>
          <a:bodyPr anchor="b">
            <a:normAutofit/>
          </a:bodyPr>
          <a:lstStyle/>
          <a:p>
            <a:r>
              <a:rPr lang="en-GB" b="1"/>
              <a:t>‘Planning Lessons – lessons I’ve learned from lessons I’ve taught’ (</a:t>
            </a:r>
            <a:r>
              <a:rPr lang="en-GB" b="1" err="1"/>
              <a:t>Didau</a:t>
            </a:r>
            <a:r>
              <a:rPr lang="en-GB" b="1"/>
              <a:t>, 2013)</a:t>
            </a:r>
          </a:p>
        </p:txBody>
      </p:sp>
      <p:sp>
        <p:nvSpPr>
          <p:cNvPr id="3" name="Content Placeholder 2"/>
          <p:cNvSpPr>
            <a:spLocks noGrp="1"/>
          </p:cNvSpPr>
          <p:nvPr>
            <p:ph sz="half" idx="1"/>
          </p:nvPr>
        </p:nvSpPr>
        <p:spPr>
          <a:xfrm>
            <a:off x="1921883" y="1611151"/>
            <a:ext cx="8147468" cy="4571999"/>
          </a:xfrm>
        </p:spPr>
        <p:txBody>
          <a:bodyPr>
            <a:normAutofit/>
          </a:bodyPr>
          <a:lstStyle/>
          <a:p>
            <a:pPr marL="0" indent="0">
              <a:buNone/>
            </a:pPr>
            <a:endParaRPr lang="en-GB" b="1" dirty="0"/>
          </a:p>
          <a:p>
            <a:pPr marL="0" indent="0">
              <a:buNone/>
            </a:pPr>
            <a:r>
              <a:rPr lang="en-GB" b="1" dirty="0"/>
              <a:t>Sometimes we are evaluating positively simply because the resources were enjoyed perhaps – the evaluation is only valid if the resources impacted on learning outcomes that are visible and measurable.</a:t>
            </a:r>
          </a:p>
          <a:p>
            <a:pPr marL="0" indent="0">
              <a:buNone/>
            </a:pPr>
            <a:endParaRPr lang="en-GB" dirty="0"/>
          </a:p>
        </p:txBody>
      </p:sp>
      <p:pic>
        <p:nvPicPr>
          <p:cNvPr id="6" name="Picture 5" descr="Text&#10;&#10;Description automatically generated"/>
          <p:cNvPicPr>
            <a:picLocks noChangeAspect="1"/>
          </p:cNvPicPr>
          <p:nvPr/>
        </p:nvPicPr>
        <p:blipFill>
          <a:blip r:embed="rId3"/>
          <a:stretch>
            <a:fillRect/>
          </a:stretch>
        </p:blipFill>
        <p:spPr>
          <a:xfrm>
            <a:off x="3562350" y="4441448"/>
            <a:ext cx="4914900" cy="1167288"/>
          </a:xfrm>
          <a:prstGeom prst="rect">
            <a:avLst/>
          </a:prstGeom>
          <a:noFill/>
        </p:spPr>
      </p:pic>
    </p:spTree>
    <p:extLst>
      <p:ext uri="{BB962C8B-B14F-4D97-AF65-F5344CB8AC3E}">
        <p14:creationId xmlns:p14="http://schemas.microsoft.com/office/powerpoint/2010/main" val="2027283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err="1"/>
              <a:t>Cyfnod</a:t>
            </a:r>
            <a:r>
              <a:rPr lang="en-GB" sz="4000"/>
              <a:t> Sylfaen / Foundation Phase </a:t>
            </a:r>
          </a:p>
        </p:txBody>
      </p:sp>
      <p:sp>
        <p:nvSpPr>
          <p:cNvPr id="3" name="Content Placeholder 2"/>
          <p:cNvSpPr>
            <a:spLocks noGrp="1"/>
          </p:cNvSpPr>
          <p:nvPr>
            <p:ph idx="1"/>
          </p:nvPr>
        </p:nvSpPr>
        <p:spPr>
          <a:xfrm>
            <a:off x="6559588" y="1581660"/>
            <a:ext cx="5426170" cy="1847340"/>
          </a:xfrm>
        </p:spPr>
        <p:txBody>
          <a:bodyPr>
            <a:noAutofit/>
          </a:bodyPr>
          <a:lstStyle/>
          <a:p>
            <a:r>
              <a:rPr lang="en-GB" sz="3200" dirty="0"/>
              <a:t>Teacher focus task</a:t>
            </a:r>
          </a:p>
          <a:p>
            <a:r>
              <a:rPr lang="en-GB" sz="3200" dirty="0"/>
              <a:t>Continuous provision</a:t>
            </a:r>
          </a:p>
          <a:p>
            <a:r>
              <a:rPr lang="en-GB" sz="3200" dirty="0"/>
              <a:t>Enhanced provision</a:t>
            </a:r>
          </a:p>
        </p:txBody>
      </p:sp>
      <p:sp>
        <p:nvSpPr>
          <p:cNvPr id="4" name="Content Placeholder 2"/>
          <p:cNvSpPr txBox="1">
            <a:spLocks/>
          </p:cNvSpPr>
          <p:nvPr/>
        </p:nvSpPr>
        <p:spPr>
          <a:xfrm>
            <a:off x="422022" y="1647559"/>
            <a:ext cx="5673978" cy="16911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err="1"/>
              <a:t>Tasg</a:t>
            </a:r>
            <a:r>
              <a:rPr lang="en-GB" sz="3200" dirty="0"/>
              <a:t> </a:t>
            </a:r>
            <a:r>
              <a:rPr lang="en-GB" sz="3200" dirty="0" err="1"/>
              <a:t>ffocws</a:t>
            </a:r>
            <a:r>
              <a:rPr lang="en-GB" sz="3200" dirty="0"/>
              <a:t> </a:t>
            </a:r>
            <a:r>
              <a:rPr lang="en-GB" sz="3200" dirty="0" err="1"/>
              <a:t>athro</a:t>
            </a:r>
            <a:endParaRPr lang="en-GB" sz="3200" dirty="0"/>
          </a:p>
          <a:p>
            <a:r>
              <a:rPr lang="en-GB" sz="3200" dirty="0" err="1"/>
              <a:t>Cyfoethogi’r</a:t>
            </a:r>
            <a:r>
              <a:rPr lang="en-GB" sz="3200" dirty="0"/>
              <a:t> </a:t>
            </a:r>
            <a:r>
              <a:rPr lang="en-GB" sz="3200" dirty="0" err="1"/>
              <a:t>ddarpariaeth</a:t>
            </a:r>
            <a:endParaRPr lang="en-GB" sz="3200" dirty="0"/>
          </a:p>
          <a:p>
            <a:r>
              <a:rPr lang="en-GB" sz="3200" dirty="0" err="1"/>
              <a:t>Darpariaeth</a:t>
            </a:r>
            <a:r>
              <a:rPr lang="en-GB" sz="3200" dirty="0"/>
              <a:t> </a:t>
            </a:r>
            <a:r>
              <a:rPr lang="en-GB" sz="3200" dirty="0" err="1"/>
              <a:t>barhaus</a:t>
            </a:r>
            <a:endParaRPr lang="en-GB" sz="3200" dirty="0"/>
          </a:p>
          <a:p>
            <a:pPr marL="0" indent="0">
              <a:buNone/>
            </a:pPr>
            <a:endParaRPr lang="en-GB" sz="3200" dirty="0"/>
          </a:p>
        </p:txBody>
      </p:sp>
      <p:pic>
        <p:nvPicPr>
          <p:cNvPr id="6" name="Picture 5">
            <a:extLst>
              <a:ext uri="{FF2B5EF4-FFF2-40B4-BE49-F238E27FC236}">
                <a16:creationId xmlns:a16="http://schemas.microsoft.com/office/drawing/2014/main" id="{1FF09199-A909-47DA-9009-7B62C299BE5D}"/>
              </a:ext>
            </a:extLst>
          </p:cNvPr>
          <p:cNvPicPr>
            <a:picLocks noChangeAspect="1"/>
          </p:cNvPicPr>
          <p:nvPr/>
        </p:nvPicPr>
        <p:blipFill rotWithShape="1">
          <a:blip r:embed="rId2"/>
          <a:srcRect l="17088" t="19242" r="2539" b="13453"/>
          <a:stretch/>
        </p:blipFill>
        <p:spPr>
          <a:xfrm>
            <a:off x="3259011" y="3574079"/>
            <a:ext cx="5426170" cy="3029313"/>
          </a:xfrm>
          <a:prstGeom prst="rect">
            <a:avLst/>
          </a:prstGeom>
        </p:spPr>
      </p:pic>
    </p:spTree>
    <p:extLst>
      <p:ext uri="{BB962C8B-B14F-4D97-AF65-F5344CB8AC3E}">
        <p14:creationId xmlns:p14="http://schemas.microsoft.com/office/powerpoint/2010/main" val="2637542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891" y="210091"/>
            <a:ext cx="11645537" cy="1096962"/>
          </a:xfrm>
        </p:spPr>
        <p:txBody>
          <a:bodyPr>
            <a:noAutofit/>
          </a:bodyPr>
          <a:lstStyle/>
          <a:p>
            <a:r>
              <a:rPr lang="en-GB" sz="4400" err="1"/>
              <a:t>Darpariaeth</a:t>
            </a:r>
            <a:r>
              <a:rPr lang="en-GB" sz="4400"/>
              <a:t> </a:t>
            </a:r>
            <a:r>
              <a:rPr lang="en-GB" sz="4400" err="1"/>
              <a:t>barhaus</a:t>
            </a:r>
            <a:r>
              <a:rPr lang="en-GB" sz="4400"/>
              <a:t>     Continuous provision</a:t>
            </a:r>
          </a:p>
        </p:txBody>
      </p:sp>
      <p:sp>
        <p:nvSpPr>
          <p:cNvPr id="3" name="Content Placeholder 2"/>
          <p:cNvSpPr>
            <a:spLocks noGrp="1"/>
          </p:cNvSpPr>
          <p:nvPr>
            <p:ph idx="1"/>
          </p:nvPr>
        </p:nvSpPr>
        <p:spPr>
          <a:xfrm>
            <a:off x="6268122" y="2222287"/>
            <a:ext cx="4152452" cy="3974118"/>
          </a:xfrm>
        </p:spPr>
        <p:txBody>
          <a:bodyPr>
            <a:normAutofit fontScale="77500" lnSpcReduction="20000"/>
          </a:bodyPr>
          <a:lstStyle/>
          <a:p>
            <a:r>
              <a:rPr lang="en-GB" sz="4000"/>
              <a:t>The resources and areas that you have laid out for your pupils to explore freely. </a:t>
            </a:r>
          </a:p>
          <a:p>
            <a:r>
              <a:rPr lang="en-GB" sz="4000"/>
              <a:t>Pupils’ independent creativity in their engagement with these activities should be encouraged.</a:t>
            </a:r>
          </a:p>
        </p:txBody>
      </p:sp>
      <p:sp>
        <p:nvSpPr>
          <p:cNvPr id="4" name="Content Placeholder 2"/>
          <p:cNvSpPr txBox="1">
            <a:spLocks/>
          </p:cNvSpPr>
          <p:nvPr/>
        </p:nvSpPr>
        <p:spPr>
          <a:xfrm>
            <a:off x="893909" y="2222287"/>
            <a:ext cx="4378363" cy="3446993"/>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Yr </a:t>
            </a:r>
            <a:r>
              <a:rPr lang="en-GB" err="1"/>
              <a:t>adnoddau</a:t>
            </a:r>
            <a:r>
              <a:rPr lang="en-GB"/>
              <a:t> </a:t>
            </a:r>
            <a:r>
              <a:rPr lang="en-GB" err="1"/>
              <a:t>a’r</a:t>
            </a:r>
            <a:r>
              <a:rPr lang="en-GB"/>
              <a:t> </a:t>
            </a:r>
            <a:r>
              <a:rPr lang="en-GB" err="1"/>
              <a:t>meysydd</a:t>
            </a:r>
            <a:r>
              <a:rPr lang="en-GB"/>
              <a:t> </a:t>
            </a:r>
            <a:r>
              <a:rPr lang="en-GB" err="1"/>
              <a:t>rydych</a:t>
            </a:r>
            <a:r>
              <a:rPr lang="en-GB"/>
              <a:t> </a:t>
            </a:r>
            <a:r>
              <a:rPr lang="en-GB" err="1"/>
              <a:t>wedi</a:t>
            </a:r>
            <a:r>
              <a:rPr lang="en-GB"/>
              <a:t> </a:t>
            </a:r>
            <a:r>
              <a:rPr lang="en-GB" err="1"/>
              <a:t>eu</a:t>
            </a:r>
            <a:r>
              <a:rPr lang="en-GB"/>
              <a:t> </a:t>
            </a:r>
            <a:r>
              <a:rPr lang="en-GB" err="1"/>
              <a:t>gosod</a:t>
            </a:r>
            <a:r>
              <a:rPr lang="en-GB"/>
              <a:t> </a:t>
            </a:r>
            <a:r>
              <a:rPr lang="en-GB" err="1"/>
              <a:t>allan</a:t>
            </a:r>
            <a:r>
              <a:rPr lang="en-GB"/>
              <a:t> </a:t>
            </a:r>
            <a:r>
              <a:rPr lang="en-GB" err="1"/>
              <a:t>i’ch</a:t>
            </a:r>
            <a:r>
              <a:rPr lang="en-GB"/>
              <a:t> </a:t>
            </a:r>
            <a:r>
              <a:rPr lang="en-GB" err="1"/>
              <a:t>disgyblion</a:t>
            </a:r>
            <a:r>
              <a:rPr lang="en-GB"/>
              <a:t> </a:t>
            </a:r>
            <a:r>
              <a:rPr lang="en-GB" err="1"/>
              <a:t>eu</a:t>
            </a:r>
            <a:r>
              <a:rPr lang="en-GB"/>
              <a:t> </a:t>
            </a:r>
            <a:r>
              <a:rPr lang="en-GB" err="1"/>
              <a:t>harchwilio’n</a:t>
            </a:r>
            <a:r>
              <a:rPr lang="en-GB"/>
              <a:t> </a:t>
            </a:r>
            <a:r>
              <a:rPr lang="en-GB" err="1"/>
              <a:t>rhydd</a:t>
            </a:r>
            <a:r>
              <a:rPr lang="en-GB"/>
              <a:t>. </a:t>
            </a:r>
          </a:p>
          <a:p>
            <a:r>
              <a:rPr lang="en-GB" err="1"/>
              <a:t>Dylid</a:t>
            </a:r>
            <a:r>
              <a:rPr lang="en-GB"/>
              <a:t> </a:t>
            </a:r>
            <a:r>
              <a:rPr lang="en-GB" err="1"/>
              <a:t>annog</a:t>
            </a:r>
            <a:r>
              <a:rPr lang="en-GB"/>
              <a:t> </a:t>
            </a:r>
            <a:r>
              <a:rPr lang="en-GB" err="1"/>
              <a:t>creadigrwydd</a:t>
            </a:r>
            <a:r>
              <a:rPr lang="en-GB"/>
              <a:t> </a:t>
            </a:r>
            <a:r>
              <a:rPr lang="en-GB" err="1"/>
              <a:t>annibynnol</a:t>
            </a:r>
            <a:r>
              <a:rPr lang="en-GB"/>
              <a:t> </a:t>
            </a:r>
            <a:r>
              <a:rPr lang="en-GB" err="1"/>
              <a:t>disgyblion</a:t>
            </a:r>
            <a:r>
              <a:rPr lang="en-GB"/>
              <a:t> </a:t>
            </a:r>
            <a:r>
              <a:rPr lang="en-GB" err="1"/>
              <a:t>wrth</a:t>
            </a:r>
            <a:r>
              <a:rPr lang="en-GB"/>
              <a:t> </a:t>
            </a:r>
            <a:r>
              <a:rPr lang="en-GB" err="1"/>
              <a:t>iddynt</a:t>
            </a:r>
            <a:r>
              <a:rPr lang="en-GB"/>
              <a:t> </a:t>
            </a:r>
            <a:r>
              <a:rPr lang="en-GB" err="1"/>
              <a:t>ymgysylltu</a:t>
            </a:r>
            <a:r>
              <a:rPr lang="en-GB"/>
              <a:t> </a:t>
            </a:r>
            <a:r>
              <a:rPr lang="en-GB" err="1"/>
              <a:t>â’r</a:t>
            </a:r>
            <a:r>
              <a:rPr lang="en-GB"/>
              <a:t> </a:t>
            </a:r>
            <a:r>
              <a:rPr lang="en-GB" err="1"/>
              <a:t>gweithgareddau</a:t>
            </a:r>
            <a:r>
              <a:rPr lang="en-GB"/>
              <a:t> </a:t>
            </a:r>
            <a:r>
              <a:rPr lang="en-GB" err="1"/>
              <a:t>hyn</a:t>
            </a:r>
            <a:r>
              <a:rPr lang="en-GB"/>
              <a:t>.</a:t>
            </a:r>
          </a:p>
          <a:p>
            <a:pPr marL="0" indent="0">
              <a:buNone/>
            </a:pPr>
            <a:endParaRPr lang="en-GB" sz="4000"/>
          </a:p>
        </p:txBody>
      </p:sp>
    </p:spTree>
    <p:extLst>
      <p:ext uri="{BB962C8B-B14F-4D97-AF65-F5344CB8AC3E}">
        <p14:creationId xmlns:p14="http://schemas.microsoft.com/office/powerpoint/2010/main" val="391379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034" y="76200"/>
            <a:ext cx="10974548" cy="1096962"/>
          </a:xfrm>
        </p:spPr>
        <p:txBody>
          <a:bodyPr>
            <a:normAutofit/>
          </a:bodyPr>
          <a:lstStyle/>
          <a:p>
            <a:r>
              <a:rPr lang="en-GB" sz="3600" err="1"/>
              <a:t>Darpariaeth</a:t>
            </a:r>
            <a:r>
              <a:rPr lang="en-GB" sz="3600"/>
              <a:t> </a:t>
            </a:r>
            <a:r>
              <a:rPr lang="en-GB" sz="3600" err="1"/>
              <a:t>wedi’i</a:t>
            </a:r>
            <a:r>
              <a:rPr lang="en-GB" sz="3600"/>
              <a:t> </a:t>
            </a:r>
            <a:r>
              <a:rPr lang="en-GB" sz="3600" err="1"/>
              <a:t>chyfoethogi</a:t>
            </a:r>
            <a:r>
              <a:rPr lang="en-GB" sz="3600"/>
              <a:t>    Enhanced provision</a:t>
            </a:r>
          </a:p>
        </p:txBody>
      </p:sp>
      <p:sp>
        <p:nvSpPr>
          <p:cNvPr id="3" name="Content Placeholder 2"/>
          <p:cNvSpPr>
            <a:spLocks noGrp="1"/>
          </p:cNvSpPr>
          <p:nvPr>
            <p:ph idx="1"/>
          </p:nvPr>
        </p:nvSpPr>
        <p:spPr>
          <a:xfrm>
            <a:off x="6921348" y="2150442"/>
            <a:ext cx="3861145" cy="3210325"/>
          </a:xfrm>
        </p:spPr>
        <p:txBody>
          <a:bodyPr>
            <a:normAutofit fontScale="85000" lnSpcReduction="10000"/>
          </a:bodyPr>
          <a:lstStyle/>
          <a:p>
            <a:r>
              <a:rPr lang="en-GB" sz="4400"/>
              <a:t>Enhancement is added to an area of continuous provision to enrich and extend learning</a:t>
            </a:r>
          </a:p>
        </p:txBody>
      </p:sp>
      <p:sp>
        <p:nvSpPr>
          <p:cNvPr id="4" name="Content Placeholder 2"/>
          <p:cNvSpPr txBox="1">
            <a:spLocks/>
          </p:cNvSpPr>
          <p:nvPr/>
        </p:nvSpPr>
        <p:spPr>
          <a:xfrm>
            <a:off x="548641" y="2222287"/>
            <a:ext cx="4722014" cy="321032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err="1"/>
              <a:t>Ychwanegir</a:t>
            </a:r>
            <a:r>
              <a:rPr lang="en-GB" sz="4400" dirty="0"/>
              <a:t> </a:t>
            </a:r>
            <a:r>
              <a:rPr lang="en-GB" sz="4400" dirty="0" err="1"/>
              <a:t>cyfoeth</a:t>
            </a:r>
            <a:r>
              <a:rPr lang="en-GB" sz="4400" dirty="0"/>
              <a:t> </a:t>
            </a:r>
            <a:r>
              <a:rPr lang="en-GB" sz="4400" dirty="0" err="1"/>
              <a:t>i</a:t>
            </a:r>
            <a:r>
              <a:rPr lang="en-GB" sz="4400" dirty="0"/>
              <a:t> </a:t>
            </a:r>
            <a:r>
              <a:rPr lang="en-GB" sz="4400" dirty="0" err="1"/>
              <a:t>faes</a:t>
            </a:r>
            <a:r>
              <a:rPr lang="en-GB" sz="4400" dirty="0"/>
              <a:t> o </a:t>
            </a:r>
            <a:r>
              <a:rPr lang="en-GB" sz="4400" dirty="0" err="1"/>
              <a:t>ddarpariaeth</a:t>
            </a:r>
            <a:r>
              <a:rPr lang="en-GB" sz="4400" dirty="0"/>
              <a:t> </a:t>
            </a:r>
            <a:r>
              <a:rPr lang="en-GB" sz="4400" dirty="0" err="1"/>
              <a:t>barhaus</a:t>
            </a:r>
            <a:r>
              <a:rPr lang="en-GB" sz="4400" dirty="0"/>
              <a:t> </a:t>
            </a:r>
            <a:r>
              <a:rPr lang="en-GB" sz="4400" dirty="0" err="1"/>
              <a:t>i</a:t>
            </a:r>
            <a:r>
              <a:rPr lang="en-GB" sz="4400" dirty="0"/>
              <a:t> </a:t>
            </a:r>
            <a:r>
              <a:rPr lang="en-GB" sz="4400" dirty="0" err="1"/>
              <a:t>gyfoethogi</a:t>
            </a:r>
            <a:r>
              <a:rPr lang="en-GB" sz="4400" dirty="0"/>
              <a:t> ac </a:t>
            </a:r>
            <a:r>
              <a:rPr lang="en-GB" sz="4400" dirty="0" err="1"/>
              <a:t>ymestyn</a:t>
            </a:r>
            <a:r>
              <a:rPr lang="en-GB" sz="4400" dirty="0"/>
              <a:t> </a:t>
            </a:r>
            <a:r>
              <a:rPr lang="en-GB" sz="4400" dirty="0" err="1"/>
              <a:t>dysgu</a:t>
            </a:r>
            <a:endParaRPr lang="en-GB" sz="4400" dirty="0"/>
          </a:p>
        </p:txBody>
      </p:sp>
    </p:spTree>
    <p:extLst>
      <p:ext uri="{BB962C8B-B14F-4D97-AF65-F5344CB8AC3E}">
        <p14:creationId xmlns:p14="http://schemas.microsoft.com/office/powerpoint/2010/main" val="153662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err="1"/>
              <a:t>Trafodaeth</a:t>
            </a:r>
            <a:r>
              <a:rPr lang="en-GB"/>
              <a:t> </a:t>
            </a:r>
            <a:r>
              <a:rPr lang="en-GB" err="1"/>
              <a:t>ar</a:t>
            </a:r>
            <a:r>
              <a:rPr lang="en-GB"/>
              <a:t> </a:t>
            </a:r>
            <a:r>
              <a:rPr lang="en-GB" err="1"/>
              <a:t>Gyfoethogi</a:t>
            </a:r>
            <a:r>
              <a:rPr lang="en-GB"/>
              <a:t> </a:t>
            </a:r>
            <a:br>
              <a:rPr lang="en-GB"/>
            </a:br>
            <a:r>
              <a:rPr lang="en-GB"/>
              <a:t>Enhanced provision discussion</a:t>
            </a:r>
          </a:p>
        </p:txBody>
      </p:sp>
      <p:sp>
        <p:nvSpPr>
          <p:cNvPr id="3" name="Content Placeholder 2"/>
          <p:cNvSpPr>
            <a:spLocks noGrp="1"/>
          </p:cNvSpPr>
          <p:nvPr>
            <p:ph idx="1"/>
          </p:nvPr>
        </p:nvSpPr>
        <p:spPr>
          <a:xfrm>
            <a:off x="7057853" y="1890399"/>
            <a:ext cx="4281117" cy="4572000"/>
          </a:xfrm>
        </p:spPr>
        <p:txBody>
          <a:bodyPr>
            <a:normAutofit/>
          </a:bodyPr>
          <a:lstStyle/>
          <a:p>
            <a:r>
              <a:rPr lang="en-GB" sz="2400" dirty="0"/>
              <a:t>Reinforcing number recognition/ formation/ sequencing to 10</a:t>
            </a:r>
          </a:p>
          <a:p>
            <a:r>
              <a:rPr lang="en-GB" sz="2400" dirty="0"/>
              <a:t>How would you “enhance” to reinforce and extend in the:</a:t>
            </a:r>
          </a:p>
          <a:p>
            <a:pPr marL="0" indent="0">
              <a:buNone/>
            </a:pPr>
            <a:r>
              <a:rPr lang="en-GB" sz="2400" dirty="0"/>
              <a:t>Sand Area; Dough Area; Construction Area; Mark Making Area; Outdoor Area</a:t>
            </a:r>
          </a:p>
        </p:txBody>
      </p:sp>
      <p:sp>
        <p:nvSpPr>
          <p:cNvPr id="4" name="TextBox 3">
            <a:extLst>
              <a:ext uri="{FF2B5EF4-FFF2-40B4-BE49-F238E27FC236}">
                <a16:creationId xmlns:a16="http://schemas.microsoft.com/office/drawing/2014/main" id="{BC1AE6EF-1C62-40B8-90C2-DF67E62C9DC1}"/>
              </a:ext>
            </a:extLst>
          </p:cNvPr>
          <p:cNvSpPr txBox="1"/>
          <p:nvPr/>
        </p:nvSpPr>
        <p:spPr>
          <a:xfrm>
            <a:off x="1199123" y="1850701"/>
            <a:ext cx="4396786" cy="3785652"/>
          </a:xfrm>
          <a:prstGeom prst="rect">
            <a:avLst/>
          </a:prstGeom>
          <a:noFill/>
        </p:spPr>
        <p:txBody>
          <a:bodyPr wrap="square" rtlCol="0">
            <a:spAutoFit/>
          </a:bodyPr>
          <a:lstStyle/>
          <a:p>
            <a:pPr marL="285750" indent="-285750">
              <a:buFont typeface="Arial" panose="020B0604020202020204" pitchFamily="34" charset="0"/>
              <a:buChar char="•"/>
            </a:pPr>
            <a:r>
              <a:rPr lang="cy-GB" sz="2400" dirty="0"/>
              <a:t>Atgyfnerthu adnabyddiaeth rhif / ffurfio/ dilyniant i 10</a:t>
            </a:r>
          </a:p>
          <a:p>
            <a:pPr marL="285750" indent="-285750">
              <a:buFont typeface="Arial" panose="020B0604020202020204" pitchFamily="34" charset="0"/>
              <a:buChar char="•"/>
            </a:pPr>
            <a:endParaRPr lang="cy-GB" sz="2400" dirty="0"/>
          </a:p>
          <a:p>
            <a:pPr marL="285750" indent="-285750">
              <a:buFont typeface="Arial" panose="020B0604020202020204" pitchFamily="34" charset="0"/>
              <a:buChar char="•"/>
            </a:pPr>
            <a:r>
              <a:rPr lang="cy-GB" sz="2400" dirty="0"/>
              <a:t>Sut fyddech chi’n ‘cyfoethogi’ er mwyn atgyfnerthu yn yr :</a:t>
            </a:r>
          </a:p>
          <a:p>
            <a:pPr marL="285750" indent="-285750">
              <a:buFont typeface="Arial" panose="020B0604020202020204" pitchFamily="34" charset="0"/>
              <a:buChar char="•"/>
            </a:pPr>
            <a:endParaRPr lang="cy-GB" sz="2400" dirty="0"/>
          </a:p>
          <a:p>
            <a:r>
              <a:rPr lang="cy-GB" sz="2400" dirty="0"/>
              <a:t>Ardal Tywod; Ardal Toes; Ardal Adeiladu; Ardal Gwneud Marciau; Ardal Allanol</a:t>
            </a:r>
            <a:endParaRPr lang="en-GB" sz="2400" dirty="0"/>
          </a:p>
        </p:txBody>
      </p:sp>
    </p:spTree>
    <p:extLst>
      <p:ext uri="{BB962C8B-B14F-4D97-AF65-F5344CB8AC3E}">
        <p14:creationId xmlns:p14="http://schemas.microsoft.com/office/powerpoint/2010/main" val="3731117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a:t>Tasg </a:t>
            </a:r>
            <a:r>
              <a:rPr lang="en-GB" sz="3200" err="1"/>
              <a:t>grŵp</a:t>
            </a:r>
            <a:r>
              <a:rPr lang="en-GB" sz="3200"/>
              <a:t> CS: </a:t>
            </a:r>
            <a:r>
              <a:rPr lang="en-GB" sz="3200" err="1"/>
              <a:t>Darpariaeth</a:t>
            </a:r>
            <a:r>
              <a:rPr lang="en-GB" sz="3200"/>
              <a:t> </a:t>
            </a:r>
            <a:r>
              <a:rPr lang="en-GB" sz="3200" err="1"/>
              <a:t>wedi’i</a:t>
            </a:r>
            <a:r>
              <a:rPr lang="en-GB" sz="3200"/>
              <a:t> </a:t>
            </a:r>
            <a:r>
              <a:rPr lang="en-GB" sz="3200" err="1"/>
              <a:t>chyfoethogi</a:t>
            </a:r>
            <a:r>
              <a:rPr lang="en-GB" sz="3200"/>
              <a:t> </a:t>
            </a:r>
            <a:br>
              <a:rPr lang="en-GB" sz="3200"/>
            </a:br>
            <a:r>
              <a:rPr lang="en-GB" sz="3200"/>
              <a:t>FP Group task: Enhanced provision</a:t>
            </a:r>
          </a:p>
        </p:txBody>
      </p:sp>
      <p:sp>
        <p:nvSpPr>
          <p:cNvPr id="2" name="Content Placeholder 1"/>
          <p:cNvSpPr>
            <a:spLocks noGrp="1"/>
          </p:cNvSpPr>
          <p:nvPr>
            <p:ph idx="1"/>
          </p:nvPr>
        </p:nvSpPr>
        <p:spPr>
          <a:xfrm>
            <a:off x="6182062" y="2222288"/>
            <a:ext cx="4173967" cy="3636511"/>
          </a:xfrm>
        </p:spPr>
        <p:txBody>
          <a:bodyPr>
            <a:normAutofit fontScale="62500" lnSpcReduction="20000"/>
          </a:bodyPr>
          <a:lstStyle/>
          <a:p>
            <a:pPr marL="457200" indent="-457200"/>
            <a:r>
              <a:rPr lang="en-GB" sz="3400" dirty="0"/>
              <a:t>Study the enhanced provision template example.</a:t>
            </a:r>
          </a:p>
          <a:p>
            <a:pPr marL="457200" indent="-457200"/>
            <a:r>
              <a:rPr lang="en-GB" sz="3400" dirty="0"/>
              <a:t>Aim to understand how to populate the sections of the planning format.</a:t>
            </a:r>
          </a:p>
          <a:p>
            <a:pPr marL="457200" indent="-457200"/>
            <a:r>
              <a:rPr lang="en-GB" sz="3400" dirty="0"/>
              <a:t>Share your group response/queries/ comments.</a:t>
            </a:r>
          </a:p>
          <a:p>
            <a:pPr marL="0" indent="0">
              <a:buNone/>
            </a:pPr>
            <a:r>
              <a:rPr lang="en-GB" sz="3600" dirty="0" err="1">
                <a:hlinkClick r:id="rId2"/>
              </a:rPr>
              <a:t>FPhase</a:t>
            </a:r>
            <a:r>
              <a:rPr lang="en-GB" sz="3600" dirty="0">
                <a:hlinkClick r:id="rId2"/>
              </a:rPr>
              <a:t> Planning for Enhanced Provision Example.docx</a:t>
            </a:r>
            <a:endParaRPr lang="en-GB" sz="4800" dirty="0"/>
          </a:p>
          <a:p>
            <a:pPr marL="0" indent="0">
              <a:buNone/>
            </a:pPr>
            <a:endParaRPr lang="en-GB" sz="3600" dirty="0">
              <a:latin typeface="Calibri" panose="020F0502020204030204" pitchFamily="34" charset="0"/>
            </a:endParaRPr>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endParaRPr lang="en-GB" dirty="0"/>
          </a:p>
          <a:p>
            <a:endParaRPr lang="en-GB" dirty="0"/>
          </a:p>
          <a:p>
            <a:endParaRPr lang="en-GB" dirty="0"/>
          </a:p>
        </p:txBody>
      </p:sp>
      <p:sp>
        <p:nvSpPr>
          <p:cNvPr id="4" name="Content Placeholder 1"/>
          <p:cNvSpPr txBox="1">
            <a:spLocks/>
          </p:cNvSpPr>
          <p:nvPr/>
        </p:nvSpPr>
        <p:spPr>
          <a:xfrm>
            <a:off x="1846730" y="2222287"/>
            <a:ext cx="3936449" cy="3636511"/>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Astudiwch</a:t>
            </a:r>
            <a:r>
              <a:rPr lang="en-GB" dirty="0"/>
              <a:t> </a:t>
            </a:r>
            <a:r>
              <a:rPr lang="en-GB" dirty="0" err="1"/>
              <a:t>yr</a:t>
            </a:r>
            <a:r>
              <a:rPr lang="en-GB" dirty="0"/>
              <a:t> </a:t>
            </a:r>
            <a:r>
              <a:rPr lang="en-GB" dirty="0" err="1"/>
              <a:t>esiampl</a:t>
            </a:r>
            <a:r>
              <a:rPr lang="en-GB" dirty="0"/>
              <a:t> o </a:t>
            </a:r>
            <a:r>
              <a:rPr lang="en-GB" dirty="0" err="1"/>
              <a:t>dempled</a:t>
            </a:r>
            <a:r>
              <a:rPr lang="en-GB" dirty="0"/>
              <a:t> </a:t>
            </a:r>
            <a:r>
              <a:rPr lang="en-GB" dirty="0" err="1"/>
              <a:t>darpariaeth</a:t>
            </a:r>
            <a:r>
              <a:rPr lang="en-GB" dirty="0"/>
              <a:t> </a:t>
            </a:r>
            <a:r>
              <a:rPr lang="en-GB" dirty="0" err="1"/>
              <a:t>wedi’i</a:t>
            </a:r>
            <a:r>
              <a:rPr lang="en-GB" dirty="0"/>
              <a:t> </a:t>
            </a:r>
            <a:r>
              <a:rPr lang="en-GB" dirty="0" err="1"/>
              <a:t>chyfoethogi</a:t>
            </a:r>
            <a:r>
              <a:rPr lang="en-GB" dirty="0"/>
              <a:t>. </a:t>
            </a:r>
          </a:p>
          <a:p>
            <a:r>
              <a:rPr lang="en-GB" dirty="0" err="1"/>
              <a:t>Ceisiwch</a:t>
            </a:r>
            <a:r>
              <a:rPr lang="en-GB" dirty="0"/>
              <a:t> </a:t>
            </a:r>
            <a:r>
              <a:rPr lang="en-GB" dirty="0" err="1"/>
              <a:t>ddeall</a:t>
            </a:r>
            <a:r>
              <a:rPr lang="en-GB" dirty="0"/>
              <a:t> </a:t>
            </a:r>
            <a:r>
              <a:rPr lang="en-GB" dirty="0" err="1"/>
              <a:t>sut</a:t>
            </a:r>
            <a:r>
              <a:rPr lang="en-GB" dirty="0"/>
              <a:t> </a:t>
            </a:r>
            <a:r>
              <a:rPr lang="en-GB" dirty="0" err="1"/>
              <a:t>i</a:t>
            </a:r>
            <a:r>
              <a:rPr lang="en-GB" dirty="0"/>
              <a:t> </a:t>
            </a:r>
            <a:r>
              <a:rPr lang="en-GB" dirty="0" err="1"/>
              <a:t>lenwi</a:t>
            </a:r>
            <a:r>
              <a:rPr lang="en-GB" dirty="0"/>
              <a:t> </a:t>
            </a:r>
            <a:r>
              <a:rPr lang="en-GB" dirty="0" err="1"/>
              <a:t>adrannau’r</a:t>
            </a:r>
            <a:r>
              <a:rPr lang="en-GB" dirty="0"/>
              <a:t> </a:t>
            </a:r>
            <a:r>
              <a:rPr lang="en-GB" dirty="0" err="1"/>
              <a:t>fformat</a:t>
            </a:r>
            <a:r>
              <a:rPr lang="en-GB" dirty="0"/>
              <a:t> </a:t>
            </a:r>
            <a:r>
              <a:rPr lang="en-GB" dirty="0" err="1"/>
              <a:t>cynllunio</a:t>
            </a:r>
            <a:r>
              <a:rPr lang="en-GB" dirty="0"/>
              <a:t>.</a:t>
            </a:r>
          </a:p>
          <a:p>
            <a:r>
              <a:rPr lang="en-GB" dirty="0" err="1"/>
              <a:t>Rhannwch</a:t>
            </a:r>
            <a:r>
              <a:rPr lang="en-GB" dirty="0"/>
              <a:t> </a:t>
            </a:r>
            <a:r>
              <a:rPr lang="en-GB" dirty="0" err="1"/>
              <a:t>ymateb</a:t>
            </a:r>
            <a:r>
              <a:rPr lang="en-GB" dirty="0"/>
              <a:t>/ </a:t>
            </a:r>
            <a:r>
              <a:rPr lang="en-GB" dirty="0" err="1"/>
              <a:t>cwestiynau</a:t>
            </a:r>
            <a:r>
              <a:rPr lang="en-GB" dirty="0"/>
              <a:t>/</a:t>
            </a:r>
            <a:r>
              <a:rPr lang="en-GB" dirty="0" err="1"/>
              <a:t>sylwadau</a:t>
            </a:r>
            <a:r>
              <a:rPr lang="en-GB" dirty="0"/>
              <a:t> </a:t>
            </a:r>
            <a:r>
              <a:rPr lang="en-GB" dirty="0" err="1"/>
              <a:t>eich</a:t>
            </a:r>
            <a:r>
              <a:rPr lang="en-GB" dirty="0"/>
              <a:t> </a:t>
            </a:r>
            <a:r>
              <a:rPr lang="en-GB" dirty="0" err="1"/>
              <a:t>grŵp</a:t>
            </a:r>
            <a:r>
              <a:rPr lang="en-GB" dirty="0"/>
              <a:t>.</a:t>
            </a:r>
          </a:p>
          <a:p>
            <a:pPr marL="0" indent="0">
              <a:buNone/>
            </a:pPr>
            <a:endParaRPr lang="en-GB" sz="3600" dirty="0"/>
          </a:p>
          <a:p>
            <a:pPr marL="0" indent="0">
              <a:buNone/>
            </a:pPr>
            <a:r>
              <a:rPr lang="en-GB" sz="2400" dirty="0" err="1">
                <a:hlinkClick r:id="rId3"/>
              </a:rPr>
              <a:t>Esiampl</a:t>
            </a:r>
            <a:r>
              <a:rPr lang="en-GB" sz="2400" dirty="0">
                <a:hlinkClick r:id="rId3"/>
              </a:rPr>
              <a:t> </a:t>
            </a:r>
            <a:r>
              <a:rPr lang="en-GB" sz="2400" dirty="0" err="1">
                <a:hlinkClick r:id="rId3"/>
              </a:rPr>
              <a:t>Cynllunio</a:t>
            </a:r>
            <a:r>
              <a:rPr lang="en-GB" sz="2400" dirty="0">
                <a:hlinkClick r:id="rId3"/>
              </a:rPr>
              <a:t> </a:t>
            </a:r>
            <a:r>
              <a:rPr lang="en-GB" sz="2400" dirty="0" err="1">
                <a:hlinkClick r:id="rId3"/>
              </a:rPr>
              <a:t>ar</a:t>
            </a:r>
            <a:r>
              <a:rPr lang="en-GB" sz="2400" dirty="0">
                <a:hlinkClick r:id="rId3"/>
              </a:rPr>
              <a:t> </a:t>
            </a:r>
            <a:r>
              <a:rPr lang="en-GB" sz="2400" dirty="0" err="1">
                <a:hlinkClick r:id="rId3"/>
              </a:rPr>
              <a:t>gyfer</a:t>
            </a:r>
            <a:r>
              <a:rPr lang="en-GB" sz="2400" dirty="0">
                <a:hlinkClick r:id="rId3"/>
              </a:rPr>
              <a:t> </a:t>
            </a:r>
            <a:r>
              <a:rPr lang="en-GB" sz="2400" dirty="0" err="1">
                <a:hlinkClick r:id="rId3"/>
              </a:rPr>
              <a:t>Cyfoethogi'r</a:t>
            </a:r>
            <a:r>
              <a:rPr lang="en-GB" sz="2400" dirty="0">
                <a:hlinkClick r:id="rId3"/>
              </a:rPr>
              <a:t> Ddarpariaeth.docx</a:t>
            </a:r>
            <a:endParaRPr lang="en-GB" sz="3600" dirty="0"/>
          </a:p>
          <a:p>
            <a:endParaRPr lang="en-GB" dirty="0"/>
          </a:p>
          <a:p>
            <a:endParaRPr lang="en-GB" dirty="0"/>
          </a:p>
          <a:p>
            <a:endParaRPr lang="en-GB" dirty="0"/>
          </a:p>
        </p:txBody>
      </p:sp>
    </p:spTree>
    <p:extLst>
      <p:ext uri="{BB962C8B-B14F-4D97-AF65-F5344CB8AC3E}">
        <p14:creationId xmlns:p14="http://schemas.microsoft.com/office/powerpoint/2010/main" val="119312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F47-E81D-468A-B4C9-B5B45DA652D6}"/>
              </a:ext>
            </a:extLst>
          </p:cNvPr>
          <p:cNvSpPr>
            <a:spLocks noGrp="1"/>
          </p:cNvSpPr>
          <p:nvPr>
            <p:ph type="title"/>
          </p:nvPr>
        </p:nvSpPr>
        <p:spPr/>
        <p:txBody>
          <a:bodyPr>
            <a:normAutofit/>
          </a:bodyPr>
          <a:lstStyle/>
          <a:p>
            <a:r>
              <a:rPr lang="en-GB" err="1"/>
              <a:t>Rhestr</a:t>
            </a:r>
            <a:r>
              <a:rPr lang="en-GB"/>
              <a:t> </a:t>
            </a:r>
            <a:r>
              <a:rPr lang="en-GB" err="1"/>
              <a:t>gyfeirio</a:t>
            </a:r>
            <a:br>
              <a:rPr lang="en-GB"/>
            </a:br>
            <a:r>
              <a:rPr lang="en-GB"/>
              <a:t>References</a:t>
            </a:r>
          </a:p>
        </p:txBody>
      </p:sp>
      <p:sp>
        <p:nvSpPr>
          <p:cNvPr id="3" name="Content Placeholder 2">
            <a:extLst>
              <a:ext uri="{FF2B5EF4-FFF2-40B4-BE49-F238E27FC236}">
                <a16:creationId xmlns:a16="http://schemas.microsoft.com/office/drawing/2014/main" id="{D334F9D2-F53E-400A-BDEA-DF2552F03BDF}"/>
              </a:ext>
            </a:extLst>
          </p:cNvPr>
          <p:cNvSpPr>
            <a:spLocks noGrp="1"/>
          </p:cNvSpPr>
          <p:nvPr>
            <p:ph idx="1"/>
          </p:nvPr>
        </p:nvSpPr>
        <p:spPr>
          <a:xfrm>
            <a:off x="1692640" y="2523967"/>
            <a:ext cx="8679305" cy="3381223"/>
          </a:xfrm>
        </p:spPr>
        <p:txBody>
          <a:bodyPr>
            <a:normAutofit fontScale="62500" lnSpcReduction="20000"/>
          </a:bodyPr>
          <a:lstStyle/>
          <a:p>
            <a:r>
              <a:rPr lang="en-GB" err="1"/>
              <a:t>Biesta</a:t>
            </a:r>
            <a:r>
              <a:rPr lang="en-GB"/>
              <a:t>, G. (2015). What is Education For? On Good Education, Teacher Judgement, and Educational Professionalism. European Journal of Education, 50(1), pp.75-87.</a:t>
            </a:r>
          </a:p>
          <a:p>
            <a:r>
              <a:rPr lang="en-GB" err="1"/>
              <a:t>Didau</a:t>
            </a:r>
            <a:r>
              <a:rPr lang="en-GB"/>
              <a:t>, D. (2016). What if everything you knew about education was wrong?. Wales: Crown House Publishing.</a:t>
            </a:r>
          </a:p>
          <a:p>
            <a:r>
              <a:rPr lang="en-GB"/>
              <a:t>Fletcher-Wood, H. (2016). Ticked off. [Place of publication not identified]: Crown House Publishing.</a:t>
            </a:r>
          </a:p>
          <a:p>
            <a:r>
              <a:rPr lang="en-GB"/>
              <a:t>Hattie, J. (2010). Visible learning. London: Routledge.</a:t>
            </a:r>
          </a:p>
          <a:p>
            <a:r>
              <a:rPr lang="en-GB"/>
              <a:t>Improving Teaching. (2018). hazzer2001. [online] Available at: https://improvingteaching.co.uk/author/hazzer2001/ [Accessed 22 Jan. 2018].</a:t>
            </a:r>
          </a:p>
          <a:p>
            <a:r>
              <a:rPr lang="en-GB"/>
              <a:t>The Learning Spy, (2018). [online] Available at: http://The Learning Spy [Accessed 22 Jan. 2018].</a:t>
            </a:r>
          </a:p>
          <a:p>
            <a:r>
              <a:rPr lang="en-GB"/>
              <a:t>Lemov (2010). Teach Like a Champion - 49 Techniques that Put Students on the Path to Coll. John Wiley &amp; Sons.</a:t>
            </a:r>
          </a:p>
          <a:p>
            <a:r>
              <a:rPr lang="en-GB" err="1"/>
              <a:t>Wiliam</a:t>
            </a:r>
            <a:r>
              <a:rPr lang="en-GB"/>
              <a:t>, D. (2011). Embedded formative assessment. Bloomington: Solution Tree Press</a:t>
            </a:r>
          </a:p>
        </p:txBody>
      </p:sp>
    </p:spTree>
    <p:extLst>
      <p:ext uri="{BB962C8B-B14F-4D97-AF65-F5344CB8AC3E}">
        <p14:creationId xmlns:p14="http://schemas.microsoft.com/office/powerpoint/2010/main" val="196111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0070C0"/>
                </a:solidFill>
              </a:rPr>
              <a:t>Yr Aseiniad                      </a:t>
            </a:r>
            <a:r>
              <a:rPr lang="cy-GB" dirty="0">
                <a:solidFill>
                  <a:srgbClr val="FF0000"/>
                </a:solidFill>
              </a:rPr>
              <a:t>  100%       (3,000) </a:t>
            </a:r>
            <a:r>
              <a:rPr lang="cy-GB" dirty="0">
                <a:solidFill>
                  <a:srgbClr val="0070C0"/>
                </a:solidFill>
              </a:rPr>
              <a:t> </a:t>
            </a:r>
            <a:r>
              <a:rPr lang="cy-GB" dirty="0">
                <a:solidFill>
                  <a:srgbClr val="FF0000"/>
                </a:solidFill>
              </a:rPr>
              <a:t>17.4.23  </a:t>
            </a:r>
            <a:r>
              <a:rPr lang="cy-GB" dirty="0">
                <a:solidFill>
                  <a:srgbClr val="0070C0"/>
                </a:solidFill>
              </a:rPr>
              <a:t>    </a:t>
            </a:r>
            <a:br>
              <a:rPr lang="cy-GB" dirty="0"/>
            </a:br>
            <a:r>
              <a:rPr lang="cy-GB" dirty="0"/>
              <a:t>The </a:t>
            </a:r>
            <a:r>
              <a:rPr lang="cy-GB" dirty="0" err="1"/>
              <a:t>Assignment</a:t>
            </a:r>
            <a:endParaRPr lang="en-GB" dirty="0"/>
          </a:p>
        </p:txBody>
      </p:sp>
      <p:sp>
        <p:nvSpPr>
          <p:cNvPr id="3" name="Content Placeholder 2"/>
          <p:cNvSpPr>
            <a:spLocks noGrp="1"/>
          </p:cNvSpPr>
          <p:nvPr>
            <p:ph sz="half" idx="1"/>
          </p:nvPr>
        </p:nvSpPr>
        <p:spPr>
          <a:xfrm>
            <a:off x="839355" y="1565564"/>
            <a:ext cx="4914900" cy="4571999"/>
          </a:xfrm>
        </p:spPr>
        <p:txBody>
          <a:bodyPr>
            <a:normAutofit fontScale="85000" lnSpcReduction="10000"/>
          </a:bodyPr>
          <a:lstStyle/>
          <a:p>
            <a:pPr marL="0" indent="0">
              <a:buNone/>
            </a:pPr>
            <a:r>
              <a:rPr lang="en-US" b="1"/>
              <a:t>Mae </a:t>
            </a:r>
            <a:r>
              <a:rPr lang="en-US" b="1" err="1"/>
              <a:t>addysgu</a:t>
            </a:r>
            <a:r>
              <a:rPr lang="en-US" b="1"/>
              <a:t> a </a:t>
            </a:r>
            <a:r>
              <a:rPr lang="en-US" b="1" err="1"/>
              <a:t>dysgu</a:t>
            </a:r>
            <a:r>
              <a:rPr lang="en-US" b="1"/>
              <a:t> da </a:t>
            </a:r>
            <a:r>
              <a:rPr lang="en-US" b="1" err="1"/>
              <a:t>yn</a:t>
            </a:r>
            <a:r>
              <a:rPr lang="en-US" b="1"/>
              <a:t> </a:t>
            </a:r>
            <a:r>
              <a:rPr lang="en-US" b="1" err="1"/>
              <a:t>galw</a:t>
            </a:r>
            <a:r>
              <a:rPr lang="en-US" b="1"/>
              <a:t> am </a:t>
            </a:r>
            <a:r>
              <a:rPr lang="en-US" b="1" err="1"/>
              <a:t>ddefnyddio</a:t>
            </a:r>
            <a:r>
              <a:rPr lang="en-US" b="1"/>
              <a:t> </a:t>
            </a:r>
            <a:r>
              <a:rPr lang="en-US" b="1" err="1"/>
              <a:t>cymysgedd</a:t>
            </a:r>
            <a:r>
              <a:rPr lang="en-US" b="1"/>
              <a:t> o </a:t>
            </a:r>
            <a:r>
              <a:rPr lang="en-US" b="1" err="1"/>
              <a:t>ddulliau</a:t>
            </a:r>
            <a:r>
              <a:rPr lang="en-US" b="1"/>
              <a:t> </a:t>
            </a:r>
            <a:r>
              <a:rPr lang="en-US" b="1" err="1"/>
              <a:t>sy’n</a:t>
            </a:r>
            <a:r>
              <a:rPr lang="en-US" b="1"/>
              <a:t> </a:t>
            </a:r>
            <a:r>
              <a:rPr lang="en-US" b="1" err="1"/>
              <a:t>cynnwys</a:t>
            </a:r>
            <a:r>
              <a:rPr lang="en-US" b="1"/>
              <a:t> </a:t>
            </a:r>
            <a:r>
              <a:rPr lang="en-US" b="1" err="1"/>
              <a:t>addysgu</a:t>
            </a:r>
            <a:r>
              <a:rPr lang="en-US" b="1"/>
              <a:t> </a:t>
            </a:r>
            <a:r>
              <a:rPr lang="en-US" b="1" err="1"/>
              <a:t>uniongyrchol</a:t>
            </a:r>
            <a:r>
              <a:rPr lang="en-US" b="1"/>
              <a:t>.</a:t>
            </a:r>
            <a:endParaRPr lang="en-GB"/>
          </a:p>
          <a:p>
            <a:pPr marL="0" indent="0">
              <a:buNone/>
            </a:pPr>
            <a:r>
              <a:rPr lang="en-US" b="1"/>
              <a:t>Mae </a:t>
            </a:r>
            <a:r>
              <a:rPr lang="en-US" b="1" err="1"/>
              <a:t>addysgu</a:t>
            </a:r>
            <a:r>
              <a:rPr lang="en-US" b="1"/>
              <a:t> a </a:t>
            </a:r>
            <a:r>
              <a:rPr lang="en-US" b="1" err="1"/>
              <a:t>dysgu</a:t>
            </a:r>
            <a:r>
              <a:rPr lang="en-US" b="1"/>
              <a:t> da </a:t>
            </a:r>
            <a:r>
              <a:rPr lang="en-US" b="1" err="1"/>
              <a:t>yn</a:t>
            </a:r>
            <a:r>
              <a:rPr lang="en-US" b="1"/>
              <a:t> </a:t>
            </a:r>
            <a:r>
              <a:rPr lang="en-US" b="1" err="1"/>
              <a:t>golygu</a:t>
            </a:r>
            <a:r>
              <a:rPr lang="en-US" b="1"/>
              <a:t> </a:t>
            </a:r>
            <a:r>
              <a:rPr lang="en-US" b="1" err="1"/>
              <a:t>gosod</a:t>
            </a:r>
            <a:r>
              <a:rPr lang="en-US" b="1"/>
              <a:t> </a:t>
            </a:r>
            <a:r>
              <a:rPr lang="en-US" b="1" err="1"/>
              <a:t>tasgau</a:t>
            </a:r>
            <a:r>
              <a:rPr lang="en-US" b="1"/>
              <a:t> a </a:t>
            </a:r>
            <a:r>
              <a:rPr lang="en-US" b="1" err="1"/>
              <a:t>dewis</a:t>
            </a:r>
            <a:r>
              <a:rPr lang="en-US" b="1"/>
              <a:t> </a:t>
            </a:r>
            <a:r>
              <a:rPr lang="en-US" b="1" err="1"/>
              <a:t>adnoddau</a:t>
            </a:r>
            <a:r>
              <a:rPr lang="en-US" b="1"/>
              <a:t> </a:t>
            </a:r>
            <a:r>
              <a:rPr lang="en-US" b="1" err="1"/>
              <a:t>sy’n</a:t>
            </a:r>
            <a:r>
              <a:rPr lang="en-US" b="1"/>
              <a:t> </a:t>
            </a:r>
            <a:r>
              <a:rPr lang="en-US" b="1" err="1"/>
              <a:t>adeiladu</a:t>
            </a:r>
            <a:r>
              <a:rPr lang="en-US" b="1"/>
              <a:t> </a:t>
            </a:r>
            <a:r>
              <a:rPr lang="en-US" b="1" err="1"/>
              <a:t>ar</a:t>
            </a:r>
            <a:r>
              <a:rPr lang="en-US" b="1"/>
              <a:t> </a:t>
            </a:r>
            <a:r>
              <a:rPr lang="en-US" b="1" err="1"/>
              <a:t>wybodaeth</a:t>
            </a:r>
            <a:r>
              <a:rPr lang="en-US" b="1"/>
              <a:t> a </a:t>
            </a:r>
            <a:r>
              <a:rPr lang="en-US" b="1" err="1"/>
              <a:t>phrofiad</a:t>
            </a:r>
            <a:r>
              <a:rPr lang="en-US" b="1"/>
              <a:t> </a:t>
            </a:r>
            <a:r>
              <a:rPr lang="en-US" b="1" err="1"/>
              <a:t>blaenorol</a:t>
            </a:r>
            <a:r>
              <a:rPr lang="en-US" b="1"/>
              <a:t> ac </a:t>
            </a:r>
            <a:r>
              <a:rPr lang="en-US" b="1" err="1"/>
              <a:t>yn</a:t>
            </a:r>
            <a:r>
              <a:rPr lang="en-US" b="1"/>
              <a:t> </a:t>
            </a:r>
            <a:r>
              <a:rPr lang="en-US" b="1" err="1"/>
              <a:t>ennyn</a:t>
            </a:r>
            <a:r>
              <a:rPr lang="en-US" b="1"/>
              <a:t> </a:t>
            </a:r>
            <a:r>
              <a:rPr lang="en-US" b="1" err="1"/>
              <a:t>diddordeb</a:t>
            </a:r>
            <a:r>
              <a:rPr lang="en-US" b="1"/>
              <a:t>.</a:t>
            </a:r>
            <a:endParaRPr lang="en-GB"/>
          </a:p>
          <a:p>
            <a:pPr marL="0" indent="0">
              <a:buNone/>
            </a:pPr>
            <a:r>
              <a:rPr lang="en-US" b="1"/>
              <a:t>Mae </a:t>
            </a:r>
            <a:r>
              <a:rPr lang="en-US" b="1" err="1"/>
              <a:t>addysgu</a:t>
            </a:r>
            <a:r>
              <a:rPr lang="en-US" b="1"/>
              <a:t> a </a:t>
            </a:r>
            <a:r>
              <a:rPr lang="en-US" b="1" err="1"/>
              <a:t>dysgu</a:t>
            </a:r>
            <a:r>
              <a:rPr lang="en-US" b="1"/>
              <a:t> da </a:t>
            </a:r>
            <a:r>
              <a:rPr lang="en-US" b="1" err="1"/>
              <a:t>yn</a:t>
            </a:r>
            <a:r>
              <a:rPr lang="en-US" b="1"/>
              <a:t> </a:t>
            </a:r>
            <a:r>
              <a:rPr lang="en-US" b="1" err="1"/>
              <a:t>ymestyn</a:t>
            </a:r>
            <a:r>
              <a:rPr lang="en-US" b="1"/>
              <a:t> </a:t>
            </a:r>
            <a:r>
              <a:rPr lang="en-US" b="1" err="1"/>
              <a:t>oddi</a:t>
            </a:r>
            <a:r>
              <a:rPr lang="en-US" b="1"/>
              <a:t> </a:t>
            </a:r>
            <a:r>
              <a:rPr lang="en-US" b="1" err="1"/>
              <a:t>mewn</a:t>
            </a:r>
            <a:r>
              <a:rPr lang="en-US" b="1"/>
              <a:t> ac </a:t>
            </a:r>
            <a:r>
              <a:rPr lang="en-US" b="1" err="1"/>
              <a:t>ar</a:t>
            </a:r>
            <a:r>
              <a:rPr lang="en-US" b="1"/>
              <a:t> draws </a:t>
            </a:r>
            <a:r>
              <a:rPr lang="en-US" b="1" err="1"/>
              <a:t>Meysydd</a:t>
            </a:r>
            <a:r>
              <a:rPr lang="en-US" b="1"/>
              <a:t> </a:t>
            </a:r>
            <a:r>
              <a:rPr lang="en-US" b="1" err="1"/>
              <a:t>Dysgu</a:t>
            </a:r>
            <a:r>
              <a:rPr lang="en-US" b="1"/>
              <a:t> a </a:t>
            </a:r>
            <a:r>
              <a:rPr lang="en-US" b="1" err="1"/>
              <a:t>Phrofiad</a:t>
            </a:r>
            <a:r>
              <a:rPr lang="en-US" b="1"/>
              <a:t>.</a:t>
            </a:r>
            <a:r>
              <a:rPr lang="en-US"/>
              <a:t>                                                                                        </a:t>
            </a:r>
          </a:p>
          <a:p>
            <a:pPr marL="0" indent="0">
              <a:buNone/>
            </a:pPr>
            <a:r>
              <a:rPr lang="en-US"/>
              <a:t>                                            (</a:t>
            </a:r>
            <a:r>
              <a:rPr lang="en-US" err="1"/>
              <a:t>Donalsdon</a:t>
            </a:r>
            <a:r>
              <a:rPr lang="en-US"/>
              <a:t>, 2015:68)</a:t>
            </a:r>
            <a:endParaRPr lang="en-GB"/>
          </a:p>
          <a:p>
            <a:pPr marL="0" indent="0">
              <a:buNone/>
            </a:pPr>
            <a:r>
              <a:rPr lang="en-US"/>
              <a:t>Gan </a:t>
            </a:r>
            <a:r>
              <a:rPr lang="en-US" err="1"/>
              <a:t>ddefnyddio’r</a:t>
            </a:r>
            <a:r>
              <a:rPr lang="en-US"/>
              <a:t> 3 </a:t>
            </a:r>
            <a:r>
              <a:rPr lang="en-US" err="1"/>
              <a:t>egwyddor</a:t>
            </a:r>
            <a:r>
              <a:rPr lang="en-US"/>
              <a:t> </a:t>
            </a:r>
            <a:r>
              <a:rPr lang="en-US" err="1"/>
              <a:t>addysgegol</a:t>
            </a:r>
            <a:r>
              <a:rPr lang="en-US"/>
              <a:t> </a:t>
            </a:r>
            <a:r>
              <a:rPr lang="en-US" err="1"/>
              <a:t>a’u</a:t>
            </a:r>
            <a:r>
              <a:rPr lang="en-US"/>
              <a:t> </a:t>
            </a:r>
            <a:r>
              <a:rPr lang="en-US" err="1"/>
              <a:t>nodir</a:t>
            </a:r>
            <a:r>
              <a:rPr lang="en-US"/>
              <a:t> </a:t>
            </a:r>
            <a:r>
              <a:rPr lang="en-US" err="1"/>
              <a:t>uchod</a:t>
            </a:r>
            <a:r>
              <a:rPr lang="en-US"/>
              <a:t>. </a:t>
            </a:r>
            <a:endParaRPr lang="en-GB"/>
          </a:p>
          <a:p>
            <a:pPr marL="0" indent="0">
              <a:buNone/>
            </a:pPr>
            <a:r>
              <a:rPr lang="en-US" err="1"/>
              <a:t>Trafodwch</a:t>
            </a:r>
            <a:r>
              <a:rPr lang="en-US"/>
              <a:t> y </a:t>
            </a:r>
            <a:r>
              <a:rPr lang="en-US" err="1"/>
              <a:t>rhain</a:t>
            </a:r>
            <a:r>
              <a:rPr lang="en-US"/>
              <a:t> </a:t>
            </a:r>
            <a:r>
              <a:rPr lang="en-US" err="1"/>
              <a:t>mewn</a:t>
            </a:r>
            <a:r>
              <a:rPr lang="en-US"/>
              <a:t> </a:t>
            </a:r>
            <a:r>
              <a:rPr lang="en-US" err="1"/>
              <a:t>perthynas</a:t>
            </a:r>
            <a:r>
              <a:rPr lang="en-US"/>
              <a:t> </a:t>
            </a:r>
            <a:r>
              <a:rPr lang="en-US" err="1"/>
              <a:t>a’ch</a:t>
            </a:r>
            <a:r>
              <a:rPr lang="en-US"/>
              <a:t> </a:t>
            </a:r>
            <a:r>
              <a:rPr lang="en-US" err="1"/>
              <a:t>profiad</a:t>
            </a:r>
            <a:r>
              <a:rPr lang="en-US"/>
              <a:t> </a:t>
            </a:r>
            <a:r>
              <a:rPr lang="en-US" err="1"/>
              <a:t>yn</a:t>
            </a:r>
            <a:r>
              <a:rPr lang="en-US"/>
              <a:t> </a:t>
            </a:r>
            <a:r>
              <a:rPr lang="en-US" err="1"/>
              <a:t>yr</a:t>
            </a:r>
            <a:r>
              <a:rPr lang="en-US"/>
              <a:t> </a:t>
            </a:r>
            <a:r>
              <a:rPr lang="en-US" err="1"/>
              <a:t>ysgol</a:t>
            </a:r>
            <a:r>
              <a:rPr lang="en-US"/>
              <a:t> </a:t>
            </a:r>
            <a:r>
              <a:rPr lang="en-US" err="1"/>
              <a:t>gan</a:t>
            </a:r>
            <a:r>
              <a:rPr lang="en-US"/>
              <a:t> </a:t>
            </a:r>
            <a:r>
              <a:rPr lang="en-US" err="1"/>
              <a:t>ddangos</a:t>
            </a:r>
            <a:r>
              <a:rPr lang="en-US"/>
              <a:t> </a:t>
            </a:r>
            <a:r>
              <a:rPr lang="en-US" err="1"/>
              <a:t>dealltwriaeth</a:t>
            </a:r>
            <a:r>
              <a:rPr lang="en-US"/>
              <a:t> </a:t>
            </a:r>
            <a:r>
              <a:rPr lang="en-US" err="1"/>
              <a:t>sicr</a:t>
            </a:r>
            <a:r>
              <a:rPr lang="en-US"/>
              <a:t>, </a:t>
            </a:r>
            <a:r>
              <a:rPr lang="en-US" err="1"/>
              <a:t>nodi</a:t>
            </a:r>
            <a:r>
              <a:rPr lang="en-US"/>
              <a:t> </a:t>
            </a:r>
            <a:r>
              <a:rPr lang="en-US" err="1"/>
              <a:t>cryfderau</a:t>
            </a:r>
            <a:r>
              <a:rPr lang="en-US"/>
              <a:t> a </a:t>
            </a:r>
            <a:r>
              <a:rPr lang="en-US" err="1"/>
              <a:t>meysydd</a:t>
            </a:r>
            <a:r>
              <a:rPr lang="en-US"/>
              <a:t> </a:t>
            </a:r>
            <a:r>
              <a:rPr lang="en-US" err="1"/>
              <a:t>i’w</a:t>
            </a:r>
            <a:r>
              <a:rPr lang="en-US"/>
              <a:t> </a:t>
            </a:r>
            <a:r>
              <a:rPr lang="en-US" err="1"/>
              <a:t>datblygu</a:t>
            </a:r>
            <a:r>
              <a:rPr lang="en-US"/>
              <a:t>.</a:t>
            </a:r>
            <a:endParaRPr lang="en-GB"/>
          </a:p>
          <a:p>
            <a:pPr marL="0" indent="0">
              <a:buNone/>
            </a:pPr>
            <a:endParaRPr lang="en-GB"/>
          </a:p>
          <a:p>
            <a:pPr marL="0" indent="0">
              <a:buNone/>
            </a:pPr>
            <a:endParaRPr lang="en-GB"/>
          </a:p>
        </p:txBody>
      </p:sp>
      <p:sp>
        <p:nvSpPr>
          <p:cNvPr id="4" name="Content Placeholder 3"/>
          <p:cNvSpPr>
            <a:spLocks noGrp="1"/>
          </p:cNvSpPr>
          <p:nvPr>
            <p:ph sz="half" idx="2"/>
          </p:nvPr>
        </p:nvSpPr>
        <p:spPr>
          <a:xfrm>
            <a:off x="6391564" y="1565564"/>
            <a:ext cx="4914900" cy="4571999"/>
          </a:xfrm>
        </p:spPr>
        <p:txBody>
          <a:bodyPr>
            <a:normAutofit fontScale="85000" lnSpcReduction="10000"/>
          </a:bodyPr>
          <a:lstStyle/>
          <a:p>
            <a:pPr marL="0" indent="0">
              <a:buNone/>
            </a:pPr>
            <a:r>
              <a:rPr lang="en-US" b="1"/>
              <a:t>Good teaching and learning means employing a blend of approaches including direct teaching.</a:t>
            </a:r>
            <a:endParaRPr lang="en-GB"/>
          </a:p>
          <a:p>
            <a:pPr marL="0" indent="0">
              <a:buNone/>
            </a:pPr>
            <a:r>
              <a:rPr lang="en-US" b="1"/>
              <a:t>Good teaching and learning sets tasks and selects resources that build on previous knowledge and experience and engage interest.</a:t>
            </a:r>
            <a:endParaRPr lang="en-GB"/>
          </a:p>
          <a:p>
            <a:pPr marL="0" indent="0">
              <a:buNone/>
            </a:pPr>
            <a:r>
              <a:rPr lang="en-US" b="1"/>
              <a:t>Good teaching and learning ranges within and across Areas of Learning and experience.                                                                                                              </a:t>
            </a:r>
          </a:p>
          <a:p>
            <a:pPr marL="0" indent="0">
              <a:buNone/>
            </a:pPr>
            <a:r>
              <a:rPr lang="en-US" b="1"/>
              <a:t>                                             </a:t>
            </a:r>
            <a:r>
              <a:rPr lang="en-US"/>
              <a:t> (Donaldson, 2015:68)</a:t>
            </a:r>
            <a:endParaRPr lang="en-GB"/>
          </a:p>
          <a:p>
            <a:pPr marL="0" indent="0">
              <a:buNone/>
            </a:pPr>
            <a:r>
              <a:rPr lang="en-US"/>
              <a:t>Consider the 3 pedagogic principles outlined above. </a:t>
            </a:r>
          </a:p>
          <a:p>
            <a:pPr marL="0" indent="0">
              <a:buNone/>
            </a:pPr>
            <a:r>
              <a:rPr lang="en-US"/>
              <a:t>Discuss these principles in relation to your experience in education showing secure understanding, identifying strengths and areas for development for each principle. </a:t>
            </a:r>
            <a:endParaRPr lang="en-GB"/>
          </a:p>
          <a:p>
            <a:pPr marL="0" indent="0">
              <a:buNone/>
            </a:pPr>
            <a:endParaRPr lang="en-GB"/>
          </a:p>
        </p:txBody>
      </p:sp>
    </p:spTree>
    <p:extLst>
      <p:ext uri="{BB962C8B-B14F-4D97-AF65-F5344CB8AC3E}">
        <p14:creationId xmlns:p14="http://schemas.microsoft.com/office/powerpoint/2010/main" val="1284597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945" y="371534"/>
            <a:ext cx="10343710" cy="1096962"/>
          </a:xfrm>
        </p:spPr>
        <p:txBody>
          <a:bodyPr>
            <a:normAutofit fontScale="90000"/>
          </a:bodyPr>
          <a:lstStyle/>
          <a:p>
            <a:br>
              <a:rPr lang="cy-GB" dirty="0"/>
            </a:br>
            <a:br>
              <a:rPr lang="cy-GB" dirty="0"/>
            </a:br>
            <a:br>
              <a:rPr lang="cy-GB" dirty="0"/>
            </a:br>
            <a:r>
              <a:rPr lang="cy-GB" dirty="0"/>
              <a:t>Argymhellion ar gyfer yr aseiniad        </a:t>
            </a:r>
            <a:r>
              <a:rPr lang="cy-GB" dirty="0" err="1"/>
              <a:t>Suggestions</a:t>
            </a:r>
            <a:r>
              <a:rPr lang="cy-GB" dirty="0"/>
              <a:t> </a:t>
            </a:r>
            <a:r>
              <a:rPr lang="cy-GB" dirty="0" err="1"/>
              <a:t>for</a:t>
            </a:r>
            <a:r>
              <a:rPr lang="cy-GB" dirty="0"/>
              <a:t> the </a:t>
            </a:r>
            <a:r>
              <a:rPr lang="cy-GB" dirty="0" err="1"/>
              <a:t>assignment</a:t>
            </a:r>
            <a:br>
              <a:rPr lang="cy-GB" dirty="0"/>
            </a:br>
            <a:endParaRPr lang="en-GB" dirty="0"/>
          </a:p>
        </p:txBody>
      </p:sp>
      <p:sp>
        <p:nvSpPr>
          <p:cNvPr id="3" name="Content Placeholder 2"/>
          <p:cNvSpPr>
            <a:spLocks noGrp="1"/>
          </p:cNvSpPr>
          <p:nvPr>
            <p:ph sz="half" idx="1"/>
          </p:nvPr>
        </p:nvSpPr>
        <p:spPr/>
        <p:txBody>
          <a:bodyPr vert="horz" lIns="0" tIns="45720" rIns="0" bIns="45720" rtlCol="0" anchor="t">
            <a:normAutofit/>
          </a:bodyPr>
          <a:lstStyle/>
          <a:p>
            <a:r>
              <a:rPr lang="cy-GB" dirty="0"/>
              <a:t>Cyflwyniad (400)</a:t>
            </a:r>
          </a:p>
          <a:p>
            <a:r>
              <a:rPr lang="cy-GB" dirty="0"/>
              <a:t>Dysgu Sylfaen – Athroniaeth (Cwricwlwm)</a:t>
            </a:r>
          </a:p>
          <a:p>
            <a:r>
              <a:rPr lang="cy-GB" dirty="0"/>
              <a:t>Prif ran</a:t>
            </a:r>
          </a:p>
          <a:p>
            <a:pPr lvl="1"/>
            <a:r>
              <a:rPr lang="cy-GB" dirty="0"/>
              <a:t>Egwyddor cyntaf - Trafodwch arfer addysgol o </a:t>
            </a:r>
            <a:r>
              <a:rPr lang="cy-GB" dirty="0" err="1"/>
              <a:t>MDaPh</a:t>
            </a:r>
            <a:r>
              <a:rPr lang="cy-GB" dirty="0"/>
              <a:t>, gan arddangos gwybodaeth/</a:t>
            </a:r>
            <a:r>
              <a:rPr lang="cy-GB" dirty="0" err="1"/>
              <a:t>adfryfyrio</a:t>
            </a:r>
            <a:r>
              <a:rPr lang="cy-GB" dirty="0"/>
              <a:t>, amlinellwch y cryfderau a'r meysydd i'w datblygu ymhellach (eich safiad personol) (700)</a:t>
            </a:r>
          </a:p>
          <a:p>
            <a:pPr lvl="1"/>
            <a:r>
              <a:rPr lang="cy-GB" dirty="0"/>
              <a:t>Ail egwyddor – fel yr uchod (700)</a:t>
            </a:r>
          </a:p>
          <a:p>
            <a:pPr lvl="1"/>
            <a:r>
              <a:rPr lang="cy-GB" dirty="0"/>
              <a:t>Trydydd egwyddor – fel yr uchod (700)</a:t>
            </a:r>
          </a:p>
          <a:p>
            <a:r>
              <a:rPr lang="cy-GB" dirty="0"/>
              <a:t>Clo (500)</a:t>
            </a:r>
          </a:p>
          <a:p>
            <a:endParaRPr lang="cy-GB" dirty="0"/>
          </a:p>
          <a:p>
            <a:pPr marL="0" indent="0">
              <a:buNone/>
            </a:pPr>
            <a:endParaRPr lang="en-GB" dirty="0"/>
          </a:p>
        </p:txBody>
      </p:sp>
      <p:sp>
        <p:nvSpPr>
          <p:cNvPr id="4" name="Content Placeholder 3"/>
          <p:cNvSpPr>
            <a:spLocks noGrp="1"/>
          </p:cNvSpPr>
          <p:nvPr>
            <p:ph sz="half" idx="2"/>
          </p:nvPr>
        </p:nvSpPr>
        <p:spPr/>
        <p:txBody>
          <a:bodyPr vert="horz" lIns="0" tIns="45720" rIns="0" bIns="45720" rtlCol="0" anchor="t">
            <a:normAutofit/>
          </a:bodyPr>
          <a:lstStyle/>
          <a:p>
            <a:r>
              <a:rPr lang="cy-GB" dirty="0" err="1"/>
              <a:t>Introduction</a:t>
            </a:r>
            <a:r>
              <a:rPr lang="cy-GB" dirty="0"/>
              <a:t> (400)</a:t>
            </a:r>
          </a:p>
          <a:p>
            <a:r>
              <a:rPr lang="cy-GB" dirty="0" err="1"/>
              <a:t>Foundation</a:t>
            </a:r>
            <a:r>
              <a:rPr lang="cy-GB" dirty="0"/>
              <a:t> </a:t>
            </a:r>
            <a:r>
              <a:rPr lang="cy-GB" dirty="0" err="1"/>
              <a:t>Learning</a:t>
            </a:r>
            <a:r>
              <a:rPr lang="cy-GB" dirty="0"/>
              <a:t> – </a:t>
            </a:r>
            <a:r>
              <a:rPr lang="cy-GB" dirty="0" err="1"/>
              <a:t>Philosophy</a:t>
            </a:r>
            <a:r>
              <a:rPr lang="cy-GB" dirty="0"/>
              <a:t> (</a:t>
            </a:r>
            <a:r>
              <a:rPr lang="cy-GB" dirty="0" err="1"/>
              <a:t>Curriculum</a:t>
            </a:r>
            <a:r>
              <a:rPr lang="cy-GB" dirty="0"/>
              <a:t>)</a:t>
            </a:r>
          </a:p>
          <a:p>
            <a:r>
              <a:rPr lang="cy-GB" dirty="0"/>
              <a:t>Main </a:t>
            </a:r>
            <a:r>
              <a:rPr lang="cy-GB" dirty="0" err="1"/>
              <a:t>part</a:t>
            </a:r>
            <a:endParaRPr lang="cy-GB" dirty="0"/>
          </a:p>
          <a:p>
            <a:pPr lvl="1"/>
            <a:r>
              <a:rPr lang="cy-GB" dirty="0"/>
              <a:t>First </a:t>
            </a:r>
            <a:r>
              <a:rPr lang="cy-GB" dirty="0" err="1"/>
              <a:t>principle</a:t>
            </a:r>
            <a:r>
              <a:rPr lang="cy-GB" dirty="0"/>
              <a:t> – </a:t>
            </a:r>
            <a:r>
              <a:rPr lang="cy-GB" dirty="0" err="1"/>
              <a:t>Discuss</a:t>
            </a:r>
            <a:r>
              <a:rPr lang="cy-GB" dirty="0"/>
              <a:t> </a:t>
            </a:r>
            <a:r>
              <a:rPr lang="cy-GB" dirty="0" err="1"/>
              <a:t>ed</a:t>
            </a:r>
            <a:r>
              <a:rPr lang="cy-GB" dirty="0"/>
              <a:t> </a:t>
            </a:r>
            <a:r>
              <a:rPr lang="cy-GB" dirty="0" err="1"/>
              <a:t>practices</a:t>
            </a:r>
            <a:r>
              <a:rPr lang="cy-GB" dirty="0"/>
              <a:t> </a:t>
            </a:r>
            <a:r>
              <a:rPr lang="cy-GB" dirty="0" err="1"/>
              <a:t>from</a:t>
            </a:r>
            <a:r>
              <a:rPr lang="cy-GB" dirty="0"/>
              <a:t> </a:t>
            </a:r>
            <a:r>
              <a:rPr lang="cy-GB" dirty="0" err="1"/>
              <a:t>an</a:t>
            </a:r>
            <a:r>
              <a:rPr lang="cy-GB" dirty="0"/>
              <a:t> </a:t>
            </a:r>
            <a:r>
              <a:rPr lang="cy-GB" dirty="0" err="1"/>
              <a:t>AoLE</a:t>
            </a:r>
            <a:r>
              <a:rPr lang="cy-GB" dirty="0"/>
              <a:t>, </a:t>
            </a:r>
            <a:r>
              <a:rPr lang="cy-GB" dirty="0" err="1"/>
              <a:t>demo</a:t>
            </a:r>
            <a:r>
              <a:rPr lang="cy-GB" dirty="0"/>
              <a:t> </a:t>
            </a:r>
            <a:r>
              <a:rPr lang="cy-GB" dirty="0" err="1"/>
              <a:t>understanding</a:t>
            </a:r>
            <a:r>
              <a:rPr lang="cy-GB" dirty="0"/>
              <a:t>/</a:t>
            </a:r>
            <a:r>
              <a:rPr lang="cy-GB" dirty="0" err="1"/>
              <a:t>reflection</a:t>
            </a:r>
            <a:r>
              <a:rPr lang="cy-GB" dirty="0"/>
              <a:t>, </a:t>
            </a:r>
            <a:r>
              <a:rPr lang="cy-GB" dirty="0" err="1"/>
              <a:t>outline</a:t>
            </a:r>
            <a:r>
              <a:rPr lang="cy-GB" dirty="0"/>
              <a:t> </a:t>
            </a:r>
            <a:r>
              <a:rPr lang="cy-GB" dirty="0" err="1"/>
              <a:t>strengths</a:t>
            </a:r>
            <a:r>
              <a:rPr lang="cy-GB" dirty="0"/>
              <a:t> </a:t>
            </a:r>
            <a:r>
              <a:rPr lang="cy-GB" dirty="0" err="1"/>
              <a:t>and</a:t>
            </a:r>
            <a:r>
              <a:rPr lang="cy-GB" dirty="0"/>
              <a:t> </a:t>
            </a:r>
            <a:r>
              <a:rPr lang="cy-GB" dirty="0" err="1"/>
              <a:t>areas</a:t>
            </a:r>
            <a:r>
              <a:rPr lang="cy-GB" dirty="0"/>
              <a:t> </a:t>
            </a:r>
            <a:r>
              <a:rPr lang="cy-GB" dirty="0" err="1"/>
              <a:t>for</a:t>
            </a:r>
            <a:r>
              <a:rPr lang="cy-GB" dirty="0"/>
              <a:t> </a:t>
            </a:r>
            <a:r>
              <a:rPr lang="cy-GB" dirty="0" err="1"/>
              <a:t>development</a:t>
            </a:r>
            <a:r>
              <a:rPr lang="cy-GB" dirty="0"/>
              <a:t> (a </a:t>
            </a:r>
            <a:r>
              <a:rPr lang="cy-GB" dirty="0" err="1"/>
              <a:t>personal</a:t>
            </a:r>
            <a:r>
              <a:rPr lang="cy-GB" dirty="0"/>
              <a:t> </a:t>
            </a:r>
            <a:r>
              <a:rPr lang="cy-GB" dirty="0" err="1"/>
              <a:t>stance</a:t>
            </a:r>
            <a:r>
              <a:rPr lang="cy-GB" dirty="0"/>
              <a:t>) (700)</a:t>
            </a:r>
          </a:p>
          <a:p>
            <a:pPr lvl="1"/>
            <a:r>
              <a:rPr lang="cy-GB" dirty="0" err="1"/>
              <a:t>Second</a:t>
            </a:r>
            <a:r>
              <a:rPr lang="cy-GB" dirty="0"/>
              <a:t> </a:t>
            </a:r>
            <a:r>
              <a:rPr lang="cy-GB" dirty="0" err="1"/>
              <a:t>principle</a:t>
            </a:r>
            <a:r>
              <a:rPr lang="cy-GB" dirty="0"/>
              <a:t> – as </a:t>
            </a:r>
            <a:r>
              <a:rPr lang="cy-GB" dirty="0" err="1"/>
              <a:t>above</a:t>
            </a:r>
            <a:r>
              <a:rPr lang="cy-GB" dirty="0"/>
              <a:t> (700)</a:t>
            </a:r>
          </a:p>
          <a:p>
            <a:pPr lvl="1"/>
            <a:r>
              <a:rPr lang="cy-GB" dirty="0" err="1"/>
              <a:t>Third</a:t>
            </a:r>
            <a:r>
              <a:rPr lang="cy-GB" dirty="0"/>
              <a:t> </a:t>
            </a:r>
            <a:r>
              <a:rPr lang="cy-GB" dirty="0" err="1"/>
              <a:t>principle</a:t>
            </a:r>
            <a:r>
              <a:rPr lang="cy-GB" dirty="0"/>
              <a:t> – as </a:t>
            </a:r>
            <a:r>
              <a:rPr lang="cy-GB" dirty="0" err="1"/>
              <a:t>above</a:t>
            </a:r>
            <a:r>
              <a:rPr lang="cy-GB" dirty="0"/>
              <a:t> (700)</a:t>
            </a:r>
          </a:p>
          <a:p>
            <a:endParaRPr lang="cy-GB" dirty="0"/>
          </a:p>
          <a:p>
            <a:r>
              <a:rPr lang="cy-GB" dirty="0" err="1"/>
              <a:t>Conclusion</a:t>
            </a:r>
            <a:r>
              <a:rPr lang="cy-GB" dirty="0"/>
              <a:t> (500)</a:t>
            </a:r>
            <a:endParaRPr lang="en-GB" dirty="0"/>
          </a:p>
        </p:txBody>
      </p:sp>
    </p:spTree>
    <p:extLst>
      <p:ext uri="{BB962C8B-B14F-4D97-AF65-F5344CB8AC3E}">
        <p14:creationId xmlns:p14="http://schemas.microsoft.com/office/powerpoint/2010/main" val="2916853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solidFill>
                  <a:srgbClr val="0070C0"/>
                </a:solidFill>
              </a:rPr>
              <a:t>Yr aseiniad – pethau i’w hystyried</a:t>
            </a:r>
            <a:br>
              <a:rPr lang="cy-GB"/>
            </a:br>
            <a:r>
              <a:rPr lang="cy-GB"/>
              <a:t>The assignment- things to consider</a:t>
            </a:r>
            <a:endParaRPr lang="en-GB"/>
          </a:p>
        </p:txBody>
      </p:sp>
      <p:sp>
        <p:nvSpPr>
          <p:cNvPr id="3" name="Content Placeholder 2"/>
          <p:cNvSpPr>
            <a:spLocks noGrp="1"/>
          </p:cNvSpPr>
          <p:nvPr>
            <p:ph sz="half" idx="1"/>
          </p:nvPr>
        </p:nvSpPr>
        <p:spPr/>
        <p:txBody>
          <a:bodyPr>
            <a:normAutofit/>
          </a:bodyPr>
          <a:lstStyle/>
          <a:p>
            <a:r>
              <a:rPr lang="cy-GB"/>
              <a:t>Targedau o’r aseiniad diwethaf</a:t>
            </a:r>
          </a:p>
          <a:p>
            <a:r>
              <a:rPr lang="cy-GB"/>
              <a:t>Dealltwriaeth gref o athroniaeth y Cyfnod Sylfaen</a:t>
            </a:r>
          </a:p>
          <a:p>
            <a:r>
              <a:rPr lang="cy-GB"/>
              <a:t>Cefnogi gyda thystiolaeth o ymchwil / amrywiaeth o destunau</a:t>
            </a:r>
          </a:p>
          <a:p>
            <a:r>
              <a:rPr lang="cy-GB"/>
              <a:t>Galw ar brofiadau (darlithoedd, darllen, pontio, ymweliadau ag ysgolion </a:t>
            </a:r>
            <a:r>
              <a:rPr lang="cy-GB" err="1"/>
              <a:t>a.y.b</a:t>
            </a:r>
            <a:r>
              <a:rPr lang="cy-GB"/>
              <a:t>)</a:t>
            </a:r>
          </a:p>
          <a:p>
            <a:r>
              <a:rPr lang="cy-GB"/>
              <a:t>Cyfeirnodi cywir</a:t>
            </a:r>
          </a:p>
          <a:p>
            <a:r>
              <a:rPr lang="cy-GB"/>
              <a:t>Iaith safonol – cynnil ac academaidd</a:t>
            </a:r>
          </a:p>
          <a:p>
            <a:endParaRPr lang="en-GB"/>
          </a:p>
        </p:txBody>
      </p:sp>
      <p:sp>
        <p:nvSpPr>
          <p:cNvPr id="4" name="Content Placeholder 3"/>
          <p:cNvSpPr>
            <a:spLocks noGrp="1"/>
          </p:cNvSpPr>
          <p:nvPr>
            <p:ph sz="half" idx="2"/>
          </p:nvPr>
        </p:nvSpPr>
        <p:spPr/>
        <p:txBody>
          <a:bodyPr>
            <a:normAutofit/>
          </a:bodyPr>
          <a:lstStyle/>
          <a:p>
            <a:r>
              <a:rPr lang="cy-GB"/>
              <a:t>Targets from previous assignment</a:t>
            </a:r>
          </a:p>
          <a:p>
            <a:r>
              <a:rPr lang="cy-GB"/>
              <a:t>A clear understanding of the FP philosophy</a:t>
            </a:r>
          </a:p>
          <a:p>
            <a:r>
              <a:rPr lang="cy-GB"/>
              <a:t>Support with evidence from research / various texts</a:t>
            </a:r>
          </a:p>
          <a:p>
            <a:r>
              <a:rPr lang="cy-GB"/>
              <a:t>Draw on experiences (lectures, reading, bridging, school visits etc.)</a:t>
            </a:r>
          </a:p>
          <a:p>
            <a:r>
              <a:rPr lang="cy-GB"/>
              <a:t>Correct referencing</a:t>
            </a:r>
          </a:p>
          <a:p>
            <a:r>
              <a:rPr lang="cy-GB"/>
              <a:t>Language – formal &amp; academic</a:t>
            </a:r>
            <a:endParaRPr lang="en-GB"/>
          </a:p>
        </p:txBody>
      </p:sp>
    </p:spTree>
    <p:extLst>
      <p:ext uri="{BB962C8B-B14F-4D97-AF65-F5344CB8AC3E}">
        <p14:creationId xmlns:p14="http://schemas.microsoft.com/office/powerpoint/2010/main" val="106283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1920" y="181999"/>
            <a:ext cx="7183120" cy="6512696"/>
          </a:xfrm>
          <a:prstGeom prst="rect">
            <a:avLst/>
          </a:prstGeom>
        </p:spPr>
      </p:pic>
    </p:spTree>
    <p:extLst>
      <p:ext uri="{BB962C8B-B14F-4D97-AF65-F5344CB8AC3E}">
        <p14:creationId xmlns:p14="http://schemas.microsoft.com/office/powerpoint/2010/main" val="3448461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4873beb7-5857-4685-be1f-d57550cc96c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4873beb7-5857-4685-be1f-d57550cc96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4076</Words>
  <Application>Microsoft Office PowerPoint</Application>
  <PresentationFormat>Sgrin Lydan</PresentationFormat>
  <Paragraphs>438</Paragraphs>
  <Slides>40</Slides>
  <Notes>16</Notes>
  <HiddenSlides>0</HiddenSlides>
  <MMClips>5</MMClips>
  <ScaleCrop>false</ScaleCrop>
  <HeadingPairs>
    <vt:vector size="6" baseType="variant">
      <vt:variant>
        <vt:lpstr>Ffontiau a Ddefnyddiwyd</vt:lpstr>
      </vt:variant>
      <vt:variant>
        <vt:i4>8</vt:i4>
      </vt:variant>
      <vt:variant>
        <vt:lpstr>Thema</vt:lpstr>
      </vt:variant>
      <vt:variant>
        <vt:i4>1</vt:i4>
      </vt:variant>
      <vt:variant>
        <vt:lpstr>Teitlau Sleidiau</vt:lpstr>
      </vt:variant>
      <vt:variant>
        <vt:i4>40</vt:i4>
      </vt:variant>
    </vt:vector>
  </HeadingPairs>
  <TitlesOfParts>
    <vt:vector size="49" baseType="lpstr">
      <vt:lpstr>Arial</vt:lpstr>
      <vt:lpstr>Calibri</vt:lpstr>
      <vt:lpstr>Comic Sans MS</vt:lpstr>
      <vt:lpstr>Euphemia</vt:lpstr>
      <vt:lpstr>Plantagenet Cherokee</vt:lpstr>
      <vt:lpstr>Sylfaen</vt:lpstr>
      <vt:lpstr>Symbol</vt:lpstr>
      <vt:lpstr>Wingdings</vt:lpstr>
      <vt:lpstr>Academic Literature 16x9</vt:lpstr>
      <vt:lpstr>Darlith  Arweiniol ECAD4008/C Lead  Lecture</vt:lpstr>
      <vt:lpstr>Amcanion y modiwl Module aims</vt:lpstr>
      <vt:lpstr>Deilliannau Dysgu’r Modiwl                                               Module Learning Outcomes</vt:lpstr>
      <vt:lpstr>BETH  WYF YN EI DDYSGU?            WHAT AM I TEACHING?</vt:lpstr>
      <vt:lpstr>Dysgu Sylfaen                        Foundation Learning</vt:lpstr>
      <vt:lpstr>Y meysydd dysgu/ The areas of learning</vt:lpstr>
      <vt:lpstr>Cyflwyniad PowerPoint</vt:lpstr>
      <vt:lpstr>Rhywbeth arall?                                       Anything else?</vt:lpstr>
      <vt:lpstr>Y Pedwar Diben 2022                           The Four Purposes  2022</vt:lpstr>
      <vt:lpstr>Cyflwyniad PowerPoint</vt:lpstr>
      <vt:lpstr>Cyflwyniad PowerPoint</vt:lpstr>
      <vt:lpstr>Cynllunio fel tîm Planning as a team</vt:lpstr>
      <vt:lpstr>Cyflwyniad PowerPoint</vt:lpstr>
      <vt:lpstr>Cynnwys y sesiwn Session content</vt:lpstr>
      <vt:lpstr>Gofynion cynllunio PAP                 PTE planning requirements</vt:lpstr>
      <vt:lpstr>Beth yw cynllunio?                                         What is planning?</vt:lpstr>
      <vt:lpstr>‘Planning Lessons – lessons I’ve learned from lessons I’ve taught’ (Didau, 2013)</vt:lpstr>
      <vt:lpstr>Cynllunio mewn cydweithrediad â’ch Mentor Planning in collaboration with your Mentor</vt:lpstr>
      <vt:lpstr>‘Begin with the end’  (Lemov, 2010) </vt:lpstr>
      <vt:lpstr>In other words…</vt:lpstr>
      <vt:lpstr> Mewn geiriau eraill…  </vt:lpstr>
      <vt:lpstr>Amcanion dysgu clir  Clear learning objectives</vt:lpstr>
      <vt:lpstr>Amcanion Dysgu Clir / Clear Learning Objectives</vt:lpstr>
      <vt:lpstr>Amcanion dysgu clir  Clear learning objectives</vt:lpstr>
      <vt:lpstr>Sut ydych chi’n asesu dysgu’r dysgwr? How could you assess pupils’ learning?</vt:lpstr>
      <vt:lpstr>Cyflwyniad PowerPoint</vt:lpstr>
      <vt:lpstr>Cyflwyniad PowerPoint</vt:lpstr>
      <vt:lpstr>Cyflwyniad PowerPoint</vt:lpstr>
      <vt:lpstr>Gwerthuso, adfyfyrio, trawsnewid Evaluation, reflection, transformation</vt:lpstr>
      <vt:lpstr>‘Planning Lessons – lessons I’ve learned from lessons I’ve taught’ (Didau, 2013)</vt:lpstr>
      <vt:lpstr>Cyfnod Sylfaen / Foundation Phase </vt:lpstr>
      <vt:lpstr>Darpariaeth barhaus     Continuous provision</vt:lpstr>
      <vt:lpstr>Darpariaeth wedi’i chyfoethogi    Enhanced provision</vt:lpstr>
      <vt:lpstr>Trafodaeth ar Gyfoethogi  Enhanced provision discussion</vt:lpstr>
      <vt:lpstr>Tasg grŵp CS: Darpariaeth wedi’i chyfoethogi  FP Group task: Enhanced provision</vt:lpstr>
      <vt:lpstr>Rhestr gyfeirio References</vt:lpstr>
      <vt:lpstr>Yr Aseiniad                        100%       (3,000)  17.4.23       The Assignment</vt:lpstr>
      <vt:lpstr>   Argymhellion ar gyfer yr aseiniad        Suggestions for the assignment </vt:lpstr>
      <vt:lpstr>Yr aseiniad – pethau i’w hystyried The assignment- things to consider</vt:lpstr>
      <vt:lpstr>Cyflwyniad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Darlith  Arweiniol ECAD4008/C Lead  Lecture</dc:title>
  <dc:creator>Meryl Bowen</dc:creator>
  <cp:lastModifiedBy>Meryl Bowen</cp:lastModifiedBy>
  <cp:revision>1</cp:revision>
  <cp:lastPrinted>2021-02-09T09:09:45Z</cp:lastPrinted>
  <dcterms:created xsi:type="dcterms:W3CDTF">2021-01-26T08:15:30Z</dcterms:created>
  <dcterms:modified xsi:type="dcterms:W3CDTF">2023-01-11T17:22:59Z</dcterms:modified>
</cp:coreProperties>
</file>