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57" r:id="rId3"/>
    <p:sldId id="262" r:id="rId4"/>
    <p:sldId id="274" r:id="rId5"/>
    <p:sldId id="258" r:id="rId6"/>
    <p:sldId id="259" r:id="rId7"/>
    <p:sldId id="263" r:id="rId8"/>
    <p:sldId id="275" r:id="rId9"/>
    <p:sldId id="260" r:id="rId10"/>
    <p:sldId id="261" r:id="rId11"/>
    <p:sldId id="264" r:id="rId12"/>
    <p:sldId id="276" r:id="rId13"/>
    <p:sldId id="268" r:id="rId14"/>
    <p:sldId id="269" r:id="rId15"/>
    <p:sldId id="270" r:id="rId16"/>
    <p:sldId id="271" r:id="rId17"/>
    <p:sldId id="273"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361DE0-C1F7-468F-86B6-A812F0BD323B}" v="212" dt="2019-11-25T13:38:28.2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433" autoAdjust="0"/>
    <p:restoredTop sz="94660"/>
  </p:normalViewPr>
  <p:slideViewPr>
    <p:cSldViewPr snapToGrid="0">
      <p:cViewPr varScale="1">
        <p:scale>
          <a:sx n="90" d="100"/>
          <a:sy n="90" d="100"/>
        </p:scale>
        <p:origin x="55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Cornelius" userId="1356f96f76e7b615" providerId="LiveId" clId="{65361DE0-C1F7-468F-86B6-A812F0BD323B}"/>
    <pc:docChg chg="custSel addSld delSld modSld">
      <pc:chgData name="Rebecca Cornelius" userId="1356f96f76e7b615" providerId="LiveId" clId="{65361DE0-C1F7-468F-86B6-A812F0BD323B}" dt="2019-11-25T13:47:43.953" v="5913" actId="114"/>
      <pc:docMkLst>
        <pc:docMk/>
      </pc:docMkLst>
      <pc:sldChg chg="modSp">
        <pc:chgData name="Rebecca Cornelius" userId="1356f96f76e7b615" providerId="LiveId" clId="{65361DE0-C1F7-468F-86B6-A812F0BD323B}" dt="2019-11-25T13:40:25.272" v="5883" actId="2711"/>
        <pc:sldMkLst>
          <pc:docMk/>
          <pc:sldMk cId="2963549936" sldId="256"/>
        </pc:sldMkLst>
        <pc:spChg chg="mod">
          <ac:chgData name="Rebecca Cornelius" userId="1356f96f76e7b615" providerId="LiveId" clId="{65361DE0-C1F7-468F-86B6-A812F0BD323B}" dt="2019-11-25T13:40:25.272" v="5883" actId="2711"/>
          <ac:spMkLst>
            <pc:docMk/>
            <pc:sldMk cId="2963549936" sldId="256"/>
            <ac:spMk id="2" creationId="{FAD630CC-70A7-48F4-87E4-429ED95552CD}"/>
          </ac:spMkLst>
        </pc:spChg>
      </pc:sldChg>
      <pc:sldChg chg="addSp delSp modSp">
        <pc:chgData name="Rebecca Cornelius" userId="1356f96f76e7b615" providerId="LiveId" clId="{65361DE0-C1F7-468F-86B6-A812F0BD323B}" dt="2019-11-25T13:39:55.774" v="5881" actId="2711"/>
        <pc:sldMkLst>
          <pc:docMk/>
          <pc:sldMk cId="4286348077" sldId="257"/>
        </pc:sldMkLst>
        <pc:spChg chg="add mod">
          <ac:chgData name="Rebecca Cornelius" userId="1356f96f76e7b615" providerId="LiveId" clId="{65361DE0-C1F7-468F-86B6-A812F0BD323B}" dt="2019-11-25T13:39:43.051" v="5879" actId="2711"/>
          <ac:spMkLst>
            <pc:docMk/>
            <pc:sldMk cId="4286348077" sldId="257"/>
            <ac:spMk id="2" creationId="{55B87F07-9A8E-46C5-B86D-10593091F4BA}"/>
          </ac:spMkLst>
        </pc:spChg>
        <pc:spChg chg="add mod">
          <ac:chgData name="Rebecca Cornelius" userId="1356f96f76e7b615" providerId="LiveId" clId="{65361DE0-C1F7-468F-86B6-A812F0BD323B}" dt="2019-11-25T13:39:55.774" v="5881" actId="2711"/>
          <ac:spMkLst>
            <pc:docMk/>
            <pc:sldMk cId="4286348077" sldId="257"/>
            <ac:spMk id="3" creationId="{95EC413C-2B91-499F-8841-7B6524790A18}"/>
          </ac:spMkLst>
        </pc:spChg>
        <pc:spChg chg="add mod">
          <ac:chgData name="Rebecca Cornelius" userId="1356f96f76e7b615" providerId="LiveId" clId="{65361DE0-C1F7-468F-86B6-A812F0BD323B}" dt="2019-11-25T13:39:49.962" v="5880" actId="2711"/>
          <ac:spMkLst>
            <pc:docMk/>
            <pc:sldMk cId="4286348077" sldId="257"/>
            <ac:spMk id="9" creationId="{6559EEA9-ED9F-4AE7-B482-409118B64CC2}"/>
          </ac:spMkLst>
        </pc:spChg>
        <pc:spChg chg="add mod">
          <ac:chgData name="Rebecca Cornelius" userId="1356f96f76e7b615" providerId="LiveId" clId="{65361DE0-C1F7-468F-86B6-A812F0BD323B}" dt="2019-11-25T13:39:43.051" v="5879" actId="2711"/>
          <ac:spMkLst>
            <pc:docMk/>
            <pc:sldMk cId="4286348077" sldId="257"/>
            <ac:spMk id="10" creationId="{EF3C3D97-A9E1-4B37-9BC8-A17B97AC900C}"/>
          </ac:spMkLst>
        </pc:spChg>
        <pc:spChg chg="add mod">
          <ac:chgData name="Rebecca Cornelius" userId="1356f96f76e7b615" providerId="LiveId" clId="{65361DE0-C1F7-468F-86B6-A812F0BD323B}" dt="2019-11-25T13:39:43.051" v="5879" actId="2711"/>
          <ac:spMkLst>
            <pc:docMk/>
            <pc:sldMk cId="4286348077" sldId="257"/>
            <ac:spMk id="11" creationId="{99385C09-A87F-4EE2-9266-7A1CE15D9119}"/>
          </ac:spMkLst>
        </pc:spChg>
        <pc:spChg chg="add del">
          <ac:chgData name="Rebecca Cornelius" userId="1356f96f76e7b615" providerId="LiveId" clId="{65361DE0-C1F7-468F-86B6-A812F0BD323B}" dt="2019-11-22T12:30:31.633" v="3931" actId="478"/>
          <ac:spMkLst>
            <pc:docMk/>
            <pc:sldMk cId="4286348077" sldId="257"/>
            <ac:spMk id="12" creationId="{5778F01D-B5A7-4E26-B1FB-10FD52E5EB59}"/>
          </ac:spMkLst>
        </pc:spChg>
        <pc:picChg chg="add del mod modCrop">
          <ac:chgData name="Rebecca Cornelius" userId="1356f96f76e7b615" providerId="LiveId" clId="{65361DE0-C1F7-468F-86B6-A812F0BD323B}" dt="2019-11-20T14:35:11.781" v="1461" actId="478"/>
          <ac:picMkLst>
            <pc:docMk/>
            <pc:sldMk cId="4286348077" sldId="257"/>
            <ac:picMk id="2" creationId="{64275C37-3141-428E-B442-B30E349A62D6}"/>
          </ac:picMkLst>
        </pc:picChg>
        <pc:picChg chg="add del mod modCrop">
          <ac:chgData name="Rebecca Cornelius" userId="1356f96f76e7b615" providerId="LiveId" clId="{65361DE0-C1F7-468F-86B6-A812F0BD323B}" dt="2019-11-22T00:19:16.345" v="1712" actId="478"/>
          <ac:picMkLst>
            <pc:docMk/>
            <pc:sldMk cId="4286348077" sldId="257"/>
            <ac:picMk id="3" creationId="{688FB6A0-9464-4DC6-8D2A-7202282537F2}"/>
          </ac:picMkLst>
        </pc:picChg>
        <pc:picChg chg="add mod modCrop">
          <ac:chgData name="Rebecca Cornelius" userId="1356f96f76e7b615" providerId="LiveId" clId="{65361DE0-C1F7-468F-86B6-A812F0BD323B}" dt="2019-11-22T12:23:10.695" v="3877" actId="1076"/>
          <ac:picMkLst>
            <pc:docMk/>
            <pc:sldMk cId="4286348077" sldId="257"/>
            <ac:picMk id="4" creationId="{9AE2101E-46E1-4D27-A146-F35F05C14DAB}"/>
          </ac:picMkLst>
        </pc:picChg>
        <pc:picChg chg="add mod modCrop">
          <ac:chgData name="Rebecca Cornelius" userId="1356f96f76e7b615" providerId="LiveId" clId="{65361DE0-C1F7-468F-86B6-A812F0BD323B}" dt="2019-11-20T15:30:40.884" v="1690" actId="1076"/>
          <ac:picMkLst>
            <pc:docMk/>
            <pc:sldMk cId="4286348077" sldId="257"/>
            <ac:picMk id="5" creationId="{F358E4A2-BFF2-4951-AC34-725E942F7B5C}"/>
          </ac:picMkLst>
        </pc:picChg>
        <pc:picChg chg="add mod modCrop">
          <ac:chgData name="Rebecca Cornelius" userId="1356f96f76e7b615" providerId="LiveId" clId="{65361DE0-C1F7-468F-86B6-A812F0BD323B}" dt="2019-11-22T00:19:23.359" v="1715" actId="1076"/>
          <ac:picMkLst>
            <pc:docMk/>
            <pc:sldMk cId="4286348077" sldId="257"/>
            <ac:picMk id="6" creationId="{DD62E112-6D9B-4F68-83E1-7BE03A5FDBF9}"/>
          </ac:picMkLst>
        </pc:picChg>
        <pc:picChg chg="add mod modCrop">
          <ac:chgData name="Rebecca Cornelius" userId="1356f96f76e7b615" providerId="LiveId" clId="{65361DE0-C1F7-468F-86B6-A812F0BD323B}" dt="2019-11-24T19:15:09.429" v="4227" actId="1076"/>
          <ac:picMkLst>
            <pc:docMk/>
            <pc:sldMk cId="4286348077" sldId="257"/>
            <ac:picMk id="7" creationId="{28C61E25-810D-4530-B815-A09326A1DC3E}"/>
          </ac:picMkLst>
        </pc:picChg>
        <pc:picChg chg="add mod modCrop">
          <ac:chgData name="Rebecca Cornelius" userId="1356f96f76e7b615" providerId="LiveId" clId="{65361DE0-C1F7-468F-86B6-A812F0BD323B}" dt="2019-11-20T15:30:45.524" v="1692" actId="1076"/>
          <ac:picMkLst>
            <pc:docMk/>
            <pc:sldMk cId="4286348077" sldId="257"/>
            <ac:picMk id="8" creationId="{D46F1D3F-6DBC-4075-824D-2036E598A9F5}"/>
          </ac:picMkLst>
        </pc:picChg>
      </pc:sldChg>
      <pc:sldChg chg="modSp">
        <pc:chgData name="Rebecca Cornelius" userId="1356f96f76e7b615" providerId="LiveId" clId="{65361DE0-C1F7-468F-86B6-A812F0BD323B}" dt="2019-11-25T13:40:15.070" v="5882" actId="2711"/>
        <pc:sldMkLst>
          <pc:docMk/>
          <pc:sldMk cId="4004398250" sldId="258"/>
        </pc:sldMkLst>
        <pc:spChg chg="mod">
          <ac:chgData name="Rebecca Cornelius" userId="1356f96f76e7b615" providerId="LiveId" clId="{65361DE0-C1F7-468F-86B6-A812F0BD323B}" dt="2019-11-25T13:40:15.070" v="5882" actId="2711"/>
          <ac:spMkLst>
            <pc:docMk/>
            <pc:sldMk cId="4004398250" sldId="258"/>
            <ac:spMk id="2" creationId="{E2F0A931-7208-4E26-8A25-073E65F20B16}"/>
          </ac:spMkLst>
        </pc:spChg>
      </pc:sldChg>
      <pc:sldChg chg="addSp modSp">
        <pc:chgData name="Rebecca Cornelius" userId="1356f96f76e7b615" providerId="LiveId" clId="{65361DE0-C1F7-468F-86B6-A812F0BD323B}" dt="2019-11-25T13:40:56.380" v="5892" actId="1076"/>
        <pc:sldMkLst>
          <pc:docMk/>
          <pc:sldMk cId="788735906" sldId="259"/>
        </pc:sldMkLst>
        <pc:spChg chg="add mod">
          <ac:chgData name="Rebecca Cornelius" userId="1356f96f76e7b615" providerId="LiveId" clId="{65361DE0-C1F7-468F-86B6-A812F0BD323B}" dt="2019-11-25T13:40:56.380" v="5892" actId="1076"/>
          <ac:spMkLst>
            <pc:docMk/>
            <pc:sldMk cId="788735906" sldId="259"/>
            <ac:spMk id="7" creationId="{B15A8FA1-E785-40AA-8358-467998A626DC}"/>
          </ac:spMkLst>
        </pc:spChg>
        <pc:spChg chg="add mod">
          <ac:chgData name="Rebecca Cornelius" userId="1356f96f76e7b615" providerId="LiveId" clId="{65361DE0-C1F7-468F-86B6-A812F0BD323B}" dt="2019-11-25T13:40:41.974" v="5886" actId="404"/>
          <ac:spMkLst>
            <pc:docMk/>
            <pc:sldMk cId="788735906" sldId="259"/>
            <ac:spMk id="8" creationId="{B4F7091A-7B67-4520-91F9-97270A030542}"/>
          </ac:spMkLst>
        </pc:spChg>
        <pc:spChg chg="add mod">
          <ac:chgData name="Rebecca Cornelius" userId="1356f96f76e7b615" providerId="LiveId" clId="{65361DE0-C1F7-468F-86B6-A812F0BD323B}" dt="2019-11-25T13:40:34.069" v="5884" actId="2711"/>
          <ac:spMkLst>
            <pc:docMk/>
            <pc:sldMk cId="788735906" sldId="259"/>
            <ac:spMk id="9" creationId="{9D19D961-4A07-41CC-BC8A-5A593892A362}"/>
          </ac:spMkLst>
        </pc:spChg>
        <pc:spChg chg="add mod">
          <ac:chgData name="Rebecca Cornelius" userId="1356f96f76e7b615" providerId="LiveId" clId="{65361DE0-C1F7-468F-86B6-A812F0BD323B}" dt="2019-11-25T13:40:47.505" v="5887" actId="404"/>
          <ac:spMkLst>
            <pc:docMk/>
            <pc:sldMk cId="788735906" sldId="259"/>
            <ac:spMk id="10" creationId="{04A3C7CF-1D3B-4F2E-9E31-E4C8677E6510}"/>
          </ac:spMkLst>
        </pc:spChg>
        <pc:spChg chg="add mod">
          <ac:chgData name="Rebecca Cornelius" userId="1356f96f76e7b615" providerId="LiveId" clId="{65361DE0-C1F7-468F-86B6-A812F0BD323B}" dt="2019-11-25T13:40:34.069" v="5884" actId="2711"/>
          <ac:spMkLst>
            <pc:docMk/>
            <pc:sldMk cId="788735906" sldId="259"/>
            <ac:spMk id="11" creationId="{A54B6EFD-1849-4148-96EB-7F34E840D8F9}"/>
          </ac:spMkLst>
        </pc:spChg>
        <pc:picChg chg="add mod modCrop">
          <ac:chgData name="Rebecca Cornelius" userId="1356f96f76e7b615" providerId="LiveId" clId="{65361DE0-C1F7-468F-86B6-A812F0BD323B}" dt="2019-11-22T12:26:46.912" v="3910" actId="1076"/>
          <ac:picMkLst>
            <pc:docMk/>
            <pc:sldMk cId="788735906" sldId="259"/>
            <ac:picMk id="2" creationId="{3AD21EF3-AF8A-4651-9393-08726DC6ADF8}"/>
          </ac:picMkLst>
        </pc:picChg>
        <pc:picChg chg="add mod modCrop">
          <ac:chgData name="Rebecca Cornelius" userId="1356f96f76e7b615" providerId="LiveId" clId="{65361DE0-C1F7-468F-86B6-A812F0BD323B}" dt="2019-11-22T12:26:43.256" v="3909" actId="1076"/>
          <ac:picMkLst>
            <pc:docMk/>
            <pc:sldMk cId="788735906" sldId="259"/>
            <ac:picMk id="3" creationId="{457BBE6C-C841-45B7-A712-A1728012A6C1}"/>
          </ac:picMkLst>
        </pc:picChg>
        <pc:picChg chg="add mod modCrop">
          <ac:chgData name="Rebecca Cornelius" userId="1356f96f76e7b615" providerId="LiveId" clId="{65361DE0-C1F7-468F-86B6-A812F0BD323B}" dt="2019-11-22T12:27:26.065" v="3915" actId="1076"/>
          <ac:picMkLst>
            <pc:docMk/>
            <pc:sldMk cId="788735906" sldId="259"/>
            <ac:picMk id="4" creationId="{89C5EC8F-45E7-4151-86B2-0E42578EB6AC}"/>
          </ac:picMkLst>
        </pc:picChg>
        <pc:picChg chg="add mod modCrop">
          <ac:chgData name="Rebecca Cornelius" userId="1356f96f76e7b615" providerId="LiveId" clId="{65361DE0-C1F7-468F-86B6-A812F0BD323B}" dt="2019-11-22T12:27:43.127" v="3920" actId="1076"/>
          <ac:picMkLst>
            <pc:docMk/>
            <pc:sldMk cId="788735906" sldId="259"/>
            <ac:picMk id="5" creationId="{FA954FD3-3C4C-4E97-807A-A1BCFFC42054}"/>
          </ac:picMkLst>
        </pc:picChg>
        <pc:picChg chg="add mod modCrop">
          <ac:chgData name="Rebecca Cornelius" userId="1356f96f76e7b615" providerId="LiveId" clId="{65361DE0-C1F7-468F-86B6-A812F0BD323B}" dt="2019-11-20T15:28:27.917" v="1671" actId="1076"/>
          <ac:picMkLst>
            <pc:docMk/>
            <pc:sldMk cId="788735906" sldId="259"/>
            <ac:picMk id="6" creationId="{942813D1-2BFC-41D4-A895-FD100B4A6BC5}"/>
          </ac:picMkLst>
        </pc:picChg>
      </pc:sldChg>
      <pc:sldChg chg="modSp">
        <pc:chgData name="Rebecca Cornelius" userId="1356f96f76e7b615" providerId="LiveId" clId="{65361DE0-C1F7-468F-86B6-A812F0BD323B}" dt="2019-11-25T13:41:16.106" v="5893" actId="2711"/>
        <pc:sldMkLst>
          <pc:docMk/>
          <pc:sldMk cId="2415307399" sldId="260"/>
        </pc:sldMkLst>
        <pc:spChg chg="mod">
          <ac:chgData name="Rebecca Cornelius" userId="1356f96f76e7b615" providerId="LiveId" clId="{65361DE0-C1F7-468F-86B6-A812F0BD323B}" dt="2019-11-25T13:41:16.106" v="5893" actId="2711"/>
          <ac:spMkLst>
            <pc:docMk/>
            <pc:sldMk cId="2415307399" sldId="260"/>
            <ac:spMk id="2" creationId="{3AFB079E-9783-46FB-B35B-FB4F5EB7F657}"/>
          </ac:spMkLst>
        </pc:spChg>
      </pc:sldChg>
      <pc:sldChg chg="addSp modSp">
        <pc:chgData name="Rebecca Cornelius" userId="1356f96f76e7b615" providerId="LiveId" clId="{65361DE0-C1F7-468F-86B6-A812F0BD323B}" dt="2019-11-25T13:41:34.851" v="5895" actId="14100"/>
        <pc:sldMkLst>
          <pc:docMk/>
          <pc:sldMk cId="1688763765" sldId="261"/>
        </pc:sldMkLst>
        <pc:spChg chg="add mod">
          <ac:chgData name="Rebecca Cornelius" userId="1356f96f76e7b615" providerId="LiveId" clId="{65361DE0-C1F7-468F-86B6-A812F0BD323B}" dt="2019-11-25T13:41:29.960" v="5894" actId="2711"/>
          <ac:spMkLst>
            <pc:docMk/>
            <pc:sldMk cId="1688763765" sldId="261"/>
            <ac:spMk id="8" creationId="{A9297ED7-F2C3-44EC-8DAA-027A46E82139}"/>
          </ac:spMkLst>
        </pc:spChg>
        <pc:spChg chg="add mod">
          <ac:chgData name="Rebecca Cornelius" userId="1356f96f76e7b615" providerId="LiveId" clId="{65361DE0-C1F7-468F-86B6-A812F0BD323B}" dt="2019-11-25T13:41:34.851" v="5895" actId="14100"/>
          <ac:spMkLst>
            <pc:docMk/>
            <pc:sldMk cId="1688763765" sldId="261"/>
            <ac:spMk id="9" creationId="{A8659239-2A95-4177-B9B6-7F4B05E22579}"/>
          </ac:spMkLst>
        </pc:spChg>
        <pc:spChg chg="add mod">
          <ac:chgData name="Rebecca Cornelius" userId="1356f96f76e7b615" providerId="LiveId" clId="{65361DE0-C1F7-468F-86B6-A812F0BD323B}" dt="2019-11-25T13:41:29.960" v="5894" actId="2711"/>
          <ac:spMkLst>
            <pc:docMk/>
            <pc:sldMk cId="1688763765" sldId="261"/>
            <ac:spMk id="10" creationId="{3D7789A1-5DC3-47C6-B8E5-D7A4E9DFB4DE}"/>
          </ac:spMkLst>
        </pc:spChg>
        <pc:spChg chg="add mod">
          <ac:chgData name="Rebecca Cornelius" userId="1356f96f76e7b615" providerId="LiveId" clId="{65361DE0-C1F7-468F-86B6-A812F0BD323B}" dt="2019-11-25T13:41:29.960" v="5894" actId="2711"/>
          <ac:spMkLst>
            <pc:docMk/>
            <pc:sldMk cId="1688763765" sldId="261"/>
            <ac:spMk id="11" creationId="{E5AE66AF-730E-4448-A004-15ECA75D45A3}"/>
          </ac:spMkLst>
        </pc:spChg>
        <pc:spChg chg="add mod">
          <ac:chgData name="Rebecca Cornelius" userId="1356f96f76e7b615" providerId="LiveId" clId="{65361DE0-C1F7-468F-86B6-A812F0BD323B}" dt="2019-11-25T13:41:29.960" v="5894" actId="2711"/>
          <ac:spMkLst>
            <pc:docMk/>
            <pc:sldMk cId="1688763765" sldId="261"/>
            <ac:spMk id="12" creationId="{7BA1AA57-A138-4139-B295-BE114A7EC2B3}"/>
          </ac:spMkLst>
        </pc:spChg>
        <pc:spChg chg="add mod">
          <ac:chgData name="Rebecca Cornelius" userId="1356f96f76e7b615" providerId="LiveId" clId="{65361DE0-C1F7-468F-86B6-A812F0BD323B}" dt="2019-11-25T13:41:29.960" v="5894" actId="2711"/>
          <ac:spMkLst>
            <pc:docMk/>
            <pc:sldMk cId="1688763765" sldId="261"/>
            <ac:spMk id="13" creationId="{73B308E4-E9A5-4BE4-B63F-764EC38FB3BE}"/>
          </ac:spMkLst>
        </pc:spChg>
        <pc:picChg chg="add mod">
          <ac:chgData name="Rebecca Cornelius" userId="1356f96f76e7b615" providerId="LiveId" clId="{65361DE0-C1F7-468F-86B6-A812F0BD323B}" dt="2019-11-22T12:25:27.722" v="3895" actId="1076"/>
          <ac:picMkLst>
            <pc:docMk/>
            <pc:sldMk cId="1688763765" sldId="261"/>
            <ac:picMk id="2" creationId="{557E87C9-88CC-4530-984B-5B43B735562E}"/>
          </ac:picMkLst>
        </pc:picChg>
        <pc:picChg chg="add mod modCrop">
          <ac:chgData name="Rebecca Cornelius" userId="1356f96f76e7b615" providerId="LiveId" clId="{65361DE0-C1F7-468F-86B6-A812F0BD323B}" dt="2019-11-20T15:27:17.820" v="1644" actId="1076"/>
          <ac:picMkLst>
            <pc:docMk/>
            <pc:sldMk cId="1688763765" sldId="261"/>
            <ac:picMk id="3" creationId="{52A63BBF-A045-47B8-A0CF-66884DE53C94}"/>
          </ac:picMkLst>
        </pc:picChg>
        <pc:picChg chg="add mod modCrop">
          <ac:chgData name="Rebecca Cornelius" userId="1356f96f76e7b615" providerId="LiveId" clId="{65361DE0-C1F7-468F-86B6-A812F0BD323B}" dt="2019-11-20T15:27:30.921" v="1650" actId="1076"/>
          <ac:picMkLst>
            <pc:docMk/>
            <pc:sldMk cId="1688763765" sldId="261"/>
            <ac:picMk id="4" creationId="{529BD80C-1293-4A75-930F-6C01178F5755}"/>
          </ac:picMkLst>
        </pc:picChg>
        <pc:picChg chg="add mod modCrop">
          <ac:chgData name="Rebecca Cornelius" userId="1356f96f76e7b615" providerId="LiveId" clId="{65361DE0-C1F7-468F-86B6-A812F0BD323B}" dt="2019-11-20T15:03:10.423" v="1600" actId="1076"/>
          <ac:picMkLst>
            <pc:docMk/>
            <pc:sldMk cId="1688763765" sldId="261"/>
            <ac:picMk id="5" creationId="{7391FFD6-3F88-4A7D-B097-FD59EF106DEF}"/>
          </ac:picMkLst>
        </pc:picChg>
        <pc:picChg chg="add mod modCrop">
          <ac:chgData name="Rebecca Cornelius" userId="1356f96f76e7b615" providerId="LiveId" clId="{65361DE0-C1F7-468F-86B6-A812F0BD323B}" dt="2019-11-20T15:27:34.780" v="1652" actId="1076"/>
          <ac:picMkLst>
            <pc:docMk/>
            <pc:sldMk cId="1688763765" sldId="261"/>
            <ac:picMk id="6" creationId="{7144B5F4-30D4-4063-A68E-C7EA8D177365}"/>
          </ac:picMkLst>
        </pc:picChg>
        <pc:picChg chg="add mod modCrop">
          <ac:chgData name="Rebecca Cornelius" userId="1356f96f76e7b615" providerId="LiveId" clId="{65361DE0-C1F7-468F-86B6-A812F0BD323B}" dt="2019-11-24T20:20:13.219" v="5134" actId="1076"/>
          <ac:picMkLst>
            <pc:docMk/>
            <pc:sldMk cId="1688763765" sldId="261"/>
            <ac:picMk id="7" creationId="{A88630AC-D1C0-4CCA-B95B-FE2F24D29CA6}"/>
          </ac:picMkLst>
        </pc:picChg>
      </pc:sldChg>
      <pc:sldChg chg="addSp modSp">
        <pc:chgData name="Rebecca Cornelius" userId="1356f96f76e7b615" providerId="LiveId" clId="{65361DE0-C1F7-468F-86B6-A812F0BD323B}" dt="2019-11-25T12:44:10.182" v="5847" actId="1076"/>
        <pc:sldMkLst>
          <pc:docMk/>
          <pc:sldMk cId="773161399" sldId="262"/>
        </pc:sldMkLst>
        <pc:spChg chg="add mod">
          <ac:chgData name="Rebecca Cornelius" userId="1356f96f76e7b615" providerId="LiveId" clId="{65361DE0-C1F7-468F-86B6-A812F0BD323B}" dt="2019-11-25T12:44:10.182" v="5847" actId="1076"/>
          <ac:spMkLst>
            <pc:docMk/>
            <pc:sldMk cId="773161399" sldId="262"/>
            <ac:spMk id="2" creationId="{70D2106E-C3EC-41B4-97EE-CFCF8CF24998}"/>
          </ac:spMkLst>
        </pc:spChg>
      </pc:sldChg>
      <pc:sldChg chg="addSp modSp">
        <pc:chgData name="Rebecca Cornelius" userId="1356f96f76e7b615" providerId="LiveId" clId="{65361DE0-C1F7-468F-86B6-A812F0BD323B}" dt="2019-11-25T13:02:22.415" v="5863" actId="1076"/>
        <pc:sldMkLst>
          <pc:docMk/>
          <pc:sldMk cId="3134656746" sldId="263"/>
        </pc:sldMkLst>
        <pc:spChg chg="add mod">
          <ac:chgData name="Rebecca Cornelius" userId="1356f96f76e7b615" providerId="LiveId" clId="{65361DE0-C1F7-468F-86B6-A812F0BD323B}" dt="2019-11-25T13:02:22.415" v="5863" actId="1076"/>
          <ac:spMkLst>
            <pc:docMk/>
            <pc:sldMk cId="3134656746" sldId="263"/>
            <ac:spMk id="2" creationId="{8C5A1DD3-793E-4205-A9C7-392060093603}"/>
          </ac:spMkLst>
        </pc:spChg>
      </pc:sldChg>
      <pc:sldChg chg="addSp modSp">
        <pc:chgData name="Rebecca Cornelius" userId="1356f96f76e7b615" providerId="LiveId" clId="{65361DE0-C1F7-468F-86B6-A812F0BD323B}" dt="2019-11-25T13:38:25.405" v="5873" actId="1076"/>
        <pc:sldMkLst>
          <pc:docMk/>
          <pc:sldMk cId="771389708" sldId="264"/>
        </pc:sldMkLst>
        <pc:spChg chg="add mod">
          <ac:chgData name="Rebecca Cornelius" userId="1356f96f76e7b615" providerId="LiveId" clId="{65361DE0-C1F7-468F-86B6-A812F0BD323B}" dt="2019-11-25T13:38:25.405" v="5873" actId="1076"/>
          <ac:spMkLst>
            <pc:docMk/>
            <pc:sldMk cId="771389708" sldId="264"/>
            <ac:spMk id="2" creationId="{F5E49F6B-ECB1-486B-B323-833D0495A979}"/>
          </ac:spMkLst>
        </pc:spChg>
      </pc:sldChg>
      <pc:sldChg chg="addSp modSp add del">
        <pc:chgData name="Rebecca Cornelius" userId="1356f96f76e7b615" providerId="LiveId" clId="{65361DE0-C1F7-468F-86B6-A812F0BD323B}" dt="2019-11-22T12:15:41.853" v="3791" actId="2696"/>
        <pc:sldMkLst>
          <pc:docMk/>
          <pc:sldMk cId="495646434" sldId="265"/>
        </pc:sldMkLst>
        <pc:spChg chg="add mod">
          <ac:chgData name="Rebecca Cornelius" userId="1356f96f76e7b615" providerId="LiveId" clId="{65361DE0-C1F7-468F-86B6-A812F0BD323B}" dt="2019-11-22T12:15:34.330" v="3789"/>
          <ac:spMkLst>
            <pc:docMk/>
            <pc:sldMk cId="495646434" sldId="265"/>
            <ac:spMk id="2" creationId="{2A957DEB-8519-4FC6-8C41-13743382207D}"/>
          </ac:spMkLst>
        </pc:spChg>
      </pc:sldChg>
      <pc:sldChg chg="addSp delSp modSp add del">
        <pc:chgData name="Rebecca Cornelius" userId="1356f96f76e7b615" providerId="LiveId" clId="{65361DE0-C1F7-468F-86B6-A812F0BD323B}" dt="2019-11-24T20:41:46.504" v="5460" actId="2696"/>
        <pc:sldMkLst>
          <pc:docMk/>
          <pc:sldMk cId="1125678693" sldId="266"/>
        </pc:sldMkLst>
        <pc:spChg chg="add del mod">
          <ac:chgData name="Rebecca Cornelius" userId="1356f96f76e7b615" providerId="LiveId" clId="{65361DE0-C1F7-468F-86B6-A812F0BD323B}" dt="2019-11-24T20:41:37.882" v="5458" actId="478"/>
          <ac:spMkLst>
            <pc:docMk/>
            <pc:sldMk cId="1125678693" sldId="266"/>
            <ac:spMk id="2" creationId="{596EDAC4-1050-4BBE-A345-17228E28437F}"/>
          </ac:spMkLst>
        </pc:spChg>
        <pc:spChg chg="add del mod">
          <ac:chgData name="Rebecca Cornelius" userId="1356f96f76e7b615" providerId="LiveId" clId="{65361DE0-C1F7-468F-86B6-A812F0BD323B}" dt="2019-11-20T14:13:47.483" v="855"/>
          <ac:spMkLst>
            <pc:docMk/>
            <pc:sldMk cId="1125678693" sldId="266"/>
            <ac:spMk id="2" creationId="{BD2D84AE-E79A-4BAD-A32D-2F05589A0DB6}"/>
          </ac:spMkLst>
        </pc:spChg>
        <pc:spChg chg="add del mod">
          <ac:chgData name="Rebecca Cornelius" userId="1356f96f76e7b615" providerId="LiveId" clId="{65361DE0-C1F7-468F-86B6-A812F0BD323B}" dt="2019-11-20T14:14:59.822" v="857" actId="478"/>
          <ac:spMkLst>
            <pc:docMk/>
            <pc:sldMk cId="1125678693" sldId="266"/>
            <ac:spMk id="3" creationId="{08A7ACAA-3F06-4538-A9C0-83839952CFEE}"/>
          </ac:spMkLst>
        </pc:spChg>
        <pc:spChg chg="add del mod">
          <ac:chgData name="Rebecca Cornelius" userId="1356f96f76e7b615" providerId="LiveId" clId="{65361DE0-C1F7-468F-86B6-A812F0BD323B}" dt="2019-11-24T19:56:43.598" v="4624" actId="478"/>
          <ac:spMkLst>
            <pc:docMk/>
            <pc:sldMk cId="1125678693" sldId="266"/>
            <ac:spMk id="3" creationId="{778B73F5-F6C5-4762-9144-D25EFE031EA9}"/>
          </ac:spMkLst>
        </pc:spChg>
        <pc:spChg chg="add del mod">
          <ac:chgData name="Rebecca Cornelius" userId="1356f96f76e7b615" providerId="LiveId" clId="{65361DE0-C1F7-468F-86B6-A812F0BD323B}" dt="2019-11-24T19:56:47.516" v="4625" actId="478"/>
          <ac:spMkLst>
            <pc:docMk/>
            <pc:sldMk cId="1125678693" sldId="266"/>
            <ac:spMk id="4" creationId="{7CBCF2D0-8323-4519-BC21-4AB22E70AAD0}"/>
          </ac:spMkLst>
        </pc:spChg>
        <pc:spChg chg="add del">
          <ac:chgData name="Rebecca Cornelius" userId="1356f96f76e7b615" providerId="LiveId" clId="{65361DE0-C1F7-468F-86B6-A812F0BD323B}" dt="2019-11-24T20:39:18.629" v="5443" actId="478"/>
          <ac:spMkLst>
            <pc:docMk/>
            <pc:sldMk cId="1125678693" sldId="266"/>
            <ac:spMk id="5" creationId="{0F7C834E-6847-4BA9-B03C-66A96DF464A1}"/>
          </ac:spMkLst>
        </pc:spChg>
      </pc:sldChg>
      <pc:sldChg chg="addSp delSp modSp add del">
        <pc:chgData name="Rebecca Cornelius" userId="1356f96f76e7b615" providerId="LiveId" clId="{65361DE0-C1F7-468F-86B6-A812F0BD323B}" dt="2019-11-24T20:41:44.489" v="5459" actId="2696"/>
        <pc:sldMkLst>
          <pc:docMk/>
          <pc:sldMk cId="2030144817" sldId="267"/>
        </pc:sldMkLst>
        <pc:spChg chg="add del mod">
          <ac:chgData name="Rebecca Cornelius" userId="1356f96f76e7b615" providerId="LiveId" clId="{65361DE0-C1F7-468F-86B6-A812F0BD323B}" dt="2019-11-24T19:30:11.882" v="4401" actId="478"/>
          <ac:spMkLst>
            <pc:docMk/>
            <pc:sldMk cId="2030144817" sldId="267"/>
            <ac:spMk id="2" creationId="{3F116177-98F3-44D9-AEFB-53B17969D643}"/>
          </ac:spMkLst>
        </pc:spChg>
        <pc:spChg chg="add del">
          <ac:chgData name="Rebecca Cornelius" userId="1356f96f76e7b615" providerId="LiveId" clId="{65361DE0-C1F7-468F-86B6-A812F0BD323B}" dt="2019-11-24T19:03:06.717" v="3951" actId="478"/>
          <ac:spMkLst>
            <pc:docMk/>
            <pc:sldMk cId="2030144817" sldId="267"/>
            <ac:spMk id="3" creationId="{810B4E13-E354-4E0F-8AFA-0872F83CFA2D}"/>
          </ac:spMkLst>
        </pc:spChg>
        <pc:spChg chg="add del mod">
          <ac:chgData name="Rebecca Cornelius" userId="1356f96f76e7b615" providerId="LiveId" clId="{65361DE0-C1F7-468F-86B6-A812F0BD323B}" dt="2019-11-24T19:03:41.367" v="3957" actId="478"/>
          <ac:spMkLst>
            <pc:docMk/>
            <pc:sldMk cId="2030144817" sldId="267"/>
            <ac:spMk id="4" creationId="{CF19C757-7EC2-466D-80E7-FCDB77F2BF47}"/>
          </ac:spMkLst>
        </pc:spChg>
        <pc:spChg chg="add del">
          <ac:chgData name="Rebecca Cornelius" userId="1356f96f76e7b615" providerId="LiveId" clId="{65361DE0-C1F7-468F-86B6-A812F0BD323B}" dt="2019-11-24T19:07:22.927" v="4110" actId="478"/>
          <ac:spMkLst>
            <pc:docMk/>
            <pc:sldMk cId="2030144817" sldId="267"/>
            <ac:spMk id="5" creationId="{2CB3BCB3-6CFC-48C1-A7F1-E9C64569AADB}"/>
          </ac:spMkLst>
        </pc:spChg>
        <pc:spChg chg="add del">
          <ac:chgData name="Rebecca Cornelius" userId="1356f96f76e7b615" providerId="LiveId" clId="{65361DE0-C1F7-468F-86B6-A812F0BD323B}" dt="2019-11-24T19:14:50.034" v="4225" actId="478"/>
          <ac:spMkLst>
            <pc:docMk/>
            <pc:sldMk cId="2030144817" sldId="267"/>
            <ac:spMk id="6" creationId="{D541094F-2140-415E-BC54-DED3F7A05B5D}"/>
          </ac:spMkLst>
        </pc:spChg>
        <pc:spChg chg="add del">
          <ac:chgData name="Rebecca Cornelius" userId="1356f96f76e7b615" providerId="LiveId" clId="{65361DE0-C1F7-468F-86B6-A812F0BD323B}" dt="2019-11-24T19:42:48.589" v="4621" actId="478"/>
          <ac:spMkLst>
            <pc:docMk/>
            <pc:sldMk cId="2030144817" sldId="267"/>
            <ac:spMk id="7" creationId="{4AE4E417-05D4-41EB-A304-091ED6EE9AAF}"/>
          </ac:spMkLst>
        </pc:spChg>
        <pc:spChg chg="add mod">
          <ac:chgData name="Rebecca Cornelius" userId="1356f96f76e7b615" providerId="LiveId" clId="{65361DE0-C1F7-468F-86B6-A812F0BD323B}" dt="2019-11-24T20:18:38.113" v="5120"/>
          <ac:spMkLst>
            <pc:docMk/>
            <pc:sldMk cId="2030144817" sldId="267"/>
            <ac:spMk id="8" creationId="{C0ABDE4F-F4C1-4E36-9F6F-F28CB92CDC75}"/>
          </ac:spMkLst>
        </pc:spChg>
      </pc:sldChg>
      <pc:sldChg chg="addSp delSp modSp add">
        <pc:chgData name="Rebecca Cornelius" userId="1356f96f76e7b615" providerId="LiveId" clId="{65361DE0-C1F7-468F-86B6-A812F0BD323B}" dt="2019-11-25T13:47:43.953" v="5913" actId="114"/>
        <pc:sldMkLst>
          <pc:docMk/>
          <pc:sldMk cId="4100234915" sldId="268"/>
        </pc:sldMkLst>
        <pc:spChg chg="add del mod">
          <ac:chgData name="Rebecca Cornelius" userId="1356f96f76e7b615" providerId="LiveId" clId="{65361DE0-C1F7-468F-86B6-A812F0BD323B}" dt="2019-11-22T11:41:55.781" v="1719"/>
          <ac:spMkLst>
            <pc:docMk/>
            <pc:sldMk cId="4100234915" sldId="268"/>
            <ac:spMk id="2" creationId="{79102513-F3F8-4A72-954D-CDCD349929EE}"/>
          </ac:spMkLst>
        </pc:spChg>
        <pc:spChg chg="add mod">
          <ac:chgData name="Rebecca Cornelius" userId="1356f96f76e7b615" providerId="LiveId" clId="{65361DE0-C1F7-468F-86B6-A812F0BD323B}" dt="2019-11-25T13:47:43.953" v="5913" actId="114"/>
          <ac:spMkLst>
            <pc:docMk/>
            <pc:sldMk cId="4100234915" sldId="268"/>
            <ac:spMk id="3" creationId="{2A9595C7-20EB-4D29-88F2-A14A0D6F0FD5}"/>
          </ac:spMkLst>
        </pc:spChg>
      </pc:sldChg>
      <pc:sldChg chg="addSp modSp add">
        <pc:chgData name="Rebecca Cornelius" userId="1356f96f76e7b615" providerId="LiveId" clId="{65361DE0-C1F7-468F-86B6-A812F0BD323B}" dt="2019-11-25T13:47:20.100" v="5912" actId="114"/>
        <pc:sldMkLst>
          <pc:docMk/>
          <pc:sldMk cId="261211905" sldId="269"/>
        </pc:sldMkLst>
        <pc:spChg chg="add mod">
          <ac:chgData name="Rebecca Cornelius" userId="1356f96f76e7b615" providerId="LiveId" clId="{65361DE0-C1F7-468F-86B6-A812F0BD323B}" dt="2019-11-25T13:47:20.100" v="5912" actId="114"/>
          <ac:spMkLst>
            <pc:docMk/>
            <pc:sldMk cId="261211905" sldId="269"/>
            <ac:spMk id="2" creationId="{5BB61E0A-998B-4FEC-9B88-6C2727FDC5C4}"/>
          </ac:spMkLst>
        </pc:spChg>
      </pc:sldChg>
      <pc:sldChg chg="addSp delSp modSp add del">
        <pc:chgData name="Rebecca Cornelius" userId="1356f96f76e7b615" providerId="LiveId" clId="{65361DE0-C1F7-468F-86B6-A812F0BD323B}" dt="2019-11-22T12:30:47.069" v="3934" actId="2696"/>
        <pc:sldMkLst>
          <pc:docMk/>
          <pc:sldMk cId="3427405728" sldId="270"/>
        </pc:sldMkLst>
        <pc:spChg chg="add del mod">
          <ac:chgData name="Rebecca Cornelius" userId="1356f96f76e7b615" providerId="LiveId" clId="{65361DE0-C1F7-468F-86B6-A812F0BD323B}" dt="2019-11-22T12:22:50.938" v="3875" actId="478"/>
          <ac:spMkLst>
            <pc:docMk/>
            <pc:sldMk cId="3427405728" sldId="270"/>
            <ac:spMk id="2" creationId="{FCEA9778-20A5-4EE7-9954-652FE0456491}"/>
          </ac:spMkLst>
        </pc:spChg>
        <pc:spChg chg="add del mod">
          <ac:chgData name="Rebecca Cornelius" userId="1356f96f76e7b615" providerId="LiveId" clId="{65361DE0-C1F7-468F-86B6-A812F0BD323B}" dt="2019-11-22T12:23:40.404" v="3880" actId="478"/>
          <ac:spMkLst>
            <pc:docMk/>
            <pc:sldMk cId="3427405728" sldId="270"/>
            <ac:spMk id="3" creationId="{CA9E44ED-B7C6-4F68-B39F-02356741F65B}"/>
          </ac:spMkLst>
        </pc:spChg>
        <pc:spChg chg="add del mod">
          <ac:chgData name="Rebecca Cornelius" userId="1356f96f76e7b615" providerId="LiveId" clId="{65361DE0-C1F7-468F-86B6-A812F0BD323B}" dt="2019-11-22T12:24:47.405" v="3888" actId="478"/>
          <ac:spMkLst>
            <pc:docMk/>
            <pc:sldMk cId="3427405728" sldId="270"/>
            <ac:spMk id="4" creationId="{1F1A8F1A-21DC-4284-9737-856AE992D05D}"/>
          </ac:spMkLst>
        </pc:spChg>
        <pc:spChg chg="add del mod">
          <ac:chgData name="Rebecca Cornelius" userId="1356f96f76e7b615" providerId="LiveId" clId="{65361DE0-C1F7-468F-86B6-A812F0BD323B}" dt="2019-11-22T12:25:36.581" v="3897" actId="478"/>
          <ac:spMkLst>
            <pc:docMk/>
            <pc:sldMk cId="3427405728" sldId="270"/>
            <ac:spMk id="5" creationId="{D149A7EB-596F-4D05-A322-9E733261ED66}"/>
          </ac:spMkLst>
        </pc:spChg>
        <pc:spChg chg="add del mod">
          <ac:chgData name="Rebecca Cornelius" userId="1356f96f76e7b615" providerId="LiveId" clId="{65361DE0-C1F7-468F-86B6-A812F0BD323B}" dt="2019-11-22T12:25:55.236" v="3898" actId="478"/>
          <ac:spMkLst>
            <pc:docMk/>
            <pc:sldMk cId="3427405728" sldId="270"/>
            <ac:spMk id="6" creationId="{25BB2DAD-042B-4CC0-948C-875C88224FDD}"/>
          </ac:spMkLst>
        </pc:spChg>
        <pc:spChg chg="add del mod">
          <ac:chgData name="Rebecca Cornelius" userId="1356f96f76e7b615" providerId="LiveId" clId="{65361DE0-C1F7-468F-86B6-A812F0BD323B}" dt="2019-11-22T12:26:30.382" v="3905" actId="478"/>
          <ac:spMkLst>
            <pc:docMk/>
            <pc:sldMk cId="3427405728" sldId="270"/>
            <ac:spMk id="7" creationId="{8D225300-272B-47EE-9F4E-2E801C309381}"/>
          </ac:spMkLst>
        </pc:spChg>
        <pc:spChg chg="add del mod">
          <ac:chgData name="Rebecca Cornelius" userId="1356f96f76e7b615" providerId="LiveId" clId="{65361DE0-C1F7-468F-86B6-A812F0BD323B}" dt="2019-11-22T12:27:54.986" v="3923" actId="478"/>
          <ac:spMkLst>
            <pc:docMk/>
            <pc:sldMk cId="3427405728" sldId="270"/>
            <ac:spMk id="8" creationId="{4679239E-E951-41DF-A4A0-B98E24E32DE5}"/>
          </ac:spMkLst>
        </pc:spChg>
        <pc:spChg chg="add del mod">
          <ac:chgData name="Rebecca Cornelius" userId="1356f96f76e7b615" providerId="LiveId" clId="{65361DE0-C1F7-468F-86B6-A812F0BD323B}" dt="2019-11-22T12:30:00.276" v="3929" actId="478"/>
          <ac:spMkLst>
            <pc:docMk/>
            <pc:sldMk cId="3427405728" sldId="270"/>
            <ac:spMk id="9" creationId="{646E317C-A2BB-4A86-ABFD-AF8EF75947C8}"/>
          </ac:spMkLst>
        </pc:spChg>
        <pc:spChg chg="add mod">
          <ac:chgData name="Rebecca Cornelius" userId="1356f96f76e7b615" providerId="LiveId" clId="{65361DE0-C1F7-468F-86B6-A812F0BD323B}" dt="2019-11-22T12:20:23.045" v="3858" actId="20577"/>
          <ac:spMkLst>
            <pc:docMk/>
            <pc:sldMk cId="3427405728" sldId="270"/>
            <ac:spMk id="10" creationId="{54C51F34-E170-44A4-9483-A92B095B06EC}"/>
          </ac:spMkLst>
        </pc:spChg>
        <pc:spChg chg="add del mod">
          <ac:chgData name="Rebecca Cornelius" userId="1356f96f76e7b615" providerId="LiveId" clId="{65361DE0-C1F7-468F-86B6-A812F0BD323B}" dt="2019-11-22T12:28:56.898" v="3926" actId="478"/>
          <ac:spMkLst>
            <pc:docMk/>
            <pc:sldMk cId="3427405728" sldId="270"/>
            <ac:spMk id="11" creationId="{1B7B2C4A-22B0-4026-BB02-DC4B6F76AB5B}"/>
          </ac:spMkLst>
        </pc:spChg>
        <pc:spChg chg="add del mod">
          <ac:chgData name="Rebecca Cornelius" userId="1356f96f76e7b615" providerId="LiveId" clId="{65361DE0-C1F7-468F-86B6-A812F0BD323B}" dt="2019-11-22T12:23:22.288" v="3879" actId="478"/>
          <ac:spMkLst>
            <pc:docMk/>
            <pc:sldMk cId="3427405728" sldId="270"/>
            <ac:spMk id="12" creationId="{A9E06974-EC30-4B8C-B1DF-E82668C31FD8}"/>
          </ac:spMkLst>
        </pc:spChg>
      </pc:sldChg>
      <pc:sldChg chg="addSp delSp modSp add">
        <pc:chgData name="Rebecca Cornelius" userId="1356f96f76e7b615" providerId="LiveId" clId="{65361DE0-C1F7-468F-86B6-A812F0BD323B}" dt="2019-11-25T13:46:55.086" v="5910" actId="114"/>
        <pc:sldMkLst>
          <pc:docMk/>
          <pc:sldMk cId="3702218659" sldId="270"/>
        </pc:sldMkLst>
        <pc:spChg chg="add mod">
          <ac:chgData name="Rebecca Cornelius" userId="1356f96f76e7b615" providerId="LiveId" clId="{65361DE0-C1F7-468F-86B6-A812F0BD323B}" dt="2019-11-25T13:46:55.086" v="5910" actId="114"/>
          <ac:spMkLst>
            <pc:docMk/>
            <pc:sldMk cId="3702218659" sldId="270"/>
            <ac:spMk id="2" creationId="{D53C0AA4-B711-41F3-ADE1-A10F167B7078}"/>
          </ac:spMkLst>
        </pc:spChg>
        <pc:spChg chg="add del mod">
          <ac:chgData name="Rebecca Cornelius" userId="1356f96f76e7b615" providerId="LiveId" clId="{65361DE0-C1F7-468F-86B6-A812F0BD323B}" dt="2019-11-24T19:24:51.082" v="4392" actId="478"/>
          <ac:spMkLst>
            <pc:docMk/>
            <pc:sldMk cId="3702218659" sldId="270"/>
            <ac:spMk id="3" creationId="{3F5F2579-49ED-4813-85AE-0F600DD50B11}"/>
          </ac:spMkLst>
        </pc:spChg>
      </pc:sldChg>
      <pc:sldChg chg="addSp modSp add">
        <pc:chgData name="Rebecca Cornelius" userId="1356f96f76e7b615" providerId="LiveId" clId="{65361DE0-C1F7-468F-86B6-A812F0BD323B}" dt="2019-11-25T13:45:59.391" v="5909" actId="114"/>
        <pc:sldMkLst>
          <pc:docMk/>
          <pc:sldMk cId="1471044903" sldId="271"/>
        </pc:sldMkLst>
        <pc:spChg chg="add mod">
          <ac:chgData name="Rebecca Cornelius" userId="1356f96f76e7b615" providerId="LiveId" clId="{65361DE0-C1F7-468F-86B6-A812F0BD323B}" dt="2019-11-25T13:45:59.391" v="5909" actId="114"/>
          <ac:spMkLst>
            <pc:docMk/>
            <pc:sldMk cId="1471044903" sldId="271"/>
            <ac:spMk id="2" creationId="{BAAB6D7A-8E9F-4809-8FEB-93B0646DEB9C}"/>
          </ac:spMkLst>
        </pc:spChg>
      </pc:sldChg>
      <pc:sldChg chg="addSp modSp add del">
        <pc:chgData name="Rebecca Cornelius" userId="1356f96f76e7b615" providerId="LiveId" clId="{65361DE0-C1F7-468F-86B6-A812F0BD323B}" dt="2019-11-25T12:37:02.367" v="5830" actId="2696"/>
        <pc:sldMkLst>
          <pc:docMk/>
          <pc:sldMk cId="3695927967" sldId="272"/>
        </pc:sldMkLst>
        <pc:spChg chg="add mod">
          <ac:chgData name="Rebecca Cornelius" userId="1356f96f76e7b615" providerId="LiveId" clId="{65361DE0-C1F7-468F-86B6-A812F0BD323B}" dt="2019-11-25T12:35:21.505" v="5815" actId="20577"/>
          <ac:spMkLst>
            <pc:docMk/>
            <pc:sldMk cId="3695927967" sldId="272"/>
            <ac:spMk id="2" creationId="{8F37E162-850B-4BC8-8FA7-ADA305C23F3E}"/>
          </ac:spMkLst>
        </pc:spChg>
      </pc:sldChg>
      <pc:sldChg chg="addSp modSp add">
        <pc:chgData name="Rebecca Cornelius" userId="1356f96f76e7b615" providerId="LiveId" clId="{65361DE0-C1F7-468F-86B6-A812F0BD323B}" dt="2019-11-25T13:44:29.823" v="5905" actId="114"/>
        <pc:sldMkLst>
          <pc:docMk/>
          <pc:sldMk cId="2282697234" sldId="273"/>
        </pc:sldMkLst>
        <pc:spChg chg="add mod">
          <ac:chgData name="Rebecca Cornelius" userId="1356f96f76e7b615" providerId="LiveId" clId="{65361DE0-C1F7-468F-86B6-A812F0BD323B}" dt="2019-11-25T13:44:29.823" v="5905" actId="114"/>
          <ac:spMkLst>
            <pc:docMk/>
            <pc:sldMk cId="2282697234" sldId="273"/>
            <ac:spMk id="2" creationId="{A798A8C9-BB7B-4B9C-8A80-949683CDD57E}"/>
          </ac:spMkLst>
        </pc:spChg>
      </pc:sldChg>
      <pc:sldChg chg="addSp modSp add">
        <pc:chgData name="Rebecca Cornelius" userId="1356f96f76e7b615" providerId="LiveId" clId="{65361DE0-C1F7-468F-86B6-A812F0BD323B}" dt="2019-11-25T12:43:34.450" v="5844" actId="1076"/>
        <pc:sldMkLst>
          <pc:docMk/>
          <pc:sldMk cId="3850017735" sldId="274"/>
        </pc:sldMkLst>
        <pc:spChg chg="add mod">
          <ac:chgData name="Rebecca Cornelius" userId="1356f96f76e7b615" providerId="LiveId" clId="{65361DE0-C1F7-468F-86B6-A812F0BD323B}" dt="2019-11-25T12:43:34.450" v="5844" actId="1076"/>
          <ac:spMkLst>
            <pc:docMk/>
            <pc:sldMk cId="3850017735" sldId="274"/>
            <ac:spMk id="2" creationId="{FCCD132A-422C-4626-BC44-E5A389702536}"/>
          </ac:spMkLst>
        </pc:spChg>
      </pc:sldChg>
      <pc:sldChg chg="addSp modSp add">
        <pc:chgData name="Rebecca Cornelius" userId="1356f96f76e7b615" providerId="LiveId" clId="{65361DE0-C1F7-468F-86B6-A812F0BD323B}" dt="2019-11-25T13:02:00.604" v="5861" actId="1076"/>
        <pc:sldMkLst>
          <pc:docMk/>
          <pc:sldMk cId="3624033060" sldId="275"/>
        </pc:sldMkLst>
        <pc:spChg chg="add mod">
          <ac:chgData name="Rebecca Cornelius" userId="1356f96f76e7b615" providerId="LiveId" clId="{65361DE0-C1F7-468F-86B6-A812F0BD323B}" dt="2019-11-25T13:02:00.604" v="5861" actId="1076"/>
          <ac:spMkLst>
            <pc:docMk/>
            <pc:sldMk cId="3624033060" sldId="275"/>
            <ac:spMk id="2" creationId="{F31D2BDA-7544-431A-B34B-575D80FF89B4}"/>
          </ac:spMkLst>
        </pc:spChg>
      </pc:sldChg>
      <pc:sldChg chg="addSp modSp add">
        <pc:chgData name="Rebecca Cornelius" userId="1356f96f76e7b615" providerId="LiveId" clId="{65361DE0-C1F7-468F-86B6-A812F0BD323B}" dt="2019-11-25T13:38:36.310" v="5878" actId="1076"/>
        <pc:sldMkLst>
          <pc:docMk/>
          <pc:sldMk cId="4053210023" sldId="276"/>
        </pc:sldMkLst>
        <pc:spChg chg="add mod">
          <ac:chgData name="Rebecca Cornelius" userId="1356f96f76e7b615" providerId="LiveId" clId="{65361DE0-C1F7-468F-86B6-A812F0BD323B}" dt="2019-11-25T13:38:36.310" v="5878" actId="1076"/>
          <ac:spMkLst>
            <pc:docMk/>
            <pc:sldMk cId="4053210023" sldId="276"/>
            <ac:spMk id="2" creationId="{B66101FF-E77C-4F35-A804-8486315089F2}"/>
          </ac:spMkLst>
        </pc:spChg>
      </pc:sldChg>
    </pc:docChg>
  </pc:docChgLst>
</pc:chgInfo>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6C4C08AF-204B-4CB2-80FD-8E1F00838474}" type="datetimeFigureOut">
              <a:rPr lang="en-GB" smtClean="0"/>
              <a:t>25/11/2019</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41EAEF86-34A2-4584-ACF5-CFE730F3D2BF}"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211861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C4C08AF-204B-4CB2-80FD-8E1F00838474}" type="datetimeFigureOut">
              <a:rPr lang="en-GB" smtClean="0"/>
              <a:t>25/11/2019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EAEF86-34A2-4584-ACF5-CFE730F3D2BF}" type="slidenum">
              <a:rPr lang="en-GB" smtClean="0"/>
              <a:t>‹#›</a:t>
            </a:fld>
            <a:endParaRPr lang="en-GB"/>
          </a:p>
        </p:txBody>
      </p:sp>
    </p:spTree>
    <p:extLst>
      <p:ext uri="{BB962C8B-B14F-4D97-AF65-F5344CB8AC3E}">
        <p14:creationId xmlns:p14="http://schemas.microsoft.com/office/powerpoint/2010/main" val="1212001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C4C08AF-204B-4CB2-80FD-8E1F00838474}" type="datetimeFigureOut">
              <a:rPr lang="en-GB" smtClean="0"/>
              <a:t>25/11/2019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EAEF86-34A2-4584-ACF5-CFE730F3D2BF}"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720141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C4C08AF-204B-4CB2-80FD-8E1F00838474}" type="datetimeFigureOut">
              <a:rPr lang="en-GB" smtClean="0"/>
              <a:t>25/11/2019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1EAEF86-34A2-4584-ACF5-CFE730F3D2BF}" type="slidenum">
              <a:rPr lang="en-GB" smtClean="0"/>
              <a:t>‹#›</a:t>
            </a:fld>
            <a:endParaRPr lang="en-GB"/>
          </a:p>
        </p:txBody>
      </p:sp>
    </p:spTree>
    <p:extLst>
      <p:ext uri="{BB962C8B-B14F-4D97-AF65-F5344CB8AC3E}">
        <p14:creationId xmlns:p14="http://schemas.microsoft.com/office/powerpoint/2010/main" val="6919154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C4C08AF-204B-4CB2-80FD-8E1F00838474}" type="datetimeFigureOut">
              <a:rPr lang="en-GB" smtClean="0"/>
              <a:t>25/11/2019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1EAEF86-34A2-4584-ACF5-CFE730F3D2BF}"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724109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C4C08AF-204B-4CB2-80FD-8E1F00838474}" type="datetimeFigureOut">
              <a:rPr lang="en-GB" smtClean="0"/>
              <a:t>25/11/2019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1EAEF86-34A2-4584-ACF5-CFE730F3D2BF}"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756401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C4C08AF-204B-4CB2-80FD-8E1F00838474}" type="datetimeFigureOut">
              <a:rPr lang="en-GB" smtClean="0"/>
              <a:t>25/11/2019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1EAEF86-34A2-4584-ACF5-CFE730F3D2BF}" type="slidenum">
              <a:rPr lang="en-GB" smtClean="0"/>
              <a:t>‹#›</a:t>
            </a:fld>
            <a:endParaRPr lang="en-GB"/>
          </a:p>
        </p:txBody>
      </p:sp>
    </p:spTree>
    <p:extLst>
      <p:ext uri="{BB962C8B-B14F-4D97-AF65-F5344CB8AC3E}">
        <p14:creationId xmlns:p14="http://schemas.microsoft.com/office/powerpoint/2010/main" val="2241236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C4C08AF-204B-4CB2-80FD-8E1F00838474}" type="datetimeFigureOut">
              <a:rPr lang="en-GB" smtClean="0"/>
              <a:t>25/11/2019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1EAEF86-34A2-4584-ACF5-CFE730F3D2BF}"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229785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C4C08AF-204B-4CB2-80FD-8E1F00838474}" type="datetimeFigureOut">
              <a:rPr lang="en-GB" smtClean="0"/>
              <a:t>25/11/2019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1EAEF86-34A2-4584-ACF5-CFE730F3D2BF}" type="slidenum">
              <a:rPr lang="en-GB" smtClean="0"/>
              <a:t>‹#›</a:t>
            </a:fld>
            <a:endParaRPr lang="en-GB"/>
          </a:p>
        </p:txBody>
      </p:sp>
    </p:spTree>
    <p:extLst>
      <p:ext uri="{BB962C8B-B14F-4D97-AF65-F5344CB8AC3E}">
        <p14:creationId xmlns:p14="http://schemas.microsoft.com/office/powerpoint/2010/main" val="20897819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C4C08AF-204B-4CB2-80FD-8E1F00838474}" type="datetimeFigureOut">
              <a:rPr lang="en-GB" smtClean="0"/>
              <a:t>25/11/2019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1EAEF86-34A2-4584-ACF5-CFE730F3D2BF}" type="slidenum">
              <a:rPr lang="en-GB" smtClean="0"/>
              <a:t>‹#›</a:t>
            </a:fld>
            <a:endParaRPr lang="en-GB"/>
          </a:p>
        </p:txBody>
      </p:sp>
    </p:spTree>
    <p:extLst>
      <p:ext uri="{BB962C8B-B14F-4D97-AF65-F5344CB8AC3E}">
        <p14:creationId xmlns:p14="http://schemas.microsoft.com/office/powerpoint/2010/main" val="6373022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C4C08AF-204B-4CB2-80FD-8E1F00838474}" type="datetimeFigureOut">
              <a:rPr lang="en-GB" smtClean="0"/>
              <a:t>25/11/2019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EAEF86-34A2-4584-ACF5-CFE730F3D2BF}"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50639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C4C08AF-204B-4CB2-80FD-8E1F00838474}" type="datetimeFigureOut">
              <a:rPr lang="en-GB" smtClean="0"/>
              <a:t>25/11/2019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EAEF86-34A2-4584-ACF5-CFE730F3D2BF}"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243323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C4C08AF-204B-4CB2-80FD-8E1F00838474}" type="datetimeFigureOut">
              <a:rPr lang="en-GB" smtClean="0"/>
              <a:t>25/11/2019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EAEF86-34A2-4584-ACF5-CFE730F3D2BF}" type="slidenum">
              <a:rPr lang="en-GB" smtClean="0"/>
              <a:t>‹#›</a:t>
            </a:fld>
            <a:endParaRPr lang="en-GB"/>
          </a:p>
        </p:txBody>
      </p:sp>
    </p:spTree>
    <p:extLst>
      <p:ext uri="{BB962C8B-B14F-4D97-AF65-F5344CB8AC3E}">
        <p14:creationId xmlns:p14="http://schemas.microsoft.com/office/powerpoint/2010/main" val="42508212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C4C08AF-204B-4CB2-80FD-8E1F00838474}" type="datetimeFigureOut">
              <a:rPr lang="en-GB" smtClean="0"/>
              <a:t>25/11/2019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EAEF86-34A2-4584-ACF5-CFE730F3D2BF}"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357549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C4C08AF-204B-4CB2-80FD-8E1F00838474}" type="datetimeFigureOut">
              <a:rPr lang="en-GB" smtClean="0"/>
              <a:t>25/11/2019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EAEF86-34A2-4584-ACF5-CFE730F3D2BF}"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964977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C4C08AF-204B-4CB2-80FD-8E1F00838474}" type="datetimeFigureOut">
              <a:rPr lang="en-GB" smtClean="0"/>
              <a:t>25/11/2019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EAEF86-34A2-4584-ACF5-CFE730F3D2BF}"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597226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C4C08AF-204B-4CB2-80FD-8E1F00838474}" type="datetimeFigureOut">
              <a:rPr lang="en-GB" smtClean="0"/>
              <a:t>25/11/2019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EAEF86-34A2-4584-ACF5-CFE730F3D2BF}"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139570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C4C08AF-204B-4CB2-80FD-8E1F00838474}" type="datetimeFigureOut">
              <a:rPr lang="en-GB" smtClean="0"/>
              <a:t>25/11/2019</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1EAEF86-34A2-4584-ACF5-CFE730F3D2BF}" type="slidenum">
              <a:rPr lang="en-GB" smtClean="0"/>
              <a:t>‹#›</a:t>
            </a:fld>
            <a:endParaRPr lang="en-GB"/>
          </a:p>
        </p:txBody>
      </p:sp>
    </p:spTree>
    <p:extLst>
      <p:ext uri="{BB962C8B-B14F-4D97-AF65-F5344CB8AC3E}">
        <p14:creationId xmlns:p14="http://schemas.microsoft.com/office/powerpoint/2010/main" val="3497607346"/>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png"/><Relationship Id="rId1" Type="http://schemas.openxmlformats.org/officeDocument/2006/relationships/slideLayout" Target="../slideLayouts/slideLayout7.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whel-primo.hosted.exlibrisgroup.com/primo-explore/fulldisplay?docid=TN_bth_71515761&amp;context=U&amp;vid=44WHELF_UWTSD_VU1&amp;lang=en_US" TargetMode="External"/><Relationship Id="rId2" Type="http://schemas.openxmlformats.org/officeDocument/2006/relationships/hyperlink" Target="https://www.theguardian.com/education/2019/jun/27/fewer-secondary-teachers-juggling-bigger-classes-dfe-data-shows" TargetMode="External"/><Relationship Id="rId1" Type="http://schemas.openxmlformats.org/officeDocument/2006/relationships/slideLayout" Target="../slideLayouts/slideLayout7.xml"/><Relationship Id="rId5" Type="http://schemas.openxmlformats.org/officeDocument/2006/relationships/hyperlink" Target="https://www.buttleuk.org/news/back-to-school-an-unequal-education-for-children-in-poverty" TargetMode="External"/><Relationship Id="rId4" Type="http://schemas.openxmlformats.org/officeDocument/2006/relationships/hyperlink" Target="https://whel-primo.hosted.exlibrisgroup.com/primo-explore/fulldisplay?docid=TN_bth_89578328&amp;context=U&amp;vid=44WHELF_UWTSD_VU1&amp;lang=en_US&amp;search_scope=CSCOP_EVERYTHING&amp;tab=tab1"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hel-primo.hosted.exlibrisgroup.com/primo-explore/npfulldisplay?docid=TN_1541968198&amp;context=U&amp;vid=44WHELF_UWTSD_VU1&amp;lang=en_US&amp;search_scope=CSCOP_EVERYTHING&amp;tab=tab1" TargetMode="External"/><Relationship Id="rId2" Type="http://schemas.openxmlformats.org/officeDocument/2006/relationships/hyperlink" Target="https://assets.publishing.service.gov.uk/government/uploads/system/uploads/attachment_data/file/324103/Child_poverty_strategy.pdf" TargetMode="External"/><Relationship Id="rId1" Type="http://schemas.openxmlformats.org/officeDocument/2006/relationships/slideLayout" Target="../slideLayouts/slideLayout7.xml"/><Relationship Id="rId6" Type="http://schemas.openxmlformats.org/officeDocument/2006/relationships/hyperlink" Target="https://www.bbc.co.uk/news/uk-england-devon-50117519" TargetMode="External"/><Relationship Id="rId5" Type="http://schemas.openxmlformats.org/officeDocument/2006/relationships/hyperlink" Target="https://www.education-ni.gov.uk/articles/pupils-and-classes" TargetMode="External"/><Relationship Id="rId4" Type="http://schemas.openxmlformats.org/officeDocument/2006/relationships/hyperlink" Target="https://www.gov.uk/government/publications/mental-health-and-wellbeing-provision-in-schools"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healthcareers.nhs.uk/news/could-you-be-education-mental-health-practitioner" TargetMode="External"/><Relationship Id="rId2" Type="http://schemas.openxmlformats.org/officeDocument/2006/relationships/hyperlink" Target="https://www.gov.uk/government/groups/the-child-poverty-unit" TargetMode="External"/><Relationship Id="rId1" Type="http://schemas.openxmlformats.org/officeDocument/2006/relationships/slideLayout" Target="../slideLayouts/slideLayout7.xml"/><Relationship Id="rId6" Type="http://schemas.openxmlformats.org/officeDocument/2006/relationships/hyperlink" Target="https://www.mentalhealth.org.uk/campaigns/mental-health-schools-make-it-count" TargetMode="External"/><Relationship Id="rId5" Type="http://schemas.openxmlformats.org/officeDocument/2006/relationships/hyperlink" Target="http://www.legislation.gov.uk/ukpga/1906/57/enacted" TargetMode="External"/><Relationship Id="rId4" Type="http://schemas.openxmlformats.org/officeDocument/2006/relationships/hyperlink" Target="https://whel-primo.hosted.exlibrisgroup.com/primo-explore/fulldisplay?docid=TN_bth_89578328&amp;context=U&amp;vid=44WHELF_UWTSD_VU1&amp;lang=en_US&amp;search_scope=CSCOP_EVERYTHING&amp;tab=tab1"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bbc.co.uk/news/av/education-49018831/mental-health-primary-school-head-teachers-speak-out-about-lack-of-suppport" TargetMode="External"/><Relationship Id="rId2" Type="http://schemas.openxmlformats.org/officeDocument/2006/relationships/hyperlink" Target="https://whel-primo.hosted.exlibrisgroup.com/primo-explore/fulldisplay?docid=TN_bth_112193284&amp;context=U&amp;vid=44WHELF_UWTSD_VU1&amp;lang=en_US&amp;search_scope=CSCOP_EVERYTHING&amp;tab=tab1" TargetMode="External"/><Relationship Id="rId1" Type="http://schemas.openxmlformats.org/officeDocument/2006/relationships/slideLayout" Target="../slideLayouts/slideLayout7.xml"/><Relationship Id="rId6" Type="http://schemas.openxmlformats.org/officeDocument/2006/relationships/hyperlink" Target="https://www.theguardian.com/education/2019/apr/14/tired-hungry-shamed-pupil-poverty-stops-learning" TargetMode="External"/><Relationship Id="rId5" Type="http://schemas.openxmlformats.org/officeDocument/2006/relationships/hyperlink" Target="https://www.theguardian.com/society/2019/apr/17/mental-health-young-people-England-crisis-point-teacher-school-leader-survey" TargetMode="External"/><Relationship Id="rId4" Type="http://schemas.openxmlformats.org/officeDocument/2006/relationships/hyperlink" Target="https://www.telegraph.co.uk/education/2019/04/15/number-children-taught-super-size-primary-school-classes-highest/"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walesonline.co.uk/news/education/children-coming-school-poor-teachers-17262944" TargetMode="External"/><Relationship Id="rId2" Type="http://schemas.openxmlformats.org/officeDocument/2006/relationships/hyperlink" Target="https://gov.wales/free-breakfast-primary-schools"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630CC-70A7-48F4-87E4-429ED95552CD}"/>
              </a:ext>
            </a:extLst>
          </p:cNvPr>
          <p:cNvSpPr>
            <a:spLocks noGrp="1"/>
          </p:cNvSpPr>
          <p:nvPr>
            <p:ph type="ctrTitle"/>
          </p:nvPr>
        </p:nvSpPr>
        <p:spPr/>
        <p:txBody>
          <a:bodyPr/>
          <a:lstStyle/>
          <a:p>
            <a:r>
              <a:rPr lang="en-GB" dirty="0">
                <a:latin typeface="Calibri" panose="020F0502020204030204" pitchFamily="34" charset="0"/>
                <a:cs typeface="Calibri" panose="020F0502020204030204" pitchFamily="34" charset="0"/>
              </a:rPr>
              <a:t>Poverty</a:t>
            </a:r>
          </a:p>
        </p:txBody>
      </p:sp>
    </p:spTree>
    <p:extLst>
      <p:ext uri="{BB962C8B-B14F-4D97-AF65-F5344CB8AC3E}">
        <p14:creationId xmlns:p14="http://schemas.microsoft.com/office/powerpoint/2010/main" val="2963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AE2101E-46E1-4D27-A146-F35F05C14DAB}"/>
              </a:ext>
            </a:extLst>
          </p:cNvPr>
          <p:cNvPicPr>
            <a:picLocks noChangeAspect="1"/>
          </p:cNvPicPr>
          <p:nvPr/>
        </p:nvPicPr>
        <p:blipFill rotWithShape="1">
          <a:blip r:embed="rId2"/>
          <a:srcRect l="16831" t="16744" r="21687" b="6201"/>
          <a:stretch/>
        </p:blipFill>
        <p:spPr>
          <a:xfrm rot="1325509">
            <a:off x="7718056" y="1197456"/>
            <a:ext cx="3423705" cy="2413591"/>
          </a:xfrm>
          <a:prstGeom prst="rect">
            <a:avLst/>
          </a:prstGeom>
        </p:spPr>
      </p:pic>
      <p:pic>
        <p:nvPicPr>
          <p:cNvPr id="5" name="Picture 4">
            <a:extLst>
              <a:ext uri="{FF2B5EF4-FFF2-40B4-BE49-F238E27FC236}">
                <a16:creationId xmlns:a16="http://schemas.microsoft.com/office/drawing/2014/main" id="{F358E4A2-BFF2-4951-AC34-725E942F7B5C}"/>
              </a:ext>
            </a:extLst>
          </p:cNvPr>
          <p:cNvPicPr>
            <a:picLocks noChangeAspect="1"/>
          </p:cNvPicPr>
          <p:nvPr/>
        </p:nvPicPr>
        <p:blipFill rotWithShape="1">
          <a:blip r:embed="rId3"/>
          <a:srcRect l="27994" t="13022" r="36948" b="35505"/>
          <a:stretch/>
        </p:blipFill>
        <p:spPr>
          <a:xfrm rot="1471095">
            <a:off x="1010091" y="1139814"/>
            <a:ext cx="2922480" cy="2413591"/>
          </a:xfrm>
          <a:prstGeom prst="rect">
            <a:avLst/>
          </a:prstGeom>
        </p:spPr>
      </p:pic>
      <p:pic>
        <p:nvPicPr>
          <p:cNvPr id="6" name="Picture 5">
            <a:extLst>
              <a:ext uri="{FF2B5EF4-FFF2-40B4-BE49-F238E27FC236}">
                <a16:creationId xmlns:a16="http://schemas.microsoft.com/office/drawing/2014/main" id="{DD62E112-6D9B-4F68-83E1-7BE03A5FDBF9}"/>
              </a:ext>
            </a:extLst>
          </p:cNvPr>
          <p:cNvPicPr>
            <a:picLocks noChangeAspect="1"/>
          </p:cNvPicPr>
          <p:nvPr/>
        </p:nvPicPr>
        <p:blipFill rotWithShape="1">
          <a:blip r:embed="rId4"/>
          <a:srcRect l="17616" t="8809" r="18896" b="4835"/>
          <a:stretch/>
        </p:blipFill>
        <p:spPr>
          <a:xfrm>
            <a:off x="5049442" y="3684356"/>
            <a:ext cx="3154567" cy="2413590"/>
          </a:xfrm>
          <a:prstGeom prst="rect">
            <a:avLst/>
          </a:prstGeom>
        </p:spPr>
      </p:pic>
      <p:pic>
        <p:nvPicPr>
          <p:cNvPr id="7" name="Picture 6">
            <a:extLst>
              <a:ext uri="{FF2B5EF4-FFF2-40B4-BE49-F238E27FC236}">
                <a16:creationId xmlns:a16="http://schemas.microsoft.com/office/drawing/2014/main" id="{28C61E25-810D-4530-B815-A09326A1DC3E}"/>
              </a:ext>
            </a:extLst>
          </p:cNvPr>
          <p:cNvPicPr>
            <a:picLocks noChangeAspect="1"/>
          </p:cNvPicPr>
          <p:nvPr/>
        </p:nvPicPr>
        <p:blipFill rotWithShape="1">
          <a:blip r:embed="rId5"/>
          <a:srcRect l="21454" t="8683" r="42616" b="5581"/>
          <a:stretch/>
        </p:blipFill>
        <p:spPr>
          <a:xfrm>
            <a:off x="4905555" y="750302"/>
            <a:ext cx="2065575" cy="2772483"/>
          </a:xfrm>
          <a:prstGeom prst="rect">
            <a:avLst/>
          </a:prstGeom>
        </p:spPr>
      </p:pic>
      <p:pic>
        <p:nvPicPr>
          <p:cNvPr id="8" name="Picture 7">
            <a:extLst>
              <a:ext uri="{FF2B5EF4-FFF2-40B4-BE49-F238E27FC236}">
                <a16:creationId xmlns:a16="http://schemas.microsoft.com/office/drawing/2014/main" id="{D46F1D3F-6DBC-4075-824D-2036E598A9F5}"/>
              </a:ext>
            </a:extLst>
          </p:cNvPr>
          <p:cNvPicPr>
            <a:picLocks noChangeAspect="1"/>
          </p:cNvPicPr>
          <p:nvPr/>
        </p:nvPicPr>
        <p:blipFill rotWithShape="1">
          <a:blip r:embed="rId6"/>
          <a:srcRect l="37151" t="13799" r="26831" b="8992"/>
          <a:stretch/>
        </p:blipFill>
        <p:spPr>
          <a:xfrm>
            <a:off x="1038427" y="3859435"/>
            <a:ext cx="1796904" cy="2166727"/>
          </a:xfrm>
          <a:prstGeom prst="rect">
            <a:avLst/>
          </a:prstGeom>
        </p:spPr>
      </p:pic>
      <p:sp>
        <p:nvSpPr>
          <p:cNvPr id="9" name="Rectangle 8">
            <a:extLst>
              <a:ext uri="{FF2B5EF4-FFF2-40B4-BE49-F238E27FC236}">
                <a16:creationId xmlns:a16="http://schemas.microsoft.com/office/drawing/2014/main" id="{6559EEA9-ED9F-4AE7-B482-409118B64CC2}"/>
              </a:ext>
            </a:extLst>
          </p:cNvPr>
          <p:cNvSpPr/>
          <p:nvPr/>
        </p:nvSpPr>
        <p:spPr>
          <a:xfrm>
            <a:off x="9646819" y="865747"/>
            <a:ext cx="1883336" cy="369332"/>
          </a:xfrm>
          <a:prstGeom prst="rect">
            <a:avLst/>
          </a:prstGeom>
        </p:spPr>
        <p:txBody>
          <a:bodyPr wrap="none">
            <a:spAutoFit/>
          </a:bodyPr>
          <a:lstStyle/>
          <a:p>
            <a:r>
              <a:rPr lang="en-GB" dirty="0" err="1">
                <a:latin typeface="Calibri" panose="020F0502020204030204" pitchFamily="34" charset="0"/>
                <a:cs typeface="Calibri" panose="020F0502020204030204" pitchFamily="34" charset="0"/>
              </a:rPr>
              <a:t>Wightwick</a:t>
            </a:r>
            <a:r>
              <a:rPr lang="en-GB" dirty="0">
                <a:latin typeface="Calibri" panose="020F0502020204030204" pitchFamily="34" charset="0"/>
                <a:cs typeface="Calibri" panose="020F0502020204030204" pitchFamily="34" charset="0"/>
              </a:rPr>
              <a:t> (2019) </a:t>
            </a:r>
          </a:p>
        </p:txBody>
      </p:sp>
      <p:sp>
        <p:nvSpPr>
          <p:cNvPr id="10" name="Rectangle 9">
            <a:extLst>
              <a:ext uri="{FF2B5EF4-FFF2-40B4-BE49-F238E27FC236}">
                <a16:creationId xmlns:a16="http://schemas.microsoft.com/office/drawing/2014/main" id="{EF3C3D97-A9E1-4B37-9BC8-A17B97AC900C}"/>
              </a:ext>
            </a:extLst>
          </p:cNvPr>
          <p:cNvSpPr/>
          <p:nvPr/>
        </p:nvSpPr>
        <p:spPr>
          <a:xfrm>
            <a:off x="8188800" y="5800372"/>
            <a:ext cx="2614305" cy="369332"/>
          </a:xfrm>
          <a:prstGeom prst="rect">
            <a:avLst/>
          </a:prstGeom>
        </p:spPr>
        <p:txBody>
          <a:bodyPr wrap="none">
            <a:spAutoFit/>
          </a:bodyPr>
          <a:lstStyle/>
          <a:p>
            <a:r>
              <a:rPr lang="en-GB" dirty="0" err="1">
                <a:latin typeface="Calibri" panose="020F0502020204030204" pitchFamily="34" charset="0"/>
                <a:cs typeface="Calibri" panose="020F0502020204030204" pitchFamily="34" charset="0"/>
              </a:rPr>
              <a:t>Chanceforchildren</a:t>
            </a:r>
            <a:r>
              <a:rPr lang="en-GB" dirty="0">
                <a:latin typeface="Calibri" panose="020F0502020204030204" pitchFamily="34" charset="0"/>
                <a:cs typeface="Calibri" panose="020F0502020204030204" pitchFamily="34" charset="0"/>
              </a:rPr>
              <a:t> (2019) </a:t>
            </a:r>
          </a:p>
        </p:txBody>
      </p:sp>
      <p:sp>
        <p:nvSpPr>
          <p:cNvPr id="11" name="Rectangle 10">
            <a:extLst>
              <a:ext uri="{FF2B5EF4-FFF2-40B4-BE49-F238E27FC236}">
                <a16:creationId xmlns:a16="http://schemas.microsoft.com/office/drawing/2014/main" id="{99385C09-A87F-4EE2-9266-7A1CE15D9119}"/>
              </a:ext>
            </a:extLst>
          </p:cNvPr>
          <p:cNvSpPr/>
          <p:nvPr/>
        </p:nvSpPr>
        <p:spPr>
          <a:xfrm>
            <a:off x="2596783" y="750302"/>
            <a:ext cx="1490664" cy="369332"/>
          </a:xfrm>
          <a:prstGeom prst="rect">
            <a:avLst/>
          </a:prstGeom>
        </p:spPr>
        <p:txBody>
          <a:bodyPr wrap="none">
            <a:spAutoFit/>
          </a:bodyPr>
          <a:lstStyle/>
          <a:p>
            <a:r>
              <a:rPr lang="en-GB" dirty="0" err="1">
                <a:latin typeface="Calibri" panose="020F0502020204030204" pitchFamily="34" charset="0"/>
                <a:cs typeface="Calibri" panose="020F0502020204030204" pitchFamily="34" charset="0"/>
              </a:rPr>
              <a:t>Weale</a:t>
            </a:r>
            <a:r>
              <a:rPr lang="en-GB" dirty="0">
                <a:latin typeface="Calibri" panose="020F0502020204030204" pitchFamily="34" charset="0"/>
                <a:cs typeface="Calibri" panose="020F0502020204030204" pitchFamily="34" charset="0"/>
              </a:rPr>
              <a:t> (2019) </a:t>
            </a:r>
          </a:p>
        </p:txBody>
      </p:sp>
      <p:sp>
        <p:nvSpPr>
          <p:cNvPr id="2" name="Rectangle 1">
            <a:extLst>
              <a:ext uri="{FF2B5EF4-FFF2-40B4-BE49-F238E27FC236}">
                <a16:creationId xmlns:a16="http://schemas.microsoft.com/office/drawing/2014/main" id="{55B87F07-9A8E-46C5-B86D-10593091F4BA}"/>
              </a:ext>
            </a:extLst>
          </p:cNvPr>
          <p:cNvSpPr/>
          <p:nvPr/>
        </p:nvSpPr>
        <p:spPr>
          <a:xfrm>
            <a:off x="2878621" y="5451615"/>
            <a:ext cx="1796905" cy="646331"/>
          </a:xfrm>
          <a:prstGeom prst="rect">
            <a:avLst/>
          </a:prstGeom>
        </p:spPr>
        <p:txBody>
          <a:bodyPr wrap="square">
            <a:spAutoFit/>
          </a:bodyPr>
          <a:lstStyle/>
          <a:p>
            <a:r>
              <a:rPr lang="en-GB" dirty="0">
                <a:latin typeface="Calibri" panose="020F0502020204030204" pitchFamily="34" charset="0"/>
                <a:cs typeface="Calibri" panose="020F0502020204030204" pitchFamily="34" charset="0"/>
              </a:rPr>
              <a:t>Child Poverty Unit (2014) </a:t>
            </a:r>
          </a:p>
        </p:txBody>
      </p:sp>
      <p:sp>
        <p:nvSpPr>
          <p:cNvPr id="3" name="Rectangle 2">
            <a:extLst>
              <a:ext uri="{FF2B5EF4-FFF2-40B4-BE49-F238E27FC236}">
                <a16:creationId xmlns:a16="http://schemas.microsoft.com/office/drawing/2014/main" id="{95EC413C-2B91-499F-8841-7B6524790A18}"/>
              </a:ext>
            </a:extLst>
          </p:cNvPr>
          <p:cNvSpPr/>
          <p:nvPr/>
        </p:nvSpPr>
        <p:spPr>
          <a:xfrm>
            <a:off x="6971130" y="658896"/>
            <a:ext cx="1373613" cy="646331"/>
          </a:xfrm>
          <a:prstGeom prst="rect">
            <a:avLst/>
          </a:prstGeom>
        </p:spPr>
        <p:txBody>
          <a:bodyPr wrap="square">
            <a:spAutoFit/>
          </a:bodyPr>
          <a:lstStyle/>
          <a:p>
            <a:r>
              <a:rPr lang="en-GB" dirty="0">
                <a:latin typeface="Calibri" panose="020F0502020204030204" pitchFamily="34" charset="0"/>
                <a:cs typeface="Calibri" panose="020F0502020204030204" pitchFamily="34" charset="0"/>
              </a:rPr>
              <a:t>Gov.uk (2019) </a:t>
            </a:r>
          </a:p>
        </p:txBody>
      </p:sp>
    </p:spTree>
    <p:extLst>
      <p:ext uri="{BB962C8B-B14F-4D97-AF65-F5344CB8AC3E}">
        <p14:creationId xmlns:p14="http://schemas.microsoft.com/office/powerpoint/2010/main" val="42863480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0D2106E-C3EC-41B4-97EE-CFCF8CF24998}"/>
              </a:ext>
            </a:extLst>
          </p:cNvPr>
          <p:cNvSpPr/>
          <p:nvPr/>
        </p:nvSpPr>
        <p:spPr>
          <a:xfrm>
            <a:off x="795670" y="1276936"/>
            <a:ext cx="10600660" cy="4304127"/>
          </a:xfrm>
          <a:prstGeom prst="rect">
            <a:avLst/>
          </a:prstGeom>
        </p:spPr>
        <p:txBody>
          <a:bodyPr wrap="square">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I have chosen poverty because there has been a lot about disadvantaged children in schools on the news lately. I believe poverty is a problem in education because children from disadvantaged families are going to school hungry which effects how much they learn and their attitude towards others. This puts a lot of pressure on schools and teachers to support these children.</a:t>
            </a:r>
            <a:r>
              <a:rPr lang="en-GB" sz="1000" dirty="0">
                <a:latin typeface="Calibri" panose="020F0502020204030204" pitchFamily="34" charset="0"/>
                <a:ea typeface="Calibri" panose="020F0502020204030204" pitchFamily="34" charset="0"/>
                <a:cs typeface="Times New Roman" panose="02020603050405020304" pitchFamily="18" charset="0"/>
              </a:rPr>
              <a:t> </a:t>
            </a:r>
            <a:r>
              <a:rPr lang="en-GB" dirty="0">
                <a:latin typeface="Calibri" panose="020F0502020204030204" pitchFamily="34" charset="0"/>
                <a:ea typeface="Calibri" panose="020F0502020204030204" pitchFamily="34" charset="0"/>
                <a:cs typeface="Times New Roman" panose="02020603050405020304" pitchFamily="18" charset="0"/>
              </a:rPr>
              <a:t> </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Poverty in education has been an ongoing problem for years and children are going to school hungry, tired and not in the correct uniform. Policies have been put into place years ago to help children from disadvantaged families such as free school meals from the provision of meals act 1906 and free breakfast club in wales as part of the free breakfast club initiative in wales 2004. It is clear to see that attempts have been made to help children that go to school hungry and don’t have enough money to afford school meals. The guardian (2019) described children as ‘Tired, hungry and shamed' as children were coming to school in unwashed and ill-fitting uniforms. In other parts of the country teachers on reported on Wales online (2019) that teachers are using their own money to feed their pupils. Because when children are hungry, they do not focus on their work, so they are not learning anything. </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000" dirty="0">
                <a:latin typeface="Calibri" panose="020F0502020204030204" pitchFamily="34"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7731613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CCD132A-422C-4626-BC44-E5A389702536}"/>
              </a:ext>
            </a:extLst>
          </p:cNvPr>
          <p:cNvSpPr/>
          <p:nvPr/>
        </p:nvSpPr>
        <p:spPr>
          <a:xfrm>
            <a:off x="774404" y="1081465"/>
            <a:ext cx="10643191" cy="4433458"/>
          </a:xfrm>
          <a:prstGeom prst="rect">
            <a:avLst/>
          </a:prstGeom>
        </p:spPr>
        <p:txBody>
          <a:bodyPr wrap="square">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Charities have been set up to help support families that have no money and some like the food bank is set up so you can donate items to help families with no money. Charity chance for children work closely with disadvantaged families and 79% of frontline workers have seen an increase of families struggling to pay school costs such as food, uniform, stationary, trips and other events like wearing your own clothes to school and fairs. </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The child poverty unit which is a part of the government works to reduce poverty and improve social justice. The child poverty unit is hoping to end child poverty by 2020 and since the child poverty act 2010 they have been monitoring and assessing the improvements that have been made. By these assessments they know what and where needs to be improved. The child poverty unit has been writing and improving their strategy for ending child poverty such as the 2014-2017 version which sets out three targets, helping families get work, improve their living standards and raising children’s educational attainment so they get a good job in the future. </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To conclude I believe that it is unfair that children are expected to learn in an environment where they are hungry, tired, upset, angry and uncomfortable. Ensuring that children can concentrate in lessons is important because it provides them with the necessary skill, they will need in the future to get a good job and earn enough money so they can live comfortably off.</a:t>
            </a:r>
            <a:endParaRPr lang="en-GB" sz="14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850017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0A931-7208-4E26-8A25-073E65F20B16}"/>
              </a:ext>
            </a:extLst>
          </p:cNvPr>
          <p:cNvSpPr>
            <a:spLocks noGrp="1"/>
          </p:cNvSpPr>
          <p:nvPr>
            <p:ph type="ctrTitle"/>
          </p:nvPr>
        </p:nvSpPr>
        <p:spPr/>
        <p:txBody>
          <a:bodyPr/>
          <a:lstStyle/>
          <a:p>
            <a:r>
              <a:rPr lang="en-GB" dirty="0">
                <a:latin typeface="Calibri" panose="020F0502020204030204" pitchFamily="34" charset="0"/>
                <a:cs typeface="Calibri" panose="020F0502020204030204" pitchFamily="34" charset="0"/>
              </a:rPr>
              <a:t>Mental health</a:t>
            </a:r>
          </a:p>
        </p:txBody>
      </p:sp>
    </p:spTree>
    <p:extLst>
      <p:ext uri="{BB962C8B-B14F-4D97-AF65-F5344CB8AC3E}">
        <p14:creationId xmlns:p14="http://schemas.microsoft.com/office/powerpoint/2010/main" val="40043982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AD21EF3-AF8A-4651-9393-08726DC6ADF8}"/>
              </a:ext>
            </a:extLst>
          </p:cNvPr>
          <p:cNvPicPr>
            <a:picLocks noChangeAspect="1"/>
          </p:cNvPicPr>
          <p:nvPr/>
        </p:nvPicPr>
        <p:blipFill rotWithShape="1">
          <a:blip r:embed="rId2"/>
          <a:srcRect l="13955" t="13671" r="15886" b="7848"/>
          <a:stretch/>
        </p:blipFill>
        <p:spPr>
          <a:xfrm rot="21307758">
            <a:off x="749875" y="852185"/>
            <a:ext cx="4175769" cy="2627514"/>
          </a:xfrm>
          <a:prstGeom prst="rect">
            <a:avLst/>
          </a:prstGeom>
        </p:spPr>
      </p:pic>
      <p:pic>
        <p:nvPicPr>
          <p:cNvPr id="3" name="Picture 2">
            <a:extLst>
              <a:ext uri="{FF2B5EF4-FFF2-40B4-BE49-F238E27FC236}">
                <a16:creationId xmlns:a16="http://schemas.microsoft.com/office/drawing/2014/main" id="{457BBE6C-C841-45B7-A712-A1728012A6C1}"/>
              </a:ext>
            </a:extLst>
          </p:cNvPr>
          <p:cNvPicPr>
            <a:picLocks noChangeAspect="1"/>
          </p:cNvPicPr>
          <p:nvPr/>
        </p:nvPicPr>
        <p:blipFill rotWithShape="1">
          <a:blip r:embed="rId3"/>
          <a:srcRect l="22410" t="8372" r="41656" b="4807"/>
          <a:stretch/>
        </p:blipFill>
        <p:spPr>
          <a:xfrm>
            <a:off x="5774720" y="883114"/>
            <a:ext cx="2187149" cy="2972564"/>
          </a:xfrm>
          <a:prstGeom prst="rect">
            <a:avLst/>
          </a:prstGeom>
        </p:spPr>
      </p:pic>
      <p:pic>
        <p:nvPicPr>
          <p:cNvPr id="4" name="Picture 3">
            <a:extLst>
              <a:ext uri="{FF2B5EF4-FFF2-40B4-BE49-F238E27FC236}">
                <a16:creationId xmlns:a16="http://schemas.microsoft.com/office/drawing/2014/main" id="{89C5EC8F-45E7-4151-86B2-0E42578EB6AC}"/>
              </a:ext>
            </a:extLst>
          </p:cNvPr>
          <p:cNvPicPr>
            <a:picLocks noChangeAspect="1"/>
          </p:cNvPicPr>
          <p:nvPr/>
        </p:nvPicPr>
        <p:blipFill rotWithShape="1">
          <a:blip r:embed="rId4"/>
          <a:srcRect l="10621" t="8449" r="11615" b="5661"/>
          <a:stretch/>
        </p:blipFill>
        <p:spPr>
          <a:xfrm rot="505620">
            <a:off x="2025650" y="3735089"/>
            <a:ext cx="3604438" cy="2239376"/>
          </a:xfrm>
          <a:prstGeom prst="rect">
            <a:avLst/>
          </a:prstGeom>
        </p:spPr>
      </p:pic>
      <p:pic>
        <p:nvPicPr>
          <p:cNvPr id="5" name="Picture 4">
            <a:extLst>
              <a:ext uri="{FF2B5EF4-FFF2-40B4-BE49-F238E27FC236}">
                <a16:creationId xmlns:a16="http://schemas.microsoft.com/office/drawing/2014/main" id="{FA954FD3-3C4C-4E97-807A-A1BCFFC42054}"/>
              </a:ext>
            </a:extLst>
          </p:cNvPr>
          <p:cNvPicPr>
            <a:picLocks noChangeAspect="1"/>
          </p:cNvPicPr>
          <p:nvPr/>
        </p:nvPicPr>
        <p:blipFill rotWithShape="1">
          <a:blip r:embed="rId5"/>
          <a:srcRect l="15872" t="30698" r="16192" b="18450"/>
          <a:stretch/>
        </p:blipFill>
        <p:spPr>
          <a:xfrm>
            <a:off x="6325243" y="4038265"/>
            <a:ext cx="4763386" cy="2005637"/>
          </a:xfrm>
          <a:prstGeom prst="rect">
            <a:avLst/>
          </a:prstGeom>
        </p:spPr>
      </p:pic>
      <p:pic>
        <p:nvPicPr>
          <p:cNvPr id="6" name="Picture 5">
            <a:extLst>
              <a:ext uri="{FF2B5EF4-FFF2-40B4-BE49-F238E27FC236}">
                <a16:creationId xmlns:a16="http://schemas.microsoft.com/office/drawing/2014/main" id="{942813D1-2BFC-41D4-A895-FD100B4A6BC5}"/>
              </a:ext>
            </a:extLst>
          </p:cNvPr>
          <p:cNvPicPr>
            <a:picLocks noChangeAspect="1"/>
          </p:cNvPicPr>
          <p:nvPr/>
        </p:nvPicPr>
        <p:blipFill rotWithShape="1">
          <a:blip r:embed="rId6"/>
          <a:srcRect l="27907" t="13799" r="36163" b="4961"/>
          <a:stretch/>
        </p:blipFill>
        <p:spPr>
          <a:xfrm rot="1945968">
            <a:off x="8551251" y="985334"/>
            <a:ext cx="2240466" cy="2849525"/>
          </a:xfrm>
          <a:prstGeom prst="rect">
            <a:avLst/>
          </a:prstGeom>
        </p:spPr>
      </p:pic>
      <p:sp>
        <p:nvSpPr>
          <p:cNvPr id="7" name="Rectangle 6">
            <a:extLst>
              <a:ext uri="{FF2B5EF4-FFF2-40B4-BE49-F238E27FC236}">
                <a16:creationId xmlns:a16="http://schemas.microsoft.com/office/drawing/2014/main" id="{B15A8FA1-E785-40AA-8358-467998A626DC}"/>
              </a:ext>
            </a:extLst>
          </p:cNvPr>
          <p:cNvSpPr/>
          <p:nvPr/>
        </p:nvSpPr>
        <p:spPr>
          <a:xfrm>
            <a:off x="787444" y="4531611"/>
            <a:ext cx="1235151" cy="646331"/>
          </a:xfrm>
          <a:prstGeom prst="rect">
            <a:avLst/>
          </a:prstGeom>
        </p:spPr>
        <p:txBody>
          <a:bodyPr wrap="square">
            <a:spAutoFit/>
          </a:bodyPr>
          <a:lstStyle/>
          <a:p>
            <a:endParaRPr lang="en-GB" sz="1200" i="1" dirty="0">
              <a:latin typeface="Calibri" panose="020F0502020204030204" pitchFamily="34" charset="0"/>
              <a:cs typeface="Calibri" panose="020F0502020204030204" pitchFamily="34" charset="0"/>
            </a:endParaRPr>
          </a:p>
          <a:p>
            <a:r>
              <a:rPr lang="en-GB" sz="1200" dirty="0">
                <a:latin typeface="Calibri" panose="020F0502020204030204" pitchFamily="34" charset="0"/>
                <a:cs typeface="Calibri" panose="020F0502020204030204" pitchFamily="34" charset="0"/>
              </a:rPr>
              <a:t>Health careers (2019) </a:t>
            </a:r>
          </a:p>
        </p:txBody>
      </p:sp>
      <p:sp>
        <p:nvSpPr>
          <p:cNvPr id="8" name="Rectangle 7">
            <a:extLst>
              <a:ext uri="{FF2B5EF4-FFF2-40B4-BE49-F238E27FC236}">
                <a16:creationId xmlns:a16="http://schemas.microsoft.com/office/drawing/2014/main" id="{B4F7091A-7B67-4520-91F9-97270A030542}"/>
              </a:ext>
            </a:extLst>
          </p:cNvPr>
          <p:cNvSpPr/>
          <p:nvPr/>
        </p:nvSpPr>
        <p:spPr>
          <a:xfrm>
            <a:off x="4780298" y="679653"/>
            <a:ext cx="1256677" cy="1077218"/>
          </a:xfrm>
          <a:prstGeom prst="rect">
            <a:avLst/>
          </a:prstGeom>
        </p:spPr>
        <p:txBody>
          <a:bodyPr wrap="square">
            <a:spAutoFit/>
          </a:bodyPr>
          <a:lstStyle/>
          <a:p>
            <a:r>
              <a:rPr lang="en-GB" sz="1600" dirty="0">
                <a:latin typeface="Calibri" panose="020F0502020204030204" pitchFamily="34" charset="0"/>
                <a:cs typeface="Calibri" panose="020F0502020204030204" pitchFamily="34" charset="0"/>
              </a:rPr>
              <a:t>Mental health foundation (2019) </a:t>
            </a:r>
          </a:p>
        </p:txBody>
      </p:sp>
      <p:sp>
        <p:nvSpPr>
          <p:cNvPr id="9" name="Rectangle 8">
            <a:extLst>
              <a:ext uri="{FF2B5EF4-FFF2-40B4-BE49-F238E27FC236}">
                <a16:creationId xmlns:a16="http://schemas.microsoft.com/office/drawing/2014/main" id="{9D19D961-4A07-41CC-BC8A-5A593892A362}"/>
              </a:ext>
            </a:extLst>
          </p:cNvPr>
          <p:cNvSpPr/>
          <p:nvPr/>
        </p:nvSpPr>
        <p:spPr>
          <a:xfrm>
            <a:off x="6868294" y="5857157"/>
            <a:ext cx="3059162" cy="369332"/>
          </a:xfrm>
          <a:prstGeom prst="rect">
            <a:avLst/>
          </a:prstGeom>
        </p:spPr>
        <p:txBody>
          <a:bodyPr wrap="square">
            <a:spAutoFit/>
          </a:bodyPr>
          <a:lstStyle/>
          <a:p>
            <a:r>
              <a:rPr lang="en-GB" dirty="0" err="1">
                <a:latin typeface="Calibri" panose="020F0502020204030204" pitchFamily="34" charset="0"/>
                <a:cs typeface="Calibri" panose="020F0502020204030204" pitchFamily="34" charset="0"/>
              </a:rPr>
              <a:t>Titheradge</a:t>
            </a:r>
            <a:r>
              <a:rPr lang="en-GB" dirty="0">
                <a:latin typeface="Calibri" panose="020F0502020204030204" pitchFamily="34" charset="0"/>
                <a:cs typeface="Calibri" panose="020F0502020204030204" pitchFamily="34" charset="0"/>
              </a:rPr>
              <a:t> and Thomas (2019) </a:t>
            </a:r>
          </a:p>
        </p:txBody>
      </p:sp>
      <p:sp>
        <p:nvSpPr>
          <p:cNvPr id="10" name="Rectangle 9">
            <a:extLst>
              <a:ext uri="{FF2B5EF4-FFF2-40B4-BE49-F238E27FC236}">
                <a16:creationId xmlns:a16="http://schemas.microsoft.com/office/drawing/2014/main" id="{04A3C7CF-1D3B-4F2E-9E31-E4C8677E6510}"/>
              </a:ext>
            </a:extLst>
          </p:cNvPr>
          <p:cNvSpPr/>
          <p:nvPr/>
        </p:nvSpPr>
        <p:spPr>
          <a:xfrm>
            <a:off x="10306728" y="814098"/>
            <a:ext cx="1344151" cy="338554"/>
          </a:xfrm>
          <a:prstGeom prst="rect">
            <a:avLst/>
          </a:prstGeom>
        </p:spPr>
        <p:txBody>
          <a:bodyPr wrap="none">
            <a:spAutoFit/>
          </a:bodyPr>
          <a:lstStyle/>
          <a:p>
            <a:r>
              <a:rPr lang="en-GB" sz="1600" dirty="0" err="1">
                <a:latin typeface="Calibri" panose="020F0502020204030204" pitchFamily="34" charset="0"/>
                <a:cs typeface="Calibri" panose="020F0502020204030204" pitchFamily="34" charset="0"/>
              </a:rPr>
              <a:t>Weale</a:t>
            </a:r>
            <a:r>
              <a:rPr lang="en-GB" sz="1600" dirty="0">
                <a:latin typeface="Calibri" panose="020F0502020204030204" pitchFamily="34" charset="0"/>
                <a:cs typeface="Calibri" panose="020F0502020204030204" pitchFamily="34" charset="0"/>
              </a:rPr>
              <a:t> (2019) </a:t>
            </a:r>
          </a:p>
        </p:txBody>
      </p:sp>
      <p:sp>
        <p:nvSpPr>
          <p:cNvPr id="11" name="Rectangle 10">
            <a:extLst>
              <a:ext uri="{FF2B5EF4-FFF2-40B4-BE49-F238E27FC236}">
                <a16:creationId xmlns:a16="http://schemas.microsoft.com/office/drawing/2014/main" id="{A54B6EFD-1849-4148-96EB-7F34E840D8F9}"/>
              </a:ext>
            </a:extLst>
          </p:cNvPr>
          <p:cNvSpPr/>
          <p:nvPr/>
        </p:nvSpPr>
        <p:spPr>
          <a:xfrm>
            <a:off x="7913578" y="631511"/>
            <a:ext cx="1385828" cy="923330"/>
          </a:xfrm>
          <a:prstGeom prst="rect">
            <a:avLst/>
          </a:prstGeom>
        </p:spPr>
        <p:txBody>
          <a:bodyPr wrap="square">
            <a:spAutoFit/>
          </a:bodyPr>
          <a:lstStyle/>
          <a:p>
            <a:r>
              <a:rPr lang="en-GB" dirty="0">
                <a:latin typeface="Calibri" panose="020F0502020204030204" pitchFamily="34" charset="0"/>
                <a:cs typeface="Calibri" panose="020F0502020204030204" pitchFamily="34" charset="0"/>
              </a:rPr>
              <a:t>Department of education (2018) </a:t>
            </a:r>
          </a:p>
        </p:txBody>
      </p:sp>
    </p:spTree>
    <p:extLst>
      <p:ext uri="{BB962C8B-B14F-4D97-AF65-F5344CB8AC3E}">
        <p14:creationId xmlns:p14="http://schemas.microsoft.com/office/powerpoint/2010/main" val="7887359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C5A1DD3-793E-4205-A9C7-392060093603}"/>
              </a:ext>
            </a:extLst>
          </p:cNvPr>
          <p:cNvSpPr/>
          <p:nvPr/>
        </p:nvSpPr>
        <p:spPr>
          <a:xfrm>
            <a:off x="763772" y="1245297"/>
            <a:ext cx="10664455" cy="4137095"/>
          </a:xfrm>
          <a:prstGeom prst="rect">
            <a:avLst/>
          </a:prstGeom>
        </p:spPr>
        <p:txBody>
          <a:bodyPr wrap="square">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I have chosen mental health because I have a personal interest in the topic and have noticed an increase of discussion about mental health in school lately. I believe mental health is a problem in education because more and more children have been diagnosed with problems such as depression as well as teachers. Because of this a lot of pressure is put onto schools to help these people understand and deal with their issues.</a:t>
            </a:r>
            <a:r>
              <a:rPr lang="en-GB" sz="1000" dirty="0">
                <a:latin typeface="Calibri" panose="020F0502020204030204" pitchFamily="34" charset="0"/>
                <a:ea typeface="Calibri" panose="020F0502020204030204" pitchFamily="34" charset="0"/>
                <a:cs typeface="Times New Roman" panose="02020603050405020304" pitchFamily="18" charset="0"/>
              </a:rPr>
              <a:t> </a:t>
            </a:r>
            <a:r>
              <a:rPr lang="en-GB" dirty="0">
                <a:latin typeface="Calibri" panose="020F0502020204030204" pitchFamily="34" charset="0"/>
                <a:ea typeface="Calibri" panose="020F0502020204030204" pitchFamily="34" charset="0"/>
                <a:cs typeface="Times New Roman" panose="02020603050405020304" pitchFamily="18" charset="0"/>
              </a:rPr>
              <a:t> </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Mental health has always been a problem in schools however it is only recently that we have started diagnosing the illnesses instead of ignoring them and just thinking they are weird. More and more children are being diagnosed with mental illnesses and many feel that schools are not providing enough support to these children and to the teachers. Ed Thomas and Noel </a:t>
            </a:r>
            <a:r>
              <a:rPr lang="en-GB" dirty="0" err="1">
                <a:latin typeface="Calibri" panose="020F0502020204030204" pitchFamily="34" charset="0"/>
                <a:ea typeface="Calibri" panose="020F0502020204030204" pitchFamily="34" charset="0"/>
                <a:cs typeface="Times New Roman" panose="02020603050405020304" pitchFamily="18" charset="0"/>
              </a:rPr>
              <a:t>Titheradge</a:t>
            </a:r>
            <a:r>
              <a:rPr lang="en-GB" dirty="0">
                <a:latin typeface="Calibri" panose="020F0502020204030204" pitchFamily="34" charset="0"/>
                <a:ea typeface="Calibri" panose="020F0502020204030204" pitchFamily="34" charset="0"/>
                <a:cs typeface="Times New Roman" panose="02020603050405020304" pitchFamily="18" charset="0"/>
              </a:rPr>
              <a:t> (2019) from the BBC spoke to 3 head teachers about the support that is available for children in their schools. They also spoke about how teachers are not mental health professionals and more intervention and referrals are needed before children do serious harm to themselves. </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Charities such as the mental health foundation (2019) are working to provide support to children and to teachers to raise awareness and prevent mental illnesses before they develop by making the school environment healthy places to learn. </a:t>
            </a:r>
            <a:endParaRPr lang="en-GB" sz="14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1346567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31D2BDA-7544-431A-B34B-575D80FF89B4}"/>
              </a:ext>
            </a:extLst>
          </p:cNvPr>
          <p:cNvSpPr/>
          <p:nvPr/>
        </p:nvSpPr>
        <p:spPr>
          <a:xfrm>
            <a:off x="789467" y="708864"/>
            <a:ext cx="10613065" cy="5440272"/>
          </a:xfrm>
          <a:prstGeom prst="rect">
            <a:avLst/>
          </a:prstGeom>
        </p:spPr>
        <p:txBody>
          <a:bodyPr wrap="square">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The department of education has been looking to see how school policies can be amended to support mental health. In 2018 the department of education did a research project, looking at the current policies that are in place in schools and using the results to improve future policies. They looked at policies in 45 secondary schools, 45 primary schools and 10 special schools.</a:t>
            </a:r>
            <a:r>
              <a:rPr lang="en-GB" sz="24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dirty="0">
                <a:latin typeface="Calibri" panose="020F0502020204030204" pitchFamily="34" charset="0"/>
                <a:ea typeface="Calibri" panose="020F0502020204030204" pitchFamily="34" charset="0"/>
                <a:cs typeface="Times New Roman" panose="02020603050405020304" pitchFamily="18" charset="0"/>
              </a:rPr>
              <a:t>Department of education (2018). While doing this they discovered</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‘there was limited reference within these polices that they were part of wider whole-school strategies. This suggests that schools would benefit from further awareness, advice and resources to enable stand-alone interventions to be further embedded within coherent whole-school strategies that promote the mental health and wellbeing of all pupils.’ Department of education (2018).</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People are being trained to work specifically with children that have mental illnesses. These people are put into place in schools and other health centres to provide ‘early intervention mental health support for children and young people in schools and colleges.’ Health Careers (2019). Health careers is one of the companies provide the training necessary to become some of the new education mental health practitioner.</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To conclude </a:t>
            </a:r>
            <a:r>
              <a:rPr lang="en-GB" dirty="0" err="1">
                <a:latin typeface="Calibri" panose="020F0502020204030204" pitchFamily="34" charset="0"/>
                <a:ea typeface="Calibri" panose="020F0502020204030204" pitchFamily="34" charset="0"/>
                <a:cs typeface="Times New Roman" panose="02020603050405020304" pitchFamily="18" charset="0"/>
              </a:rPr>
              <a:t>i</a:t>
            </a:r>
            <a:r>
              <a:rPr lang="en-GB" dirty="0">
                <a:latin typeface="Calibri" panose="020F0502020204030204" pitchFamily="34" charset="0"/>
                <a:ea typeface="Calibri" panose="020F0502020204030204" pitchFamily="34" charset="0"/>
                <a:cs typeface="Times New Roman" panose="02020603050405020304" pitchFamily="18" charset="0"/>
              </a:rPr>
              <a:t> believe that mental health in schools is a problem that will increase in the next few years as we are still looking for a way that we can provide proper support that work effectively to help children and teachers deal with the illnesses. Also helping teachers provide professional support to children is important as early intervention helps children from harming themselves. In the future we should hopefully see an increase of professional mental health workers in schools to provide this early intervention.</a:t>
            </a:r>
            <a:r>
              <a:rPr lang="en-GB" dirty="0"/>
              <a:t> </a:t>
            </a:r>
            <a:r>
              <a:rPr lang="en-GB" sz="1000" dirty="0">
                <a:latin typeface="Calibri" panose="020F0502020204030204" pitchFamily="34" charset="0"/>
                <a:ea typeface="Calibri" panose="020F0502020204030204" pitchFamily="34" charset="0"/>
                <a:cs typeface="Times New Roman" panose="02020603050405020304" pitchFamily="18" charset="0"/>
              </a:rPr>
              <a:t> </a:t>
            </a:r>
            <a:endParaRPr lang="en-GB" sz="11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6240330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B079E-9783-46FB-B35B-FB4F5EB7F657}"/>
              </a:ext>
            </a:extLst>
          </p:cNvPr>
          <p:cNvSpPr>
            <a:spLocks noGrp="1"/>
          </p:cNvSpPr>
          <p:nvPr>
            <p:ph type="ctrTitle"/>
          </p:nvPr>
        </p:nvSpPr>
        <p:spPr/>
        <p:txBody>
          <a:bodyPr/>
          <a:lstStyle/>
          <a:p>
            <a:r>
              <a:rPr lang="en-GB" dirty="0">
                <a:latin typeface="Calibri" panose="020F0502020204030204" pitchFamily="34" charset="0"/>
                <a:cs typeface="Calibri" panose="020F0502020204030204" pitchFamily="34" charset="0"/>
              </a:rPr>
              <a:t>Increase in pupil numbers</a:t>
            </a:r>
          </a:p>
        </p:txBody>
      </p:sp>
    </p:spTree>
    <p:extLst>
      <p:ext uri="{BB962C8B-B14F-4D97-AF65-F5344CB8AC3E}">
        <p14:creationId xmlns:p14="http://schemas.microsoft.com/office/powerpoint/2010/main" val="24153073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57E87C9-88CC-4530-984B-5B43B735562E}"/>
              </a:ext>
            </a:extLst>
          </p:cNvPr>
          <p:cNvPicPr>
            <a:picLocks noChangeAspect="1"/>
          </p:cNvPicPr>
          <p:nvPr/>
        </p:nvPicPr>
        <p:blipFill rotWithShape="1">
          <a:blip r:embed="rId2"/>
          <a:srcRect l="22849" t="22946" r="41657" b="5581"/>
          <a:stretch/>
        </p:blipFill>
        <p:spPr>
          <a:xfrm>
            <a:off x="1003323" y="816759"/>
            <a:ext cx="2158410" cy="2444784"/>
          </a:xfrm>
          <a:prstGeom prst="rect">
            <a:avLst/>
          </a:prstGeom>
        </p:spPr>
      </p:pic>
      <p:pic>
        <p:nvPicPr>
          <p:cNvPr id="3" name="Picture 2">
            <a:extLst>
              <a:ext uri="{FF2B5EF4-FFF2-40B4-BE49-F238E27FC236}">
                <a16:creationId xmlns:a16="http://schemas.microsoft.com/office/drawing/2014/main" id="{52A63BBF-A045-47B8-A0CF-66884DE53C94}"/>
              </a:ext>
            </a:extLst>
          </p:cNvPr>
          <p:cNvPicPr>
            <a:picLocks noChangeAspect="1"/>
          </p:cNvPicPr>
          <p:nvPr/>
        </p:nvPicPr>
        <p:blipFill rotWithShape="1">
          <a:blip r:embed="rId3"/>
          <a:srcRect l="27994" t="10543" r="37907" b="5427"/>
          <a:stretch/>
        </p:blipFill>
        <p:spPr>
          <a:xfrm rot="2165983">
            <a:off x="8352916" y="1068486"/>
            <a:ext cx="2350525" cy="3258272"/>
          </a:xfrm>
          <a:prstGeom prst="rect">
            <a:avLst/>
          </a:prstGeom>
        </p:spPr>
      </p:pic>
      <p:pic>
        <p:nvPicPr>
          <p:cNvPr id="4" name="Picture 3">
            <a:extLst>
              <a:ext uri="{FF2B5EF4-FFF2-40B4-BE49-F238E27FC236}">
                <a16:creationId xmlns:a16="http://schemas.microsoft.com/office/drawing/2014/main" id="{529BD80C-1293-4A75-930F-6C01178F5755}"/>
              </a:ext>
            </a:extLst>
          </p:cNvPr>
          <p:cNvPicPr>
            <a:picLocks noChangeAspect="1"/>
          </p:cNvPicPr>
          <p:nvPr/>
        </p:nvPicPr>
        <p:blipFill rotWithShape="1">
          <a:blip r:embed="rId4"/>
          <a:srcRect l="22936" t="8373" r="41657" b="6047"/>
          <a:stretch/>
        </p:blipFill>
        <p:spPr>
          <a:xfrm>
            <a:off x="6475070" y="3763222"/>
            <a:ext cx="1687499" cy="2294334"/>
          </a:xfrm>
          <a:prstGeom prst="rect">
            <a:avLst/>
          </a:prstGeom>
        </p:spPr>
      </p:pic>
      <p:pic>
        <p:nvPicPr>
          <p:cNvPr id="5" name="Picture 4">
            <a:extLst>
              <a:ext uri="{FF2B5EF4-FFF2-40B4-BE49-F238E27FC236}">
                <a16:creationId xmlns:a16="http://schemas.microsoft.com/office/drawing/2014/main" id="{7391FFD6-3F88-4A7D-B097-FD59EF106DEF}"/>
              </a:ext>
            </a:extLst>
          </p:cNvPr>
          <p:cNvPicPr>
            <a:picLocks noChangeAspect="1"/>
          </p:cNvPicPr>
          <p:nvPr/>
        </p:nvPicPr>
        <p:blipFill rotWithShape="1">
          <a:blip r:embed="rId5"/>
          <a:srcRect l="23721" t="9302" r="43314" b="4496"/>
          <a:stretch/>
        </p:blipFill>
        <p:spPr>
          <a:xfrm>
            <a:off x="882904" y="3399265"/>
            <a:ext cx="1859895" cy="2735721"/>
          </a:xfrm>
          <a:prstGeom prst="rect">
            <a:avLst/>
          </a:prstGeom>
        </p:spPr>
      </p:pic>
      <p:pic>
        <p:nvPicPr>
          <p:cNvPr id="6" name="Picture 5">
            <a:extLst>
              <a:ext uri="{FF2B5EF4-FFF2-40B4-BE49-F238E27FC236}">
                <a16:creationId xmlns:a16="http://schemas.microsoft.com/office/drawing/2014/main" id="{7144B5F4-30D4-4063-A68E-C7EA8D177365}"/>
              </a:ext>
            </a:extLst>
          </p:cNvPr>
          <p:cNvPicPr>
            <a:picLocks noChangeAspect="1"/>
          </p:cNvPicPr>
          <p:nvPr/>
        </p:nvPicPr>
        <p:blipFill rotWithShape="1">
          <a:blip r:embed="rId6"/>
          <a:srcRect l="34884" t="18294" r="33903" b="6046"/>
          <a:stretch/>
        </p:blipFill>
        <p:spPr>
          <a:xfrm rot="19013359">
            <a:off x="3488195" y="3128159"/>
            <a:ext cx="2016117" cy="2748950"/>
          </a:xfrm>
          <a:prstGeom prst="rect">
            <a:avLst/>
          </a:prstGeom>
        </p:spPr>
      </p:pic>
      <p:pic>
        <p:nvPicPr>
          <p:cNvPr id="7" name="Picture 6">
            <a:extLst>
              <a:ext uri="{FF2B5EF4-FFF2-40B4-BE49-F238E27FC236}">
                <a16:creationId xmlns:a16="http://schemas.microsoft.com/office/drawing/2014/main" id="{A88630AC-D1C0-4CCA-B95B-FE2F24D29CA6}"/>
              </a:ext>
            </a:extLst>
          </p:cNvPr>
          <p:cNvPicPr>
            <a:picLocks noChangeAspect="1"/>
          </p:cNvPicPr>
          <p:nvPr/>
        </p:nvPicPr>
        <p:blipFill rotWithShape="1">
          <a:blip r:embed="rId7"/>
          <a:srcRect l="37500" t="19536" r="28953" b="6356"/>
          <a:stretch/>
        </p:blipFill>
        <p:spPr>
          <a:xfrm>
            <a:off x="5276940" y="688836"/>
            <a:ext cx="2299273" cy="2857156"/>
          </a:xfrm>
          <a:prstGeom prst="rect">
            <a:avLst/>
          </a:prstGeom>
        </p:spPr>
      </p:pic>
      <p:sp>
        <p:nvSpPr>
          <p:cNvPr id="8" name="Rectangle 7">
            <a:extLst>
              <a:ext uri="{FF2B5EF4-FFF2-40B4-BE49-F238E27FC236}">
                <a16:creationId xmlns:a16="http://schemas.microsoft.com/office/drawing/2014/main" id="{A9297ED7-F2C3-44EC-8DAA-027A46E82139}"/>
              </a:ext>
            </a:extLst>
          </p:cNvPr>
          <p:cNvSpPr/>
          <p:nvPr/>
        </p:nvSpPr>
        <p:spPr>
          <a:xfrm>
            <a:off x="9989022" y="3988614"/>
            <a:ext cx="1539204" cy="369332"/>
          </a:xfrm>
          <a:prstGeom prst="rect">
            <a:avLst/>
          </a:prstGeom>
        </p:spPr>
        <p:txBody>
          <a:bodyPr wrap="none">
            <a:spAutoFit/>
          </a:bodyPr>
          <a:lstStyle/>
          <a:p>
            <a:r>
              <a:rPr lang="en-GB" dirty="0">
                <a:latin typeface="Calibri" panose="020F0502020204030204" pitchFamily="34" charset="0"/>
                <a:cs typeface="Calibri" panose="020F0502020204030204" pitchFamily="34" charset="0"/>
              </a:rPr>
              <a:t>Adams (2019) </a:t>
            </a:r>
          </a:p>
        </p:txBody>
      </p:sp>
      <p:sp>
        <p:nvSpPr>
          <p:cNvPr id="9" name="Rectangle 8">
            <a:extLst>
              <a:ext uri="{FF2B5EF4-FFF2-40B4-BE49-F238E27FC236}">
                <a16:creationId xmlns:a16="http://schemas.microsoft.com/office/drawing/2014/main" id="{A8659239-2A95-4177-B9B6-7F4B05E22579}"/>
              </a:ext>
            </a:extLst>
          </p:cNvPr>
          <p:cNvSpPr/>
          <p:nvPr/>
        </p:nvSpPr>
        <p:spPr>
          <a:xfrm>
            <a:off x="2742799" y="5271636"/>
            <a:ext cx="1393266" cy="646331"/>
          </a:xfrm>
          <a:prstGeom prst="rect">
            <a:avLst/>
          </a:prstGeom>
        </p:spPr>
        <p:txBody>
          <a:bodyPr wrap="square">
            <a:spAutoFit/>
          </a:bodyPr>
          <a:lstStyle/>
          <a:p>
            <a:r>
              <a:rPr lang="en-GB" dirty="0">
                <a:latin typeface="Calibri" panose="020F0502020204030204" pitchFamily="34" charset="0"/>
                <a:cs typeface="Calibri" panose="020F0502020204030204" pitchFamily="34" charset="0"/>
              </a:rPr>
              <a:t>Department of Education</a:t>
            </a:r>
          </a:p>
        </p:txBody>
      </p:sp>
      <p:sp>
        <p:nvSpPr>
          <p:cNvPr id="10" name="Rectangle 9">
            <a:extLst>
              <a:ext uri="{FF2B5EF4-FFF2-40B4-BE49-F238E27FC236}">
                <a16:creationId xmlns:a16="http://schemas.microsoft.com/office/drawing/2014/main" id="{3D7789A1-5DC3-47C6-B8E5-D7A4E9DFB4DE}"/>
              </a:ext>
            </a:extLst>
          </p:cNvPr>
          <p:cNvSpPr/>
          <p:nvPr/>
        </p:nvSpPr>
        <p:spPr>
          <a:xfrm rot="10800000" flipV="1">
            <a:off x="3161733" y="835759"/>
            <a:ext cx="1939988" cy="646331"/>
          </a:xfrm>
          <a:prstGeom prst="rect">
            <a:avLst/>
          </a:prstGeom>
        </p:spPr>
        <p:txBody>
          <a:bodyPr wrap="square">
            <a:spAutoFit/>
          </a:bodyPr>
          <a:lstStyle/>
          <a:p>
            <a:r>
              <a:rPr lang="en-GB" dirty="0" err="1">
                <a:latin typeface="Calibri" panose="020F0502020204030204" pitchFamily="34" charset="0"/>
                <a:cs typeface="Calibri" panose="020F0502020204030204" pitchFamily="34" charset="0"/>
              </a:rPr>
              <a:t>Gilbody</a:t>
            </a:r>
            <a:r>
              <a:rPr lang="en-GB" dirty="0">
                <a:latin typeface="Calibri" panose="020F0502020204030204" pitchFamily="34" charset="0"/>
                <a:cs typeface="Calibri" panose="020F0502020204030204" pitchFamily="34" charset="0"/>
              </a:rPr>
              <a:t>-Dickerson (2019) </a:t>
            </a:r>
          </a:p>
        </p:txBody>
      </p:sp>
      <p:sp>
        <p:nvSpPr>
          <p:cNvPr id="11" name="Rectangle 10">
            <a:extLst>
              <a:ext uri="{FF2B5EF4-FFF2-40B4-BE49-F238E27FC236}">
                <a16:creationId xmlns:a16="http://schemas.microsoft.com/office/drawing/2014/main" id="{E5AE66AF-730E-4448-A004-15ECA75D45A3}"/>
              </a:ext>
            </a:extLst>
          </p:cNvPr>
          <p:cNvSpPr/>
          <p:nvPr/>
        </p:nvSpPr>
        <p:spPr>
          <a:xfrm>
            <a:off x="8311307" y="5765654"/>
            <a:ext cx="1516890" cy="369332"/>
          </a:xfrm>
          <a:prstGeom prst="rect">
            <a:avLst/>
          </a:prstGeom>
        </p:spPr>
        <p:txBody>
          <a:bodyPr wrap="none">
            <a:spAutoFit/>
          </a:bodyPr>
          <a:lstStyle/>
          <a:p>
            <a:r>
              <a:rPr lang="en-GB" dirty="0">
                <a:latin typeface="Calibri" panose="020F0502020204030204" pitchFamily="34" charset="0"/>
                <a:cs typeface="Calibri" panose="020F0502020204030204" pitchFamily="34" charset="0"/>
              </a:rPr>
              <a:t>Turner (2019) </a:t>
            </a:r>
          </a:p>
        </p:txBody>
      </p:sp>
      <p:sp>
        <p:nvSpPr>
          <p:cNvPr id="12" name="Rectangle 11">
            <a:extLst>
              <a:ext uri="{FF2B5EF4-FFF2-40B4-BE49-F238E27FC236}">
                <a16:creationId xmlns:a16="http://schemas.microsoft.com/office/drawing/2014/main" id="{7BA1AA57-A138-4139-B295-BE114A7EC2B3}"/>
              </a:ext>
            </a:extLst>
          </p:cNvPr>
          <p:cNvSpPr/>
          <p:nvPr/>
        </p:nvSpPr>
        <p:spPr>
          <a:xfrm>
            <a:off x="7566603" y="800444"/>
            <a:ext cx="1072595" cy="646331"/>
          </a:xfrm>
          <a:prstGeom prst="rect">
            <a:avLst/>
          </a:prstGeom>
        </p:spPr>
        <p:txBody>
          <a:bodyPr wrap="square">
            <a:spAutoFit/>
          </a:bodyPr>
          <a:lstStyle/>
          <a:p>
            <a:r>
              <a:rPr lang="en-GB" dirty="0" err="1">
                <a:latin typeface="Calibri" panose="020F0502020204030204" pitchFamily="34" charset="0"/>
                <a:cs typeface="Calibri" panose="020F0502020204030204" pitchFamily="34" charset="0"/>
              </a:rPr>
              <a:t>Nandrup</a:t>
            </a:r>
            <a:r>
              <a:rPr lang="en-GB" dirty="0">
                <a:latin typeface="Calibri" panose="020F0502020204030204" pitchFamily="34" charset="0"/>
                <a:cs typeface="Calibri" panose="020F0502020204030204" pitchFamily="34" charset="0"/>
              </a:rPr>
              <a:t>, A. (2016) </a:t>
            </a:r>
          </a:p>
        </p:txBody>
      </p:sp>
      <p:sp>
        <p:nvSpPr>
          <p:cNvPr id="13" name="Rectangle 12">
            <a:extLst>
              <a:ext uri="{FF2B5EF4-FFF2-40B4-BE49-F238E27FC236}">
                <a16:creationId xmlns:a16="http://schemas.microsoft.com/office/drawing/2014/main" id="{73B308E4-E9A5-4BE4-B63F-764EC38FB3BE}"/>
              </a:ext>
            </a:extLst>
          </p:cNvPr>
          <p:cNvSpPr/>
          <p:nvPr/>
        </p:nvSpPr>
        <p:spPr>
          <a:xfrm>
            <a:off x="3787507" y="1691881"/>
            <a:ext cx="1271727" cy="1200329"/>
          </a:xfrm>
          <a:prstGeom prst="rect">
            <a:avLst/>
          </a:prstGeom>
        </p:spPr>
        <p:txBody>
          <a:bodyPr wrap="square">
            <a:spAutoFit/>
          </a:bodyPr>
          <a:lstStyle/>
          <a:p>
            <a:r>
              <a:rPr lang="en-GB" dirty="0" err="1">
                <a:latin typeface="Calibri" panose="020F0502020204030204" pitchFamily="34" charset="0"/>
                <a:cs typeface="Calibri" panose="020F0502020204030204" pitchFamily="34" charset="0"/>
              </a:rPr>
              <a:t>Altinok</a:t>
            </a:r>
            <a:r>
              <a:rPr lang="en-GB" dirty="0">
                <a:latin typeface="Calibri" panose="020F0502020204030204" pitchFamily="34" charset="0"/>
                <a:cs typeface="Calibri" panose="020F0502020204030204" pitchFamily="34" charset="0"/>
              </a:rPr>
              <a:t>, N and </a:t>
            </a:r>
            <a:r>
              <a:rPr lang="en-GB" dirty="0" err="1">
                <a:latin typeface="Calibri" panose="020F0502020204030204" pitchFamily="34" charset="0"/>
                <a:cs typeface="Calibri" panose="020F0502020204030204" pitchFamily="34" charset="0"/>
              </a:rPr>
              <a:t>Kingdon</a:t>
            </a:r>
            <a:r>
              <a:rPr lang="en-GB" dirty="0">
                <a:latin typeface="Calibri" panose="020F0502020204030204" pitchFamily="34" charset="0"/>
                <a:cs typeface="Calibri" panose="020F0502020204030204" pitchFamily="34" charset="0"/>
              </a:rPr>
              <a:t>, G. (2012) </a:t>
            </a:r>
          </a:p>
        </p:txBody>
      </p:sp>
    </p:spTree>
    <p:extLst>
      <p:ext uri="{BB962C8B-B14F-4D97-AF65-F5344CB8AC3E}">
        <p14:creationId xmlns:p14="http://schemas.microsoft.com/office/powerpoint/2010/main" val="16887637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5E49F6B-ECB1-486B-B323-833D0495A979}"/>
              </a:ext>
            </a:extLst>
          </p:cNvPr>
          <p:cNvSpPr/>
          <p:nvPr/>
        </p:nvSpPr>
        <p:spPr>
          <a:xfrm>
            <a:off x="726558" y="1225361"/>
            <a:ext cx="10738884" cy="4718471"/>
          </a:xfrm>
          <a:prstGeom prst="rect">
            <a:avLst/>
          </a:prstGeom>
        </p:spPr>
        <p:txBody>
          <a:bodyPr wrap="square">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I have chosen an increase in pupil numbers because there has been a bit of talk in the news lately and I have a personal interest in the topic. I believe an increase in pupil numbers is a problem in education because the number of children in schools is increasing and schools are struggling with the number of students. </a:t>
            </a:r>
            <a:r>
              <a:rPr lang="en-GB" sz="1000" dirty="0">
                <a:latin typeface="Calibri" panose="020F0502020204030204" pitchFamily="34" charset="0"/>
                <a:ea typeface="Calibri" panose="020F0502020204030204" pitchFamily="34" charset="0"/>
                <a:cs typeface="Times New Roman" panose="02020603050405020304" pitchFamily="18" charset="0"/>
              </a:rPr>
              <a:t> </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The number of children in schools are increasing and some are worried about the standard of the teaching in such large classes. According to the department of education the maximum of pupils in a classroom at foundation stage / key stage 1 is 30. Most primary classes have 29 to 32 children per class. Primary schools are not the only schools with this problem secondary school classes are increasing as well. The number of pupils per class is not the only problem either because with so many children you need teachers and Richard Adams from the Guardian (2019) has reported that there are not enough teachers teaching in secondary schools which is forcing schools to add classes together so save teachers. Teachers are leaving the education system because of lack of funding.</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Because the number of pupils is going up two problems are emerging, where to put these children and what standard of education are, they getting. With the increasing number of pupil’s schools are struggling to fit all the students with most primary schools having 2 classes per year. Old primary schools are not built to hold the number of pupils they have so some are using prefabricated classrooms while others are getting new buildings. </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7713897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66101FF-E77C-4F35-A804-8486315089F2}"/>
              </a:ext>
            </a:extLst>
          </p:cNvPr>
          <p:cNvSpPr/>
          <p:nvPr/>
        </p:nvSpPr>
        <p:spPr>
          <a:xfrm>
            <a:off x="999460" y="1411749"/>
            <a:ext cx="10441172" cy="4034502"/>
          </a:xfrm>
          <a:prstGeom prst="rect">
            <a:avLst/>
          </a:prstGeom>
        </p:spPr>
        <p:txBody>
          <a:bodyPr wrap="square">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People have always thought that smaller classes are best for teaching children however a school in Devon is trying a classroom with 63 pupils in a theatre type classroom, BBC News (2019). There has been different research into what size class environment children learn better and many think that smaller is better because children get more one on one attention. Research has been done before about what size classes should be, Anne </a:t>
            </a:r>
            <a:r>
              <a:rPr lang="en-GB" dirty="0" err="1">
                <a:latin typeface="Calibri" panose="020F0502020204030204" pitchFamily="34" charset="0"/>
                <a:ea typeface="Calibri" panose="020F0502020204030204" pitchFamily="34" charset="0"/>
                <a:cs typeface="Times New Roman" panose="02020603050405020304" pitchFamily="18" charset="0"/>
              </a:rPr>
              <a:t>Nandrup</a:t>
            </a:r>
            <a:r>
              <a:rPr lang="en-GB" dirty="0">
                <a:latin typeface="Calibri" panose="020F0502020204030204" pitchFamily="34" charset="0"/>
                <a:ea typeface="Calibri" panose="020F0502020204030204" pitchFamily="34" charset="0"/>
                <a:cs typeface="Times New Roman" panose="02020603050405020304" pitchFamily="18" charset="0"/>
              </a:rPr>
              <a:t> (2016) did research in a Danish school looking at the affects of how children cope with larger classrooms in mathematics and reading. She discovered that the older years benefited from the increase of children in the classroom, while the younger years did not benefit from the increase. However she also suggested that having a second teacher in the classroom would be a more cost efficient idea when teaching core subjects like maths, science and English.</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To conclude I believe that it will be interesting to see how a classroom with 63 children will work and weather other schools will copy the idea and that more research is needed before we can agree weather smaller classrooms are better. I also believe that more funding should be available for schools to hire more teachers so that pupils are not crowded into a classroom.</a:t>
            </a:r>
            <a:endParaRPr lang="en-GB" sz="14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0532100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A9595C7-20EB-4D29-88F2-A14A0D6F0FD5}"/>
              </a:ext>
            </a:extLst>
          </p:cNvPr>
          <p:cNvSpPr txBox="1"/>
          <p:nvPr/>
        </p:nvSpPr>
        <p:spPr>
          <a:xfrm>
            <a:off x="776177" y="595423"/>
            <a:ext cx="10632558" cy="5909310"/>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Adams, R. (2019) ‘Fewer teachers but more pupils: the reality for secondary schools.’ </a:t>
            </a:r>
            <a:r>
              <a:rPr lang="en-GB" i="1" dirty="0">
                <a:latin typeface="Calibri" panose="020F0502020204030204" pitchFamily="34" charset="0"/>
                <a:cs typeface="Calibri" panose="020F0502020204030204" pitchFamily="34" charset="0"/>
              </a:rPr>
              <a:t>The guardian</a:t>
            </a:r>
            <a:r>
              <a:rPr lang="en-GB" dirty="0">
                <a:latin typeface="Calibri" panose="020F0502020204030204" pitchFamily="34" charset="0"/>
                <a:cs typeface="Calibri" panose="020F0502020204030204" pitchFamily="34" charset="0"/>
              </a:rPr>
              <a:t>, 27 June. Available at: </a:t>
            </a:r>
            <a:r>
              <a:rPr lang="en-GB" dirty="0">
                <a:latin typeface="Calibri" panose="020F0502020204030204" pitchFamily="34" charset="0"/>
                <a:cs typeface="Calibri" panose="020F0502020204030204" pitchFamily="34" charset="0"/>
                <a:hlinkClick r:id="rId2"/>
              </a:rPr>
              <a:t>https://www.theguardian.com/education/2019/jun/27/fewer-secondary-teachers-juggling-bigger-classes-dfe-data-shows</a:t>
            </a:r>
            <a:r>
              <a:rPr lang="en-GB" dirty="0">
                <a:latin typeface="Calibri" panose="020F0502020204030204" pitchFamily="34" charset="0"/>
                <a:cs typeface="Calibri" panose="020F0502020204030204" pitchFamily="34" charset="0"/>
              </a:rPr>
              <a:t> (Accessed 20 November 2019)</a:t>
            </a:r>
          </a:p>
          <a:p>
            <a:endParaRPr lang="en-GB" dirty="0">
              <a:latin typeface="Calibri" panose="020F0502020204030204" pitchFamily="34" charset="0"/>
              <a:cs typeface="Calibri" panose="020F0502020204030204" pitchFamily="34" charset="0"/>
            </a:endParaRPr>
          </a:p>
          <a:p>
            <a:r>
              <a:rPr lang="en-GB" dirty="0" err="1">
                <a:latin typeface="Calibri" panose="020F0502020204030204" pitchFamily="34" charset="0"/>
                <a:cs typeface="Calibri" panose="020F0502020204030204" pitchFamily="34" charset="0"/>
              </a:rPr>
              <a:t>Altinok</a:t>
            </a:r>
            <a:r>
              <a:rPr lang="en-GB" dirty="0">
                <a:latin typeface="Calibri" panose="020F0502020204030204" pitchFamily="34" charset="0"/>
                <a:cs typeface="Calibri" panose="020F0502020204030204" pitchFamily="34" charset="0"/>
              </a:rPr>
              <a:t>, N and </a:t>
            </a:r>
            <a:r>
              <a:rPr lang="en-GB" dirty="0" err="1">
                <a:latin typeface="Calibri" panose="020F0502020204030204" pitchFamily="34" charset="0"/>
                <a:cs typeface="Calibri" panose="020F0502020204030204" pitchFamily="34" charset="0"/>
              </a:rPr>
              <a:t>Kingdon</a:t>
            </a:r>
            <a:r>
              <a:rPr lang="en-GB" dirty="0">
                <a:latin typeface="Calibri" panose="020F0502020204030204" pitchFamily="34" charset="0"/>
                <a:cs typeface="Calibri" panose="020F0502020204030204" pitchFamily="34" charset="0"/>
              </a:rPr>
              <a:t>, G. (2012) ‘ New evidence on class size Effects: A pupil fixed effects approach.’, 74 (2) pp. 203-235. Available at: </a:t>
            </a:r>
            <a:r>
              <a:rPr lang="en-GB" dirty="0">
                <a:latin typeface="Calibri" panose="020F0502020204030204" pitchFamily="34" charset="0"/>
                <a:cs typeface="Calibri" panose="020F0502020204030204" pitchFamily="34" charset="0"/>
                <a:hlinkClick r:id="rId3"/>
              </a:rPr>
              <a:t>https://whel-primo.hosted.exlibrisgroup.com/primo-explore/fulldisplay?docid=TN_bth_71515761&amp;context=U&amp;vid=44WHELF_UWTSD_VU1&amp;lang=en_US</a:t>
            </a:r>
            <a:r>
              <a:rPr lang="en-GB" dirty="0">
                <a:latin typeface="Calibri" panose="020F0502020204030204" pitchFamily="34" charset="0"/>
                <a:cs typeface="Calibri" panose="020F0502020204030204" pitchFamily="34" charset="0"/>
              </a:rPr>
              <a:t> (Accessed 20 November 2019)</a:t>
            </a:r>
          </a:p>
          <a:p>
            <a:endParaRPr lang="en-GB" dirty="0">
              <a:latin typeface="Calibri" panose="020F0502020204030204" pitchFamily="34" charset="0"/>
              <a:cs typeface="Calibri" panose="020F0502020204030204" pitchFamily="34" charset="0"/>
            </a:endParaRPr>
          </a:p>
          <a:p>
            <a:r>
              <a:rPr lang="en-GB" dirty="0" err="1">
                <a:latin typeface="Calibri" panose="020F0502020204030204" pitchFamily="34" charset="0"/>
                <a:cs typeface="Calibri" panose="020F0502020204030204" pitchFamily="34" charset="0"/>
              </a:rPr>
              <a:t>Bonesronning</a:t>
            </a:r>
            <a:r>
              <a:rPr lang="en-GB" dirty="0">
                <a:latin typeface="Calibri" panose="020F0502020204030204" pitchFamily="34" charset="0"/>
                <a:cs typeface="Calibri" panose="020F0502020204030204" pitchFamily="34" charset="0"/>
              </a:rPr>
              <a:t>, H. </a:t>
            </a:r>
            <a:r>
              <a:rPr lang="en-GB" dirty="0" err="1">
                <a:latin typeface="Calibri" panose="020F0502020204030204" pitchFamily="34" charset="0"/>
                <a:cs typeface="Calibri" panose="020F0502020204030204" pitchFamily="34" charset="0"/>
              </a:rPr>
              <a:t>Vaag</a:t>
            </a:r>
            <a:r>
              <a:rPr lang="en-GB" dirty="0">
                <a:latin typeface="Calibri" panose="020F0502020204030204" pitchFamily="34" charset="0"/>
                <a:cs typeface="Calibri" panose="020F0502020204030204" pitchFamily="34" charset="0"/>
              </a:rPr>
              <a:t> Iversen, J. (2013) ‘Disadvantaged students in the early grades: will smaller classes help them?’, 21 (4), pp. 305-325. Available at: </a:t>
            </a:r>
            <a:r>
              <a:rPr lang="en-GB" dirty="0">
                <a:latin typeface="Calibri" panose="020F0502020204030204" pitchFamily="34" charset="0"/>
                <a:cs typeface="Calibri" panose="020F0502020204030204" pitchFamily="34" charset="0"/>
                <a:hlinkClick r:id="rId4"/>
              </a:rPr>
              <a:t>whel-primo.hosted.exlibrisgroup.com/primo-explore/</a:t>
            </a:r>
            <a:r>
              <a:rPr lang="en-GB" dirty="0" err="1">
                <a:latin typeface="Calibri" panose="020F0502020204030204" pitchFamily="34" charset="0"/>
                <a:cs typeface="Calibri" panose="020F0502020204030204" pitchFamily="34" charset="0"/>
                <a:hlinkClick r:id="rId4"/>
              </a:rPr>
              <a:t>fulldisplay?docid</a:t>
            </a:r>
            <a:r>
              <a:rPr lang="en-GB" dirty="0">
                <a:latin typeface="Calibri" panose="020F0502020204030204" pitchFamily="34" charset="0"/>
                <a:cs typeface="Calibri" panose="020F0502020204030204" pitchFamily="34" charset="0"/>
                <a:hlinkClick r:id="rId4"/>
              </a:rPr>
              <a:t>=TN_bth_89578328&amp;context=</a:t>
            </a:r>
            <a:r>
              <a:rPr lang="en-GB" dirty="0" err="1">
                <a:latin typeface="Calibri" panose="020F0502020204030204" pitchFamily="34" charset="0"/>
                <a:cs typeface="Calibri" panose="020F0502020204030204" pitchFamily="34" charset="0"/>
                <a:hlinkClick r:id="rId4"/>
              </a:rPr>
              <a:t>U&amp;vid</a:t>
            </a:r>
            <a:r>
              <a:rPr lang="en-GB" dirty="0">
                <a:latin typeface="Calibri" panose="020F0502020204030204" pitchFamily="34" charset="0"/>
                <a:cs typeface="Calibri" panose="020F0502020204030204" pitchFamily="34" charset="0"/>
                <a:hlinkClick r:id="rId4"/>
              </a:rPr>
              <a:t>=44WHELF_UWTSD_VU1&amp;lang=</a:t>
            </a:r>
            <a:r>
              <a:rPr lang="en-GB" dirty="0" err="1">
                <a:latin typeface="Calibri" panose="020F0502020204030204" pitchFamily="34" charset="0"/>
                <a:cs typeface="Calibri" panose="020F0502020204030204" pitchFamily="34" charset="0"/>
                <a:hlinkClick r:id="rId4"/>
              </a:rPr>
              <a:t>en_US&amp;search_scope</a:t>
            </a:r>
            <a:r>
              <a:rPr lang="en-GB" dirty="0">
                <a:latin typeface="Calibri" panose="020F0502020204030204" pitchFamily="34" charset="0"/>
                <a:cs typeface="Calibri" panose="020F0502020204030204" pitchFamily="34" charset="0"/>
                <a:hlinkClick r:id="rId4"/>
              </a:rPr>
              <a:t>=</a:t>
            </a:r>
            <a:r>
              <a:rPr lang="en-GB" dirty="0" err="1">
                <a:latin typeface="Calibri" panose="020F0502020204030204" pitchFamily="34" charset="0"/>
                <a:cs typeface="Calibri" panose="020F0502020204030204" pitchFamily="34" charset="0"/>
                <a:hlinkClick r:id="rId4"/>
              </a:rPr>
              <a:t>CSCOP_EVERYTHING&amp;tab</a:t>
            </a:r>
            <a:r>
              <a:rPr lang="en-GB" dirty="0">
                <a:latin typeface="Calibri" panose="020F0502020204030204" pitchFamily="34" charset="0"/>
                <a:cs typeface="Calibri" panose="020F0502020204030204" pitchFamily="34" charset="0"/>
                <a:hlinkClick r:id="rId4"/>
              </a:rPr>
              <a:t>=tab1</a:t>
            </a:r>
            <a:r>
              <a:rPr lang="en-GB" dirty="0">
                <a:latin typeface="Calibri" panose="020F0502020204030204" pitchFamily="34" charset="0"/>
                <a:cs typeface="Calibri" panose="020F0502020204030204" pitchFamily="34" charset="0"/>
              </a:rPr>
              <a:t> (Accessed 24 November 2019) </a:t>
            </a:r>
          </a:p>
          <a:p>
            <a:endParaRPr lang="en-GB" dirty="0">
              <a:latin typeface="Calibri" panose="020F0502020204030204" pitchFamily="34" charset="0"/>
              <a:cs typeface="Calibri" panose="020F0502020204030204" pitchFamily="34" charset="0"/>
            </a:endParaRPr>
          </a:p>
          <a:p>
            <a:r>
              <a:rPr lang="en-GB" dirty="0" err="1">
                <a:latin typeface="Calibri" panose="020F0502020204030204" pitchFamily="34" charset="0"/>
                <a:cs typeface="Calibri" panose="020F0502020204030204" pitchFamily="34" charset="0"/>
              </a:rPr>
              <a:t>Chanceforchildren</a:t>
            </a:r>
            <a:r>
              <a:rPr lang="en-GB" dirty="0">
                <a:latin typeface="Calibri" panose="020F0502020204030204" pitchFamily="34" charset="0"/>
                <a:cs typeface="Calibri" panose="020F0502020204030204" pitchFamily="34" charset="0"/>
              </a:rPr>
              <a:t> (2019) </a:t>
            </a:r>
            <a:r>
              <a:rPr lang="en-GB" i="1" dirty="0">
                <a:latin typeface="Calibri" panose="020F0502020204030204" pitchFamily="34" charset="0"/>
                <a:cs typeface="Calibri" panose="020F0502020204030204" pitchFamily="34" charset="0"/>
              </a:rPr>
              <a:t>Back to school: An unequal education for children in poverty. </a:t>
            </a:r>
            <a:r>
              <a:rPr lang="en-GB" dirty="0">
                <a:latin typeface="Calibri" panose="020F0502020204030204" pitchFamily="34" charset="0"/>
                <a:cs typeface="Calibri" panose="020F0502020204030204" pitchFamily="34" charset="0"/>
              </a:rPr>
              <a:t>Available at: </a:t>
            </a:r>
            <a:r>
              <a:rPr lang="en-GB" dirty="0">
                <a:latin typeface="Calibri" panose="020F0502020204030204" pitchFamily="34" charset="0"/>
                <a:cs typeface="Calibri" panose="020F0502020204030204" pitchFamily="34" charset="0"/>
                <a:hlinkClick r:id="rId5"/>
              </a:rPr>
              <a:t>https://www.buttleuk.org/news/back-to-school-an-unequal-education-for-children-in-poverty</a:t>
            </a:r>
            <a:r>
              <a:rPr lang="en-GB" dirty="0">
                <a:latin typeface="Calibri" panose="020F0502020204030204" pitchFamily="34" charset="0"/>
                <a:cs typeface="Calibri" panose="020F0502020204030204" pitchFamily="34" charset="0"/>
              </a:rPr>
              <a:t> (Accessed 20 November 2019)</a:t>
            </a:r>
          </a:p>
          <a:p>
            <a:endParaRPr lang="en-GB" dirty="0">
              <a:latin typeface="Calibri" panose="020F0502020204030204" pitchFamily="34" charset="0"/>
              <a:cs typeface="Calibri" panose="020F0502020204030204" pitchFamily="34" charset="0"/>
            </a:endParaRPr>
          </a:p>
          <a:p>
            <a:endParaRPr lang="en-GB" dirty="0"/>
          </a:p>
          <a:p>
            <a:endParaRPr lang="en-GB" i="1" dirty="0"/>
          </a:p>
          <a:p>
            <a:endParaRPr lang="en-GB" dirty="0"/>
          </a:p>
        </p:txBody>
      </p:sp>
    </p:spTree>
    <p:extLst>
      <p:ext uri="{BB962C8B-B14F-4D97-AF65-F5344CB8AC3E}">
        <p14:creationId xmlns:p14="http://schemas.microsoft.com/office/powerpoint/2010/main" val="41002349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BB61E0A-998B-4FEC-9B88-6C2727FDC5C4}"/>
              </a:ext>
            </a:extLst>
          </p:cNvPr>
          <p:cNvSpPr txBox="1"/>
          <p:nvPr/>
        </p:nvSpPr>
        <p:spPr>
          <a:xfrm>
            <a:off x="694660" y="293973"/>
            <a:ext cx="10802679" cy="7294305"/>
          </a:xfrm>
          <a:prstGeom prst="rect">
            <a:avLst/>
          </a:prstGeom>
          <a:noFill/>
        </p:spPr>
        <p:txBody>
          <a:bodyPr wrap="square" rtlCol="0">
            <a:spAutoFit/>
          </a:bodyPr>
          <a:lstStyle/>
          <a:p>
            <a:endParaRPr lang="en-GB" dirty="0"/>
          </a:p>
          <a:p>
            <a:r>
              <a:rPr lang="en-GB" dirty="0">
                <a:latin typeface="Calibri" panose="020F0502020204030204" pitchFamily="34" charset="0"/>
                <a:cs typeface="Calibri" panose="020F0502020204030204" pitchFamily="34" charset="0"/>
              </a:rPr>
              <a:t>Child Poverty Unit (2014) </a:t>
            </a:r>
            <a:r>
              <a:rPr lang="en-GB" i="1" dirty="0">
                <a:latin typeface="Calibri" panose="020F0502020204030204" pitchFamily="34" charset="0"/>
                <a:cs typeface="Calibri" panose="020F0502020204030204" pitchFamily="34" charset="0"/>
              </a:rPr>
              <a:t>Child Poverty Strategy 2014 – 2017 . </a:t>
            </a:r>
            <a:r>
              <a:rPr lang="en-GB" dirty="0">
                <a:latin typeface="Calibri" panose="020F0502020204030204" pitchFamily="34" charset="0"/>
                <a:cs typeface="Calibri" panose="020F0502020204030204" pitchFamily="34" charset="0"/>
              </a:rPr>
              <a:t>Available at: </a:t>
            </a:r>
            <a:r>
              <a:rPr lang="en-GB" dirty="0">
                <a:latin typeface="Calibri" panose="020F0502020204030204" pitchFamily="34" charset="0"/>
                <a:cs typeface="Calibri" panose="020F0502020204030204" pitchFamily="34" charset="0"/>
                <a:hlinkClick r:id="rId2"/>
              </a:rPr>
              <a:t>https://assets.publishing.service.gov.uk/government/uploads/system/uploads/attachment_data/file/324103/Child_poverty_strategy.pdf</a:t>
            </a:r>
            <a:r>
              <a:rPr lang="en-GB" dirty="0">
                <a:latin typeface="Calibri" panose="020F0502020204030204" pitchFamily="34" charset="0"/>
                <a:cs typeface="Calibri" panose="020F0502020204030204" pitchFamily="34" charset="0"/>
              </a:rPr>
              <a:t> (Accessed 20 November 2019)</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Cornish Guardian (2014) ‘Big increase in classes larger than 30 pupils’, 7 February, Available at: </a:t>
            </a:r>
            <a:r>
              <a:rPr lang="en-GB" dirty="0">
                <a:latin typeface="Calibri" panose="020F0502020204030204" pitchFamily="34" charset="0"/>
                <a:cs typeface="Calibri" panose="020F0502020204030204" pitchFamily="34" charset="0"/>
                <a:hlinkClick r:id="rId3"/>
              </a:rPr>
              <a:t>https://whel-primo.hosted.exlibrisgroup.com/primo-explore/npfulldisplay?docid=TN_1541968198&amp;context=U&amp;vid=44WHELF_UWTSD_VU1&amp;lang=en_US&amp;search_scope=CSCOP_EVERYTHING&amp;tab=tab1</a:t>
            </a:r>
            <a:r>
              <a:rPr lang="en-GB" dirty="0">
                <a:latin typeface="Calibri" panose="020F0502020204030204" pitchFamily="34" charset="0"/>
                <a:cs typeface="Calibri" panose="020F0502020204030204" pitchFamily="34" charset="0"/>
              </a:rPr>
              <a:t> (Accessed 24 November 2019)</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Department of education (2018) </a:t>
            </a:r>
            <a:r>
              <a:rPr lang="en-GB" i="1" dirty="0">
                <a:latin typeface="Calibri" panose="020F0502020204030204" pitchFamily="34" charset="0"/>
                <a:cs typeface="Calibri" panose="020F0502020204030204" pitchFamily="34" charset="0"/>
              </a:rPr>
              <a:t>Mental health and wellbeing provision in schools. </a:t>
            </a:r>
            <a:r>
              <a:rPr lang="en-GB" dirty="0">
                <a:latin typeface="Calibri" panose="020F0502020204030204" pitchFamily="34" charset="0"/>
                <a:cs typeface="Calibri" panose="020F0502020204030204" pitchFamily="34" charset="0"/>
              </a:rPr>
              <a:t>Available at: </a:t>
            </a:r>
            <a:r>
              <a:rPr lang="en-GB" dirty="0">
                <a:latin typeface="Calibri" panose="020F0502020204030204" pitchFamily="34" charset="0"/>
                <a:cs typeface="Calibri" panose="020F0502020204030204" pitchFamily="34" charset="0"/>
                <a:hlinkClick r:id="rId4"/>
              </a:rPr>
              <a:t>https://www.gov.uk/government/publications/mental-health-and-wellbeing-provision-in-schools</a:t>
            </a:r>
            <a:r>
              <a:rPr lang="en-GB" dirty="0">
                <a:latin typeface="Calibri" panose="020F0502020204030204" pitchFamily="34" charset="0"/>
                <a:cs typeface="Calibri" panose="020F0502020204030204" pitchFamily="34" charset="0"/>
              </a:rPr>
              <a:t> (Accessed 20 November 2019)</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Department of Education, </a:t>
            </a:r>
            <a:r>
              <a:rPr lang="en-GB" i="1" dirty="0">
                <a:latin typeface="Calibri" panose="020F0502020204030204" pitchFamily="34" charset="0"/>
                <a:cs typeface="Calibri" panose="020F0502020204030204" pitchFamily="34" charset="0"/>
              </a:rPr>
              <a:t>Pupils and classes. </a:t>
            </a:r>
            <a:r>
              <a:rPr lang="en-GB" dirty="0">
                <a:latin typeface="Calibri" panose="020F0502020204030204" pitchFamily="34" charset="0"/>
                <a:cs typeface="Calibri" panose="020F0502020204030204" pitchFamily="34" charset="0"/>
              </a:rPr>
              <a:t>Available at: </a:t>
            </a:r>
            <a:r>
              <a:rPr lang="en-GB" dirty="0">
                <a:latin typeface="Calibri" panose="020F0502020204030204" pitchFamily="34" charset="0"/>
                <a:cs typeface="Calibri" panose="020F0502020204030204" pitchFamily="34" charset="0"/>
                <a:hlinkClick r:id="rId5"/>
              </a:rPr>
              <a:t>https://www.education-ni.gov.uk/articles/pupils-and-classes</a:t>
            </a:r>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 (Accessed 20 November 2019)</a:t>
            </a:r>
          </a:p>
          <a:p>
            <a:endParaRPr lang="en-GB" dirty="0">
              <a:latin typeface="Calibri" panose="020F0502020204030204" pitchFamily="34" charset="0"/>
              <a:cs typeface="Calibri" panose="020F0502020204030204" pitchFamily="34" charset="0"/>
            </a:endParaRPr>
          </a:p>
          <a:p>
            <a:r>
              <a:rPr lang="en-GB" dirty="0" err="1">
                <a:latin typeface="Calibri" panose="020F0502020204030204" pitchFamily="34" charset="0"/>
                <a:cs typeface="Calibri" panose="020F0502020204030204" pitchFamily="34" charset="0"/>
              </a:rPr>
              <a:t>Gilbody</a:t>
            </a:r>
            <a:r>
              <a:rPr lang="en-GB" dirty="0">
                <a:latin typeface="Calibri" panose="020F0502020204030204" pitchFamily="34" charset="0"/>
                <a:cs typeface="Calibri" panose="020F0502020204030204" pitchFamily="34" charset="0"/>
              </a:rPr>
              <a:t>-Dickerson, c. (2019) ‘Inside the primary school class with 63 pupils</a:t>
            </a:r>
            <a:r>
              <a:rPr lang="en-GB" i="1" dirty="0">
                <a:latin typeface="Calibri" panose="020F0502020204030204" pitchFamily="34" charset="0"/>
                <a:cs typeface="Calibri" panose="020F0502020204030204" pitchFamily="34" charset="0"/>
              </a:rPr>
              <a:t>.’ BBC News</a:t>
            </a:r>
            <a:r>
              <a:rPr lang="en-GB" dirty="0">
                <a:latin typeface="Calibri" panose="020F0502020204030204" pitchFamily="34" charset="0"/>
                <a:cs typeface="Calibri" panose="020F0502020204030204" pitchFamily="34" charset="0"/>
              </a:rPr>
              <a:t>, 12 November. Available </a:t>
            </a:r>
            <a:r>
              <a:rPr lang="en-GB" dirty="0" err="1">
                <a:latin typeface="Calibri" panose="020F0502020204030204" pitchFamily="34" charset="0"/>
                <a:cs typeface="Calibri" panose="020F0502020204030204" pitchFamily="34" charset="0"/>
              </a:rPr>
              <a:t>at:</a:t>
            </a:r>
            <a:r>
              <a:rPr lang="en-GB" dirty="0" err="1">
                <a:latin typeface="Calibri" panose="020F0502020204030204" pitchFamily="34" charset="0"/>
                <a:cs typeface="Calibri" panose="020F0502020204030204" pitchFamily="34" charset="0"/>
                <a:hlinkClick r:id="rId6"/>
              </a:rPr>
              <a:t>https</a:t>
            </a:r>
            <a:r>
              <a:rPr lang="en-GB" dirty="0">
                <a:latin typeface="Calibri" panose="020F0502020204030204" pitchFamily="34" charset="0"/>
                <a:cs typeface="Calibri" panose="020F0502020204030204" pitchFamily="34" charset="0"/>
                <a:hlinkClick r:id="rId6"/>
              </a:rPr>
              <a:t>://www.bbc.co.uk/news/uk-england-devon-50117519</a:t>
            </a:r>
            <a:r>
              <a:rPr lang="en-GB" dirty="0">
                <a:latin typeface="Calibri" panose="020F0502020204030204" pitchFamily="34" charset="0"/>
                <a:cs typeface="Calibri" panose="020F0502020204030204" pitchFamily="34" charset="0"/>
              </a:rPr>
              <a:t>  (Accessed 20 November 2019)</a:t>
            </a:r>
            <a:r>
              <a:rPr lang="en-GB" i="1" dirty="0">
                <a:latin typeface="Calibri" panose="020F0502020204030204" pitchFamily="34" charset="0"/>
                <a:cs typeface="Calibri" panose="020F0502020204030204" pitchFamily="34" charset="0"/>
              </a:rPr>
              <a:t> </a:t>
            </a:r>
          </a:p>
          <a:p>
            <a:endParaRPr lang="en-GB" dirty="0">
              <a:latin typeface="Calibri" panose="020F0502020204030204" pitchFamily="34" charset="0"/>
              <a:cs typeface="Calibri" panose="020F0502020204030204" pitchFamily="34" charset="0"/>
            </a:endParaRP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612119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53C0AA4-B711-41F3-ADE1-A10F167B7078}"/>
              </a:ext>
            </a:extLst>
          </p:cNvPr>
          <p:cNvSpPr/>
          <p:nvPr/>
        </p:nvSpPr>
        <p:spPr>
          <a:xfrm>
            <a:off x="645041" y="637976"/>
            <a:ext cx="10923181" cy="6463308"/>
          </a:xfrm>
          <a:prstGeom prst="rect">
            <a:avLst/>
          </a:prstGeom>
        </p:spPr>
        <p:txBody>
          <a:bodyPr wrap="square">
            <a:spAutoFit/>
          </a:bodyPr>
          <a:lstStyle/>
          <a:p>
            <a:r>
              <a:rPr lang="en-GB" dirty="0">
                <a:latin typeface="Calibri" panose="020F0502020204030204" pitchFamily="34" charset="0"/>
                <a:cs typeface="Calibri" panose="020F0502020204030204" pitchFamily="34" charset="0"/>
              </a:rPr>
              <a:t>Gov.uk (2019) </a:t>
            </a:r>
            <a:r>
              <a:rPr lang="en-GB" i="1" dirty="0">
                <a:latin typeface="Calibri" panose="020F0502020204030204" pitchFamily="34" charset="0"/>
                <a:cs typeface="Calibri" panose="020F0502020204030204" pitchFamily="34" charset="0"/>
              </a:rPr>
              <a:t>The child poverty unit</a:t>
            </a:r>
            <a:r>
              <a:rPr lang="en-GB" dirty="0">
                <a:latin typeface="Calibri" panose="020F0502020204030204" pitchFamily="34" charset="0"/>
                <a:cs typeface="Calibri" panose="020F0502020204030204" pitchFamily="34" charset="0"/>
              </a:rPr>
              <a:t> Available at: </a:t>
            </a:r>
            <a:r>
              <a:rPr lang="en-GB" dirty="0">
                <a:latin typeface="Calibri" panose="020F0502020204030204" pitchFamily="34" charset="0"/>
                <a:cs typeface="Calibri" panose="020F0502020204030204" pitchFamily="34" charset="0"/>
                <a:hlinkClick r:id="rId2"/>
              </a:rPr>
              <a:t>https://www.gov.uk/government/groups/the-child-poverty-unit</a:t>
            </a:r>
            <a:r>
              <a:rPr lang="en-GB" dirty="0">
                <a:latin typeface="Calibri" panose="020F0502020204030204" pitchFamily="34" charset="0"/>
                <a:cs typeface="Calibri" panose="020F0502020204030204" pitchFamily="34" charset="0"/>
              </a:rPr>
              <a:t> (Accessed 20 November 2019)</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Health careers (2019) </a:t>
            </a:r>
            <a:r>
              <a:rPr lang="en-GB" i="1" dirty="0">
                <a:latin typeface="Calibri" panose="020F0502020204030204" pitchFamily="34" charset="0"/>
                <a:cs typeface="Calibri" panose="020F0502020204030204" pitchFamily="34" charset="0"/>
              </a:rPr>
              <a:t>Could you be an education mental health practitioner. </a:t>
            </a:r>
            <a:r>
              <a:rPr lang="en-GB" dirty="0">
                <a:latin typeface="Calibri" panose="020F0502020204030204" pitchFamily="34" charset="0"/>
                <a:cs typeface="Calibri" panose="020F0502020204030204" pitchFamily="34" charset="0"/>
              </a:rPr>
              <a:t>Available at: </a:t>
            </a:r>
            <a:r>
              <a:rPr lang="en-GB" dirty="0">
                <a:latin typeface="Calibri" panose="020F0502020204030204" pitchFamily="34" charset="0"/>
                <a:cs typeface="Calibri" panose="020F0502020204030204" pitchFamily="34" charset="0"/>
                <a:hlinkClick r:id="rId3"/>
              </a:rPr>
              <a:t>https://www.healthcareers.nhs.uk/news/could-you-be-education-mental-health-practitioner</a:t>
            </a:r>
            <a:r>
              <a:rPr lang="en-GB" dirty="0">
                <a:latin typeface="Calibri" panose="020F0502020204030204" pitchFamily="34" charset="0"/>
                <a:cs typeface="Calibri" panose="020F0502020204030204" pitchFamily="34" charset="0"/>
              </a:rPr>
              <a:t> (Accessed 20 November 2019)</a:t>
            </a:r>
          </a:p>
          <a:p>
            <a:endParaRPr lang="en-GB" dirty="0">
              <a:latin typeface="Calibri" panose="020F0502020204030204" pitchFamily="34" charset="0"/>
              <a:cs typeface="Calibri" panose="020F0502020204030204" pitchFamily="34" charset="0"/>
            </a:endParaRPr>
          </a:p>
          <a:p>
            <a:r>
              <a:rPr lang="en-GB" dirty="0" err="1">
                <a:latin typeface="Calibri" panose="020F0502020204030204" pitchFamily="34" charset="0"/>
                <a:cs typeface="Calibri" panose="020F0502020204030204" pitchFamily="34" charset="0"/>
              </a:rPr>
              <a:t>Heinesen</a:t>
            </a:r>
            <a:r>
              <a:rPr lang="en-GB" dirty="0">
                <a:latin typeface="Calibri" panose="020F0502020204030204" pitchFamily="34" charset="0"/>
                <a:cs typeface="Calibri" panose="020F0502020204030204" pitchFamily="34" charset="0"/>
              </a:rPr>
              <a:t>, E and </a:t>
            </a:r>
            <a:r>
              <a:rPr lang="en-GB" dirty="0" err="1">
                <a:latin typeface="Calibri" panose="020F0502020204030204" pitchFamily="34" charset="0"/>
                <a:cs typeface="Calibri" panose="020F0502020204030204" pitchFamily="34" charset="0"/>
              </a:rPr>
              <a:t>Krassel</a:t>
            </a:r>
            <a:r>
              <a:rPr lang="en-GB" dirty="0">
                <a:latin typeface="Calibri" panose="020F0502020204030204" pitchFamily="34" charset="0"/>
                <a:cs typeface="Calibri" panose="020F0502020204030204" pitchFamily="34" charset="0"/>
              </a:rPr>
              <a:t>, K (2014) ‘Class-size effects in secondary school.’ 22 (4), pp.412-427. Available at: </a:t>
            </a:r>
            <a:r>
              <a:rPr lang="en-GB" dirty="0">
                <a:latin typeface="Calibri" panose="020F0502020204030204" pitchFamily="34" charset="0"/>
                <a:cs typeface="Calibri" panose="020F0502020204030204" pitchFamily="34" charset="0"/>
                <a:hlinkClick r:id="rId4"/>
              </a:rPr>
              <a:t>https://whel-primo.hosted.exlibrisgroup.com/primo-explore/fulldisplay?docid=TN_bth_89578328&amp;context=U&amp;vid=44WHELF_UWTSD_VU1&amp;lang=en_US&amp;search_scope=CSCOP_EVERYTHING&amp;tab=tab1</a:t>
            </a:r>
            <a:r>
              <a:rPr lang="en-GB" dirty="0">
                <a:latin typeface="Calibri" panose="020F0502020204030204" pitchFamily="34" charset="0"/>
                <a:cs typeface="Calibri" panose="020F0502020204030204" pitchFamily="34" charset="0"/>
              </a:rPr>
              <a:t> (Accessed 24 November 2019)</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Legislations (1906) </a:t>
            </a:r>
            <a:r>
              <a:rPr lang="en-GB" i="1" dirty="0">
                <a:latin typeface="Calibri" panose="020F0502020204030204" pitchFamily="34" charset="0"/>
                <a:cs typeface="Calibri" panose="020F0502020204030204" pitchFamily="34" charset="0"/>
              </a:rPr>
              <a:t>Education (provision of meals) act 1906</a:t>
            </a:r>
            <a:r>
              <a:rPr lang="en-GB" dirty="0">
                <a:latin typeface="Calibri" panose="020F0502020204030204" pitchFamily="34" charset="0"/>
                <a:cs typeface="Calibri" panose="020F0502020204030204" pitchFamily="34" charset="0"/>
              </a:rPr>
              <a:t>. Available at: </a:t>
            </a:r>
            <a:r>
              <a:rPr lang="en-GB" dirty="0">
                <a:latin typeface="Calibri" panose="020F0502020204030204" pitchFamily="34" charset="0"/>
                <a:cs typeface="Calibri" panose="020F0502020204030204" pitchFamily="34" charset="0"/>
                <a:hlinkClick r:id="rId5"/>
              </a:rPr>
              <a:t>http://www.legislation.gov.uk/ukpga/1906/57/enacted</a:t>
            </a:r>
            <a:r>
              <a:rPr lang="en-GB" dirty="0">
                <a:latin typeface="Calibri" panose="020F0502020204030204" pitchFamily="34" charset="0"/>
                <a:cs typeface="Calibri" panose="020F0502020204030204" pitchFamily="34" charset="0"/>
              </a:rPr>
              <a:t> (Accessed 24 November 2019)</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Mental health foundation (2019) </a:t>
            </a:r>
            <a:r>
              <a:rPr lang="en-GB" i="1" dirty="0">
                <a:latin typeface="Calibri" panose="020F0502020204030204" pitchFamily="34" charset="0"/>
                <a:cs typeface="Calibri" panose="020F0502020204030204" pitchFamily="34" charset="0"/>
              </a:rPr>
              <a:t>Mental health in schools: Make it count. </a:t>
            </a:r>
            <a:r>
              <a:rPr lang="en-GB" dirty="0">
                <a:latin typeface="Calibri" panose="020F0502020204030204" pitchFamily="34" charset="0"/>
                <a:cs typeface="Calibri" panose="020F0502020204030204" pitchFamily="34" charset="0"/>
              </a:rPr>
              <a:t>Available at: </a:t>
            </a:r>
            <a:r>
              <a:rPr lang="en-GB" dirty="0">
                <a:latin typeface="Calibri" panose="020F0502020204030204" pitchFamily="34" charset="0"/>
                <a:cs typeface="Calibri" panose="020F0502020204030204" pitchFamily="34" charset="0"/>
                <a:hlinkClick r:id="rId6"/>
              </a:rPr>
              <a:t>https://www.mentalhealth.org.uk/campaigns/mental-health-schools-make-it-count</a:t>
            </a:r>
            <a:r>
              <a:rPr lang="en-GB" dirty="0">
                <a:latin typeface="Calibri" panose="020F0502020204030204" pitchFamily="34" charset="0"/>
                <a:cs typeface="Calibri" panose="020F0502020204030204" pitchFamily="34" charset="0"/>
              </a:rPr>
              <a:t> (Accessed 20 November 2019)</a:t>
            </a:r>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7022186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AAB6D7A-8E9F-4809-8FEB-93B0646DEB9C}"/>
              </a:ext>
            </a:extLst>
          </p:cNvPr>
          <p:cNvSpPr/>
          <p:nvPr/>
        </p:nvSpPr>
        <p:spPr>
          <a:xfrm>
            <a:off x="710823" y="568223"/>
            <a:ext cx="10929257" cy="6186309"/>
          </a:xfrm>
          <a:prstGeom prst="rect">
            <a:avLst/>
          </a:prstGeom>
        </p:spPr>
        <p:txBody>
          <a:bodyPr wrap="square">
            <a:spAutoFit/>
          </a:bodyPr>
          <a:lstStyle/>
          <a:p>
            <a:r>
              <a:rPr lang="en-GB" dirty="0" err="1">
                <a:latin typeface="Calibri" panose="020F0502020204030204" pitchFamily="34" charset="0"/>
                <a:cs typeface="Calibri" panose="020F0502020204030204" pitchFamily="34" charset="0"/>
              </a:rPr>
              <a:t>Nandrup</a:t>
            </a:r>
            <a:r>
              <a:rPr lang="en-GB" dirty="0">
                <a:latin typeface="Calibri" panose="020F0502020204030204" pitchFamily="34" charset="0"/>
                <a:cs typeface="Calibri" panose="020F0502020204030204" pitchFamily="34" charset="0"/>
              </a:rPr>
              <a:t>, A. (2016) ‘Do class size effects differ across grades?’ 24(1) pp. 83-96. Available at: </a:t>
            </a:r>
            <a:r>
              <a:rPr lang="en-GB" dirty="0">
                <a:latin typeface="Calibri" panose="020F0502020204030204" pitchFamily="34" charset="0"/>
                <a:cs typeface="Calibri" panose="020F0502020204030204" pitchFamily="34" charset="0"/>
                <a:hlinkClick r:id="rId2"/>
              </a:rPr>
              <a:t>https://whel-primo.hosted.exlibrisgroup.com/primo-explore/fulldisplay?docid=TN_bth_112193284&amp;context=U&amp;vid=44WHELF_UWTSD_VU1&amp;lang=en_US&amp;search_scope=CSCOP_EVERYTHING&amp;tab=tab1</a:t>
            </a:r>
            <a:r>
              <a:rPr lang="en-GB" dirty="0">
                <a:latin typeface="Calibri" panose="020F0502020204030204" pitchFamily="34" charset="0"/>
                <a:cs typeface="Calibri" panose="020F0502020204030204" pitchFamily="34" charset="0"/>
              </a:rPr>
              <a:t> (Accessed 20 November 2019)</a:t>
            </a:r>
          </a:p>
          <a:p>
            <a:endParaRPr lang="en-GB" dirty="0">
              <a:latin typeface="Calibri" panose="020F0502020204030204" pitchFamily="34" charset="0"/>
              <a:cs typeface="Calibri" panose="020F0502020204030204" pitchFamily="34" charset="0"/>
            </a:endParaRPr>
          </a:p>
          <a:p>
            <a:r>
              <a:rPr lang="en-GB" dirty="0" err="1">
                <a:latin typeface="Calibri" panose="020F0502020204030204" pitchFamily="34" charset="0"/>
                <a:cs typeface="Calibri" panose="020F0502020204030204" pitchFamily="34" charset="0"/>
              </a:rPr>
              <a:t>Titheradge</a:t>
            </a:r>
            <a:r>
              <a:rPr lang="en-GB" dirty="0">
                <a:latin typeface="Calibri" panose="020F0502020204030204" pitchFamily="34" charset="0"/>
                <a:cs typeface="Calibri" panose="020F0502020204030204" pitchFamily="34" charset="0"/>
              </a:rPr>
              <a:t>, N and Thomas, E. (2019) </a:t>
            </a:r>
            <a:r>
              <a:rPr lang="en-GB" i="1" dirty="0">
                <a:latin typeface="Calibri" panose="020F0502020204030204" pitchFamily="34" charset="0"/>
                <a:cs typeface="Calibri" panose="020F0502020204030204" pitchFamily="34" charset="0"/>
              </a:rPr>
              <a:t>Mental health: primary schools head teachers speak out about lack of support </a:t>
            </a:r>
            <a:r>
              <a:rPr lang="en-GB" dirty="0">
                <a:latin typeface="Calibri" panose="020F0502020204030204" pitchFamily="34" charset="0"/>
                <a:cs typeface="Calibri" panose="020F0502020204030204" pitchFamily="34" charset="0"/>
              </a:rPr>
              <a:t>[Video] Available at: </a:t>
            </a:r>
            <a:r>
              <a:rPr lang="en-GB" dirty="0">
                <a:latin typeface="Calibri" panose="020F0502020204030204" pitchFamily="34" charset="0"/>
                <a:cs typeface="Calibri" panose="020F0502020204030204" pitchFamily="34" charset="0"/>
                <a:hlinkClick r:id="rId3"/>
              </a:rPr>
              <a:t>https://www.bbc.co.uk/news/av/education-49018831/mental-health-primary-school-head-teachers-speak-out-about-lack-of-suppport</a:t>
            </a:r>
            <a:r>
              <a:rPr lang="en-GB" dirty="0">
                <a:latin typeface="Calibri" panose="020F0502020204030204" pitchFamily="34" charset="0"/>
                <a:cs typeface="Calibri" panose="020F0502020204030204" pitchFamily="34" charset="0"/>
              </a:rPr>
              <a:t> (Accessed 20 November 2019)</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Turner, C. (2019) ‘Number of children taught in ‘super-size’ primary school classes in highest in a decade data shows’, </a:t>
            </a:r>
            <a:r>
              <a:rPr lang="en-GB" i="1" dirty="0">
                <a:latin typeface="Calibri" panose="020F0502020204030204" pitchFamily="34" charset="0"/>
                <a:cs typeface="Calibri" panose="020F0502020204030204" pitchFamily="34" charset="0"/>
              </a:rPr>
              <a:t>The telegraph, </a:t>
            </a:r>
            <a:r>
              <a:rPr lang="en-GB" dirty="0">
                <a:latin typeface="Calibri" panose="020F0502020204030204" pitchFamily="34" charset="0"/>
                <a:cs typeface="Calibri" panose="020F0502020204030204" pitchFamily="34" charset="0"/>
              </a:rPr>
              <a:t>16 April. Available at: </a:t>
            </a:r>
            <a:r>
              <a:rPr lang="en-GB" dirty="0">
                <a:latin typeface="Calibri" panose="020F0502020204030204" pitchFamily="34" charset="0"/>
                <a:cs typeface="Calibri" panose="020F0502020204030204" pitchFamily="34" charset="0"/>
                <a:hlinkClick r:id="rId4"/>
              </a:rPr>
              <a:t>https://www.telegraph.co.uk/education/2019/04/15/number-children-taught-super-size-primary-school-classes-highest/</a:t>
            </a:r>
            <a:r>
              <a:rPr lang="en-GB" dirty="0">
                <a:latin typeface="Calibri" panose="020F0502020204030204" pitchFamily="34" charset="0"/>
                <a:cs typeface="Calibri" panose="020F0502020204030204" pitchFamily="34" charset="0"/>
              </a:rPr>
              <a:t> (Accessed 20 November 2019)</a:t>
            </a:r>
          </a:p>
          <a:p>
            <a:endParaRPr lang="en-GB" dirty="0">
              <a:latin typeface="Calibri" panose="020F0502020204030204" pitchFamily="34" charset="0"/>
              <a:cs typeface="Calibri" panose="020F0502020204030204" pitchFamily="34" charset="0"/>
            </a:endParaRPr>
          </a:p>
          <a:p>
            <a:r>
              <a:rPr lang="en-GB" dirty="0" err="1">
                <a:latin typeface="Calibri" panose="020F0502020204030204" pitchFamily="34" charset="0"/>
                <a:cs typeface="Calibri" panose="020F0502020204030204" pitchFamily="34" charset="0"/>
              </a:rPr>
              <a:t>Weale</a:t>
            </a:r>
            <a:r>
              <a:rPr lang="en-GB" dirty="0">
                <a:latin typeface="Calibri" panose="020F0502020204030204" pitchFamily="34" charset="0"/>
                <a:cs typeface="Calibri" panose="020F0502020204030204" pitchFamily="34" charset="0"/>
              </a:rPr>
              <a:t>, S. (2019) ‘Mental health of pupils is ‘at crisis point’, teachers warn’ </a:t>
            </a:r>
            <a:r>
              <a:rPr lang="en-GB" i="1" dirty="0">
                <a:latin typeface="Calibri" panose="020F0502020204030204" pitchFamily="34" charset="0"/>
                <a:cs typeface="Calibri" panose="020F0502020204030204" pitchFamily="34" charset="0"/>
              </a:rPr>
              <a:t>The guardian</a:t>
            </a:r>
            <a:r>
              <a:rPr lang="en-GB" dirty="0">
                <a:latin typeface="Calibri" panose="020F0502020204030204" pitchFamily="34" charset="0"/>
                <a:cs typeface="Calibri" panose="020F0502020204030204" pitchFamily="34" charset="0"/>
              </a:rPr>
              <a:t>, 17 April available at: </a:t>
            </a:r>
            <a:r>
              <a:rPr lang="en-GB" dirty="0">
                <a:latin typeface="Calibri" panose="020F0502020204030204" pitchFamily="34" charset="0"/>
                <a:cs typeface="Calibri" panose="020F0502020204030204" pitchFamily="34" charset="0"/>
                <a:hlinkClick r:id="rId5"/>
              </a:rPr>
              <a:t>https://www.theguardian.com/society/2019/apr/17/mental-health-young-people-England-crisis-point-teacher-school-leader-survey</a:t>
            </a:r>
            <a:r>
              <a:rPr lang="en-GB" dirty="0">
                <a:latin typeface="Calibri" panose="020F0502020204030204" pitchFamily="34" charset="0"/>
                <a:cs typeface="Calibri" panose="020F0502020204030204" pitchFamily="34" charset="0"/>
              </a:rPr>
              <a:t> (Accessed 20 November 2019)</a:t>
            </a:r>
          </a:p>
          <a:p>
            <a:endParaRPr lang="en-GB" dirty="0">
              <a:latin typeface="Calibri" panose="020F0502020204030204" pitchFamily="34" charset="0"/>
              <a:cs typeface="Calibri" panose="020F0502020204030204" pitchFamily="34" charset="0"/>
            </a:endParaRPr>
          </a:p>
          <a:p>
            <a:r>
              <a:rPr lang="en-GB" dirty="0" err="1">
                <a:latin typeface="Calibri" panose="020F0502020204030204" pitchFamily="34" charset="0"/>
                <a:cs typeface="Calibri" panose="020F0502020204030204" pitchFamily="34" charset="0"/>
              </a:rPr>
              <a:t>Weale</a:t>
            </a:r>
            <a:r>
              <a:rPr lang="en-GB" dirty="0">
                <a:latin typeface="Calibri" panose="020F0502020204030204" pitchFamily="34" charset="0"/>
                <a:cs typeface="Calibri" panose="020F0502020204030204" pitchFamily="34" charset="0"/>
              </a:rPr>
              <a:t>, S. (2019) ‘Tired, hungry and shamed: pupil poverty’ stops learning</a:t>
            </a:r>
            <a:r>
              <a:rPr lang="en-GB" i="1" dirty="0">
                <a:latin typeface="Calibri" panose="020F0502020204030204" pitchFamily="34" charset="0"/>
                <a:cs typeface="Calibri" panose="020F0502020204030204" pitchFamily="34" charset="0"/>
              </a:rPr>
              <a:t>.’ The guardian</a:t>
            </a:r>
            <a:r>
              <a:rPr lang="en-GB" dirty="0">
                <a:latin typeface="Calibri" panose="020F0502020204030204" pitchFamily="34" charset="0"/>
                <a:cs typeface="Calibri" panose="020F0502020204030204" pitchFamily="34" charset="0"/>
              </a:rPr>
              <a:t>, 14 April. Available at: </a:t>
            </a:r>
            <a:r>
              <a:rPr lang="en-GB" dirty="0">
                <a:latin typeface="Calibri" panose="020F0502020204030204" pitchFamily="34" charset="0"/>
                <a:cs typeface="Calibri" panose="020F0502020204030204" pitchFamily="34" charset="0"/>
                <a:hlinkClick r:id="rId6"/>
              </a:rPr>
              <a:t>https://www.theguardian.com/education/2019/apr/14/tired-hungry-shamed-pupil-poverty-stops-learning</a:t>
            </a:r>
            <a:r>
              <a:rPr lang="en-GB" dirty="0">
                <a:latin typeface="Calibri" panose="020F0502020204030204" pitchFamily="34" charset="0"/>
                <a:cs typeface="Calibri" panose="020F0502020204030204" pitchFamily="34" charset="0"/>
              </a:rPr>
              <a:t> (Accessed 20 November 2019)</a:t>
            </a:r>
          </a:p>
          <a:p>
            <a:endParaRPr lang="en-GB" dirty="0"/>
          </a:p>
          <a:p>
            <a:endParaRPr lang="en-GB" dirty="0"/>
          </a:p>
        </p:txBody>
      </p:sp>
    </p:spTree>
    <p:extLst>
      <p:ext uri="{BB962C8B-B14F-4D97-AF65-F5344CB8AC3E}">
        <p14:creationId xmlns:p14="http://schemas.microsoft.com/office/powerpoint/2010/main" val="14710449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798A8C9-BB7B-4B9C-8A80-949683CDD57E}"/>
              </a:ext>
            </a:extLst>
          </p:cNvPr>
          <p:cNvSpPr/>
          <p:nvPr/>
        </p:nvSpPr>
        <p:spPr>
          <a:xfrm>
            <a:off x="666306" y="765567"/>
            <a:ext cx="10880651" cy="1754326"/>
          </a:xfrm>
          <a:prstGeom prst="rect">
            <a:avLst/>
          </a:prstGeom>
        </p:spPr>
        <p:txBody>
          <a:bodyPr wrap="square">
            <a:spAutoFit/>
          </a:bodyPr>
          <a:lstStyle/>
          <a:p>
            <a:r>
              <a:rPr lang="en-GB" dirty="0">
                <a:latin typeface="Calibri" panose="020F0502020204030204" pitchFamily="34" charset="0"/>
                <a:cs typeface="Calibri" panose="020F0502020204030204" pitchFamily="34" charset="0"/>
              </a:rPr>
              <a:t>Welsh Government (2014) </a:t>
            </a:r>
            <a:r>
              <a:rPr lang="en-GB" i="1" dirty="0">
                <a:latin typeface="Calibri" panose="020F0502020204030204" pitchFamily="34" charset="0"/>
                <a:cs typeface="Calibri" panose="020F0502020204030204" pitchFamily="34" charset="0"/>
              </a:rPr>
              <a:t>Free breakfast in primary schools.</a:t>
            </a:r>
            <a:r>
              <a:rPr lang="en-GB" dirty="0">
                <a:latin typeface="Calibri" panose="020F0502020204030204" pitchFamily="34" charset="0"/>
                <a:cs typeface="Calibri" panose="020F0502020204030204" pitchFamily="34" charset="0"/>
              </a:rPr>
              <a:t> Available at: </a:t>
            </a:r>
            <a:r>
              <a:rPr lang="en-GB" dirty="0">
                <a:latin typeface="Calibri" panose="020F0502020204030204" pitchFamily="34" charset="0"/>
                <a:cs typeface="Calibri" panose="020F0502020204030204" pitchFamily="34" charset="0"/>
                <a:hlinkClick r:id="rId2"/>
              </a:rPr>
              <a:t>https://gov.wales/free-breakfast-primary-schools</a:t>
            </a:r>
            <a:r>
              <a:rPr lang="en-GB" dirty="0">
                <a:latin typeface="Calibri" panose="020F0502020204030204" pitchFamily="34" charset="0"/>
                <a:cs typeface="Calibri" panose="020F0502020204030204" pitchFamily="34" charset="0"/>
              </a:rPr>
              <a:t> (Accessed 24 November 2019)</a:t>
            </a:r>
          </a:p>
          <a:p>
            <a:endParaRPr lang="en-GB" dirty="0">
              <a:latin typeface="Calibri" panose="020F0502020204030204" pitchFamily="34" charset="0"/>
              <a:cs typeface="Calibri" panose="020F0502020204030204" pitchFamily="34" charset="0"/>
            </a:endParaRPr>
          </a:p>
          <a:p>
            <a:r>
              <a:rPr lang="en-GB" dirty="0" err="1">
                <a:latin typeface="Calibri" panose="020F0502020204030204" pitchFamily="34" charset="0"/>
                <a:cs typeface="Calibri" panose="020F0502020204030204" pitchFamily="34" charset="0"/>
              </a:rPr>
              <a:t>Wightwick</a:t>
            </a:r>
            <a:r>
              <a:rPr lang="en-GB" dirty="0">
                <a:latin typeface="Calibri" panose="020F0502020204030204" pitchFamily="34" charset="0"/>
                <a:cs typeface="Calibri" panose="020F0502020204030204" pitchFamily="34" charset="0"/>
              </a:rPr>
              <a:t>, A. (2019) ‘Children coming to school so poor teachers have to give them money to eat, says headteacher.’ </a:t>
            </a:r>
            <a:r>
              <a:rPr lang="en-GB" i="1" dirty="0">
                <a:latin typeface="Calibri" panose="020F0502020204030204" pitchFamily="34" charset="0"/>
                <a:cs typeface="Calibri" panose="020F0502020204030204" pitchFamily="34" charset="0"/>
              </a:rPr>
              <a:t>Wales Online, </a:t>
            </a:r>
            <a:r>
              <a:rPr lang="en-GB" dirty="0">
                <a:latin typeface="Calibri" panose="020F0502020204030204" pitchFamily="34" charset="0"/>
                <a:cs typeface="Calibri" panose="020F0502020204030204" pitchFamily="34" charset="0"/>
              </a:rPr>
              <a:t>18 November, Available at: </a:t>
            </a:r>
            <a:r>
              <a:rPr lang="en-GB" dirty="0">
                <a:latin typeface="Calibri" panose="020F0502020204030204" pitchFamily="34" charset="0"/>
                <a:cs typeface="Calibri" panose="020F0502020204030204" pitchFamily="34" charset="0"/>
                <a:hlinkClick r:id="rId3"/>
              </a:rPr>
              <a:t>https://www.walesonline.co.uk/news/education/children-coming-school-poor-teachers-17262944</a:t>
            </a:r>
            <a:r>
              <a:rPr lang="en-GB" dirty="0">
                <a:latin typeface="Calibri" panose="020F0502020204030204" pitchFamily="34" charset="0"/>
                <a:cs typeface="Calibri" panose="020F0502020204030204" pitchFamily="34" charset="0"/>
              </a:rPr>
              <a:t> (Accessed 20 November 2019)</a:t>
            </a:r>
          </a:p>
        </p:txBody>
      </p:sp>
    </p:spTree>
    <p:extLst>
      <p:ext uri="{BB962C8B-B14F-4D97-AF65-F5344CB8AC3E}">
        <p14:creationId xmlns:p14="http://schemas.microsoft.com/office/powerpoint/2010/main" val="228269723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347</TotalTime>
  <Words>2200</Words>
  <Application>Microsoft Office PowerPoint</Application>
  <PresentationFormat>Widescreen</PresentationFormat>
  <Paragraphs>87</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Garamond</vt:lpstr>
      <vt:lpstr>Organic</vt:lpstr>
      <vt:lpstr>Poverty</vt:lpstr>
      <vt:lpstr>PowerPoint Presentation</vt:lpstr>
      <vt:lpstr>PowerPoint Presentation</vt:lpstr>
      <vt:lpstr>PowerPoint Presentation</vt:lpstr>
      <vt:lpstr>Mental health</vt:lpstr>
      <vt:lpstr>PowerPoint Presentation</vt:lpstr>
      <vt:lpstr>PowerPoint Presentation</vt:lpstr>
      <vt:lpstr>PowerPoint Presentation</vt:lpstr>
      <vt:lpstr>Increase in pupil numbers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Poverty</dc:title>
  <dc:creator>Rebecca Cornelius</dc:creator>
  <cp:lastModifiedBy>Rebecca Cornelius</cp:lastModifiedBy>
  <cp:revision>1</cp:revision>
  <dcterms:created xsi:type="dcterms:W3CDTF">2019-11-20T13:49:22Z</dcterms:created>
  <dcterms:modified xsi:type="dcterms:W3CDTF">2019-11-25T13:47:52Z</dcterms:modified>
</cp:coreProperties>
</file>