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63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634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973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538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50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316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547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485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1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466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155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195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A4E1C2B-F0D6-495F-9B10-281369465338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C73AA0E-6C60-413E-8AAB-5E5E88C7D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576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Reflective Essay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092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evaluate and systematically apply </a:t>
            </a:r>
            <a:r>
              <a:rPr lang="en-GB" u="sng" dirty="0"/>
              <a:t>one </a:t>
            </a:r>
            <a:r>
              <a:rPr lang="en-GB" dirty="0"/>
              <a:t>of the reflective models that you have been introduced to this term.</a:t>
            </a:r>
          </a:p>
          <a:p>
            <a:r>
              <a:rPr lang="en-GB" dirty="0"/>
              <a:t>You should apply the model of reflective practice to a recent personal or professional experience. This should include accompanying evidence of the reflective process undertaken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Submission date is 5pm, March 22</a:t>
            </a:r>
            <a:r>
              <a:rPr lang="en-GB" baseline="30000" dirty="0" smtClean="0"/>
              <a:t>nd</a:t>
            </a:r>
            <a:r>
              <a:rPr lang="en-GB" dirty="0" smtClean="0"/>
              <a:t>, 2021.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874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Introduction. This will be roughly 10% of your word count. Many people prefer to leave the introduction until you have finished writing, so that you know what to put into the introduction. </a:t>
            </a:r>
          </a:p>
          <a:p>
            <a:r>
              <a:rPr lang="en-GB" dirty="0" smtClean="0"/>
              <a:t>In your introduction you will give the reader an idea of what to expect within your essay.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4581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will be where you really tell the reader about your understanding of reflective practice. The key areas that you need to include are:</a:t>
            </a:r>
          </a:p>
          <a:p>
            <a:pPr marL="342900" indent="-342900">
              <a:buAutoNum type="arabicPeriod"/>
            </a:pPr>
            <a:r>
              <a:rPr lang="en-GB" dirty="0"/>
              <a:t>What is reflective practice? </a:t>
            </a:r>
            <a:r>
              <a:rPr lang="en-GB" dirty="0" smtClean="0"/>
              <a:t>(include supporting theory</a:t>
            </a:r>
            <a:r>
              <a:rPr lang="en-GB" dirty="0"/>
              <a:t>). </a:t>
            </a:r>
            <a:r>
              <a:rPr lang="en-GB" dirty="0" smtClean="0"/>
              <a:t>500 words approx.</a:t>
            </a:r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Identify the model and why </a:t>
            </a:r>
            <a:r>
              <a:rPr lang="en-GB" dirty="0" smtClean="0"/>
              <a:t>(include supporting theory</a:t>
            </a:r>
            <a:r>
              <a:rPr lang="en-GB" dirty="0"/>
              <a:t>). Don’t just describe.  You can acknowledge other models if you need to. </a:t>
            </a:r>
            <a:r>
              <a:rPr lang="en-GB" dirty="0" smtClean="0"/>
              <a:t>500 words approx.</a:t>
            </a:r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Apply to your own experience (personal or professional experience). Reflect on each stage of the model and apply to self.  </a:t>
            </a:r>
            <a:r>
              <a:rPr lang="en-GB" dirty="0" smtClean="0"/>
              <a:t>1000 words approx.</a:t>
            </a:r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Critique the model. How effective is the model? What works within the model and what doesn’t? </a:t>
            </a:r>
            <a:r>
              <a:rPr lang="en-GB" dirty="0" smtClean="0"/>
              <a:t>(include supporting theory</a:t>
            </a:r>
            <a:r>
              <a:rPr lang="en-GB" dirty="0"/>
              <a:t>). What are the limitations of the model, what are the strengths. </a:t>
            </a:r>
            <a:r>
              <a:rPr lang="en-GB" dirty="0" smtClean="0"/>
              <a:t>1000 approx.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Remember the word count is just an approximation, you may find that this doesn’t help and you need to develop your own plan.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4890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again will be roughly 10-15% of the word count, so around 400-500 words.</a:t>
            </a:r>
          </a:p>
          <a:p>
            <a:r>
              <a:rPr lang="en-GB" dirty="0" smtClean="0"/>
              <a:t>The conclusion will sum up the key points of your essay. </a:t>
            </a:r>
            <a:endParaRPr lang="en-GB" dirty="0"/>
          </a:p>
          <a:p>
            <a:r>
              <a:rPr lang="en-GB" dirty="0" smtClean="0"/>
              <a:t>Remember not to introduce any new ideas in the conclusion of your essay.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138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Turnitin</a:t>
            </a:r>
            <a:r>
              <a:rPr lang="en-GB" dirty="0" smtClean="0"/>
              <a:t> 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does need to be submitted into </a:t>
            </a:r>
            <a:r>
              <a:rPr lang="en-GB" dirty="0" err="1" smtClean="0"/>
              <a:t>Turnitin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Use Draft </a:t>
            </a:r>
            <a:r>
              <a:rPr lang="en-GB" dirty="0" smtClean="0"/>
              <a:t>portal to check for text similarity.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Submit your final copy into the FINAL </a:t>
            </a:r>
            <a:r>
              <a:rPr lang="en-GB" dirty="0" smtClean="0"/>
              <a:t>PORTAL before the 5pm deadline on 22</a:t>
            </a:r>
            <a:r>
              <a:rPr lang="en-GB" baseline="30000" dirty="0" smtClean="0"/>
              <a:t>nd</a:t>
            </a:r>
            <a:r>
              <a:rPr lang="en-GB" dirty="0" smtClean="0"/>
              <a:t> March 2021.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369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Submission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Harvard Referencing Style (See Library Guide).</a:t>
            </a:r>
          </a:p>
          <a:p>
            <a:endParaRPr lang="en-GB" dirty="0"/>
          </a:p>
          <a:p>
            <a:r>
              <a:rPr lang="en-GB" dirty="0" smtClean="0"/>
              <a:t>Size 12 Font, with double spaced lines.</a:t>
            </a:r>
          </a:p>
          <a:p>
            <a:endParaRPr lang="en-GB" dirty="0"/>
          </a:p>
          <a:p>
            <a:r>
              <a:rPr lang="en-GB" dirty="0" smtClean="0"/>
              <a:t>ID number on the paper.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88756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63</TotalTime>
  <Words>383</Words>
  <Application>Microsoft Office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Corbel</vt:lpstr>
      <vt:lpstr>Wingdings 2</vt:lpstr>
      <vt:lpstr>Frame</vt:lpstr>
      <vt:lpstr>Reflective Essay</vt:lpstr>
      <vt:lpstr>Title</vt:lpstr>
      <vt:lpstr>Plan</vt:lpstr>
      <vt:lpstr>Main body</vt:lpstr>
      <vt:lpstr>Conclusion</vt:lpstr>
      <vt:lpstr>Turnitin Submission</vt:lpstr>
      <vt:lpstr>Submission Details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Essay</dc:title>
  <dc:creator>Catherine Slade</dc:creator>
  <cp:lastModifiedBy>Catherine Slade</cp:lastModifiedBy>
  <cp:revision>4</cp:revision>
  <dcterms:created xsi:type="dcterms:W3CDTF">2021-03-02T17:18:12Z</dcterms:created>
  <dcterms:modified xsi:type="dcterms:W3CDTF">2021-03-03T06:36:47Z</dcterms:modified>
</cp:coreProperties>
</file>