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embeddedFontLst>
    <p:embeddedFont>
      <p:font typeface="Calibri" panose="020F0502020204030204" pitchFamily="34" charset="0"/>
      <p:regular r:id="rId14"/>
      <p:bold r:id="rId15"/>
      <p:italic r:id="rId16"/>
      <p:boldItalic r:id="rId17"/>
    </p:embeddedFont>
    <p:embeddedFont>
      <p:font typeface="Century Schoolbook" panose="02040604050505020304" pitchFamily="18" charset="0"/>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2" roundtripDataSignature="AMtx7mg89WoRxp+d01icrn6kg9rfjpV7hQ=="/>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customschemas.google.com/relationships/presentationmetadata" Target="metadata"/><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d Masud Rana" userId="af285f217e4dc343" providerId="LiveId" clId="{3ECC33D6-BC0D-4DEE-AD47-A903C14DE1F6}"/>
    <pc:docChg chg="custSel modSld">
      <pc:chgData name="Md Masud Rana" userId="af285f217e4dc343" providerId="LiveId" clId="{3ECC33D6-BC0D-4DEE-AD47-A903C14DE1F6}" dt="2023-02-01T10:54:24.985" v="80" actId="20577"/>
      <pc:docMkLst>
        <pc:docMk/>
      </pc:docMkLst>
      <pc:sldChg chg="modSp mod">
        <pc:chgData name="Md Masud Rana" userId="af285f217e4dc343" providerId="LiveId" clId="{3ECC33D6-BC0D-4DEE-AD47-A903C14DE1F6}" dt="2023-02-01T10:54:24.985" v="80" actId="20577"/>
        <pc:sldMkLst>
          <pc:docMk/>
          <pc:sldMk cId="0" sldId="256"/>
        </pc:sldMkLst>
        <pc:spChg chg="mod">
          <ac:chgData name="Md Masud Rana" userId="af285f217e4dc343" providerId="LiveId" clId="{3ECC33D6-BC0D-4DEE-AD47-A903C14DE1F6}" dt="2023-02-01T10:54:24.985" v="80" actId="20577"/>
          <ac:spMkLst>
            <pc:docMk/>
            <pc:sldMk cId="0" sldId="256"/>
            <ac:spMk id="8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entury Schoolbook"/>
                <a:ea typeface="Century Schoolbook"/>
                <a:cs typeface="Century Schoolbook"/>
                <a:sym typeface="Century Schoolbook"/>
              </a:defRPr>
            </a:lvl1pPr>
            <a:lvl2pPr marR="0" lvl="1"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2pPr>
            <a:lvl3pPr marR="0" lvl="2"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3pPr>
            <a:lvl4pPr marR="0" lvl="3"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4pPr>
            <a:lvl5pPr marR="0" lvl="4"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5pPr>
            <a:lvl6pPr marR="0" lvl="5"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6pPr>
            <a:lvl7pPr marR="0" lvl="6"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7pPr>
            <a:lvl8pPr marR="0" lvl="7"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8pPr>
            <a:lvl9pPr marR="0" lvl="8"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entury Schoolbook"/>
                <a:ea typeface="Century Schoolbook"/>
                <a:cs typeface="Century Schoolbook"/>
                <a:sym typeface="Century Schoolbook"/>
              </a:defRPr>
            </a:lvl1pPr>
            <a:lvl2pPr marR="0" lvl="1"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2pPr>
            <a:lvl3pPr marR="0" lvl="2"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3pPr>
            <a:lvl4pPr marR="0" lvl="3"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4pPr>
            <a:lvl5pPr marR="0" lvl="4"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5pPr>
            <a:lvl6pPr marR="0" lvl="5"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6pPr>
            <a:lvl7pPr marR="0" lvl="6"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7pPr>
            <a:lvl8pPr marR="0" lvl="7"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8pPr>
            <a:lvl9pPr marR="0" lvl="8"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entury Schoolbook"/>
                <a:ea typeface="Century Schoolbook"/>
                <a:cs typeface="Century Schoolbook"/>
                <a:sym typeface="Century Schoolbook"/>
              </a:defRPr>
            </a:lvl1pPr>
            <a:lvl2pPr marL="914400" marR="0" lvl="1" indent="-228600" algn="l" rtl="0">
              <a:spcBef>
                <a:spcPts val="0"/>
              </a:spcBef>
              <a:spcAft>
                <a:spcPts val="0"/>
              </a:spcAft>
              <a:buSzPts val="1400"/>
              <a:buNone/>
              <a:defRPr sz="1200" b="0" i="0" u="none" strike="noStrike" cap="none">
                <a:solidFill>
                  <a:schemeClr val="dk1"/>
                </a:solidFill>
                <a:latin typeface="Century Schoolbook"/>
                <a:ea typeface="Century Schoolbook"/>
                <a:cs typeface="Century Schoolbook"/>
                <a:sym typeface="Century Schoolbook"/>
              </a:defRPr>
            </a:lvl2pPr>
            <a:lvl3pPr marL="1371600" marR="0" lvl="2" indent="-228600" algn="l" rtl="0">
              <a:spcBef>
                <a:spcPts val="0"/>
              </a:spcBef>
              <a:spcAft>
                <a:spcPts val="0"/>
              </a:spcAft>
              <a:buSzPts val="1400"/>
              <a:buNone/>
              <a:defRPr sz="1200" b="0" i="0" u="none" strike="noStrike" cap="none">
                <a:solidFill>
                  <a:schemeClr val="dk1"/>
                </a:solidFill>
                <a:latin typeface="Century Schoolbook"/>
                <a:ea typeface="Century Schoolbook"/>
                <a:cs typeface="Century Schoolbook"/>
                <a:sym typeface="Century Schoolbook"/>
              </a:defRPr>
            </a:lvl3pPr>
            <a:lvl4pPr marL="1828800" marR="0" lvl="3" indent="-228600" algn="l" rtl="0">
              <a:spcBef>
                <a:spcPts val="0"/>
              </a:spcBef>
              <a:spcAft>
                <a:spcPts val="0"/>
              </a:spcAft>
              <a:buSzPts val="1400"/>
              <a:buNone/>
              <a:defRPr sz="1200" b="0" i="0" u="none" strike="noStrike" cap="none">
                <a:solidFill>
                  <a:schemeClr val="dk1"/>
                </a:solidFill>
                <a:latin typeface="Century Schoolbook"/>
                <a:ea typeface="Century Schoolbook"/>
                <a:cs typeface="Century Schoolbook"/>
                <a:sym typeface="Century Schoolbook"/>
              </a:defRPr>
            </a:lvl4pPr>
            <a:lvl5pPr marL="2286000" marR="0" lvl="4" indent="-228600" algn="l" rtl="0">
              <a:spcBef>
                <a:spcPts val="0"/>
              </a:spcBef>
              <a:spcAft>
                <a:spcPts val="0"/>
              </a:spcAft>
              <a:buSzPts val="1400"/>
              <a:buNone/>
              <a:defRPr sz="1200" b="0" i="0" u="none" strike="noStrike" cap="none">
                <a:solidFill>
                  <a:schemeClr val="dk1"/>
                </a:solidFill>
                <a:latin typeface="Century Schoolbook"/>
                <a:ea typeface="Century Schoolbook"/>
                <a:cs typeface="Century Schoolbook"/>
                <a:sym typeface="Century Schoolbook"/>
              </a:defRPr>
            </a:lvl5pPr>
            <a:lvl6pPr marL="2743200" marR="0" lvl="5" indent="-228600" algn="l" rtl="0">
              <a:spcBef>
                <a:spcPts val="0"/>
              </a:spcBef>
              <a:spcAft>
                <a:spcPts val="0"/>
              </a:spcAft>
              <a:buSzPts val="1400"/>
              <a:buNone/>
              <a:defRPr sz="1200" b="0" i="0" u="none" strike="noStrike" cap="none">
                <a:solidFill>
                  <a:schemeClr val="dk1"/>
                </a:solidFill>
                <a:latin typeface="Century Schoolbook"/>
                <a:ea typeface="Century Schoolbook"/>
                <a:cs typeface="Century Schoolbook"/>
                <a:sym typeface="Century Schoolbook"/>
              </a:defRPr>
            </a:lvl6pPr>
            <a:lvl7pPr marL="3200400" marR="0" lvl="6" indent="-228600" algn="l" rtl="0">
              <a:spcBef>
                <a:spcPts val="0"/>
              </a:spcBef>
              <a:spcAft>
                <a:spcPts val="0"/>
              </a:spcAft>
              <a:buSzPts val="1400"/>
              <a:buNone/>
              <a:defRPr sz="1200" b="0" i="0" u="none" strike="noStrike" cap="none">
                <a:solidFill>
                  <a:schemeClr val="dk1"/>
                </a:solidFill>
                <a:latin typeface="Century Schoolbook"/>
                <a:ea typeface="Century Schoolbook"/>
                <a:cs typeface="Century Schoolbook"/>
                <a:sym typeface="Century Schoolbook"/>
              </a:defRPr>
            </a:lvl7pPr>
            <a:lvl8pPr marL="3657600" marR="0" lvl="7" indent="-228600" algn="l" rtl="0">
              <a:spcBef>
                <a:spcPts val="0"/>
              </a:spcBef>
              <a:spcAft>
                <a:spcPts val="0"/>
              </a:spcAft>
              <a:buSzPts val="1400"/>
              <a:buNone/>
              <a:defRPr sz="1200" b="0" i="0" u="none" strike="noStrike" cap="none">
                <a:solidFill>
                  <a:schemeClr val="dk1"/>
                </a:solidFill>
                <a:latin typeface="Century Schoolbook"/>
                <a:ea typeface="Century Schoolbook"/>
                <a:cs typeface="Century Schoolbook"/>
                <a:sym typeface="Century Schoolbook"/>
              </a:defRPr>
            </a:lvl8pPr>
            <a:lvl9pPr marL="4114800" marR="0" lvl="8" indent="-228600" algn="l" rtl="0">
              <a:spcBef>
                <a:spcPts val="0"/>
              </a:spcBef>
              <a:spcAft>
                <a:spcPts val="0"/>
              </a:spcAft>
              <a:buSzPts val="1400"/>
              <a:buNone/>
              <a:defRPr sz="1200" b="0" i="0" u="none" strike="noStrike" cap="none">
                <a:solidFill>
                  <a:schemeClr val="dk1"/>
                </a:solidFill>
                <a:latin typeface="Century Schoolbook"/>
                <a:ea typeface="Century Schoolbook"/>
                <a:cs typeface="Century Schoolbook"/>
                <a:sym typeface="Century Schoolbook"/>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entury Schoolbook"/>
                <a:ea typeface="Century Schoolbook"/>
                <a:cs typeface="Century Schoolbook"/>
                <a:sym typeface="Century Schoolbook"/>
              </a:defRPr>
            </a:lvl1pPr>
            <a:lvl2pPr marR="0" lvl="1"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2pPr>
            <a:lvl3pPr marR="0" lvl="2"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3pPr>
            <a:lvl4pPr marR="0" lvl="3"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4pPr>
            <a:lvl5pPr marR="0" lvl="4"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5pPr>
            <a:lvl6pPr marR="0" lvl="5"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6pPr>
            <a:lvl7pPr marR="0" lvl="6"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7pPr>
            <a:lvl8pPr marR="0" lvl="7"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8pPr>
            <a:lvl9pPr marR="0" lvl="8" algn="l" rtl="0">
              <a:spcBef>
                <a:spcPts val="0"/>
              </a:spcBef>
              <a:spcAft>
                <a:spcPts val="0"/>
              </a:spcAft>
              <a:buSzPts val="1400"/>
              <a:buNone/>
              <a:defRPr sz="1800" b="0" i="0" u="none" strike="noStrike" cap="none">
                <a:solidFill>
                  <a:schemeClr val="dk1"/>
                </a:solidFill>
                <a:latin typeface="Century Schoolbook"/>
                <a:ea typeface="Century Schoolbook"/>
                <a:cs typeface="Century Schoolbook"/>
                <a:sym typeface="Century Schoolbook"/>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entury Schoolbook"/>
                <a:ea typeface="Century Schoolbook"/>
                <a:cs typeface="Century Schoolbook"/>
                <a:sym typeface="Century Schoolbook"/>
              </a:rPr>
              <a:t>‹#›</a:t>
            </a:fld>
            <a:endParaRPr sz="1200" b="0" i="0" u="none" strike="noStrike" cap="none">
              <a:solidFill>
                <a:schemeClr val="dk1"/>
              </a:solidFill>
              <a:latin typeface="Century Schoolbook"/>
              <a:ea typeface="Century Schoolbook"/>
              <a:cs typeface="Century Schoolbook"/>
              <a:sym typeface="Century Schoolbook"/>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3" name="Google Shape;83;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4" name="Google Shape;84;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p5: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9" name="Google Shape;8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5" name="Google Shape;95;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3" name="Google Shape;10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1" name="Google Shape;11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9" name="Google Shape;119;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7" name="Google Shape;127;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4" name="Google Shape;134;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1fe5eee04db_1_5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1fe5eee04db_1_52: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3" name="Google Shape;143;g1fe5eee04db_1_52: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9" name="Google Shape;149;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5" name="Google Shape;155;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bg>
      <p:bgPr>
        <a:blipFill>
          <a:blip r:embed="rId2">
            <a:alphaModFix/>
          </a:blip>
          <a:stretch>
            <a:fillRect/>
          </a:stretch>
        </a:blipFill>
        <a:effectLst/>
      </p:bgPr>
    </p:bg>
    <p:spTree>
      <p:nvGrpSpPr>
        <p:cNvPr id="1" name="Shape 16"/>
        <p:cNvGrpSpPr/>
        <p:nvPr/>
      </p:nvGrpSpPr>
      <p:grpSpPr>
        <a:xfrm>
          <a:off x="0" y="0"/>
          <a:ext cx="0" cy="0"/>
          <a:chOff x="0" y="0"/>
          <a:chExt cx="0" cy="0"/>
        </a:xfrm>
      </p:grpSpPr>
      <p:sp>
        <p:nvSpPr>
          <p:cNvPr id="17" name="Google Shape;17;p12"/>
          <p:cNvSpPr/>
          <p:nvPr/>
        </p:nvSpPr>
        <p:spPr>
          <a:xfrm>
            <a:off x="0" y="3936697"/>
            <a:ext cx="12192000" cy="210312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Schoolbook"/>
              <a:ea typeface="Century Schoolbook"/>
              <a:cs typeface="Century Schoolbook"/>
              <a:sym typeface="Century Schoolbook"/>
            </a:endParaRPr>
          </a:p>
        </p:txBody>
      </p:sp>
      <p:sp>
        <p:nvSpPr>
          <p:cNvPr id="18" name="Google Shape;18;p12"/>
          <p:cNvSpPr txBox="1">
            <a:spLocks noGrp="1"/>
          </p:cNvSpPr>
          <p:nvPr>
            <p:ph type="ctrTitle"/>
          </p:nvPr>
        </p:nvSpPr>
        <p:spPr>
          <a:xfrm>
            <a:off x="838201" y="4114800"/>
            <a:ext cx="10515598" cy="1158446"/>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5200"/>
              <a:buFont typeface="Century Schoolbook"/>
              <a:buNone/>
              <a:defRPr sz="52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12"/>
          <p:cNvSpPr txBox="1">
            <a:spLocks noGrp="1"/>
          </p:cNvSpPr>
          <p:nvPr>
            <p:ph type="subTitle" idx="1"/>
          </p:nvPr>
        </p:nvSpPr>
        <p:spPr>
          <a:xfrm>
            <a:off x="838201" y="5338170"/>
            <a:ext cx="10515598" cy="474836"/>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SzPts val="2400"/>
              <a:buNone/>
              <a:defRPr sz="2400">
                <a:solidFill>
                  <a:schemeClr val="accent1"/>
                </a:solidFill>
              </a:defRPr>
            </a:lvl1pPr>
            <a:lvl2pPr lvl="1" algn="ctr">
              <a:lnSpc>
                <a:spcPct val="90000"/>
              </a:lnSpc>
              <a:spcBef>
                <a:spcPts val="1000"/>
              </a:spcBef>
              <a:spcAft>
                <a:spcPts val="0"/>
              </a:spcAft>
              <a:buSzPts val="2000"/>
              <a:buNone/>
              <a:defRPr sz="2000"/>
            </a:lvl2pPr>
            <a:lvl3pPr lvl="2" algn="ctr">
              <a:lnSpc>
                <a:spcPct val="90000"/>
              </a:lnSpc>
              <a:spcBef>
                <a:spcPts val="800"/>
              </a:spcBef>
              <a:spcAft>
                <a:spcPts val="0"/>
              </a:spcAft>
              <a:buSzPts val="1800"/>
              <a:buNone/>
              <a:defRPr sz="1800"/>
            </a:lvl3pPr>
            <a:lvl4pPr lvl="3" algn="ctr">
              <a:lnSpc>
                <a:spcPct val="90000"/>
              </a:lnSpc>
              <a:spcBef>
                <a:spcPts val="800"/>
              </a:spcBef>
              <a:spcAft>
                <a:spcPts val="0"/>
              </a:spcAft>
              <a:buSzPts val="1600"/>
              <a:buNone/>
              <a:defRPr sz="1600"/>
            </a:lvl4pPr>
            <a:lvl5pPr lvl="4" algn="ctr">
              <a:lnSpc>
                <a:spcPct val="90000"/>
              </a:lnSpc>
              <a:spcBef>
                <a:spcPts val="800"/>
              </a:spcBef>
              <a:spcAft>
                <a:spcPts val="0"/>
              </a:spcAft>
              <a:buSzPts val="1600"/>
              <a:buNone/>
              <a:defRPr sz="1600"/>
            </a:lvl5pPr>
            <a:lvl6pPr lvl="5" algn="ctr">
              <a:lnSpc>
                <a:spcPct val="90000"/>
              </a:lnSpc>
              <a:spcBef>
                <a:spcPts val="800"/>
              </a:spcBef>
              <a:spcAft>
                <a:spcPts val="0"/>
              </a:spcAft>
              <a:buSzPts val="1600"/>
              <a:buNone/>
              <a:defRPr sz="1600"/>
            </a:lvl6pPr>
            <a:lvl7pPr lvl="6" algn="ctr">
              <a:lnSpc>
                <a:spcPct val="90000"/>
              </a:lnSpc>
              <a:spcBef>
                <a:spcPts val="800"/>
              </a:spcBef>
              <a:spcAft>
                <a:spcPts val="0"/>
              </a:spcAft>
              <a:buSzPts val="1600"/>
              <a:buNone/>
              <a:defRPr sz="1600"/>
            </a:lvl7pPr>
            <a:lvl8pPr lvl="7" algn="ctr">
              <a:lnSpc>
                <a:spcPct val="90000"/>
              </a:lnSpc>
              <a:spcBef>
                <a:spcPts val="800"/>
              </a:spcBef>
              <a:spcAft>
                <a:spcPts val="0"/>
              </a:spcAft>
              <a:buSzPts val="1600"/>
              <a:buNone/>
              <a:defRPr sz="1600"/>
            </a:lvl8pPr>
            <a:lvl9pPr lvl="8" algn="ctr">
              <a:lnSpc>
                <a:spcPct val="90000"/>
              </a:lnSpc>
              <a:spcBef>
                <a:spcPts val="800"/>
              </a:spcBef>
              <a:spcAft>
                <a:spcPts val="0"/>
              </a:spcAft>
              <a:buSzPts val="1600"/>
              <a:buNone/>
              <a:defRPr sz="1600"/>
            </a:lvl9pPr>
          </a:lstStyle>
          <a:p>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0"/>
        <p:cNvGrpSpPr/>
        <p:nvPr/>
      </p:nvGrpSpPr>
      <p:grpSpPr>
        <a:xfrm>
          <a:off x="0" y="0"/>
          <a:ext cx="0" cy="0"/>
          <a:chOff x="0" y="0"/>
          <a:chExt cx="0" cy="0"/>
        </a:xfrm>
      </p:grpSpPr>
      <p:sp>
        <p:nvSpPr>
          <p:cNvPr id="21" name="Google Shape;21;p13"/>
          <p:cNvSpPr txBox="1">
            <a:spLocks noGrp="1"/>
          </p:cNvSpPr>
          <p:nvPr>
            <p:ph type="title"/>
          </p:nvPr>
        </p:nvSpPr>
        <p:spPr>
          <a:xfrm>
            <a:off x="838200" y="365126"/>
            <a:ext cx="10515600" cy="1145224"/>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1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800"/>
              </a:spcBef>
              <a:spcAft>
                <a:spcPts val="0"/>
              </a:spcAft>
              <a:buSzPts val="1800"/>
              <a:buChar char="•"/>
              <a:defRPr/>
            </a:lvl1pPr>
            <a:lvl2pPr marL="914400" lvl="1" indent="-342900" algn="l">
              <a:lnSpc>
                <a:spcPct val="90000"/>
              </a:lnSpc>
              <a:spcBef>
                <a:spcPts val="1000"/>
              </a:spcBef>
              <a:spcAft>
                <a:spcPts val="0"/>
              </a:spcAft>
              <a:buSzPts val="1800"/>
              <a:buChar char="•"/>
              <a:defRPr/>
            </a:lvl2pPr>
            <a:lvl3pPr marL="1371600" lvl="2" indent="-342900" algn="l">
              <a:lnSpc>
                <a:spcPct val="90000"/>
              </a:lnSpc>
              <a:spcBef>
                <a:spcPts val="800"/>
              </a:spcBef>
              <a:spcAft>
                <a:spcPts val="0"/>
              </a:spcAft>
              <a:buSzPts val="1800"/>
              <a:buChar char="•"/>
              <a:defRPr/>
            </a:lvl3pPr>
            <a:lvl4pPr marL="1828800" lvl="3" indent="-342900" algn="l">
              <a:lnSpc>
                <a:spcPct val="90000"/>
              </a:lnSpc>
              <a:spcBef>
                <a:spcPts val="800"/>
              </a:spcBef>
              <a:spcAft>
                <a:spcPts val="0"/>
              </a:spcAft>
              <a:buSzPts val="1800"/>
              <a:buChar char="•"/>
              <a:defRPr/>
            </a:lvl4pPr>
            <a:lvl5pPr marL="2286000" lvl="4" indent="-342900" algn="l">
              <a:lnSpc>
                <a:spcPct val="90000"/>
              </a:lnSpc>
              <a:spcBef>
                <a:spcPts val="800"/>
              </a:spcBef>
              <a:spcAft>
                <a:spcPts val="0"/>
              </a:spcAft>
              <a:buSzPts val="1800"/>
              <a:buChar char="•"/>
              <a:defRPr/>
            </a:lvl5pPr>
            <a:lvl6pPr marL="2743200" lvl="5" indent="-342900" algn="l">
              <a:lnSpc>
                <a:spcPct val="90000"/>
              </a:lnSpc>
              <a:spcBef>
                <a:spcPts val="800"/>
              </a:spcBef>
              <a:spcAft>
                <a:spcPts val="0"/>
              </a:spcAft>
              <a:buSzPts val="1800"/>
              <a:buChar char="•"/>
              <a:defRPr/>
            </a:lvl6pPr>
            <a:lvl7pPr marL="3200400" lvl="6" indent="-342900" algn="l">
              <a:lnSpc>
                <a:spcPct val="90000"/>
              </a:lnSpc>
              <a:spcBef>
                <a:spcPts val="800"/>
              </a:spcBef>
              <a:spcAft>
                <a:spcPts val="0"/>
              </a:spcAft>
              <a:buSzPts val="1800"/>
              <a:buChar char="•"/>
              <a:defRPr/>
            </a:lvl7pPr>
            <a:lvl8pPr marL="3657600" lvl="7" indent="-342900" algn="l">
              <a:lnSpc>
                <a:spcPct val="90000"/>
              </a:lnSpc>
              <a:spcBef>
                <a:spcPts val="800"/>
              </a:spcBef>
              <a:spcAft>
                <a:spcPts val="0"/>
              </a:spcAft>
              <a:buSzPts val="1800"/>
              <a:buChar char="•"/>
              <a:defRPr/>
            </a:lvl8pPr>
            <a:lvl9pPr marL="4114800" lvl="8" indent="-342900" algn="l">
              <a:lnSpc>
                <a:spcPct val="90000"/>
              </a:lnSpc>
              <a:spcBef>
                <a:spcPts val="800"/>
              </a:spcBef>
              <a:spcAft>
                <a:spcPts val="0"/>
              </a:spcAft>
              <a:buSzPts val="1800"/>
              <a:buChar char="•"/>
              <a:defRPr/>
            </a:lvl9pPr>
          </a:lstStyle>
          <a:p>
            <a:endParaRPr/>
          </a:p>
        </p:txBody>
      </p:sp>
      <p:sp>
        <p:nvSpPr>
          <p:cNvPr id="23" name="Google Shape;23;p13"/>
          <p:cNvSpPr txBox="1">
            <a:spLocks noGrp="1"/>
          </p:cNvSpPr>
          <p:nvPr>
            <p:ph type="ftr" idx="11"/>
          </p:nvPr>
        </p:nvSpPr>
        <p:spPr>
          <a:xfrm>
            <a:off x="381000" y="6549715"/>
            <a:ext cx="8442158" cy="229237"/>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3"/>
          <p:cNvSpPr txBox="1">
            <a:spLocks noGrp="1"/>
          </p:cNvSpPr>
          <p:nvPr>
            <p:ph type="dt" idx="10"/>
          </p:nvPr>
        </p:nvSpPr>
        <p:spPr>
          <a:xfrm>
            <a:off x="9685939" y="6549715"/>
            <a:ext cx="1667860" cy="229237"/>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3"/>
          <p:cNvSpPr txBox="1">
            <a:spLocks noGrp="1"/>
          </p:cNvSpPr>
          <p:nvPr>
            <p:ph type="sldNum" idx="12"/>
          </p:nvPr>
        </p:nvSpPr>
        <p:spPr>
          <a:xfrm>
            <a:off x="11353799" y="6549715"/>
            <a:ext cx="446361" cy="229237"/>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6"/>
        <p:cNvGrpSpPr/>
        <p:nvPr/>
      </p:nvGrpSpPr>
      <p:grpSpPr>
        <a:xfrm>
          <a:off x="0" y="0"/>
          <a:ext cx="0" cy="0"/>
          <a:chOff x="0" y="0"/>
          <a:chExt cx="0" cy="0"/>
        </a:xfrm>
      </p:grpSpPr>
      <p:sp>
        <p:nvSpPr>
          <p:cNvPr id="27" name="Google Shape;27;p14"/>
          <p:cNvSpPr txBox="1">
            <a:spLocks noGrp="1"/>
          </p:cNvSpPr>
          <p:nvPr>
            <p:ph type="title"/>
          </p:nvPr>
        </p:nvSpPr>
        <p:spPr>
          <a:xfrm>
            <a:off x="838200" y="365126"/>
            <a:ext cx="10515600" cy="1145224"/>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14"/>
          <p:cNvSpPr txBox="1">
            <a:spLocks noGrp="1"/>
          </p:cNvSpPr>
          <p:nvPr>
            <p:ph type="body" idx="1"/>
          </p:nvPr>
        </p:nvSpPr>
        <p:spPr>
          <a:xfrm>
            <a:off x="838200" y="1825625"/>
            <a:ext cx="5029200" cy="4351338"/>
          </a:xfrm>
          <a:prstGeom prst="rect">
            <a:avLst/>
          </a:prstGeom>
          <a:noFill/>
          <a:ln>
            <a:noFill/>
          </a:ln>
        </p:spPr>
        <p:txBody>
          <a:bodyPr spcFirstLastPara="1" wrap="square" lIns="91425" tIns="45700" rIns="91425" bIns="45700" anchor="t" anchorCtr="0">
            <a:normAutofit/>
          </a:bodyPr>
          <a:lstStyle>
            <a:lvl1pPr marL="457200" lvl="0" indent="-355600" algn="l">
              <a:lnSpc>
                <a:spcPct val="90000"/>
              </a:lnSpc>
              <a:spcBef>
                <a:spcPts val="1800"/>
              </a:spcBef>
              <a:spcAft>
                <a:spcPts val="0"/>
              </a:spcAft>
              <a:buSzPts val="2000"/>
              <a:buChar char="•"/>
              <a:defRPr sz="2000"/>
            </a:lvl1pPr>
            <a:lvl2pPr marL="914400" lvl="1" indent="-342900" algn="l">
              <a:lnSpc>
                <a:spcPct val="90000"/>
              </a:lnSpc>
              <a:spcBef>
                <a:spcPts val="1000"/>
              </a:spcBef>
              <a:spcAft>
                <a:spcPts val="0"/>
              </a:spcAft>
              <a:buSzPts val="1800"/>
              <a:buChar char="•"/>
              <a:defRPr sz="1800"/>
            </a:lvl2pPr>
            <a:lvl3pPr marL="1371600" lvl="2" indent="-330200" algn="l">
              <a:lnSpc>
                <a:spcPct val="90000"/>
              </a:lnSpc>
              <a:spcBef>
                <a:spcPts val="800"/>
              </a:spcBef>
              <a:spcAft>
                <a:spcPts val="0"/>
              </a:spcAft>
              <a:buSzPts val="1600"/>
              <a:buChar char="•"/>
              <a:defRPr sz="1600"/>
            </a:lvl3pPr>
            <a:lvl4pPr marL="1828800" lvl="3" indent="-317500" algn="l">
              <a:lnSpc>
                <a:spcPct val="90000"/>
              </a:lnSpc>
              <a:spcBef>
                <a:spcPts val="800"/>
              </a:spcBef>
              <a:spcAft>
                <a:spcPts val="0"/>
              </a:spcAft>
              <a:buSzPts val="1400"/>
              <a:buChar char="•"/>
              <a:defRPr sz="1400"/>
            </a:lvl4pPr>
            <a:lvl5pPr marL="2286000" lvl="4" indent="-317500" algn="l">
              <a:lnSpc>
                <a:spcPct val="90000"/>
              </a:lnSpc>
              <a:spcBef>
                <a:spcPts val="800"/>
              </a:spcBef>
              <a:spcAft>
                <a:spcPts val="0"/>
              </a:spcAft>
              <a:buSzPts val="1400"/>
              <a:buChar char="•"/>
              <a:defRPr sz="1400"/>
            </a:lvl5pPr>
            <a:lvl6pPr marL="2743200" lvl="5" indent="-342900" algn="l">
              <a:lnSpc>
                <a:spcPct val="90000"/>
              </a:lnSpc>
              <a:spcBef>
                <a:spcPts val="800"/>
              </a:spcBef>
              <a:spcAft>
                <a:spcPts val="0"/>
              </a:spcAft>
              <a:buSzPts val="1800"/>
              <a:buChar char="•"/>
              <a:defRPr sz="1800"/>
            </a:lvl6pPr>
            <a:lvl7pPr marL="3200400" lvl="6" indent="-342900" algn="l">
              <a:lnSpc>
                <a:spcPct val="90000"/>
              </a:lnSpc>
              <a:spcBef>
                <a:spcPts val="800"/>
              </a:spcBef>
              <a:spcAft>
                <a:spcPts val="0"/>
              </a:spcAft>
              <a:buSzPts val="1800"/>
              <a:buChar char="•"/>
              <a:defRPr sz="1800"/>
            </a:lvl7pPr>
            <a:lvl8pPr marL="3657600" lvl="7" indent="-342900" algn="l">
              <a:lnSpc>
                <a:spcPct val="90000"/>
              </a:lnSpc>
              <a:spcBef>
                <a:spcPts val="800"/>
              </a:spcBef>
              <a:spcAft>
                <a:spcPts val="0"/>
              </a:spcAft>
              <a:buSzPts val="1800"/>
              <a:buChar char="•"/>
              <a:defRPr sz="1800"/>
            </a:lvl8pPr>
            <a:lvl9pPr marL="4114800" lvl="8" indent="-342900" algn="l">
              <a:lnSpc>
                <a:spcPct val="90000"/>
              </a:lnSpc>
              <a:spcBef>
                <a:spcPts val="800"/>
              </a:spcBef>
              <a:spcAft>
                <a:spcPts val="0"/>
              </a:spcAft>
              <a:buSzPts val="1800"/>
              <a:buChar char="•"/>
              <a:defRPr sz="1800"/>
            </a:lvl9pPr>
          </a:lstStyle>
          <a:p>
            <a:endParaRPr/>
          </a:p>
        </p:txBody>
      </p:sp>
      <p:sp>
        <p:nvSpPr>
          <p:cNvPr id="29" name="Google Shape;29;p14"/>
          <p:cNvSpPr txBox="1">
            <a:spLocks noGrp="1"/>
          </p:cNvSpPr>
          <p:nvPr>
            <p:ph type="body" idx="2"/>
          </p:nvPr>
        </p:nvSpPr>
        <p:spPr>
          <a:xfrm>
            <a:off x="6324600" y="1825625"/>
            <a:ext cx="5029200" cy="4351338"/>
          </a:xfrm>
          <a:prstGeom prst="rect">
            <a:avLst/>
          </a:prstGeom>
          <a:noFill/>
          <a:ln>
            <a:noFill/>
          </a:ln>
        </p:spPr>
        <p:txBody>
          <a:bodyPr spcFirstLastPara="1" wrap="square" lIns="91425" tIns="45700" rIns="91425" bIns="45700" anchor="t" anchorCtr="0">
            <a:normAutofit/>
          </a:bodyPr>
          <a:lstStyle>
            <a:lvl1pPr marL="457200" lvl="0" indent="-355600" algn="l">
              <a:lnSpc>
                <a:spcPct val="90000"/>
              </a:lnSpc>
              <a:spcBef>
                <a:spcPts val="1800"/>
              </a:spcBef>
              <a:spcAft>
                <a:spcPts val="0"/>
              </a:spcAft>
              <a:buSzPts val="2000"/>
              <a:buChar char="•"/>
              <a:defRPr sz="2000"/>
            </a:lvl1pPr>
            <a:lvl2pPr marL="914400" lvl="1" indent="-342900" algn="l">
              <a:lnSpc>
                <a:spcPct val="90000"/>
              </a:lnSpc>
              <a:spcBef>
                <a:spcPts val="1000"/>
              </a:spcBef>
              <a:spcAft>
                <a:spcPts val="0"/>
              </a:spcAft>
              <a:buSzPts val="1800"/>
              <a:buChar char="•"/>
              <a:defRPr sz="1800"/>
            </a:lvl2pPr>
            <a:lvl3pPr marL="1371600" lvl="2" indent="-330200" algn="l">
              <a:lnSpc>
                <a:spcPct val="90000"/>
              </a:lnSpc>
              <a:spcBef>
                <a:spcPts val="800"/>
              </a:spcBef>
              <a:spcAft>
                <a:spcPts val="0"/>
              </a:spcAft>
              <a:buSzPts val="1600"/>
              <a:buChar char="•"/>
              <a:defRPr sz="1600"/>
            </a:lvl3pPr>
            <a:lvl4pPr marL="1828800" lvl="3" indent="-317500" algn="l">
              <a:lnSpc>
                <a:spcPct val="90000"/>
              </a:lnSpc>
              <a:spcBef>
                <a:spcPts val="800"/>
              </a:spcBef>
              <a:spcAft>
                <a:spcPts val="0"/>
              </a:spcAft>
              <a:buSzPts val="1400"/>
              <a:buChar char="•"/>
              <a:defRPr sz="1400"/>
            </a:lvl4pPr>
            <a:lvl5pPr marL="2286000" lvl="4" indent="-317500" algn="l">
              <a:lnSpc>
                <a:spcPct val="90000"/>
              </a:lnSpc>
              <a:spcBef>
                <a:spcPts val="800"/>
              </a:spcBef>
              <a:spcAft>
                <a:spcPts val="0"/>
              </a:spcAft>
              <a:buSzPts val="1400"/>
              <a:buChar char="•"/>
              <a:defRPr sz="1400"/>
            </a:lvl5pPr>
            <a:lvl6pPr marL="2743200" lvl="5" indent="-342900" algn="l">
              <a:lnSpc>
                <a:spcPct val="90000"/>
              </a:lnSpc>
              <a:spcBef>
                <a:spcPts val="800"/>
              </a:spcBef>
              <a:spcAft>
                <a:spcPts val="0"/>
              </a:spcAft>
              <a:buSzPts val="1800"/>
              <a:buChar char="•"/>
              <a:defRPr sz="1800"/>
            </a:lvl6pPr>
            <a:lvl7pPr marL="3200400" lvl="6" indent="-342900" algn="l">
              <a:lnSpc>
                <a:spcPct val="90000"/>
              </a:lnSpc>
              <a:spcBef>
                <a:spcPts val="800"/>
              </a:spcBef>
              <a:spcAft>
                <a:spcPts val="0"/>
              </a:spcAft>
              <a:buSzPts val="1800"/>
              <a:buChar char="•"/>
              <a:defRPr sz="1800"/>
            </a:lvl7pPr>
            <a:lvl8pPr marL="3657600" lvl="7" indent="-342900" algn="l">
              <a:lnSpc>
                <a:spcPct val="90000"/>
              </a:lnSpc>
              <a:spcBef>
                <a:spcPts val="800"/>
              </a:spcBef>
              <a:spcAft>
                <a:spcPts val="0"/>
              </a:spcAft>
              <a:buSzPts val="1800"/>
              <a:buChar char="•"/>
              <a:defRPr sz="1800"/>
            </a:lvl8pPr>
            <a:lvl9pPr marL="4114800" lvl="8" indent="-342900" algn="l">
              <a:lnSpc>
                <a:spcPct val="90000"/>
              </a:lnSpc>
              <a:spcBef>
                <a:spcPts val="800"/>
              </a:spcBef>
              <a:spcAft>
                <a:spcPts val="0"/>
              </a:spcAft>
              <a:buSzPts val="1800"/>
              <a:buChar char="•"/>
              <a:defRPr sz="1800"/>
            </a:lvl9pPr>
          </a:lstStyle>
          <a:p>
            <a:endParaRPr/>
          </a:p>
        </p:txBody>
      </p:sp>
      <p:sp>
        <p:nvSpPr>
          <p:cNvPr id="30" name="Google Shape;30;p14"/>
          <p:cNvSpPr txBox="1">
            <a:spLocks noGrp="1"/>
          </p:cNvSpPr>
          <p:nvPr>
            <p:ph type="ftr" idx="11"/>
          </p:nvPr>
        </p:nvSpPr>
        <p:spPr>
          <a:xfrm>
            <a:off x="381000" y="6549715"/>
            <a:ext cx="8442158" cy="229237"/>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4"/>
          <p:cNvSpPr txBox="1">
            <a:spLocks noGrp="1"/>
          </p:cNvSpPr>
          <p:nvPr>
            <p:ph type="dt" idx="10"/>
          </p:nvPr>
        </p:nvSpPr>
        <p:spPr>
          <a:xfrm>
            <a:off x="9685939" y="6549715"/>
            <a:ext cx="1667860" cy="229237"/>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4"/>
          <p:cNvSpPr txBox="1">
            <a:spLocks noGrp="1"/>
          </p:cNvSpPr>
          <p:nvPr>
            <p:ph type="sldNum" idx="12"/>
          </p:nvPr>
        </p:nvSpPr>
        <p:spPr>
          <a:xfrm>
            <a:off x="11353799" y="6549715"/>
            <a:ext cx="446361" cy="229237"/>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3"/>
        <p:cNvGrpSpPr/>
        <p:nvPr/>
      </p:nvGrpSpPr>
      <p:grpSpPr>
        <a:xfrm>
          <a:off x="0" y="0"/>
          <a:ext cx="0" cy="0"/>
          <a:chOff x="0" y="0"/>
          <a:chExt cx="0" cy="0"/>
        </a:xfrm>
      </p:grpSpPr>
      <p:sp>
        <p:nvSpPr>
          <p:cNvPr id="34" name="Google Shape;34;p15"/>
          <p:cNvSpPr txBox="1">
            <a:spLocks noGrp="1"/>
          </p:cNvSpPr>
          <p:nvPr>
            <p:ph type="title"/>
          </p:nvPr>
        </p:nvSpPr>
        <p:spPr>
          <a:xfrm>
            <a:off x="838200" y="365126"/>
            <a:ext cx="10515600" cy="1145224"/>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5"/>
          <p:cNvSpPr txBox="1">
            <a:spLocks noGrp="1"/>
          </p:cNvSpPr>
          <p:nvPr>
            <p:ph type="body" idx="1"/>
          </p:nvPr>
        </p:nvSpPr>
        <p:spPr>
          <a:xfrm>
            <a:off x="839788" y="1828800"/>
            <a:ext cx="5029200" cy="685800"/>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SzPts val="2000"/>
              <a:buNone/>
              <a:defRPr sz="2000" b="1"/>
            </a:lvl1pPr>
            <a:lvl2pPr marL="914400" lvl="1" indent="-228600" algn="l">
              <a:lnSpc>
                <a:spcPct val="90000"/>
              </a:lnSpc>
              <a:spcBef>
                <a:spcPts val="1000"/>
              </a:spcBef>
              <a:spcAft>
                <a:spcPts val="0"/>
              </a:spcAft>
              <a:buSzPts val="2000"/>
              <a:buNone/>
              <a:defRPr sz="2000" b="1"/>
            </a:lvl2pPr>
            <a:lvl3pPr marL="1371600" lvl="2" indent="-228600" algn="l">
              <a:lnSpc>
                <a:spcPct val="90000"/>
              </a:lnSpc>
              <a:spcBef>
                <a:spcPts val="800"/>
              </a:spcBef>
              <a:spcAft>
                <a:spcPts val="0"/>
              </a:spcAft>
              <a:buSzPts val="1800"/>
              <a:buNone/>
              <a:defRPr sz="1800" b="1"/>
            </a:lvl3pPr>
            <a:lvl4pPr marL="1828800" lvl="3" indent="-228600" algn="l">
              <a:lnSpc>
                <a:spcPct val="90000"/>
              </a:lnSpc>
              <a:spcBef>
                <a:spcPts val="800"/>
              </a:spcBef>
              <a:spcAft>
                <a:spcPts val="0"/>
              </a:spcAft>
              <a:buSzPts val="1600"/>
              <a:buNone/>
              <a:defRPr sz="1600" b="1"/>
            </a:lvl4pPr>
            <a:lvl5pPr marL="2286000" lvl="4" indent="-228600" algn="l">
              <a:lnSpc>
                <a:spcPct val="90000"/>
              </a:lnSpc>
              <a:spcBef>
                <a:spcPts val="800"/>
              </a:spcBef>
              <a:spcAft>
                <a:spcPts val="0"/>
              </a:spcAft>
              <a:buSzPts val="1600"/>
              <a:buNone/>
              <a:defRPr sz="1600" b="1"/>
            </a:lvl5pPr>
            <a:lvl6pPr marL="2743200" lvl="5" indent="-228600" algn="l">
              <a:lnSpc>
                <a:spcPct val="90000"/>
              </a:lnSpc>
              <a:spcBef>
                <a:spcPts val="800"/>
              </a:spcBef>
              <a:spcAft>
                <a:spcPts val="0"/>
              </a:spcAft>
              <a:buSzPts val="1600"/>
              <a:buNone/>
              <a:defRPr sz="1600" b="1"/>
            </a:lvl6pPr>
            <a:lvl7pPr marL="3200400" lvl="6" indent="-228600" algn="l">
              <a:lnSpc>
                <a:spcPct val="90000"/>
              </a:lnSpc>
              <a:spcBef>
                <a:spcPts val="800"/>
              </a:spcBef>
              <a:spcAft>
                <a:spcPts val="0"/>
              </a:spcAft>
              <a:buSzPts val="1600"/>
              <a:buNone/>
              <a:defRPr sz="1600" b="1"/>
            </a:lvl7pPr>
            <a:lvl8pPr marL="3657600" lvl="7" indent="-228600" algn="l">
              <a:lnSpc>
                <a:spcPct val="90000"/>
              </a:lnSpc>
              <a:spcBef>
                <a:spcPts val="800"/>
              </a:spcBef>
              <a:spcAft>
                <a:spcPts val="0"/>
              </a:spcAft>
              <a:buSzPts val="1600"/>
              <a:buNone/>
              <a:defRPr sz="1600" b="1"/>
            </a:lvl8pPr>
            <a:lvl9pPr marL="4114800" lvl="8" indent="-228600" algn="l">
              <a:lnSpc>
                <a:spcPct val="90000"/>
              </a:lnSpc>
              <a:spcBef>
                <a:spcPts val="800"/>
              </a:spcBef>
              <a:spcAft>
                <a:spcPts val="0"/>
              </a:spcAft>
              <a:buSzPts val="1600"/>
              <a:buNone/>
              <a:defRPr sz="1600" b="1"/>
            </a:lvl9pPr>
          </a:lstStyle>
          <a:p>
            <a:endParaRPr/>
          </a:p>
        </p:txBody>
      </p:sp>
      <p:sp>
        <p:nvSpPr>
          <p:cNvPr id="36" name="Google Shape;36;p15"/>
          <p:cNvSpPr txBox="1">
            <a:spLocks noGrp="1"/>
          </p:cNvSpPr>
          <p:nvPr>
            <p:ph type="body" idx="2"/>
          </p:nvPr>
        </p:nvSpPr>
        <p:spPr>
          <a:xfrm>
            <a:off x="839788" y="2514600"/>
            <a:ext cx="5029200" cy="3675063"/>
          </a:xfrm>
          <a:prstGeom prst="rect">
            <a:avLst/>
          </a:prstGeom>
          <a:noFill/>
          <a:ln>
            <a:noFill/>
          </a:ln>
        </p:spPr>
        <p:txBody>
          <a:bodyPr spcFirstLastPara="1" wrap="square" lIns="91425" tIns="45700" rIns="91425" bIns="45700" anchor="t" anchorCtr="0">
            <a:normAutofit/>
          </a:bodyPr>
          <a:lstStyle>
            <a:lvl1pPr marL="457200" lvl="0" indent="-355600" algn="l">
              <a:lnSpc>
                <a:spcPct val="90000"/>
              </a:lnSpc>
              <a:spcBef>
                <a:spcPts val="1800"/>
              </a:spcBef>
              <a:spcAft>
                <a:spcPts val="0"/>
              </a:spcAft>
              <a:buSzPts val="2000"/>
              <a:buChar char="•"/>
              <a:defRPr sz="2000"/>
            </a:lvl1pPr>
            <a:lvl2pPr marL="914400" lvl="1" indent="-342900" algn="l">
              <a:lnSpc>
                <a:spcPct val="90000"/>
              </a:lnSpc>
              <a:spcBef>
                <a:spcPts val="1000"/>
              </a:spcBef>
              <a:spcAft>
                <a:spcPts val="0"/>
              </a:spcAft>
              <a:buSzPts val="1800"/>
              <a:buChar char="•"/>
              <a:defRPr sz="1800"/>
            </a:lvl2pPr>
            <a:lvl3pPr marL="1371600" lvl="2" indent="-330200" algn="l">
              <a:lnSpc>
                <a:spcPct val="90000"/>
              </a:lnSpc>
              <a:spcBef>
                <a:spcPts val="800"/>
              </a:spcBef>
              <a:spcAft>
                <a:spcPts val="0"/>
              </a:spcAft>
              <a:buSzPts val="1600"/>
              <a:buChar char="•"/>
              <a:defRPr sz="1600"/>
            </a:lvl3pPr>
            <a:lvl4pPr marL="1828800" lvl="3" indent="-317500" algn="l">
              <a:lnSpc>
                <a:spcPct val="90000"/>
              </a:lnSpc>
              <a:spcBef>
                <a:spcPts val="800"/>
              </a:spcBef>
              <a:spcAft>
                <a:spcPts val="0"/>
              </a:spcAft>
              <a:buSzPts val="1400"/>
              <a:buChar char="•"/>
              <a:defRPr sz="1400"/>
            </a:lvl4pPr>
            <a:lvl5pPr marL="2286000" lvl="4" indent="-317500" algn="l">
              <a:lnSpc>
                <a:spcPct val="90000"/>
              </a:lnSpc>
              <a:spcBef>
                <a:spcPts val="800"/>
              </a:spcBef>
              <a:spcAft>
                <a:spcPts val="0"/>
              </a:spcAft>
              <a:buSzPts val="1400"/>
              <a:buChar char="•"/>
              <a:defRPr sz="1400"/>
            </a:lvl5pPr>
            <a:lvl6pPr marL="2743200" lvl="5" indent="-330200" algn="l">
              <a:lnSpc>
                <a:spcPct val="90000"/>
              </a:lnSpc>
              <a:spcBef>
                <a:spcPts val="800"/>
              </a:spcBef>
              <a:spcAft>
                <a:spcPts val="0"/>
              </a:spcAft>
              <a:buSzPts val="1600"/>
              <a:buChar char="•"/>
              <a:defRPr sz="1600"/>
            </a:lvl6pPr>
            <a:lvl7pPr marL="3200400" lvl="6" indent="-330200" algn="l">
              <a:lnSpc>
                <a:spcPct val="90000"/>
              </a:lnSpc>
              <a:spcBef>
                <a:spcPts val="800"/>
              </a:spcBef>
              <a:spcAft>
                <a:spcPts val="0"/>
              </a:spcAft>
              <a:buSzPts val="1600"/>
              <a:buChar char="•"/>
              <a:defRPr sz="1600"/>
            </a:lvl7pPr>
            <a:lvl8pPr marL="3657600" lvl="7" indent="-330200" algn="l">
              <a:lnSpc>
                <a:spcPct val="90000"/>
              </a:lnSpc>
              <a:spcBef>
                <a:spcPts val="800"/>
              </a:spcBef>
              <a:spcAft>
                <a:spcPts val="0"/>
              </a:spcAft>
              <a:buSzPts val="1600"/>
              <a:buChar char="•"/>
              <a:defRPr sz="1600"/>
            </a:lvl8pPr>
            <a:lvl9pPr marL="4114800" lvl="8" indent="-330200" algn="l">
              <a:lnSpc>
                <a:spcPct val="90000"/>
              </a:lnSpc>
              <a:spcBef>
                <a:spcPts val="800"/>
              </a:spcBef>
              <a:spcAft>
                <a:spcPts val="0"/>
              </a:spcAft>
              <a:buSzPts val="1600"/>
              <a:buChar char="•"/>
              <a:defRPr sz="1600"/>
            </a:lvl9pPr>
          </a:lstStyle>
          <a:p>
            <a:endParaRPr/>
          </a:p>
        </p:txBody>
      </p:sp>
      <p:sp>
        <p:nvSpPr>
          <p:cNvPr id="37" name="Google Shape;37;p15"/>
          <p:cNvSpPr txBox="1">
            <a:spLocks noGrp="1"/>
          </p:cNvSpPr>
          <p:nvPr>
            <p:ph type="body" idx="3"/>
          </p:nvPr>
        </p:nvSpPr>
        <p:spPr>
          <a:xfrm>
            <a:off x="6326188" y="1828800"/>
            <a:ext cx="5029200" cy="685800"/>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SzPts val="2000"/>
              <a:buNone/>
              <a:defRPr sz="2000" b="1"/>
            </a:lvl1pPr>
            <a:lvl2pPr marL="914400" lvl="1" indent="-228600" algn="l">
              <a:lnSpc>
                <a:spcPct val="90000"/>
              </a:lnSpc>
              <a:spcBef>
                <a:spcPts val="1000"/>
              </a:spcBef>
              <a:spcAft>
                <a:spcPts val="0"/>
              </a:spcAft>
              <a:buSzPts val="2000"/>
              <a:buNone/>
              <a:defRPr sz="2000" b="1"/>
            </a:lvl2pPr>
            <a:lvl3pPr marL="1371600" lvl="2" indent="-228600" algn="l">
              <a:lnSpc>
                <a:spcPct val="90000"/>
              </a:lnSpc>
              <a:spcBef>
                <a:spcPts val="800"/>
              </a:spcBef>
              <a:spcAft>
                <a:spcPts val="0"/>
              </a:spcAft>
              <a:buSzPts val="1800"/>
              <a:buNone/>
              <a:defRPr sz="1800" b="1"/>
            </a:lvl3pPr>
            <a:lvl4pPr marL="1828800" lvl="3" indent="-228600" algn="l">
              <a:lnSpc>
                <a:spcPct val="90000"/>
              </a:lnSpc>
              <a:spcBef>
                <a:spcPts val="800"/>
              </a:spcBef>
              <a:spcAft>
                <a:spcPts val="0"/>
              </a:spcAft>
              <a:buSzPts val="1600"/>
              <a:buNone/>
              <a:defRPr sz="1600" b="1"/>
            </a:lvl4pPr>
            <a:lvl5pPr marL="2286000" lvl="4" indent="-228600" algn="l">
              <a:lnSpc>
                <a:spcPct val="90000"/>
              </a:lnSpc>
              <a:spcBef>
                <a:spcPts val="800"/>
              </a:spcBef>
              <a:spcAft>
                <a:spcPts val="0"/>
              </a:spcAft>
              <a:buSzPts val="1600"/>
              <a:buNone/>
              <a:defRPr sz="1600" b="1"/>
            </a:lvl5pPr>
            <a:lvl6pPr marL="2743200" lvl="5" indent="-228600" algn="l">
              <a:lnSpc>
                <a:spcPct val="90000"/>
              </a:lnSpc>
              <a:spcBef>
                <a:spcPts val="800"/>
              </a:spcBef>
              <a:spcAft>
                <a:spcPts val="0"/>
              </a:spcAft>
              <a:buSzPts val="1600"/>
              <a:buNone/>
              <a:defRPr sz="1600" b="1"/>
            </a:lvl6pPr>
            <a:lvl7pPr marL="3200400" lvl="6" indent="-228600" algn="l">
              <a:lnSpc>
                <a:spcPct val="90000"/>
              </a:lnSpc>
              <a:spcBef>
                <a:spcPts val="800"/>
              </a:spcBef>
              <a:spcAft>
                <a:spcPts val="0"/>
              </a:spcAft>
              <a:buSzPts val="1600"/>
              <a:buNone/>
              <a:defRPr sz="1600" b="1"/>
            </a:lvl7pPr>
            <a:lvl8pPr marL="3657600" lvl="7" indent="-228600" algn="l">
              <a:lnSpc>
                <a:spcPct val="90000"/>
              </a:lnSpc>
              <a:spcBef>
                <a:spcPts val="800"/>
              </a:spcBef>
              <a:spcAft>
                <a:spcPts val="0"/>
              </a:spcAft>
              <a:buSzPts val="1600"/>
              <a:buNone/>
              <a:defRPr sz="1600" b="1"/>
            </a:lvl8pPr>
            <a:lvl9pPr marL="4114800" lvl="8" indent="-228600" algn="l">
              <a:lnSpc>
                <a:spcPct val="90000"/>
              </a:lnSpc>
              <a:spcBef>
                <a:spcPts val="800"/>
              </a:spcBef>
              <a:spcAft>
                <a:spcPts val="0"/>
              </a:spcAft>
              <a:buSzPts val="1600"/>
              <a:buNone/>
              <a:defRPr sz="1600" b="1"/>
            </a:lvl9pPr>
          </a:lstStyle>
          <a:p>
            <a:endParaRPr/>
          </a:p>
        </p:txBody>
      </p:sp>
      <p:sp>
        <p:nvSpPr>
          <p:cNvPr id="38" name="Google Shape;38;p15"/>
          <p:cNvSpPr txBox="1">
            <a:spLocks noGrp="1"/>
          </p:cNvSpPr>
          <p:nvPr>
            <p:ph type="body" idx="4"/>
          </p:nvPr>
        </p:nvSpPr>
        <p:spPr>
          <a:xfrm>
            <a:off x="6326188" y="2514600"/>
            <a:ext cx="5029200" cy="3675063"/>
          </a:xfrm>
          <a:prstGeom prst="rect">
            <a:avLst/>
          </a:prstGeom>
          <a:noFill/>
          <a:ln>
            <a:noFill/>
          </a:ln>
        </p:spPr>
        <p:txBody>
          <a:bodyPr spcFirstLastPara="1" wrap="square" lIns="91425" tIns="45700" rIns="91425" bIns="45700" anchor="t" anchorCtr="0">
            <a:normAutofit/>
          </a:bodyPr>
          <a:lstStyle>
            <a:lvl1pPr marL="457200" lvl="0" indent="-355600" algn="l">
              <a:lnSpc>
                <a:spcPct val="90000"/>
              </a:lnSpc>
              <a:spcBef>
                <a:spcPts val="1800"/>
              </a:spcBef>
              <a:spcAft>
                <a:spcPts val="0"/>
              </a:spcAft>
              <a:buSzPts val="2000"/>
              <a:buChar char="•"/>
              <a:defRPr sz="2000"/>
            </a:lvl1pPr>
            <a:lvl2pPr marL="914400" lvl="1" indent="-342900" algn="l">
              <a:lnSpc>
                <a:spcPct val="90000"/>
              </a:lnSpc>
              <a:spcBef>
                <a:spcPts val="1000"/>
              </a:spcBef>
              <a:spcAft>
                <a:spcPts val="0"/>
              </a:spcAft>
              <a:buSzPts val="1800"/>
              <a:buChar char="•"/>
              <a:defRPr sz="1800"/>
            </a:lvl2pPr>
            <a:lvl3pPr marL="1371600" lvl="2" indent="-330200" algn="l">
              <a:lnSpc>
                <a:spcPct val="90000"/>
              </a:lnSpc>
              <a:spcBef>
                <a:spcPts val="800"/>
              </a:spcBef>
              <a:spcAft>
                <a:spcPts val="0"/>
              </a:spcAft>
              <a:buSzPts val="1600"/>
              <a:buChar char="•"/>
              <a:defRPr sz="1600"/>
            </a:lvl3pPr>
            <a:lvl4pPr marL="1828800" lvl="3" indent="-317500" algn="l">
              <a:lnSpc>
                <a:spcPct val="90000"/>
              </a:lnSpc>
              <a:spcBef>
                <a:spcPts val="800"/>
              </a:spcBef>
              <a:spcAft>
                <a:spcPts val="0"/>
              </a:spcAft>
              <a:buSzPts val="1400"/>
              <a:buChar char="•"/>
              <a:defRPr sz="1400"/>
            </a:lvl4pPr>
            <a:lvl5pPr marL="2286000" lvl="4" indent="-317500" algn="l">
              <a:lnSpc>
                <a:spcPct val="90000"/>
              </a:lnSpc>
              <a:spcBef>
                <a:spcPts val="800"/>
              </a:spcBef>
              <a:spcAft>
                <a:spcPts val="0"/>
              </a:spcAft>
              <a:buSzPts val="1400"/>
              <a:buChar char="•"/>
              <a:defRPr sz="1400"/>
            </a:lvl5pPr>
            <a:lvl6pPr marL="2743200" lvl="5" indent="-330200" algn="l">
              <a:lnSpc>
                <a:spcPct val="90000"/>
              </a:lnSpc>
              <a:spcBef>
                <a:spcPts val="800"/>
              </a:spcBef>
              <a:spcAft>
                <a:spcPts val="0"/>
              </a:spcAft>
              <a:buSzPts val="1600"/>
              <a:buChar char="•"/>
              <a:defRPr sz="1600"/>
            </a:lvl6pPr>
            <a:lvl7pPr marL="3200400" lvl="6" indent="-330200" algn="l">
              <a:lnSpc>
                <a:spcPct val="90000"/>
              </a:lnSpc>
              <a:spcBef>
                <a:spcPts val="800"/>
              </a:spcBef>
              <a:spcAft>
                <a:spcPts val="0"/>
              </a:spcAft>
              <a:buSzPts val="1600"/>
              <a:buChar char="•"/>
              <a:defRPr sz="1600"/>
            </a:lvl7pPr>
            <a:lvl8pPr marL="3657600" lvl="7" indent="-330200" algn="l">
              <a:lnSpc>
                <a:spcPct val="90000"/>
              </a:lnSpc>
              <a:spcBef>
                <a:spcPts val="800"/>
              </a:spcBef>
              <a:spcAft>
                <a:spcPts val="0"/>
              </a:spcAft>
              <a:buSzPts val="1600"/>
              <a:buChar char="•"/>
              <a:defRPr sz="1600"/>
            </a:lvl8pPr>
            <a:lvl9pPr marL="4114800" lvl="8" indent="-330200" algn="l">
              <a:lnSpc>
                <a:spcPct val="90000"/>
              </a:lnSpc>
              <a:spcBef>
                <a:spcPts val="800"/>
              </a:spcBef>
              <a:spcAft>
                <a:spcPts val="0"/>
              </a:spcAft>
              <a:buSzPts val="1600"/>
              <a:buChar char="•"/>
              <a:defRPr sz="1600"/>
            </a:lvl9pPr>
          </a:lstStyle>
          <a:p>
            <a:endParaRPr/>
          </a:p>
        </p:txBody>
      </p:sp>
      <p:sp>
        <p:nvSpPr>
          <p:cNvPr id="39" name="Google Shape;39;p15"/>
          <p:cNvSpPr txBox="1">
            <a:spLocks noGrp="1"/>
          </p:cNvSpPr>
          <p:nvPr>
            <p:ph type="ftr" idx="11"/>
          </p:nvPr>
        </p:nvSpPr>
        <p:spPr>
          <a:xfrm>
            <a:off x="381000" y="6549715"/>
            <a:ext cx="8442158" cy="229237"/>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15"/>
          <p:cNvSpPr txBox="1">
            <a:spLocks noGrp="1"/>
          </p:cNvSpPr>
          <p:nvPr>
            <p:ph type="dt" idx="10"/>
          </p:nvPr>
        </p:nvSpPr>
        <p:spPr>
          <a:xfrm>
            <a:off x="9685939" y="6549715"/>
            <a:ext cx="1667860" cy="229237"/>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15"/>
          <p:cNvSpPr txBox="1">
            <a:spLocks noGrp="1"/>
          </p:cNvSpPr>
          <p:nvPr>
            <p:ph type="sldNum" idx="12"/>
          </p:nvPr>
        </p:nvSpPr>
        <p:spPr>
          <a:xfrm>
            <a:off x="11353799" y="6549715"/>
            <a:ext cx="446361" cy="229237"/>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2"/>
        <p:cNvGrpSpPr/>
        <p:nvPr/>
      </p:nvGrpSpPr>
      <p:grpSpPr>
        <a:xfrm>
          <a:off x="0" y="0"/>
          <a:ext cx="0" cy="0"/>
          <a:chOff x="0" y="0"/>
          <a:chExt cx="0" cy="0"/>
        </a:xfrm>
      </p:grpSpPr>
      <p:sp>
        <p:nvSpPr>
          <p:cNvPr id="43" name="Google Shape;43;p16"/>
          <p:cNvSpPr txBox="1">
            <a:spLocks noGrp="1"/>
          </p:cNvSpPr>
          <p:nvPr>
            <p:ph type="title"/>
          </p:nvPr>
        </p:nvSpPr>
        <p:spPr>
          <a:xfrm>
            <a:off x="838200" y="365126"/>
            <a:ext cx="10515600" cy="1145224"/>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 name="Google Shape;44;p16"/>
          <p:cNvSpPr txBox="1">
            <a:spLocks noGrp="1"/>
          </p:cNvSpPr>
          <p:nvPr>
            <p:ph type="ftr" idx="11"/>
          </p:nvPr>
        </p:nvSpPr>
        <p:spPr>
          <a:xfrm>
            <a:off x="381000" y="6549715"/>
            <a:ext cx="8442158" cy="229237"/>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16"/>
          <p:cNvSpPr txBox="1">
            <a:spLocks noGrp="1"/>
          </p:cNvSpPr>
          <p:nvPr>
            <p:ph type="dt" idx="10"/>
          </p:nvPr>
        </p:nvSpPr>
        <p:spPr>
          <a:xfrm>
            <a:off x="9685939" y="6549715"/>
            <a:ext cx="1667860" cy="229237"/>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16"/>
          <p:cNvSpPr txBox="1">
            <a:spLocks noGrp="1"/>
          </p:cNvSpPr>
          <p:nvPr>
            <p:ph type="sldNum" idx="12"/>
          </p:nvPr>
        </p:nvSpPr>
        <p:spPr>
          <a:xfrm>
            <a:off x="11353799" y="6549715"/>
            <a:ext cx="446361" cy="229237"/>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7"/>
        <p:cNvGrpSpPr/>
        <p:nvPr/>
      </p:nvGrpSpPr>
      <p:grpSpPr>
        <a:xfrm>
          <a:off x="0" y="0"/>
          <a:ext cx="0" cy="0"/>
          <a:chOff x="0" y="0"/>
          <a:chExt cx="0" cy="0"/>
        </a:xfrm>
      </p:grpSpPr>
      <p:sp>
        <p:nvSpPr>
          <p:cNvPr id="48" name="Google Shape;48;p17"/>
          <p:cNvSpPr txBox="1">
            <a:spLocks noGrp="1"/>
          </p:cNvSpPr>
          <p:nvPr>
            <p:ph type="ftr" idx="11"/>
          </p:nvPr>
        </p:nvSpPr>
        <p:spPr>
          <a:xfrm>
            <a:off x="381000" y="6549715"/>
            <a:ext cx="8442158" cy="229237"/>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17"/>
          <p:cNvSpPr txBox="1">
            <a:spLocks noGrp="1"/>
          </p:cNvSpPr>
          <p:nvPr>
            <p:ph type="dt" idx="10"/>
          </p:nvPr>
        </p:nvSpPr>
        <p:spPr>
          <a:xfrm>
            <a:off x="9685939" y="6549715"/>
            <a:ext cx="1667860" cy="229237"/>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17"/>
          <p:cNvSpPr txBox="1">
            <a:spLocks noGrp="1"/>
          </p:cNvSpPr>
          <p:nvPr>
            <p:ph type="sldNum" idx="12"/>
          </p:nvPr>
        </p:nvSpPr>
        <p:spPr>
          <a:xfrm>
            <a:off x="11353799" y="6549715"/>
            <a:ext cx="446361" cy="229237"/>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51"/>
        <p:cNvGrpSpPr/>
        <p:nvPr/>
      </p:nvGrpSpPr>
      <p:grpSpPr>
        <a:xfrm>
          <a:off x="0" y="0"/>
          <a:ext cx="0" cy="0"/>
          <a:chOff x="0" y="0"/>
          <a:chExt cx="0" cy="0"/>
        </a:xfrm>
      </p:grpSpPr>
      <p:sp>
        <p:nvSpPr>
          <p:cNvPr id="52" name="Google Shape;52;p18"/>
          <p:cNvSpPr txBox="1">
            <a:spLocks noGrp="1"/>
          </p:cNvSpPr>
          <p:nvPr>
            <p:ph type="title"/>
          </p:nvPr>
        </p:nvSpPr>
        <p:spPr>
          <a:xfrm>
            <a:off x="7924800" y="1527048"/>
            <a:ext cx="3429000" cy="1901952"/>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accent1"/>
              </a:buClr>
              <a:buSzPts val="3400"/>
              <a:buFont typeface="Century Schoolbook"/>
              <a:buNone/>
              <a:defRPr sz="3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3" name="Google Shape;53;p18" descr="An empty placeholder to add an image. Click on the placeholder and select the image that you wish to add"/>
          <p:cNvSpPr>
            <a:spLocks noGrp="1"/>
          </p:cNvSpPr>
          <p:nvPr>
            <p:ph type="pic" idx="2"/>
          </p:nvPr>
        </p:nvSpPr>
        <p:spPr>
          <a:xfrm>
            <a:off x="838198" y="685800"/>
            <a:ext cx="6400800" cy="5257800"/>
          </a:xfrm>
          <a:prstGeom prst="rect">
            <a:avLst/>
          </a:prstGeom>
          <a:noFill/>
          <a:ln>
            <a:noFill/>
          </a:ln>
        </p:spPr>
      </p:sp>
      <p:sp>
        <p:nvSpPr>
          <p:cNvPr id="54" name="Google Shape;54;p18"/>
          <p:cNvSpPr txBox="1">
            <a:spLocks noGrp="1"/>
          </p:cNvSpPr>
          <p:nvPr>
            <p:ph type="body" idx="1"/>
          </p:nvPr>
        </p:nvSpPr>
        <p:spPr>
          <a:xfrm>
            <a:off x="7924800" y="3581400"/>
            <a:ext cx="3428999" cy="18288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SzPts val="1600"/>
              <a:buNone/>
              <a:defRPr sz="1600"/>
            </a:lvl1pPr>
            <a:lvl2pPr marL="914400" lvl="1" indent="-228600" algn="l">
              <a:lnSpc>
                <a:spcPct val="90000"/>
              </a:lnSpc>
              <a:spcBef>
                <a:spcPts val="1000"/>
              </a:spcBef>
              <a:spcAft>
                <a:spcPts val="0"/>
              </a:spcAft>
              <a:buSzPts val="1400"/>
              <a:buNone/>
              <a:defRPr sz="1400"/>
            </a:lvl2pPr>
            <a:lvl3pPr marL="1371600" lvl="2" indent="-228600" algn="l">
              <a:lnSpc>
                <a:spcPct val="90000"/>
              </a:lnSpc>
              <a:spcBef>
                <a:spcPts val="800"/>
              </a:spcBef>
              <a:spcAft>
                <a:spcPts val="0"/>
              </a:spcAft>
              <a:buSzPts val="1200"/>
              <a:buNone/>
              <a:defRPr sz="1200"/>
            </a:lvl3pPr>
            <a:lvl4pPr marL="1828800" lvl="3" indent="-228600" algn="l">
              <a:lnSpc>
                <a:spcPct val="90000"/>
              </a:lnSpc>
              <a:spcBef>
                <a:spcPts val="800"/>
              </a:spcBef>
              <a:spcAft>
                <a:spcPts val="0"/>
              </a:spcAft>
              <a:buSzPts val="1000"/>
              <a:buNone/>
              <a:defRPr sz="1000"/>
            </a:lvl4pPr>
            <a:lvl5pPr marL="2286000" lvl="4" indent="-228600" algn="l">
              <a:lnSpc>
                <a:spcPct val="90000"/>
              </a:lnSpc>
              <a:spcBef>
                <a:spcPts val="800"/>
              </a:spcBef>
              <a:spcAft>
                <a:spcPts val="0"/>
              </a:spcAft>
              <a:buSzPts val="1000"/>
              <a:buNone/>
              <a:defRPr sz="1000"/>
            </a:lvl5pPr>
            <a:lvl6pPr marL="2743200" lvl="5" indent="-228600" algn="l">
              <a:lnSpc>
                <a:spcPct val="90000"/>
              </a:lnSpc>
              <a:spcBef>
                <a:spcPts val="800"/>
              </a:spcBef>
              <a:spcAft>
                <a:spcPts val="0"/>
              </a:spcAft>
              <a:buSzPts val="1000"/>
              <a:buNone/>
              <a:defRPr sz="1000"/>
            </a:lvl6pPr>
            <a:lvl7pPr marL="3200400" lvl="6" indent="-228600" algn="l">
              <a:lnSpc>
                <a:spcPct val="90000"/>
              </a:lnSpc>
              <a:spcBef>
                <a:spcPts val="800"/>
              </a:spcBef>
              <a:spcAft>
                <a:spcPts val="0"/>
              </a:spcAft>
              <a:buSzPts val="1000"/>
              <a:buNone/>
              <a:defRPr sz="1000"/>
            </a:lvl7pPr>
            <a:lvl8pPr marL="3657600" lvl="7" indent="-228600" algn="l">
              <a:lnSpc>
                <a:spcPct val="90000"/>
              </a:lnSpc>
              <a:spcBef>
                <a:spcPts val="800"/>
              </a:spcBef>
              <a:spcAft>
                <a:spcPts val="0"/>
              </a:spcAft>
              <a:buSzPts val="1000"/>
              <a:buNone/>
              <a:defRPr sz="1000"/>
            </a:lvl8pPr>
            <a:lvl9pPr marL="4114800" lvl="8" indent="-228600" algn="l">
              <a:lnSpc>
                <a:spcPct val="90000"/>
              </a:lnSpc>
              <a:spcBef>
                <a:spcPts val="800"/>
              </a:spcBef>
              <a:spcAft>
                <a:spcPts val="0"/>
              </a:spcAft>
              <a:buSzPts val="1000"/>
              <a:buNone/>
              <a:defRPr sz="1000"/>
            </a:lvl9pPr>
          </a:lstStyle>
          <a:p>
            <a:endParaRPr/>
          </a:p>
        </p:txBody>
      </p:sp>
      <p:sp>
        <p:nvSpPr>
          <p:cNvPr id="55" name="Google Shape;55;p18"/>
          <p:cNvSpPr txBox="1">
            <a:spLocks noGrp="1"/>
          </p:cNvSpPr>
          <p:nvPr>
            <p:ph type="ftr" idx="11"/>
          </p:nvPr>
        </p:nvSpPr>
        <p:spPr>
          <a:xfrm>
            <a:off x="381000" y="6549715"/>
            <a:ext cx="8442158" cy="229237"/>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18"/>
          <p:cNvSpPr txBox="1">
            <a:spLocks noGrp="1"/>
          </p:cNvSpPr>
          <p:nvPr>
            <p:ph type="dt" idx="10"/>
          </p:nvPr>
        </p:nvSpPr>
        <p:spPr>
          <a:xfrm>
            <a:off x="9685939" y="6549715"/>
            <a:ext cx="1667860" cy="229237"/>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18"/>
          <p:cNvSpPr txBox="1">
            <a:spLocks noGrp="1"/>
          </p:cNvSpPr>
          <p:nvPr>
            <p:ph type="sldNum" idx="12"/>
          </p:nvPr>
        </p:nvSpPr>
        <p:spPr>
          <a:xfrm>
            <a:off x="11353799" y="6549715"/>
            <a:ext cx="446361" cy="229237"/>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19"/>
          <p:cNvSpPr txBox="1">
            <a:spLocks noGrp="1"/>
          </p:cNvSpPr>
          <p:nvPr>
            <p:ph type="title"/>
          </p:nvPr>
        </p:nvSpPr>
        <p:spPr>
          <a:xfrm>
            <a:off x="7924800" y="1524000"/>
            <a:ext cx="3429000" cy="19050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accent1"/>
              </a:buClr>
              <a:buSzPts val="3400"/>
              <a:buFont typeface="Century Schoolbook"/>
              <a:buNone/>
              <a:defRPr sz="3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19"/>
          <p:cNvSpPr txBox="1">
            <a:spLocks noGrp="1"/>
          </p:cNvSpPr>
          <p:nvPr>
            <p:ph type="body" idx="1"/>
          </p:nvPr>
        </p:nvSpPr>
        <p:spPr>
          <a:xfrm>
            <a:off x="838200" y="685800"/>
            <a:ext cx="6400800" cy="5257800"/>
          </a:xfrm>
          <a:prstGeom prst="rect">
            <a:avLst/>
          </a:prstGeom>
          <a:noFill/>
          <a:ln>
            <a:noFill/>
          </a:ln>
        </p:spPr>
        <p:txBody>
          <a:bodyPr spcFirstLastPara="1" wrap="square" lIns="91425" tIns="45700" rIns="91425" bIns="45700" anchor="t" anchorCtr="0">
            <a:normAutofit/>
          </a:bodyPr>
          <a:lstStyle>
            <a:lvl1pPr marL="457200" lvl="0" indent="-355600" algn="l">
              <a:lnSpc>
                <a:spcPct val="90000"/>
              </a:lnSpc>
              <a:spcBef>
                <a:spcPts val="1800"/>
              </a:spcBef>
              <a:spcAft>
                <a:spcPts val="0"/>
              </a:spcAft>
              <a:buSzPts val="2000"/>
              <a:buChar char="•"/>
              <a:defRPr sz="2000"/>
            </a:lvl1pPr>
            <a:lvl2pPr marL="914400" lvl="1" indent="-342900" algn="l">
              <a:lnSpc>
                <a:spcPct val="90000"/>
              </a:lnSpc>
              <a:spcBef>
                <a:spcPts val="1000"/>
              </a:spcBef>
              <a:spcAft>
                <a:spcPts val="0"/>
              </a:spcAft>
              <a:buSzPts val="1800"/>
              <a:buChar char="•"/>
              <a:defRPr sz="1800"/>
            </a:lvl2pPr>
            <a:lvl3pPr marL="1371600" lvl="2" indent="-330200" algn="l">
              <a:lnSpc>
                <a:spcPct val="90000"/>
              </a:lnSpc>
              <a:spcBef>
                <a:spcPts val="800"/>
              </a:spcBef>
              <a:spcAft>
                <a:spcPts val="0"/>
              </a:spcAft>
              <a:buSzPts val="1600"/>
              <a:buChar char="•"/>
              <a:defRPr sz="1600"/>
            </a:lvl3pPr>
            <a:lvl4pPr marL="1828800" lvl="3" indent="-317500" algn="l">
              <a:lnSpc>
                <a:spcPct val="90000"/>
              </a:lnSpc>
              <a:spcBef>
                <a:spcPts val="800"/>
              </a:spcBef>
              <a:spcAft>
                <a:spcPts val="0"/>
              </a:spcAft>
              <a:buSzPts val="1400"/>
              <a:buChar char="•"/>
              <a:defRPr sz="1400"/>
            </a:lvl4pPr>
            <a:lvl5pPr marL="2286000" lvl="4" indent="-317500" algn="l">
              <a:lnSpc>
                <a:spcPct val="90000"/>
              </a:lnSpc>
              <a:spcBef>
                <a:spcPts val="800"/>
              </a:spcBef>
              <a:spcAft>
                <a:spcPts val="0"/>
              </a:spcAft>
              <a:buSzPts val="1400"/>
              <a:buChar char="•"/>
              <a:defRPr sz="1400"/>
            </a:lvl5pPr>
            <a:lvl6pPr marL="2743200" lvl="5" indent="-355600" algn="l">
              <a:lnSpc>
                <a:spcPct val="90000"/>
              </a:lnSpc>
              <a:spcBef>
                <a:spcPts val="800"/>
              </a:spcBef>
              <a:spcAft>
                <a:spcPts val="0"/>
              </a:spcAft>
              <a:buSzPts val="2000"/>
              <a:buChar char="•"/>
              <a:defRPr sz="2000"/>
            </a:lvl6pPr>
            <a:lvl7pPr marL="3200400" lvl="6" indent="-355600" algn="l">
              <a:lnSpc>
                <a:spcPct val="90000"/>
              </a:lnSpc>
              <a:spcBef>
                <a:spcPts val="800"/>
              </a:spcBef>
              <a:spcAft>
                <a:spcPts val="0"/>
              </a:spcAft>
              <a:buSzPts val="2000"/>
              <a:buChar char="•"/>
              <a:defRPr sz="2000"/>
            </a:lvl7pPr>
            <a:lvl8pPr marL="3657600" lvl="7" indent="-355600" algn="l">
              <a:lnSpc>
                <a:spcPct val="90000"/>
              </a:lnSpc>
              <a:spcBef>
                <a:spcPts val="800"/>
              </a:spcBef>
              <a:spcAft>
                <a:spcPts val="0"/>
              </a:spcAft>
              <a:buSzPts val="2000"/>
              <a:buChar char="•"/>
              <a:defRPr sz="2000"/>
            </a:lvl8pPr>
            <a:lvl9pPr marL="4114800" lvl="8" indent="-355600" algn="l">
              <a:lnSpc>
                <a:spcPct val="90000"/>
              </a:lnSpc>
              <a:spcBef>
                <a:spcPts val="800"/>
              </a:spcBef>
              <a:spcAft>
                <a:spcPts val="0"/>
              </a:spcAft>
              <a:buSzPts val="2000"/>
              <a:buChar char="•"/>
              <a:defRPr sz="2000"/>
            </a:lvl9pPr>
          </a:lstStyle>
          <a:p>
            <a:endParaRPr/>
          </a:p>
        </p:txBody>
      </p:sp>
      <p:sp>
        <p:nvSpPr>
          <p:cNvPr id="61" name="Google Shape;61;p19"/>
          <p:cNvSpPr txBox="1">
            <a:spLocks noGrp="1"/>
          </p:cNvSpPr>
          <p:nvPr>
            <p:ph type="body" idx="2"/>
          </p:nvPr>
        </p:nvSpPr>
        <p:spPr>
          <a:xfrm>
            <a:off x="7924800" y="3581400"/>
            <a:ext cx="3429000" cy="18288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SzPts val="1600"/>
              <a:buNone/>
              <a:defRPr sz="1600"/>
            </a:lvl1pPr>
            <a:lvl2pPr marL="914400" lvl="1" indent="-228600" algn="l">
              <a:lnSpc>
                <a:spcPct val="90000"/>
              </a:lnSpc>
              <a:spcBef>
                <a:spcPts val="1000"/>
              </a:spcBef>
              <a:spcAft>
                <a:spcPts val="0"/>
              </a:spcAft>
              <a:buSzPts val="1400"/>
              <a:buNone/>
              <a:defRPr sz="1400"/>
            </a:lvl2pPr>
            <a:lvl3pPr marL="1371600" lvl="2" indent="-228600" algn="l">
              <a:lnSpc>
                <a:spcPct val="90000"/>
              </a:lnSpc>
              <a:spcBef>
                <a:spcPts val="800"/>
              </a:spcBef>
              <a:spcAft>
                <a:spcPts val="0"/>
              </a:spcAft>
              <a:buSzPts val="1200"/>
              <a:buNone/>
              <a:defRPr sz="1200"/>
            </a:lvl3pPr>
            <a:lvl4pPr marL="1828800" lvl="3" indent="-228600" algn="l">
              <a:lnSpc>
                <a:spcPct val="90000"/>
              </a:lnSpc>
              <a:spcBef>
                <a:spcPts val="800"/>
              </a:spcBef>
              <a:spcAft>
                <a:spcPts val="0"/>
              </a:spcAft>
              <a:buSzPts val="1000"/>
              <a:buNone/>
              <a:defRPr sz="1000"/>
            </a:lvl4pPr>
            <a:lvl5pPr marL="2286000" lvl="4" indent="-228600" algn="l">
              <a:lnSpc>
                <a:spcPct val="90000"/>
              </a:lnSpc>
              <a:spcBef>
                <a:spcPts val="800"/>
              </a:spcBef>
              <a:spcAft>
                <a:spcPts val="0"/>
              </a:spcAft>
              <a:buSzPts val="1000"/>
              <a:buNone/>
              <a:defRPr sz="1000"/>
            </a:lvl5pPr>
            <a:lvl6pPr marL="2743200" lvl="5" indent="-228600" algn="l">
              <a:lnSpc>
                <a:spcPct val="90000"/>
              </a:lnSpc>
              <a:spcBef>
                <a:spcPts val="800"/>
              </a:spcBef>
              <a:spcAft>
                <a:spcPts val="0"/>
              </a:spcAft>
              <a:buSzPts val="1000"/>
              <a:buNone/>
              <a:defRPr sz="1000"/>
            </a:lvl6pPr>
            <a:lvl7pPr marL="3200400" lvl="6" indent="-228600" algn="l">
              <a:lnSpc>
                <a:spcPct val="90000"/>
              </a:lnSpc>
              <a:spcBef>
                <a:spcPts val="800"/>
              </a:spcBef>
              <a:spcAft>
                <a:spcPts val="0"/>
              </a:spcAft>
              <a:buSzPts val="1000"/>
              <a:buNone/>
              <a:defRPr sz="1000"/>
            </a:lvl7pPr>
            <a:lvl8pPr marL="3657600" lvl="7" indent="-228600" algn="l">
              <a:lnSpc>
                <a:spcPct val="90000"/>
              </a:lnSpc>
              <a:spcBef>
                <a:spcPts val="800"/>
              </a:spcBef>
              <a:spcAft>
                <a:spcPts val="0"/>
              </a:spcAft>
              <a:buSzPts val="1000"/>
              <a:buNone/>
              <a:defRPr sz="1000"/>
            </a:lvl8pPr>
            <a:lvl9pPr marL="4114800" lvl="8" indent="-228600" algn="l">
              <a:lnSpc>
                <a:spcPct val="90000"/>
              </a:lnSpc>
              <a:spcBef>
                <a:spcPts val="800"/>
              </a:spcBef>
              <a:spcAft>
                <a:spcPts val="0"/>
              </a:spcAft>
              <a:buSzPts val="1000"/>
              <a:buNone/>
              <a:defRPr sz="1000"/>
            </a:lvl9pPr>
          </a:lstStyle>
          <a:p>
            <a:endParaRPr/>
          </a:p>
        </p:txBody>
      </p:sp>
      <p:sp>
        <p:nvSpPr>
          <p:cNvPr id="62" name="Google Shape;62;p19"/>
          <p:cNvSpPr txBox="1">
            <a:spLocks noGrp="1"/>
          </p:cNvSpPr>
          <p:nvPr>
            <p:ph type="ftr" idx="11"/>
          </p:nvPr>
        </p:nvSpPr>
        <p:spPr>
          <a:xfrm>
            <a:off x="381000" y="6549715"/>
            <a:ext cx="8442158" cy="229237"/>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19"/>
          <p:cNvSpPr txBox="1">
            <a:spLocks noGrp="1"/>
          </p:cNvSpPr>
          <p:nvPr>
            <p:ph type="dt" idx="10"/>
          </p:nvPr>
        </p:nvSpPr>
        <p:spPr>
          <a:xfrm>
            <a:off x="9685939" y="6549715"/>
            <a:ext cx="1667860" cy="229237"/>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19"/>
          <p:cNvSpPr txBox="1">
            <a:spLocks noGrp="1"/>
          </p:cNvSpPr>
          <p:nvPr>
            <p:ph type="sldNum" idx="12"/>
          </p:nvPr>
        </p:nvSpPr>
        <p:spPr>
          <a:xfrm>
            <a:off x="11353799" y="6549715"/>
            <a:ext cx="446361" cy="229237"/>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Section Header">
  <p:cSld name="Section Header">
    <p:bg>
      <p:bgPr>
        <a:blipFill>
          <a:blip r:embed="rId2">
            <a:alphaModFix/>
          </a:blip>
          <a:stretch>
            <a:fillRect/>
          </a:stretch>
        </a:blipFill>
        <a:effectLst/>
      </p:bgPr>
    </p:bg>
    <p:spTree>
      <p:nvGrpSpPr>
        <p:cNvPr id="1" name="Shape 65"/>
        <p:cNvGrpSpPr/>
        <p:nvPr/>
      </p:nvGrpSpPr>
      <p:grpSpPr>
        <a:xfrm>
          <a:off x="0" y="0"/>
          <a:ext cx="0" cy="0"/>
          <a:chOff x="0" y="0"/>
          <a:chExt cx="0" cy="0"/>
        </a:xfrm>
      </p:grpSpPr>
      <p:sp>
        <p:nvSpPr>
          <p:cNvPr id="66" name="Google Shape;66;p20"/>
          <p:cNvSpPr/>
          <p:nvPr/>
        </p:nvSpPr>
        <p:spPr>
          <a:xfrm>
            <a:off x="0" y="3276600"/>
            <a:ext cx="12192000" cy="2763216"/>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entury Schoolbook"/>
              <a:ea typeface="Century Schoolbook"/>
              <a:cs typeface="Century Schoolbook"/>
              <a:sym typeface="Century Schoolbook"/>
            </a:endParaRPr>
          </a:p>
        </p:txBody>
      </p:sp>
      <p:sp>
        <p:nvSpPr>
          <p:cNvPr id="67" name="Google Shape;67;p20"/>
          <p:cNvSpPr txBox="1">
            <a:spLocks noGrp="1"/>
          </p:cNvSpPr>
          <p:nvPr>
            <p:ph type="title"/>
          </p:nvPr>
        </p:nvSpPr>
        <p:spPr>
          <a:xfrm>
            <a:off x="841248" y="3429000"/>
            <a:ext cx="9601200" cy="1838519"/>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5200"/>
              <a:buFont typeface="Century Schoolbook"/>
              <a:buNone/>
              <a:defRPr sz="52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8" name="Google Shape;68;p20"/>
          <p:cNvSpPr txBox="1">
            <a:spLocks noGrp="1"/>
          </p:cNvSpPr>
          <p:nvPr>
            <p:ph type="body" idx="1"/>
          </p:nvPr>
        </p:nvSpPr>
        <p:spPr>
          <a:xfrm>
            <a:off x="841248" y="5340096"/>
            <a:ext cx="9601200" cy="4754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0"/>
              </a:spcBef>
              <a:spcAft>
                <a:spcPts val="0"/>
              </a:spcAft>
              <a:buSzPts val="2400"/>
              <a:buNone/>
              <a:defRPr sz="2400">
                <a:solidFill>
                  <a:schemeClr val="dk1"/>
                </a:solidFill>
              </a:defRPr>
            </a:lvl1pPr>
            <a:lvl2pPr marL="914400" lvl="1" indent="-228600" algn="l">
              <a:lnSpc>
                <a:spcPct val="90000"/>
              </a:lnSpc>
              <a:spcBef>
                <a:spcPts val="1000"/>
              </a:spcBef>
              <a:spcAft>
                <a:spcPts val="0"/>
              </a:spcAft>
              <a:buSzPts val="2000"/>
              <a:buNone/>
              <a:defRPr sz="2000"/>
            </a:lvl2pPr>
            <a:lvl3pPr marL="1371600" lvl="2" indent="-228600" algn="l">
              <a:lnSpc>
                <a:spcPct val="90000"/>
              </a:lnSpc>
              <a:spcBef>
                <a:spcPts val="800"/>
              </a:spcBef>
              <a:spcAft>
                <a:spcPts val="0"/>
              </a:spcAft>
              <a:buSzPts val="1800"/>
              <a:buNone/>
              <a:defRPr sz="1800"/>
            </a:lvl3pPr>
            <a:lvl4pPr marL="1828800" lvl="3" indent="-228600" algn="l">
              <a:lnSpc>
                <a:spcPct val="90000"/>
              </a:lnSpc>
              <a:spcBef>
                <a:spcPts val="800"/>
              </a:spcBef>
              <a:spcAft>
                <a:spcPts val="0"/>
              </a:spcAft>
              <a:buSzPts val="1600"/>
              <a:buNone/>
              <a:defRPr sz="1600"/>
            </a:lvl4pPr>
            <a:lvl5pPr marL="2286000" lvl="4" indent="-228600" algn="l">
              <a:lnSpc>
                <a:spcPct val="90000"/>
              </a:lnSpc>
              <a:spcBef>
                <a:spcPts val="800"/>
              </a:spcBef>
              <a:spcAft>
                <a:spcPts val="0"/>
              </a:spcAft>
              <a:buSzPts val="1600"/>
              <a:buNone/>
              <a:defRPr sz="1600"/>
            </a:lvl5pPr>
            <a:lvl6pPr marL="2743200" lvl="5" indent="-228600" algn="l">
              <a:lnSpc>
                <a:spcPct val="90000"/>
              </a:lnSpc>
              <a:spcBef>
                <a:spcPts val="800"/>
              </a:spcBef>
              <a:spcAft>
                <a:spcPts val="0"/>
              </a:spcAft>
              <a:buSzPts val="1600"/>
              <a:buNone/>
              <a:defRPr sz="1600"/>
            </a:lvl6pPr>
            <a:lvl7pPr marL="3200400" lvl="6" indent="-228600" algn="l">
              <a:lnSpc>
                <a:spcPct val="90000"/>
              </a:lnSpc>
              <a:spcBef>
                <a:spcPts val="800"/>
              </a:spcBef>
              <a:spcAft>
                <a:spcPts val="0"/>
              </a:spcAft>
              <a:buSzPts val="1600"/>
              <a:buNone/>
              <a:defRPr sz="1600"/>
            </a:lvl7pPr>
            <a:lvl8pPr marL="3657600" lvl="7" indent="-228600" algn="l">
              <a:lnSpc>
                <a:spcPct val="90000"/>
              </a:lnSpc>
              <a:spcBef>
                <a:spcPts val="800"/>
              </a:spcBef>
              <a:spcAft>
                <a:spcPts val="0"/>
              </a:spcAft>
              <a:buSzPts val="1600"/>
              <a:buNone/>
              <a:defRPr sz="1600"/>
            </a:lvl8pPr>
            <a:lvl9pPr marL="4114800" lvl="8" indent="-228600" algn="l">
              <a:lnSpc>
                <a:spcPct val="90000"/>
              </a:lnSpc>
              <a:spcBef>
                <a:spcPts val="800"/>
              </a:spcBef>
              <a:spcAft>
                <a:spcPts val="0"/>
              </a:spcAft>
              <a:buSzPts val="1600"/>
              <a:buNone/>
              <a:defRPr sz="1600"/>
            </a:lvl9pPr>
          </a:lstStyle>
          <a:p>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9"/>
        <p:cNvGrpSpPr/>
        <p:nvPr/>
      </p:nvGrpSpPr>
      <p:grpSpPr>
        <a:xfrm>
          <a:off x="0" y="0"/>
          <a:ext cx="0" cy="0"/>
          <a:chOff x="0" y="0"/>
          <a:chExt cx="0" cy="0"/>
        </a:xfrm>
      </p:grpSpPr>
      <p:sp>
        <p:nvSpPr>
          <p:cNvPr id="70" name="Google Shape;70;p21"/>
          <p:cNvSpPr txBox="1">
            <a:spLocks noGrp="1"/>
          </p:cNvSpPr>
          <p:nvPr>
            <p:ph type="title"/>
          </p:nvPr>
        </p:nvSpPr>
        <p:spPr>
          <a:xfrm>
            <a:off x="838200" y="365126"/>
            <a:ext cx="10515600" cy="1145224"/>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1" name="Google Shape;71;p21"/>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800"/>
              </a:spcBef>
              <a:spcAft>
                <a:spcPts val="0"/>
              </a:spcAft>
              <a:buSzPts val="1800"/>
              <a:buChar char="•"/>
              <a:defRPr/>
            </a:lvl1pPr>
            <a:lvl2pPr marL="914400" lvl="1" indent="-342900" algn="l">
              <a:lnSpc>
                <a:spcPct val="90000"/>
              </a:lnSpc>
              <a:spcBef>
                <a:spcPts val="1000"/>
              </a:spcBef>
              <a:spcAft>
                <a:spcPts val="0"/>
              </a:spcAft>
              <a:buSzPts val="1800"/>
              <a:buChar char="•"/>
              <a:defRPr/>
            </a:lvl2pPr>
            <a:lvl3pPr marL="1371600" lvl="2" indent="-342900" algn="l">
              <a:lnSpc>
                <a:spcPct val="90000"/>
              </a:lnSpc>
              <a:spcBef>
                <a:spcPts val="800"/>
              </a:spcBef>
              <a:spcAft>
                <a:spcPts val="0"/>
              </a:spcAft>
              <a:buSzPts val="1800"/>
              <a:buChar char="•"/>
              <a:defRPr/>
            </a:lvl3pPr>
            <a:lvl4pPr marL="1828800" lvl="3" indent="-342900" algn="l">
              <a:lnSpc>
                <a:spcPct val="90000"/>
              </a:lnSpc>
              <a:spcBef>
                <a:spcPts val="800"/>
              </a:spcBef>
              <a:spcAft>
                <a:spcPts val="0"/>
              </a:spcAft>
              <a:buSzPts val="1800"/>
              <a:buChar char="•"/>
              <a:defRPr/>
            </a:lvl4pPr>
            <a:lvl5pPr marL="2286000" lvl="4" indent="-342900" algn="l">
              <a:lnSpc>
                <a:spcPct val="90000"/>
              </a:lnSpc>
              <a:spcBef>
                <a:spcPts val="800"/>
              </a:spcBef>
              <a:spcAft>
                <a:spcPts val="0"/>
              </a:spcAft>
              <a:buSzPts val="1800"/>
              <a:buChar char="•"/>
              <a:defRPr/>
            </a:lvl5pPr>
            <a:lvl6pPr marL="2743200" lvl="5" indent="-342900" algn="l">
              <a:lnSpc>
                <a:spcPct val="90000"/>
              </a:lnSpc>
              <a:spcBef>
                <a:spcPts val="800"/>
              </a:spcBef>
              <a:spcAft>
                <a:spcPts val="0"/>
              </a:spcAft>
              <a:buSzPts val="1800"/>
              <a:buChar char="•"/>
              <a:defRPr/>
            </a:lvl6pPr>
            <a:lvl7pPr marL="3200400" lvl="6" indent="-342900" algn="l">
              <a:lnSpc>
                <a:spcPct val="90000"/>
              </a:lnSpc>
              <a:spcBef>
                <a:spcPts val="800"/>
              </a:spcBef>
              <a:spcAft>
                <a:spcPts val="0"/>
              </a:spcAft>
              <a:buSzPts val="1800"/>
              <a:buChar char="•"/>
              <a:defRPr/>
            </a:lvl7pPr>
            <a:lvl8pPr marL="3657600" lvl="7" indent="-342900" algn="l">
              <a:lnSpc>
                <a:spcPct val="90000"/>
              </a:lnSpc>
              <a:spcBef>
                <a:spcPts val="800"/>
              </a:spcBef>
              <a:spcAft>
                <a:spcPts val="0"/>
              </a:spcAft>
              <a:buSzPts val="1800"/>
              <a:buChar char="•"/>
              <a:defRPr/>
            </a:lvl8pPr>
            <a:lvl9pPr marL="4114800" lvl="8" indent="-342900" algn="l">
              <a:lnSpc>
                <a:spcPct val="90000"/>
              </a:lnSpc>
              <a:spcBef>
                <a:spcPts val="800"/>
              </a:spcBef>
              <a:spcAft>
                <a:spcPts val="0"/>
              </a:spcAft>
              <a:buSzPts val="1800"/>
              <a:buChar char="•"/>
              <a:defRPr/>
            </a:lvl9pPr>
          </a:lstStyle>
          <a:p>
            <a:endParaRPr/>
          </a:p>
        </p:txBody>
      </p:sp>
      <p:sp>
        <p:nvSpPr>
          <p:cNvPr id="72" name="Google Shape;72;p21"/>
          <p:cNvSpPr txBox="1">
            <a:spLocks noGrp="1"/>
          </p:cNvSpPr>
          <p:nvPr>
            <p:ph type="ftr" idx="11"/>
          </p:nvPr>
        </p:nvSpPr>
        <p:spPr>
          <a:xfrm>
            <a:off x="381000" y="6549715"/>
            <a:ext cx="8442158" cy="229237"/>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1"/>
          <p:cNvSpPr txBox="1">
            <a:spLocks noGrp="1"/>
          </p:cNvSpPr>
          <p:nvPr>
            <p:ph type="dt" idx="10"/>
          </p:nvPr>
        </p:nvSpPr>
        <p:spPr>
          <a:xfrm>
            <a:off x="9685939" y="6549715"/>
            <a:ext cx="1667860" cy="229237"/>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21"/>
          <p:cNvSpPr txBox="1">
            <a:spLocks noGrp="1"/>
          </p:cNvSpPr>
          <p:nvPr>
            <p:ph type="sldNum" idx="12"/>
          </p:nvPr>
        </p:nvSpPr>
        <p:spPr>
          <a:xfrm>
            <a:off x="11353799" y="6549715"/>
            <a:ext cx="446361" cy="229237"/>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5"/>
        <p:cNvGrpSpPr/>
        <p:nvPr/>
      </p:nvGrpSpPr>
      <p:grpSpPr>
        <a:xfrm>
          <a:off x="0" y="0"/>
          <a:ext cx="0" cy="0"/>
          <a:chOff x="0" y="0"/>
          <a:chExt cx="0" cy="0"/>
        </a:xfrm>
      </p:grpSpPr>
      <p:sp>
        <p:nvSpPr>
          <p:cNvPr id="76" name="Google Shape;76;p22"/>
          <p:cNvSpPr txBox="1">
            <a:spLocks noGrp="1"/>
          </p:cNvSpPr>
          <p:nvPr>
            <p:ph type="title"/>
          </p:nvPr>
        </p:nvSpPr>
        <p:spPr>
          <a:xfrm rot="5400000">
            <a:off x="7635874" y="2470944"/>
            <a:ext cx="5811838"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accent1"/>
              </a:buClr>
              <a:buSzPts val="3400"/>
              <a:buFont typeface="Century Schoolbook"/>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7" name="Google Shape;77;p22"/>
          <p:cNvSpPr txBox="1">
            <a:spLocks noGrp="1"/>
          </p:cNvSpPr>
          <p:nvPr>
            <p:ph type="body" idx="1"/>
          </p:nvPr>
        </p:nvSpPr>
        <p:spPr>
          <a:xfrm rot="5400000">
            <a:off x="2199481" y="-996156"/>
            <a:ext cx="5811838" cy="85344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800"/>
              </a:spcBef>
              <a:spcAft>
                <a:spcPts val="0"/>
              </a:spcAft>
              <a:buSzPts val="1800"/>
              <a:buChar char="•"/>
              <a:defRPr/>
            </a:lvl1pPr>
            <a:lvl2pPr marL="914400" lvl="1" indent="-342900" algn="l">
              <a:lnSpc>
                <a:spcPct val="90000"/>
              </a:lnSpc>
              <a:spcBef>
                <a:spcPts val="1000"/>
              </a:spcBef>
              <a:spcAft>
                <a:spcPts val="0"/>
              </a:spcAft>
              <a:buSzPts val="1800"/>
              <a:buChar char="•"/>
              <a:defRPr/>
            </a:lvl2pPr>
            <a:lvl3pPr marL="1371600" lvl="2" indent="-342900" algn="l">
              <a:lnSpc>
                <a:spcPct val="90000"/>
              </a:lnSpc>
              <a:spcBef>
                <a:spcPts val="800"/>
              </a:spcBef>
              <a:spcAft>
                <a:spcPts val="0"/>
              </a:spcAft>
              <a:buSzPts val="1800"/>
              <a:buChar char="•"/>
              <a:defRPr/>
            </a:lvl3pPr>
            <a:lvl4pPr marL="1828800" lvl="3" indent="-342900" algn="l">
              <a:lnSpc>
                <a:spcPct val="90000"/>
              </a:lnSpc>
              <a:spcBef>
                <a:spcPts val="800"/>
              </a:spcBef>
              <a:spcAft>
                <a:spcPts val="0"/>
              </a:spcAft>
              <a:buSzPts val="1800"/>
              <a:buChar char="•"/>
              <a:defRPr/>
            </a:lvl4pPr>
            <a:lvl5pPr marL="2286000" lvl="4" indent="-342900" algn="l">
              <a:lnSpc>
                <a:spcPct val="90000"/>
              </a:lnSpc>
              <a:spcBef>
                <a:spcPts val="800"/>
              </a:spcBef>
              <a:spcAft>
                <a:spcPts val="0"/>
              </a:spcAft>
              <a:buSzPts val="1800"/>
              <a:buChar char="•"/>
              <a:defRPr/>
            </a:lvl5pPr>
            <a:lvl6pPr marL="2743200" lvl="5" indent="-342900" algn="l">
              <a:lnSpc>
                <a:spcPct val="90000"/>
              </a:lnSpc>
              <a:spcBef>
                <a:spcPts val="800"/>
              </a:spcBef>
              <a:spcAft>
                <a:spcPts val="0"/>
              </a:spcAft>
              <a:buSzPts val="1800"/>
              <a:buChar char="•"/>
              <a:defRPr/>
            </a:lvl6pPr>
            <a:lvl7pPr marL="3200400" lvl="6" indent="-342900" algn="l">
              <a:lnSpc>
                <a:spcPct val="90000"/>
              </a:lnSpc>
              <a:spcBef>
                <a:spcPts val="800"/>
              </a:spcBef>
              <a:spcAft>
                <a:spcPts val="0"/>
              </a:spcAft>
              <a:buSzPts val="1800"/>
              <a:buChar char="•"/>
              <a:defRPr/>
            </a:lvl7pPr>
            <a:lvl8pPr marL="3657600" lvl="7" indent="-342900" algn="l">
              <a:lnSpc>
                <a:spcPct val="90000"/>
              </a:lnSpc>
              <a:spcBef>
                <a:spcPts val="800"/>
              </a:spcBef>
              <a:spcAft>
                <a:spcPts val="0"/>
              </a:spcAft>
              <a:buSzPts val="1800"/>
              <a:buChar char="•"/>
              <a:defRPr/>
            </a:lvl8pPr>
            <a:lvl9pPr marL="4114800" lvl="8" indent="-342900" algn="l">
              <a:lnSpc>
                <a:spcPct val="90000"/>
              </a:lnSpc>
              <a:spcBef>
                <a:spcPts val="800"/>
              </a:spcBef>
              <a:spcAft>
                <a:spcPts val="0"/>
              </a:spcAft>
              <a:buSzPts val="1800"/>
              <a:buChar char="•"/>
              <a:defRPr/>
            </a:lvl9pPr>
          </a:lstStyle>
          <a:p>
            <a:endParaRPr/>
          </a:p>
        </p:txBody>
      </p:sp>
      <p:sp>
        <p:nvSpPr>
          <p:cNvPr id="78" name="Google Shape;78;p22"/>
          <p:cNvSpPr txBox="1">
            <a:spLocks noGrp="1"/>
          </p:cNvSpPr>
          <p:nvPr>
            <p:ph type="ftr" idx="11"/>
          </p:nvPr>
        </p:nvSpPr>
        <p:spPr>
          <a:xfrm>
            <a:off x="381000" y="6549715"/>
            <a:ext cx="8442158" cy="229237"/>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2"/>
          <p:cNvSpPr txBox="1">
            <a:spLocks noGrp="1"/>
          </p:cNvSpPr>
          <p:nvPr>
            <p:ph type="dt" idx="10"/>
          </p:nvPr>
        </p:nvSpPr>
        <p:spPr>
          <a:xfrm>
            <a:off x="9685939" y="6549715"/>
            <a:ext cx="1667860" cy="229237"/>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22"/>
          <p:cNvSpPr txBox="1">
            <a:spLocks noGrp="1"/>
          </p:cNvSpPr>
          <p:nvPr>
            <p:ph type="sldNum" idx="12"/>
          </p:nvPr>
        </p:nvSpPr>
        <p:spPr>
          <a:xfrm>
            <a:off x="11353799" y="6549715"/>
            <a:ext cx="446361" cy="229237"/>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9"/>
        <p:cNvGrpSpPr/>
        <p:nvPr/>
      </p:nvGrpSpPr>
      <p:grpSpPr>
        <a:xfrm>
          <a:off x="0" y="0"/>
          <a:ext cx="0" cy="0"/>
          <a:chOff x="0" y="0"/>
          <a:chExt cx="0" cy="0"/>
        </a:xfrm>
      </p:grpSpPr>
      <p:sp>
        <p:nvSpPr>
          <p:cNvPr id="10" name="Google Shape;10;p11"/>
          <p:cNvSpPr/>
          <p:nvPr/>
        </p:nvSpPr>
        <p:spPr>
          <a:xfrm>
            <a:off x="0" y="6492239"/>
            <a:ext cx="12188825" cy="365760"/>
          </a:xfrm>
          <a:prstGeom prst="rect">
            <a:avLst/>
          </a:prstGeom>
          <a:solidFill>
            <a:srgbClr val="2D292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Schoolbook"/>
              <a:ea typeface="Century Schoolbook"/>
              <a:cs typeface="Century Schoolbook"/>
              <a:sym typeface="Century Schoolbook"/>
            </a:endParaRPr>
          </a:p>
        </p:txBody>
      </p:sp>
      <p:sp>
        <p:nvSpPr>
          <p:cNvPr id="11" name="Google Shape;11;p11"/>
          <p:cNvSpPr txBox="1">
            <a:spLocks noGrp="1"/>
          </p:cNvSpPr>
          <p:nvPr>
            <p:ph type="title"/>
          </p:nvPr>
        </p:nvSpPr>
        <p:spPr>
          <a:xfrm>
            <a:off x="838200" y="365126"/>
            <a:ext cx="10515600" cy="1145224"/>
          </a:xfrm>
          <a:prstGeom prst="rect">
            <a:avLst/>
          </a:prstGeom>
          <a:noFill/>
          <a:ln>
            <a:noFill/>
          </a:ln>
        </p:spPr>
        <p:txBody>
          <a:bodyPr spcFirstLastPara="1" wrap="square" lIns="91425" tIns="45700" rIns="91425" bIns="45700" anchor="b" anchorCtr="0">
            <a:normAutofit/>
          </a:bodyPr>
          <a:lstStyle>
            <a:lvl1pPr marR="0" lvl="0" algn="l" rtl="0">
              <a:lnSpc>
                <a:spcPct val="90000"/>
              </a:lnSpc>
              <a:spcBef>
                <a:spcPts val="0"/>
              </a:spcBef>
              <a:spcAft>
                <a:spcPts val="0"/>
              </a:spcAft>
              <a:buClr>
                <a:schemeClr val="accent1"/>
              </a:buClr>
              <a:buSzPts val="3400"/>
              <a:buFont typeface="Century Schoolbook"/>
              <a:buNone/>
              <a:defRPr sz="3400" b="0" i="0" u="none" strike="noStrike" cap="none">
                <a:solidFill>
                  <a:schemeClr val="accent1"/>
                </a:solidFill>
                <a:latin typeface="Century Schoolbook"/>
                <a:ea typeface="Century Schoolbook"/>
                <a:cs typeface="Century Schoolbook"/>
                <a:sym typeface="Century Schoolbook"/>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2" name="Google Shape;12;p1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355600" algn="l" rtl="0">
              <a:lnSpc>
                <a:spcPct val="90000"/>
              </a:lnSpc>
              <a:spcBef>
                <a:spcPts val="1800"/>
              </a:spcBef>
              <a:spcAft>
                <a:spcPts val="0"/>
              </a:spcAft>
              <a:buClr>
                <a:schemeClr val="accent1"/>
              </a:buClr>
              <a:buSzPts val="2000"/>
              <a:buFont typeface="Arial"/>
              <a:buChar char="•"/>
              <a:defRPr sz="2000" b="0" i="0" u="none" strike="noStrike" cap="none">
                <a:solidFill>
                  <a:schemeClr val="lt1"/>
                </a:solidFill>
                <a:latin typeface="Century Schoolbook"/>
                <a:ea typeface="Century Schoolbook"/>
                <a:cs typeface="Century Schoolbook"/>
                <a:sym typeface="Century Schoolbook"/>
              </a:defRPr>
            </a:lvl1pPr>
            <a:lvl2pPr marL="914400" marR="0" lvl="1" indent="-342900" algn="l" rtl="0">
              <a:lnSpc>
                <a:spcPct val="90000"/>
              </a:lnSpc>
              <a:spcBef>
                <a:spcPts val="1000"/>
              </a:spcBef>
              <a:spcAft>
                <a:spcPts val="0"/>
              </a:spcAft>
              <a:buClr>
                <a:schemeClr val="accent1"/>
              </a:buClr>
              <a:buSzPts val="1800"/>
              <a:buFont typeface="Arial"/>
              <a:buChar char="•"/>
              <a:defRPr sz="1800" b="0" i="0" u="none" strike="noStrike" cap="none">
                <a:solidFill>
                  <a:schemeClr val="lt1"/>
                </a:solidFill>
                <a:latin typeface="Century Schoolbook"/>
                <a:ea typeface="Century Schoolbook"/>
                <a:cs typeface="Century Schoolbook"/>
                <a:sym typeface="Century Schoolbook"/>
              </a:defRPr>
            </a:lvl2pPr>
            <a:lvl3pPr marL="1371600" marR="0" lvl="2" indent="-330200" algn="l" rtl="0">
              <a:lnSpc>
                <a:spcPct val="90000"/>
              </a:lnSpc>
              <a:spcBef>
                <a:spcPts val="800"/>
              </a:spcBef>
              <a:spcAft>
                <a:spcPts val="0"/>
              </a:spcAft>
              <a:buClr>
                <a:schemeClr val="accent1"/>
              </a:buClr>
              <a:buSzPts val="1600"/>
              <a:buFont typeface="Arial"/>
              <a:buChar char="•"/>
              <a:defRPr sz="1600" b="0" i="0" u="none" strike="noStrike" cap="none">
                <a:solidFill>
                  <a:schemeClr val="lt1"/>
                </a:solidFill>
                <a:latin typeface="Century Schoolbook"/>
                <a:ea typeface="Century Schoolbook"/>
                <a:cs typeface="Century Schoolbook"/>
                <a:sym typeface="Century Schoolbook"/>
              </a:defRPr>
            </a:lvl3pPr>
            <a:lvl4pPr marL="1828800" marR="0" lvl="3" indent="-317500" algn="l" rtl="0">
              <a:lnSpc>
                <a:spcPct val="90000"/>
              </a:lnSpc>
              <a:spcBef>
                <a:spcPts val="800"/>
              </a:spcBef>
              <a:spcAft>
                <a:spcPts val="0"/>
              </a:spcAft>
              <a:buClr>
                <a:schemeClr val="accent1"/>
              </a:buClr>
              <a:buSzPts val="1400"/>
              <a:buFont typeface="Arial"/>
              <a:buChar char="•"/>
              <a:defRPr sz="1400" b="0" i="0" u="none" strike="noStrike" cap="none">
                <a:solidFill>
                  <a:schemeClr val="lt1"/>
                </a:solidFill>
                <a:latin typeface="Century Schoolbook"/>
                <a:ea typeface="Century Schoolbook"/>
                <a:cs typeface="Century Schoolbook"/>
                <a:sym typeface="Century Schoolbook"/>
              </a:defRPr>
            </a:lvl4pPr>
            <a:lvl5pPr marL="2286000" marR="0" lvl="4" indent="-317500" algn="l" rtl="0">
              <a:lnSpc>
                <a:spcPct val="90000"/>
              </a:lnSpc>
              <a:spcBef>
                <a:spcPts val="800"/>
              </a:spcBef>
              <a:spcAft>
                <a:spcPts val="0"/>
              </a:spcAft>
              <a:buClr>
                <a:schemeClr val="accent1"/>
              </a:buClr>
              <a:buSzPts val="1400"/>
              <a:buFont typeface="Arial"/>
              <a:buChar char="•"/>
              <a:defRPr sz="1400" b="0" i="0" u="none" strike="noStrike" cap="none">
                <a:solidFill>
                  <a:schemeClr val="lt1"/>
                </a:solidFill>
                <a:latin typeface="Century Schoolbook"/>
                <a:ea typeface="Century Schoolbook"/>
                <a:cs typeface="Century Schoolbook"/>
                <a:sym typeface="Century Schoolbook"/>
              </a:defRPr>
            </a:lvl5pPr>
            <a:lvl6pPr marL="2743200" marR="0" lvl="5" indent="-317500" algn="l" rtl="0">
              <a:lnSpc>
                <a:spcPct val="90000"/>
              </a:lnSpc>
              <a:spcBef>
                <a:spcPts val="800"/>
              </a:spcBef>
              <a:spcAft>
                <a:spcPts val="0"/>
              </a:spcAft>
              <a:buClr>
                <a:schemeClr val="accent1"/>
              </a:buClr>
              <a:buSzPts val="1400"/>
              <a:buFont typeface="Arial"/>
              <a:buChar char="•"/>
              <a:defRPr sz="1400" b="0" i="0" u="none" strike="noStrike" cap="none">
                <a:solidFill>
                  <a:schemeClr val="lt1"/>
                </a:solidFill>
                <a:latin typeface="Century Schoolbook"/>
                <a:ea typeface="Century Schoolbook"/>
                <a:cs typeface="Century Schoolbook"/>
                <a:sym typeface="Century Schoolbook"/>
              </a:defRPr>
            </a:lvl6pPr>
            <a:lvl7pPr marL="3200400" marR="0" lvl="6" indent="-317500" algn="l" rtl="0">
              <a:lnSpc>
                <a:spcPct val="90000"/>
              </a:lnSpc>
              <a:spcBef>
                <a:spcPts val="800"/>
              </a:spcBef>
              <a:spcAft>
                <a:spcPts val="0"/>
              </a:spcAft>
              <a:buClr>
                <a:schemeClr val="accent1"/>
              </a:buClr>
              <a:buSzPts val="1400"/>
              <a:buFont typeface="Arial"/>
              <a:buChar char="•"/>
              <a:defRPr sz="1400" b="0" i="0" u="none" strike="noStrike" cap="none">
                <a:solidFill>
                  <a:schemeClr val="lt1"/>
                </a:solidFill>
                <a:latin typeface="Century Schoolbook"/>
                <a:ea typeface="Century Schoolbook"/>
                <a:cs typeface="Century Schoolbook"/>
                <a:sym typeface="Century Schoolbook"/>
              </a:defRPr>
            </a:lvl7pPr>
            <a:lvl8pPr marL="3657600" marR="0" lvl="7" indent="-317500" algn="l" rtl="0">
              <a:lnSpc>
                <a:spcPct val="90000"/>
              </a:lnSpc>
              <a:spcBef>
                <a:spcPts val="800"/>
              </a:spcBef>
              <a:spcAft>
                <a:spcPts val="0"/>
              </a:spcAft>
              <a:buClr>
                <a:schemeClr val="accent1"/>
              </a:buClr>
              <a:buSzPts val="1400"/>
              <a:buFont typeface="Arial"/>
              <a:buChar char="•"/>
              <a:defRPr sz="1400" b="0" i="0" u="none" strike="noStrike" cap="none">
                <a:solidFill>
                  <a:schemeClr val="lt1"/>
                </a:solidFill>
                <a:latin typeface="Century Schoolbook"/>
                <a:ea typeface="Century Schoolbook"/>
                <a:cs typeface="Century Schoolbook"/>
                <a:sym typeface="Century Schoolbook"/>
              </a:defRPr>
            </a:lvl8pPr>
            <a:lvl9pPr marL="4114800" marR="0" lvl="8" indent="-317500" algn="l" rtl="0">
              <a:lnSpc>
                <a:spcPct val="90000"/>
              </a:lnSpc>
              <a:spcBef>
                <a:spcPts val="800"/>
              </a:spcBef>
              <a:spcAft>
                <a:spcPts val="0"/>
              </a:spcAft>
              <a:buClr>
                <a:schemeClr val="accent1"/>
              </a:buClr>
              <a:buSzPts val="1400"/>
              <a:buFont typeface="Arial"/>
              <a:buChar char="•"/>
              <a:defRPr sz="1400" b="0" i="0" u="none" strike="noStrike" cap="none">
                <a:solidFill>
                  <a:schemeClr val="lt1"/>
                </a:solidFill>
                <a:latin typeface="Century Schoolbook"/>
                <a:ea typeface="Century Schoolbook"/>
                <a:cs typeface="Century Schoolbook"/>
                <a:sym typeface="Century Schoolbook"/>
              </a:defRPr>
            </a:lvl9pPr>
          </a:lstStyle>
          <a:p>
            <a:endParaRPr/>
          </a:p>
        </p:txBody>
      </p:sp>
      <p:sp>
        <p:nvSpPr>
          <p:cNvPr id="13" name="Google Shape;13;p11"/>
          <p:cNvSpPr txBox="1">
            <a:spLocks noGrp="1"/>
          </p:cNvSpPr>
          <p:nvPr>
            <p:ph type="ftr" idx="11"/>
          </p:nvPr>
        </p:nvSpPr>
        <p:spPr>
          <a:xfrm>
            <a:off x="381000" y="6549715"/>
            <a:ext cx="8442158" cy="229237"/>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100" b="0" i="0" u="none" strike="noStrike" cap="none">
                <a:solidFill>
                  <a:srgbClr val="B9B1A2"/>
                </a:solidFill>
                <a:latin typeface="Century Schoolbook"/>
                <a:ea typeface="Century Schoolbook"/>
                <a:cs typeface="Century Schoolbook"/>
                <a:sym typeface="Century Schoolbook"/>
              </a:defRPr>
            </a:lvl1pPr>
            <a:lvl2pPr marR="0" lvl="1" algn="l" rtl="0">
              <a:spcBef>
                <a:spcPts val="0"/>
              </a:spcBef>
              <a:spcAft>
                <a:spcPts val="0"/>
              </a:spcAft>
              <a:buSzPts val="1400"/>
              <a:buNone/>
              <a:defRPr sz="1800" b="0" i="0" u="none" strike="noStrike" cap="none">
                <a:solidFill>
                  <a:schemeClr val="lt1"/>
                </a:solidFill>
                <a:latin typeface="Century Schoolbook"/>
                <a:ea typeface="Century Schoolbook"/>
                <a:cs typeface="Century Schoolbook"/>
                <a:sym typeface="Century Schoolbook"/>
              </a:defRPr>
            </a:lvl2pPr>
            <a:lvl3pPr marR="0" lvl="2" algn="l" rtl="0">
              <a:spcBef>
                <a:spcPts val="0"/>
              </a:spcBef>
              <a:spcAft>
                <a:spcPts val="0"/>
              </a:spcAft>
              <a:buSzPts val="1400"/>
              <a:buNone/>
              <a:defRPr sz="1800" b="0" i="0" u="none" strike="noStrike" cap="none">
                <a:solidFill>
                  <a:schemeClr val="lt1"/>
                </a:solidFill>
                <a:latin typeface="Century Schoolbook"/>
                <a:ea typeface="Century Schoolbook"/>
                <a:cs typeface="Century Schoolbook"/>
                <a:sym typeface="Century Schoolbook"/>
              </a:defRPr>
            </a:lvl3pPr>
            <a:lvl4pPr marR="0" lvl="3" algn="l" rtl="0">
              <a:spcBef>
                <a:spcPts val="0"/>
              </a:spcBef>
              <a:spcAft>
                <a:spcPts val="0"/>
              </a:spcAft>
              <a:buSzPts val="1400"/>
              <a:buNone/>
              <a:defRPr sz="1800" b="0" i="0" u="none" strike="noStrike" cap="none">
                <a:solidFill>
                  <a:schemeClr val="lt1"/>
                </a:solidFill>
                <a:latin typeface="Century Schoolbook"/>
                <a:ea typeface="Century Schoolbook"/>
                <a:cs typeface="Century Schoolbook"/>
                <a:sym typeface="Century Schoolbook"/>
              </a:defRPr>
            </a:lvl4pPr>
            <a:lvl5pPr marR="0" lvl="4" algn="l" rtl="0">
              <a:spcBef>
                <a:spcPts val="0"/>
              </a:spcBef>
              <a:spcAft>
                <a:spcPts val="0"/>
              </a:spcAft>
              <a:buSzPts val="1400"/>
              <a:buNone/>
              <a:defRPr sz="1800" b="0" i="0" u="none" strike="noStrike" cap="none">
                <a:solidFill>
                  <a:schemeClr val="lt1"/>
                </a:solidFill>
                <a:latin typeface="Century Schoolbook"/>
                <a:ea typeface="Century Schoolbook"/>
                <a:cs typeface="Century Schoolbook"/>
                <a:sym typeface="Century Schoolbook"/>
              </a:defRPr>
            </a:lvl5pPr>
            <a:lvl6pPr marR="0" lvl="5" algn="l" rtl="0">
              <a:spcBef>
                <a:spcPts val="0"/>
              </a:spcBef>
              <a:spcAft>
                <a:spcPts val="0"/>
              </a:spcAft>
              <a:buSzPts val="1400"/>
              <a:buNone/>
              <a:defRPr sz="1800" b="0" i="0" u="none" strike="noStrike" cap="none">
                <a:solidFill>
                  <a:schemeClr val="lt1"/>
                </a:solidFill>
                <a:latin typeface="Century Schoolbook"/>
                <a:ea typeface="Century Schoolbook"/>
                <a:cs typeface="Century Schoolbook"/>
                <a:sym typeface="Century Schoolbook"/>
              </a:defRPr>
            </a:lvl6pPr>
            <a:lvl7pPr marR="0" lvl="6" algn="l" rtl="0">
              <a:spcBef>
                <a:spcPts val="0"/>
              </a:spcBef>
              <a:spcAft>
                <a:spcPts val="0"/>
              </a:spcAft>
              <a:buSzPts val="1400"/>
              <a:buNone/>
              <a:defRPr sz="1800" b="0" i="0" u="none" strike="noStrike" cap="none">
                <a:solidFill>
                  <a:schemeClr val="lt1"/>
                </a:solidFill>
                <a:latin typeface="Century Schoolbook"/>
                <a:ea typeface="Century Schoolbook"/>
                <a:cs typeface="Century Schoolbook"/>
                <a:sym typeface="Century Schoolbook"/>
              </a:defRPr>
            </a:lvl7pPr>
            <a:lvl8pPr marR="0" lvl="7" algn="l" rtl="0">
              <a:spcBef>
                <a:spcPts val="0"/>
              </a:spcBef>
              <a:spcAft>
                <a:spcPts val="0"/>
              </a:spcAft>
              <a:buSzPts val="1400"/>
              <a:buNone/>
              <a:defRPr sz="1800" b="0" i="0" u="none" strike="noStrike" cap="none">
                <a:solidFill>
                  <a:schemeClr val="lt1"/>
                </a:solidFill>
                <a:latin typeface="Century Schoolbook"/>
                <a:ea typeface="Century Schoolbook"/>
                <a:cs typeface="Century Schoolbook"/>
                <a:sym typeface="Century Schoolbook"/>
              </a:defRPr>
            </a:lvl8pPr>
            <a:lvl9pPr marR="0" lvl="8" algn="l" rtl="0">
              <a:spcBef>
                <a:spcPts val="0"/>
              </a:spcBef>
              <a:spcAft>
                <a:spcPts val="0"/>
              </a:spcAft>
              <a:buSzPts val="1400"/>
              <a:buNone/>
              <a:defRPr sz="1800" b="0" i="0" u="none" strike="noStrike" cap="none">
                <a:solidFill>
                  <a:schemeClr val="lt1"/>
                </a:solidFill>
                <a:latin typeface="Century Schoolbook"/>
                <a:ea typeface="Century Schoolbook"/>
                <a:cs typeface="Century Schoolbook"/>
                <a:sym typeface="Century Schoolbook"/>
              </a:defRPr>
            </a:lvl9pPr>
          </a:lstStyle>
          <a:p>
            <a:endParaRPr/>
          </a:p>
        </p:txBody>
      </p:sp>
      <p:sp>
        <p:nvSpPr>
          <p:cNvPr id="14" name="Google Shape;14;p11"/>
          <p:cNvSpPr txBox="1">
            <a:spLocks noGrp="1"/>
          </p:cNvSpPr>
          <p:nvPr>
            <p:ph type="dt" idx="10"/>
          </p:nvPr>
        </p:nvSpPr>
        <p:spPr>
          <a:xfrm>
            <a:off x="9685939" y="6549715"/>
            <a:ext cx="1667860" cy="229237"/>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100" b="0" i="0" u="none" strike="noStrike" cap="none">
                <a:solidFill>
                  <a:srgbClr val="B9B1A2"/>
                </a:solidFill>
                <a:latin typeface="Century Schoolbook"/>
                <a:ea typeface="Century Schoolbook"/>
                <a:cs typeface="Century Schoolbook"/>
                <a:sym typeface="Century Schoolbook"/>
              </a:defRPr>
            </a:lvl1pPr>
            <a:lvl2pPr marR="0" lvl="1" algn="l" rtl="0">
              <a:spcBef>
                <a:spcPts val="0"/>
              </a:spcBef>
              <a:spcAft>
                <a:spcPts val="0"/>
              </a:spcAft>
              <a:buSzPts val="1400"/>
              <a:buNone/>
              <a:defRPr sz="1800" b="0" i="0" u="none" strike="noStrike" cap="none">
                <a:solidFill>
                  <a:schemeClr val="lt1"/>
                </a:solidFill>
                <a:latin typeface="Century Schoolbook"/>
                <a:ea typeface="Century Schoolbook"/>
                <a:cs typeface="Century Schoolbook"/>
                <a:sym typeface="Century Schoolbook"/>
              </a:defRPr>
            </a:lvl2pPr>
            <a:lvl3pPr marR="0" lvl="2" algn="l" rtl="0">
              <a:spcBef>
                <a:spcPts val="0"/>
              </a:spcBef>
              <a:spcAft>
                <a:spcPts val="0"/>
              </a:spcAft>
              <a:buSzPts val="1400"/>
              <a:buNone/>
              <a:defRPr sz="1800" b="0" i="0" u="none" strike="noStrike" cap="none">
                <a:solidFill>
                  <a:schemeClr val="lt1"/>
                </a:solidFill>
                <a:latin typeface="Century Schoolbook"/>
                <a:ea typeface="Century Schoolbook"/>
                <a:cs typeface="Century Schoolbook"/>
                <a:sym typeface="Century Schoolbook"/>
              </a:defRPr>
            </a:lvl3pPr>
            <a:lvl4pPr marR="0" lvl="3" algn="l" rtl="0">
              <a:spcBef>
                <a:spcPts val="0"/>
              </a:spcBef>
              <a:spcAft>
                <a:spcPts val="0"/>
              </a:spcAft>
              <a:buSzPts val="1400"/>
              <a:buNone/>
              <a:defRPr sz="1800" b="0" i="0" u="none" strike="noStrike" cap="none">
                <a:solidFill>
                  <a:schemeClr val="lt1"/>
                </a:solidFill>
                <a:latin typeface="Century Schoolbook"/>
                <a:ea typeface="Century Schoolbook"/>
                <a:cs typeface="Century Schoolbook"/>
                <a:sym typeface="Century Schoolbook"/>
              </a:defRPr>
            </a:lvl4pPr>
            <a:lvl5pPr marR="0" lvl="4" algn="l" rtl="0">
              <a:spcBef>
                <a:spcPts val="0"/>
              </a:spcBef>
              <a:spcAft>
                <a:spcPts val="0"/>
              </a:spcAft>
              <a:buSzPts val="1400"/>
              <a:buNone/>
              <a:defRPr sz="1800" b="0" i="0" u="none" strike="noStrike" cap="none">
                <a:solidFill>
                  <a:schemeClr val="lt1"/>
                </a:solidFill>
                <a:latin typeface="Century Schoolbook"/>
                <a:ea typeface="Century Schoolbook"/>
                <a:cs typeface="Century Schoolbook"/>
                <a:sym typeface="Century Schoolbook"/>
              </a:defRPr>
            </a:lvl5pPr>
            <a:lvl6pPr marR="0" lvl="5" algn="l" rtl="0">
              <a:spcBef>
                <a:spcPts val="0"/>
              </a:spcBef>
              <a:spcAft>
                <a:spcPts val="0"/>
              </a:spcAft>
              <a:buSzPts val="1400"/>
              <a:buNone/>
              <a:defRPr sz="1800" b="0" i="0" u="none" strike="noStrike" cap="none">
                <a:solidFill>
                  <a:schemeClr val="lt1"/>
                </a:solidFill>
                <a:latin typeface="Century Schoolbook"/>
                <a:ea typeface="Century Schoolbook"/>
                <a:cs typeface="Century Schoolbook"/>
                <a:sym typeface="Century Schoolbook"/>
              </a:defRPr>
            </a:lvl6pPr>
            <a:lvl7pPr marR="0" lvl="6" algn="l" rtl="0">
              <a:spcBef>
                <a:spcPts val="0"/>
              </a:spcBef>
              <a:spcAft>
                <a:spcPts val="0"/>
              </a:spcAft>
              <a:buSzPts val="1400"/>
              <a:buNone/>
              <a:defRPr sz="1800" b="0" i="0" u="none" strike="noStrike" cap="none">
                <a:solidFill>
                  <a:schemeClr val="lt1"/>
                </a:solidFill>
                <a:latin typeface="Century Schoolbook"/>
                <a:ea typeface="Century Schoolbook"/>
                <a:cs typeface="Century Schoolbook"/>
                <a:sym typeface="Century Schoolbook"/>
              </a:defRPr>
            </a:lvl7pPr>
            <a:lvl8pPr marR="0" lvl="7" algn="l" rtl="0">
              <a:spcBef>
                <a:spcPts val="0"/>
              </a:spcBef>
              <a:spcAft>
                <a:spcPts val="0"/>
              </a:spcAft>
              <a:buSzPts val="1400"/>
              <a:buNone/>
              <a:defRPr sz="1800" b="0" i="0" u="none" strike="noStrike" cap="none">
                <a:solidFill>
                  <a:schemeClr val="lt1"/>
                </a:solidFill>
                <a:latin typeface="Century Schoolbook"/>
                <a:ea typeface="Century Schoolbook"/>
                <a:cs typeface="Century Schoolbook"/>
                <a:sym typeface="Century Schoolbook"/>
              </a:defRPr>
            </a:lvl8pPr>
            <a:lvl9pPr marR="0" lvl="8" algn="l" rtl="0">
              <a:spcBef>
                <a:spcPts val="0"/>
              </a:spcBef>
              <a:spcAft>
                <a:spcPts val="0"/>
              </a:spcAft>
              <a:buSzPts val="1400"/>
              <a:buNone/>
              <a:defRPr sz="1800" b="0" i="0" u="none" strike="noStrike" cap="none">
                <a:solidFill>
                  <a:schemeClr val="lt1"/>
                </a:solidFill>
                <a:latin typeface="Century Schoolbook"/>
                <a:ea typeface="Century Schoolbook"/>
                <a:cs typeface="Century Schoolbook"/>
                <a:sym typeface="Century Schoolbook"/>
              </a:defRPr>
            </a:lvl9pPr>
          </a:lstStyle>
          <a:p>
            <a:endParaRPr/>
          </a:p>
        </p:txBody>
      </p:sp>
      <p:sp>
        <p:nvSpPr>
          <p:cNvPr id="15" name="Google Shape;15;p11"/>
          <p:cNvSpPr txBox="1">
            <a:spLocks noGrp="1"/>
          </p:cNvSpPr>
          <p:nvPr>
            <p:ph type="sldNum" idx="12"/>
          </p:nvPr>
        </p:nvSpPr>
        <p:spPr>
          <a:xfrm>
            <a:off x="11353799" y="6549715"/>
            <a:ext cx="446361" cy="229237"/>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100" b="0" i="0" u="none" strike="noStrike" cap="none">
                <a:solidFill>
                  <a:srgbClr val="B9B1A2"/>
                </a:solidFill>
                <a:latin typeface="Century Schoolbook"/>
                <a:ea typeface="Century Schoolbook"/>
                <a:cs typeface="Century Schoolbook"/>
                <a:sym typeface="Century Schoolbook"/>
              </a:defRPr>
            </a:lvl1pPr>
            <a:lvl2pPr marL="0" marR="0" lvl="1" indent="0" algn="r" rtl="0">
              <a:spcBef>
                <a:spcPts val="0"/>
              </a:spcBef>
              <a:buNone/>
              <a:defRPr sz="1100" b="0" i="0" u="none" strike="noStrike" cap="none">
                <a:solidFill>
                  <a:srgbClr val="B9B1A2"/>
                </a:solidFill>
                <a:latin typeface="Century Schoolbook"/>
                <a:ea typeface="Century Schoolbook"/>
                <a:cs typeface="Century Schoolbook"/>
                <a:sym typeface="Century Schoolbook"/>
              </a:defRPr>
            </a:lvl2pPr>
            <a:lvl3pPr marL="0" marR="0" lvl="2" indent="0" algn="r" rtl="0">
              <a:spcBef>
                <a:spcPts val="0"/>
              </a:spcBef>
              <a:buNone/>
              <a:defRPr sz="1100" b="0" i="0" u="none" strike="noStrike" cap="none">
                <a:solidFill>
                  <a:srgbClr val="B9B1A2"/>
                </a:solidFill>
                <a:latin typeface="Century Schoolbook"/>
                <a:ea typeface="Century Schoolbook"/>
                <a:cs typeface="Century Schoolbook"/>
                <a:sym typeface="Century Schoolbook"/>
              </a:defRPr>
            </a:lvl3pPr>
            <a:lvl4pPr marL="0" marR="0" lvl="3" indent="0" algn="r" rtl="0">
              <a:spcBef>
                <a:spcPts val="0"/>
              </a:spcBef>
              <a:buNone/>
              <a:defRPr sz="1100" b="0" i="0" u="none" strike="noStrike" cap="none">
                <a:solidFill>
                  <a:srgbClr val="B9B1A2"/>
                </a:solidFill>
                <a:latin typeface="Century Schoolbook"/>
                <a:ea typeface="Century Schoolbook"/>
                <a:cs typeface="Century Schoolbook"/>
                <a:sym typeface="Century Schoolbook"/>
              </a:defRPr>
            </a:lvl4pPr>
            <a:lvl5pPr marL="0" marR="0" lvl="4" indent="0" algn="r" rtl="0">
              <a:spcBef>
                <a:spcPts val="0"/>
              </a:spcBef>
              <a:buNone/>
              <a:defRPr sz="1100" b="0" i="0" u="none" strike="noStrike" cap="none">
                <a:solidFill>
                  <a:srgbClr val="B9B1A2"/>
                </a:solidFill>
                <a:latin typeface="Century Schoolbook"/>
                <a:ea typeface="Century Schoolbook"/>
                <a:cs typeface="Century Schoolbook"/>
                <a:sym typeface="Century Schoolbook"/>
              </a:defRPr>
            </a:lvl5pPr>
            <a:lvl6pPr marL="0" marR="0" lvl="5" indent="0" algn="r" rtl="0">
              <a:spcBef>
                <a:spcPts val="0"/>
              </a:spcBef>
              <a:buNone/>
              <a:defRPr sz="1100" b="0" i="0" u="none" strike="noStrike" cap="none">
                <a:solidFill>
                  <a:srgbClr val="B9B1A2"/>
                </a:solidFill>
                <a:latin typeface="Century Schoolbook"/>
                <a:ea typeface="Century Schoolbook"/>
                <a:cs typeface="Century Schoolbook"/>
                <a:sym typeface="Century Schoolbook"/>
              </a:defRPr>
            </a:lvl6pPr>
            <a:lvl7pPr marL="0" marR="0" lvl="6" indent="0" algn="r" rtl="0">
              <a:spcBef>
                <a:spcPts val="0"/>
              </a:spcBef>
              <a:buNone/>
              <a:defRPr sz="1100" b="0" i="0" u="none" strike="noStrike" cap="none">
                <a:solidFill>
                  <a:srgbClr val="B9B1A2"/>
                </a:solidFill>
                <a:latin typeface="Century Schoolbook"/>
                <a:ea typeface="Century Schoolbook"/>
                <a:cs typeface="Century Schoolbook"/>
                <a:sym typeface="Century Schoolbook"/>
              </a:defRPr>
            </a:lvl7pPr>
            <a:lvl8pPr marL="0" marR="0" lvl="7" indent="0" algn="r" rtl="0">
              <a:spcBef>
                <a:spcPts val="0"/>
              </a:spcBef>
              <a:buNone/>
              <a:defRPr sz="1100" b="0" i="0" u="none" strike="noStrike" cap="none">
                <a:solidFill>
                  <a:srgbClr val="B9B1A2"/>
                </a:solidFill>
                <a:latin typeface="Century Schoolbook"/>
                <a:ea typeface="Century Schoolbook"/>
                <a:cs typeface="Century Schoolbook"/>
                <a:sym typeface="Century Schoolbook"/>
              </a:defRPr>
            </a:lvl8pPr>
            <a:lvl9pPr marL="0" marR="0" lvl="8" indent="0" algn="r" rtl="0">
              <a:spcBef>
                <a:spcPts val="0"/>
              </a:spcBef>
              <a:buNone/>
              <a:defRPr sz="1100" b="0" i="0" u="none" strike="noStrike" cap="none">
                <a:solidFill>
                  <a:srgbClr val="B9B1A2"/>
                </a:solidFill>
                <a:latin typeface="Century Schoolbook"/>
                <a:ea typeface="Century Schoolbook"/>
                <a:cs typeface="Century Schoolbook"/>
                <a:sym typeface="Century Schoolbook"/>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3840">
          <p15:clr>
            <a:srgbClr val="F26B43"/>
          </p15:clr>
        </p15:guide>
        <p15:guide id="2" orient="horz" pos="216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8" Type="http://schemas.openxmlformats.org/officeDocument/2006/relationships/hyperlink" Target="https://pierreblake.com/jw-marriott-rio-de-janeiro-hotel-stay-in-the-center-of-copacabana/" TargetMode="External"/><Relationship Id="rId3" Type="http://schemas.openxmlformats.org/officeDocument/2006/relationships/hyperlink" Target="https://www.govloop.com/community/blog/customer-service-through-founding-and-guiding-principles/" TargetMode="External"/><Relationship Id="rId7" Type="http://schemas.openxmlformats.org/officeDocument/2006/relationships/hyperlink" Target="https://www.linkedin.com/pulse/nature-hospitality-industry-hospitalityjobs-dotcom/?trk=articles_directory"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hyperlink" Target="https://customerthink.com/jw-marriott-kuala-lumpur-customer-experience-review/" TargetMode="External"/><Relationship Id="rId5" Type="http://schemas.openxmlformats.org/officeDocument/2006/relationships/hyperlink" Target="https://www.cvent.com/sg/blog/venues-destinations/jw-marriott-debuts-brands-first-hotel-istanbul" TargetMode="External"/><Relationship Id="rId10" Type="http://schemas.openxmlformats.org/officeDocument/2006/relationships/hyperlink" Target="http://kellykuang21.blogspot.com/2012/11/how-marriott-international-target-their.html" TargetMode="External"/><Relationship Id="rId4" Type="http://schemas.openxmlformats.org/officeDocument/2006/relationships/hyperlink" Target="https://www.cvent.com/en/blog/hospitality/jw-marriott-austin-finding-science-success" TargetMode="External"/><Relationship Id="rId9" Type="http://schemas.openxmlformats.org/officeDocument/2006/relationships/hyperlink" Target="https://tallwave.com/blog/trends-driving-customer-experience-design-hospitality-industry/"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
          <p:cNvSpPr txBox="1">
            <a:spLocks noGrp="1"/>
          </p:cNvSpPr>
          <p:nvPr>
            <p:ph type="ctrTitle"/>
          </p:nvPr>
        </p:nvSpPr>
        <p:spPr>
          <a:xfrm>
            <a:off x="0" y="3946250"/>
            <a:ext cx="12122400" cy="2077800"/>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150000"/>
              </a:lnSpc>
              <a:spcBef>
                <a:spcPts val="0"/>
              </a:spcBef>
              <a:spcAft>
                <a:spcPts val="0"/>
              </a:spcAft>
              <a:buClr>
                <a:srgbClr val="98C09B"/>
              </a:buClr>
              <a:buSzPts val="1800"/>
              <a:buFont typeface="Calibri"/>
              <a:buNone/>
            </a:pPr>
            <a:r>
              <a:rPr lang="en-US" sz="3000" b="1" dirty="0">
                <a:solidFill>
                  <a:srgbClr val="98C09B"/>
                </a:solidFill>
                <a:latin typeface="Calibri"/>
                <a:ea typeface="Calibri"/>
                <a:cs typeface="Calibri"/>
                <a:sym typeface="Calibri"/>
              </a:rPr>
              <a:t>Hospitality &amp; Guest Services JW Marriott</a:t>
            </a:r>
            <a:br>
              <a:rPr lang="en-US" sz="1800" b="1" i="0" u="none" strike="noStrike" dirty="0">
                <a:solidFill>
                  <a:srgbClr val="98C09B"/>
                </a:solidFill>
                <a:latin typeface="Calibri"/>
                <a:ea typeface="Calibri"/>
                <a:cs typeface="Calibri"/>
                <a:sym typeface="Calibri"/>
              </a:rPr>
            </a:br>
            <a:r>
              <a:rPr lang="en-US" sz="1800" b="1" i="0" u="none" strike="noStrike" dirty="0">
                <a:solidFill>
                  <a:srgbClr val="98C09B"/>
                </a:solidFill>
                <a:latin typeface="Calibri"/>
                <a:ea typeface="Calibri"/>
                <a:cs typeface="Calibri"/>
                <a:sym typeface="Calibri"/>
              </a:rPr>
              <a:t>Subject : Md Sohel Khan</a:t>
            </a:r>
            <a:br>
              <a:rPr lang="en-US" sz="1800" b="1" i="0" u="none" strike="noStrike" dirty="0">
                <a:solidFill>
                  <a:srgbClr val="98C09B"/>
                </a:solidFill>
                <a:latin typeface="Calibri"/>
                <a:ea typeface="Calibri"/>
                <a:cs typeface="Calibri"/>
                <a:sym typeface="Calibri"/>
              </a:rPr>
            </a:br>
            <a:r>
              <a:rPr lang="en-US" sz="1800" b="1" i="0" u="none" strike="noStrike" dirty="0">
                <a:solidFill>
                  <a:srgbClr val="98C09B"/>
                </a:solidFill>
                <a:latin typeface="Calibri"/>
                <a:ea typeface="Calibri"/>
                <a:cs typeface="Calibri"/>
                <a:sym typeface="Calibri"/>
              </a:rPr>
              <a:t>Student Name :  2022112561</a:t>
            </a:r>
            <a:endParaRPr sz="1800" b="1" i="0" u="none" strike="noStrike" dirty="0">
              <a:solidFill>
                <a:srgbClr val="98C09B"/>
              </a:solidFill>
              <a:latin typeface="Calibri"/>
              <a:ea typeface="Calibri"/>
              <a:cs typeface="Calibri"/>
              <a:sym typeface="Calibri"/>
            </a:endParaRPr>
          </a:p>
          <a:p>
            <a:pPr marL="0" lvl="0" indent="0" algn="l" rtl="0">
              <a:lnSpc>
                <a:spcPct val="150000"/>
              </a:lnSpc>
              <a:spcBef>
                <a:spcPts val="0"/>
              </a:spcBef>
              <a:spcAft>
                <a:spcPts val="1000"/>
              </a:spcAft>
              <a:buClr>
                <a:srgbClr val="98C09B"/>
              </a:buClr>
              <a:buSzPts val="1800"/>
              <a:buFont typeface="Calibri"/>
              <a:buNone/>
            </a:pPr>
            <a:r>
              <a:rPr lang="en-US" sz="1800" b="1" dirty="0">
                <a:solidFill>
                  <a:srgbClr val="98C09B"/>
                </a:solidFill>
                <a:latin typeface="Calibri"/>
                <a:ea typeface="Calibri"/>
                <a:cs typeface="Calibri"/>
                <a:sym typeface="Calibri"/>
              </a:rPr>
              <a:t>Lecturer Name: Muhammad Cassamo</a:t>
            </a:r>
            <a:br>
              <a:rPr lang="en-US" sz="1800" b="1" dirty="0">
                <a:solidFill>
                  <a:srgbClr val="98C09B"/>
                </a:solidFill>
                <a:latin typeface="Calibri"/>
                <a:ea typeface="Calibri"/>
                <a:cs typeface="Calibri"/>
                <a:sym typeface="Calibri"/>
              </a:rPr>
            </a:br>
            <a:r>
              <a:rPr lang="en-US" sz="1800" b="1" dirty="0">
                <a:solidFill>
                  <a:srgbClr val="98C09B"/>
                </a:solidFill>
                <a:latin typeface="Calibri"/>
                <a:ea typeface="Calibri"/>
                <a:cs typeface="Calibri"/>
                <a:sym typeface="Calibri"/>
              </a:rPr>
              <a:t>Module: Food &amp; Beverage Services BMIH4003</a:t>
            </a:r>
            <a:endParaRPr sz="1800" b="1" dirty="0">
              <a:solidFill>
                <a:srgbClr val="98C09B"/>
              </a:solidFill>
              <a:latin typeface="Calibri"/>
              <a:ea typeface="Calibri"/>
              <a:cs typeface="Calibri"/>
              <a:sym typeface="Calibri"/>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5"/>
          <p:cNvSpPr txBox="1"/>
          <p:nvPr/>
        </p:nvSpPr>
        <p:spPr>
          <a:xfrm>
            <a:off x="838200" y="365126"/>
            <a:ext cx="10515600" cy="11451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None/>
            </a:pPr>
            <a:r>
              <a:rPr lang="en-US" sz="3400">
                <a:solidFill>
                  <a:srgbClr val="B2D0B4"/>
                </a:solidFill>
                <a:latin typeface="Century Schoolbook"/>
                <a:ea typeface="Century Schoolbook"/>
                <a:cs typeface="Century Schoolbook"/>
                <a:sym typeface="Century Schoolbook"/>
              </a:rPr>
              <a:t>Table Of Content</a:t>
            </a:r>
            <a:endParaRPr sz="3400">
              <a:solidFill>
                <a:srgbClr val="B2D0B4"/>
              </a:solidFill>
              <a:latin typeface="Century Schoolbook"/>
              <a:ea typeface="Century Schoolbook"/>
              <a:cs typeface="Century Schoolbook"/>
              <a:sym typeface="Century Schoolbook"/>
            </a:endParaRPr>
          </a:p>
        </p:txBody>
      </p:sp>
      <p:sp>
        <p:nvSpPr>
          <p:cNvPr id="92" name="Google Shape;92;p5"/>
          <p:cNvSpPr txBox="1"/>
          <p:nvPr/>
        </p:nvSpPr>
        <p:spPr>
          <a:xfrm>
            <a:off x="2154900" y="1861400"/>
            <a:ext cx="7882200" cy="4627500"/>
          </a:xfrm>
          <a:prstGeom prst="rect">
            <a:avLst/>
          </a:prstGeom>
          <a:noFill/>
          <a:ln>
            <a:noFill/>
          </a:ln>
        </p:spPr>
        <p:txBody>
          <a:bodyPr spcFirstLastPara="1" wrap="square" lIns="91425" tIns="45700" rIns="91425" bIns="45700" anchor="t" anchorCtr="0">
            <a:normAutofit/>
          </a:bodyPr>
          <a:lstStyle/>
          <a:p>
            <a:pPr marL="457200" lvl="0" indent="-457200" algn="l" rtl="0">
              <a:lnSpc>
                <a:spcPct val="90000"/>
              </a:lnSpc>
              <a:spcBef>
                <a:spcPts val="0"/>
              </a:spcBef>
              <a:spcAft>
                <a:spcPts val="0"/>
              </a:spcAft>
              <a:buClr>
                <a:srgbClr val="B2D0B4"/>
              </a:buClr>
              <a:buSzPts val="1200"/>
              <a:buFont typeface="Century Schoolbook"/>
              <a:buAutoNum type="arabicPeriod"/>
            </a:pPr>
            <a:r>
              <a:rPr lang="en-US" sz="1200">
                <a:solidFill>
                  <a:srgbClr val="FFFFFF"/>
                </a:solidFill>
              </a:rPr>
              <a:t>About  JW Marriott	……………………………………………….	03</a:t>
            </a:r>
            <a:endParaRPr sz="2000">
              <a:solidFill>
                <a:srgbClr val="FFFFFF"/>
              </a:solidFill>
              <a:latin typeface="Century Schoolbook"/>
              <a:ea typeface="Century Schoolbook"/>
              <a:cs typeface="Century Schoolbook"/>
              <a:sym typeface="Century Schoolbook"/>
            </a:endParaRPr>
          </a:p>
          <a:p>
            <a:pPr marL="457200" lvl="0" indent="-457200" algn="l" rtl="0">
              <a:lnSpc>
                <a:spcPct val="90000"/>
              </a:lnSpc>
              <a:spcBef>
                <a:spcPts val="1800"/>
              </a:spcBef>
              <a:spcAft>
                <a:spcPts val="0"/>
              </a:spcAft>
              <a:buClr>
                <a:srgbClr val="B2D0B4"/>
              </a:buClr>
              <a:buSzPts val="1200"/>
              <a:buFont typeface="Century Schoolbook"/>
              <a:buAutoNum type="arabicPeriod"/>
            </a:pPr>
            <a:r>
              <a:rPr lang="en-US" sz="1200">
                <a:solidFill>
                  <a:srgbClr val="FFFFFF"/>
                </a:solidFill>
              </a:rPr>
              <a:t>Targeted Audiences	 ………………………………………………	04</a:t>
            </a:r>
            <a:endParaRPr sz="2000">
              <a:solidFill>
                <a:srgbClr val="FFFFFF"/>
              </a:solidFill>
              <a:latin typeface="Century Schoolbook"/>
              <a:ea typeface="Century Schoolbook"/>
              <a:cs typeface="Century Schoolbook"/>
              <a:sym typeface="Century Schoolbook"/>
            </a:endParaRPr>
          </a:p>
          <a:p>
            <a:pPr marL="457200" lvl="0" indent="-457200" algn="l" rtl="0">
              <a:lnSpc>
                <a:spcPct val="90000"/>
              </a:lnSpc>
              <a:spcBef>
                <a:spcPts val="1800"/>
              </a:spcBef>
              <a:spcAft>
                <a:spcPts val="0"/>
              </a:spcAft>
              <a:buClr>
                <a:srgbClr val="B2D0B4"/>
              </a:buClr>
              <a:buSzPts val="1200"/>
              <a:buFont typeface="Century Schoolbook"/>
              <a:buAutoNum type="arabicPeriod"/>
            </a:pPr>
            <a:r>
              <a:rPr lang="en-US" sz="1200">
                <a:solidFill>
                  <a:srgbClr val="FFFFFF"/>
                </a:solidFill>
              </a:rPr>
              <a:t>Nature, Scope and Role of Guest Service ……………………..	05</a:t>
            </a:r>
            <a:endParaRPr sz="2000">
              <a:solidFill>
                <a:srgbClr val="FFFFFF"/>
              </a:solidFill>
              <a:latin typeface="Century Schoolbook"/>
              <a:ea typeface="Century Schoolbook"/>
              <a:cs typeface="Century Schoolbook"/>
              <a:sym typeface="Century Schoolbook"/>
            </a:endParaRPr>
          </a:p>
          <a:p>
            <a:pPr marL="457200" lvl="0" indent="-457200" algn="l" rtl="0">
              <a:lnSpc>
                <a:spcPct val="90000"/>
              </a:lnSpc>
              <a:spcBef>
                <a:spcPts val="1800"/>
              </a:spcBef>
              <a:spcAft>
                <a:spcPts val="0"/>
              </a:spcAft>
              <a:buClr>
                <a:srgbClr val="B2D0B4"/>
              </a:buClr>
              <a:buSzPts val="1200"/>
              <a:buFont typeface="Century Schoolbook"/>
              <a:buAutoNum type="arabicPeriod"/>
            </a:pPr>
            <a:r>
              <a:rPr lang="en-US" sz="1200">
                <a:solidFill>
                  <a:srgbClr val="FFFFFF"/>
                </a:solidFill>
              </a:rPr>
              <a:t>Role of Guest Service and facilities …………………………….	06</a:t>
            </a:r>
            <a:endParaRPr sz="2000">
              <a:solidFill>
                <a:srgbClr val="FFFFFF"/>
              </a:solidFill>
              <a:latin typeface="Century Schoolbook"/>
              <a:ea typeface="Century Schoolbook"/>
              <a:cs typeface="Century Schoolbook"/>
              <a:sym typeface="Century Schoolbook"/>
            </a:endParaRPr>
          </a:p>
          <a:p>
            <a:pPr marL="457200" lvl="0" indent="-457200" algn="l" rtl="0">
              <a:lnSpc>
                <a:spcPct val="90000"/>
              </a:lnSpc>
              <a:spcBef>
                <a:spcPts val="1800"/>
              </a:spcBef>
              <a:spcAft>
                <a:spcPts val="0"/>
              </a:spcAft>
              <a:buClr>
                <a:srgbClr val="B2D0B4"/>
              </a:buClr>
              <a:buSzPts val="1200"/>
              <a:buFont typeface="Century Schoolbook"/>
              <a:buAutoNum type="arabicPeriod"/>
            </a:pPr>
            <a:r>
              <a:rPr lang="en-US" sz="1200">
                <a:solidFill>
                  <a:srgbClr val="FFFFFF"/>
                </a:solidFill>
              </a:rPr>
              <a:t>Why Guest Services Needed ……………………………………	07</a:t>
            </a:r>
            <a:endParaRPr sz="2000">
              <a:solidFill>
                <a:srgbClr val="FFFFFF"/>
              </a:solidFill>
              <a:latin typeface="Century Schoolbook"/>
              <a:ea typeface="Century Schoolbook"/>
              <a:cs typeface="Century Schoolbook"/>
              <a:sym typeface="Century Schoolbook"/>
            </a:endParaRPr>
          </a:p>
          <a:p>
            <a:pPr marL="457200" lvl="0" indent="-457200" algn="l" rtl="0">
              <a:lnSpc>
                <a:spcPct val="90000"/>
              </a:lnSpc>
              <a:spcBef>
                <a:spcPts val="1800"/>
              </a:spcBef>
              <a:spcAft>
                <a:spcPts val="0"/>
              </a:spcAft>
              <a:buClr>
                <a:srgbClr val="B2D0B4"/>
              </a:buClr>
              <a:buSzPts val="1200"/>
              <a:buFont typeface="Century Schoolbook"/>
              <a:buAutoNum type="arabicPeriod"/>
            </a:pPr>
            <a:r>
              <a:rPr lang="en-US" sz="1200">
                <a:solidFill>
                  <a:srgbClr val="FFFFFF"/>
                </a:solidFill>
              </a:rPr>
              <a:t>Importance of hospitality …………………………………………	08</a:t>
            </a:r>
            <a:endParaRPr sz="2000">
              <a:solidFill>
                <a:srgbClr val="FFFFFF"/>
              </a:solidFill>
              <a:latin typeface="Century Schoolbook"/>
              <a:ea typeface="Century Schoolbook"/>
              <a:cs typeface="Century Schoolbook"/>
              <a:sym typeface="Century Schoolbook"/>
            </a:endParaRPr>
          </a:p>
          <a:p>
            <a:pPr marL="457200" lvl="0" indent="-457200" algn="l" rtl="0">
              <a:lnSpc>
                <a:spcPct val="90000"/>
              </a:lnSpc>
              <a:spcBef>
                <a:spcPts val="1800"/>
              </a:spcBef>
              <a:spcAft>
                <a:spcPts val="0"/>
              </a:spcAft>
              <a:buClr>
                <a:srgbClr val="B2D0B4"/>
              </a:buClr>
              <a:buSzPts val="1200"/>
              <a:buFont typeface="Century Schoolbook"/>
              <a:buAutoNum type="arabicPeriod"/>
            </a:pPr>
            <a:r>
              <a:rPr lang="en-US" sz="1200">
                <a:solidFill>
                  <a:srgbClr val="FFFFFF"/>
                </a:solidFill>
              </a:rPr>
              <a:t>How Ritz Carlton meet/exceed guest expectations ………………….	09</a:t>
            </a:r>
            <a:endParaRPr sz="1200">
              <a:solidFill>
                <a:srgbClr val="FFFFFF"/>
              </a:solidFill>
            </a:endParaRPr>
          </a:p>
          <a:p>
            <a:pPr marL="457200" lvl="0" indent="-457200" algn="l" rtl="0">
              <a:lnSpc>
                <a:spcPct val="90000"/>
              </a:lnSpc>
              <a:spcBef>
                <a:spcPts val="1800"/>
              </a:spcBef>
              <a:spcAft>
                <a:spcPts val="0"/>
              </a:spcAft>
              <a:buClr>
                <a:srgbClr val="B2D0B4"/>
              </a:buClr>
              <a:buSzPts val="1200"/>
              <a:buFont typeface="Century Schoolbook"/>
              <a:buAutoNum type="arabicPeriod"/>
            </a:pPr>
            <a:r>
              <a:rPr lang="en-US" sz="1200">
                <a:solidFill>
                  <a:srgbClr val="FFFFFF"/>
                </a:solidFill>
              </a:rPr>
              <a:t>References ………………………………………………………..		10</a:t>
            </a:r>
            <a:endParaRPr sz="2000">
              <a:solidFill>
                <a:srgbClr val="FFFFFF"/>
              </a:solidFill>
              <a:latin typeface="Century Schoolbook"/>
              <a:ea typeface="Century Schoolbook"/>
              <a:cs typeface="Century Schoolbook"/>
              <a:sym typeface="Century Schoolbook"/>
            </a:endParaRPr>
          </a:p>
          <a:p>
            <a:pPr marL="0" lvl="0" indent="0" algn="l" rtl="0">
              <a:lnSpc>
                <a:spcPct val="90000"/>
              </a:lnSpc>
              <a:spcBef>
                <a:spcPts val="1800"/>
              </a:spcBef>
              <a:spcAft>
                <a:spcPts val="0"/>
              </a:spcAft>
              <a:buNone/>
            </a:pPr>
            <a:endParaRPr sz="2000">
              <a:solidFill>
                <a:srgbClr val="FFFFFF"/>
              </a:solidFill>
              <a:latin typeface="Century Schoolbook"/>
              <a:ea typeface="Century Schoolbook"/>
              <a:cs typeface="Century Schoolbook"/>
              <a:sym typeface="Century Schoolbook"/>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2"/>
          <p:cNvSpPr txBox="1">
            <a:spLocks noGrp="1"/>
          </p:cNvSpPr>
          <p:nvPr>
            <p:ph type="title"/>
          </p:nvPr>
        </p:nvSpPr>
        <p:spPr>
          <a:xfrm>
            <a:off x="4038600" y="129800"/>
            <a:ext cx="4114800" cy="11451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accent1"/>
              </a:buClr>
              <a:buSzPts val="3400"/>
              <a:buFont typeface="Arial"/>
              <a:buNone/>
            </a:pPr>
            <a:r>
              <a:rPr lang="en-US">
                <a:latin typeface="Arial"/>
                <a:ea typeface="Arial"/>
                <a:cs typeface="Arial"/>
                <a:sym typeface="Arial"/>
              </a:rPr>
              <a:t>About  JW Marriott</a:t>
            </a:r>
            <a:endParaRPr/>
          </a:p>
        </p:txBody>
      </p:sp>
      <p:sp>
        <p:nvSpPr>
          <p:cNvPr id="98" name="Google Shape;98;p2"/>
          <p:cNvSpPr txBox="1"/>
          <p:nvPr/>
        </p:nvSpPr>
        <p:spPr>
          <a:xfrm>
            <a:off x="2247900" y="4340098"/>
            <a:ext cx="7391400" cy="1513500"/>
          </a:xfrm>
          <a:prstGeom prst="rect">
            <a:avLst/>
          </a:prstGeom>
          <a:noFill/>
          <a:ln>
            <a:noFill/>
          </a:ln>
        </p:spPr>
        <p:txBody>
          <a:bodyPr spcFirstLastPara="1" wrap="square" lIns="91425" tIns="45700" rIns="91425" bIns="45700" anchor="ctr" anchorCtr="0">
            <a:spAutoFit/>
          </a:bodyPr>
          <a:lstStyle/>
          <a:p>
            <a:pPr marL="457200" marR="0" lvl="0" indent="0" algn="just" rtl="0">
              <a:lnSpc>
                <a:spcPct val="150000"/>
              </a:lnSpc>
              <a:spcBef>
                <a:spcPts val="0"/>
              </a:spcBef>
              <a:spcAft>
                <a:spcPts val="0"/>
              </a:spcAft>
              <a:buClr>
                <a:schemeClr val="dk2"/>
              </a:buClr>
              <a:buSzPts val="1100"/>
              <a:buFont typeface="Arial"/>
              <a:buNone/>
            </a:pPr>
            <a:r>
              <a:rPr lang="en-US" sz="1200">
                <a:solidFill>
                  <a:schemeClr val="lt1"/>
                </a:solidFill>
              </a:rPr>
              <a:t>JW Marriott has locations in several countries around the world, including:</a:t>
            </a:r>
            <a:endParaRPr sz="1200">
              <a:solidFill>
                <a:schemeClr val="lt1"/>
              </a:solidFill>
            </a:endParaRPr>
          </a:p>
          <a:p>
            <a:pPr marL="457200" marR="0" lvl="0" indent="-304800" algn="just" rtl="0">
              <a:lnSpc>
                <a:spcPct val="150000"/>
              </a:lnSpc>
              <a:spcBef>
                <a:spcPts val="1000"/>
              </a:spcBef>
              <a:spcAft>
                <a:spcPts val="0"/>
              </a:spcAft>
              <a:buClr>
                <a:schemeClr val="lt1"/>
              </a:buClr>
              <a:buSzPts val="1200"/>
              <a:buChar char="●"/>
            </a:pPr>
            <a:r>
              <a:rPr lang="en-US" sz="1200">
                <a:solidFill>
                  <a:schemeClr val="lt1"/>
                </a:solidFill>
              </a:rPr>
              <a:t>North America: United States, Canada</a:t>
            </a:r>
            <a:endParaRPr sz="1200">
              <a:solidFill>
                <a:schemeClr val="lt1"/>
              </a:solidFill>
            </a:endParaRPr>
          </a:p>
          <a:p>
            <a:pPr marL="457200" marR="0" lvl="0" indent="-304800" algn="just" rtl="0">
              <a:lnSpc>
                <a:spcPct val="150000"/>
              </a:lnSpc>
              <a:spcBef>
                <a:spcPts val="0"/>
              </a:spcBef>
              <a:spcAft>
                <a:spcPts val="0"/>
              </a:spcAft>
              <a:buClr>
                <a:schemeClr val="lt1"/>
              </a:buClr>
              <a:buSzPts val="1200"/>
              <a:buChar char="●"/>
            </a:pPr>
            <a:r>
              <a:rPr lang="en-US" sz="1200">
                <a:solidFill>
                  <a:schemeClr val="lt1"/>
                </a:solidFill>
              </a:rPr>
              <a:t>Europe: United Kingdom, France, Italy, Spain, Portugal, Germany, Switzerland, Russia</a:t>
            </a:r>
            <a:endParaRPr sz="1200">
              <a:solidFill>
                <a:schemeClr val="lt1"/>
              </a:solidFill>
            </a:endParaRPr>
          </a:p>
          <a:p>
            <a:pPr marL="457200" marR="0" lvl="0" indent="-304800" algn="just" rtl="0">
              <a:lnSpc>
                <a:spcPct val="150000"/>
              </a:lnSpc>
              <a:spcBef>
                <a:spcPts val="0"/>
              </a:spcBef>
              <a:spcAft>
                <a:spcPts val="0"/>
              </a:spcAft>
              <a:buClr>
                <a:schemeClr val="lt1"/>
              </a:buClr>
              <a:buSzPts val="1200"/>
              <a:buChar char="●"/>
            </a:pPr>
            <a:r>
              <a:rPr lang="en-US" sz="1200">
                <a:solidFill>
                  <a:schemeClr val="lt1"/>
                </a:solidFill>
              </a:rPr>
              <a:t>Asia: China, India, Japan, Thailand, Singapore, Indonesia, Philippines, Malaysia</a:t>
            </a:r>
            <a:endParaRPr sz="1200">
              <a:solidFill>
                <a:schemeClr val="lt1"/>
              </a:solidFill>
            </a:endParaRPr>
          </a:p>
          <a:p>
            <a:pPr marL="457200" marR="0" lvl="0" indent="-304800" algn="just" rtl="0">
              <a:lnSpc>
                <a:spcPct val="150000"/>
              </a:lnSpc>
              <a:spcBef>
                <a:spcPts val="0"/>
              </a:spcBef>
              <a:spcAft>
                <a:spcPts val="0"/>
              </a:spcAft>
              <a:buClr>
                <a:schemeClr val="lt1"/>
              </a:buClr>
              <a:buSzPts val="1200"/>
              <a:buChar char="●"/>
            </a:pPr>
            <a:r>
              <a:rPr lang="en-US" sz="1200">
                <a:solidFill>
                  <a:schemeClr val="lt1"/>
                </a:solidFill>
              </a:rPr>
              <a:t>South America: Brazil, Argentina, Peru</a:t>
            </a:r>
            <a:endParaRPr sz="1200">
              <a:solidFill>
                <a:schemeClr val="lt1"/>
              </a:solidFill>
            </a:endParaRPr>
          </a:p>
        </p:txBody>
      </p:sp>
      <p:pic>
        <p:nvPicPr>
          <p:cNvPr id="99" name="Google Shape;99;p2"/>
          <p:cNvPicPr preferRelativeResize="0"/>
          <p:nvPr/>
        </p:nvPicPr>
        <p:blipFill>
          <a:blip r:embed="rId3">
            <a:alphaModFix/>
          </a:blip>
          <a:stretch>
            <a:fillRect/>
          </a:stretch>
        </p:blipFill>
        <p:spPr>
          <a:xfrm>
            <a:off x="4000500" y="1274900"/>
            <a:ext cx="3886200" cy="2590800"/>
          </a:xfrm>
          <a:prstGeom prst="rect">
            <a:avLst/>
          </a:prstGeom>
          <a:noFill/>
          <a:ln>
            <a:noFill/>
          </a:ln>
        </p:spPr>
      </p:pic>
      <p:sp>
        <p:nvSpPr>
          <p:cNvPr id="100" name="Google Shape;100;p2"/>
          <p:cNvSpPr txBox="1"/>
          <p:nvPr/>
        </p:nvSpPr>
        <p:spPr>
          <a:xfrm>
            <a:off x="5253450" y="3865700"/>
            <a:ext cx="13803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a:latin typeface="Century Schoolbook"/>
                <a:ea typeface="Century Schoolbook"/>
                <a:cs typeface="Century Schoolbook"/>
                <a:sym typeface="Century Schoolbook"/>
              </a:rPr>
              <a:t>Source: Pixel</a:t>
            </a:r>
            <a:endParaRPr>
              <a:latin typeface="Century Schoolbook"/>
              <a:ea typeface="Century Schoolbook"/>
              <a:cs typeface="Century Schoolbook"/>
              <a:sym typeface="Century Schoolbook"/>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3"/>
          <p:cNvSpPr txBox="1">
            <a:spLocks noGrp="1"/>
          </p:cNvSpPr>
          <p:nvPr>
            <p:ph type="title"/>
          </p:nvPr>
        </p:nvSpPr>
        <p:spPr>
          <a:xfrm>
            <a:off x="3733800" y="-123975"/>
            <a:ext cx="4724400" cy="11451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accent1"/>
              </a:buClr>
              <a:buSzPts val="3400"/>
              <a:buFont typeface="Arial"/>
              <a:buNone/>
            </a:pPr>
            <a:r>
              <a:rPr lang="en-US" sz="3400" b="1">
                <a:latin typeface="Arial"/>
                <a:ea typeface="Arial"/>
                <a:cs typeface="Arial"/>
                <a:sym typeface="Arial"/>
              </a:rPr>
              <a:t>Targeted Audiences </a:t>
            </a:r>
            <a:endParaRPr/>
          </a:p>
        </p:txBody>
      </p:sp>
      <p:sp>
        <p:nvSpPr>
          <p:cNvPr id="106" name="Google Shape;106;p3"/>
          <p:cNvSpPr txBox="1"/>
          <p:nvPr/>
        </p:nvSpPr>
        <p:spPr>
          <a:xfrm>
            <a:off x="903750" y="4659600"/>
            <a:ext cx="9647700" cy="2198400"/>
          </a:xfrm>
          <a:prstGeom prst="rect">
            <a:avLst/>
          </a:prstGeom>
          <a:noFill/>
          <a:ln>
            <a:noFill/>
          </a:ln>
        </p:spPr>
        <p:txBody>
          <a:bodyPr spcFirstLastPara="1" wrap="square" lIns="91425" tIns="45700" rIns="91425" bIns="45700" anchor="ctr" anchorCtr="0">
            <a:noAutofit/>
          </a:bodyPr>
          <a:lstStyle/>
          <a:p>
            <a:pPr marL="457200" marR="0" lvl="0" indent="0" algn="just" rtl="0">
              <a:lnSpc>
                <a:spcPct val="150000"/>
              </a:lnSpc>
              <a:spcBef>
                <a:spcPts val="0"/>
              </a:spcBef>
              <a:spcAft>
                <a:spcPts val="1000"/>
              </a:spcAft>
              <a:buNone/>
            </a:pPr>
            <a:r>
              <a:rPr lang="en-US" sz="1200">
                <a:solidFill>
                  <a:schemeClr val="lt1"/>
                </a:solidFill>
              </a:rPr>
              <a:t>The JW Marriott Resorts and Spa plan to take those who prefer quiet luxury places and great ambiance. To improve their business, they have targeted luxury people, a customer retention policy, and outstanding views, which is very attractive to spend leisure time and any business trip. People who are very luxurious-minded prefer to stay in this hotel for this atmosphere. </a:t>
            </a:r>
            <a:endParaRPr sz="1200" b="0" i="0" u="none" strike="noStrike" cap="none">
              <a:solidFill>
                <a:schemeClr val="lt1"/>
              </a:solidFill>
              <a:latin typeface="Arial"/>
              <a:ea typeface="Arial"/>
              <a:cs typeface="Arial"/>
              <a:sym typeface="Arial"/>
            </a:endParaRPr>
          </a:p>
        </p:txBody>
      </p:sp>
      <p:pic>
        <p:nvPicPr>
          <p:cNvPr id="107" name="Google Shape;107;p3"/>
          <p:cNvPicPr preferRelativeResize="0"/>
          <p:nvPr/>
        </p:nvPicPr>
        <p:blipFill>
          <a:blip r:embed="rId3">
            <a:alphaModFix/>
          </a:blip>
          <a:stretch>
            <a:fillRect/>
          </a:stretch>
        </p:blipFill>
        <p:spPr>
          <a:xfrm>
            <a:off x="4724400" y="748075"/>
            <a:ext cx="2743200" cy="4114800"/>
          </a:xfrm>
          <a:prstGeom prst="rect">
            <a:avLst/>
          </a:prstGeom>
          <a:noFill/>
          <a:ln>
            <a:noFill/>
          </a:ln>
        </p:spPr>
      </p:pic>
      <p:sp>
        <p:nvSpPr>
          <p:cNvPr id="108" name="Google Shape;108;p3"/>
          <p:cNvSpPr txBox="1"/>
          <p:nvPr/>
        </p:nvSpPr>
        <p:spPr>
          <a:xfrm>
            <a:off x="5405850" y="4795600"/>
            <a:ext cx="13803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a:latin typeface="Century Schoolbook"/>
                <a:ea typeface="Century Schoolbook"/>
                <a:cs typeface="Century Schoolbook"/>
                <a:sym typeface="Century Schoolbook"/>
              </a:rPr>
              <a:t>Source: Pixel</a:t>
            </a:r>
            <a:endParaRPr>
              <a:latin typeface="Century Schoolbook"/>
              <a:ea typeface="Century Schoolbook"/>
              <a:cs typeface="Century Schoolbook"/>
              <a:sym typeface="Century Schoolbook"/>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4"/>
          <p:cNvSpPr txBox="1">
            <a:spLocks noGrp="1"/>
          </p:cNvSpPr>
          <p:nvPr>
            <p:ph type="title"/>
          </p:nvPr>
        </p:nvSpPr>
        <p:spPr>
          <a:xfrm>
            <a:off x="838200" y="365126"/>
            <a:ext cx="10515600" cy="1145224"/>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accent1"/>
              </a:buClr>
              <a:buSzPts val="3400"/>
              <a:buFont typeface="Arial"/>
              <a:buNone/>
            </a:pPr>
            <a:r>
              <a:rPr lang="en-US">
                <a:latin typeface="Arial"/>
                <a:ea typeface="Arial"/>
                <a:cs typeface="Arial"/>
                <a:sym typeface="Arial"/>
              </a:rPr>
              <a:t>Nature, Scope and Role of Guest Service</a:t>
            </a:r>
            <a:endParaRPr/>
          </a:p>
        </p:txBody>
      </p:sp>
      <p:sp>
        <p:nvSpPr>
          <p:cNvPr id="114" name="Google Shape;114;p4"/>
          <p:cNvSpPr txBox="1"/>
          <p:nvPr/>
        </p:nvSpPr>
        <p:spPr>
          <a:xfrm>
            <a:off x="1515000" y="4795207"/>
            <a:ext cx="9162000" cy="1708200"/>
          </a:xfrm>
          <a:prstGeom prst="rect">
            <a:avLst/>
          </a:prstGeom>
          <a:noFill/>
          <a:ln>
            <a:noFill/>
          </a:ln>
        </p:spPr>
        <p:txBody>
          <a:bodyPr spcFirstLastPara="1" wrap="square" lIns="91425" tIns="45700" rIns="91425" bIns="45700" anchor="ctr" anchorCtr="0">
            <a:noAutofit/>
          </a:bodyPr>
          <a:lstStyle/>
          <a:p>
            <a:pPr marL="457200" marR="0" lvl="0" indent="0" algn="just" rtl="0">
              <a:lnSpc>
                <a:spcPct val="150000"/>
              </a:lnSpc>
              <a:spcBef>
                <a:spcPts val="0"/>
              </a:spcBef>
              <a:spcAft>
                <a:spcPts val="1000"/>
              </a:spcAft>
              <a:buNone/>
            </a:pPr>
            <a:r>
              <a:rPr lang="en-US" sz="1200">
                <a:solidFill>
                  <a:schemeClr val="lt1"/>
                </a:solidFill>
              </a:rPr>
              <a:t>The JW Marriott Resort and Spa is a subsidiary of Marriott International and focuses on its guests more than other things. Providing service to their guests is the most critical agenda for their business. The strategy of their guest service through their employee is strictly maintained, followed by their company rules. They preserve their nature by keeping values. JW Marriott is highly ambitious to get high rewards through their policy and eye-soothing view.</a:t>
            </a:r>
            <a:endParaRPr sz="1200" b="0" i="0" u="none" strike="noStrike" cap="none">
              <a:solidFill>
                <a:schemeClr val="lt1"/>
              </a:solidFill>
              <a:latin typeface="Arial"/>
              <a:ea typeface="Arial"/>
              <a:cs typeface="Arial"/>
              <a:sym typeface="Arial"/>
            </a:endParaRPr>
          </a:p>
        </p:txBody>
      </p:sp>
      <p:pic>
        <p:nvPicPr>
          <p:cNvPr id="115" name="Google Shape;115;p4"/>
          <p:cNvPicPr preferRelativeResize="0"/>
          <p:nvPr/>
        </p:nvPicPr>
        <p:blipFill>
          <a:blip r:embed="rId3">
            <a:alphaModFix/>
          </a:blip>
          <a:stretch>
            <a:fillRect/>
          </a:stretch>
        </p:blipFill>
        <p:spPr>
          <a:xfrm>
            <a:off x="3860963" y="1386675"/>
            <a:ext cx="4470086" cy="2980057"/>
          </a:xfrm>
          <a:prstGeom prst="rect">
            <a:avLst/>
          </a:prstGeom>
          <a:noFill/>
          <a:ln>
            <a:noFill/>
          </a:ln>
        </p:spPr>
      </p:pic>
      <p:sp>
        <p:nvSpPr>
          <p:cNvPr id="116" name="Google Shape;116;p4"/>
          <p:cNvSpPr txBox="1"/>
          <p:nvPr/>
        </p:nvSpPr>
        <p:spPr>
          <a:xfrm>
            <a:off x="5500450" y="4366725"/>
            <a:ext cx="13803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a:latin typeface="Century Schoolbook"/>
                <a:ea typeface="Century Schoolbook"/>
                <a:cs typeface="Century Schoolbook"/>
                <a:sym typeface="Century Schoolbook"/>
              </a:rPr>
              <a:t>Source: Pixel</a:t>
            </a:r>
            <a:endParaRPr>
              <a:latin typeface="Century Schoolbook"/>
              <a:ea typeface="Century Schoolbook"/>
              <a:cs typeface="Century Schoolbook"/>
              <a:sym typeface="Century Schoolbook"/>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6"/>
          <p:cNvSpPr txBox="1">
            <a:spLocks noGrp="1"/>
          </p:cNvSpPr>
          <p:nvPr>
            <p:ph type="title"/>
          </p:nvPr>
        </p:nvSpPr>
        <p:spPr>
          <a:xfrm>
            <a:off x="4038600" y="0"/>
            <a:ext cx="4114800" cy="8415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accent1"/>
              </a:buClr>
              <a:buSzPts val="1800"/>
              <a:buFont typeface="Arial"/>
              <a:buNone/>
            </a:pPr>
            <a:r>
              <a:rPr lang="en-US" sz="2200" b="1">
                <a:latin typeface="Arial"/>
                <a:ea typeface="Arial"/>
                <a:cs typeface="Arial"/>
                <a:sym typeface="Arial"/>
              </a:rPr>
              <a:t>Why Guest Services Needed</a:t>
            </a:r>
            <a:endParaRPr sz="3800" b="1"/>
          </a:p>
        </p:txBody>
      </p:sp>
      <p:sp>
        <p:nvSpPr>
          <p:cNvPr id="122" name="Google Shape;122;p6"/>
          <p:cNvSpPr txBox="1">
            <a:spLocks noGrp="1"/>
          </p:cNvSpPr>
          <p:nvPr>
            <p:ph type="body" idx="2"/>
          </p:nvPr>
        </p:nvSpPr>
        <p:spPr>
          <a:xfrm>
            <a:off x="831100" y="3365075"/>
            <a:ext cx="10781100" cy="3933300"/>
          </a:xfrm>
          <a:prstGeom prst="rect">
            <a:avLst/>
          </a:prstGeom>
          <a:noFill/>
          <a:ln>
            <a:noFill/>
          </a:ln>
        </p:spPr>
        <p:txBody>
          <a:bodyPr spcFirstLastPara="1" wrap="square" lIns="91425" tIns="45700" rIns="91425" bIns="45700" anchor="ctr" anchorCtr="0">
            <a:normAutofit/>
          </a:bodyPr>
          <a:lstStyle/>
          <a:p>
            <a:pPr marL="0" marR="0" lvl="0" indent="0" algn="just" rtl="0">
              <a:lnSpc>
                <a:spcPct val="150000"/>
              </a:lnSpc>
              <a:spcBef>
                <a:spcPts val="0"/>
              </a:spcBef>
              <a:spcAft>
                <a:spcPts val="1000"/>
              </a:spcAft>
              <a:buNone/>
            </a:pPr>
            <a:r>
              <a:rPr lang="en-US" sz="1200">
                <a:latin typeface="Arial"/>
                <a:ea typeface="Arial"/>
                <a:cs typeface="Arial"/>
                <a:sym typeface="Arial"/>
              </a:rPr>
              <a:t>Good hospitality is the main queue of every hotel business. It brings diversity to employees’ work. Guests can break a company’s impression if their service is not good. While this view of guests has the right to build up the reputation of any organization., 89% of customer reviews can make more positivity towards any product. The hotel industry is progressing to guests review and experiences. Guest expects the best service through their payments only that can satisfy them. Hotel employees should be more capable of understanding guests' views and be more attentive to their duty to prove their work. A convinced guest will refer others to experience this or that particular hotel which is a great sign to develop any hotel business</a:t>
            </a:r>
            <a:endParaRPr sz="1200">
              <a:latin typeface="Arial"/>
              <a:ea typeface="Arial"/>
              <a:cs typeface="Arial"/>
              <a:sym typeface="Arial"/>
            </a:endParaRPr>
          </a:p>
        </p:txBody>
      </p:sp>
      <p:pic>
        <p:nvPicPr>
          <p:cNvPr id="123" name="Google Shape;123;p6"/>
          <p:cNvPicPr preferRelativeResize="0"/>
          <p:nvPr/>
        </p:nvPicPr>
        <p:blipFill>
          <a:blip r:embed="rId3">
            <a:alphaModFix/>
          </a:blip>
          <a:stretch>
            <a:fillRect/>
          </a:stretch>
        </p:blipFill>
        <p:spPr>
          <a:xfrm>
            <a:off x="4946525" y="841500"/>
            <a:ext cx="2298926" cy="3448388"/>
          </a:xfrm>
          <a:prstGeom prst="rect">
            <a:avLst/>
          </a:prstGeom>
          <a:noFill/>
          <a:ln>
            <a:noFill/>
          </a:ln>
        </p:spPr>
      </p:pic>
      <p:sp>
        <p:nvSpPr>
          <p:cNvPr id="124" name="Google Shape;124;p6"/>
          <p:cNvSpPr txBox="1"/>
          <p:nvPr/>
        </p:nvSpPr>
        <p:spPr>
          <a:xfrm>
            <a:off x="5531500" y="4289900"/>
            <a:ext cx="13803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a:latin typeface="Century Schoolbook"/>
                <a:ea typeface="Century Schoolbook"/>
                <a:cs typeface="Century Schoolbook"/>
                <a:sym typeface="Century Schoolbook"/>
              </a:rPr>
              <a:t>Source: Pixel</a:t>
            </a:r>
            <a:endParaRPr>
              <a:latin typeface="Century Schoolbook"/>
              <a:ea typeface="Century Schoolbook"/>
              <a:cs typeface="Century Schoolbook"/>
              <a:sym typeface="Century Schoolbook"/>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7"/>
          <p:cNvSpPr txBox="1">
            <a:spLocks noGrp="1"/>
          </p:cNvSpPr>
          <p:nvPr>
            <p:ph type="title"/>
          </p:nvPr>
        </p:nvSpPr>
        <p:spPr>
          <a:xfrm>
            <a:off x="3429000" y="155625"/>
            <a:ext cx="5334000" cy="596100"/>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accent1"/>
              </a:buClr>
              <a:buSzPts val="3400"/>
              <a:buFont typeface="Century Schoolbook"/>
              <a:buNone/>
            </a:pPr>
            <a:r>
              <a:rPr lang="en-US"/>
              <a:t>Importance of hospitality</a:t>
            </a:r>
            <a:endParaRPr/>
          </a:p>
        </p:txBody>
      </p:sp>
      <p:sp>
        <p:nvSpPr>
          <p:cNvPr id="130" name="Google Shape;130;p7"/>
          <p:cNvSpPr txBox="1"/>
          <p:nvPr/>
        </p:nvSpPr>
        <p:spPr>
          <a:xfrm>
            <a:off x="0" y="2783875"/>
            <a:ext cx="12192000" cy="3777600"/>
          </a:xfrm>
          <a:prstGeom prst="rect">
            <a:avLst/>
          </a:prstGeom>
          <a:noFill/>
          <a:ln>
            <a:noFill/>
          </a:ln>
        </p:spPr>
        <p:txBody>
          <a:bodyPr spcFirstLastPara="1" wrap="square" lIns="91425" tIns="45700" rIns="91425" bIns="45700" anchor="ctr" anchorCtr="0">
            <a:noAutofit/>
          </a:bodyPr>
          <a:lstStyle/>
          <a:p>
            <a:pPr marL="0" marR="0" lvl="0" indent="0" algn="just" rtl="0">
              <a:lnSpc>
                <a:spcPct val="150000"/>
              </a:lnSpc>
              <a:spcBef>
                <a:spcPts val="0"/>
              </a:spcBef>
              <a:spcAft>
                <a:spcPts val="0"/>
              </a:spcAft>
              <a:buClr>
                <a:schemeClr val="dk2"/>
              </a:buClr>
              <a:buSzPts val="1100"/>
              <a:buFont typeface="Arial"/>
              <a:buNone/>
            </a:pPr>
            <a:r>
              <a:rPr lang="en-US" sz="1200">
                <a:solidFill>
                  <a:schemeClr val="lt1"/>
                </a:solidFill>
              </a:rPr>
              <a:t>The JW Marriott Resort and Spa is the most prominent example of hospitality. They are conscientious about their guests and ensure the four hospitality sections. Good hospitality can bring many things to the hotel business, which are stated below;</a:t>
            </a:r>
            <a:endParaRPr sz="1200">
              <a:solidFill>
                <a:schemeClr val="lt1"/>
              </a:solidFill>
            </a:endParaRPr>
          </a:p>
          <a:p>
            <a:pPr marL="457200" marR="0" lvl="0" indent="-304800" algn="just" rtl="0">
              <a:lnSpc>
                <a:spcPct val="150000"/>
              </a:lnSpc>
              <a:spcBef>
                <a:spcPts val="1000"/>
              </a:spcBef>
              <a:spcAft>
                <a:spcPts val="0"/>
              </a:spcAft>
              <a:buClr>
                <a:schemeClr val="lt1"/>
              </a:buClr>
              <a:buSzPts val="1200"/>
              <a:buChar char="●"/>
            </a:pPr>
            <a:r>
              <a:rPr lang="en-US" sz="1200">
                <a:solidFill>
                  <a:schemeClr val="lt1"/>
                </a:solidFill>
              </a:rPr>
              <a:t>Good hospitality is the reason for good income </a:t>
            </a:r>
            <a:endParaRPr sz="1200">
              <a:solidFill>
                <a:schemeClr val="lt1"/>
              </a:solidFill>
            </a:endParaRPr>
          </a:p>
          <a:p>
            <a:pPr marL="457200" marR="0" lvl="0" indent="-304800" algn="just" rtl="0">
              <a:lnSpc>
                <a:spcPct val="150000"/>
              </a:lnSpc>
              <a:spcBef>
                <a:spcPts val="0"/>
              </a:spcBef>
              <a:spcAft>
                <a:spcPts val="0"/>
              </a:spcAft>
              <a:buClr>
                <a:schemeClr val="lt1"/>
              </a:buClr>
              <a:buSzPts val="1200"/>
              <a:buChar char="●"/>
            </a:pPr>
            <a:r>
              <a:rPr lang="en-US" sz="1200">
                <a:solidFill>
                  <a:schemeClr val="lt1"/>
                </a:solidFill>
              </a:rPr>
              <a:t>Employees get benefits, and they become more enthused about working more passionately</a:t>
            </a:r>
            <a:endParaRPr sz="1200">
              <a:solidFill>
                <a:schemeClr val="lt1"/>
              </a:solidFill>
            </a:endParaRPr>
          </a:p>
          <a:p>
            <a:pPr marL="457200" marR="0" lvl="0" indent="-304800" algn="just" rtl="0">
              <a:lnSpc>
                <a:spcPct val="150000"/>
              </a:lnSpc>
              <a:spcBef>
                <a:spcPts val="0"/>
              </a:spcBef>
              <a:spcAft>
                <a:spcPts val="0"/>
              </a:spcAft>
              <a:buClr>
                <a:schemeClr val="lt1"/>
              </a:buClr>
              <a:buSzPts val="1200"/>
              <a:buChar char="●"/>
            </a:pPr>
            <a:r>
              <a:rPr lang="en-US" sz="1200">
                <a:solidFill>
                  <a:schemeClr val="lt1"/>
                </a:solidFill>
              </a:rPr>
              <a:t>Hospitality is a great way to earn foreign exchanges</a:t>
            </a:r>
            <a:endParaRPr sz="1200">
              <a:solidFill>
                <a:schemeClr val="lt1"/>
              </a:solidFill>
            </a:endParaRPr>
          </a:p>
          <a:p>
            <a:pPr marL="457200" marR="0" lvl="0" indent="-304800" algn="just" rtl="0">
              <a:lnSpc>
                <a:spcPct val="150000"/>
              </a:lnSpc>
              <a:spcBef>
                <a:spcPts val="0"/>
              </a:spcBef>
              <a:spcAft>
                <a:spcPts val="0"/>
              </a:spcAft>
              <a:buClr>
                <a:schemeClr val="lt1"/>
              </a:buClr>
              <a:buSzPts val="1200"/>
              <a:buChar char="●"/>
            </a:pPr>
            <a:r>
              <a:rPr lang="en-US" sz="1200">
                <a:solidFill>
                  <a:schemeClr val="lt1"/>
                </a:solidFill>
              </a:rPr>
              <a:t>Developing and generating new method is essential for infrastructure which happens in the hospitality business</a:t>
            </a:r>
            <a:endParaRPr sz="1200">
              <a:solidFill>
                <a:schemeClr val="lt1"/>
              </a:solidFill>
            </a:endParaRPr>
          </a:p>
          <a:p>
            <a:pPr marL="457200" marR="0" lvl="0" indent="-304800" algn="just" rtl="0">
              <a:lnSpc>
                <a:spcPct val="150000"/>
              </a:lnSpc>
              <a:spcBef>
                <a:spcPts val="0"/>
              </a:spcBef>
              <a:spcAft>
                <a:spcPts val="0"/>
              </a:spcAft>
              <a:buClr>
                <a:schemeClr val="lt1"/>
              </a:buClr>
              <a:buSzPts val="1200"/>
              <a:buChar char="●"/>
            </a:pPr>
            <a:r>
              <a:rPr lang="en-US" sz="1200">
                <a:solidFill>
                  <a:schemeClr val="lt1"/>
                </a:solidFill>
              </a:rPr>
              <a:t>Good hospitality can upgrade the life of locals.</a:t>
            </a:r>
            <a:endParaRPr sz="1200">
              <a:solidFill>
                <a:schemeClr val="lt1"/>
              </a:solidFill>
            </a:endParaRPr>
          </a:p>
          <a:p>
            <a:pPr marL="457200" marR="0" lvl="0" indent="-304800" algn="just" rtl="0">
              <a:lnSpc>
                <a:spcPct val="150000"/>
              </a:lnSpc>
              <a:spcBef>
                <a:spcPts val="0"/>
              </a:spcBef>
              <a:spcAft>
                <a:spcPts val="0"/>
              </a:spcAft>
              <a:buClr>
                <a:schemeClr val="lt1"/>
              </a:buClr>
              <a:buSzPts val="1200"/>
              <a:buChar char="●"/>
            </a:pPr>
            <a:r>
              <a:rPr lang="en-US" sz="1200">
                <a:solidFill>
                  <a:schemeClr val="lt1"/>
                </a:solidFill>
              </a:rPr>
              <a:t>Hospitality is the best service to introduce hotels internationally.</a:t>
            </a:r>
            <a:endParaRPr sz="1200">
              <a:solidFill>
                <a:schemeClr val="lt1"/>
              </a:solidFill>
            </a:endParaRPr>
          </a:p>
        </p:txBody>
      </p:sp>
      <p:pic>
        <p:nvPicPr>
          <p:cNvPr id="131" name="Google Shape;131;p7"/>
          <p:cNvPicPr preferRelativeResize="0"/>
          <p:nvPr/>
        </p:nvPicPr>
        <p:blipFill>
          <a:blip r:embed="rId3">
            <a:alphaModFix/>
          </a:blip>
          <a:stretch>
            <a:fillRect/>
          </a:stretch>
        </p:blipFill>
        <p:spPr>
          <a:xfrm>
            <a:off x="4177125" y="751725"/>
            <a:ext cx="3124201" cy="2082801"/>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8"/>
          <p:cNvSpPr txBox="1"/>
          <p:nvPr/>
        </p:nvSpPr>
        <p:spPr>
          <a:xfrm>
            <a:off x="827567" y="688495"/>
            <a:ext cx="10515600" cy="1145224"/>
          </a:xfrm>
          <a:prstGeom prst="rect">
            <a:avLst/>
          </a:prstGeom>
          <a:noFill/>
          <a:ln>
            <a:noFill/>
          </a:ln>
        </p:spPr>
        <p:txBody>
          <a:bodyPr spcFirstLastPara="1" wrap="square" lIns="91425" tIns="45700" rIns="91425" bIns="45700" anchor="t" anchorCtr="0">
            <a:normAutofit fontScale="25000" lnSpcReduction="20000"/>
          </a:bodyPr>
          <a:lstStyle/>
          <a:p>
            <a:pPr marL="923074" marR="438658" lvl="0" indent="39624" algn="l" rtl="0">
              <a:lnSpc>
                <a:spcPct val="90000"/>
              </a:lnSpc>
              <a:spcBef>
                <a:spcPts val="0"/>
              </a:spcBef>
              <a:spcAft>
                <a:spcPts val="0"/>
              </a:spcAft>
              <a:buClr>
                <a:schemeClr val="accent1"/>
              </a:buClr>
              <a:buSzPct val="100000"/>
              <a:buFont typeface="Arial"/>
              <a:buNone/>
            </a:pPr>
            <a:br>
              <a:rPr lang="en-US" sz="3800" b="0" i="0" u="none" strike="noStrike" cap="none">
                <a:solidFill>
                  <a:schemeClr val="accent1"/>
                </a:solidFill>
                <a:latin typeface="Arial"/>
                <a:ea typeface="Arial"/>
                <a:cs typeface="Arial"/>
                <a:sym typeface="Arial"/>
              </a:rPr>
            </a:br>
            <a:br>
              <a:rPr lang="en-US" sz="3800" b="0" i="0" u="none" strike="noStrike" cap="none">
                <a:solidFill>
                  <a:schemeClr val="accent1"/>
                </a:solidFill>
                <a:latin typeface="Arial"/>
                <a:ea typeface="Arial"/>
                <a:cs typeface="Arial"/>
                <a:sym typeface="Arial"/>
              </a:rPr>
            </a:br>
            <a:br>
              <a:rPr lang="en-US" sz="3800" b="0" i="0" u="none" strike="noStrike" cap="none">
                <a:solidFill>
                  <a:schemeClr val="accent1"/>
                </a:solidFill>
                <a:latin typeface="Arial"/>
                <a:ea typeface="Arial"/>
                <a:cs typeface="Arial"/>
                <a:sym typeface="Arial"/>
              </a:rPr>
            </a:br>
            <a:br>
              <a:rPr lang="en-US" sz="3400" b="0" i="0" u="none" strike="noStrike" cap="none">
                <a:solidFill>
                  <a:schemeClr val="accent1"/>
                </a:solidFill>
                <a:latin typeface="Century Schoolbook"/>
                <a:ea typeface="Century Schoolbook"/>
                <a:cs typeface="Century Schoolbook"/>
                <a:sym typeface="Century Schoolbook"/>
              </a:rPr>
            </a:br>
            <a:r>
              <a:rPr lang="en-US" sz="12800" b="0" i="0" u="none" strike="noStrike" cap="none">
                <a:solidFill>
                  <a:schemeClr val="accent1"/>
                </a:solidFill>
                <a:latin typeface="Arial"/>
                <a:ea typeface="Arial"/>
                <a:cs typeface="Arial"/>
                <a:sym typeface="Arial"/>
              </a:rPr>
              <a:t>How hotels meet/exceed guest expectations  </a:t>
            </a:r>
            <a:br>
              <a:rPr lang="en-US" sz="3400" b="0" i="0" u="none" strike="noStrike" cap="none">
                <a:solidFill>
                  <a:schemeClr val="accent1"/>
                </a:solidFill>
                <a:latin typeface="Century Schoolbook"/>
                <a:ea typeface="Century Schoolbook"/>
                <a:cs typeface="Century Schoolbook"/>
                <a:sym typeface="Century Schoolbook"/>
              </a:rPr>
            </a:br>
            <a:endParaRPr sz="3400" b="0" i="0" u="none" strike="noStrike" cap="none">
              <a:solidFill>
                <a:schemeClr val="accent1"/>
              </a:solidFill>
              <a:latin typeface="Century Schoolbook"/>
              <a:ea typeface="Century Schoolbook"/>
              <a:cs typeface="Century Schoolbook"/>
              <a:sym typeface="Century Schoolbook"/>
            </a:endParaRPr>
          </a:p>
        </p:txBody>
      </p:sp>
      <p:sp>
        <p:nvSpPr>
          <p:cNvPr id="137" name="Google Shape;137;p8"/>
          <p:cNvSpPr txBox="1"/>
          <p:nvPr/>
        </p:nvSpPr>
        <p:spPr>
          <a:xfrm>
            <a:off x="2448175" y="4083625"/>
            <a:ext cx="7274400" cy="2536200"/>
          </a:xfrm>
          <a:prstGeom prst="rect">
            <a:avLst/>
          </a:prstGeom>
          <a:noFill/>
          <a:ln>
            <a:noFill/>
          </a:ln>
        </p:spPr>
        <p:txBody>
          <a:bodyPr spcFirstLastPara="1" wrap="square" lIns="91425" tIns="45700" rIns="91425" bIns="45700" anchor="ctr" anchorCtr="0">
            <a:noAutofit/>
          </a:bodyPr>
          <a:lstStyle/>
          <a:p>
            <a:pPr marL="0" marR="0" lvl="0" indent="0" algn="just" rtl="0">
              <a:lnSpc>
                <a:spcPct val="150000"/>
              </a:lnSpc>
              <a:spcBef>
                <a:spcPts val="0"/>
              </a:spcBef>
              <a:spcAft>
                <a:spcPts val="1000"/>
              </a:spcAft>
              <a:buNone/>
            </a:pPr>
            <a:r>
              <a:rPr lang="en-US" sz="1200">
                <a:solidFill>
                  <a:schemeClr val="lt1"/>
                </a:solidFill>
              </a:rPr>
              <a:t>Every new guest’s demand is different. Nowadays, people are very much attracted by technology. Hotels should bring new upgraded technology to provide services to their guests more nicely, which is very much appreciable. People are also aware of their children that they prefer to stay in hotels where their children can have a good time. Providing children’s park in hotels are also a big thing that hotels should introduce with their business. Lastly, technology is the best way to do more business in the hotel industry.</a:t>
            </a:r>
            <a:endParaRPr sz="1200" b="0" i="0" u="none" strike="noStrike" cap="none">
              <a:solidFill>
                <a:schemeClr val="lt1"/>
              </a:solidFill>
              <a:latin typeface="Times New Roman"/>
              <a:ea typeface="Times New Roman"/>
              <a:cs typeface="Times New Roman"/>
              <a:sym typeface="Times New Roman"/>
            </a:endParaRPr>
          </a:p>
        </p:txBody>
      </p:sp>
      <p:pic>
        <p:nvPicPr>
          <p:cNvPr id="138" name="Google Shape;138;p8"/>
          <p:cNvPicPr preferRelativeResize="0"/>
          <p:nvPr/>
        </p:nvPicPr>
        <p:blipFill>
          <a:blip r:embed="rId3">
            <a:alphaModFix/>
          </a:blip>
          <a:stretch>
            <a:fillRect/>
          </a:stretch>
        </p:blipFill>
        <p:spPr>
          <a:xfrm>
            <a:off x="4626550" y="1833719"/>
            <a:ext cx="2917659" cy="1945106"/>
          </a:xfrm>
          <a:prstGeom prst="rect">
            <a:avLst/>
          </a:prstGeom>
          <a:noFill/>
          <a:ln>
            <a:noFill/>
          </a:ln>
        </p:spPr>
      </p:pic>
      <p:sp>
        <p:nvSpPr>
          <p:cNvPr id="139" name="Google Shape;139;p8"/>
          <p:cNvSpPr txBox="1"/>
          <p:nvPr/>
        </p:nvSpPr>
        <p:spPr>
          <a:xfrm>
            <a:off x="5313550" y="3839500"/>
            <a:ext cx="13803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a:latin typeface="Century Schoolbook"/>
                <a:ea typeface="Century Schoolbook"/>
                <a:cs typeface="Century Schoolbook"/>
                <a:sym typeface="Century Schoolbook"/>
              </a:rPr>
              <a:t>Source: Pixel</a:t>
            </a:r>
            <a:endParaRPr>
              <a:latin typeface="Century Schoolbook"/>
              <a:ea typeface="Century Schoolbook"/>
              <a:cs typeface="Century Schoolbook"/>
              <a:sym typeface="Century Schoolbook"/>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g1fe5eee04db_1_52"/>
          <p:cNvSpPr txBox="1"/>
          <p:nvPr/>
        </p:nvSpPr>
        <p:spPr>
          <a:xfrm>
            <a:off x="827567" y="688495"/>
            <a:ext cx="10515600" cy="1145100"/>
          </a:xfrm>
          <a:prstGeom prst="rect">
            <a:avLst/>
          </a:prstGeom>
          <a:noFill/>
          <a:ln>
            <a:noFill/>
          </a:ln>
        </p:spPr>
        <p:txBody>
          <a:bodyPr spcFirstLastPara="1" wrap="square" lIns="91425" tIns="45700" rIns="91425" bIns="45700" anchor="ctr" anchorCtr="0">
            <a:normAutofit/>
          </a:bodyPr>
          <a:lstStyle/>
          <a:p>
            <a:pPr marL="923074" marR="438658" lvl="0" indent="39624" algn="ctr" rtl="0">
              <a:lnSpc>
                <a:spcPct val="150000"/>
              </a:lnSpc>
              <a:spcBef>
                <a:spcPts val="0"/>
              </a:spcBef>
              <a:spcAft>
                <a:spcPts val="0"/>
              </a:spcAft>
              <a:buClr>
                <a:schemeClr val="accent1"/>
              </a:buClr>
              <a:buSzPts val="3800"/>
              <a:buFont typeface="Arial"/>
              <a:buNone/>
            </a:pPr>
            <a:r>
              <a:rPr lang="en-US" sz="3800">
                <a:solidFill>
                  <a:schemeClr val="accent1"/>
                </a:solidFill>
              </a:rPr>
              <a:t>Summary</a:t>
            </a:r>
            <a:endParaRPr sz="3400" b="0" i="0" u="none" strike="noStrike" cap="none">
              <a:solidFill>
                <a:schemeClr val="accent1"/>
              </a:solidFill>
              <a:latin typeface="Century Schoolbook"/>
              <a:ea typeface="Century Schoolbook"/>
              <a:cs typeface="Century Schoolbook"/>
              <a:sym typeface="Century Schoolbook"/>
            </a:endParaRPr>
          </a:p>
        </p:txBody>
      </p:sp>
      <p:sp>
        <p:nvSpPr>
          <p:cNvPr id="146" name="Google Shape;146;g1fe5eee04db_1_52"/>
          <p:cNvSpPr txBox="1"/>
          <p:nvPr/>
        </p:nvSpPr>
        <p:spPr>
          <a:xfrm>
            <a:off x="1521175" y="1833600"/>
            <a:ext cx="9822000" cy="2877000"/>
          </a:xfrm>
          <a:prstGeom prst="rect">
            <a:avLst/>
          </a:prstGeom>
          <a:noFill/>
          <a:ln>
            <a:noFill/>
          </a:ln>
        </p:spPr>
        <p:txBody>
          <a:bodyPr spcFirstLastPara="1" wrap="square" lIns="91425" tIns="91425" rIns="91425" bIns="91425" anchor="ctr" anchorCtr="0">
            <a:noAutofit/>
          </a:bodyPr>
          <a:lstStyle/>
          <a:p>
            <a:pPr marL="0" lvl="0" indent="0" algn="just" rtl="0">
              <a:lnSpc>
                <a:spcPct val="150000"/>
              </a:lnSpc>
              <a:spcBef>
                <a:spcPts val="0"/>
              </a:spcBef>
              <a:spcAft>
                <a:spcPts val="1000"/>
              </a:spcAft>
              <a:buNone/>
            </a:pPr>
            <a:r>
              <a:rPr lang="en-US" sz="1200">
                <a:solidFill>
                  <a:schemeClr val="lt1"/>
                </a:solidFill>
              </a:rPr>
              <a:t>The JW Marriott is a luxury hotel brand that significantly emphasizes hospitality and guest amenities. They provide many facilities and services to ensure visitors have a pleasant and happy stay. They also offer luxurious rooms, suites, on-site eateries, exercise facilities, swimming pools, and spas. The hotels also provide business services such as conference rooms and event venues. Furthermore, JW Marriott hotels are noted for their excellent customer service and employees devoted to making visitors feel welcome and cared for. Overall, JW Marriott hotels give visitors a pleasant and comfortable experience, emphasizing individual service and attention to detail.</a:t>
            </a:r>
            <a:endParaRPr sz="1200">
              <a:solidFill>
                <a:schemeClr val="lt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9"/>
          <p:cNvSpPr txBox="1">
            <a:spLocks noGrp="1"/>
          </p:cNvSpPr>
          <p:nvPr>
            <p:ph type="title"/>
          </p:nvPr>
        </p:nvSpPr>
        <p:spPr>
          <a:xfrm>
            <a:off x="4914900" y="0"/>
            <a:ext cx="2362200" cy="7620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accent1"/>
              </a:buClr>
              <a:buSzPts val="3400"/>
              <a:buFont typeface="Century Schoolbook"/>
              <a:buNone/>
            </a:pPr>
            <a:r>
              <a:rPr lang="en-US"/>
              <a:t>References</a:t>
            </a:r>
            <a:endParaRPr/>
          </a:p>
        </p:txBody>
      </p:sp>
      <p:sp>
        <p:nvSpPr>
          <p:cNvPr id="152" name="Google Shape;152;p9"/>
          <p:cNvSpPr txBox="1"/>
          <p:nvPr/>
        </p:nvSpPr>
        <p:spPr>
          <a:xfrm>
            <a:off x="0" y="589900"/>
            <a:ext cx="12192000" cy="6268200"/>
          </a:xfrm>
          <a:prstGeom prst="rect">
            <a:avLst/>
          </a:prstGeom>
          <a:noFill/>
          <a:ln>
            <a:noFill/>
          </a:ln>
        </p:spPr>
        <p:txBody>
          <a:bodyPr spcFirstLastPara="1" wrap="square" lIns="91425" tIns="45700" rIns="91425" bIns="45700" anchor="ctr" anchorCtr="0">
            <a:noAutofit/>
          </a:bodyPr>
          <a:lstStyle/>
          <a:p>
            <a:pPr marL="457200" lvl="0" indent="-304800" algn="just" rtl="0">
              <a:lnSpc>
                <a:spcPct val="150000"/>
              </a:lnSpc>
              <a:spcBef>
                <a:spcPts val="0"/>
              </a:spcBef>
              <a:spcAft>
                <a:spcPts val="0"/>
              </a:spcAft>
              <a:buClr>
                <a:schemeClr val="lt1"/>
              </a:buClr>
              <a:buSzPts val="1200"/>
              <a:buAutoNum type="arabicPeriod"/>
            </a:pPr>
            <a:r>
              <a:rPr lang="en-US" sz="1200">
                <a:solidFill>
                  <a:schemeClr val="lt1"/>
                </a:solidFill>
              </a:rPr>
              <a:t>Bender B. (2013) </a:t>
            </a:r>
            <a:r>
              <a:rPr lang="en-US" sz="1200" i="1">
                <a:solidFill>
                  <a:schemeClr val="lt1"/>
                </a:solidFill>
              </a:rPr>
              <a:t>CUSTOMER SERVICE THROUGH FOUNDING AND GUIDING PRINCIPLES</a:t>
            </a:r>
            <a:r>
              <a:rPr lang="en-US" sz="1200">
                <a:solidFill>
                  <a:schemeClr val="lt1"/>
                </a:solidFill>
              </a:rPr>
              <a:t> [Blog] 25 April. Available at: </a:t>
            </a:r>
            <a:r>
              <a:rPr lang="en-US" sz="1200" u="sng">
                <a:solidFill>
                  <a:schemeClr val="accent4"/>
                </a:solidFill>
                <a:hlinkClick r:id="rId3">
                  <a:extLst>
                    <a:ext uri="{A12FA001-AC4F-418D-AE19-62706E023703}">
                      <ahyp:hlinkClr xmlns:ahyp="http://schemas.microsoft.com/office/drawing/2018/hyperlinkcolor" val="tx"/>
                    </a:ext>
                  </a:extLst>
                </a:hlinkClick>
              </a:rPr>
              <a:t>https://www.govloop.com/community/blog/customer-service-through-founding-and-guiding-principles/</a:t>
            </a:r>
            <a:r>
              <a:rPr lang="en-US" sz="1200">
                <a:solidFill>
                  <a:schemeClr val="lt1"/>
                </a:solidFill>
              </a:rPr>
              <a:t> (Accessed: 26 January 2023)</a:t>
            </a:r>
            <a:endParaRPr sz="1200">
              <a:solidFill>
                <a:schemeClr val="lt1"/>
              </a:solidFill>
            </a:endParaRPr>
          </a:p>
          <a:p>
            <a:pPr marL="457200" lvl="0" indent="-304800" algn="just" rtl="0">
              <a:lnSpc>
                <a:spcPct val="150000"/>
              </a:lnSpc>
              <a:spcBef>
                <a:spcPts val="0"/>
              </a:spcBef>
              <a:spcAft>
                <a:spcPts val="0"/>
              </a:spcAft>
              <a:buClr>
                <a:schemeClr val="lt1"/>
              </a:buClr>
              <a:buSzPts val="1200"/>
              <a:buAutoNum type="arabicPeriod"/>
            </a:pPr>
            <a:r>
              <a:rPr lang="en-US" sz="1200">
                <a:solidFill>
                  <a:schemeClr val="lt1"/>
                </a:solidFill>
              </a:rPr>
              <a:t>Chee B. (2019) </a:t>
            </a:r>
            <a:r>
              <a:rPr lang="en-US" sz="1200" i="1">
                <a:solidFill>
                  <a:schemeClr val="lt1"/>
                </a:solidFill>
              </a:rPr>
              <a:t>JW Marriott Austin: Finding the Science of Hotel Meeting Management Success </a:t>
            </a:r>
            <a:r>
              <a:rPr lang="en-US" sz="1200">
                <a:solidFill>
                  <a:schemeClr val="lt1"/>
                </a:solidFill>
              </a:rPr>
              <a:t>[Blog] 10 August. Available at: </a:t>
            </a:r>
            <a:r>
              <a:rPr lang="en-US" sz="1200" u="sng">
                <a:solidFill>
                  <a:schemeClr val="accent4"/>
                </a:solidFill>
                <a:hlinkClick r:id="rId4">
                  <a:extLst>
                    <a:ext uri="{A12FA001-AC4F-418D-AE19-62706E023703}">
                      <ahyp:hlinkClr xmlns:ahyp="http://schemas.microsoft.com/office/drawing/2018/hyperlinkcolor" val="tx"/>
                    </a:ext>
                  </a:extLst>
                </a:hlinkClick>
              </a:rPr>
              <a:t>https://www.cvent.com/en/blog/hospitality/jw-marriott-austin-finding-science-success</a:t>
            </a:r>
            <a:r>
              <a:rPr lang="en-US" sz="1200">
                <a:solidFill>
                  <a:schemeClr val="lt1"/>
                </a:solidFill>
              </a:rPr>
              <a:t> (Accessed: 26 January 2023)</a:t>
            </a:r>
            <a:endParaRPr sz="1200">
              <a:solidFill>
                <a:schemeClr val="lt1"/>
              </a:solidFill>
            </a:endParaRPr>
          </a:p>
          <a:p>
            <a:pPr marL="457200" lvl="0" indent="-304800" algn="just" rtl="0">
              <a:lnSpc>
                <a:spcPct val="150000"/>
              </a:lnSpc>
              <a:spcBef>
                <a:spcPts val="0"/>
              </a:spcBef>
              <a:spcAft>
                <a:spcPts val="0"/>
              </a:spcAft>
              <a:buClr>
                <a:schemeClr val="lt1"/>
              </a:buClr>
              <a:buSzPts val="1200"/>
              <a:buAutoNum type="arabicPeriod"/>
            </a:pPr>
            <a:r>
              <a:rPr lang="en-US" sz="1200">
                <a:solidFill>
                  <a:schemeClr val="lt1"/>
                </a:solidFill>
              </a:rPr>
              <a:t>Cvent (2022) </a:t>
            </a:r>
            <a:r>
              <a:rPr lang="en-US" sz="1200" i="1">
                <a:solidFill>
                  <a:schemeClr val="lt1"/>
                </a:solidFill>
              </a:rPr>
              <a:t>JW Marriott Debuts Brand's First Hotel In Istanbul </a:t>
            </a:r>
            <a:r>
              <a:rPr lang="en-US" sz="1200">
                <a:solidFill>
                  <a:schemeClr val="lt1"/>
                </a:solidFill>
              </a:rPr>
              <a:t>[Blog] May 16, Available at: </a:t>
            </a:r>
            <a:r>
              <a:rPr lang="en-US" sz="1200" u="sng">
                <a:solidFill>
                  <a:schemeClr val="accent4"/>
                </a:solidFill>
                <a:hlinkClick r:id="rId5">
                  <a:extLst>
                    <a:ext uri="{A12FA001-AC4F-418D-AE19-62706E023703}">
                      <ahyp:hlinkClr xmlns:ahyp="http://schemas.microsoft.com/office/drawing/2018/hyperlinkcolor" val="tx"/>
                    </a:ext>
                  </a:extLst>
                </a:hlinkClick>
              </a:rPr>
              <a:t>https://www.cvent.com/sg/blog/venues-destinations/jw-marriott-debuts-brands-first-hotel-istanbul</a:t>
            </a:r>
            <a:r>
              <a:rPr lang="en-US" sz="1200">
                <a:solidFill>
                  <a:schemeClr val="lt1"/>
                </a:solidFill>
              </a:rPr>
              <a:t> (Accessed: 26 January 2023)</a:t>
            </a:r>
            <a:endParaRPr sz="1200">
              <a:solidFill>
                <a:schemeClr val="lt1"/>
              </a:solidFill>
            </a:endParaRPr>
          </a:p>
          <a:p>
            <a:pPr marL="457200" lvl="0" indent="-304800" algn="just" rtl="0">
              <a:lnSpc>
                <a:spcPct val="150000"/>
              </a:lnSpc>
              <a:spcBef>
                <a:spcPts val="0"/>
              </a:spcBef>
              <a:spcAft>
                <a:spcPts val="0"/>
              </a:spcAft>
              <a:buClr>
                <a:schemeClr val="lt1"/>
              </a:buClr>
              <a:buSzPts val="1200"/>
              <a:buAutoNum type="arabicPeriod"/>
            </a:pPr>
            <a:r>
              <a:rPr lang="en-US" sz="1200">
                <a:solidFill>
                  <a:schemeClr val="lt1"/>
                </a:solidFill>
              </a:rPr>
              <a:t>Golding I. (2014) </a:t>
            </a:r>
            <a:r>
              <a:rPr lang="en-US" sz="1200" i="1">
                <a:solidFill>
                  <a:schemeClr val="lt1"/>
                </a:solidFill>
              </a:rPr>
              <a:t>JW Marriott Kuala Lumpur – Customer Experience Review </a:t>
            </a:r>
            <a:r>
              <a:rPr lang="en-US" sz="1200">
                <a:solidFill>
                  <a:schemeClr val="lt1"/>
                </a:solidFill>
              </a:rPr>
              <a:t>[Blog] 8 June. Available at: </a:t>
            </a:r>
            <a:r>
              <a:rPr lang="en-US" sz="1200" u="sng">
                <a:solidFill>
                  <a:schemeClr val="accent4"/>
                </a:solidFill>
                <a:hlinkClick r:id="rId6">
                  <a:extLst>
                    <a:ext uri="{A12FA001-AC4F-418D-AE19-62706E023703}">
                      <ahyp:hlinkClr xmlns:ahyp="http://schemas.microsoft.com/office/drawing/2018/hyperlinkcolor" val="tx"/>
                    </a:ext>
                  </a:extLst>
                </a:hlinkClick>
              </a:rPr>
              <a:t>https://customerthink.com/jw-marriott-kuala-lumpur-customer-experience-review/</a:t>
            </a:r>
            <a:r>
              <a:rPr lang="en-US" sz="1200">
                <a:solidFill>
                  <a:schemeClr val="lt1"/>
                </a:solidFill>
              </a:rPr>
              <a:t> (Accessed: 26 January 2023)</a:t>
            </a:r>
            <a:endParaRPr sz="1200">
              <a:solidFill>
                <a:schemeClr val="lt1"/>
              </a:solidFill>
            </a:endParaRPr>
          </a:p>
          <a:p>
            <a:pPr marL="457200" lvl="0" indent="-304800" algn="just" rtl="0">
              <a:lnSpc>
                <a:spcPct val="150000"/>
              </a:lnSpc>
              <a:spcBef>
                <a:spcPts val="0"/>
              </a:spcBef>
              <a:spcAft>
                <a:spcPts val="0"/>
              </a:spcAft>
              <a:buClr>
                <a:schemeClr val="lt1"/>
              </a:buClr>
              <a:buSzPts val="1200"/>
              <a:buAutoNum type="arabicPeriod"/>
            </a:pPr>
            <a:r>
              <a:rPr lang="en-US" sz="1200">
                <a:solidFill>
                  <a:schemeClr val="lt1"/>
                </a:solidFill>
              </a:rPr>
              <a:t>Heppell, M. (2015) Five Star Service: How to deliver Exceptional Customer Service, Pearson, London.</a:t>
            </a:r>
            <a:endParaRPr sz="1200">
              <a:solidFill>
                <a:schemeClr val="lt1"/>
              </a:solidFill>
            </a:endParaRPr>
          </a:p>
          <a:p>
            <a:pPr marL="457200" lvl="0" indent="-304800" algn="just" rtl="0">
              <a:lnSpc>
                <a:spcPct val="150000"/>
              </a:lnSpc>
              <a:spcBef>
                <a:spcPts val="0"/>
              </a:spcBef>
              <a:spcAft>
                <a:spcPts val="0"/>
              </a:spcAft>
              <a:buClr>
                <a:schemeClr val="lt1"/>
              </a:buClr>
              <a:buSzPts val="1200"/>
              <a:buAutoNum type="arabicPeriod"/>
            </a:pPr>
            <a:r>
              <a:rPr lang="en-US" sz="1200">
                <a:solidFill>
                  <a:schemeClr val="lt1"/>
                </a:solidFill>
              </a:rPr>
              <a:t>Hospitality Jobs dotCOM (2019) </a:t>
            </a:r>
            <a:r>
              <a:rPr lang="en-US" sz="1200" i="1">
                <a:solidFill>
                  <a:schemeClr val="lt1"/>
                </a:solidFill>
              </a:rPr>
              <a:t>NATURE OF THE HOSPITALITY INDUSTRY </a:t>
            </a:r>
            <a:r>
              <a:rPr lang="en-US" sz="1200">
                <a:solidFill>
                  <a:schemeClr val="lt1"/>
                </a:solidFill>
              </a:rPr>
              <a:t>[Blog] 28 May, Available at: </a:t>
            </a:r>
            <a:r>
              <a:rPr lang="en-US" sz="1200" u="sng">
                <a:solidFill>
                  <a:schemeClr val="accent4"/>
                </a:solidFill>
                <a:hlinkClick r:id="rId7">
                  <a:extLst>
                    <a:ext uri="{A12FA001-AC4F-418D-AE19-62706E023703}">
                      <ahyp:hlinkClr xmlns:ahyp="http://schemas.microsoft.com/office/drawing/2018/hyperlinkcolor" val="tx"/>
                    </a:ext>
                  </a:extLst>
                </a:hlinkClick>
              </a:rPr>
              <a:t>https://www.linkedin.com/pulse/nature-hospitality-industry-hospitalityjobs-dotcom/?trk=articles_directory</a:t>
            </a:r>
            <a:r>
              <a:rPr lang="en-US" sz="1200">
                <a:solidFill>
                  <a:schemeClr val="lt1"/>
                </a:solidFill>
              </a:rPr>
              <a:t> (Accessed: 26 January 2023)</a:t>
            </a:r>
            <a:endParaRPr sz="1200">
              <a:solidFill>
                <a:schemeClr val="lt1"/>
              </a:solidFill>
            </a:endParaRPr>
          </a:p>
          <a:p>
            <a:pPr marL="457200" marR="0" lvl="0" indent="-304800" algn="just" rtl="0">
              <a:lnSpc>
                <a:spcPct val="150000"/>
              </a:lnSpc>
              <a:spcBef>
                <a:spcPts val="0"/>
              </a:spcBef>
              <a:spcAft>
                <a:spcPts val="0"/>
              </a:spcAft>
              <a:buClr>
                <a:schemeClr val="lt1"/>
              </a:buClr>
              <a:buSzPts val="1200"/>
              <a:buAutoNum type="arabicPeriod"/>
            </a:pPr>
            <a:r>
              <a:rPr lang="en-US" sz="1200">
                <a:solidFill>
                  <a:schemeClr val="lt1"/>
                </a:solidFill>
              </a:rPr>
              <a:t>Janeiro R. (2021) </a:t>
            </a:r>
            <a:r>
              <a:rPr lang="en-US" sz="1200" i="1">
                <a:solidFill>
                  <a:schemeClr val="lt1"/>
                </a:solidFill>
              </a:rPr>
              <a:t>JW Marriott Rio de Janeiro: Stay in The Center of Copacabana </a:t>
            </a:r>
            <a:r>
              <a:rPr lang="en-US" sz="1200">
                <a:solidFill>
                  <a:schemeClr val="lt1"/>
                </a:solidFill>
              </a:rPr>
              <a:t>[Blog] 3 November, Available at: </a:t>
            </a:r>
            <a:r>
              <a:rPr lang="en-US" sz="1200" u="sng">
                <a:solidFill>
                  <a:schemeClr val="hlink"/>
                </a:solidFill>
                <a:hlinkClick r:id="rId8"/>
              </a:rPr>
              <a:t>https://pierreblake.com/jw-marriott-rio-de-janeiro-hotel-stay-in-the-center-of-copacabana/</a:t>
            </a:r>
            <a:r>
              <a:rPr lang="en-US" sz="1200">
                <a:solidFill>
                  <a:schemeClr val="lt1"/>
                </a:solidFill>
              </a:rPr>
              <a:t> (Accessed: 26 January 2023)</a:t>
            </a:r>
            <a:endParaRPr sz="1200">
              <a:solidFill>
                <a:schemeClr val="lt1"/>
              </a:solidFill>
            </a:endParaRPr>
          </a:p>
          <a:p>
            <a:pPr marL="457200" lvl="0" indent="-304800" algn="just" rtl="0">
              <a:lnSpc>
                <a:spcPct val="150000"/>
              </a:lnSpc>
              <a:spcBef>
                <a:spcPts val="0"/>
              </a:spcBef>
              <a:spcAft>
                <a:spcPts val="0"/>
              </a:spcAft>
              <a:buClr>
                <a:schemeClr val="lt1"/>
              </a:buClr>
              <a:buSzPts val="1200"/>
              <a:buAutoNum type="arabicPeriod"/>
            </a:pPr>
            <a:r>
              <a:rPr lang="en-US" sz="1200">
                <a:solidFill>
                  <a:schemeClr val="lt1"/>
                </a:solidFill>
              </a:rPr>
              <a:t>Joskowitz L. (2021) </a:t>
            </a:r>
            <a:r>
              <a:rPr lang="en-US" sz="1200" i="1">
                <a:solidFill>
                  <a:schemeClr val="lt1"/>
                </a:solidFill>
              </a:rPr>
              <a:t>the Hospitality Industry: Q&amp;A with Marriott International’s Christine Kettmer</a:t>
            </a:r>
            <a:r>
              <a:rPr lang="en-US" sz="1200">
                <a:solidFill>
                  <a:schemeClr val="lt1"/>
                </a:solidFill>
              </a:rPr>
              <a:t> [Blog]</a:t>
            </a:r>
            <a:r>
              <a:rPr lang="en-US" sz="1200" i="1">
                <a:solidFill>
                  <a:schemeClr val="lt1"/>
                </a:solidFill>
              </a:rPr>
              <a:t> </a:t>
            </a:r>
            <a:r>
              <a:rPr lang="en-US" sz="1200">
                <a:solidFill>
                  <a:schemeClr val="lt1"/>
                </a:solidFill>
              </a:rPr>
              <a:t>24 February, Available at: </a:t>
            </a:r>
            <a:r>
              <a:rPr lang="en-US" sz="1200" u="sng">
                <a:solidFill>
                  <a:schemeClr val="accent4"/>
                </a:solidFill>
                <a:hlinkClick r:id="rId9">
                  <a:extLst>
                    <a:ext uri="{A12FA001-AC4F-418D-AE19-62706E023703}">
                      <ahyp:hlinkClr xmlns:ahyp="http://schemas.microsoft.com/office/drawing/2018/hyperlinkcolor" val="tx"/>
                    </a:ext>
                  </a:extLst>
                </a:hlinkClick>
              </a:rPr>
              <a:t>https://tallwave.com/blog/trends-driving-customer-experience-design-hospitality-industry/</a:t>
            </a:r>
            <a:r>
              <a:rPr lang="en-US" sz="1200">
                <a:solidFill>
                  <a:schemeClr val="lt1"/>
                </a:solidFill>
              </a:rPr>
              <a:t> (Accessed: 26 January 2023)</a:t>
            </a:r>
            <a:endParaRPr sz="1200">
              <a:solidFill>
                <a:schemeClr val="lt1"/>
              </a:solidFill>
            </a:endParaRPr>
          </a:p>
          <a:p>
            <a:pPr marL="457200" marR="0" lvl="0" indent="-304800" algn="just" rtl="0">
              <a:lnSpc>
                <a:spcPct val="150000"/>
              </a:lnSpc>
              <a:spcBef>
                <a:spcPts val="0"/>
              </a:spcBef>
              <a:spcAft>
                <a:spcPts val="0"/>
              </a:spcAft>
              <a:buClr>
                <a:schemeClr val="lt1"/>
              </a:buClr>
              <a:buSzPts val="1200"/>
              <a:buAutoNum type="arabicPeriod"/>
            </a:pPr>
            <a:r>
              <a:rPr lang="en-US" sz="1200">
                <a:solidFill>
                  <a:schemeClr val="lt1"/>
                </a:solidFill>
              </a:rPr>
              <a:t>kelly kuang (2012) </a:t>
            </a:r>
            <a:r>
              <a:rPr lang="en-US" sz="1200" i="1">
                <a:solidFill>
                  <a:schemeClr val="lt1"/>
                </a:solidFill>
              </a:rPr>
              <a:t>How Marriott International Target Their Market and Audience </a:t>
            </a:r>
            <a:r>
              <a:rPr lang="en-US" sz="1200">
                <a:solidFill>
                  <a:schemeClr val="lt1"/>
                </a:solidFill>
              </a:rPr>
              <a:t>[Blog] 25 November, Available at: </a:t>
            </a:r>
            <a:r>
              <a:rPr lang="en-US" sz="1200" u="sng">
                <a:solidFill>
                  <a:schemeClr val="hlink"/>
                </a:solidFill>
                <a:hlinkClick r:id="rId10"/>
              </a:rPr>
              <a:t>http://kellykuang21.blogspot.com/2012/11/how-marriott-international-target-their.html</a:t>
            </a:r>
            <a:r>
              <a:rPr lang="en-US" sz="1200">
                <a:solidFill>
                  <a:schemeClr val="lt1"/>
                </a:solidFill>
              </a:rPr>
              <a:t> (Accessed: 26 January 2023)</a:t>
            </a:r>
            <a:endParaRPr sz="1200">
              <a:solidFill>
                <a:schemeClr val="lt1"/>
              </a:solidFill>
            </a:endParaRPr>
          </a:p>
          <a:p>
            <a:pPr marL="457200" marR="0" lvl="0" indent="-304800" algn="just" rtl="0">
              <a:lnSpc>
                <a:spcPct val="150000"/>
              </a:lnSpc>
              <a:spcBef>
                <a:spcPts val="0"/>
              </a:spcBef>
              <a:spcAft>
                <a:spcPts val="0"/>
              </a:spcAft>
              <a:buClr>
                <a:schemeClr val="lt1"/>
              </a:buClr>
              <a:buSzPts val="1200"/>
              <a:buAutoNum type="arabicPeriod"/>
            </a:pPr>
            <a:r>
              <a:rPr lang="en-US" sz="1200">
                <a:solidFill>
                  <a:schemeClr val="lt1"/>
                </a:solidFill>
              </a:rPr>
              <a:t>O’Gorman, K. (2010) The Origins of Hospitality and Tourism, Goodfellow, Oxford.</a:t>
            </a:r>
            <a:endParaRPr sz="1200">
              <a:solidFill>
                <a:schemeClr val="lt1"/>
              </a:solidFil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10"/>
          <p:cNvSpPr txBox="1"/>
          <p:nvPr/>
        </p:nvSpPr>
        <p:spPr>
          <a:xfrm>
            <a:off x="5181600" y="3091752"/>
            <a:ext cx="1367682"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lt1"/>
                </a:solidFill>
                <a:latin typeface="Century Schoolbook"/>
                <a:ea typeface="Century Schoolbook"/>
                <a:cs typeface="Century Schoolbook"/>
                <a:sym typeface="Century Schoolbook"/>
              </a:rPr>
              <a:t>Thank You</a:t>
            </a:r>
            <a:endParaRPr sz="1800">
              <a:solidFill>
                <a:schemeClr val="lt1"/>
              </a:solidFill>
              <a:latin typeface="Century Schoolbook"/>
              <a:ea typeface="Century Schoolbook"/>
              <a:cs typeface="Century Schoolbook"/>
              <a:sym typeface="Century Schoolbook"/>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theme/theme1.xml><?xml version="1.0" encoding="utf-8"?>
<a:theme xmlns:a="http://schemas.openxmlformats.org/drawingml/2006/main" name="CITY SKETCH 16X9">
  <a:themeElements>
    <a:clrScheme name="CitySketch">
      <a:dk1>
        <a:srgbClr val="3D372E"/>
      </a:dk1>
      <a:lt1>
        <a:srgbClr val="FFFFFF"/>
      </a:lt1>
      <a:dk2>
        <a:srgbClr val="000000"/>
      </a:dk2>
      <a:lt2>
        <a:srgbClr val="E0ECE1"/>
      </a:lt2>
      <a:accent1>
        <a:srgbClr val="B2D0B4"/>
      </a:accent1>
      <a:accent2>
        <a:srgbClr val="88A5BA"/>
      </a:accent2>
      <a:accent3>
        <a:srgbClr val="909F5F"/>
      </a:accent3>
      <a:accent4>
        <a:srgbClr val="C9A057"/>
      </a:accent4>
      <a:accent5>
        <a:srgbClr val="DA7D60"/>
      </a:accent5>
      <a:accent6>
        <a:srgbClr val="978975"/>
      </a:accent6>
      <a:hlink>
        <a:srgbClr val="C9A057"/>
      </a:hlink>
      <a:folHlink>
        <a:srgbClr val="97897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CitySketch">
      <a:dk1>
        <a:srgbClr val="3D372E"/>
      </a:dk1>
      <a:lt1>
        <a:srgbClr val="FFFFFF"/>
      </a:lt1>
      <a:dk2>
        <a:srgbClr val="000000"/>
      </a:dk2>
      <a:lt2>
        <a:srgbClr val="E0ECE1"/>
      </a:lt2>
      <a:accent1>
        <a:srgbClr val="B2D0B4"/>
      </a:accent1>
      <a:accent2>
        <a:srgbClr val="88A5BA"/>
      </a:accent2>
      <a:accent3>
        <a:srgbClr val="909F5F"/>
      </a:accent3>
      <a:accent4>
        <a:srgbClr val="C9A057"/>
      </a:accent4>
      <a:accent5>
        <a:srgbClr val="DA7D60"/>
      </a:accent5>
      <a:accent6>
        <a:srgbClr val="978975"/>
      </a:accent6>
      <a:hlink>
        <a:srgbClr val="C9A057"/>
      </a:hlink>
      <a:folHlink>
        <a:srgbClr val="97897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1189</Words>
  <PresentationFormat>Widescreen</PresentationFormat>
  <Paragraphs>54</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Calibri</vt:lpstr>
      <vt:lpstr>Century Schoolbook</vt:lpstr>
      <vt:lpstr>Arial</vt:lpstr>
      <vt:lpstr>Times New Roman</vt:lpstr>
      <vt:lpstr>CITY SKETCH 16X9</vt:lpstr>
      <vt:lpstr>Hospitality &amp; Guest Services JW Marriott Subject : Md Sohel Khan Student Name :  2022112561 Lecturer Name: Muhammad Cassamo Module: Food &amp; Beverage Services BMIH4003</vt:lpstr>
      <vt:lpstr>PowerPoint Presentation</vt:lpstr>
      <vt:lpstr>About  JW Marriott</vt:lpstr>
      <vt:lpstr>Targeted Audiences </vt:lpstr>
      <vt:lpstr>Nature, Scope and Role of Guest Service</vt:lpstr>
      <vt:lpstr>Why Guest Services Needed</vt:lpstr>
      <vt:lpstr>Importance of hospitality</vt:lpstr>
      <vt:lpstr>PowerPoint Presentation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Md Sohel Khan</dc:creator>
  <dcterms:created xsi:type="dcterms:W3CDTF">2023-01-17T14:03:40Z</dcterms:created>
  <dcterms:modified xsi:type="dcterms:W3CDTF">2023-02-01T10:54:31Z</dcterms:modified>
</cp:coreProperties>
</file>