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4" r:id="rId7"/>
    <p:sldId id="260" r:id="rId8"/>
    <p:sldId id="261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D1DEC3-2F8A-5786-40A6-71584836FD5D}" v="235" dt="2026-07-11T10:45:07.029"/>
    <p1510:client id="{563AFB4B-FB3E-C51C-1FE2-0D89A1E1DEA0}" v="1046" dt="2026-07-09T17:34:32.351"/>
    <p1510:client id="{5833E2F1-4B4D-E9EB-C4E2-0009F8968A82}" v="45" dt="2026-07-11T08:25:20.730"/>
    <p1510:client id="{BDF84D85-84C0-2283-FCF7-66643551CC10}" v="64" dt="2026-07-11T09:03:27.3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a Ioana Popescu (2512905)" userId="S::2512905@student.uwtsd.ac.uk::cc311995-274a-4b5a-9500-b3c6c05aca3c" providerId="AD" clId="Web-{0AD1DEC3-2F8A-5786-40A6-71584836FD5D}"/>
    <pc:docChg chg="addSld modSld">
      <pc:chgData name="Gabriela Ioana Popescu (2512905)" userId="S::2512905@student.uwtsd.ac.uk::cc311995-274a-4b5a-9500-b3c6c05aca3c" providerId="AD" clId="Web-{0AD1DEC3-2F8A-5786-40A6-71584836FD5D}" dt="2026-07-11T10:45:07.029" v="238" actId="20577"/>
      <pc:docMkLst>
        <pc:docMk/>
      </pc:docMkLst>
      <pc:sldChg chg="addSp delSp modSp">
        <pc:chgData name="Gabriela Ioana Popescu (2512905)" userId="S::2512905@student.uwtsd.ac.uk::cc311995-274a-4b5a-9500-b3c6c05aca3c" providerId="AD" clId="Web-{0AD1DEC3-2F8A-5786-40A6-71584836FD5D}" dt="2026-07-11T10:34:39.489" v="145" actId="14100"/>
        <pc:sldMkLst>
          <pc:docMk/>
          <pc:sldMk cId="2036833569" sldId="256"/>
        </pc:sldMkLst>
        <pc:spChg chg="mod">
          <ac:chgData name="Gabriela Ioana Popescu (2512905)" userId="S::2512905@student.uwtsd.ac.uk::cc311995-274a-4b5a-9500-b3c6c05aca3c" providerId="AD" clId="Web-{0AD1DEC3-2F8A-5786-40A6-71584836FD5D}" dt="2026-07-11T10:34:23.457" v="142" actId="14100"/>
          <ac:spMkLst>
            <pc:docMk/>
            <pc:sldMk cId="2036833569" sldId="256"/>
            <ac:spMk id="4" creationId="{10F898C8-B14E-9900-8211-80FD4F9E9348}"/>
          </ac:spMkLst>
        </pc:spChg>
        <pc:spChg chg="mod ord">
          <ac:chgData name="Gabriela Ioana Popescu (2512905)" userId="S::2512905@student.uwtsd.ac.uk::cc311995-274a-4b5a-9500-b3c6c05aca3c" providerId="AD" clId="Web-{0AD1DEC3-2F8A-5786-40A6-71584836FD5D}" dt="2026-07-11T10:34:29.567" v="143" actId="1076"/>
          <ac:spMkLst>
            <pc:docMk/>
            <pc:sldMk cId="2036833569" sldId="256"/>
            <ac:spMk id="5" creationId="{ED838D41-4B9E-8FA1-61AC-718D47B3F43D}"/>
          </ac:spMkLst>
        </pc:spChg>
        <pc:spChg chg="add del">
          <ac:chgData name="Gabriela Ioana Popescu (2512905)" userId="S::2512905@student.uwtsd.ac.uk::cc311995-274a-4b5a-9500-b3c6c05aca3c" providerId="AD" clId="Web-{0AD1DEC3-2F8A-5786-40A6-71584836FD5D}" dt="2026-07-11T10:33:19.314" v="139"/>
          <ac:spMkLst>
            <pc:docMk/>
            <pc:sldMk cId="2036833569" sldId="256"/>
            <ac:spMk id="10" creationId="{1B15ED52-F352-441B-82BF-E0EA34836D08}"/>
          </ac:spMkLst>
        </pc:spChg>
        <pc:spChg chg="add del">
          <ac:chgData name="Gabriela Ioana Popescu (2512905)" userId="S::2512905@student.uwtsd.ac.uk::cc311995-274a-4b5a-9500-b3c6c05aca3c" providerId="AD" clId="Web-{0AD1DEC3-2F8A-5786-40A6-71584836FD5D}" dt="2026-07-11T10:33:19.314" v="139"/>
          <ac:spMkLst>
            <pc:docMk/>
            <pc:sldMk cId="2036833569" sldId="256"/>
            <ac:spMk id="12" creationId="{3B2E3793-BFE6-45A2-9B7B-E18844431C99}"/>
          </ac:spMkLst>
        </pc:spChg>
        <pc:spChg chg="add del">
          <ac:chgData name="Gabriela Ioana Popescu (2512905)" userId="S::2512905@student.uwtsd.ac.uk::cc311995-274a-4b5a-9500-b3c6c05aca3c" providerId="AD" clId="Web-{0AD1DEC3-2F8A-5786-40A6-71584836FD5D}" dt="2026-07-11T10:33:19.314" v="139"/>
          <ac:spMkLst>
            <pc:docMk/>
            <pc:sldMk cId="2036833569" sldId="256"/>
            <ac:spMk id="14" creationId="{BC4C4868-CB8F-4AF9-9CDB-8108F2C19B67}"/>
          </ac:spMkLst>
        </pc:spChg>
        <pc:spChg chg="add del">
          <ac:chgData name="Gabriela Ioana Popescu (2512905)" userId="S::2512905@student.uwtsd.ac.uk::cc311995-274a-4b5a-9500-b3c6c05aca3c" providerId="AD" clId="Web-{0AD1DEC3-2F8A-5786-40A6-71584836FD5D}" dt="2026-07-11T10:33:19.314" v="139"/>
          <ac:spMkLst>
            <pc:docMk/>
            <pc:sldMk cId="2036833569" sldId="256"/>
            <ac:spMk id="16" creationId="{375E0459-6403-40CD-989D-56A4407CA12E}"/>
          </ac:spMkLst>
        </pc:spChg>
        <pc:spChg chg="add del">
          <ac:chgData name="Gabriela Ioana Popescu (2512905)" userId="S::2512905@student.uwtsd.ac.uk::cc311995-274a-4b5a-9500-b3c6c05aca3c" providerId="AD" clId="Web-{0AD1DEC3-2F8A-5786-40A6-71584836FD5D}" dt="2026-07-11T10:33:19.314" v="139"/>
          <ac:spMkLst>
            <pc:docMk/>
            <pc:sldMk cId="2036833569" sldId="256"/>
            <ac:spMk id="18" creationId="{53E5B1A8-3AC9-4BD1-9BBC-78CA94F2D1BA}"/>
          </ac:spMkLst>
        </pc:spChg>
        <pc:spChg chg="add">
          <ac:chgData name="Gabriela Ioana Popescu (2512905)" userId="S::2512905@student.uwtsd.ac.uk::cc311995-274a-4b5a-9500-b3c6c05aca3c" providerId="AD" clId="Web-{0AD1DEC3-2F8A-5786-40A6-71584836FD5D}" dt="2026-07-11T10:33:19.314" v="139"/>
          <ac:spMkLst>
            <pc:docMk/>
            <pc:sldMk cId="2036833569" sldId="256"/>
            <ac:spMk id="20" creationId="{2EB492CD-616E-47F8-933B-5E2D952A0593}"/>
          </ac:spMkLst>
        </pc:spChg>
        <pc:spChg chg="add">
          <ac:chgData name="Gabriela Ioana Popescu (2512905)" userId="S::2512905@student.uwtsd.ac.uk::cc311995-274a-4b5a-9500-b3c6c05aca3c" providerId="AD" clId="Web-{0AD1DEC3-2F8A-5786-40A6-71584836FD5D}" dt="2026-07-11T10:33:19.314" v="139"/>
          <ac:spMkLst>
            <pc:docMk/>
            <pc:sldMk cId="2036833569" sldId="256"/>
            <ac:spMk id="21" creationId="{59383CF9-23B5-4335-9B21-1791C4CF1C75}"/>
          </ac:spMkLst>
        </pc:spChg>
        <pc:spChg chg="add">
          <ac:chgData name="Gabriela Ioana Popescu (2512905)" userId="S::2512905@student.uwtsd.ac.uk::cc311995-274a-4b5a-9500-b3c6c05aca3c" providerId="AD" clId="Web-{0AD1DEC3-2F8A-5786-40A6-71584836FD5D}" dt="2026-07-11T10:33:19.314" v="139"/>
          <ac:spMkLst>
            <pc:docMk/>
            <pc:sldMk cId="2036833569" sldId="256"/>
            <ac:spMk id="22" creationId="{0007FE00-9498-4706-B255-6437B0252C02}"/>
          </ac:spMkLst>
        </pc:spChg>
        <pc:spChg chg="add del">
          <ac:chgData name="Gabriela Ioana Popescu (2512905)" userId="S::2512905@student.uwtsd.ac.uk::cc311995-274a-4b5a-9500-b3c6c05aca3c" providerId="AD" clId="Web-{0AD1DEC3-2F8A-5786-40A6-71584836FD5D}" dt="2026-07-11T10:33:11.377" v="138"/>
          <ac:spMkLst>
            <pc:docMk/>
            <pc:sldMk cId="2036833569" sldId="256"/>
            <ac:spMk id="23" creationId="{058A14AF-9FB5-4CC7-BA35-E8E85D3EDF0E}"/>
          </ac:spMkLst>
        </pc:spChg>
        <pc:spChg chg="add del">
          <ac:chgData name="Gabriela Ioana Popescu (2512905)" userId="S::2512905@student.uwtsd.ac.uk::cc311995-274a-4b5a-9500-b3c6c05aca3c" providerId="AD" clId="Web-{0AD1DEC3-2F8A-5786-40A6-71584836FD5D}" dt="2026-07-11T10:33:11.377" v="138"/>
          <ac:spMkLst>
            <pc:docMk/>
            <pc:sldMk cId="2036833569" sldId="256"/>
            <ac:spMk id="25" creationId="{3A9A4357-BD1D-4622-A4FE-766E6AB8DE84}"/>
          </ac:spMkLst>
        </pc:spChg>
        <pc:spChg chg="add del">
          <ac:chgData name="Gabriela Ioana Popescu (2512905)" userId="S::2512905@student.uwtsd.ac.uk::cc311995-274a-4b5a-9500-b3c6c05aca3c" providerId="AD" clId="Web-{0AD1DEC3-2F8A-5786-40A6-71584836FD5D}" dt="2026-07-11T10:33:11.377" v="138"/>
          <ac:spMkLst>
            <pc:docMk/>
            <pc:sldMk cId="2036833569" sldId="256"/>
            <ac:spMk id="27" creationId="{E659831F-0D9A-4C63-9EBB-8435B85A440F}"/>
          </ac:spMkLst>
        </pc:spChg>
        <pc:spChg chg="add del">
          <ac:chgData name="Gabriela Ioana Popescu (2512905)" userId="S::2512905@student.uwtsd.ac.uk::cc311995-274a-4b5a-9500-b3c6c05aca3c" providerId="AD" clId="Web-{0AD1DEC3-2F8A-5786-40A6-71584836FD5D}" dt="2026-07-11T10:33:11.377" v="138"/>
          <ac:spMkLst>
            <pc:docMk/>
            <pc:sldMk cId="2036833569" sldId="256"/>
            <ac:spMk id="29" creationId="{E6995CE5-F890-4ABA-82A2-26507CE8D2A3}"/>
          </ac:spMkLst>
        </pc:spChg>
        <pc:picChg chg="add mod">
          <ac:chgData name="Gabriela Ioana Popescu (2512905)" userId="S::2512905@student.uwtsd.ac.uk::cc311995-274a-4b5a-9500-b3c6c05aca3c" providerId="AD" clId="Web-{0AD1DEC3-2F8A-5786-40A6-71584836FD5D}" dt="2026-07-11T10:34:39.489" v="145" actId="14100"/>
          <ac:picMkLst>
            <pc:docMk/>
            <pc:sldMk cId="2036833569" sldId="256"/>
            <ac:picMk id="2" creationId="{3116A272-2EDD-EE20-7B23-F33AB74D0A15}"/>
          </ac:picMkLst>
        </pc:picChg>
      </pc:sldChg>
      <pc:sldChg chg="addSp modSp new mod setBg">
        <pc:chgData name="Gabriela Ioana Popescu (2512905)" userId="S::2512905@student.uwtsd.ac.uk::cc311995-274a-4b5a-9500-b3c6c05aca3c" providerId="AD" clId="Web-{0AD1DEC3-2F8A-5786-40A6-71584836FD5D}" dt="2026-07-11T10:20:52.286" v="135" actId="20577"/>
        <pc:sldMkLst>
          <pc:docMk/>
          <pc:sldMk cId="1508001613" sldId="264"/>
        </pc:sldMkLst>
        <pc:spChg chg="mod">
          <ac:chgData name="Gabriela Ioana Popescu (2512905)" userId="S::2512905@student.uwtsd.ac.uk::cc311995-274a-4b5a-9500-b3c6c05aca3c" providerId="AD" clId="Web-{0AD1DEC3-2F8A-5786-40A6-71584836FD5D}" dt="2026-07-11T10:20:41.505" v="133"/>
          <ac:spMkLst>
            <pc:docMk/>
            <pc:sldMk cId="1508001613" sldId="264"/>
            <ac:spMk id="2" creationId="{8A67B69A-6AB0-79D1-5B3C-F0BA70650465}"/>
          </ac:spMkLst>
        </pc:spChg>
        <pc:spChg chg="mod">
          <ac:chgData name="Gabriela Ioana Popescu (2512905)" userId="S::2512905@student.uwtsd.ac.uk::cc311995-274a-4b5a-9500-b3c6c05aca3c" providerId="AD" clId="Web-{0AD1DEC3-2F8A-5786-40A6-71584836FD5D}" dt="2026-07-11T10:20:52.286" v="135" actId="20577"/>
          <ac:spMkLst>
            <pc:docMk/>
            <pc:sldMk cId="1508001613" sldId="264"/>
            <ac:spMk id="3" creationId="{FF993099-764F-A7FF-A801-C618AA2EC221}"/>
          </ac:spMkLst>
        </pc:spChg>
        <pc:spChg chg="add">
          <ac:chgData name="Gabriela Ioana Popescu (2512905)" userId="S::2512905@student.uwtsd.ac.uk::cc311995-274a-4b5a-9500-b3c6c05aca3c" providerId="AD" clId="Web-{0AD1DEC3-2F8A-5786-40A6-71584836FD5D}" dt="2026-07-11T10:20:41.505" v="133"/>
          <ac:spMkLst>
            <pc:docMk/>
            <pc:sldMk cId="1508001613" sldId="264"/>
            <ac:spMk id="8" creationId="{777A147A-9ED8-46B4-8660-1B3C2AA880B5}"/>
          </ac:spMkLst>
        </pc:spChg>
        <pc:spChg chg="add">
          <ac:chgData name="Gabriela Ioana Popescu (2512905)" userId="S::2512905@student.uwtsd.ac.uk::cc311995-274a-4b5a-9500-b3c6c05aca3c" providerId="AD" clId="Web-{0AD1DEC3-2F8A-5786-40A6-71584836FD5D}" dt="2026-07-11T10:20:41.505" v="133"/>
          <ac:spMkLst>
            <pc:docMk/>
            <pc:sldMk cId="1508001613" sldId="264"/>
            <ac:spMk id="10" creationId="{5D6C15A0-C087-4593-8414-2B4EC1CDC3DE}"/>
          </ac:spMkLst>
        </pc:spChg>
      </pc:sldChg>
      <pc:sldChg chg="addSp delSp modSp new mod setBg">
        <pc:chgData name="Gabriela Ioana Popescu (2512905)" userId="S::2512905@student.uwtsd.ac.uk::cc311995-274a-4b5a-9500-b3c6c05aca3c" providerId="AD" clId="Web-{0AD1DEC3-2F8A-5786-40A6-71584836FD5D}" dt="2026-07-11T10:45:07.029" v="238" actId="20577"/>
        <pc:sldMkLst>
          <pc:docMk/>
          <pc:sldMk cId="1043080584" sldId="265"/>
        </pc:sldMkLst>
        <pc:spChg chg="mod">
          <ac:chgData name="Gabriela Ioana Popescu (2512905)" userId="S::2512905@student.uwtsd.ac.uk::cc311995-274a-4b5a-9500-b3c6c05aca3c" providerId="AD" clId="Web-{0AD1DEC3-2F8A-5786-40A6-71584836FD5D}" dt="2026-07-11T10:44:37.638" v="233" actId="14100"/>
          <ac:spMkLst>
            <pc:docMk/>
            <pc:sldMk cId="1043080584" sldId="265"/>
            <ac:spMk id="2" creationId="{81BB643C-950A-57E7-373D-1F0CECE13DF7}"/>
          </ac:spMkLst>
        </pc:spChg>
        <pc:spChg chg="mod">
          <ac:chgData name="Gabriela Ioana Popescu (2512905)" userId="S::2512905@student.uwtsd.ac.uk::cc311995-274a-4b5a-9500-b3c6c05aca3c" providerId="AD" clId="Web-{0AD1DEC3-2F8A-5786-40A6-71584836FD5D}" dt="2026-07-11T10:45:07.029" v="238" actId="20577"/>
          <ac:spMkLst>
            <pc:docMk/>
            <pc:sldMk cId="1043080584" sldId="265"/>
            <ac:spMk id="3" creationId="{9E8D91C9-3E0F-013B-C748-752345D9CE2A}"/>
          </ac:spMkLst>
        </pc:spChg>
        <pc:spChg chg="add">
          <ac:chgData name="Gabriela Ioana Popescu (2512905)" userId="S::2512905@student.uwtsd.ac.uk::cc311995-274a-4b5a-9500-b3c6c05aca3c" providerId="AD" clId="Web-{0AD1DEC3-2F8A-5786-40A6-71584836FD5D}" dt="2026-07-11T10:44:27.044" v="232"/>
          <ac:spMkLst>
            <pc:docMk/>
            <pc:sldMk cId="1043080584" sldId="265"/>
            <ac:spMk id="5" creationId="{081EA652-8C6A-4E69-BEB9-170809474553}"/>
          </ac:spMkLst>
        </pc:spChg>
        <pc:spChg chg="add">
          <ac:chgData name="Gabriela Ioana Popescu (2512905)" userId="S::2512905@student.uwtsd.ac.uk::cc311995-274a-4b5a-9500-b3c6c05aca3c" providerId="AD" clId="Web-{0AD1DEC3-2F8A-5786-40A6-71584836FD5D}" dt="2026-07-11T10:44:27.044" v="232"/>
          <ac:spMkLst>
            <pc:docMk/>
            <pc:sldMk cId="1043080584" sldId="265"/>
            <ac:spMk id="6" creationId="{5298780A-33B9-4EA2-8F67-DE68AD62841B}"/>
          </ac:spMkLst>
        </pc:spChg>
        <pc:spChg chg="add del">
          <ac:chgData name="Gabriela Ioana Popescu (2512905)" userId="S::2512905@student.uwtsd.ac.uk::cc311995-274a-4b5a-9500-b3c6c05aca3c" providerId="AD" clId="Web-{0AD1DEC3-2F8A-5786-40A6-71584836FD5D}" dt="2026-07-11T10:43:52.714" v="231"/>
          <ac:spMkLst>
            <pc:docMk/>
            <pc:sldMk cId="1043080584" sldId="265"/>
            <ac:spMk id="8" creationId="{DBF61EA3-B236-439E-9C0B-340980D56BEE}"/>
          </ac:spMkLst>
        </pc:spChg>
        <pc:spChg chg="add">
          <ac:chgData name="Gabriela Ioana Popescu (2512905)" userId="S::2512905@student.uwtsd.ac.uk::cc311995-274a-4b5a-9500-b3c6c05aca3c" providerId="AD" clId="Web-{0AD1DEC3-2F8A-5786-40A6-71584836FD5D}" dt="2026-07-11T10:44:27.044" v="232"/>
          <ac:spMkLst>
            <pc:docMk/>
            <pc:sldMk cId="1043080584" sldId="265"/>
            <ac:spMk id="12" creationId="{7F488E8B-4E1E-4402-8935-D4E6C02615C7}"/>
          </ac:spMkLst>
        </pc:spChg>
        <pc:spChg chg="add del">
          <ac:chgData name="Gabriela Ioana Popescu (2512905)" userId="S::2512905@student.uwtsd.ac.uk::cc311995-274a-4b5a-9500-b3c6c05aca3c" providerId="AD" clId="Web-{0AD1DEC3-2F8A-5786-40A6-71584836FD5D}" dt="2026-07-11T10:43:52.714" v="231"/>
          <ac:spMkLst>
            <pc:docMk/>
            <pc:sldMk cId="1043080584" sldId="265"/>
            <ac:spMk id="14" creationId="{E659831F-0D9A-4C63-9EBB-8435B85A440F}"/>
          </ac:spMkLst>
        </pc:spChg>
        <pc:grpChg chg="add del">
          <ac:chgData name="Gabriela Ioana Popescu (2512905)" userId="S::2512905@student.uwtsd.ac.uk::cc311995-274a-4b5a-9500-b3c6c05aca3c" providerId="AD" clId="Web-{0AD1DEC3-2F8A-5786-40A6-71584836FD5D}" dt="2026-07-11T10:43:52.714" v="231"/>
          <ac:grpSpMkLst>
            <pc:docMk/>
            <pc:sldMk cId="1043080584" sldId="265"/>
            <ac:grpSpMk id="10" creationId="{28FAF094-D087-493F-8DF9-A486C2D6BBAA}"/>
          </ac:grpSpMkLst>
        </pc:grpChg>
      </pc:sldChg>
    </pc:docChg>
  </pc:docChgLst>
  <pc:docChgLst>
    <pc:chgData name="Gabriela Ioana Popescu (2512905)" userId="S::2512905@student.uwtsd.ac.uk::cc311995-274a-4b5a-9500-b3c6c05aca3c" providerId="AD" clId="Web-{563AFB4B-FB3E-C51C-1FE2-0D89A1E1DEA0}"/>
    <pc:docChg chg="addSld delSld modSld">
      <pc:chgData name="Gabriela Ioana Popescu (2512905)" userId="S::2512905@student.uwtsd.ac.uk::cc311995-274a-4b5a-9500-b3c6c05aca3c" providerId="AD" clId="Web-{563AFB4B-FB3E-C51C-1FE2-0D89A1E1DEA0}" dt="2026-07-09T17:34:32.351" v="1051"/>
      <pc:docMkLst>
        <pc:docMk/>
      </pc:docMkLst>
      <pc:sldChg chg="addSp delSp modSp new mod setBg">
        <pc:chgData name="Gabriela Ioana Popescu (2512905)" userId="S::2512905@student.uwtsd.ac.uk::cc311995-274a-4b5a-9500-b3c6c05aca3c" providerId="AD" clId="Web-{563AFB4B-FB3E-C51C-1FE2-0D89A1E1DEA0}" dt="2026-07-09T16:39:07.339" v="259" actId="14100"/>
        <pc:sldMkLst>
          <pc:docMk/>
          <pc:sldMk cId="1470655797" sldId="259"/>
        </pc:sldMkLst>
        <pc:spChg chg="mod">
          <ac:chgData name="Gabriela Ioana Popescu (2512905)" userId="S::2512905@student.uwtsd.ac.uk::cc311995-274a-4b5a-9500-b3c6c05aca3c" providerId="AD" clId="Web-{563AFB4B-FB3E-C51C-1FE2-0D89A1E1DEA0}" dt="2026-07-09T16:38:28.103" v="255"/>
          <ac:spMkLst>
            <pc:docMk/>
            <pc:sldMk cId="1470655797" sldId="259"/>
            <ac:spMk id="2" creationId="{745368EA-48A0-77A4-6E7B-212695D63CDB}"/>
          </ac:spMkLst>
        </pc:spChg>
        <pc:spChg chg="mod">
          <ac:chgData name="Gabriela Ioana Popescu (2512905)" userId="S::2512905@student.uwtsd.ac.uk::cc311995-274a-4b5a-9500-b3c6c05aca3c" providerId="AD" clId="Web-{563AFB4B-FB3E-C51C-1FE2-0D89A1E1DEA0}" dt="2026-07-09T16:39:07.339" v="259" actId="14100"/>
          <ac:spMkLst>
            <pc:docMk/>
            <pc:sldMk cId="1470655797" sldId="259"/>
            <ac:spMk id="3" creationId="{423DC6D4-6832-B154-9372-5CE08777A4E2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6:38:28.103" v="255"/>
          <ac:spMkLst>
            <pc:docMk/>
            <pc:sldMk cId="1470655797" sldId="259"/>
            <ac:spMk id="5" creationId="{1709F1D5-B0F1-4714-A239-E5B61C161915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6:38:28.103" v="255"/>
          <ac:spMkLst>
            <pc:docMk/>
            <pc:sldMk cId="1470655797" sldId="259"/>
            <ac:spMk id="6" creationId="{228FB460-D3FF-4440-A020-05982A09E517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6:38:28.103" v="255"/>
          <ac:spMkLst>
            <pc:docMk/>
            <pc:sldMk cId="1470655797" sldId="259"/>
            <ac:spMk id="12" creationId="{14847E93-7DC1-4D4B-8829-B19AA7137C50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6:38:28.103" v="255"/>
          <ac:spMkLst>
            <pc:docMk/>
            <pc:sldMk cId="1470655797" sldId="259"/>
            <ac:spMk id="14" creationId="{5566D6E1-03A1-4D73-A4E0-35D74D568A04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6:38:28.103" v="255"/>
          <ac:spMkLst>
            <pc:docMk/>
            <pc:sldMk cId="1470655797" sldId="259"/>
            <ac:spMk id="16" creationId="{9F835A99-04AC-494A-A572-AFE8413CC938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6:38:28.103" v="255"/>
          <ac:spMkLst>
            <pc:docMk/>
            <pc:sldMk cId="1470655797" sldId="259"/>
            <ac:spMk id="18" creationId="{7B786209-1B0B-4CA9-9BDD-F7327066A84D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6:38:28.103" v="255"/>
          <ac:spMkLst>
            <pc:docMk/>
            <pc:sldMk cId="1470655797" sldId="259"/>
            <ac:spMk id="20" creationId="{2D2964BB-484D-45AE-AD66-D407D0629652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6:38:28.103" v="255"/>
          <ac:spMkLst>
            <pc:docMk/>
            <pc:sldMk cId="1470655797" sldId="259"/>
            <ac:spMk id="22" creationId="{6691AC69-A76E-4DAB-B565-468B6B87ACF3}"/>
          </ac:spMkLst>
        </pc:spChg>
      </pc:sldChg>
      <pc:sldChg chg="addSp delSp modSp new mod setBg">
        <pc:chgData name="Gabriela Ioana Popescu (2512905)" userId="S::2512905@student.uwtsd.ac.uk::cc311995-274a-4b5a-9500-b3c6c05aca3c" providerId="AD" clId="Web-{563AFB4B-FB3E-C51C-1FE2-0D89A1E1DEA0}" dt="2026-07-09T16:58:04.302" v="552"/>
        <pc:sldMkLst>
          <pc:docMk/>
          <pc:sldMk cId="123444972" sldId="260"/>
        </pc:sldMkLst>
        <pc:spChg chg="mod">
          <ac:chgData name="Gabriela Ioana Popescu (2512905)" userId="S::2512905@student.uwtsd.ac.uk::cc311995-274a-4b5a-9500-b3c6c05aca3c" providerId="AD" clId="Web-{563AFB4B-FB3E-C51C-1FE2-0D89A1E1DEA0}" dt="2026-07-09T16:58:04.302" v="552"/>
          <ac:spMkLst>
            <pc:docMk/>
            <pc:sldMk cId="123444972" sldId="260"/>
            <ac:spMk id="2" creationId="{02CDD5A8-C8E2-4ADE-B59D-BA072997028B}"/>
          </ac:spMkLst>
        </pc:spChg>
        <pc:spChg chg="mod">
          <ac:chgData name="Gabriela Ioana Popescu (2512905)" userId="S::2512905@student.uwtsd.ac.uk::cc311995-274a-4b5a-9500-b3c6c05aca3c" providerId="AD" clId="Web-{563AFB4B-FB3E-C51C-1FE2-0D89A1E1DEA0}" dt="2026-07-09T16:58:04.302" v="552"/>
          <ac:spMkLst>
            <pc:docMk/>
            <pc:sldMk cId="123444972" sldId="260"/>
            <ac:spMk id="3" creationId="{A84F26E1-4465-C245-183A-52845CE0FD8A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6:58:04.302" v="552"/>
          <ac:spMkLst>
            <pc:docMk/>
            <pc:sldMk cId="123444972" sldId="260"/>
            <ac:spMk id="21" creationId="{45D37F4E-DDB4-456B-97E0-9937730A039F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6:58:04.302" v="552"/>
          <ac:spMkLst>
            <pc:docMk/>
            <pc:sldMk cId="123444972" sldId="260"/>
            <ac:spMk id="23" creationId="{B2DD41CD-8F47-4F56-AD12-4E2FF7696987}"/>
          </ac:spMkLst>
        </pc:spChg>
        <pc:picChg chg="add mod">
          <ac:chgData name="Gabriela Ioana Popescu (2512905)" userId="S::2512905@student.uwtsd.ac.uk::cc311995-274a-4b5a-9500-b3c6c05aca3c" providerId="AD" clId="Web-{563AFB4B-FB3E-C51C-1FE2-0D89A1E1DEA0}" dt="2026-07-09T16:58:04.302" v="552"/>
          <ac:picMkLst>
            <pc:docMk/>
            <pc:sldMk cId="123444972" sldId="260"/>
            <ac:picMk id="4" creationId="{EF9FD724-684C-FCDF-38E4-8872A218269F}"/>
          </ac:picMkLst>
        </pc:picChg>
      </pc:sldChg>
      <pc:sldChg chg="addSp modSp new mod setBg">
        <pc:chgData name="Gabriela Ioana Popescu (2512905)" userId="S::2512905@student.uwtsd.ac.uk::cc311995-274a-4b5a-9500-b3c6c05aca3c" providerId="AD" clId="Web-{563AFB4B-FB3E-C51C-1FE2-0D89A1E1DEA0}" dt="2026-07-09T17:21:16.556" v="911" actId="20577"/>
        <pc:sldMkLst>
          <pc:docMk/>
          <pc:sldMk cId="2808904455" sldId="261"/>
        </pc:sldMkLst>
        <pc:spChg chg="mod">
          <ac:chgData name="Gabriela Ioana Popescu (2512905)" userId="S::2512905@student.uwtsd.ac.uk::cc311995-274a-4b5a-9500-b3c6c05aca3c" providerId="AD" clId="Web-{563AFB4B-FB3E-C51C-1FE2-0D89A1E1DEA0}" dt="2026-07-09T17:17:41.798" v="850"/>
          <ac:spMkLst>
            <pc:docMk/>
            <pc:sldMk cId="2808904455" sldId="261"/>
            <ac:spMk id="2" creationId="{902C127A-EFD3-92C5-51F4-21DBA6CDCE79}"/>
          </ac:spMkLst>
        </pc:spChg>
        <pc:spChg chg="mod">
          <ac:chgData name="Gabriela Ioana Popescu (2512905)" userId="S::2512905@student.uwtsd.ac.uk::cc311995-274a-4b5a-9500-b3c6c05aca3c" providerId="AD" clId="Web-{563AFB4B-FB3E-C51C-1FE2-0D89A1E1DEA0}" dt="2026-07-09T17:21:16.556" v="911" actId="20577"/>
          <ac:spMkLst>
            <pc:docMk/>
            <pc:sldMk cId="2808904455" sldId="261"/>
            <ac:spMk id="3" creationId="{ED2E8F3E-805B-1C95-2A8B-727D2E27EEE0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7:17:41.798" v="850"/>
          <ac:spMkLst>
            <pc:docMk/>
            <pc:sldMk cId="2808904455" sldId="261"/>
            <ac:spMk id="8" creationId="{E92FEB64-6EEA-4759-B4A4-BD2C1E660BA8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7:17:41.798" v="850"/>
          <ac:spMkLst>
            <pc:docMk/>
            <pc:sldMk cId="2808904455" sldId="261"/>
            <ac:spMk id="10" creationId="{B10BB131-AC8E-4A8E-A5D1-36260F720C3B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7:17:41.798" v="850"/>
          <ac:spMkLst>
            <pc:docMk/>
            <pc:sldMk cId="2808904455" sldId="261"/>
            <ac:spMk id="12" creationId="{14847E93-7DC1-4D4B-8829-B19AA7137C50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7:17:41.798" v="850"/>
          <ac:spMkLst>
            <pc:docMk/>
            <pc:sldMk cId="2808904455" sldId="261"/>
            <ac:spMk id="14" creationId="{5566D6E1-03A1-4D73-A4E0-35D74D568A04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7:17:41.798" v="850"/>
          <ac:spMkLst>
            <pc:docMk/>
            <pc:sldMk cId="2808904455" sldId="261"/>
            <ac:spMk id="16" creationId="{9F835A99-04AC-494A-A572-AFE8413CC938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7:17:41.798" v="850"/>
          <ac:spMkLst>
            <pc:docMk/>
            <pc:sldMk cId="2808904455" sldId="261"/>
            <ac:spMk id="18" creationId="{7B786209-1B0B-4CA9-9BDD-F7327066A84D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7:17:41.798" v="850"/>
          <ac:spMkLst>
            <pc:docMk/>
            <pc:sldMk cId="2808904455" sldId="261"/>
            <ac:spMk id="20" creationId="{2D2964BB-484D-45AE-AD66-D407D0629652}"/>
          </ac:spMkLst>
        </pc:spChg>
        <pc:spChg chg="add">
          <ac:chgData name="Gabriela Ioana Popescu (2512905)" userId="S::2512905@student.uwtsd.ac.uk::cc311995-274a-4b5a-9500-b3c6c05aca3c" providerId="AD" clId="Web-{563AFB4B-FB3E-C51C-1FE2-0D89A1E1DEA0}" dt="2026-07-09T17:17:41.798" v="850"/>
          <ac:spMkLst>
            <pc:docMk/>
            <pc:sldMk cId="2808904455" sldId="261"/>
            <ac:spMk id="22" creationId="{6691AC69-A76E-4DAB-B565-468B6B87ACF3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5833E2F1-4B4D-E9EB-C4E2-0009F8968A82}"/>
    <pc:docChg chg="delSld modSld">
      <pc:chgData name="Gabriela Ioana Popescu (2512905)" userId="S::2512905@student.uwtsd.ac.uk::cc311995-274a-4b5a-9500-b3c6c05aca3c" providerId="AD" clId="Web-{5833E2F1-4B4D-E9EB-C4E2-0009F8968A82}" dt="2026-07-11T08:25:20.730" v="35"/>
      <pc:docMkLst>
        <pc:docMk/>
      </pc:docMkLst>
      <pc:sldChg chg="addSp delSp modSp mod setBg">
        <pc:chgData name="Gabriela Ioana Popescu (2512905)" userId="S::2512905@student.uwtsd.ac.uk::cc311995-274a-4b5a-9500-b3c6c05aca3c" providerId="AD" clId="Web-{5833E2F1-4B4D-E9EB-C4E2-0009F8968A82}" dt="2026-07-11T08:25:20.730" v="35"/>
        <pc:sldMkLst>
          <pc:docMk/>
          <pc:sldMk cId="3254171256" sldId="262"/>
        </pc:sldMkLst>
        <pc:spChg chg="mod">
          <ac:chgData name="Gabriela Ioana Popescu (2512905)" userId="S::2512905@student.uwtsd.ac.uk::cc311995-274a-4b5a-9500-b3c6c05aca3c" providerId="AD" clId="Web-{5833E2F1-4B4D-E9EB-C4E2-0009F8968A82}" dt="2026-07-11T08:25:20.730" v="35"/>
          <ac:spMkLst>
            <pc:docMk/>
            <pc:sldMk cId="3254171256" sldId="262"/>
            <ac:spMk id="2" creationId="{274B1C1E-E69F-EFE7-5375-EC5B67659675}"/>
          </ac:spMkLst>
        </pc:spChg>
        <pc:spChg chg="add del mod">
          <ac:chgData name="Gabriela Ioana Popescu (2512905)" userId="S::2512905@student.uwtsd.ac.uk::cc311995-274a-4b5a-9500-b3c6c05aca3c" providerId="AD" clId="Web-{5833E2F1-4B4D-E9EB-C4E2-0009F8968A82}" dt="2026-07-11T08:15:30.204" v="1"/>
          <ac:spMkLst>
            <pc:docMk/>
            <pc:sldMk cId="3254171256" sldId="262"/>
            <ac:spMk id="4" creationId="{0B4FAE2F-D96E-01DD-B935-59A574D94B7D}"/>
          </ac:spMkLst>
        </pc:spChg>
        <pc:spChg chg="add del mod">
          <ac:chgData name="Gabriela Ioana Popescu (2512905)" userId="S::2512905@student.uwtsd.ac.uk::cc311995-274a-4b5a-9500-b3c6c05aca3c" providerId="AD" clId="Web-{5833E2F1-4B4D-E9EB-C4E2-0009F8968A82}" dt="2026-07-11T08:19:32.564" v="7"/>
          <ac:spMkLst>
            <pc:docMk/>
            <pc:sldMk cId="3254171256" sldId="262"/>
            <ac:spMk id="9" creationId="{B40720B0-E5FA-7E5F-8B84-162A25BA6DAD}"/>
          </ac:spMkLst>
        </pc:spChg>
        <pc:spChg chg="add del mod">
          <ac:chgData name="Gabriela Ioana Popescu (2512905)" userId="S::2512905@student.uwtsd.ac.uk::cc311995-274a-4b5a-9500-b3c6c05aca3c" providerId="AD" clId="Web-{5833E2F1-4B4D-E9EB-C4E2-0009F8968A82}" dt="2026-07-11T08:20:39.023" v="10"/>
          <ac:spMkLst>
            <pc:docMk/>
            <pc:sldMk cId="3254171256" sldId="262"/>
            <ac:spMk id="13" creationId="{F6618D8C-8CF2-C7F8-524A-1829AB6C1D5B}"/>
          </ac:spMkLst>
        </pc:spChg>
        <pc:spChg chg="add del">
          <ac:chgData name="Gabriela Ioana Popescu (2512905)" userId="S::2512905@student.uwtsd.ac.uk::cc311995-274a-4b5a-9500-b3c6c05aca3c" providerId="AD" clId="Web-{5833E2F1-4B4D-E9EB-C4E2-0009F8968A82}" dt="2026-07-11T08:25:20.730" v="35"/>
          <ac:spMkLst>
            <pc:docMk/>
            <pc:sldMk cId="3254171256" sldId="262"/>
            <ac:spMk id="17" creationId="{352BEC0E-22F8-46D0-9632-375DB541B06C}"/>
          </ac:spMkLst>
        </pc:spChg>
        <pc:spChg chg="add del">
          <ac:chgData name="Gabriela Ioana Popescu (2512905)" userId="S::2512905@student.uwtsd.ac.uk::cc311995-274a-4b5a-9500-b3c6c05aca3c" providerId="AD" clId="Web-{5833E2F1-4B4D-E9EB-C4E2-0009F8968A82}" dt="2026-07-11T08:25:20.730" v="35"/>
          <ac:spMkLst>
            <pc:docMk/>
            <pc:sldMk cId="3254171256" sldId="262"/>
            <ac:spMk id="18" creationId="{3FCFB1DE-0B7E-48CC-BA90-B2AB0889F9D6}"/>
          </ac:spMkLst>
        </pc:spChg>
        <pc:spChg chg="add del">
          <ac:chgData name="Gabriela Ioana Popescu (2512905)" userId="S::2512905@student.uwtsd.ac.uk::cc311995-274a-4b5a-9500-b3c6c05aca3c" providerId="AD" clId="Web-{5833E2F1-4B4D-E9EB-C4E2-0009F8968A82}" dt="2026-07-11T08:24:37.180" v="27"/>
          <ac:spMkLst>
            <pc:docMk/>
            <pc:sldMk cId="3254171256" sldId="262"/>
            <ac:spMk id="19" creationId="{2F80E887-2B25-387E-3FC7-82A7674B6407}"/>
          </ac:spMkLst>
        </pc:spChg>
        <pc:spChg chg="add del">
          <ac:chgData name="Gabriela Ioana Popescu (2512905)" userId="S::2512905@student.uwtsd.ac.uk::cc311995-274a-4b5a-9500-b3c6c05aca3c" providerId="AD" clId="Web-{5833E2F1-4B4D-E9EB-C4E2-0009F8968A82}" dt="2026-07-11T08:25:20.730" v="35"/>
          <ac:spMkLst>
            <pc:docMk/>
            <pc:sldMk cId="3254171256" sldId="262"/>
            <ac:spMk id="20" creationId="{243B3BA2-3C56-E83D-235E-ECD64E053D50}"/>
          </ac:spMkLst>
        </pc:spChg>
        <pc:spChg chg="add del">
          <ac:chgData name="Gabriela Ioana Popescu (2512905)" userId="S::2512905@student.uwtsd.ac.uk::cc311995-274a-4b5a-9500-b3c6c05aca3c" providerId="AD" clId="Web-{5833E2F1-4B4D-E9EB-C4E2-0009F8968A82}" dt="2026-07-11T08:24:37.180" v="27"/>
          <ac:spMkLst>
            <pc:docMk/>
            <pc:sldMk cId="3254171256" sldId="262"/>
            <ac:spMk id="22" creationId="{7E6D2D34-4BB4-460B-8844-027610FB21F5}"/>
          </ac:spMkLst>
        </pc:spChg>
        <pc:grpChg chg="add del">
          <ac:chgData name="Gabriela Ioana Popescu (2512905)" userId="S::2512905@student.uwtsd.ac.uk::cc311995-274a-4b5a-9500-b3c6c05aca3c" providerId="AD" clId="Web-{5833E2F1-4B4D-E9EB-C4E2-0009F8968A82}" dt="2026-07-11T08:24:37.180" v="27"/>
          <ac:grpSpMkLst>
            <pc:docMk/>
            <pc:sldMk cId="3254171256" sldId="262"/>
            <ac:grpSpMk id="24" creationId="{C5314570-9B06-4D37-8CBD-EDD67C2FA205}"/>
          </ac:grpSpMkLst>
        </pc:grpChg>
        <pc:graphicFrameChg chg="del">
          <ac:chgData name="Gabriela Ioana Popescu (2512905)" userId="S::2512905@student.uwtsd.ac.uk::cc311995-274a-4b5a-9500-b3c6c05aca3c" providerId="AD" clId="Web-{5833E2F1-4B4D-E9EB-C4E2-0009F8968A82}" dt="2026-07-11T08:15:26.563" v="0"/>
          <ac:graphicFrameMkLst>
            <pc:docMk/>
            <pc:sldMk cId="3254171256" sldId="262"/>
            <ac:graphicFrameMk id="5" creationId="{469FEB4E-99BA-90B7-307D-38141E758FC5}"/>
          </ac:graphicFrameMkLst>
        </pc:graphicFrameChg>
        <pc:graphicFrameChg chg="add">
          <ac:chgData name="Gabriela Ioana Popescu (2512905)" userId="S::2512905@student.uwtsd.ac.uk::cc311995-274a-4b5a-9500-b3c6c05aca3c" providerId="AD" clId="Web-{5833E2F1-4B4D-E9EB-C4E2-0009F8968A82}" dt="2026-07-11T08:15:30.204" v="1"/>
          <ac:graphicFrameMkLst>
            <pc:docMk/>
            <pc:sldMk cId="3254171256" sldId="262"/>
            <ac:graphicFrameMk id="7" creationId="{469FEB4E-99BA-90B7-307D-38141E758FC5}"/>
          </ac:graphicFrameMkLst>
        </pc:graphicFrameChg>
        <pc:graphicFrameChg chg="del mod ord modGraphic">
          <ac:chgData name="Gabriela Ioana Popescu (2512905)" userId="S::2512905@student.uwtsd.ac.uk::cc311995-274a-4b5a-9500-b3c6c05aca3c" providerId="AD" clId="Web-{5833E2F1-4B4D-E9EB-C4E2-0009F8968A82}" dt="2026-07-11T08:20:18.912" v="9"/>
          <ac:graphicFrameMkLst>
            <pc:docMk/>
            <pc:sldMk cId="3254171256" sldId="262"/>
            <ac:graphicFrameMk id="11" creationId="{469FEB4E-99BA-90B7-307D-38141E758FC5}"/>
          </ac:graphicFrameMkLst>
        </pc:graphicFrameChg>
        <pc:picChg chg="add mod ord">
          <ac:chgData name="Gabriela Ioana Popescu (2512905)" userId="S::2512905@student.uwtsd.ac.uk::cc311995-274a-4b5a-9500-b3c6c05aca3c" providerId="AD" clId="Web-{5833E2F1-4B4D-E9EB-C4E2-0009F8968A82}" dt="2026-07-11T08:25:20.730" v="35"/>
          <ac:picMkLst>
            <pc:docMk/>
            <pc:sldMk cId="3254171256" sldId="262"/>
            <ac:picMk id="14" creationId="{E08429E5-672B-2988-9548-E78C72F53006}"/>
          </ac:picMkLst>
        </pc:picChg>
        <pc:picChg chg="add mod">
          <ac:chgData name="Gabriela Ioana Popescu (2512905)" userId="S::2512905@student.uwtsd.ac.uk::cc311995-274a-4b5a-9500-b3c6c05aca3c" providerId="AD" clId="Web-{5833E2F1-4B4D-E9EB-C4E2-0009F8968A82}" dt="2026-07-11T08:25:20.730" v="35"/>
          <ac:picMkLst>
            <pc:docMk/>
            <pc:sldMk cId="3254171256" sldId="262"/>
            <ac:picMk id="15" creationId="{CF1B7995-806F-8646-CDFC-B56A0E92915E}"/>
          </ac:picMkLst>
        </pc:picChg>
      </pc:sldChg>
      <pc:sldChg chg="del">
        <pc:chgData name="Gabriela Ioana Popescu (2512905)" userId="S::2512905@student.uwtsd.ac.uk::cc311995-274a-4b5a-9500-b3c6c05aca3c" providerId="AD" clId="Web-{5833E2F1-4B4D-E9EB-C4E2-0009F8968A82}" dt="2026-07-11T08:24:03.771" v="23"/>
        <pc:sldMkLst>
          <pc:docMk/>
          <pc:sldMk cId="1800853945" sldId="263"/>
        </pc:sldMkLst>
      </pc:sldChg>
    </pc:docChg>
  </pc:docChgLst>
  <pc:docChgLst>
    <pc:chgData name="Gabriela Ioana Popescu (2512905)" userId="S::2512905@student.uwtsd.ac.uk::cc311995-274a-4b5a-9500-b3c6c05aca3c" providerId="AD" clId="Web-{EA4B9092-05FE-F5A8-9D87-6CD43173F560}"/>
    <pc:docChg chg="addSld delSld modSld">
      <pc:chgData name="Gabriela Ioana Popescu (2512905)" userId="S::2512905@student.uwtsd.ac.uk::cc311995-274a-4b5a-9500-b3c6c05aca3c" providerId="AD" clId="Web-{EA4B9092-05FE-F5A8-9D87-6CD43173F560}" dt="2026-07-06T19:56:48.905" v="703" actId="20577"/>
      <pc:docMkLst>
        <pc:docMk/>
      </pc:docMkLst>
      <pc:sldChg chg="addSp delSp modSp new mod setBg modClrScheme chgLayout">
        <pc:chgData name="Gabriela Ioana Popescu (2512905)" userId="S::2512905@student.uwtsd.ac.uk::cc311995-274a-4b5a-9500-b3c6c05aca3c" providerId="AD" clId="Web-{EA4B9092-05FE-F5A8-9D87-6CD43173F560}" dt="2026-07-06T18:42:15.326" v="230" actId="20577"/>
        <pc:sldMkLst>
          <pc:docMk/>
          <pc:sldMk cId="2036833569" sldId="256"/>
        </pc:sldMkLst>
        <pc:spChg chg="add mod">
          <ac:chgData name="Gabriela Ioana Popescu (2512905)" userId="S::2512905@student.uwtsd.ac.uk::cc311995-274a-4b5a-9500-b3c6c05aca3c" providerId="AD" clId="Web-{EA4B9092-05FE-F5A8-9D87-6CD43173F560}" dt="2026-07-06T18:39:50.134" v="215"/>
          <ac:spMkLst>
            <pc:docMk/>
            <pc:sldMk cId="2036833569" sldId="256"/>
            <ac:spMk id="4" creationId="{10F898C8-B14E-9900-8211-80FD4F9E9348}"/>
          </ac:spMkLst>
        </pc:spChg>
        <pc:spChg chg="add mod">
          <ac:chgData name="Gabriela Ioana Popescu (2512905)" userId="S::2512905@student.uwtsd.ac.uk::cc311995-274a-4b5a-9500-b3c6c05aca3c" providerId="AD" clId="Web-{EA4B9092-05FE-F5A8-9D87-6CD43173F560}" dt="2026-07-06T18:42:15.326" v="230" actId="20577"/>
          <ac:spMkLst>
            <pc:docMk/>
            <pc:sldMk cId="2036833569" sldId="256"/>
            <ac:spMk id="5" creationId="{ED838D41-4B9E-8FA1-61AC-718D47B3F43D}"/>
          </ac:spMkLst>
        </pc:spChg>
      </pc:sldChg>
      <pc:sldChg chg="addSp modSp new mod setBg">
        <pc:chgData name="Gabriela Ioana Popescu (2512905)" userId="S::2512905@student.uwtsd.ac.uk::cc311995-274a-4b5a-9500-b3c6c05aca3c" providerId="AD" clId="Web-{EA4B9092-05FE-F5A8-9D87-6CD43173F560}" dt="2026-07-06T19:54:12.079" v="694" actId="1076"/>
        <pc:sldMkLst>
          <pc:docMk/>
          <pc:sldMk cId="614775209" sldId="257"/>
        </pc:sldMkLst>
        <pc:spChg chg="mod">
          <ac:chgData name="Gabriela Ioana Popescu (2512905)" userId="S::2512905@student.uwtsd.ac.uk::cc311995-274a-4b5a-9500-b3c6c05aca3c" providerId="AD" clId="Web-{EA4B9092-05FE-F5A8-9D87-6CD43173F560}" dt="2026-07-06T18:58:28.456" v="507" actId="20577"/>
          <ac:spMkLst>
            <pc:docMk/>
            <pc:sldMk cId="614775209" sldId="257"/>
            <ac:spMk id="2" creationId="{B19DA9DC-6074-AA02-DC8E-C8FB637F5EF9}"/>
          </ac:spMkLst>
        </pc:spChg>
        <pc:spChg chg="mod">
          <ac:chgData name="Gabriela Ioana Popescu (2512905)" userId="S::2512905@student.uwtsd.ac.uk::cc311995-274a-4b5a-9500-b3c6c05aca3c" providerId="AD" clId="Web-{EA4B9092-05FE-F5A8-9D87-6CD43173F560}" dt="2026-07-06T18:58:36.769" v="509" actId="14100"/>
          <ac:spMkLst>
            <pc:docMk/>
            <pc:sldMk cId="614775209" sldId="257"/>
            <ac:spMk id="3" creationId="{CB67068D-8008-E80D-DB5C-2918059A6C5E}"/>
          </ac:spMkLst>
        </pc:spChg>
        <pc:spChg chg="add">
          <ac:chgData name="Gabriela Ioana Popescu (2512905)" userId="S::2512905@student.uwtsd.ac.uk::cc311995-274a-4b5a-9500-b3c6c05aca3c" providerId="AD" clId="Web-{EA4B9092-05FE-F5A8-9D87-6CD43173F560}" dt="2026-07-06T18:56:59.641" v="494"/>
          <ac:spMkLst>
            <pc:docMk/>
            <pc:sldMk cId="614775209" sldId="257"/>
            <ac:spMk id="9" creationId="{3ECBE1F1-D69B-4AFA-ABD5-8E41720EF6DE}"/>
          </ac:spMkLst>
        </pc:spChg>
        <pc:spChg chg="add">
          <ac:chgData name="Gabriela Ioana Popescu (2512905)" userId="S::2512905@student.uwtsd.ac.uk::cc311995-274a-4b5a-9500-b3c6c05aca3c" providerId="AD" clId="Web-{EA4B9092-05FE-F5A8-9D87-6CD43173F560}" dt="2026-07-06T18:56:59.641" v="494"/>
          <ac:spMkLst>
            <pc:docMk/>
            <pc:sldMk cId="614775209" sldId="257"/>
            <ac:spMk id="11" creationId="{603A6265-E10C-4B85-9C20-E75FCAF9CC63}"/>
          </ac:spMkLst>
        </pc:spChg>
        <pc:picChg chg="add mod">
          <ac:chgData name="Gabriela Ioana Popescu (2512905)" userId="S::2512905@student.uwtsd.ac.uk::cc311995-274a-4b5a-9500-b3c6c05aca3c" providerId="AD" clId="Web-{EA4B9092-05FE-F5A8-9D87-6CD43173F560}" dt="2026-07-06T19:54:12.079" v="694" actId="1076"/>
          <ac:picMkLst>
            <pc:docMk/>
            <pc:sldMk cId="614775209" sldId="257"/>
            <ac:picMk id="5" creationId="{C5C563E4-0C30-809C-030F-81476587438F}"/>
          </ac:picMkLst>
        </pc:picChg>
      </pc:sldChg>
      <pc:sldChg chg="addSp delSp modSp new mod setBg">
        <pc:chgData name="Gabriela Ioana Popescu (2512905)" userId="S::2512905@student.uwtsd.ac.uk::cc311995-274a-4b5a-9500-b3c6c05aca3c" providerId="AD" clId="Web-{EA4B9092-05FE-F5A8-9D87-6CD43173F560}" dt="2026-07-06T19:56:48.905" v="703" actId="20577"/>
        <pc:sldMkLst>
          <pc:docMk/>
          <pc:sldMk cId="3539654299" sldId="258"/>
        </pc:sldMkLst>
        <pc:spChg chg="mod">
          <ac:chgData name="Gabriela Ioana Popescu (2512905)" userId="S::2512905@student.uwtsd.ac.uk::cc311995-274a-4b5a-9500-b3c6c05aca3c" providerId="AD" clId="Web-{EA4B9092-05FE-F5A8-9D87-6CD43173F560}" dt="2026-07-06T19:56:25.873" v="701"/>
          <ac:spMkLst>
            <pc:docMk/>
            <pc:sldMk cId="3539654299" sldId="258"/>
            <ac:spMk id="2" creationId="{F419C808-2926-ED18-4EE6-3F1C8BA7462E}"/>
          </ac:spMkLst>
        </pc:spChg>
        <pc:spChg chg="add del mod">
          <ac:chgData name="Gabriela Ioana Popescu (2512905)" userId="S::2512905@student.uwtsd.ac.uk::cc311995-274a-4b5a-9500-b3c6c05aca3c" providerId="AD" clId="Web-{EA4B9092-05FE-F5A8-9D87-6CD43173F560}" dt="2026-07-06T19:56:48.905" v="703" actId="20577"/>
          <ac:spMkLst>
            <pc:docMk/>
            <pc:sldMk cId="3539654299" sldId="258"/>
            <ac:spMk id="3" creationId="{05FDD21A-BE03-D608-B0F4-FE71DEDEA5B5}"/>
          </ac:spMkLst>
        </pc:spChg>
        <pc:spChg chg="add">
          <ac:chgData name="Gabriela Ioana Popescu (2512905)" userId="S::2512905@student.uwtsd.ac.uk::cc311995-274a-4b5a-9500-b3c6c05aca3c" providerId="AD" clId="Web-{EA4B9092-05FE-F5A8-9D87-6CD43173F560}" dt="2026-07-06T19:56:25.873" v="701"/>
          <ac:spMkLst>
            <pc:docMk/>
            <pc:sldMk cId="3539654299" sldId="258"/>
            <ac:spMk id="12" creationId="{C05CBC3C-2E5A-4839-8B9B-2E5A6ADF0F58}"/>
          </ac:spMkLst>
        </pc:spChg>
        <pc:spChg chg="add">
          <ac:chgData name="Gabriela Ioana Popescu (2512905)" userId="S::2512905@student.uwtsd.ac.uk::cc311995-274a-4b5a-9500-b3c6c05aca3c" providerId="AD" clId="Web-{EA4B9092-05FE-F5A8-9D87-6CD43173F560}" dt="2026-07-06T19:56:25.873" v="701"/>
          <ac:spMkLst>
            <pc:docMk/>
            <pc:sldMk cId="3539654299" sldId="258"/>
            <ac:spMk id="14" creationId="{827FF362-FC97-4BF5-949B-D4ADFA26E457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BDF84D85-84C0-2283-FCF7-66643551CC10}"/>
    <pc:docChg chg="addSld delSld modSld">
      <pc:chgData name="Gabriela Ioana Popescu (2512905)" userId="S::2512905@student.uwtsd.ac.uk::cc311995-274a-4b5a-9500-b3c6c05aca3c" providerId="AD" clId="Web-{BDF84D85-84C0-2283-FCF7-66643551CC10}" dt="2026-07-11T09:03:27.380" v="71"/>
      <pc:docMkLst>
        <pc:docMk/>
      </pc:docMkLst>
      <pc:sldChg chg="modSp">
        <pc:chgData name="Gabriela Ioana Popescu (2512905)" userId="S::2512905@student.uwtsd.ac.uk::cc311995-274a-4b5a-9500-b3c6c05aca3c" providerId="AD" clId="Web-{BDF84D85-84C0-2283-FCF7-66643551CC10}" dt="2026-07-11T09:02:52.223" v="70" actId="14100"/>
        <pc:sldMkLst>
          <pc:docMk/>
          <pc:sldMk cId="614775209" sldId="257"/>
        </pc:sldMkLst>
        <pc:spChg chg="mod">
          <ac:chgData name="Gabriela Ioana Popescu (2512905)" userId="S::2512905@student.uwtsd.ac.uk::cc311995-274a-4b5a-9500-b3c6c05aca3c" providerId="AD" clId="Web-{BDF84D85-84C0-2283-FCF7-66643551CC10}" dt="2026-07-11T09:02:47.754" v="69" actId="14100"/>
          <ac:spMkLst>
            <pc:docMk/>
            <pc:sldMk cId="614775209" sldId="257"/>
            <ac:spMk id="3" creationId="{CB67068D-8008-E80D-DB5C-2918059A6C5E}"/>
          </ac:spMkLst>
        </pc:spChg>
        <pc:picChg chg="mod">
          <ac:chgData name="Gabriela Ioana Popescu (2512905)" userId="S::2512905@student.uwtsd.ac.uk::cc311995-274a-4b5a-9500-b3c6c05aca3c" providerId="AD" clId="Web-{BDF84D85-84C0-2283-FCF7-66643551CC10}" dt="2026-07-11T09:02:52.223" v="70" actId="14100"/>
          <ac:picMkLst>
            <pc:docMk/>
            <pc:sldMk cId="614775209" sldId="257"/>
            <ac:picMk id="5" creationId="{C5C563E4-0C30-809C-030F-81476587438F}"/>
          </ac:picMkLst>
        </pc:picChg>
      </pc:sldChg>
      <pc:sldChg chg="del">
        <pc:chgData name="Gabriela Ioana Popescu (2512905)" userId="S::2512905@student.uwtsd.ac.uk::cc311995-274a-4b5a-9500-b3c6c05aca3c" providerId="AD" clId="Web-{BDF84D85-84C0-2283-FCF7-66643551CC10}" dt="2026-07-11T09:03:27.380" v="71"/>
        <pc:sldMkLst>
          <pc:docMk/>
          <pc:sldMk cId="3254171256" sldId="262"/>
        </pc:sldMkLst>
      </pc:sldChg>
      <pc:sldChg chg="addSp delSp modSp new mod setBg">
        <pc:chgData name="Gabriela Ioana Popescu (2512905)" userId="S::2512905@student.uwtsd.ac.uk::cc311995-274a-4b5a-9500-b3c6c05aca3c" providerId="AD" clId="Web-{BDF84D85-84C0-2283-FCF7-66643551CC10}" dt="2026-07-11T09:01:36.299" v="62" actId="20577"/>
        <pc:sldMkLst>
          <pc:docMk/>
          <pc:sldMk cId="2321118300" sldId="263"/>
        </pc:sldMkLst>
        <pc:spChg chg="mod ord">
          <ac:chgData name="Gabriela Ioana Popescu (2512905)" userId="S::2512905@student.uwtsd.ac.uk::cc311995-274a-4b5a-9500-b3c6c05aca3c" providerId="AD" clId="Web-{BDF84D85-84C0-2283-FCF7-66643551CC10}" dt="2026-07-11T08:56:51.649" v="18"/>
          <ac:spMkLst>
            <pc:docMk/>
            <pc:sldMk cId="2321118300" sldId="263"/>
            <ac:spMk id="2" creationId="{DED58677-AA68-8E37-8FF3-C593C555ADA8}"/>
          </ac:spMkLst>
        </pc:spChg>
        <pc:spChg chg="del">
          <ac:chgData name="Gabriela Ioana Popescu (2512905)" userId="S::2512905@student.uwtsd.ac.uk::cc311995-274a-4b5a-9500-b3c6c05aca3c" providerId="AD" clId="Web-{BDF84D85-84C0-2283-FCF7-66643551CC10}" dt="2026-07-11T08:51:53.557" v="1"/>
          <ac:spMkLst>
            <pc:docMk/>
            <pc:sldMk cId="2321118300" sldId="263"/>
            <ac:spMk id="3" creationId="{9990859D-9B61-D509-A10F-05D089AF613D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5:36.678" v="13"/>
          <ac:spMkLst>
            <pc:docMk/>
            <pc:sldMk cId="2321118300" sldId="263"/>
            <ac:spMk id="6" creationId="{9F7D5CDA-D291-4307-BF55-1381FED29634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5:36.678" v="13"/>
          <ac:spMkLst>
            <pc:docMk/>
            <pc:sldMk cId="2321118300" sldId="263"/>
            <ac:spMk id="7" creationId="{59B296B9-C5A5-4E4F-9B60-C907B5F1466C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4:58.005" v="5"/>
          <ac:spMkLst>
            <pc:docMk/>
            <pc:sldMk cId="2321118300" sldId="263"/>
            <ac:spMk id="8" creationId="{F0281BF5-EAAD-0FCC-48FF-59C585D9BA07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5:36.678" v="13"/>
          <ac:spMkLst>
            <pc:docMk/>
            <pc:sldMk cId="2321118300" sldId="263"/>
            <ac:spMk id="9" creationId="{D0300FD3-5AF1-6305-15FA-9078072672E2}"/>
          </ac:spMkLst>
        </pc:spChg>
        <pc:spChg chg="add del mod">
          <ac:chgData name="Gabriela Ioana Popescu (2512905)" userId="S::2512905@student.uwtsd.ac.uk::cc311995-274a-4b5a-9500-b3c6c05aca3c" providerId="AD" clId="Web-{BDF84D85-84C0-2283-FCF7-66643551CC10}" dt="2026-07-11T08:55:36.678" v="13"/>
          <ac:spMkLst>
            <pc:docMk/>
            <pc:sldMk cId="2321118300" sldId="263"/>
            <ac:spMk id="10" creationId="{43538992-E499-BB58-F660-524048400499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4:58.005" v="5"/>
          <ac:spMkLst>
            <pc:docMk/>
            <pc:sldMk cId="2321118300" sldId="263"/>
            <ac:spMk id="11" creationId="{B6FACB3C-9069-4791-BC5C-0DB7CD19B853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5:29.069" v="10"/>
          <ac:spMkLst>
            <pc:docMk/>
            <pc:sldMk cId="2321118300" sldId="263"/>
            <ac:spMk id="12" creationId="{8DF66CB0-1AD6-4D8C-BE70-897ADA64FEDA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4:58.005" v="5"/>
          <ac:spMkLst>
            <pc:docMk/>
            <pc:sldMk cId="2321118300" sldId="263"/>
            <ac:spMk id="13" creationId="{71F2038E-D777-4B76-81DD-DD13EE91B9DD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6:20.461" v="15"/>
          <ac:spMkLst>
            <pc:docMk/>
            <pc:sldMk cId="2321118300" sldId="263"/>
            <ac:spMk id="14" creationId="{FF81F8D5-515A-45DC-B296-30AB11F2C19F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6:20.461" v="15"/>
          <ac:spMkLst>
            <pc:docMk/>
            <pc:sldMk cId="2321118300" sldId="263"/>
            <ac:spMk id="16" creationId="{90464369-70FA-42AF-948F-80664CA7BFE5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5:29.069" v="10"/>
          <ac:spMkLst>
            <pc:docMk/>
            <pc:sldMk cId="2321118300" sldId="263"/>
            <ac:spMk id="17" creationId="{24C3B26D-D43F-467B-B943-E20A45E780EF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6:20.461" v="15"/>
          <ac:spMkLst>
            <pc:docMk/>
            <pc:sldMk cId="2321118300" sldId="263"/>
            <ac:spMk id="18" creationId="{F67539EB-7D27-2A49-3E4C-E1A714D6E572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5:33.116" v="12"/>
          <ac:spMkLst>
            <pc:docMk/>
            <pc:sldMk cId="2321118300" sldId="263"/>
            <ac:spMk id="19" creationId="{0E3596DD-156A-473E-9BB3-C6A29F7574E9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5:33.116" v="12"/>
          <ac:spMkLst>
            <pc:docMk/>
            <pc:sldMk cId="2321118300" sldId="263"/>
            <ac:spMk id="20" creationId="{2C46C4D6-C474-4E92-B52E-944C1118F7B6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6:20.461" v="15"/>
          <ac:spMkLst>
            <pc:docMk/>
            <pc:sldMk cId="2321118300" sldId="263"/>
            <ac:spMk id="21" creationId="{A6604B49-AD5C-4590-B051-06C8222ECD99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6:20.461" v="15"/>
          <ac:spMkLst>
            <pc:docMk/>
            <pc:sldMk cId="2321118300" sldId="263"/>
            <ac:spMk id="22" creationId="{CC552A98-EF7D-4D42-AB69-066B786AB55B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6:20.461" v="15"/>
          <ac:spMkLst>
            <pc:docMk/>
            <pc:sldMk cId="2321118300" sldId="263"/>
            <ac:spMk id="23" creationId="{A648176E-454C-437C-B0FC-9B82FCF32B24}"/>
          </ac:spMkLst>
        </pc:spChg>
        <pc:spChg chg="add del">
          <ac:chgData name="Gabriela Ioana Popescu (2512905)" userId="S::2512905@student.uwtsd.ac.uk::cc311995-274a-4b5a-9500-b3c6c05aca3c" providerId="AD" clId="Web-{BDF84D85-84C0-2283-FCF7-66643551CC10}" dt="2026-07-11T08:56:35.915" v="17"/>
          <ac:spMkLst>
            <pc:docMk/>
            <pc:sldMk cId="2321118300" sldId="263"/>
            <ac:spMk id="25" creationId="{9A889DED-48C8-DF27-4BA1-3082051BF163}"/>
          </ac:spMkLst>
        </pc:spChg>
        <pc:spChg chg="add">
          <ac:chgData name="Gabriela Ioana Popescu (2512905)" userId="S::2512905@student.uwtsd.ac.uk::cc311995-274a-4b5a-9500-b3c6c05aca3c" providerId="AD" clId="Web-{BDF84D85-84C0-2283-FCF7-66643551CC10}" dt="2026-07-11T08:56:51.649" v="18"/>
          <ac:spMkLst>
            <pc:docMk/>
            <pc:sldMk cId="2321118300" sldId="263"/>
            <ac:spMk id="26" creationId="{B0B8DCBA-FEED-46EF-A140-35B904015B49}"/>
          </ac:spMkLst>
        </pc:spChg>
        <pc:spChg chg="add">
          <ac:chgData name="Gabriela Ioana Popescu (2512905)" userId="S::2512905@student.uwtsd.ac.uk::cc311995-274a-4b5a-9500-b3c6c05aca3c" providerId="AD" clId="Web-{BDF84D85-84C0-2283-FCF7-66643551CC10}" dt="2026-07-11T08:56:51.649" v="18"/>
          <ac:spMkLst>
            <pc:docMk/>
            <pc:sldMk cId="2321118300" sldId="263"/>
            <ac:spMk id="31" creationId="{D5B0017B-2ECA-49AF-B397-DC140825DF8D}"/>
          </ac:spMkLst>
        </pc:spChg>
        <pc:spChg chg="add mod">
          <ac:chgData name="Gabriela Ioana Popescu (2512905)" userId="S::2512905@student.uwtsd.ac.uk::cc311995-274a-4b5a-9500-b3c6c05aca3c" providerId="AD" clId="Web-{BDF84D85-84C0-2283-FCF7-66643551CC10}" dt="2026-07-11T09:01:36.299" v="62" actId="20577"/>
          <ac:spMkLst>
            <pc:docMk/>
            <pc:sldMk cId="2321118300" sldId="263"/>
            <ac:spMk id="32" creationId="{ECFA8A71-AC4F-0BA5-996E-CD973ACBB2A1}"/>
          </ac:spMkLst>
        </pc:spChg>
        <pc:grpChg chg="add del">
          <ac:chgData name="Gabriela Ioana Popescu (2512905)" userId="S::2512905@student.uwtsd.ac.uk::cc311995-274a-4b5a-9500-b3c6c05aca3c" providerId="AD" clId="Web-{BDF84D85-84C0-2283-FCF7-66643551CC10}" dt="2026-07-11T08:54:58.005" v="5"/>
          <ac:grpSpMkLst>
            <pc:docMk/>
            <pc:sldMk cId="2321118300" sldId="263"/>
            <ac:grpSpMk id="15" creationId="{DD354807-230F-4402-B1B9-F733A8F1F190}"/>
          </ac:grpSpMkLst>
        </pc:grpChg>
        <pc:grpChg chg="add">
          <ac:chgData name="Gabriela Ioana Popescu (2512905)" userId="S::2512905@student.uwtsd.ac.uk::cc311995-274a-4b5a-9500-b3c6c05aca3c" providerId="AD" clId="Web-{BDF84D85-84C0-2283-FCF7-66643551CC10}" dt="2026-07-11T08:56:51.649" v="18"/>
          <ac:grpSpMkLst>
            <pc:docMk/>
            <pc:sldMk cId="2321118300" sldId="263"/>
            <ac:grpSpMk id="27" creationId="{AE1C45F0-260A-458C-96ED-C1F6D2151219}"/>
          </ac:grpSpMkLst>
        </pc:grpChg>
        <pc:picChg chg="add mod ord">
          <ac:chgData name="Gabriela Ioana Popescu (2512905)" userId="S::2512905@student.uwtsd.ac.uk::cc311995-274a-4b5a-9500-b3c6c05aca3c" providerId="AD" clId="Web-{BDF84D85-84C0-2283-FCF7-66643551CC10}" dt="2026-07-11T08:56:51.649" v="18"/>
          <ac:picMkLst>
            <pc:docMk/>
            <pc:sldMk cId="2321118300" sldId="263"/>
            <ac:picMk id="4" creationId="{9009941D-C27F-1AFC-0B97-FA4A823030A0}"/>
          </ac:picMkLst>
        </pc:picChg>
        <pc:cxnChg chg="add del">
          <ac:chgData name="Gabriela Ioana Popescu (2512905)" userId="S::2512905@student.uwtsd.ac.uk::cc311995-274a-4b5a-9500-b3c6c05aca3c" providerId="AD" clId="Web-{BDF84D85-84C0-2283-FCF7-66643551CC10}" dt="2026-07-11T08:56:35.915" v="17"/>
          <ac:cxnSpMkLst>
            <pc:docMk/>
            <pc:sldMk cId="2321118300" sldId="263"/>
            <ac:cxnSpMk id="24" creationId="{1503BFE4-729B-D9D0-C17B-501E6AF1127A}"/>
          </ac:cxnSpMkLst>
        </pc:cxnChg>
        <pc:cxnChg chg="add">
          <ac:chgData name="Gabriela Ioana Popescu (2512905)" userId="S::2512905@student.uwtsd.ac.uk::cc311995-274a-4b5a-9500-b3c6c05aca3c" providerId="AD" clId="Web-{BDF84D85-84C0-2283-FCF7-66643551CC10}" dt="2026-07-11T08:56:51.649" v="18"/>
          <ac:cxnSpMkLst>
            <pc:docMk/>
            <pc:sldMk cId="2321118300" sldId="263"/>
            <ac:cxnSpMk id="33" creationId="{6CF1BAF6-AD41-4082-B212-8A1F9A2E8779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0F898C8-B14E-9900-8211-80FD4F9E9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353106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22" name="Freeform: Shape 26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 descr="University of Wales Trinity Saint David - myday">
            <a:extLst>
              <a:ext uri="{FF2B5EF4-FFF2-40B4-BE49-F238E27FC236}">
                <a16:creationId xmlns:a16="http://schemas.microsoft.com/office/drawing/2014/main" id="{3116A272-2EDD-EE20-7B23-F33AB74D0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154" y="1047447"/>
            <a:ext cx="3877496" cy="212593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838D41-4B9E-8FA1-61AC-718D47B3F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331300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b="1">
                <a:latin typeface="Arial"/>
                <a:cs typeface="Arial"/>
              </a:rPr>
              <a:t>Student Name: Gabriela Ioana Popescu</a:t>
            </a:r>
          </a:p>
          <a:p>
            <a:r>
              <a:rPr lang="en-GB" sz="2400" b="1">
                <a:latin typeface="Arial"/>
                <a:cs typeface="Arial"/>
              </a:rPr>
              <a:t>Student ID: 2512905</a:t>
            </a:r>
          </a:p>
          <a:p>
            <a:r>
              <a:rPr lang="en-GB" sz="2400" b="1" dirty="0">
                <a:latin typeface="Arial"/>
                <a:cs typeface="Arial"/>
              </a:rPr>
              <a:t>Lecture's Name: </a:t>
            </a:r>
            <a:r>
              <a:rPr lang="en-GB" sz="2400" b="1" dirty="0" err="1">
                <a:latin typeface="Arial"/>
                <a:cs typeface="Arial"/>
              </a:rPr>
              <a:t>Fouziya</a:t>
            </a:r>
            <a:r>
              <a:rPr lang="en-GB" sz="2400" b="1" dirty="0">
                <a:latin typeface="Arial"/>
                <a:cs typeface="Arial"/>
              </a:rPr>
              <a:t> Farheen</a:t>
            </a:r>
          </a:p>
          <a:p>
            <a:r>
              <a:rPr lang="en-GB" sz="2400" b="1">
                <a:latin typeface="Arial"/>
                <a:cs typeface="Arial"/>
              </a:rPr>
              <a:t>Module Code: LCLM4006</a:t>
            </a:r>
          </a:p>
          <a:p>
            <a:r>
              <a:rPr lang="en-GB" sz="2400" b="1">
                <a:latin typeface="Arial"/>
                <a:cs typeface="Arial"/>
              </a:rPr>
              <a:t>Module Name: Enterprise and Entrepreneurship</a:t>
            </a:r>
          </a:p>
          <a:p>
            <a:r>
              <a:rPr lang="en-GB" sz="2400" b="1">
                <a:latin typeface="Arial"/>
                <a:cs typeface="Arial"/>
              </a:rPr>
              <a:t>Component 2: Business Plan Pitch</a:t>
            </a:r>
          </a:p>
        </p:txBody>
      </p:sp>
    </p:spTree>
    <p:extLst>
      <p:ext uri="{BB962C8B-B14F-4D97-AF65-F5344CB8AC3E}">
        <p14:creationId xmlns:p14="http://schemas.microsoft.com/office/powerpoint/2010/main" val="2036833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B643C-950A-57E7-373D-1F0CECE13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117747"/>
          </a:xfrm>
        </p:spPr>
        <p:txBody>
          <a:bodyPr anchor="ctr">
            <a:normAutofit/>
          </a:bodyPr>
          <a:lstStyle/>
          <a:p>
            <a:r>
              <a:rPr lang="en-GB" sz="6100" b="1">
                <a:latin typeface="Arial"/>
                <a:cs typeface="Arial"/>
              </a:rPr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D91C9-3E0F-013B-C748-752345D9C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519527"/>
            <a:ext cx="8074815" cy="31487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Arial"/>
                <a:cs typeface="Arial"/>
              </a:rPr>
              <a:t>Business Overview</a:t>
            </a:r>
          </a:p>
          <a:p>
            <a:r>
              <a:rPr lang="en-GB" sz="2400">
                <a:latin typeface="Arial"/>
                <a:cs typeface="Arial"/>
              </a:rPr>
              <a:t>Legal Format &amp; Management Structure</a:t>
            </a:r>
          </a:p>
          <a:p>
            <a:r>
              <a:rPr lang="en-GB" sz="2400">
                <a:latin typeface="Arial"/>
                <a:cs typeface="Arial"/>
              </a:rPr>
              <a:t>PESTEL Analysis</a:t>
            </a:r>
          </a:p>
          <a:p>
            <a:r>
              <a:rPr lang="en-GB" sz="2400">
                <a:latin typeface="Arial"/>
                <a:cs typeface="Arial"/>
              </a:rPr>
              <a:t>Competition Analysis</a:t>
            </a:r>
          </a:p>
          <a:p>
            <a:r>
              <a:rPr lang="en-GB" sz="2400">
                <a:latin typeface="Arial"/>
                <a:cs typeface="Arial"/>
              </a:rPr>
              <a:t>Marketing Plan</a:t>
            </a:r>
          </a:p>
          <a:p>
            <a:r>
              <a:rPr lang="en-GB" sz="2400">
                <a:latin typeface="Arial"/>
                <a:cs typeface="Arial"/>
              </a:rPr>
              <a:t>Sustainability Factors</a:t>
            </a:r>
          </a:p>
          <a:p>
            <a:r>
              <a:rPr lang="en-GB" sz="2400">
                <a:latin typeface="Arial"/>
                <a:cs typeface="Arial"/>
              </a:rPr>
              <a:t>Funding Requirements</a:t>
            </a:r>
          </a:p>
        </p:txBody>
      </p:sp>
    </p:spTree>
    <p:extLst>
      <p:ext uri="{BB962C8B-B14F-4D97-AF65-F5344CB8AC3E}">
        <p14:creationId xmlns:p14="http://schemas.microsoft.com/office/powerpoint/2010/main" val="1043080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by toys">
            <a:extLst>
              <a:ext uri="{FF2B5EF4-FFF2-40B4-BE49-F238E27FC236}">
                <a16:creationId xmlns:a16="http://schemas.microsoft.com/office/drawing/2014/main" id="{C5C563E4-0C30-809C-030F-8147658743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983" r="11" b="11"/>
          <a:stretch>
            <a:fillRect/>
          </a:stretch>
        </p:blipFill>
        <p:spPr>
          <a:xfrm>
            <a:off x="-1770744" y="-2"/>
            <a:ext cx="4815112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9DA9DC-6074-AA02-DC8E-C8FB637F5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0003" y="405685"/>
            <a:ext cx="9340282" cy="1559301"/>
          </a:xfrm>
        </p:spPr>
        <p:txBody>
          <a:bodyPr>
            <a:normAutofit/>
          </a:bodyPr>
          <a:lstStyle/>
          <a:p>
            <a:pPr algn="ctr"/>
            <a:r>
              <a:rPr lang="en-GB" sz="3400" b="1">
                <a:latin typeface="Arial"/>
                <a:cs typeface="Arial"/>
              </a:rPr>
              <a:t>LITTLE CROCHET DREAMS</a:t>
            </a:r>
            <a:br>
              <a:rPr lang="en-GB" sz="3400" b="1">
                <a:latin typeface="Arial"/>
                <a:cs typeface="Arial"/>
              </a:rPr>
            </a:br>
            <a:r>
              <a:rPr lang="en-GB" sz="3400" b="1">
                <a:latin typeface="Arial"/>
                <a:cs typeface="Arial"/>
              </a:rPr>
              <a:t>Business Plan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7068D-8008-E80D-DB5C-2918059A6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1145" y="1973944"/>
            <a:ext cx="7961512" cy="42661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b="1">
                <a:latin typeface="Arial"/>
                <a:cs typeface="Arial"/>
              </a:rPr>
              <a:t>Overview of the Business Plan</a:t>
            </a:r>
          </a:p>
          <a:p>
            <a:pPr marL="457200" indent="-457200"/>
            <a:r>
              <a:rPr lang="en-GB" sz="1800">
                <a:latin typeface="Arial"/>
                <a:cs typeface="Arial"/>
              </a:rPr>
              <a:t>Uk-based home business creating crochet products for babies and young children</a:t>
            </a:r>
          </a:p>
          <a:p>
            <a:pPr marL="457200" indent="-457200"/>
            <a:r>
              <a:rPr lang="en-GB" sz="1800">
                <a:latin typeface="Arial"/>
                <a:cs typeface="Arial"/>
              </a:rPr>
              <a:t>Products: baby blankets, cardigans, hats, crochet toys, personalised gifts baskets</a:t>
            </a:r>
          </a:p>
          <a:p>
            <a:pPr marL="457200" indent="-457200"/>
            <a:r>
              <a:rPr lang="en-GB" sz="1800">
                <a:latin typeface="Arial"/>
                <a:cs typeface="Arial"/>
              </a:rPr>
              <a:t>Target customers: parents, grandparents and gifts buyers</a:t>
            </a:r>
          </a:p>
          <a:p>
            <a:pPr marL="457200" indent="-457200"/>
            <a:r>
              <a:rPr lang="en-GB" sz="1800">
                <a:latin typeface="Arial"/>
                <a:cs typeface="Arial"/>
              </a:rPr>
              <a:t>USP: handmade craftsmanship, personalisation, sustainable materials, premium quality, custom-made design</a:t>
            </a:r>
          </a:p>
          <a:p>
            <a:pPr marL="457200" indent="-457200"/>
            <a:r>
              <a:rPr lang="en-GB" sz="1800">
                <a:latin typeface="Arial"/>
                <a:cs typeface="Arial"/>
              </a:rPr>
              <a:t>Online sales through Instagram, Facebook, TikTok and a dedicated e-commerce website</a:t>
            </a:r>
          </a:p>
        </p:txBody>
      </p:sp>
    </p:spTree>
    <p:extLst>
      <p:ext uri="{BB962C8B-B14F-4D97-AF65-F5344CB8AC3E}">
        <p14:creationId xmlns:p14="http://schemas.microsoft.com/office/powerpoint/2010/main" val="614775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19C808-2926-ED18-4EE6-3F1C8BA74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4200" b="1">
                <a:solidFill>
                  <a:srgbClr val="FFFFFF"/>
                </a:solidFill>
              </a:rPr>
              <a:t>Legal Format and Management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DD21A-BE03-D608-B0F4-FE71DEDEA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Arial"/>
                <a:cs typeface="Arial"/>
              </a:rPr>
              <a:t>Legal format: Sole Trader</a:t>
            </a:r>
          </a:p>
          <a:p>
            <a:r>
              <a:rPr lang="en-GB" sz="2400">
                <a:latin typeface="Arial"/>
                <a:cs typeface="Arial"/>
              </a:rPr>
              <a:t>Simple and cost effective to establish</a:t>
            </a:r>
          </a:p>
          <a:p>
            <a:r>
              <a:rPr lang="en-GB" sz="2400">
                <a:latin typeface="Arial"/>
                <a:cs typeface="Arial"/>
              </a:rPr>
              <a:t>Full control over business decision and profit</a:t>
            </a:r>
          </a:p>
          <a:p>
            <a:r>
              <a:rPr lang="en-GB" sz="2400">
                <a:latin typeface="Arial"/>
                <a:cs typeface="Arial"/>
              </a:rPr>
              <a:t>Main disadvantage: unlimited liability and personal responsibility for debts</a:t>
            </a:r>
          </a:p>
          <a:p>
            <a:r>
              <a:rPr lang="en-GB" sz="2400">
                <a:latin typeface="Arial"/>
                <a:cs typeface="Arial"/>
              </a:rPr>
              <a:t>Owner manages design, production, customer service, social media, finance</a:t>
            </a:r>
          </a:p>
          <a:p>
            <a:r>
              <a:rPr lang="en-GB" sz="2400">
                <a:latin typeface="Arial"/>
                <a:cs typeface="Arial"/>
              </a:rPr>
              <a:t>Part-time support may be recruited as demand increases</a:t>
            </a:r>
          </a:p>
        </p:txBody>
      </p:sp>
    </p:spTree>
    <p:extLst>
      <p:ext uri="{BB962C8B-B14F-4D97-AF65-F5344CB8AC3E}">
        <p14:creationId xmlns:p14="http://schemas.microsoft.com/office/powerpoint/2010/main" val="3539654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5368EA-48A0-77A4-6E7B-212695D63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PESTEL Analysis</a:t>
            </a:r>
            <a:endParaRPr lang="en-US" b="1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DC6D4-6832-B154-9372-5CE08777A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91109"/>
            <a:ext cx="5257799" cy="600695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/>
              <a:t>Political</a:t>
            </a:r>
            <a:r>
              <a:rPr lang="en-GB" sz="2400"/>
              <a:t> - Government support and Start Up opportunities</a:t>
            </a:r>
          </a:p>
          <a:p>
            <a:r>
              <a:rPr lang="en-GB" sz="2400" b="1"/>
              <a:t>Economical </a:t>
            </a:r>
            <a:r>
              <a:rPr lang="en-GB" sz="2400"/>
              <a:t>– Inflation can increase yarn, packaging and delivery costs</a:t>
            </a:r>
          </a:p>
          <a:p>
            <a:r>
              <a:rPr lang="en-GB" sz="2400" b="1"/>
              <a:t>Social </a:t>
            </a:r>
            <a:r>
              <a:rPr lang="en-GB" sz="2400"/>
              <a:t>– Growing demand for handmade, personalised and sustainable</a:t>
            </a:r>
          </a:p>
          <a:p>
            <a:r>
              <a:rPr lang="en-GB" sz="2400" b="1"/>
              <a:t>Technological</a:t>
            </a:r>
            <a:r>
              <a:rPr lang="en-GB" sz="2400"/>
              <a:t> – Social media, e-commerce and digital payments support UK-wide reach</a:t>
            </a:r>
          </a:p>
          <a:p>
            <a:r>
              <a:rPr lang="en-GB" sz="2400" b="1"/>
              <a:t>Environmental</a:t>
            </a:r>
            <a:r>
              <a:rPr lang="en-GB" sz="2400"/>
              <a:t> – recyclable packaging, eco-friendly yarns and waste reduction</a:t>
            </a:r>
          </a:p>
          <a:p>
            <a:r>
              <a:rPr lang="en-GB" sz="2400" b="1"/>
              <a:t>Legal </a:t>
            </a:r>
            <a:r>
              <a:rPr lang="en-GB" sz="2400"/>
              <a:t>– Consumer rights, product safety, GDPR and UK tax requirements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655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67B69A-6AB0-79D1-5B3C-F0BA70650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000" b="1"/>
              <a:t>Competition Analysis</a:t>
            </a:r>
            <a:endParaRPr lang="en-US" sz="5000" b="1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93099-764F-A7FF-A801-C618AA2EC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/>
              <a:t>Industry structure: Monopolistic competition</a:t>
            </a:r>
          </a:p>
          <a:p>
            <a:r>
              <a:rPr lang="en-GB" sz="2200"/>
              <a:t>Direct competitors: Etsy, Instagram sellers, Facebook Marketplace</a:t>
            </a:r>
          </a:p>
          <a:p>
            <a:r>
              <a:rPr lang="en-GB" sz="2200" dirty="0"/>
              <a:t>Indirect competitors: Amazon, Next, Matalan, </a:t>
            </a:r>
            <a:r>
              <a:rPr lang="en-GB" sz="2200"/>
              <a:t>John Lewis</a:t>
            </a:r>
            <a:endParaRPr lang="en-GB" sz="2200" dirty="0"/>
          </a:p>
          <a:p>
            <a:r>
              <a:rPr lang="en-GB" sz="2200"/>
              <a:t>Competitive advantage: handmade, personalised, sustainable and flexible products</a:t>
            </a:r>
          </a:p>
        </p:txBody>
      </p:sp>
    </p:spTree>
    <p:extLst>
      <p:ext uri="{BB962C8B-B14F-4D97-AF65-F5344CB8AC3E}">
        <p14:creationId xmlns:p14="http://schemas.microsoft.com/office/powerpoint/2010/main" val="1508001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CDD5A8-C8E2-4ADE-B59D-BA0729970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/>
              <a:t>Marketing Plan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F26E1-4465-C245-183A-52845CE0FD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/>
              <a:t>Target market </a:t>
            </a:r>
            <a:r>
              <a:rPr lang="en-GB" sz="2000"/>
              <a:t>– woman aged 25 – 45, parents, grandparents and gift buyers</a:t>
            </a:r>
          </a:p>
          <a:p>
            <a:r>
              <a:rPr lang="en-GB" sz="2000" b="1"/>
              <a:t>Instagram</a:t>
            </a:r>
            <a:r>
              <a:rPr lang="en-GB" sz="2000"/>
              <a:t> – product photo, reels, testimonials and behind-the-scene videos</a:t>
            </a:r>
          </a:p>
          <a:p>
            <a:r>
              <a:rPr lang="en-GB" sz="2000" b="1"/>
              <a:t>TikTok </a:t>
            </a:r>
            <a:r>
              <a:rPr lang="en-GB" sz="2000"/>
              <a:t>– short videos showing the crochet process, personalised orders and packaging</a:t>
            </a:r>
          </a:p>
          <a:p>
            <a:r>
              <a:rPr lang="en-GB" sz="2000" b="1"/>
              <a:t>Facebook</a:t>
            </a:r>
            <a:r>
              <a:rPr lang="en-GB" sz="2000"/>
              <a:t> – product video, marketplace, parenting groups, reviews and targeted advertising</a:t>
            </a:r>
          </a:p>
          <a:p>
            <a:r>
              <a:rPr lang="en-GB" sz="2000" b="1"/>
              <a:t>Website</a:t>
            </a:r>
            <a:r>
              <a:rPr lang="en-GB" sz="2000"/>
              <a:t> – product catalogue, direct ordering, customer review and contact information</a:t>
            </a:r>
          </a:p>
          <a:p>
            <a:r>
              <a:rPr lang="en-GB" sz="2000" b="1"/>
              <a:t>Referral programme</a:t>
            </a:r>
            <a:r>
              <a:rPr lang="en-GB" sz="2000"/>
              <a:t> – discounts for customers who recommend the business</a:t>
            </a:r>
          </a:p>
        </p:txBody>
      </p:sp>
      <p:pic>
        <p:nvPicPr>
          <p:cNvPr id="4" name="Picture 3" descr="20 Crochet Animal Toy in Dress Free Patterns - Crocht">
            <a:extLst>
              <a:ext uri="{FF2B5EF4-FFF2-40B4-BE49-F238E27FC236}">
                <a16:creationId xmlns:a16="http://schemas.microsoft.com/office/drawing/2014/main" id="{EF9FD724-684C-FCDF-38E4-8872A21826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687" r="-3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44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2C127A-EFD3-92C5-51F4-21DBA6CDC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</a:rPr>
              <a:t>Sustainability Factors</a:t>
            </a:r>
            <a:endParaRPr lang="en-US" sz="4100" b="1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E8F3E-805B-1C95-2A8B-727D2E27E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35394"/>
            <a:ext cx="5257799" cy="5397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sz="2200" b="1"/>
              <a:t>PLANET </a:t>
            </a:r>
            <a:r>
              <a:rPr lang="en-GB" sz="2200"/>
              <a:t>– Eco-friendly and organic  cotton yarns where possible. recyclable packaging and minimal use of  plastic, made-to-order production to reduce waste and unnecessary stock</a:t>
            </a:r>
            <a:endParaRPr lang="en-US" sz="2200"/>
          </a:p>
          <a:p>
            <a:pPr marL="342900" indent="-342900"/>
            <a:r>
              <a:rPr lang="en-GB" sz="2200" b="1"/>
              <a:t>PEOPLE</a:t>
            </a:r>
            <a:r>
              <a:rPr lang="en-GB" sz="2200"/>
              <a:t> – Selected products donated to charities supporting disadvantaged families and premature babies</a:t>
            </a:r>
          </a:p>
          <a:p>
            <a:pPr marL="342900" indent="-342900"/>
            <a:r>
              <a:rPr lang="en-GB" sz="2200" b="1"/>
              <a:t>PROFIT</a:t>
            </a:r>
            <a:r>
              <a:rPr lang="en-GB" sz="2200"/>
              <a:t> – Controlled stock, reduced waste and a responsible brand image support long-term viability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904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0B8DCBA-FEED-46EF-A140-35B904015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59078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58677-AA68-8E37-8FF3-C593C555A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4928291" cy="1035781"/>
          </a:xfrm>
        </p:spPr>
        <p:txBody>
          <a:bodyPr anchor="ctr">
            <a:normAutofit/>
          </a:bodyPr>
          <a:lstStyle/>
          <a:p>
            <a:r>
              <a:rPr lang="en-GB" sz="3300" b="1"/>
              <a:t>Funding Requirements and Allocation</a:t>
            </a:r>
            <a:endParaRPr lang="en-GB" sz="3300"/>
          </a:p>
          <a:p>
            <a:endParaRPr lang="en-GB" sz="3300"/>
          </a:p>
        </p:txBody>
      </p:sp>
      <p:sp>
        <p:nvSpPr>
          <p:cNvPr id="32" name="Content Placeholder 7">
            <a:extLst>
              <a:ext uri="{FF2B5EF4-FFF2-40B4-BE49-F238E27FC236}">
                <a16:creationId xmlns:a16="http://schemas.microsoft.com/office/drawing/2014/main" id="{ECFA8A71-AC4F-0BA5-996E-CD973ACBB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/>
          </a:bodyPr>
          <a:lstStyle/>
          <a:p>
            <a:r>
              <a:rPr lang="en-US" sz="1800"/>
              <a:t>The business requires an initial investment of £2500 to cover essential expenses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009941D-C27F-1AFC-0B97-FA4A823030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719" r="3" b="575"/>
          <a:stretch>
            <a:fillRect/>
          </a:stretch>
        </p:blipFill>
        <p:spPr>
          <a:xfrm>
            <a:off x="6788383" y="613147"/>
            <a:ext cx="4565417" cy="5593443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11183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Presentation outline</vt:lpstr>
      <vt:lpstr>LITTLE CROCHET DREAMS Business Plan</vt:lpstr>
      <vt:lpstr>Legal Format and Management Structure</vt:lpstr>
      <vt:lpstr>PESTEL Analysis</vt:lpstr>
      <vt:lpstr>Competition Analysis</vt:lpstr>
      <vt:lpstr>Marketing Plan</vt:lpstr>
      <vt:lpstr>Sustainability Factors</vt:lpstr>
      <vt:lpstr>Funding Requirements and Allocation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51</cp:revision>
  <dcterms:created xsi:type="dcterms:W3CDTF">2026-07-06T18:25:48Z</dcterms:created>
  <dcterms:modified xsi:type="dcterms:W3CDTF">2026-07-11T10:45:12Z</dcterms:modified>
</cp:coreProperties>
</file>