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445E9D-5FFE-43C0-90DD-3D926A906A0F}" v="40" dt="2026-05-17T21:44:42.2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25" d="100"/>
          <a:sy n="25" d="100"/>
        </p:scale>
        <p:origin x="147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ward sharp" userId="0b5d9f58b69299b2" providerId="LiveId" clId="{7D22FA1E-5500-4E22-8A93-7AECDCDACD7C}"/>
    <pc:docChg chg="undo custSel modSld">
      <pc:chgData name="edward sharp" userId="0b5d9f58b69299b2" providerId="LiveId" clId="{7D22FA1E-5500-4E22-8A93-7AECDCDACD7C}" dt="2026-05-17T21:44:49.165" v="868" actId="1076"/>
      <pc:docMkLst>
        <pc:docMk/>
      </pc:docMkLst>
      <pc:sldChg chg="addSp delSp modSp mod">
        <pc:chgData name="edward sharp" userId="0b5d9f58b69299b2" providerId="LiveId" clId="{7D22FA1E-5500-4E22-8A93-7AECDCDACD7C}" dt="2026-05-17T21:44:49.165" v="868" actId="1076"/>
        <pc:sldMkLst>
          <pc:docMk/>
          <pc:sldMk cId="4228313588" sldId="256"/>
        </pc:sldMkLst>
        <pc:spChg chg="mod">
          <ac:chgData name="edward sharp" userId="0b5d9f58b69299b2" providerId="LiveId" clId="{7D22FA1E-5500-4E22-8A93-7AECDCDACD7C}" dt="2026-05-17T19:47:35.319" v="104" actId="1076"/>
          <ac:spMkLst>
            <pc:docMk/>
            <pc:sldMk cId="4228313588" sldId="256"/>
            <ac:spMk id="2" creationId="{C8DC2120-D349-C706-850A-52ACA29A5284}"/>
          </ac:spMkLst>
        </pc:spChg>
        <pc:spChg chg="mod">
          <ac:chgData name="edward sharp" userId="0b5d9f58b69299b2" providerId="LiveId" clId="{7D22FA1E-5500-4E22-8A93-7AECDCDACD7C}" dt="2026-05-17T21:32:45.489" v="834"/>
          <ac:spMkLst>
            <pc:docMk/>
            <pc:sldMk cId="4228313588" sldId="256"/>
            <ac:spMk id="11" creationId="{3173A7BF-8729-25AD-B66E-5C62FE16B42C}"/>
          </ac:spMkLst>
        </pc:spChg>
        <pc:spChg chg="mod">
          <ac:chgData name="edward sharp" userId="0b5d9f58b69299b2" providerId="LiveId" clId="{7D22FA1E-5500-4E22-8A93-7AECDCDACD7C}" dt="2026-05-17T21:32:45.489" v="834"/>
          <ac:spMkLst>
            <pc:docMk/>
            <pc:sldMk cId="4228313588" sldId="256"/>
            <ac:spMk id="12" creationId="{36932B48-4B65-E86B-A6C8-BDAEA22263A4}"/>
          </ac:spMkLst>
        </pc:spChg>
        <pc:spChg chg="mod">
          <ac:chgData name="edward sharp" userId="0b5d9f58b69299b2" providerId="LiveId" clId="{7D22FA1E-5500-4E22-8A93-7AECDCDACD7C}" dt="2026-05-17T20:58:05.126" v="227" actId="20577"/>
          <ac:spMkLst>
            <pc:docMk/>
            <pc:sldMk cId="4228313588" sldId="256"/>
            <ac:spMk id="13" creationId="{4B5C86AC-A904-BA0D-CB63-303EC0741E6F}"/>
          </ac:spMkLst>
        </pc:spChg>
        <pc:spChg chg="mod">
          <ac:chgData name="edward sharp" userId="0b5d9f58b69299b2" providerId="LiveId" clId="{7D22FA1E-5500-4E22-8A93-7AECDCDACD7C}" dt="2026-05-17T19:52:46.976" v="133" actId="1076"/>
          <ac:spMkLst>
            <pc:docMk/>
            <pc:sldMk cId="4228313588" sldId="256"/>
            <ac:spMk id="14" creationId="{AF277ECC-1828-1791-759E-9A3B2EFC704B}"/>
          </ac:spMkLst>
        </pc:spChg>
        <pc:spChg chg="mod">
          <ac:chgData name="edward sharp" userId="0b5d9f58b69299b2" providerId="LiveId" clId="{7D22FA1E-5500-4E22-8A93-7AECDCDACD7C}" dt="2026-05-17T21:38:46.342" v="864" actId="20577"/>
          <ac:spMkLst>
            <pc:docMk/>
            <pc:sldMk cId="4228313588" sldId="256"/>
            <ac:spMk id="15" creationId="{B2786A8B-5D56-1186-1401-9E98304D4EC0}"/>
          </ac:spMkLst>
        </pc:spChg>
        <pc:spChg chg="mod">
          <ac:chgData name="edward sharp" userId="0b5d9f58b69299b2" providerId="LiveId" clId="{7D22FA1E-5500-4E22-8A93-7AECDCDACD7C}" dt="2026-05-17T21:33:46.400" v="843" actId="122"/>
          <ac:spMkLst>
            <pc:docMk/>
            <pc:sldMk cId="4228313588" sldId="256"/>
            <ac:spMk id="20" creationId="{8FCA00E9-5D05-18F5-22DD-816CBA9CF72F}"/>
          </ac:spMkLst>
        </pc:spChg>
        <pc:spChg chg="mod">
          <ac:chgData name="edward sharp" userId="0b5d9f58b69299b2" providerId="LiveId" clId="{7D22FA1E-5500-4E22-8A93-7AECDCDACD7C}" dt="2026-05-17T21:35:31.495" v="850" actId="1076"/>
          <ac:spMkLst>
            <pc:docMk/>
            <pc:sldMk cId="4228313588" sldId="256"/>
            <ac:spMk id="27" creationId="{176E697D-98B4-BD60-019C-656F82E622AA}"/>
          </ac:spMkLst>
        </pc:spChg>
        <pc:spChg chg="mod">
          <ac:chgData name="edward sharp" userId="0b5d9f58b69299b2" providerId="LiveId" clId="{7D22FA1E-5500-4E22-8A93-7AECDCDACD7C}" dt="2026-05-17T19:52:11.192" v="126" actId="164"/>
          <ac:spMkLst>
            <pc:docMk/>
            <pc:sldMk cId="4228313588" sldId="256"/>
            <ac:spMk id="33" creationId="{99F1321B-6E81-ED4F-FF60-3CE21E7207E7}"/>
          </ac:spMkLst>
        </pc:spChg>
        <pc:spChg chg="mod">
          <ac:chgData name="edward sharp" userId="0b5d9f58b69299b2" providerId="LiveId" clId="{7D22FA1E-5500-4E22-8A93-7AECDCDACD7C}" dt="2026-05-17T19:52:46.976" v="133" actId="1076"/>
          <ac:spMkLst>
            <pc:docMk/>
            <pc:sldMk cId="4228313588" sldId="256"/>
            <ac:spMk id="34" creationId="{0A5C1F4D-9015-1CAC-F202-FD631F1AAE6B}"/>
          </ac:spMkLst>
        </pc:spChg>
        <pc:spChg chg="mod">
          <ac:chgData name="edward sharp" userId="0b5d9f58b69299b2" providerId="LiveId" clId="{7D22FA1E-5500-4E22-8A93-7AECDCDACD7C}" dt="2026-05-17T21:36:37.270" v="858" actId="1038"/>
          <ac:spMkLst>
            <pc:docMk/>
            <pc:sldMk cId="4228313588" sldId="256"/>
            <ac:spMk id="37" creationId="{53B6C56D-6681-0D16-8EC3-10A833AE96E1}"/>
          </ac:spMkLst>
        </pc:spChg>
        <pc:spChg chg="mod">
          <ac:chgData name="edward sharp" userId="0b5d9f58b69299b2" providerId="LiveId" clId="{7D22FA1E-5500-4E22-8A93-7AECDCDACD7C}" dt="2026-05-17T21:36:40.962" v="862" actId="1038"/>
          <ac:spMkLst>
            <pc:docMk/>
            <pc:sldMk cId="4228313588" sldId="256"/>
            <ac:spMk id="38" creationId="{1BFCFDE0-9EF5-2284-1C85-6564A25137C3}"/>
          </ac:spMkLst>
        </pc:spChg>
        <pc:spChg chg="mod">
          <ac:chgData name="edward sharp" userId="0b5d9f58b69299b2" providerId="LiveId" clId="{7D22FA1E-5500-4E22-8A93-7AECDCDACD7C}" dt="2026-05-17T19:52:11.192" v="126" actId="164"/>
          <ac:spMkLst>
            <pc:docMk/>
            <pc:sldMk cId="4228313588" sldId="256"/>
            <ac:spMk id="39" creationId="{1341D9AD-D0BD-8BEC-2100-CBE6E55CADA0}"/>
          </ac:spMkLst>
        </pc:spChg>
        <pc:spChg chg="del mod">
          <ac:chgData name="edward sharp" userId="0b5d9f58b69299b2" providerId="LiveId" clId="{7D22FA1E-5500-4E22-8A93-7AECDCDACD7C}" dt="2026-05-17T19:54:52.392" v="142" actId="478"/>
          <ac:spMkLst>
            <pc:docMk/>
            <pc:sldMk cId="4228313588" sldId="256"/>
            <ac:spMk id="56" creationId="{259775CA-9495-3E34-54FA-C252BCBBD1AA}"/>
          </ac:spMkLst>
        </pc:spChg>
        <pc:spChg chg="mod">
          <ac:chgData name="edward sharp" userId="0b5d9f58b69299b2" providerId="LiveId" clId="{7D22FA1E-5500-4E22-8A93-7AECDCDACD7C}" dt="2026-05-17T19:55:26.463" v="144" actId="14100"/>
          <ac:spMkLst>
            <pc:docMk/>
            <pc:sldMk cId="4228313588" sldId="256"/>
            <ac:spMk id="57" creationId="{896B1D73-1115-A06E-0E93-9FE145F8215E}"/>
          </ac:spMkLst>
        </pc:spChg>
        <pc:spChg chg="mod">
          <ac:chgData name="edward sharp" userId="0b5d9f58b69299b2" providerId="LiveId" clId="{7D22FA1E-5500-4E22-8A93-7AECDCDACD7C}" dt="2026-05-17T19:55:26.463" v="144" actId="14100"/>
          <ac:spMkLst>
            <pc:docMk/>
            <pc:sldMk cId="4228313588" sldId="256"/>
            <ac:spMk id="58" creationId="{CEC42F8E-0F59-942C-4900-78E48D4C2D10}"/>
          </ac:spMkLst>
        </pc:spChg>
        <pc:spChg chg="mod">
          <ac:chgData name="edward sharp" userId="0b5d9f58b69299b2" providerId="LiveId" clId="{7D22FA1E-5500-4E22-8A93-7AECDCDACD7C}" dt="2026-05-17T19:55:26.463" v="144" actId="14100"/>
          <ac:spMkLst>
            <pc:docMk/>
            <pc:sldMk cId="4228313588" sldId="256"/>
            <ac:spMk id="59" creationId="{2B09DD0E-20A3-5A9B-4723-0F4FF519E618}"/>
          </ac:spMkLst>
        </pc:spChg>
        <pc:spChg chg="add mod">
          <ac:chgData name="edward sharp" userId="0b5d9f58b69299b2" providerId="LiveId" clId="{7D22FA1E-5500-4E22-8A93-7AECDCDACD7C}" dt="2026-05-17T21:38:49.186" v="866" actId="20577"/>
          <ac:spMkLst>
            <pc:docMk/>
            <pc:sldMk cId="4228313588" sldId="256"/>
            <ac:spMk id="60" creationId="{D4ED236F-9907-FD3A-8998-171BAD7E9460}"/>
          </ac:spMkLst>
        </pc:spChg>
        <pc:spChg chg="add mod">
          <ac:chgData name="edward sharp" userId="0b5d9f58b69299b2" providerId="LiveId" clId="{7D22FA1E-5500-4E22-8A93-7AECDCDACD7C}" dt="2026-05-17T21:44:42.271" v="867" actId="164"/>
          <ac:spMkLst>
            <pc:docMk/>
            <pc:sldMk cId="4228313588" sldId="256"/>
            <ac:spMk id="61" creationId="{16C2CC76-1250-D3D1-F684-0791EF2AF106}"/>
          </ac:spMkLst>
        </pc:spChg>
        <pc:spChg chg="add mod">
          <ac:chgData name="edward sharp" userId="0b5d9f58b69299b2" providerId="LiveId" clId="{7D22FA1E-5500-4E22-8A93-7AECDCDACD7C}" dt="2026-05-17T19:59:50.329" v="153" actId="208"/>
          <ac:spMkLst>
            <pc:docMk/>
            <pc:sldMk cId="4228313588" sldId="256"/>
            <ac:spMk id="62" creationId="{716D760D-57B3-8ACA-D765-875E2BDA8B1C}"/>
          </ac:spMkLst>
        </pc:spChg>
        <pc:spChg chg="add mod">
          <ac:chgData name="edward sharp" userId="0b5d9f58b69299b2" providerId="LiveId" clId="{7D22FA1E-5500-4E22-8A93-7AECDCDACD7C}" dt="2026-05-17T21:44:42.271" v="867" actId="164"/>
          <ac:spMkLst>
            <pc:docMk/>
            <pc:sldMk cId="4228313588" sldId="256"/>
            <ac:spMk id="63" creationId="{23856C58-83A1-30D3-4448-0878BD322E52}"/>
          </ac:spMkLst>
        </pc:spChg>
        <pc:spChg chg="add mod">
          <ac:chgData name="edward sharp" userId="0b5d9f58b69299b2" providerId="LiveId" clId="{7D22FA1E-5500-4E22-8A93-7AECDCDACD7C}" dt="2026-05-17T21:44:42.271" v="867" actId="164"/>
          <ac:spMkLst>
            <pc:docMk/>
            <pc:sldMk cId="4228313588" sldId="256"/>
            <ac:spMk id="64" creationId="{58A141C1-26A2-C4DB-D7D5-E95E53324CA0}"/>
          </ac:spMkLst>
        </pc:spChg>
        <pc:spChg chg="add mod">
          <ac:chgData name="edward sharp" userId="0b5d9f58b69299b2" providerId="LiveId" clId="{7D22FA1E-5500-4E22-8A93-7AECDCDACD7C}" dt="2026-05-17T21:44:42.271" v="867" actId="164"/>
          <ac:spMkLst>
            <pc:docMk/>
            <pc:sldMk cId="4228313588" sldId="256"/>
            <ac:spMk id="65" creationId="{3A4DE332-02EB-522F-58C2-A4C86D10BCAB}"/>
          </ac:spMkLst>
        </pc:spChg>
        <pc:spChg chg="add mod">
          <ac:chgData name="edward sharp" userId="0b5d9f58b69299b2" providerId="LiveId" clId="{7D22FA1E-5500-4E22-8A93-7AECDCDACD7C}" dt="2026-05-17T21:44:42.271" v="867" actId="164"/>
          <ac:spMkLst>
            <pc:docMk/>
            <pc:sldMk cId="4228313588" sldId="256"/>
            <ac:spMk id="66" creationId="{41C9745B-2564-FBC0-700B-4577D77A0B7E}"/>
          </ac:spMkLst>
        </pc:spChg>
        <pc:spChg chg="add mod">
          <ac:chgData name="edward sharp" userId="0b5d9f58b69299b2" providerId="LiveId" clId="{7D22FA1E-5500-4E22-8A93-7AECDCDACD7C}" dt="2026-05-17T21:30:53.238" v="828" actId="1076"/>
          <ac:spMkLst>
            <pc:docMk/>
            <pc:sldMk cId="4228313588" sldId="256"/>
            <ac:spMk id="73" creationId="{C2959AA8-9FD3-81BD-1DDE-1C50AA76913F}"/>
          </ac:spMkLst>
        </pc:spChg>
        <pc:spChg chg="add del mod">
          <ac:chgData name="edward sharp" userId="0b5d9f58b69299b2" providerId="LiveId" clId="{7D22FA1E-5500-4E22-8A93-7AECDCDACD7C}" dt="2026-05-17T21:30:29.812" v="826" actId="1076"/>
          <ac:spMkLst>
            <pc:docMk/>
            <pc:sldMk cId="4228313588" sldId="256"/>
            <ac:spMk id="74" creationId="{E8C90B39-CB86-1F9D-EE32-DC67F7029AE1}"/>
          </ac:spMkLst>
        </pc:spChg>
        <pc:spChg chg="add mod">
          <ac:chgData name="edward sharp" userId="0b5d9f58b69299b2" providerId="LiveId" clId="{7D22FA1E-5500-4E22-8A93-7AECDCDACD7C}" dt="2026-05-17T21:30:41.144" v="827" actId="1076"/>
          <ac:spMkLst>
            <pc:docMk/>
            <pc:sldMk cId="4228313588" sldId="256"/>
            <ac:spMk id="75" creationId="{522833E5-5167-884E-FF4A-06BAC44DEBAC}"/>
          </ac:spMkLst>
        </pc:spChg>
        <pc:spChg chg="add mod">
          <ac:chgData name="edward sharp" userId="0b5d9f58b69299b2" providerId="LiveId" clId="{7D22FA1E-5500-4E22-8A93-7AECDCDACD7C}" dt="2026-05-17T21:36:31.117" v="855" actId="1076"/>
          <ac:spMkLst>
            <pc:docMk/>
            <pc:sldMk cId="4228313588" sldId="256"/>
            <ac:spMk id="76" creationId="{9C6507D2-61DA-BE35-6AA1-9137F6CD899A}"/>
          </ac:spMkLst>
        </pc:spChg>
        <pc:grpChg chg="add mod">
          <ac:chgData name="edward sharp" userId="0b5d9f58b69299b2" providerId="LiveId" clId="{7D22FA1E-5500-4E22-8A93-7AECDCDACD7C}" dt="2026-05-17T21:44:49.165" v="868" actId="1076"/>
          <ac:grpSpMkLst>
            <pc:docMk/>
            <pc:sldMk cId="4228313588" sldId="256"/>
            <ac:grpSpMk id="5" creationId="{077E75C8-0743-A0B7-505F-5E283833DF7D}"/>
          </ac:grpSpMkLst>
        </pc:grpChg>
        <pc:grpChg chg="mod">
          <ac:chgData name="edward sharp" userId="0b5d9f58b69299b2" providerId="LiveId" clId="{7D22FA1E-5500-4E22-8A93-7AECDCDACD7C}" dt="2026-05-17T21:32:45.489" v="834"/>
          <ac:grpSpMkLst>
            <pc:docMk/>
            <pc:sldMk cId="4228313588" sldId="256"/>
            <ac:grpSpMk id="17" creationId="{6585F21C-6DBC-277D-47F3-BBC5EB409E09}"/>
          </ac:grpSpMkLst>
        </pc:grpChg>
        <pc:grpChg chg="mod">
          <ac:chgData name="edward sharp" userId="0b5d9f58b69299b2" providerId="LiveId" clId="{7D22FA1E-5500-4E22-8A93-7AECDCDACD7C}" dt="2026-05-17T19:52:46.976" v="133" actId="1076"/>
          <ac:grpSpMkLst>
            <pc:docMk/>
            <pc:sldMk cId="4228313588" sldId="256"/>
            <ac:grpSpMk id="18" creationId="{B8DCE4B3-C501-36F0-3FEB-BD16A97353AD}"/>
          </ac:grpSpMkLst>
        </pc:grpChg>
        <pc:grpChg chg="mod">
          <ac:chgData name="edward sharp" userId="0b5d9f58b69299b2" providerId="LiveId" clId="{7D22FA1E-5500-4E22-8A93-7AECDCDACD7C}" dt="2026-05-17T19:52:11.192" v="126" actId="164"/>
          <ac:grpSpMkLst>
            <pc:docMk/>
            <pc:sldMk cId="4228313588" sldId="256"/>
            <ac:grpSpMk id="19" creationId="{F24FA4D1-E844-9173-F302-DD79C2A5F214}"/>
          </ac:grpSpMkLst>
        </pc:grpChg>
        <pc:grpChg chg="add mod">
          <ac:chgData name="edward sharp" userId="0b5d9f58b69299b2" providerId="LiveId" clId="{7D22FA1E-5500-4E22-8A93-7AECDCDACD7C}" dt="2026-05-17T19:53:12.612" v="136" actId="1076"/>
          <ac:grpSpMkLst>
            <pc:docMk/>
            <pc:sldMk cId="4228313588" sldId="256"/>
            <ac:grpSpMk id="51" creationId="{11A6F182-0305-0AA6-C57A-624C9E382219}"/>
          </ac:grpSpMkLst>
        </pc:grpChg>
        <pc:grpChg chg="add mod">
          <ac:chgData name="edward sharp" userId="0b5d9f58b69299b2" providerId="LiveId" clId="{7D22FA1E-5500-4E22-8A93-7AECDCDACD7C}" dt="2026-05-17T19:52:46.976" v="133" actId="1076"/>
          <ac:grpSpMkLst>
            <pc:docMk/>
            <pc:sldMk cId="4228313588" sldId="256"/>
            <ac:grpSpMk id="52" creationId="{5031400E-4F00-0C51-5F59-4D371F5C1A20}"/>
          </ac:grpSpMkLst>
        </pc:grpChg>
        <pc:grpChg chg="add mod">
          <ac:chgData name="edward sharp" userId="0b5d9f58b69299b2" providerId="LiveId" clId="{7D22FA1E-5500-4E22-8A93-7AECDCDACD7C}" dt="2026-05-17T21:33:42.189" v="842" actId="1076"/>
          <ac:grpSpMkLst>
            <pc:docMk/>
            <pc:sldMk cId="4228313588" sldId="256"/>
            <ac:grpSpMk id="53" creationId="{2FBED99B-5D68-398A-E0E2-B6998F7B81AC}"/>
          </ac:grpSpMkLst>
        </pc:grpChg>
        <pc:grpChg chg="add del mod">
          <ac:chgData name="edward sharp" userId="0b5d9f58b69299b2" providerId="LiveId" clId="{7D22FA1E-5500-4E22-8A93-7AECDCDACD7C}" dt="2026-05-17T19:55:52.190" v="145" actId="478"/>
          <ac:grpSpMkLst>
            <pc:docMk/>
            <pc:sldMk cId="4228313588" sldId="256"/>
            <ac:grpSpMk id="54" creationId="{B3273240-36E9-CB9D-732C-6982D5E166EB}"/>
          </ac:grpSpMkLst>
        </pc:grpChg>
        <pc:grpChg chg="mod">
          <ac:chgData name="edward sharp" userId="0b5d9f58b69299b2" providerId="LiveId" clId="{7D22FA1E-5500-4E22-8A93-7AECDCDACD7C}" dt="2026-05-17T19:55:26.463" v="144" actId="14100"/>
          <ac:grpSpMkLst>
            <pc:docMk/>
            <pc:sldMk cId="4228313588" sldId="256"/>
            <ac:grpSpMk id="55" creationId="{C42C0A8F-2AE7-1FF5-6CF7-099024896E13}"/>
          </ac:grpSpMkLst>
        </pc:grpChg>
        <pc:picChg chg="mod">
          <ac:chgData name="edward sharp" userId="0b5d9f58b69299b2" providerId="LiveId" clId="{7D22FA1E-5500-4E22-8A93-7AECDCDACD7C}" dt="2026-05-17T19:47:24.378" v="103" actId="1076"/>
          <ac:picMkLst>
            <pc:docMk/>
            <pc:sldMk cId="4228313588" sldId="256"/>
            <ac:picMk id="6" creationId="{0E1F254C-9E9C-183D-E702-4D8E55C87FF0}"/>
          </ac:picMkLst>
        </pc:picChg>
        <pc:picChg chg="add del mod modCrop">
          <ac:chgData name="edward sharp" userId="0b5d9f58b69299b2" providerId="LiveId" clId="{7D22FA1E-5500-4E22-8A93-7AECDCDACD7C}" dt="2026-05-17T21:31:31.381" v="831" actId="1076"/>
          <ac:picMkLst>
            <pc:docMk/>
            <pc:sldMk cId="4228313588" sldId="256"/>
            <ac:picMk id="36" creationId="{047BE2F6-BE94-C291-5057-773C682817B1}"/>
          </ac:picMkLst>
        </pc:picChg>
        <pc:picChg chg="add mod">
          <ac:chgData name="edward sharp" userId="0b5d9f58b69299b2" providerId="LiveId" clId="{7D22FA1E-5500-4E22-8A93-7AECDCDACD7C}" dt="2026-05-17T21:32:45.489" v="834"/>
          <ac:picMkLst>
            <pc:docMk/>
            <pc:sldMk cId="4228313588" sldId="256"/>
            <ac:picMk id="41" creationId="{9A75A27A-1A77-D259-8393-044B21B0F7CA}"/>
          </ac:picMkLst>
        </pc:picChg>
        <pc:picChg chg="add del mod">
          <ac:chgData name="edward sharp" userId="0b5d9f58b69299b2" providerId="LiveId" clId="{7D22FA1E-5500-4E22-8A93-7AECDCDACD7C}" dt="2026-05-17T19:41:14.773" v="53" actId="478"/>
          <ac:picMkLst>
            <pc:docMk/>
            <pc:sldMk cId="4228313588" sldId="256"/>
            <ac:picMk id="43" creationId="{E3DC87B5-D80E-0762-A178-2679660B14CB}"/>
          </ac:picMkLst>
        </pc:picChg>
        <pc:picChg chg="add mod">
          <ac:chgData name="edward sharp" userId="0b5d9f58b69299b2" providerId="LiveId" clId="{7D22FA1E-5500-4E22-8A93-7AECDCDACD7C}" dt="2026-05-17T21:32:45.489" v="834"/>
          <ac:picMkLst>
            <pc:docMk/>
            <pc:sldMk cId="4228313588" sldId="256"/>
            <ac:picMk id="45" creationId="{CAC920CF-5B61-3704-E8B0-5F2B16A8027E}"/>
          </ac:picMkLst>
        </pc:picChg>
        <pc:picChg chg="add del mod">
          <ac:chgData name="edward sharp" userId="0b5d9f58b69299b2" providerId="LiveId" clId="{7D22FA1E-5500-4E22-8A93-7AECDCDACD7C}" dt="2026-05-17T21:32:45.489" v="834"/>
          <ac:picMkLst>
            <pc:docMk/>
            <pc:sldMk cId="4228313588" sldId="256"/>
            <ac:picMk id="47" creationId="{149A8889-C9EC-23D0-A0C8-68F3C1C124F9}"/>
          </ac:picMkLst>
        </pc:picChg>
        <pc:picChg chg="add mod">
          <ac:chgData name="edward sharp" userId="0b5d9f58b69299b2" providerId="LiveId" clId="{7D22FA1E-5500-4E22-8A93-7AECDCDACD7C}" dt="2026-05-17T19:45:30.150" v="96" actId="1076"/>
          <ac:picMkLst>
            <pc:docMk/>
            <pc:sldMk cId="4228313588" sldId="256"/>
            <ac:picMk id="49" creationId="{DE492CA7-6DD6-6AA2-5357-2FA88723CD78}"/>
          </ac:picMkLst>
        </pc:picChg>
        <pc:picChg chg="add mod ord">
          <ac:chgData name="edward sharp" userId="0b5d9f58b69299b2" providerId="LiveId" clId="{7D22FA1E-5500-4E22-8A93-7AECDCDACD7C}" dt="2026-05-17T21:06:15.206" v="435" actId="1076"/>
          <ac:picMkLst>
            <pc:docMk/>
            <pc:sldMk cId="4228313588" sldId="256"/>
            <ac:picMk id="50" creationId="{63480CA9-B03D-0F1C-30F6-FD10424D728D}"/>
          </ac:picMkLst>
        </pc:picChg>
        <pc:picChg chg="add mod">
          <ac:chgData name="edward sharp" userId="0b5d9f58b69299b2" providerId="LiveId" clId="{7D22FA1E-5500-4E22-8A93-7AECDCDACD7C}" dt="2026-05-17T21:44:42.271" v="867" actId="164"/>
          <ac:picMkLst>
            <pc:docMk/>
            <pc:sldMk cId="4228313588" sldId="256"/>
            <ac:picMk id="68" creationId="{027AB051-C33B-3E1D-9E48-4F0275C2F088}"/>
          </ac:picMkLst>
        </pc:picChg>
        <pc:picChg chg="add mod">
          <ac:chgData name="edward sharp" userId="0b5d9f58b69299b2" providerId="LiveId" clId="{7D22FA1E-5500-4E22-8A93-7AECDCDACD7C}" dt="2026-05-17T21:44:42.271" v="867" actId="164"/>
          <ac:picMkLst>
            <pc:docMk/>
            <pc:sldMk cId="4228313588" sldId="256"/>
            <ac:picMk id="70" creationId="{FC36B902-6204-4B8C-86CA-D5BEDAD175E5}"/>
          </ac:picMkLst>
        </pc:picChg>
        <pc:picChg chg="add mod">
          <ac:chgData name="edward sharp" userId="0b5d9f58b69299b2" providerId="LiveId" clId="{7D22FA1E-5500-4E22-8A93-7AECDCDACD7C}" dt="2026-05-17T21:44:42.271" v="867" actId="164"/>
          <ac:picMkLst>
            <pc:docMk/>
            <pc:sldMk cId="4228313588" sldId="256"/>
            <ac:picMk id="72" creationId="{F258F574-9C89-44B1-E866-608D4A53859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37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135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>
                    <a:tint val="82000"/>
                  </a:schemeClr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82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82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545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12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88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94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51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822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959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67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490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884F97-34FC-40C9-9271-42D36E09C1E4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3765A0-6183-4A99-99C8-57005BE0D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974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49">
            <a:extLst>
              <a:ext uri="{FF2B5EF4-FFF2-40B4-BE49-F238E27FC236}">
                <a16:creationId xmlns:a16="http://schemas.microsoft.com/office/drawing/2014/main" id="{63480CA9-B03D-0F1C-30F6-FD10424D72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438"/>
          <a:stretch>
            <a:fillRect/>
          </a:stretch>
        </p:blipFill>
        <p:spPr>
          <a:xfrm>
            <a:off x="14984413" y="11087624"/>
            <a:ext cx="15289213" cy="10321401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047BE2F6-BE94-C291-5057-773C682817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438"/>
          <a:stretch>
            <a:fillRect/>
          </a:stretch>
        </p:blipFill>
        <p:spPr>
          <a:xfrm>
            <a:off x="-32692" y="11293388"/>
            <a:ext cx="14984413" cy="101156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DC2120-D349-C706-850A-52ACA29A5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2924" y="316670"/>
            <a:ext cx="23804880" cy="3068326"/>
          </a:xfrm>
        </p:spPr>
        <p:txBody>
          <a:bodyPr>
            <a:noAutofit/>
          </a:bodyPr>
          <a:lstStyle/>
          <a:p>
            <a:pPr algn="l"/>
            <a:r>
              <a:rPr lang="en-US" sz="10500" b="1" dirty="0"/>
              <a:t>Circular Economy Material Strategies &amp; Embodied Carbon Reduction</a:t>
            </a:r>
            <a:endParaRPr lang="en-GB" sz="105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9D975-D3D6-CF72-95E2-2B452740D6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84401" y="4547931"/>
            <a:ext cx="22706410" cy="931276"/>
          </a:xfrm>
        </p:spPr>
        <p:txBody>
          <a:bodyPr>
            <a:normAutofit lnSpcReduction="10000"/>
          </a:bodyPr>
          <a:lstStyle/>
          <a:p>
            <a:r>
              <a:rPr lang="en-GB" sz="6300" dirty="0"/>
              <a:t>Edward Sharp - 2205142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7C31586-1B4E-17DE-B0CE-A7D5A630A678}"/>
              </a:ext>
            </a:extLst>
          </p:cNvPr>
          <p:cNvSpPr txBox="1">
            <a:spLocks/>
          </p:cNvSpPr>
          <p:nvPr/>
        </p:nvSpPr>
        <p:spPr>
          <a:xfrm>
            <a:off x="720566" y="3464566"/>
            <a:ext cx="28834080" cy="10520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2851191" rtl="0" eaLnBrk="1" latinLnBrk="0" hangingPunct="1">
              <a:lnSpc>
                <a:spcPct val="90000"/>
              </a:lnSpc>
              <a:spcBef>
                <a:spcPts val="3118"/>
              </a:spcBef>
              <a:buFont typeface="Arial" panose="020B0604020202020204" pitchFamily="34" charset="0"/>
              <a:buNone/>
              <a:defRPr sz="748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425595" indent="0" algn="ctr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None/>
              <a:defRPr sz="623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851191" indent="0" algn="ctr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None/>
              <a:defRPr sz="56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276786" indent="0" algn="ctr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None/>
              <a:defRPr sz="49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5702381" indent="0" algn="ctr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None/>
              <a:defRPr sz="49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127977" indent="0" algn="ctr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None/>
              <a:defRPr sz="49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8553572" indent="0" algn="ctr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None/>
              <a:defRPr sz="49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9979167" indent="0" algn="ctr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None/>
              <a:defRPr sz="49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1404763" indent="0" algn="ctr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None/>
              <a:defRPr sz="49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0" dirty="0">
                <a:solidFill>
                  <a:schemeClr val="accent6">
                    <a:lumMod val="75000"/>
                  </a:schemeClr>
                </a:solidFill>
              </a:rPr>
              <a:t>Evaluating BREEAM Effectiveness in UK Construction Projects</a:t>
            </a:r>
            <a:endParaRPr lang="en-GB" sz="8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6" name="Graphic 5" descr="Sustainability with solid fill">
            <a:extLst>
              <a:ext uri="{FF2B5EF4-FFF2-40B4-BE49-F238E27FC236}">
                <a16:creationId xmlns:a16="http://schemas.microsoft.com/office/drawing/2014/main" id="{0E1F254C-9E9C-183D-E702-4D8E55C87F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44040" y="496983"/>
            <a:ext cx="3037046" cy="3037046"/>
          </a:xfrm>
          <a:prstGeom prst="rect">
            <a:avLst/>
          </a:prstGeom>
        </p:spPr>
      </p:pic>
      <p:grpSp>
        <p:nvGrpSpPr>
          <p:cNvPr id="52" name="Group 51">
            <a:extLst>
              <a:ext uri="{FF2B5EF4-FFF2-40B4-BE49-F238E27FC236}">
                <a16:creationId xmlns:a16="http://schemas.microsoft.com/office/drawing/2014/main" id="{5031400E-4F00-0C51-5F59-4D371F5C1A20}"/>
              </a:ext>
            </a:extLst>
          </p:cNvPr>
          <p:cNvGrpSpPr/>
          <p:nvPr/>
        </p:nvGrpSpPr>
        <p:grpSpPr>
          <a:xfrm>
            <a:off x="10522601" y="5555488"/>
            <a:ext cx="9328692" cy="8321040"/>
            <a:chOff x="10502205" y="5791200"/>
            <a:chExt cx="9328692" cy="8321040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8DCE4B3-C501-36F0-3FEB-BD16A97353AD}"/>
                </a:ext>
              </a:extLst>
            </p:cNvPr>
            <p:cNvGrpSpPr/>
            <p:nvPr/>
          </p:nvGrpSpPr>
          <p:grpSpPr>
            <a:xfrm>
              <a:off x="10502205" y="5791200"/>
              <a:ext cx="9235440" cy="8321040"/>
              <a:chOff x="10676574" y="6431280"/>
              <a:chExt cx="9235440" cy="8321040"/>
            </a:xfrm>
          </p:grpSpPr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B5C86AC-A904-BA0D-CB63-303EC0741E6F}"/>
                  </a:ext>
                </a:extLst>
              </p:cNvPr>
              <p:cNvSpPr txBox="1"/>
              <p:nvPr/>
            </p:nvSpPr>
            <p:spPr>
              <a:xfrm>
                <a:off x="10676574" y="6431280"/>
                <a:ext cx="9235440" cy="584775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en-GB" sz="3200" dirty="0"/>
                  <a:t>2. Aims/Objectives</a:t>
                </a:r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AF277ECC-1828-1791-759E-9A3B2EFC704B}"/>
                  </a:ext>
                </a:extLst>
              </p:cNvPr>
              <p:cNvSpPr/>
              <p:nvPr/>
            </p:nvSpPr>
            <p:spPr>
              <a:xfrm>
                <a:off x="10676574" y="6431280"/>
                <a:ext cx="9235440" cy="832104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176E697D-98B4-BD60-019C-656F82E622AA}"/>
                </a:ext>
              </a:extLst>
            </p:cNvPr>
            <p:cNvSpPr txBox="1"/>
            <p:nvPr/>
          </p:nvSpPr>
          <p:spPr>
            <a:xfrm>
              <a:off x="10630819" y="6772070"/>
              <a:ext cx="9200078" cy="6740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/>
                <a:t>AIM:</a:t>
              </a:r>
            </a:p>
            <a:p>
              <a:r>
                <a:rPr lang="en-US" sz="2400" dirty="0"/>
                <a:t>To critically evaluate whether circular economy-based material strategies in UK construction reduce embodied carbon and whether those reductions are meaningfully recognised within BREEAM assessment outcomes.</a:t>
              </a:r>
            </a:p>
            <a:p>
              <a:endParaRPr lang="en-GB" sz="2400" dirty="0"/>
            </a:p>
            <a:p>
              <a:r>
                <a:rPr lang="en-US" sz="2400" b="1" dirty="0"/>
                <a:t>Objectives:</a:t>
              </a:r>
              <a:endParaRPr lang="en-GB" sz="2400" b="1" dirty="0"/>
            </a:p>
            <a:p>
              <a:pPr algn="ctr"/>
              <a:r>
                <a:rPr lang="en-US" sz="2400" b="1" dirty="0"/>
                <a:t>• </a:t>
              </a:r>
              <a:r>
                <a:rPr lang="en-US" sz="2400" dirty="0"/>
                <a:t>To critically review how embodied carbon, circular economy, and certification are conceptualised and measured in existing research.</a:t>
              </a:r>
              <a:endParaRPr lang="en-GB" sz="2400" dirty="0"/>
            </a:p>
            <a:p>
              <a:pPr algn="ctr"/>
              <a:r>
                <a:rPr lang="en-US" sz="2400" b="1" dirty="0"/>
                <a:t>• </a:t>
              </a:r>
              <a:r>
                <a:rPr lang="en-US" sz="2400" dirty="0"/>
                <a:t>To compare the embodied carbon implications of selected circular and conventional material strategies using consistent lifecycle boundaries.</a:t>
              </a:r>
              <a:endParaRPr lang="en-GB" sz="2400" dirty="0"/>
            </a:p>
            <a:p>
              <a:pPr algn="ctr"/>
              <a:r>
                <a:rPr lang="en-US" sz="2400" b="1" dirty="0"/>
                <a:t>• </a:t>
              </a:r>
              <a:r>
                <a:rPr lang="en-US" sz="2400" dirty="0"/>
                <a:t>To examine how project actors interpret and operationalise BREEAM requirements in relation to material choice.</a:t>
              </a:r>
              <a:endParaRPr lang="en-GB" sz="2400" dirty="0"/>
            </a:p>
            <a:p>
              <a:pPr algn="ctr"/>
              <a:r>
                <a:rPr lang="en-US" sz="2400" b="1" dirty="0"/>
                <a:t>• </a:t>
              </a:r>
              <a:r>
                <a:rPr lang="en-US" sz="2400" dirty="0"/>
                <a:t>To identify where gaps exist between certification-driven decision-making and strategies that deliver the greatest carbon reductions.</a:t>
              </a:r>
              <a:endParaRPr lang="en-GB" sz="2400" dirty="0"/>
            </a:p>
            <a:p>
              <a:pPr algn="ctr"/>
              <a:r>
                <a:rPr lang="en-US" sz="2400" b="1" dirty="0"/>
                <a:t>• </a:t>
              </a:r>
              <a:r>
                <a:rPr lang="en-US" sz="2400" dirty="0"/>
                <a:t>To propose methodological and practical implications for future research and industry practice.</a:t>
              </a:r>
              <a:endParaRPr lang="en-GB" sz="2400" dirty="0"/>
            </a:p>
          </p:txBody>
        </p:sp>
        <p:sp>
          <p:nvSpPr>
            <p:cNvPr id="34" name="AutoShape 2" descr="Urban construction skyline in green tones">
              <a:extLst>
                <a:ext uri="{FF2B5EF4-FFF2-40B4-BE49-F238E27FC236}">
                  <a16:creationId xmlns:a16="http://schemas.microsoft.com/office/drawing/2014/main" id="{0A5C1F4D-9015-1CAC-F202-FD631F1AAE6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4984413" y="10539413"/>
              <a:ext cx="304800" cy="304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11A6F182-0305-0AA6-C57A-624C9E382219}"/>
              </a:ext>
            </a:extLst>
          </p:cNvPr>
          <p:cNvGrpSpPr/>
          <p:nvPr/>
        </p:nvGrpSpPr>
        <p:grpSpPr>
          <a:xfrm>
            <a:off x="20365473" y="5555488"/>
            <a:ext cx="9270803" cy="8321040"/>
            <a:chOff x="20319206" y="5791200"/>
            <a:chExt cx="9270803" cy="8321040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F24FA4D1-E844-9173-F302-DD79C2A5F214}"/>
                </a:ext>
              </a:extLst>
            </p:cNvPr>
            <p:cNvGrpSpPr/>
            <p:nvPr/>
          </p:nvGrpSpPr>
          <p:grpSpPr>
            <a:xfrm>
              <a:off x="20319206" y="5791200"/>
              <a:ext cx="9235440" cy="8321040"/>
              <a:chOff x="20319206" y="6531292"/>
              <a:chExt cx="9235440" cy="8321040"/>
            </a:xfrm>
          </p:grpSpPr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B2786A8B-5D56-1186-1401-9E98304D4EC0}"/>
                  </a:ext>
                </a:extLst>
              </p:cNvPr>
              <p:cNvSpPr txBox="1"/>
              <p:nvPr/>
            </p:nvSpPr>
            <p:spPr>
              <a:xfrm>
                <a:off x="20319206" y="6531292"/>
                <a:ext cx="9235440" cy="584775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en-GB" sz="3200" dirty="0"/>
                  <a:t>4. Methodology</a:t>
                </a:r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6328DB89-9603-7A1E-8CF8-03A914A1C49E}"/>
                  </a:ext>
                </a:extLst>
              </p:cNvPr>
              <p:cNvSpPr/>
              <p:nvPr/>
            </p:nvSpPr>
            <p:spPr>
              <a:xfrm>
                <a:off x="20319206" y="6531292"/>
                <a:ext cx="9235440" cy="832104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99F1321B-6E81-ED4F-FF60-3CE21E7207E7}"/>
                </a:ext>
              </a:extLst>
            </p:cNvPr>
            <p:cNvSpPr txBox="1"/>
            <p:nvPr/>
          </p:nvSpPr>
          <p:spPr>
            <a:xfrm>
              <a:off x="20389931" y="6461368"/>
              <a:ext cx="920007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dirty="0">
                  <a:solidFill>
                    <a:schemeClr val="accent6"/>
                  </a:solidFill>
                </a:rPr>
                <a:t>A mixed method approach: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53B6C56D-6681-0D16-8EC3-10A833AE96E1}"/>
                </a:ext>
              </a:extLst>
            </p:cNvPr>
            <p:cNvSpPr txBox="1"/>
            <p:nvPr/>
          </p:nvSpPr>
          <p:spPr>
            <a:xfrm>
              <a:off x="20389931" y="7131536"/>
              <a:ext cx="4369195" cy="455682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2400" dirty="0"/>
                <a:t>Quantitative: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GB" sz="2400" dirty="0"/>
                <a:t>Lifecycle carbon assessments (LCA) of selected case studies.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GB" sz="2400" dirty="0"/>
                <a:t>Compare circular vs conventional material strategies.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GB" sz="2400" dirty="0"/>
                <a:t>Use of EPD’s and ICE databases.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GB" sz="2400" dirty="0"/>
                <a:t> Consistent system boundaries. 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1BFCFDE0-9EF5-2284-1C85-6564A25137C3}"/>
                </a:ext>
              </a:extLst>
            </p:cNvPr>
            <p:cNvSpPr txBox="1"/>
            <p:nvPr/>
          </p:nvSpPr>
          <p:spPr>
            <a:xfrm>
              <a:off x="25058450" y="7131535"/>
              <a:ext cx="4445395" cy="455760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2400" dirty="0"/>
                <a:t>Qualitative: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GB" sz="2400" dirty="0"/>
                <a:t>Semi-structured interviews with industry professionals.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GB" sz="2400" dirty="0"/>
                <a:t>Architects, engineers, contractors. 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GB" sz="2400" dirty="0"/>
                <a:t>Explore decision making, BREEAM influence, barriers and enablers. 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endParaRPr lang="en-GB" sz="2600" dirty="0"/>
            </a:p>
          </p:txBody>
        </p:sp>
        <p:sp>
          <p:nvSpPr>
            <p:cNvPr id="39" name="Plus Sign 38">
              <a:extLst>
                <a:ext uri="{FF2B5EF4-FFF2-40B4-BE49-F238E27FC236}">
                  <a16:creationId xmlns:a16="http://schemas.microsoft.com/office/drawing/2014/main" id="{1341D9AD-D0BD-8BEC-2100-CBE6E55CADA0}"/>
                </a:ext>
              </a:extLst>
            </p:cNvPr>
            <p:cNvSpPr/>
            <p:nvPr/>
          </p:nvSpPr>
          <p:spPr>
            <a:xfrm>
              <a:off x="24406365" y="9042577"/>
              <a:ext cx="914400" cy="914400"/>
            </a:xfrm>
            <a:prstGeom prst="mathPlus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2FBED99B-5D68-398A-E0E2-B6998F7B81AC}"/>
              </a:ext>
            </a:extLst>
          </p:cNvPr>
          <p:cNvGrpSpPr/>
          <p:nvPr/>
        </p:nvGrpSpPr>
        <p:grpSpPr>
          <a:xfrm>
            <a:off x="685204" y="5573776"/>
            <a:ext cx="11036277" cy="11067422"/>
            <a:chOff x="685204" y="5791200"/>
            <a:chExt cx="11036277" cy="11067422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585F21C-6DBC-277D-47F3-BBC5EB409E09}"/>
                </a:ext>
              </a:extLst>
            </p:cNvPr>
            <p:cNvGrpSpPr/>
            <p:nvPr/>
          </p:nvGrpSpPr>
          <p:grpSpPr>
            <a:xfrm>
              <a:off x="685204" y="5791200"/>
              <a:ext cx="9235440" cy="8321040"/>
              <a:chOff x="975360" y="6431280"/>
              <a:chExt cx="9235440" cy="8321040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3173A7BF-8729-25AD-B66E-5C62FE16B42C}"/>
                  </a:ext>
                </a:extLst>
              </p:cNvPr>
              <p:cNvSpPr txBox="1"/>
              <p:nvPr/>
            </p:nvSpPr>
            <p:spPr>
              <a:xfrm>
                <a:off x="975360" y="6431280"/>
                <a:ext cx="9235440" cy="584775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en-GB" sz="3200" dirty="0"/>
                  <a:t>1. Introduction </a:t>
                </a:r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36932B48-4B65-E86B-A6C8-BDAEA22263A4}"/>
                  </a:ext>
                </a:extLst>
              </p:cNvPr>
              <p:cNvSpPr/>
              <p:nvPr/>
            </p:nvSpPr>
            <p:spPr>
              <a:xfrm>
                <a:off x="975360" y="6431280"/>
                <a:ext cx="9235440" cy="832104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FCA00E9-5D05-18F5-22DD-816CBA9CF72F}"/>
                </a:ext>
              </a:extLst>
            </p:cNvPr>
            <p:cNvSpPr txBox="1"/>
            <p:nvPr/>
          </p:nvSpPr>
          <p:spPr>
            <a:xfrm>
              <a:off x="1323865" y="6593107"/>
              <a:ext cx="7958117" cy="79714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dirty="0">
                  <a:solidFill>
                    <a:schemeClr val="accent6"/>
                  </a:solidFill>
                </a:rPr>
                <a:t>WHY DOES THIS MATTER?</a:t>
              </a:r>
              <a:br>
                <a:rPr lang="en-GB" sz="3200" dirty="0"/>
              </a:br>
              <a:endParaRPr lang="en-GB" sz="3200" dirty="0"/>
            </a:p>
            <a:p>
              <a:pPr algn="ctr"/>
              <a:r>
                <a:rPr lang="en-US" sz="3200" b="1" dirty="0"/>
                <a:t>1. THE CONTEXT</a:t>
              </a:r>
            </a:p>
            <a:p>
              <a:pPr algn="ctr"/>
              <a:r>
                <a:rPr lang="en-US" sz="3200" dirty="0"/>
                <a:t>Construction is a major source of embodied carbon emissions.</a:t>
              </a:r>
            </a:p>
            <a:p>
              <a:pPr algn="ctr"/>
              <a:r>
                <a:rPr lang="en-US" sz="3200" b="1" dirty="0"/>
                <a:t>2. THE OPPORTUNITY</a:t>
              </a:r>
            </a:p>
            <a:p>
              <a:pPr algn="ctr"/>
              <a:r>
                <a:rPr lang="en-US" sz="3200" dirty="0"/>
                <a:t>Circular economy strategies may reduce material-related carbon impacts.</a:t>
              </a:r>
            </a:p>
            <a:p>
              <a:pPr algn="ctr"/>
              <a:r>
                <a:rPr lang="en-US" sz="3200" b="1" dirty="0"/>
                <a:t>3. THE UNCERTAINTY</a:t>
              </a:r>
            </a:p>
            <a:p>
              <a:pPr algn="ctr"/>
              <a:r>
                <a:rPr lang="en-US" sz="3200" dirty="0"/>
                <a:t>It is unclear whether BREEAM reflects real carbon reductions.</a:t>
              </a:r>
            </a:p>
            <a:p>
              <a:pPr algn="ctr"/>
              <a:r>
                <a:rPr lang="en-US" sz="3200" b="1" dirty="0"/>
                <a:t>4. THE NEED FOR RESEARCH</a:t>
              </a:r>
            </a:p>
            <a:p>
              <a:pPr algn="ctr"/>
              <a:r>
                <a:rPr lang="en-US" sz="3200" dirty="0"/>
                <a:t>This study evaluates the relationship between circular strategies, embodied carbon, and BREEAM outcomes.</a:t>
              </a:r>
            </a:p>
            <a:p>
              <a:pPr marL="1828800" lvl="3" indent="-457200">
                <a:buFont typeface="Arial" panose="020B0604020202020204" pitchFamily="34" charset="0"/>
                <a:buChar char="•"/>
              </a:pPr>
              <a:endParaRPr lang="en-GB" sz="3200" dirty="0"/>
            </a:p>
          </p:txBody>
        </p:sp>
        <p:pic>
          <p:nvPicPr>
            <p:cNvPr id="41" name="Graphic 40" descr="Checklist outline">
              <a:extLst>
                <a:ext uri="{FF2B5EF4-FFF2-40B4-BE49-F238E27FC236}">
                  <a16:creationId xmlns:a16="http://schemas.microsoft.com/office/drawing/2014/main" id="{9A75A27A-1A77-D259-8393-044B21B0F7C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0552287" y="15689428"/>
              <a:ext cx="1169194" cy="1169194"/>
            </a:xfrm>
            <a:prstGeom prst="rect">
              <a:avLst/>
            </a:prstGeom>
          </p:spPr>
        </p:pic>
        <p:pic>
          <p:nvPicPr>
            <p:cNvPr id="45" name="Graphic 44" descr="Arrow circle with solid fill">
              <a:extLst>
                <a:ext uri="{FF2B5EF4-FFF2-40B4-BE49-F238E27FC236}">
                  <a16:creationId xmlns:a16="http://schemas.microsoft.com/office/drawing/2014/main" id="{CAC920CF-5B61-3704-E8B0-5F2B16A8027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198726" y="15652239"/>
              <a:ext cx="1206383" cy="1206383"/>
            </a:xfrm>
            <a:prstGeom prst="rect">
              <a:avLst/>
            </a:prstGeom>
          </p:spPr>
        </p:pic>
        <p:pic>
          <p:nvPicPr>
            <p:cNvPr id="47" name="Graphic 46" descr="Factory outline">
              <a:extLst>
                <a:ext uri="{FF2B5EF4-FFF2-40B4-BE49-F238E27FC236}">
                  <a16:creationId xmlns:a16="http://schemas.microsoft.com/office/drawing/2014/main" id="{149A8889-C9EC-23D0-A0C8-68F3C1C124F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996840" y="15652239"/>
              <a:ext cx="1206383" cy="1206383"/>
            </a:xfrm>
            <a:prstGeom prst="rect">
              <a:avLst/>
            </a:prstGeom>
          </p:spPr>
        </p:pic>
      </p:grpSp>
      <p:sp>
        <p:nvSpPr>
          <p:cNvPr id="60" name="TextBox 59">
            <a:extLst>
              <a:ext uri="{FF2B5EF4-FFF2-40B4-BE49-F238E27FC236}">
                <a16:creationId xmlns:a16="http://schemas.microsoft.com/office/drawing/2014/main" id="{D4ED236F-9907-FD3A-8998-171BAD7E9460}"/>
              </a:ext>
            </a:extLst>
          </p:cNvPr>
          <p:cNvSpPr txBox="1"/>
          <p:nvPr/>
        </p:nvSpPr>
        <p:spPr>
          <a:xfrm>
            <a:off x="685203" y="14722001"/>
            <a:ext cx="14299209" cy="6035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dirty="0"/>
              <a:t>3. Literature Review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716D760D-57B3-8ACA-D765-875E2BDA8B1C}"/>
              </a:ext>
            </a:extLst>
          </p:cNvPr>
          <p:cNvSpPr/>
          <p:nvPr/>
        </p:nvSpPr>
        <p:spPr>
          <a:xfrm>
            <a:off x="720566" y="14722001"/>
            <a:ext cx="14263846" cy="42754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77E75C8-0743-A0B7-505F-5E283833DF7D}"/>
              </a:ext>
            </a:extLst>
          </p:cNvPr>
          <p:cNvGrpSpPr/>
          <p:nvPr/>
        </p:nvGrpSpPr>
        <p:grpSpPr>
          <a:xfrm>
            <a:off x="15227995" y="14722001"/>
            <a:ext cx="14299209" cy="4283882"/>
            <a:chOff x="15255437" y="14689558"/>
            <a:chExt cx="14299209" cy="4283882"/>
          </a:xfrm>
        </p:grpSpPr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16C2CC76-1250-D3D1-F684-0791EF2AF106}"/>
                </a:ext>
              </a:extLst>
            </p:cNvPr>
            <p:cNvSpPr txBox="1"/>
            <p:nvPr/>
          </p:nvSpPr>
          <p:spPr>
            <a:xfrm>
              <a:off x="15255437" y="14689558"/>
              <a:ext cx="14299209" cy="60358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GB" sz="3200" dirty="0"/>
                <a:t>5. Expected Findings</a:t>
              </a:r>
            </a:p>
          </p:txBody>
        </p: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23856C58-83A1-30D3-4448-0878BD322E52}"/>
                </a:ext>
              </a:extLst>
            </p:cNvPr>
            <p:cNvSpPr/>
            <p:nvPr/>
          </p:nvSpPr>
          <p:spPr>
            <a:xfrm>
              <a:off x="15273118" y="14697947"/>
              <a:ext cx="14263846" cy="4275493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58A141C1-26A2-C4DB-D7D5-E95E53324CA0}"/>
                </a:ext>
              </a:extLst>
            </p:cNvPr>
            <p:cNvSpPr txBox="1"/>
            <p:nvPr/>
          </p:nvSpPr>
          <p:spPr>
            <a:xfrm>
              <a:off x="15429924" y="15993931"/>
              <a:ext cx="4617825" cy="2145268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b="1" dirty="0"/>
                <a:t>Potential Findings</a:t>
              </a:r>
            </a:p>
            <a:p>
              <a:pPr algn="r"/>
              <a:endParaRPr lang="en-GB" sz="2400" dirty="0"/>
            </a:p>
            <a:p>
              <a:pPr lvl="3" algn="r"/>
              <a:r>
                <a:rPr lang="en-GB" sz="2400" dirty="0"/>
                <a:t>Reuse strategies may achieve greatest carbon reductions.</a:t>
              </a: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3A4DE332-02EB-522F-58C2-A4C86D10BCAB}"/>
                </a:ext>
              </a:extLst>
            </p:cNvPr>
            <p:cNvSpPr txBox="1"/>
            <p:nvPr/>
          </p:nvSpPr>
          <p:spPr>
            <a:xfrm>
              <a:off x="20336455" y="15996452"/>
              <a:ext cx="4293977" cy="2160000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b="1" dirty="0"/>
                <a:t>BREEAM</a:t>
              </a:r>
            </a:p>
            <a:p>
              <a:pPr algn="ctr"/>
              <a:endParaRPr lang="en-GB" sz="2400" dirty="0"/>
            </a:p>
            <a:p>
              <a:pPr lvl="1" algn="r"/>
              <a:r>
                <a:rPr lang="en-GB" sz="2400" dirty="0"/>
                <a:t>BREEAM May not fully reflect actual carbon impact.</a:t>
              </a: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41C9745B-2564-FBC0-700B-4577D77A0B7E}"/>
                </a:ext>
              </a:extLst>
            </p:cNvPr>
            <p:cNvSpPr txBox="1"/>
            <p:nvPr/>
          </p:nvSpPr>
          <p:spPr>
            <a:xfrm>
              <a:off x="24906993" y="15945652"/>
              <a:ext cx="4378611" cy="2160000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b="1" dirty="0"/>
                <a:t>Key Barriers</a:t>
              </a:r>
            </a:p>
            <a:p>
              <a:pPr marL="342900" indent="-342900" algn="r">
                <a:buFont typeface="Arial" panose="020B0604020202020204" pitchFamily="34" charset="0"/>
                <a:buChar char="•"/>
              </a:pPr>
              <a:r>
                <a:rPr lang="en-GB" sz="2400" dirty="0"/>
                <a:t>Cost</a:t>
              </a:r>
            </a:p>
            <a:p>
              <a:pPr marL="342900" indent="-342900" algn="r">
                <a:buFont typeface="Arial" panose="020B0604020202020204" pitchFamily="34" charset="0"/>
                <a:buChar char="•"/>
              </a:pPr>
              <a:r>
                <a:rPr lang="en-GB" sz="2400" dirty="0"/>
                <a:t>Supply Chains</a:t>
              </a:r>
            </a:p>
            <a:p>
              <a:pPr marL="342900" indent="-342900" algn="r">
                <a:buFont typeface="Arial" panose="020B0604020202020204" pitchFamily="34" charset="0"/>
                <a:buChar char="•"/>
              </a:pPr>
              <a:r>
                <a:rPr lang="en-GB" sz="2400" dirty="0"/>
                <a:t>Regulation</a:t>
              </a:r>
            </a:p>
            <a:p>
              <a:pPr marL="342900" indent="-342900" algn="r">
                <a:buFont typeface="Arial" panose="020B0604020202020204" pitchFamily="34" charset="0"/>
                <a:buChar char="•"/>
              </a:pPr>
              <a:r>
                <a:rPr lang="en-GB" sz="2400" dirty="0"/>
                <a:t>Risk Perception</a:t>
              </a:r>
            </a:p>
          </p:txBody>
        </p:sp>
        <p:pic>
          <p:nvPicPr>
            <p:cNvPr id="68" name="Graphic 67" descr="Checkmark with solid fill">
              <a:extLst>
                <a:ext uri="{FF2B5EF4-FFF2-40B4-BE49-F238E27FC236}">
                  <a16:creationId xmlns:a16="http://schemas.microsoft.com/office/drawing/2014/main" id="{027AB051-C33B-3E1D-9E48-4F0275C2F08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5852827" y="16609365"/>
              <a:ext cx="914400" cy="914400"/>
            </a:xfrm>
            <a:prstGeom prst="rect">
              <a:avLst/>
            </a:prstGeom>
          </p:spPr>
        </p:pic>
        <p:pic>
          <p:nvPicPr>
            <p:cNvPr id="70" name="Graphic 69" descr="Scales of justice with solid fill">
              <a:extLst>
                <a:ext uri="{FF2B5EF4-FFF2-40B4-BE49-F238E27FC236}">
                  <a16:creationId xmlns:a16="http://schemas.microsoft.com/office/drawing/2014/main" id="{FC36B902-6204-4B8C-86CA-D5BEDAD175E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0470652" y="16591205"/>
              <a:ext cx="914400" cy="914400"/>
            </a:xfrm>
            <a:prstGeom prst="rect">
              <a:avLst/>
            </a:prstGeom>
          </p:spPr>
        </p:pic>
        <p:pic>
          <p:nvPicPr>
            <p:cNvPr id="72" name="Graphic 71" descr="Construction Barricade with solid fill">
              <a:extLst>
                <a:ext uri="{FF2B5EF4-FFF2-40B4-BE49-F238E27FC236}">
                  <a16:creationId xmlns:a16="http://schemas.microsoft.com/office/drawing/2014/main" id="{F258F574-9C89-44B1-E866-608D4A53859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25272505" y="16609365"/>
              <a:ext cx="914400" cy="914400"/>
            </a:xfrm>
            <a:prstGeom prst="rect">
              <a:avLst/>
            </a:prstGeom>
          </p:spPr>
        </p:pic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C2959AA8-9FD3-81BD-1DDE-1C50AA76913F}"/>
              </a:ext>
            </a:extLst>
          </p:cNvPr>
          <p:cNvSpPr txBox="1"/>
          <p:nvPr/>
        </p:nvSpPr>
        <p:spPr>
          <a:xfrm>
            <a:off x="912670" y="15651947"/>
            <a:ext cx="512201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r">
              <a:buFont typeface="Arial" panose="020B0604020202020204" pitchFamily="34" charset="0"/>
              <a:buChar char="•"/>
            </a:pPr>
            <a:r>
              <a:rPr lang="en-GB" sz="2400" dirty="0"/>
              <a:t>Construction is a major contributor to global carbon emissions, embodied carbon from materials and construction has become increasingly significant. </a:t>
            </a:r>
          </a:p>
          <a:p>
            <a:endParaRPr lang="en-GB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E8C90B39-CB86-1F9D-EE32-DC67F7029AE1}"/>
              </a:ext>
            </a:extLst>
          </p:cNvPr>
          <p:cNvSpPr txBox="1"/>
          <p:nvPr/>
        </p:nvSpPr>
        <p:spPr>
          <a:xfrm>
            <a:off x="11203982" y="15651947"/>
            <a:ext cx="34917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r">
              <a:buFont typeface="Arial" panose="020B0604020202020204" pitchFamily="34" charset="0"/>
              <a:buChar char="•"/>
            </a:pPr>
            <a:r>
              <a:rPr lang="en-GB" sz="2400" dirty="0"/>
              <a:t>BREEAM is widely used in the UK, it may reward compliance rather than real carbon reduction.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522833E5-5167-884E-FF4A-06BAC44DEBAC}"/>
              </a:ext>
            </a:extLst>
          </p:cNvPr>
          <p:cNvSpPr txBox="1"/>
          <p:nvPr/>
        </p:nvSpPr>
        <p:spPr>
          <a:xfrm>
            <a:off x="6719060" y="15651947"/>
            <a:ext cx="349172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r">
              <a:buFont typeface="Arial" panose="020B0604020202020204" pitchFamily="34" charset="0"/>
              <a:buChar char="•"/>
            </a:pPr>
            <a:r>
              <a:rPr lang="en-GB" sz="2400" dirty="0"/>
              <a:t>Circular economy strategies promise to reduce embodies carbon through reuse, recycling and overall smarter design.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9C6507D2-61DA-BE35-6AA1-9137F6CD899A}"/>
              </a:ext>
            </a:extLst>
          </p:cNvPr>
          <p:cNvSpPr txBox="1"/>
          <p:nvPr/>
        </p:nvSpPr>
        <p:spPr>
          <a:xfrm>
            <a:off x="21277056" y="11917853"/>
            <a:ext cx="8179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Combining both methods allows carbon performance to be measured and explained within practical construction contexts.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283135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241</TotalTime>
  <Words>388</Words>
  <Application>Microsoft Office PowerPoint</Application>
  <PresentationFormat>Custom</PresentationFormat>
  <Paragraphs>51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Circular Economy Material Strategies &amp; Embodied Carbon Reduction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edward sharp</dc:creator>
  <cp:lastModifiedBy>edward sharp</cp:lastModifiedBy>
  <cp:revision>1</cp:revision>
  <dcterms:created xsi:type="dcterms:W3CDTF">2026-05-17T17:40:47Z</dcterms:created>
  <dcterms:modified xsi:type="dcterms:W3CDTF">2026-05-17T21:44:51Z</dcterms:modified>
</cp:coreProperties>
</file>