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5" Type="http://purl.oclc.org/ooxml/officeDocument/relationships/customProperties" Target="docProps/custom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autoCompressPictures="0" conformance="strict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7" r:id="rId5"/>
    <p:sldId id="266" r:id="rId6"/>
    <p:sldId id="273" r:id="rId7"/>
    <p:sldId id="289" r:id="rId8"/>
    <p:sldId id="300" r:id="rId9"/>
    <p:sldId id="301" r:id="rId10"/>
    <p:sldId id="30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purl.oclc.org/ooxml/drawingml/main" xmlns:r="http://purl.oclc.org/ooxml/officeDocument/relationships" xmlns:p1510="http://schemas.microsoft.com/office/powerpoint/2015/10/main">
  <p1510:revLst>
    <p1510:client id="{14821240-E05A-4215-8A71-B1608B7FCE23}" v="41" dt="2026-05-07T22:41:15.384"/>
  </p1510:revLst>
</p1510:revInfo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 horzBarState="maximized">
    <p:restoredLeft sz="15%" autoAdjust="0"/>
    <p:restoredTop sz="93.81%" autoAdjust="0"/>
  </p:normalViewPr>
  <p:slideViewPr>
    <p:cSldViewPr snapToGrid="0" showGuides="1">
      <p:cViewPr varScale="1">
        <p:scale>
          <a:sx n="64" d="100"/>
          <a:sy n="64" d="100"/>
        </p:scale>
        <p:origin x="84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4.xml"/><Relationship Id="rId13" Type="http://purl.oclc.org/ooxml/officeDocument/relationships/handoutMaster" Target="handoutMasters/handoutMaster1.xml"/><Relationship Id="rId18" Type="http://schemas.microsoft.com/office/2016/11/relationships/changesInfo" Target="changesInfos/changesInfo1.xml"/><Relationship Id="rId3" Type="http://purl.oclc.org/ooxml/officeDocument/relationships/customXml" Target="../customXml/item3.xml"/><Relationship Id="rId7" Type="http://purl.oclc.org/ooxml/officeDocument/relationships/slide" Target="slides/slide3.xml"/><Relationship Id="rId12" Type="http://purl.oclc.org/ooxml/officeDocument/relationships/notesMaster" Target="notesMasters/notesMaster1.xml"/><Relationship Id="rId17" Type="http://purl.oclc.org/ooxml/officeDocument/relationships/tableStyles" Target="tableStyles.xml"/><Relationship Id="rId2" Type="http://purl.oclc.org/ooxml/officeDocument/relationships/customXml" Target="../customXml/item2.xml"/><Relationship Id="rId16" Type="http://purl.oclc.org/ooxml/officeDocument/relationships/theme" Target="theme/theme1.xml"/><Relationship Id="rId1" Type="http://purl.oclc.org/ooxml/officeDocument/relationships/customXml" Target="../customXml/item1.xml"/><Relationship Id="rId6" Type="http://purl.oclc.org/ooxml/officeDocument/relationships/slide" Target="slides/slide2.xml"/><Relationship Id="rId11" Type="http://purl.oclc.org/ooxml/officeDocument/relationships/slide" Target="slides/slide7.xml"/><Relationship Id="rId5" Type="http://purl.oclc.org/ooxml/officeDocument/relationships/slide" Target="slides/slide1.xml"/><Relationship Id="rId15" Type="http://purl.oclc.org/ooxml/officeDocument/relationships/viewProps" Target="viewProps.xml"/><Relationship Id="rId10" Type="http://purl.oclc.org/ooxml/officeDocument/relationships/slide" Target="slides/slide6.xml"/><Relationship Id="rId19" Type="http://schemas.microsoft.com/office/2015/10/relationships/revisionInfo" Target="revisionInfo.xml"/><Relationship Id="rId4" Type="http://purl.oclc.org/ooxml/officeDocument/relationships/slideMaster" Target="slideMasters/slideMaster1.xml"/><Relationship Id="rId9" Type="http://purl.oclc.org/ooxml/officeDocument/relationships/slide" Target="slides/slide5.xml"/><Relationship Id="rId14" Type="http://purl.oclc.org/ooxml/officeDocument/relationships/presProps" Target="presProps.xml"/></Relationships>
</file>

<file path=ppt/changesInfos/changesInfo1.xml><?xml version="1.0" encoding="utf-8"?>
<pc:chgInfo xmlns:a="http://purl.oclc.org/ooxml/drawingml/main" xmlns:r="http://purl.oclc.org/ooxml/officeDocument/relationships" xmlns:ac="http://schemas.microsoft.com/office/drawing/2013/main/command" xmlns:pc="http://schemas.microsoft.com/office/powerpoint/2013/main/command">
  <pc:docChgLst>
    <pc:chgData name="Tom Evans (2401159)" userId="c8601708-c763-43b8-88aa-6116b22ab35a" providerId="ADAL" clId="{96A1604E-C308-4515-9F97-3F7522F6FECE}"/>
    <pc:docChg chg="undo custSel addSld delSld modSld sldOrd">
      <pc:chgData name="Tom Evans (2401159)" userId="c8601708-c763-43b8-88aa-6116b22ab35a" providerId="ADAL" clId="{96A1604E-C308-4515-9F97-3F7522F6FECE}" dt="2026-05-07T22:41:31.067" v="6072" actId="1076"/>
      <pc:docMkLst>
        <pc:docMk/>
      </pc:docMkLst>
      <pc:sldChg chg="addSp delSp modSp mod">
        <pc:chgData name="Tom Evans (2401159)" userId="c8601708-c763-43b8-88aa-6116b22ab35a" providerId="ADAL" clId="{96A1604E-C308-4515-9F97-3F7522F6FECE}" dt="2026-05-07T19:35:04.012" v="295" actId="20577"/>
        <pc:sldMkLst>
          <pc:docMk/>
          <pc:sldMk cId="1495496538" sldId="257"/>
        </pc:sldMkLst>
        <pc:spChg chg="mod">
          <ac:chgData name="Tom Evans (2401159)" userId="c8601708-c763-43b8-88aa-6116b22ab35a" providerId="ADAL" clId="{96A1604E-C308-4515-9F97-3F7522F6FECE}" dt="2026-05-07T19:31:57.276" v="129" actId="1076"/>
          <ac:spMkLst>
            <pc:docMk/>
            <pc:sldMk cId="1495496538" sldId="257"/>
            <ac:spMk id="3" creationId="{3D71C9CD-CAE8-4AC8-936D-333769D479E5}"/>
          </ac:spMkLst>
        </pc:spChg>
        <pc:spChg chg="mod">
          <ac:chgData name="Tom Evans (2401159)" userId="c8601708-c763-43b8-88aa-6116b22ab35a" providerId="ADAL" clId="{96A1604E-C308-4515-9F97-3F7522F6FECE}" dt="2026-05-07T19:32:00.977" v="130" actId="1076"/>
          <ac:spMkLst>
            <pc:docMk/>
            <pc:sldMk cId="1495496538" sldId="257"/>
            <ac:spMk id="4" creationId="{C6D24F99-E026-485A-96CD-AEC98137262A}"/>
          </ac:spMkLst>
        </pc:spChg>
        <pc:spChg chg="add mod">
          <ac:chgData name="Tom Evans (2401159)" userId="c8601708-c763-43b8-88aa-6116b22ab35a" providerId="ADAL" clId="{96A1604E-C308-4515-9F97-3F7522F6FECE}" dt="2026-05-07T19:35:04.012" v="295" actId="20577"/>
          <ac:spMkLst>
            <pc:docMk/>
            <pc:sldMk cId="1495496538" sldId="257"/>
            <ac:spMk id="15" creationId="{FBEEA5B2-8B94-B17B-9C5B-89DDDCE51DB1}"/>
          </ac:spMkLst>
        </pc:spChg>
        <pc:picChg chg="mod">
          <ac:chgData name="Tom Evans (2401159)" userId="c8601708-c763-43b8-88aa-6116b22ab35a" providerId="ADAL" clId="{96A1604E-C308-4515-9F97-3F7522F6FECE}" dt="2026-05-07T14:30:23.648" v="53" actId="34135"/>
          <ac:picMkLst>
            <pc:docMk/>
            <pc:sldMk cId="1495496538" sldId="257"/>
            <ac:picMk id="7" creationId="{DCDE073A-EF5E-928C-3905-7913B1568A60}"/>
          </ac:picMkLst>
        </pc:picChg>
        <pc:picChg chg="add del mod modCrop">
          <ac:chgData name="Tom Evans (2401159)" userId="c8601708-c763-43b8-88aa-6116b22ab35a" providerId="ADAL" clId="{96A1604E-C308-4515-9F97-3F7522F6FECE}" dt="2026-05-07T14:21:30.673" v="5" actId="478"/>
          <ac:picMkLst>
            <pc:docMk/>
            <pc:sldMk cId="1495496538" sldId="257"/>
            <ac:picMk id="9" creationId="{5DB08947-2365-D1CB-4CD2-6B8BD2DDF1E4}"/>
          </ac:picMkLst>
        </pc:picChg>
        <pc:picChg chg="add mod">
          <ac:chgData name="Tom Evans (2401159)" userId="c8601708-c763-43b8-88aa-6116b22ab35a" providerId="ADAL" clId="{96A1604E-C308-4515-9F97-3F7522F6FECE}" dt="2026-05-07T14:30:23.648" v="53" actId="34135"/>
          <ac:picMkLst>
            <pc:docMk/>
            <pc:sldMk cId="1495496538" sldId="257"/>
            <ac:picMk id="10" creationId="{DCD40585-1584-B66D-3BD1-36FFD5CC3F32}"/>
          </ac:picMkLst>
        </pc:picChg>
        <pc:picChg chg="add mod">
          <ac:chgData name="Tom Evans (2401159)" userId="c8601708-c763-43b8-88aa-6116b22ab35a" providerId="ADAL" clId="{96A1604E-C308-4515-9F97-3F7522F6FECE}" dt="2026-05-07T14:30:23.648" v="53" actId="34135"/>
          <ac:picMkLst>
            <pc:docMk/>
            <pc:sldMk cId="1495496538" sldId="257"/>
            <ac:picMk id="11" creationId="{81147CC2-F092-7925-92D3-87B0C7597451}"/>
          </ac:picMkLst>
        </pc:picChg>
        <pc:picChg chg="add mod">
          <ac:chgData name="Tom Evans (2401159)" userId="c8601708-c763-43b8-88aa-6116b22ab35a" providerId="ADAL" clId="{96A1604E-C308-4515-9F97-3F7522F6FECE}" dt="2026-05-07T14:30:23.648" v="53" actId="34135"/>
          <ac:picMkLst>
            <pc:docMk/>
            <pc:sldMk cId="1495496538" sldId="257"/>
            <ac:picMk id="12" creationId="{8CAE3812-2283-60AB-C442-149915B39C95}"/>
          </ac:picMkLst>
        </pc:picChg>
        <pc:picChg chg="add del mod">
          <ac:chgData name="Tom Evans (2401159)" userId="c8601708-c763-43b8-88aa-6116b22ab35a" providerId="ADAL" clId="{96A1604E-C308-4515-9F97-3F7522F6FECE}" dt="2026-05-07T14:28:18.701" v="41" actId="478"/>
          <ac:picMkLst>
            <pc:docMk/>
            <pc:sldMk cId="1495496538" sldId="257"/>
            <ac:picMk id="13" creationId="{21A1CA1E-61C3-E627-3B2B-0DC76DD3B4D2}"/>
          </ac:picMkLst>
        </pc:picChg>
        <pc:picChg chg="add mod">
          <ac:chgData name="Tom Evans (2401159)" userId="c8601708-c763-43b8-88aa-6116b22ab35a" providerId="ADAL" clId="{96A1604E-C308-4515-9F97-3F7522F6FECE}" dt="2026-05-07T14:30:23.648" v="53" actId="34135"/>
          <ac:picMkLst>
            <pc:docMk/>
            <pc:sldMk cId="1495496538" sldId="257"/>
            <ac:picMk id="14" creationId="{4CF86C23-F5A6-2B47-E1C6-A28894D16A32}"/>
          </ac:picMkLst>
        </pc:picChg>
      </pc:sldChg>
      <pc:sldChg chg="addSp delSp modSp mod">
        <pc:chgData name="Tom Evans (2401159)" userId="c8601708-c763-43b8-88aa-6116b22ab35a" providerId="ADAL" clId="{96A1604E-C308-4515-9F97-3F7522F6FECE}" dt="2026-05-07T20:30:42.619" v="837" actId="1076"/>
        <pc:sldMkLst>
          <pc:docMk/>
          <pc:sldMk cId="1300311978" sldId="266"/>
        </pc:sldMkLst>
        <pc:spChg chg="add del mod">
          <ac:chgData name="Tom Evans (2401159)" userId="c8601708-c763-43b8-88aa-6116b22ab35a" providerId="ADAL" clId="{96A1604E-C308-4515-9F97-3F7522F6FECE}" dt="2026-05-07T20:26:09.472" v="789" actId="22"/>
          <ac:spMkLst>
            <pc:docMk/>
            <pc:sldMk cId="1300311978" sldId="266"/>
            <ac:spMk id="5" creationId="{C59EAC96-4C7D-B0BE-74F7-63618AA02058}"/>
          </ac:spMkLst>
        </pc:spChg>
        <pc:spChg chg="mod">
          <ac:chgData name="Tom Evans (2401159)" userId="c8601708-c763-43b8-88aa-6116b22ab35a" providerId="ADAL" clId="{96A1604E-C308-4515-9F97-3F7522F6FECE}" dt="2026-05-07T19:26:56.740" v="126" actId="1076"/>
          <ac:spMkLst>
            <pc:docMk/>
            <pc:sldMk cId="1300311978" sldId="266"/>
            <ac:spMk id="6" creationId="{DE253D32-8B7B-47D0-BB63-402C3DB9B549}"/>
          </ac:spMkLst>
        </pc:spChg>
        <pc:spChg chg="mod">
          <ac:chgData name="Tom Evans (2401159)" userId="c8601708-c763-43b8-88aa-6116b22ab35a" providerId="ADAL" clId="{96A1604E-C308-4515-9F97-3F7522F6FECE}" dt="2026-05-07T20:30:05.272" v="810" actId="1076"/>
          <ac:spMkLst>
            <pc:docMk/>
            <pc:sldMk cId="1300311978" sldId="266"/>
            <ac:spMk id="7" creationId="{1D6EB617-E017-4B26-9576-8578E948979A}"/>
          </ac:spMkLst>
        </pc:spChg>
        <pc:spChg chg="add mod">
          <ac:chgData name="Tom Evans (2401159)" userId="c8601708-c763-43b8-88aa-6116b22ab35a" providerId="ADAL" clId="{96A1604E-C308-4515-9F97-3F7522F6FECE}" dt="2026-05-07T20:30:42.619" v="837" actId="1076"/>
          <ac:spMkLst>
            <pc:docMk/>
            <pc:sldMk cId="1300311978" sldId="266"/>
            <ac:spMk id="12" creationId="{53A5C002-48B0-B30D-2411-22D9DA25BDC3}"/>
          </ac:spMkLst>
        </pc:spChg>
        <pc:picChg chg="add mod">
          <ac:chgData name="Tom Evans (2401159)" userId="c8601708-c763-43b8-88aa-6116b22ab35a" providerId="ADAL" clId="{96A1604E-C308-4515-9F97-3F7522F6FECE}" dt="2026-05-07T20:28:16.302" v="808" actId="1076"/>
          <ac:picMkLst>
            <pc:docMk/>
            <pc:sldMk cId="1300311978" sldId="266"/>
            <ac:picMk id="2" creationId="{D36F5B45-7753-0983-4276-0B414F1EA926}"/>
          </ac:picMkLst>
        </pc:picChg>
        <pc:picChg chg="add mod ord modCrop">
          <ac:chgData name="Tom Evans (2401159)" userId="c8601708-c763-43b8-88aa-6116b22ab35a" providerId="ADAL" clId="{96A1604E-C308-4515-9F97-3F7522F6FECE}" dt="2026-05-07T20:26:56.326" v="796" actId="1076"/>
          <ac:picMkLst>
            <pc:docMk/>
            <pc:sldMk cId="1300311978" sldId="266"/>
            <ac:picMk id="9" creationId="{2A84B417-CC97-F760-66C1-45F0B93C108C}"/>
          </ac:picMkLst>
        </pc:picChg>
        <pc:picChg chg="del">
          <ac:chgData name="Tom Evans (2401159)" userId="c8601708-c763-43b8-88aa-6116b22ab35a" providerId="ADAL" clId="{96A1604E-C308-4515-9F97-3F7522F6FECE}" dt="2026-05-07T20:26:03.271" v="788" actId="478"/>
          <ac:picMkLst>
            <pc:docMk/>
            <pc:sldMk cId="1300311978" sldId="266"/>
            <ac:picMk id="10" creationId="{618DD966-19F0-4350-AC58-AE86C210BDD3}"/>
          </ac:picMkLst>
        </pc:picChg>
        <pc:picChg chg="add del mod">
          <ac:chgData name="Tom Evans (2401159)" userId="c8601708-c763-43b8-88aa-6116b22ab35a" providerId="ADAL" clId="{96A1604E-C308-4515-9F97-3F7522F6FECE}" dt="2026-05-07T20:28:03.316" v="806" actId="478"/>
          <ac:picMkLst>
            <pc:docMk/>
            <pc:sldMk cId="1300311978" sldId="266"/>
            <ac:picMk id="11" creationId="{CBB2077E-47C9-CDFC-4916-9BF2E1CF1D58}"/>
          </ac:picMkLst>
        </pc:picChg>
        <pc:picChg chg="add">
          <ac:chgData name="Tom Evans (2401159)" userId="c8601708-c763-43b8-88aa-6116b22ab35a" providerId="ADAL" clId="{96A1604E-C308-4515-9F97-3F7522F6FECE}" dt="2026-05-07T20:25:57.831" v="787"/>
          <ac:picMkLst>
            <pc:docMk/>
            <pc:sldMk cId="1300311978" sldId="266"/>
            <ac:picMk id="2050" creationId="{BD2757D4-C0BA-E9B4-020D-804EA1CAF922}"/>
          </ac:picMkLst>
        </pc:picChg>
      </pc:sldChg>
      <pc:sldChg chg="del">
        <pc:chgData name="Tom Evans (2401159)" userId="c8601708-c763-43b8-88aa-6116b22ab35a" providerId="ADAL" clId="{96A1604E-C308-4515-9F97-3F7522F6FECE}" dt="2026-05-07T20:35:21.462" v="840" actId="47"/>
        <pc:sldMkLst>
          <pc:docMk/>
          <pc:sldMk cId="3462884272" sldId="272"/>
        </pc:sldMkLst>
      </pc:sldChg>
      <pc:sldChg chg="addSp delSp modSp mod ord">
        <pc:chgData name="Tom Evans (2401159)" userId="c8601708-c763-43b8-88aa-6116b22ab35a" providerId="ADAL" clId="{96A1604E-C308-4515-9F97-3F7522F6FECE}" dt="2026-05-07T21:30:28.518" v="2113" actId="1076"/>
        <pc:sldMkLst>
          <pc:docMk/>
          <pc:sldMk cId="3242389936" sldId="273"/>
        </pc:sldMkLst>
        <pc:spChg chg="add del mod">
          <ac:chgData name="Tom Evans (2401159)" userId="c8601708-c763-43b8-88aa-6116b22ab35a" providerId="ADAL" clId="{96A1604E-C308-4515-9F97-3F7522F6FECE}" dt="2026-05-07T21:00:01.867" v="887" actId="22"/>
          <ac:spMkLst>
            <pc:docMk/>
            <pc:sldMk cId="3242389936" sldId="273"/>
            <ac:spMk id="4" creationId="{25B3B592-8836-4CAA-3CBA-5F22A58304C1}"/>
          </ac:spMkLst>
        </pc:spChg>
        <pc:spChg chg="mod">
          <ac:chgData name="Tom Evans (2401159)" userId="c8601708-c763-43b8-88aa-6116b22ab35a" providerId="ADAL" clId="{96A1604E-C308-4515-9F97-3F7522F6FECE}" dt="2026-05-07T21:18:01.407" v="1535" actId="1076"/>
          <ac:spMkLst>
            <pc:docMk/>
            <pc:sldMk cId="3242389936" sldId="273"/>
            <ac:spMk id="5" creationId="{9151932C-7145-4FBD-B81D-9ADC42401B87}"/>
          </ac:spMkLst>
        </pc:spChg>
        <pc:spChg chg="del">
          <ac:chgData name="Tom Evans (2401159)" userId="c8601708-c763-43b8-88aa-6116b22ab35a" providerId="ADAL" clId="{96A1604E-C308-4515-9F97-3F7522F6FECE}" dt="2026-05-07T21:00:28.082" v="891" actId="478"/>
          <ac:spMkLst>
            <pc:docMk/>
            <pc:sldMk cId="3242389936" sldId="273"/>
            <ac:spMk id="6" creationId="{33DA7B46-E592-40C7-91D7-A26B47A30C67}"/>
          </ac:spMkLst>
        </pc:spChg>
        <pc:spChg chg="mod">
          <ac:chgData name="Tom Evans (2401159)" userId="c8601708-c763-43b8-88aa-6116b22ab35a" providerId="ADAL" clId="{96A1604E-C308-4515-9F97-3F7522F6FECE}" dt="2026-05-07T21:17:19.030" v="1533" actId="20577"/>
          <ac:spMkLst>
            <pc:docMk/>
            <pc:sldMk cId="3242389936" sldId="273"/>
            <ac:spMk id="7" creationId="{A7F42263-DE86-44BB-AC19-CD7982D365B2}"/>
          </ac:spMkLst>
        </pc:spChg>
        <pc:spChg chg="add del mod">
          <ac:chgData name="Tom Evans (2401159)" userId="c8601708-c763-43b8-88aa-6116b22ab35a" providerId="ADAL" clId="{96A1604E-C308-4515-9F97-3F7522F6FECE}" dt="2026-05-07T21:00:32.846" v="892" actId="478"/>
          <ac:spMkLst>
            <pc:docMk/>
            <pc:sldMk cId="3242389936" sldId="273"/>
            <ac:spMk id="12" creationId="{B33DF703-BBF6-53B0-8BC2-7FAE76705F98}"/>
          </ac:spMkLst>
        </pc:spChg>
        <pc:spChg chg="add mod">
          <ac:chgData name="Tom Evans (2401159)" userId="c8601708-c763-43b8-88aa-6116b22ab35a" providerId="ADAL" clId="{96A1604E-C308-4515-9F97-3F7522F6FECE}" dt="2026-05-07T21:18:34.208" v="1537" actId="164"/>
          <ac:spMkLst>
            <pc:docMk/>
            <pc:sldMk cId="3242389936" sldId="273"/>
            <ac:spMk id="13" creationId="{03BF1E64-1037-2B3B-7A65-F24C0EDE0EA9}"/>
          </ac:spMkLst>
        </pc:spChg>
        <pc:spChg chg="add mod">
          <ac:chgData name="Tom Evans (2401159)" userId="c8601708-c763-43b8-88aa-6116b22ab35a" providerId="ADAL" clId="{96A1604E-C308-4515-9F97-3F7522F6FECE}" dt="2026-05-07T21:18:34.208" v="1537" actId="164"/>
          <ac:spMkLst>
            <pc:docMk/>
            <pc:sldMk cId="3242389936" sldId="273"/>
            <ac:spMk id="14" creationId="{D256B6A9-C26A-0390-7074-6BE138A6C565}"/>
          </ac:spMkLst>
        </pc:spChg>
        <pc:spChg chg="add mod">
          <ac:chgData name="Tom Evans (2401159)" userId="c8601708-c763-43b8-88aa-6116b22ab35a" providerId="ADAL" clId="{96A1604E-C308-4515-9F97-3F7522F6FECE}" dt="2026-05-07T21:18:34.208" v="1537" actId="164"/>
          <ac:spMkLst>
            <pc:docMk/>
            <pc:sldMk cId="3242389936" sldId="273"/>
            <ac:spMk id="15" creationId="{6FFAF275-DC36-5334-D96B-7E78935A29E1}"/>
          </ac:spMkLst>
        </pc:spChg>
        <pc:spChg chg="add mod">
          <ac:chgData name="Tom Evans (2401159)" userId="c8601708-c763-43b8-88aa-6116b22ab35a" providerId="ADAL" clId="{96A1604E-C308-4515-9F97-3F7522F6FECE}" dt="2026-05-07T21:18:34.208" v="1537" actId="164"/>
          <ac:spMkLst>
            <pc:docMk/>
            <pc:sldMk cId="3242389936" sldId="273"/>
            <ac:spMk id="16" creationId="{15907F24-9D88-AD01-BE5B-48CBE7142D05}"/>
          </ac:spMkLst>
        </pc:spChg>
        <pc:spChg chg="add mod">
          <ac:chgData name="Tom Evans (2401159)" userId="c8601708-c763-43b8-88aa-6116b22ab35a" providerId="ADAL" clId="{96A1604E-C308-4515-9F97-3F7522F6FECE}" dt="2026-05-07T21:19:19.163" v="1542" actId="207"/>
          <ac:spMkLst>
            <pc:docMk/>
            <pc:sldMk cId="3242389936" sldId="273"/>
            <ac:spMk id="17" creationId="{3D87606E-FBE7-96FD-4FD7-AC62DC1BC3BA}"/>
          </ac:spMkLst>
        </pc:spChg>
        <pc:spChg chg="add mod">
          <ac:chgData name="Tom Evans (2401159)" userId="c8601708-c763-43b8-88aa-6116b22ab35a" providerId="ADAL" clId="{96A1604E-C308-4515-9F97-3F7522F6FECE}" dt="2026-05-07T21:27:05.799" v="2078" actId="207"/>
          <ac:spMkLst>
            <pc:docMk/>
            <pc:sldMk cId="3242389936" sldId="273"/>
            <ac:spMk id="19" creationId="{D26659FF-323F-7E79-138B-E2ED5633D844}"/>
          </ac:spMkLst>
        </pc:spChg>
        <pc:spChg chg="add mod">
          <ac:chgData name="Tom Evans (2401159)" userId="c8601708-c763-43b8-88aa-6116b22ab35a" providerId="ADAL" clId="{96A1604E-C308-4515-9F97-3F7522F6FECE}" dt="2026-05-07T21:27:01.387" v="2077" actId="207"/>
          <ac:spMkLst>
            <pc:docMk/>
            <pc:sldMk cId="3242389936" sldId="273"/>
            <ac:spMk id="20" creationId="{0BFE54DF-36BF-7F9A-53E6-522B75110017}"/>
          </ac:spMkLst>
        </pc:spChg>
        <pc:grpChg chg="add mod">
          <ac:chgData name="Tom Evans (2401159)" userId="c8601708-c763-43b8-88aa-6116b22ab35a" providerId="ADAL" clId="{96A1604E-C308-4515-9F97-3F7522F6FECE}" dt="2026-05-07T21:22:03.116" v="1735" actId="1076"/>
          <ac:grpSpMkLst>
            <pc:docMk/>
            <pc:sldMk cId="3242389936" sldId="273"/>
            <ac:grpSpMk id="18" creationId="{20441BA8-A643-8C87-1258-15F805B48FF5}"/>
          </ac:grpSpMkLst>
        </pc:grpChg>
        <pc:picChg chg="add mod ord modCrop">
          <ac:chgData name="Tom Evans (2401159)" userId="c8601708-c763-43b8-88aa-6116b22ab35a" providerId="ADAL" clId="{96A1604E-C308-4515-9F97-3F7522F6FECE}" dt="2026-05-07T21:18:34.208" v="1537" actId="164"/>
          <ac:picMkLst>
            <pc:docMk/>
            <pc:sldMk cId="3242389936" sldId="273"/>
            <ac:picMk id="9" creationId="{0DB5F092-CD77-B69D-F12E-6B1CA18C0DE5}"/>
          </ac:picMkLst>
        </pc:picChg>
        <pc:picChg chg="del">
          <ac:chgData name="Tom Evans (2401159)" userId="c8601708-c763-43b8-88aa-6116b22ab35a" providerId="ADAL" clId="{96A1604E-C308-4515-9F97-3F7522F6FECE}" dt="2026-05-07T20:59:58.219" v="886" actId="478"/>
          <ac:picMkLst>
            <pc:docMk/>
            <pc:sldMk cId="3242389936" sldId="273"/>
            <ac:picMk id="11" creationId="{D38CA64A-11C5-4BD7-8A2D-E6D58794D6DC}"/>
          </ac:picMkLst>
        </pc:picChg>
        <pc:picChg chg="add mod">
          <ac:chgData name="Tom Evans (2401159)" userId="c8601708-c763-43b8-88aa-6116b22ab35a" providerId="ADAL" clId="{96A1604E-C308-4515-9F97-3F7522F6FECE}" dt="2026-05-07T21:30:28.518" v="2113" actId="1076"/>
          <ac:picMkLst>
            <pc:docMk/>
            <pc:sldMk cId="3242389936" sldId="273"/>
            <ac:picMk id="21" creationId="{DAB3D711-5B41-D421-7D80-FEEF6E17ABA6}"/>
          </ac:picMkLst>
        </pc:picChg>
      </pc:sldChg>
      <pc:sldChg chg="del">
        <pc:chgData name="Tom Evans (2401159)" userId="c8601708-c763-43b8-88aa-6116b22ab35a" providerId="ADAL" clId="{96A1604E-C308-4515-9F97-3F7522F6FECE}" dt="2026-05-07T20:41:04.770" v="865" actId="47"/>
        <pc:sldMkLst>
          <pc:docMk/>
          <pc:sldMk cId="196070355" sldId="282"/>
        </pc:sldMkLst>
      </pc:sldChg>
      <pc:sldChg chg="addSp delSp modSp del mod ord">
        <pc:chgData name="Tom Evans (2401159)" userId="c8601708-c763-43b8-88aa-6116b22ab35a" providerId="ADAL" clId="{96A1604E-C308-4515-9F97-3F7522F6FECE}" dt="2026-05-07T21:28:21.694" v="2079" actId="47"/>
        <pc:sldMkLst>
          <pc:docMk/>
          <pc:sldMk cId="1154969311" sldId="286"/>
        </pc:sldMkLst>
        <pc:spChg chg="add del mod">
          <ac:chgData name="Tom Evans (2401159)" userId="c8601708-c763-43b8-88aa-6116b22ab35a" providerId="ADAL" clId="{96A1604E-C308-4515-9F97-3F7522F6FECE}" dt="2026-05-07T20:41:31.752" v="869" actId="22"/>
          <ac:spMkLst>
            <pc:docMk/>
            <pc:sldMk cId="1154969311" sldId="286"/>
            <ac:spMk id="4" creationId="{845315D1-06BC-55D5-460B-DCD35B6A62CE}"/>
          </ac:spMkLst>
        </pc:spChg>
        <pc:spChg chg="add del mod">
          <ac:chgData name="Tom Evans (2401159)" userId="c8601708-c763-43b8-88aa-6116b22ab35a" providerId="ADAL" clId="{96A1604E-C308-4515-9F97-3F7522F6FECE}" dt="2026-05-07T20:43:05.312" v="871" actId="22"/>
          <ac:spMkLst>
            <pc:docMk/>
            <pc:sldMk cId="1154969311" sldId="286"/>
            <ac:spMk id="8" creationId="{A4CBE6A1-0165-9D8E-9E9D-5C37C580F2F3}"/>
          </ac:spMkLst>
        </pc:spChg>
        <pc:spChg chg="add del mod">
          <ac:chgData name="Tom Evans (2401159)" userId="c8601708-c763-43b8-88aa-6116b22ab35a" providerId="ADAL" clId="{96A1604E-C308-4515-9F97-3F7522F6FECE}" dt="2026-05-07T20:48:22.406" v="880" actId="22"/>
          <ac:spMkLst>
            <pc:docMk/>
            <pc:sldMk cId="1154969311" sldId="286"/>
            <ac:spMk id="18" creationId="{28271042-36F8-C242-B544-1D6D881F49D8}"/>
          </ac:spMkLst>
        </pc:spChg>
        <pc:spChg chg="add mod">
          <ac:chgData name="Tom Evans (2401159)" userId="c8601708-c763-43b8-88aa-6116b22ab35a" providerId="ADAL" clId="{96A1604E-C308-4515-9F97-3F7522F6FECE}" dt="2026-05-07T20:48:49.624" v="884" actId="478"/>
          <ac:spMkLst>
            <pc:docMk/>
            <pc:sldMk cId="1154969311" sldId="286"/>
            <ac:spMk id="23" creationId="{932C2074-AE32-3AE0-62CE-038AD7345E3E}"/>
          </ac:spMkLst>
        </pc:spChg>
        <pc:spChg chg="add mod">
          <ac:chgData name="Tom Evans (2401159)" userId="c8601708-c763-43b8-88aa-6116b22ab35a" providerId="ADAL" clId="{96A1604E-C308-4515-9F97-3F7522F6FECE}" dt="2026-05-07T20:58:05.539" v="885" actId="478"/>
          <ac:spMkLst>
            <pc:docMk/>
            <pc:sldMk cId="1154969311" sldId="286"/>
            <ac:spMk id="25" creationId="{BC566E96-1A9F-F199-D937-ABD69F2D2E79}"/>
          </ac:spMkLst>
        </pc:spChg>
        <pc:picChg chg="add del mod ord modCrop">
          <ac:chgData name="Tom Evans (2401159)" userId="c8601708-c763-43b8-88aa-6116b22ab35a" providerId="ADAL" clId="{96A1604E-C308-4515-9F97-3F7522F6FECE}" dt="2026-05-07T20:48:18.751" v="879" actId="478"/>
          <ac:picMkLst>
            <pc:docMk/>
            <pc:sldMk cId="1154969311" sldId="286"/>
            <ac:picMk id="6" creationId="{BBD6C8E3-DD1B-2770-374D-276AFA04A614}"/>
          </ac:picMkLst>
        </pc:picChg>
        <pc:picChg chg="add del mod ord modCrop">
          <ac:chgData name="Tom Evans (2401159)" userId="c8601708-c763-43b8-88aa-6116b22ab35a" providerId="ADAL" clId="{96A1604E-C308-4515-9F97-3F7522F6FECE}" dt="2026-05-07T20:48:49.624" v="884" actId="478"/>
          <ac:picMkLst>
            <pc:docMk/>
            <pc:sldMk cId="1154969311" sldId="286"/>
            <ac:picMk id="15" creationId="{C3555A65-FCAE-E1EE-2E97-03BA54840649}"/>
          </ac:picMkLst>
        </pc:picChg>
        <pc:picChg chg="del">
          <ac:chgData name="Tom Evans (2401159)" userId="c8601708-c763-43b8-88aa-6116b22ab35a" providerId="ADAL" clId="{96A1604E-C308-4515-9F97-3F7522F6FECE}" dt="2026-05-07T20:41:12.174" v="868" actId="478"/>
          <ac:picMkLst>
            <pc:docMk/>
            <pc:sldMk cId="1154969311" sldId="286"/>
            <ac:picMk id="17" creationId="{38B0024B-0AD8-4DDB-8486-A9BD3A8E9FAC}"/>
          </ac:picMkLst>
        </pc:picChg>
        <pc:picChg chg="del">
          <ac:chgData name="Tom Evans (2401159)" userId="c8601708-c763-43b8-88aa-6116b22ab35a" providerId="ADAL" clId="{96A1604E-C308-4515-9F97-3F7522F6FECE}" dt="2026-05-07T20:43:02.344" v="870" actId="478"/>
          <ac:picMkLst>
            <pc:docMk/>
            <pc:sldMk cId="1154969311" sldId="286"/>
            <ac:picMk id="19" creationId="{18D1195C-D9D4-4994-BAD9-68AA2C2BD35A}"/>
          </ac:picMkLst>
        </pc:picChg>
        <pc:picChg chg="add del mod ord modCrop">
          <ac:chgData name="Tom Evans (2401159)" userId="c8601708-c763-43b8-88aa-6116b22ab35a" providerId="ADAL" clId="{96A1604E-C308-4515-9F97-3F7522F6FECE}" dt="2026-05-07T20:58:05.539" v="885" actId="478"/>
          <ac:picMkLst>
            <pc:docMk/>
            <pc:sldMk cId="1154969311" sldId="286"/>
            <ac:picMk id="21" creationId="{28B70E79-7B41-4258-0EE6-3D5338590FD6}"/>
          </ac:picMkLst>
        </pc:picChg>
      </pc:sldChg>
      <pc:sldChg chg="addSp delSp modSp mod">
        <pc:chgData name="Tom Evans (2401159)" userId="c8601708-c763-43b8-88aa-6116b22ab35a" providerId="ADAL" clId="{96A1604E-C308-4515-9F97-3F7522F6FECE}" dt="2026-05-07T22:36:09.649" v="5787" actId="20577"/>
        <pc:sldMkLst>
          <pc:docMk/>
          <pc:sldMk cId="3149670743" sldId="289"/>
        </pc:sldMkLst>
        <pc:spChg chg="add del mod">
          <ac:chgData name="Tom Evans (2401159)" userId="c8601708-c763-43b8-88aa-6116b22ab35a" providerId="ADAL" clId="{96A1604E-C308-4515-9F97-3F7522F6FECE}" dt="2026-05-07T21:30:53.336" v="2115" actId="478"/>
          <ac:spMkLst>
            <pc:docMk/>
            <pc:sldMk cId="3149670743" sldId="289"/>
            <ac:spMk id="4" creationId="{51026F05-C1CA-7402-9126-B8FD906CDD42}"/>
          </ac:spMkLst>
        </pc:spChg>
        <pc:spChg chg="add del mod">
          <ac:chgData name="Tom Evans (2401159)" userId="c8601708-c763-43b8-88aa-6116b22ab35a" providerId="ADAL" clId="{96A1604E-C308-4515-9F97-3F7522F6FECE}" dt="2026-05-07T21:30:49.478" v="2114" actId="478"/>
          <ac:spMkLst>
            <pc:docMk/>
            <pc:sldMk cId="3149670743" sldId="289"/>
            <ac:spMk id="6" creationId="{6DCFCA78-D243-61CB-C2AF-16F555C1E79A}"/>
          </ac:spMkLst>
        </pc:spChg>
        <pc:spChg chg="add mod">
          <ac:chgData name="Tom Evans (2401159)" userId="c8601708-c763-43b8-88aa-6116b22ab35a" providerId="ADAL" clId="{96A1604E-C308-4515-9F97-3F7522F6FECE}" dt="2026-05-07T21:45:52.044" v="3101" actId="1076"/>
          <ac:spMkLst>
            <pc:docMk/>
            <pc:sldMk cId="3149670743" sldId="289"/>
            <ac:spMk id="7" creationId="{5CA4059C-831B-C584-CA43-9E9956704821}"/>
          </ac:spMkLst>
        </pc:spChg>
        <pc:spChg chg="add mod">
          <ac:chgData name="Tom Evans (2401159)" userId="c8601708-c763-43b8-88aa-6116b22ab35a" providerId="ADAL" clId="{96A1604E-C308-4515-9F97-3F7522F6FECE}" dt="2026-05-07T22:36:09.649" v="5787" actId="20577"/>
          <ac:spMkLst>
            <pc:docMk/>
            <pc:sldMk cId="3149670743" sldId="289"/>
            <ac:spMk id="9" creationId="{CDFF3C44-1D7F-8B11-F43B-72B752E732F3}"/>
          </ac:spMkLst>
        </pc:spChg>
        <pc:spChg chg="del mod">
          <ac:chgData name="Tom Evans (2401159)" userId="c8601708-c763-43b8-88aa-6116b22ab35a" providerId="ADAL" clId="{96A1604E-C308-4515-9F97-3F7522F6FECE}" dt="2026-05-07T21:40:49.589" v="2734" actId="478"/>
          <ac:spMkLst>
            <pc:docMk/>
            <pc:sldMk cId="3149670743" sldId="289"/>
            <ac:spMk id="10" creationId="{C60B770E-507E-4361-9D91-5007702BFC32}"/>
          </ac:spMkLst>
        </pc:spChg>
        <pc:spChg chg="mod">
          <ac:chgData name="Tom Evans (2401159)" userId="c8601708-c763-43b8-88aa-6116b22ab35a" providerId="ADAL" clId="{96A1604E-C308-4515-9F97-3F7522F6FECE}" dt="2026-05-07T21:45:19.472" v="3098" actId="20577"/>
          <ac:spMkLst>
            <pc:docMk/>
            <pc:sldMk cId="3149670743" sldId="289"/>
            <ac:spMk id="11" creationId="{C6BEE08E-D5C0-42E2-AB73-7CCC07B72E39}"/>
          </ac:spMkLst>
        </pc:spChg>
        <pc:picChg chg="add mod">
          <ac:chgData name="Tom Evans (2401159)" userId="c8601708-c763-43b8-88aa-6116b22ab35a" providerId="ADAL" clId="{96A1604E-C308-4515-9F97-3F7522F6FECE}" dt="2026-05-07T21:31:55.208" v="2121" actId="688"/>
          <ac:picMkLst>
            <pc:docMk/>
            <pc:sldMk cId="3149670743" sldId="289"/>
            <ac:picMk id="8" creationId="{C70DA1AB-A6CB-95B2-C4C4-F66BE193CC23}"/>
          </ac:picMkLst>
        </pc:picChg>
        <pc:picChg chg="add mod">
          <ac:chgData name="Tom Evans (2401159)" userId="c8601708-c763-43b8-88aa-6116b22ab35a" providerId="ADAL" clId="{96A1604E-C308-4515-9F97-3F7522F6FECE}" dt="2026-05-07T21:45:42.703" v="3100" actId="1076"/>
          <ac:picMkLst>
            <pc:docMk/>
            <pc:sldMk cId="3149670743" sldId="289"/>
            <ac:picMk id="12" creationId="{43F1A870-A0A9-D0A4-C055-952F2B9B1CDC}"/>
          </ac:picMkLst>
        </pc:picChg>
        <pc:picChg chg="del">
          <ac:chgData name="Tom Evans (2401159)" userId="c8601708-c763-43b8-88aa-6116b22ab35a" providerId="ADAL" clId="{96A1604E-C308-4515-9F97-3F7522F6FECE}" dt="2026-05-07T21:28:43.390" v="2082" actId="478"/>
          <ac:picMkLst>
            <pc:docMk/>
            <pc:sldMk cId="3149670743" sldId="289"/>
            <ac:picMk id="13" creationId="{C56F6876-F532-4396-8FC3-BEB43E626529}"/>
          </ac:picMkLst>
        </pc:picChg>
        <pc:picChg chg="del">
          <ac:chgData name="Tom Evans (2401159)" userId="c8601708-c763-43b8-88aa-6116b22ab35a" providerId="ADAL" clId="{96A1604E-C308-4515-9F97-3F7522F6FECE}" dt="2026-05-07T21:28:45.389" v="2083" actId="478"/>
          <ac:picMkLst>
            <pc:docMk/>
            <pc:sldMk cId="3149670743" sldId="289"/>
            <ac:picMk id="15" creationId="{95339E7E-14EB-4886-A417-E9C84CA1E342}"/>
          </ac:picMkLst>
        </pc:picChg>
      </pc:sldChg>
      <pc:sldChg chg="del">
        <pc:chgData name="Tom Evans (2401159)" userId="c8601708-c763-43b8-88aa-6116b22ab35a" providerId="ADAL" clId="{96A1604E-C308-4515-9F97-3F7522F6FECE}" dt="2026-05-07T21:28:30.972" v="2080" actId="47"/>
        <pc:sldMkLst>
          <pc:docMk/>
          <pc:sldMk cId="1163063007" sldId="293"/>
        </pc:sldMkLst>
      </pc:sldChg>
      <pc:sldChg chg="del">
        <pc:chgData name="Tom Evans (2401159)" userId="c8601708-c763-43b8-88aa-6116b22ab35a" providerId="ADAL" clId="{96A1604E-C308-4515-9F97-3F7522F6FECE}" dt="2026-05-07T21:28:35.470" v="2081" actId="47"/>
        <pc:sldMkLst>
          <pc:docMk/>
          <pc:sldMk cId="2971040159" sldId="298"/>
        </pc:sldMkLst>
      </pc:sldChg>
      <pc:sldChg chg="addSp delSp modSp mod">
        <pc:chgData name="Tom Evans (2401159)" userId="c8601708-c763-43b8-88aa-6116b22ab35a" providerId="ADAL" clId="{96A1604E-C308-4515-9F97-3F7522F6FECE}" dt="2026-05-07T22:35:01.002" v="5684" actId="6549"/>
        <pc:sldMkLst>
          <pc:docMk/>
          <pc:sldMk cId="2900026269" sldId="300"/>
        </pc:sldMkLst>
        <pc:spChg chg="add del mod">
          <ac:chgData name="Tom Evans (2401159)" userId="c8601708-c763-43b8-88aa-6116b22ab35a" providerId="ADAL" clId="{96A1604E-C308-4515-9F97-3F7522F6FECE}" dt="2026-05-07T22:02:39.344" v="3430" actId="478"/>
          <ac:spMkLst>
            <pc:docMk/>
            <pc:sldMk cId="2900026269" sldId="300"/>
            <ac:spMk id="4" creationId="{611C0DBF-CC6F-F7EC-FF92-DF2AD78F6299}"/>
          </ac:spMkLst>
        </pc:spChg>
        <pc:spChg chg="add mod">
          <ac:chgData name="Tom Evans (2401159)" userId="c8601708-c763-43b8-88aa-6116b22ab35a" providerId="ADAL" clId="{96A1604E-C308-4515-9F97-3F7522F6FECE}" dt="2026-05-07T22:29:19.448" v="5453" actId="164"/>
          <ac:spMkLst>
            <pc:docMk/>
            <pc:sldMk cId="2900026269" sldId="300"/>
            <ac:spMk id="5" creationId="{34FE9E15-755E-D13E-B6C8-A4270584230D}"/>
          </ac:spMkLst>
        </pc:spChg>
        <pc:spChg chg="add mod">
          <ac:chgData name="Tom Evans (2401159)" userId="c8601708-c763-43b8-88aa-6116b22ab35a" providerId="ADAL" clId="{96A1604E-C308-4515-9F97-3F7522F6FECE}" dt="2026-05-07T22:29:19.448" v="5453" actId="164"/>
          <ac:spMkLst>
            <pc:docMk/>
            <pc:sldMk cId="2900026269" sldId="300"/>
            <ac:spMk id="6" creationId="{0C4C3C8B-46E2-34FF-1D8E-6EE8BDED9C23}"/>
          </ac:spMkLst>
        </pc:spChg>
        <pc:spChg chg="add del mod">
          <ac:chgData name="Tom Evans (2401159)" userId="c8601708-c763-43b8-88aa-6116b22ab35a" providerId="ADAL" clId="{96A1604E-C308-4515-9F97-3F7522F6FECE}" dt="2026-05-07T22:34:50.079" v="5682" actId="21"/>
          <ac:spMkLst>
            <pc:docMk/>
            <pc:sldMk cId="2900026269" sldId="300"/>
            <ac:spMk id="10" creationId="{BF2DE693-8C32-B3D3-4C30-AA71552C2E33}"/>
          </ac:spMkLst>
        </pc:spChg>
        <pc:spChg chg="add del ord">
          <ac:chgData name="Tom Evans (2401159)" userId="c8601708-c763-43b8-88aa-6116b22ab35a" providerId="ADAL" clId="{96A1604E-C308-4515-9F97-3F7522F6FECE}" dt="2026-05-07T22:34:50.079" v="5682" actId="21"/>
          <ac:spMkLst>
            <pc:docMk/>
            <pc:sldMk cId="2900026269" sldId="300"/>
            <ac:spMk id="11" creationId="{2A52EFFE-64F0-A38B-7086-D085353D497C}"/>
          </ac:spMkLst>
        </pc:spChg>
        <pc:spChg chg="mod">
          <ac:chgData name="Tom Evans (2401159)" userId="c8601708-c763-43b8-88aa-6116b22ab35a" providerId="ADAL" clId="{96A1604E-C308-4515-9F97-3F7522F6FECE}" dt="2026-05-07T22:35:01.002" v="5684" actId="6549"/>
          <ac:spMkLst>
            <pc:docMk/>
            <pc:sldMk cId="2900026269" sldId="300"/>
            <ac:spMk id="16" creationId="{2C00B059-8249-401E-BECD-DC838B36F9FB}"/>
          </ac:spMkLst>
        </pc:spChg>
        <pc:spChg chg="mod">
          <ac:chgData name="Tom Evans (2401159)" userId="c8601708-c763-43b8-88aa-6116b22ab35a" providerId="ADAL" clId="{96A1604E-C308-4515-9F97-3F7522F6FECE}" dt="2026-05-07T22:02:36.424" v="3429" actId="20577"/>
          <ac:spMkLst>
            <pc:docMk/>
            <pc:sldMk cId="2900026269" sldId="300"/>
            <ac:spMk id="18" creationId="{ED42596E-DB09-43F7-A053-18CEB2DDE639}"/>
          </ac:spMkLst>
        </pc:spChg>
        <pc:grpChg chg="add mod">
          <ac:chgData name="Tom Evans (2401159)" userId="c8601708-c763-43b8-88aa-6116b22ab35a" providerId="ADAL" clId="{96A1604E-C308-4515-9F97-3F7522F6FECE}" dt="2026-05-07T22:29:19.448" v="5453" actId="164"/>
          <ac:grpSpMkLst>
            <pc:docMk/>
            <pc:sldMk cId="2900026269" sldId="300"/>
            <ac:grpSpMk id="9" creationId="{126BFA3F-76A9-2D95-93CB-BA9B9200AACB}"/>
          </ac:grpSpMkLst>
        </pc:grpChg>
        <pc:graphicFrameChg chg="del">
          <ac:chgData name="Tom Evans (2401159)" userId="c8601708-c763-43b8-88aa-6116b22ab35a" providerId="ADAL" clId="{96A1604E-C308-4515-9F97-3F7522F6FECE}" dt="2026-05-07T21:56:25.295" v="3102" actId="478"/>
          <ac:graphicFrameMkLst>
            <pc:docMk/>
            <pc:sldMk cId="2900026269" sldId="300"/>
            <ac:graphicFrameMk id="21" creationId="{D8DD12A5-FE18-4970-8B30-E368D9BD860D}"/>
          </ac:graphicFrameMkLst>
        </pc:graphicFrameChg>
        <pc:picChg chg="add del mod">
          <ac:chgData name="Tom Evans (2401159)" userId="c8601708-c763-43b8-88aa-6116b22ab35a" providerId="ADAL" clId="{96A1604E-C308-4515-9F97-3F7522F6FECE}" dt="2026-05-07T22:07:09.570" v="3636" actId="478"/>
          <ac:picMkLst>
            <pc:docMk/>
            <pc:sldMk cId="2900026269" sldId="300"/>
            <ac:picMk id="7" creationId="{E4828470-33C3-D4BD-EE7F-580A503E6D36}"/>
          </ac:picMkLst>
        </pc:picChg>
        <pc:picChg chg="add mod">
          <ac:chgData name="Tom Evans (2401159)" userId="c8601708-c763-43b8-88aa-6116b22ab35a" providerId="ADAL" clId="{96A1604E-C308-4515-9F97-3F7522F6FECE}" dt="2026-05-07T22:33:04.153" v="5680" actId="1076"/>
          <ac:picMkLst>
            <pc:docMk/>
            <pc:sldMk cId="2900026269" sldId="300"/>
            <ac:picMk id="8" creationId="{01CA609A-C7BE-4C44-5DDE-5B4B5C5BAA54}"/>
          </ac:picMkLst>
        </pc:picChg>
      </pc:sldChg>
      <pc:sldChg chg="addSp delSp modSp new mod">
        <pc:chgData name="Tom Evans (2401159)" userId="c8601708-c763-43b8-88aa-6116b22ab35a" providerId="ADAL" clId="{96A1604E-C308-4515-9F97-3F7522F6FECE}" dt="2026-05-07T22:40:17.903" v="6066" actId="207"/>
        <pc:sldMkLst>
          <pc:docMk/>
          <pc:sldMk cId="3508777608" sldId="301"/>
        </pc:sldMkLst>
        <pc:spChg chg="mod">
          <ac:chgData name="Tom Evans (2401159)" userId="c8601708-c763-43b8-88aa-6116b22ab35a" providerId="ADAL" clId="{96A1604E-C308-4515-9F97-3F7522F6FECE}" dt="2026-05-07T22:08:49.226" v="3668" actId="20577"/>
          <ac:spMkLst>
            <pc:docMk/>
            <pc:sldMk cId="3508777608" sldId="301"/>
            <ac:spMk id="2" creationId="{8C4993A8-08B2-9ACB-FEB9-17938AF23133}"/>
          </ac:spMkLst>
        </pc:spChg>
        <pc:spChg chg="del">
          <ac:chgData name="Tom Evans (2401159)" userId="c8601708-c763-43b8-88aa-6116b22ab35a" providerId="ADAL" clId="{96A1604E-C308-4515-9F97-3F7522F6FECE}" dt="2026-05-07T22:13:21.903" v="4211" actId="478"/>
          <ac:spMkLst>
            <pc:docMk/>
            <pc:sldMk cId="3508777608" sldId="301"/>
            <ac:spMk id="4" creationId="{598D3AAC-13CF-D5F6-0A12-47D7FFB9203E}"/>
          </ac:spMkLst>
        </pc:spChg>
        <pc:spChg chg="mod">
          <ac:chgData name="Tom Evans (2401159)" userId="c8601708-c763-43b8-88aa-6116b22ab35a" providerId="ADAL" clId="{96A1604E-C308-4515-9F97-3F7522F6FECE}" dt="2026-05-07T22:13:07.145" v="4210" actId="20577"/>
          <ac:spMkLst>
            <pc:docMk/>
            <pc:sldMk cId="3508777608" sldId="301"/>
            <ac:spMk id="5" creationId="{DD7E52EE-F8C3-E1C1-5B3D-9E0E6727EADA}"/>
          </ac:spMkLst>
        </pc:spChg>
        <pc:spChg chg="add mod">
          <ac:chgData name="Tom Evans (2401159)" userId="c8601708-c763-43b8-88aa-6116b22ab35a" providerId="ADAL" clId="{96A1604E-C308-4515-9F97-3F7522F6FECE}" dt="2026-05-07T22:39:14.626" v="6055" actId="1076"/>
          <ac:spMkLst>
            <pc:docMk/>
            <pc:sldMk cId="3508777608" sldId="301"/>
            <ac:spMk id="6" creationId="{1342D441-A1B0-638B-5FA8-E0E766CDD236}"/>
          </ac:spMkLst>
        </pc:spChg>
        <pc:spChg chg="add mod">
          <ac:chgData name="Tom Evans (2401159)" userId="c8601708-c763-43b8-88aa-6116b22ab35a" providerId="ADAL" clId="{96A1604E-C308-4515-9F97-3F7522F6FECE}" dt="2026-05-07T22:40:17.903" v="6066" actId="207"/>
          <ac:spMkLst>
            <pc:docMk/>
            <pc:sldMk cId="3508777608" sldId="301"/>
            <ac:spMk id="7" creationId="{96E530BA-B7C2-746A-4954-47215332027E}"/>
          </ac:spMkLst>
        </pc:spChg>
        <pc:spChg chg="add mod ord">
          <ac:chgData name="Tom Evans (2401159)" userId="c8601708-c763-43b8-88aa-6116b22ab35a" providerId="ADAL" clId="{96A1604E-C308-4515-9F97-3F7522F6FECE}" dt="2026-05-07T22:39:39.962" v="6059" actId="171"/>
          <ac:spMkLst>
            <pc:docMk/>
            <pc:sldMk cId="3508777608" sldId="301"/>
            <ac:spMk id="8" creationId="{D211D608-F7A4-CB5D-8B08-C449A61BD6A2}"/>
          </ac:spMkLst>
        </pc:spChg>
        <pc:spChg chg="add mod ord">
          <ac:chgData name="Tom Evans (2401159)" userId="c8601708-c763-43b8-88aa-6116b22ab35a" providerId="ADAL" clId="{96A1604E-C308-4515-9F97-3F7522F6FECE}" dt="2026-05-07T22:40:11.311" v="6065" actId="14100"/>
          <ac:spMkLst>
            <pc:docMk/>
            <pc:sldMk cId="3508777608" sldId="301"/>
            <ac:spMk id="9" creationId="{C8C48895-EBDB-1E9D-40EC-C82C7F607BF5}"/>
          </ac:spMkLst>
        </pc:spChg>
      </pc:sldChg>
      <pc:sldChg chg="addSp delSp modSp new mod">
        <pc:chgData name="Tom Evans (2401159)" userId="c8601708-c763-43b8-88aa-6116b22ab35a" providerId="ADAL" clId="{96A1604E-C308-4515-9F97-3F7522F6FECE}" dt="2026-05-07T22:41:31.067" v="6072" actId="1076"/>
        <pc:sldMkLst>
          <pc:docMk/>
          <pc:sldMk cId="4157371510" sldId="302"/>
        </pc:sldMkLst>
        <pc:spChg chg="mod">
          <ac:chgData name="Tom Evans (2401159)" userId="c8601708-c763-43b8-88aa-6116b22ab35a" providerId="ADAL" clId="{96A1604E-C308-4515-9F97-3F7522F6FECE}" dt="2026-05-07T22:38:15.763" v="5997" actId="313"/>
          <ac:spMkLst>
            <pc:docMk/>
            <pc:sldMk cId="4157371510" sldId="302"/>
            <ac:spMk id="2" creationId="{881C7C80-65AC-74F5-B455-979B9587B3FC}"/>
          </ac:spMkLst>
        </pc:spChg>
        <pc:spChg chg="del mod">
          <ac:chgData name="Tom Evans (2401159)" userId="c8601708-c763-43b8-88aa-6116b22ab35a" providerId="ADAL" clId="{96A1604E-C308-4515-9F97-3F7522F6FECE}" dt="2026-05-07T22:35:39.815" v="5733" actId="478"/>
          <ac:spMkLst>
            <pc:docMk/>
            <pc:sldMk cId="4157371510" sldId="302"/>
            <ac:spMk id="4" creationId="{FE631A56-A18D-D4B6-1741-099A16F2E910}"/>
          </ac:spMkLst>
        </pc:spChg>
        <pc:spChg chg="mod">
          <ac:chgData name="Tom Evans (2401159)" userId="c8601708-c763-43b8-88aa-6116b22ab35a" providerId="ADAL" clId="{96A1604E-C308-4515-9F97-3F7522F6FECE}" dt="2026-05-07T22:38:53.333" v="6054" actId="20577"/>
          <ac:spMkLst>
            <pc:docMk/>
            <pc:sldMk cId="4157371510" sldId="302"/>
            <ac:spMk id="5" creationId="{9302CE1B-2A40-0E82-9096-CF3DD65FB5A6}"/>
          </ac:spMkLst>
        </pc:spChg>
        <pc:spChg chg="add mod">
          <ac:chgData name="Tom Evans (2401159)" userId="c8601708-c763-43b8-88aa-6116b22ab35a" providerId="ADAL" clId="{96A1604E-C308-4515-9F97-3F7522F6FECE}" dt="2026-05-07T22:41:31.067" v="6072" actId="1076"/>
          <ac:spMkLst>
            <pc:docMk/>
            <pc:sldMk cId="4157371510" sldId="302"/>
            <ac:spMk id="10" creationId="{BF2DE693-8C32-B3D3-4C30-AA71552C2E33}"/>
          </ac:spMkLst>
        </pc:spChg>
        <pc:spChg chg="add mod">
          <ac:chgData name="Tom Evans (2401159)" userId="c8601708-c763-43b8-88aa-6116b22ab35a" providerId="ADAL" clId="{96A1604E-C308-4515-9F97-3F7522F6FECE}" dt="2026-05-07T22:41:24.756" v="6071" actId="1076"/>
          <ac:spMkLst>
            <pc:docMk/>
            <pc:sldMk cId="4157371510" sldId="302"/>
            <ac:spMk id="11" creationId="{2A52EFFE-64F0-A38B-7086-D085353D497C}"/>
          </ac:spMkLst>
        </pc:spChg>
        <pc:grpChg chg="add mod">
          <ac:chgData name="Tom Evans (2401159)" userId="c8601708-c763-43b8-88aa-6116b22ab35a" providerId="ADAL" clId="{96A1604E-C308-4515-9F97-3F7522F6FECE}" dt="2026-05-07T22:38:18.575" v="5998" actId="1076"/>
          <ac:grpSpMkLst>
            <pc:docMk/>
            <pc:sldMk cId="4157371510" sldId="302"/>
            <ac:grpSpMk id="6" creationId="{E842FC58-B89B-2F1F-7415-E3CE6B4B8381}"/>
          </ac:grpSpMkLst>
        </pc:grpChg>
        <pc:picChg chg="add mod">
          <ac:chgData name="Tom Evans (2401159)" userId="c8601708-c763-43b8-88aa-6116b22ab35a" providerId="ADAL" clId="{96A1604E-C308-4515-9F97-3F7522F6FECE}" dt="2026-05-07T22:41:15.384" v="6069" actId="1076"/>
          <ac:picMkLst>
            <pc:docMk/>
            <pc:sldMk cId="4157371510" sldId="302"/>
            <ac:picMk id="3074" creationId="{A5951EC9-3C87-F351-228A-AE2552C7ED1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purl.oclc.org/ooxml/officeDocument/relationships/theme" Target="../theme/theme3.xml"/></Relationships>
</file>

<file path=ppt/handoutMasters/handoutMaster1.xml><?xml version="1.0" encoding="utf-8"?>
<p:handout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purl.oclc.org/ooxml/officeDocument/relationships/theme" Target="../theme/theme2.xml"/></Relationships>
</file>

<file path=ppt/notesMasters/notesMaster1.xml><?xml version="1.0" encoding="utf-8"?>
<p:notes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5/7/2026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purl.oclc.org/ooxml/drawingml/main" xmlns:r="http://purl.oclc.org/ooxml/officeDocument/relationships" xmlns:p="http://purl.oclc.org/ooxml/presentationml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purl.oclc.org/ooxml/drawingml/main" xmlns:r="http://purl.oclc.org/ooxml/officeDocument/relationships" xmlns:p="http://purl.oclc.org/ooxml/presentationml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purl.oclc.org/ooxml/drawingml/main" xmlns:r="http://purl.oclc.org/ooxml/officeDocument/relationships" xmlns:p="http://purl.oclc.org/ooxml/presentationml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purl.oclc.org/ooxml/drawingml/main" xmlns:r="http://purl.oclc.org/ooxml/officeDocument/relationships" xmlns:p="http://purl.oclc.org/ooxml/presentationml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purl.oclc.org/ooxml/drawingml/main" xmlns:r="http://purl.oclc.org/ooxml/officeDocument/relationships" xmlns:p="http://purl.oclc.org/ooxml/presentationml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purl.oclc.org/ooxml/drawingml/main" xmlns:r="http://purl.oclc.org/ooxml/officeDocument/relationships" xmlns:p="http://purl.oclc.org/ooxml/presentationml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purl.oclc.org/ooxml/drawingml/main" xmlns:r="http://purl.oclc.org/ooxml/officeDocument/relationships" xmlns:p="http://purl.oclc.org/ooxml/presentationml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purl.oclc.org/ooxml/drawingml/main" xmlns:r="http://purl.oclc.org/ooxml/officeDocument/relationships" xmlns:p="http://purl.oclc.org/ooxml/presentationml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purl.oclc.org/ooxml/drawingml/main" xmlns:r="http://purl.oclc.org/ooxml/officeDocument/relationships" xmlns:p="http://purl.oclc.org/ooxml/presentationml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purl.oclc.org/ooxml/drawingml/main" xmlns:r="http://purl.oclc.org/ooxml/officeDocument/relationships" xmlns:p="http://purl.oclc.org/ooxml/presentationml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purl.oclc.org/ooxml/drawingml/main" xmlns:r="http://purl.oclc.org/ooxml/officeDocument/relationships" xmlns:p="http://purl.oclc.org/ooxml/presentationml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purl.oclc.org/ooxml/drawingml/main" xmlns:r="http://purl.oclc.org/ooxml/officeDocument/relationships" xmlns:p="http://purl.oclc.org/ooxml/presentationml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%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purl.oclc.org/ooxml/drawingml/main" xmlns:r="http://purl.oclc.org/ooxml/officeDocument/relationships" xmlns:p="http://purl.oclc.org/ooxml/presentationml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purl.oclc.org/ooxml/drawingml/main" xmlns:r="http://purl.oclc.org/ooxml/officeDocument/relationships" xmlns:p="http://purl.oclc.org/ooxml/presentationml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purl.oclc.org/ooxml/drawingml/main" xmlns:r="http://purl.oclc.org/ooxml/officeDocument/relationships" xmlns:p="http://purl.oclc.org/ooxml/presentationml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purl.oclc.org/ooxml/drawingml/main" xmlns:r="http://purl.oclc.org/ooxml/officeDocument/relationships" xmlns:p="http://purl.oclc.org/ooxml/presentationml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purl.oclc.org/ooxml/drawingml/main" xmlns:r="http://purl.oclc.org/ooxml/officeDocument/relationships" xmlns:p="http://purl.oclc.org/ooxml/presentationml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%"/>
              </a:schemeClr>
            </a:solidFill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purl.oclc.org/ooxml/drawingml/main" xmlns:r="http://purl.oclc.org/ooxml/officeDocument/relationships" xmlns:p="http://purl.oclc.org/ooxml/presentationml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purl.oclc.org/ooxml/drawingml/main" xmlns:r="http://purl.oclc.org/ooxml/officeDocument/relationships" xmlns:p="http://purl.oclc.org/ooxml/presentationml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purl.oclc.org/ooxml/drawingml/main" xmlns:r="http://purl.oclc.org/ooxml/officeDocument/relationships" xmlns:p="http://purl.oclc.org/ooxml/presentationml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purl.oclc.org/ooxml/drawingml/main" xmlns:r="http://purl.oclc.org/ooxml/officeDocument/relationships" xmlns:p="http://purl.oclc.org/ooxml/presentationml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purl.oclc.org/ooxml/drawingml/main" xmlns:r="http://purl.oclc.org/ooxml/officeDocument/relationships" xmlns:p="http://purl.oclc.org/ooxml/presentationml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purl.oclc.org/ooxml/drawingml/main" xmlns:r="http://purl.oclc.org/ooxml/officeDocument/relationships" xmlns:p="http://purl.oclc.org/ooxml/presentationml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purl.oclc.org/ooxml/drawingml/main" xmlns:r="http://purl.oclc.org/ooxml/officeDocument/relationships" xmlns:p="http://purl.oclc.org/ooxml/presentationml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purl.oclc.org/ooxml/drawingml/main" xmlns:r="http://purl.oclc.org/ooxml/officeDocument/relationships" xmlns:p="http://purl.oclc.org/ooxml/presentationml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purl.oclc.org/ooxml/drawingml/main" xmlns:r="http://purl.oclc.org/ooxml/officeDocument/relationships" xmlns:p="http://purl.oclc.org/ooxml/presentationml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purl.oclc.org/ooxml/drawingml/main" xmlns:r="http://purl.oclc.org/ooxml/officeDocument/relationships" xmlns:p="http://purl.oclc.org/ooxml/presentationml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purl.oclc.org/ooxml/drawingml/main" xmlns:r="http://purl.oclc.org/ooxml/officeDocument/relationships" xmlns:p="http://purl.oclc.org/ooxml/presentationml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purl.oclc.org/ooxml/drawingml/main" xmlns:r="http://purl.oclc.org/ooxml/officeDocument/relationships" xmlns:p="http://purl.oclc.org/ooxml/presentationml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%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%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%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%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purl.oclc.org/ooxml/drawingml/main" xmlns:r="http://purl.oclc.org/ooxml/officeDocument/relationships" xmlns:p="http://purl.oclc.org/ooxml/presentationml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%"/>
            </a:schemeClr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purl.oclc.org/ooxml/drawingml/main" xmlns:r="http://purl.oclc.org/ooxml/officeDocument/relationships" xmlns:p="http://purl.oclc.org/ooxml/presentationml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purl.oclc.org/ooxml/drawingml/main" xmlns:r="http://purl.oclc.org/ooxml/officeDocument/relationships" xmlns:p="http://purl.oclc.org/ooxml/presentationml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purl.oclc.org/ooxml/drawingml/main" xmlns:r="http://purl.oclc.org/ooxml/officeDocument/relationships" xmlns:p="http://purl.oclc.org/ooxml/presentationml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purl.oclc.org/ooxml/drawingml/main" xmlns:r="http://purl.oclc.org/ooxml/officeDocument/relationships" xmlns:p="http://purl.oclc.org/ooxml/presentationml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purl.oclc.org/ooxml/drawingml/main" xmlns:r="http://purl.oclc.org/ooxml/officeDocument/relationships" xmlns:p="http://purl.oclc.org/ooxml/presentationml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purl.oclc.org/ooxml/drawingml/main" xmlns:r="http://purl.oclc.org/ooxml/officeDocument/relationships" xmlns:p="http://purl.oclc.org/ooxml/presentationml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purl.oclc.org/ooxml/drawingml/main" xmlns:r="http://purl.oclc.org/ooxml/officeDocument/relationships" xmlns:p="http://purl.oclc.org/ooxml/presentationml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purl.oclc.org/ooxml/drawingml/main" xmlns:r="http://purl.oclc.org/ooxml/officeDocument/relationships" xmlns:p="http://purl.oclc.org/ooxml/presentationml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%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purl.oclc.org/ooxml/officeDocument/relationships/slideLayout" Target="../slideLayouts/slideLayout13.xml"/><Relationship Id="rId18" Type="http://purl.oclc.org/ooxml/officeDocument/relationships/slideLayout" Target="../slideLayouts/slideLayout18.xml"/><Relationship Id="rId26" Type="http://purl.oclc.org/ooxml/officeDocument/relationships/slideLayout" Target="../slideLayouts/slideLayout26.xml"/><Relationship Id="rId39" Type="http://purl.oclc.org/ooxml/officeDocument/relationships/slideLayout" Target="../slideLayouts/slideLayout39.xml"/><Relationship Id="rId21" Type="http://purl.oclc.org/ooxml/officeDocument/relationships/slideLayout" Target="../slideLayouts/slideLayout21.xml"/><Relationship Id="rId34" Type="http://purl.oclc.org/ooxml/officeDocument/relationships/slideLayout" Target="../slideLayouts/slideLayout34.xml"/><Relationship Id="rId42" Type="http://purl.oclc.org/ooxml/officeDocument/relationships/slideLayout" Target="../slideLayouts/slideLayout42.xml"/><Relationship Id="rId47" Type="http://purl.oclc.org/ooxml/officeDocument/relationships/slideLayout" Target="../slideLayouts/slideLayout47.xml"/><Relationship Id="rId50" Type="http://purl.oclc.org/ooxml/officeDocument/relationships/slideLayout" Target="../slideLayouts/slideLayout50.xml"/><Relationship Id="rId7" Type="http://purl.oclc.org/ooxml/officeDocument/relationships/slideLayout" Target="../slideLayouts/slideLayout7.xml"/><Relationship Id="rId2" Type="http://purl.oclc.org/ooxml/officeDocument/relationships/slideLayout" Target="../slideLayouts/slideLayout2.xml"/><Relationship Id="rId16" Type="http://purl.oclc.org/ooxml/officeDocument/relationships/slideLayout" Target="../slideLayouts/slideLayout16.xml"/><Relationship Id="rId29" Type="http://purl.oclc.org/ooxml/officeDocument/relationships/slideLayout" Target="../slideLayouts/slideLayout29.xml"/><Relationship Id="rId11" Type="http://purl.oclc.org/ooxml/officeDocument/relationships/slideLayout" Target="../slideLayouts/slideLayout11.xml"/><Relationship Id="rId24" Type="http://purl.oclc.org/ooxml/officeDocument/relationships/slideLayout" Target="../slideLayouts/slideLayout24.xml"/><Relationship Id="rId32" Type="http://purl.oclc.org/ooxml/officeDocument/relationships/slideLayout" Target="../slideLayouts/slideLayout32.xml"/><Relationship Id="rId37" Type="http://purl.oclc.org/ooxml/officeDocument/relationships/slideLayout" Target="../slideLayouts/slideLayout37.xml"/><Relationship Id="rId40" Type="http://purl.oclc.org/ooxml/officeDocument/relationships/slideLayout" Target="../slideLayouts/slideLayout40.xml"/><Relationship Id="rId45" Type="http://purl.oclc.org/ooxml/officeDocument/relationships/slideLayout" Target="../slideLayouts/slideLayout45.xml"/><Relationship Id="rId53" Type="http://purl.oclc.org/ooxml/officeDocument/relationships/theme" Target="../theme/theme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19" Type="http://purl.oclc.org/ooxml/officeDocument/relationships/slideLayout" Target="../slideLayouts/slideLayout19.xml"/><Relationship Id="rId31" Type="http://purl.oclc.org/ooxml/officeDocument/relationships/slideLayout" Target="../slideLayouts/slideLayout31.xml"/><Relationship Id="rId44" Type="http://purl.oclc.org/ooxml/officeDocument/relationships/slideLayout" Target="../slideLayouts/slideLayout44.xml"/><Relationship Id="rId52" Type="http://purl.oclc.org/ooxml/officeDocument/relationships/slideLayout" Target="../slideLayouts/slideLayout52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Relationship Id="rId14" Type="http://purl.oclc.org/ooxml/officeDocument/relationships/slideLayout" Target="../slideLayouts/slideLayout14.xml"/><Relationship Id="rId22" Type="http://purl.oclc.org/ooxml/officeDocument/relationships/slideLayout" Target="../slideLayouts/slideLayout22.xml"/><Relationship Id="rId27" Type="http://purl.oclc.org/ooxml/officeDocument/relationships/slideLayout" Target="../slideLayouts/slideLayout27.xml"/><Relationship Id="rId30" Type="http://purl.oclc.org/ooxml/officeDocument/relationships/slideLayout" Target="../slideLayouts/slideLayout30.xml"/><Relationship Id="rId35" Type="http://purl.oclc.org/ooxml/officeDocument/relationships/slideLayout" Target="../slideLayouts/slideLayout35.xml"/><Relationship Id="rId43" Type="http://purl.oclc.org/ooxml/officeDocument/relationships/slideLayout" Target="../slideLayouts/slideLayout43.xml"/><Relationship Id="rId48" Type="http://purl.oclc.org/ooxml/officeDocument/relationships/slideLayout" Target="../slideLayouts/slideLayout48.xml"/><Relationship Id="rId8" Type="http://purl.oclc.org/ooxml/officeDocument/relationships/slideLayout" Target="../slideLayouts/slideLayout8.xml"/><Relationship Id="rId51" Type="http://purl.oclc.org/ooxml/officeDocument/relationships/slideLayout" Target="../slideLayouts/slideLayout51.xml"/><Relationship Id="rId3" Type="http://purl.oclc.org/ooxml/officeDocument/relationships/slideLayout" Target="../slideLayouts/slideLayout3.xml"/><Relationship Id="rId12" Type="http://purl.oclc.org/ooxml/officeDocument/relationships/slideLayout" Target="../slideLayouts/slideLayout12.xml"/><Relationship Id="rId17" Type="http://purl.oclc.org/ooxml/officeDocument/relationships/slideLayout" Target="../slideLayouts/slideLayout17.xml"/><Relationship Id="rId25" Type="http://purl.oclc.org/ooxml/officeDocument/relationships/slideLayout" Target="../slideLayouts/slideLayout25.xml"/><Relationship Id="rId33" Type="http://purl.oclc.org/ooxml/officeDocument/relationships/slideLayout" Target="../slideLayouts/slideLayout33.xml"/><Relationship Id="rId38" Type="http://purl.oclc.org/ooxml/officeDocument/relationships/slideLayout" Target="../slideLayouts/slideLayout38.xml"/><Relationship Id="rId46" Type="http://purl.oclc.org/ooxml/officeDocument/relationships/slideLayout" Target="../slideLayouts/slideLayout46.xml"/><Relationship Id="rId20" Type="http://purl.oclc.org/ooxml/officeDocument/relationships/slideLayout" Target="../slideLayouts/slideLayout20.xml"/><Relationship Id="rId41" Type="http://purl.oclc.org/ooxml/officeDocument/relationships/slideLayout" Target="../slideLayouts/slideLayout41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5" Type="http://purl.oclc.org/ooxml/officeDocument/relationships/slideLayout" Target="../slideLayouts/slideLayout15.xml"/><Relationship Id="rId23" Type="http://purl.oclc.org/ooxml/officeDocument/relationships/slideLayout" Target="../slideLayouts/slideLayout23.xml"/><Relationship Id="rId28" Type="http://purl.oclc.org/ooxml/officeDocument/relationships/slideLayout" Target="../slideLayouts/slideLayout28.xml"/><Relationship Id="rId36" Type="http://purl.oclc.org/ooxml/officeDocument/relationships/slideLayout" Target="../slideLayouts/slideLayout36.xml"/><Relationship Id="rId49" Type="http://purl.oclc.org/ooxml/officeDocument/relationships/slideLayout" Target="../slideLayouts/slideLayout4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%"/>
        </a:lnSpc>
        <a:spcBef>
          <a:spcPct val="0%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%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purl.oclc.org/ooxml/officeDocument/relationships/image" Target="../media/image2.png"/><Relationship Id="rId2" Type="http://purl.oclc.org/ooxml/officeDocument/relationships/image" Target="../media/image1.png"/><Relationship Id="rId1" Type="http://purl.oclc.org/ooxml/officeDocument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image" Target="../media/image3.png"/><Relationship Id="rId2" Type="http://purl.oclc.org/ooxml/officeDocument/relationships/image" Target="../media/image2.png"/><Relationship Id="rId1" Type="http://purl.oclc.org/ooxml/officeDocument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purl.oclc.org/ooxml/officeDocument/relationships/image" Target="../media/image2.png"/><Relationship Id="rId2" Type="http://purl.oclc.org/ooxml/officeDocument/relationships/image" Target="../media/image4.png"/><Relationship Id="rId1" Type="http://purl.oclc.org/ooxml/officeDocument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purl.oclc.org/ooxml/officeDocument/relationships/image" Target="../media/image2.png"/><Relationship Id="rId1" Type="http://purl.oclc.org/ooxml/officeDocument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purl.oclc.org/ooxml/officeDocument/relationships/image" Target="../media/image2.png"/><Relationship Id="rId1" Type="http://purl.oclc.org/ooxml/officeDocument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2" Type="http://purl.oclc.org/ooxml/officeDocument/relationships/image" Target="../media/image5.jpeg"/><Relationship Id="rId1" Type="http://purl.oclc.org/ooxml/officeDocument/relationships/slideLayout" Target="../slideLayouts/slideLayout45.xm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CDE073A-EF5E-928C-3905-7913B1568A6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ph type="pic" sz="quarter" idx="10"/>
          </p:nvPr>
        </p:nvPicPr>
        <p:blipFill>
          <a:blip r:embed="rId2"/>
          <a:srcRect l="9.513%" r="9.513%"/>
          <a:stretch/>
        </p:blipFill>
        <p:spPr>
          <a:xfrm>
            <a:off x="4897551" y="262419"/>
            <a:ext cx="7169531" cy="5913439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688183"/>
            <a:ext cx="4416424" cy="2182811"/>
          </a:xfrm>
        </p:spPr>
        <p:txBody>
          <a:bodyPr anchor="b">
            <a:normAutofit fontScale="90%"/>
          </a:bodyPr>
          <a:lstStyle/>
          <a:p>
            <a:r>
              <a:rPr lang="en-US" sz="4600" dirty="0"/>
              <a:t>Ysgol Bae Baglan Community School- Parkour project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091" y="3097794"/>
            <a:ext cx="4416424" cy="976311"/>
          </a:xfrm>
        </p:spPr>
        <p:txBody>
          <a:bodyPr>
            <a:normAutofit fontScale="92.5%" lnSpcReduction="20%"/>
          </a:bodyPr>
          <a:lstStyle/>
          <a:p>
            <a:r>
              <a:rPr lang="en-US" dirty="0"/>
              <a:t>Ages 7-11</a:t>
            </a:r>
          </a:p>
          <a:p>
            <a:r>
              <a:rPr lang="en-GB" dirty="0"/>
              <a:t>Community Sports Planning and Delivery (BMSM5008)-</a:t>
            </a:r>
            <a:r>
              <a:rPr lang="en-US" dirty="0"/>
              <a:t> Tom Evans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CD40585-1584-B66D-3BD1-36FFD5CC3F3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.295%" t="30.483%" b="39.323%"/>
          <a:stretch>
            <a:fillRect/>
          </a:stretch>
        </p:blipFill>
        <p:spPr>
          <a:xfrm flipH="1">
            <a:off x="5904932" y="1893735"/>
            <a:ext cx="668072" cy="5246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1147CC2-F092-7925-92D3-87B0C759745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.48%" t="58.087%"/>
          <a:stretch>
            <a:fillRect/>
          </a:stretch>
        </p:blipFill>
        <p:spPr>
          <a:xfrm>
            <a:off x="6635642" y="2870994"/>
            <a:ext cx="817980" cy="8727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CAE3812-2283-60AB-C442-149915B39C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.343%" r="51.295%" b="38.031%"/>
          <a:stretch>
            <a:fillRect/>
          </a:stretch>
        </p:blipFill>
        <p:spPr>
          <a:xfrm>
            <a:off x="7568464" y="4212846"/>
            <a:ext cx="2004489" cy="168509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CF86C23-F5A6-2B47-E1C6-A28894D16A3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.474%" b="67.855%"/>
          <a:stretch>
            <a:fillRect/>
          </a:stretch>
        </p:blipFill>
        <p:spPr>
          <a:xfrm>
            <a:off x="6096000" y="3028746"/>
            <a:ext cx="668072" cy="55720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BEEA5B2-8B94-B17B-9C5B-89DDDCE51DB1}"/>
              </a:ext>
            </a:extLst>
          </p:cNvPr>
          <p:cNvSpPr txBox="1"/>
          <p:nvPr/>
        </p:nvSpPr>
        <p:spPr>
          <a:xfrm>
            <a:off x="371475" y="6205343"/>
            <a:ext cx="9201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presentation will explain how and why a parkour activity session will encourage children aged 7-11 into sport and build confidence</a:t>
            </a:r>
          </a:p>
        </p:txBody>
      </p:sp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8" y="653835"/>
            <a:ext cx="5272764" cy="724330"/>
          </a:xfrm>
        </p:spPr>
        <p:txBody>
          <a:bodyPr/>
          <a:lstStyle/>
          <a:p>
            <a:r>
              <a:rPr lang="en-US" dirty="0"/>
              <a:t>Why it’s needed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1961990"/>
            <a:ext cx="5272764" cy="3565568"/>
          </a:xfrm>
        </p:spPr>
        <p:txBody>
          <a:bodyPr>
            <a:normAutofit fontScale="92.5%" lnSpcReduction="10%"/>
          </a:bodyPr>
          <a:lstStyle/>
          <a:p>
            <a:r>
              <a:rPr lang="en-US" dirty="0"/>
              <a:t>Childhood inactivity is an increasing issue in Wales.</a:t>
            </a:r>
          </a:p>
          <a:p>
            <a:pPr marL="0" indent="0">
              <a:buNone/>
            </a:pPr>
            <a:r>
              <a:rPr lang="en-US" dirty="0"/>
              <a:t>(36% 2022, 44% 2018)</a:t>
            </a:r>
          </a:p>
          <a:p>
            <a:r>
              <a:rPr lang="en-US" dirty="0"/>
              <a:t>Not participating in physical activity leads to health risks in the future </a:t>
            </a:r>
          </a:p>
          <a:p>
            <a:r>
              <a:rPr lang="en-US" dirty="0"/>
              <a:t>To boost confidence</a:t>
            </a:r>
          </a:p>
          <a:p>
            <a:r>
              <a:rPr lang="en-US" dirty="0"/>
              <a:t>Trying something new with transferable skills</a:t>
            </a:r>
          </a:p>
          <a:p>
            <a:pPr marL="0" indent="0">
              <a:buNone/>
            </a:pPr>
            <a:r>
              <a:rPr lang="en-US" dirty="0"/>
              <a:t>(69% confident in trying new sport)</a:t>
            </a:r>
          </a:p>
          <a:p>
            <a:r>
              <a:rPr lang="en-US" dirty="0"/>
              <a:t>Allows opportunities for those with lack of access</a:t>
            </a:r>
          </a:p>
          <a:p>
            <a:pPr marL="0" indent="0">
              <a:buNone/>
            </a:pPr>
            <a:r>
              <a:rPr lang="en-US" dirty="0"/>
              <a:t>(32% of pupils would do sport if there were more suited opportunities)(35% if they had more time)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2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6F5B45-7753-0983-4276-0B414F1EA9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.474%" b="67.855%"/>
          <a:stretch>
            <a:fillRect/>
          </a:stretch>
        </p:blipFill>
        <p:spPr>
          <a:xfrm>
            <a:off x="9707748" y="-81373"/>
            <a:ext cx="1339356" cy="1117086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2A84B417-CC97-F760-66C1-45F0B93C108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.332%" r="22.994%"/>
          <a:stretch>
            <a:fillRect/>
          </a:stretch>
        </p:blipFill>
        <p:spPr>
          <a:xfrm>
            <a:off x="0" y="939800"/>
            <a:ext cx="6483854" cy="4978400"/>
          </a:xfrm>
          <a:prstGeom prst="rect">
            <a:avLst/>
          </a:prstGeom>
          <a:solidFill>
            <a:prstClr val="white">
              <a:lumMod val="95%"/>
            </a:prstClr>
          </a:solidFill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3A5C002-48B0-B30D-2411-22D9DA25BDC3}"/>
              </a:ext>
            </a:extLst>
          </p:cNvPr>
          <p:cNvSpPr txBox="1"/>
          <p:nvPr/>
        </p:nvSpPr>
        <p:spPr>
          <a:xfrm>
            <a:off x="436728" y="6397312"/>
            <a:ext cx="3016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it fun &amp; engaging</a:t>
            </a:r>
          </a:p>
        </p:txBody>
      </p:sp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11" y="265150"/>
            <a:ext cx="11520487" cy="758824"/>
          </a:xfrm>
        </p:spPr>
        <p:txBody>
          <a:bodyPr/>
          <a:lstStyle/>
          <a:p>
            <a:r>
              <a:rPr lang="en-US" dirty="0"/>
              <a:t>Research and Evidence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6100" y="1616585"/>
            <a:ext cx="3142800" cy="4191000"/>
          </a:xfrm>
        </p:spPr>
        <p:txBody>
          <a:bodyPr>
            <a:normAutofit lnSpcReduction="10%"/>
          </a:bodyPr>
          <a:lstStyle/>
          <a:p>
            <a:r>
              <a:rPr lang="en-US" dirty="0"/>
              <a:t>2022 Sport Wales school sport survey.</a:t>
            </a:r>
          </a:p>
          <a:p>
            <a:r>
              <a:rPr lang="en-US" dirty="0"/>
              <a:t>2018 Previous.</a:t>
            </a:r>
          </a:p>
          <a:p>
            <a:r>
              <a:rPr lang="en-US" dirty="0"/>
              <a:t>57% enjoy PE a lot</a:t>
            </a:r>
          </a:p>
          <a:p>
            <a:r>
              <a:rPr lang="en-US" dirty="0"/>
              <a:t>93% want to do more sport</a:t>
            </a:r>
          </a:p>
          <a:p>
            <a:r>
              <a:rPr lang="en-US" dirty="0"/>
              <a:t>69% are confident in trying a new sport</a:t>
            </a:r>
          </a:p>
          <a:p>
            <a:r>
              <a:rPr lang="en-US" dirty="0"/>
              <a:t>35% would do more sport if they had more time</a:t>
            </a:r>
          </a:p>
          <a:p>
            <a:r>
              <a:rPr lang="en-US" dirty="0"/>
              <a:t>44% in Neath exercise 3 times or more weekly (37% avg)</a:t>
            </a:r>
          </a:p>
          <a:p>
            <a:pPr marL="0" indent="0">
              <a:buNone/>
            </a:pPr>
            <a:r>
              <a:rPr lang="en-US" dirty="0"/>
              <a:t>(Sport Wales school survey 2022 years 3-6)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3</a:t>
            </a:fld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0441BA8-A643-8C87-1258-15F805B48FF5}"/>
              </a:ext>
            </a:extLst>
          </p:cNvPr>
          <p:cNvGrpSpPr/>
          <p:nvPr/>
        </p:nvGrpSpPr>
        <p:grpSpPr>
          <a:xfrm>
            <a:off x="287102" y="887497"/>
            <a:ext cx="6644186" cy="2988468"/>
            <a:chOff x="276274" y="1226445"/>
            <a:chExt cx="6578775" cy="3960095"/>
          </a:xfrm>
        </p:grpSpPr>
        <p:pic>
          <p:nvPicPr>
            <p:cNvPr id="9" name="Picture Placeholder 8">
              <a:extLst>
                <a:ext uri="{FF2B5EF4-FFF2-40B4-BE49-F238E27FC236}">
                  <a16:creationId xmlns:a16="http://schemas.microsoft.com/office/drawing/2014/main" id="{0DB5F092-CD77-B69D-F12E-6B1CA18C0DE5}"/>
                </a:ext>
              </a:extLst>
            </p:cNvPr>
            <p:cNvPicPr>
              <a:picLocks noChangeAspect="1"/>
            </p:cNvPicPr>
            <p:nvPr>
              <p:ph type="pic" sz="quarter" idx="13"/>
            </p:nvPr>
          </p:nvPicPr>
          <p:blipFill>
            <a:blip r:embed="rId2"/>
            <a:srcRect l="1.615%" r="2.943%"/>
            <a:stretch>
              <a:fillRect/>
            </a:stretch>
          </p:blipFill>
          <p:spPr>
            <a:xfrm>
              <a:off x="276274" y="1226445"/>
              <a:ext cx="6288300" cy="3960095"/>
            </a:xfrm>
            <a:prstGeom prst="rect">
              <a:avLst/>
            </a:prstGeom>
            <a:solidFill>
              <a:prstClr val="white">
                <a:lumMod val="95%"/>
              </a:prstClr>
            </a:solidFill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3BF1E64-1037-2B3B-7A65-F24C0EDE0EA9}"/>
                </a:ext>
              </a:extLst>
            </p:cNvPr>
            <p:cNvSpPr txBox="1">
              <a:spLocks/>
            </p:cNvSpPr>
            <p:nvPr/>
          </p:nvSpPr>
          <p:spPr>
            <a:xfrm>
              <a:off x="6131718" y="2020711"/>
              <a:ext cx="7233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-9%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256B6A9-C26A-0390-7074-6BE138A6C565}"/>
                </a:ext>
              </a:extLst>
            </p:cNvPr>
            <p:cNvSpPr txBox="1">
              <a:spLocks/>
            </p:cNvSpPr>
            <p:nvPr/>
          </p:nvSpPr>
          <p:spPr>
            <a:xfrm>
              <a:off x="3807725" y="2599477"/>
              <a:ext cx="7506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-2%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FFAF275-DC36-5334-D96B-7E78935A29E1}"/>
                </a:ext>
              </a:extLst>
            </p:cNvPr>
            <p:cNvSpPr txBox="1">
              <a:spLocks/>
            </p:cNvSpPr>
            <p:nvPr/>
          </p:nvSpPr>
          <p:spPr>
            <a:xfrm>
              <a:off x="3596184" y="3247746"/>
              <a:ext cx="5868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+2%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5907F24-9D88-AD01-BE5B-48CBE7142D05}"/>
                </a:ext>
              </a:extLst>
            </p:cNvPr>
            <p:cNvSpPr txBox="1">
              <a:spLocks/>
            </p:cNvSpPr>
            <p:nvPr/>
          </p:nvSpPr>
          <p:spPr>
            <a:xfrm>
              <a:off x="4990530" y="3855913"/>
              <a:ext cx="9234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+10%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3D87606E-FBE7-96FD-4FD7-AC62DC1BC3BA}"/>
              </a:ext>
            </a:extLst>
          </p:cNvPr>
          <p:cNvSpPr txBox="1"/>
          <p:nvPr/>
        </p:nvSpPr>
        <p:spPr>
          <a:xfrm>
            <a:off x="8376100" y="5548450"/>
            <a:ext cx="3807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6E6E6"/>
                </a:solidFill>
              </a:rPr>
              <a:t>116,000 pupils over 1000 schools (2022)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6659FF-323F-7E79-138B-E2ED5633D844}"/>
              </a:ext>
            </a:extLst>
          </p:cNvPr>
          <p:cNvSpPr txBox="1"/>
          <p:nvPr/>
        </p:nvSpPr>
        <p:spPr>
          <a:xfrm>
            <a:off x="384411" y="3985146"/>
            <a:ext cx="35665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Parkour UK- NGB- Wales sport association (WSA)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“The parkour community is ever growing in Wales”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“Having a future based around young students is awesome”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BFE54DF-36BF-7F9A-53E6-522B75110017}"/>
              </a:ext>
            </a:extLst>
          </p:cNvPr>
          <p:cNvSpPr/>
          <p:nvPr/>
        </p:nvSpPr>
        <p:spPr>
          <a:xfrm>
            <a:off x="4232710" y="3985146"/>
            <a:ext cx="3807726" cy="260770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APSE (Association for Public Service Excellence)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Most common between 13–30-year-olds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Growing popularity in 8–13-year-olds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%"/>
                  </a:schemeClr>
                </a:solidFill>
              </a:rPr>
              <a:t>More Parkour videos are watched on YouTube than BMX and Skateboarding combined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AB3D711-5B41-D421-7D80-FEEF6E17AB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.295%" b="65.923%"/>
          <a:stretch>
            <a:fillRect/>
          </a:stretch>
        </p:blipFill>
        <p:spPr>
          <a:xfrm>
            <a:off x="7711174" y="288755"/>
            <a:ext cx="1553662" cy="145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6BEE08E-D5C0-42E2-AB73-7CCC07B72E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54749" y="1642104"/>
            <a:ext cx="5372096" cy="358712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Participation is rising and there is more media attention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It’s fun and different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It’s becoming more popular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Many skills can act as steppingstones to other sports- gymnastics+ improve components of fitness (endurance, flexibility, strength, power)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Easy to learn basics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dirty="0"/>
              <a:t>Popular with the age group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b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0BEB88-12D3-41F1-B6BA-706EF7480F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/>
          <a:lstStyle/>
          <a:p>
            <a:fld id="{03DC2DEF-D2FE-4B45-ABA4-9F153FD1C98A}" type="slidenum">
              <a:rPr lang="en-US" smtClean="0"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4059C-831B-C584-CA43-9E9956704821}"/>
              </a:ext>
            </a:extLst>
          </p:cNvPr>
          <p:cNvSpPr txBox="1"/>
          <p:nvPr/>
        </p:nvSpPr>
        <p:spPr>
          <a:xfrm>
            <a:off x="4665435" y="556993"/>
            <a:ext cx="5253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+mj-lt"/>
              </a:rPr>
              <a:t>Why Parkour?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0DA1AB-A6CB-95B2-C4C4-F66BE193CC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.295%" t="30.483%" b="39.323%"/>
          <a:stretch>
            <a:fillRect/>
          </a:stretch>
        </p:blipFill>
        <p:spPr>
          <a:xfrm>
            <a:off x="9918776" y="4176215"/>
            <a:ext cx="1254409" cy="10396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FF3C44-1D7F-8B11-F43B-72B752E732F3}"/>
              </a:ext>
            </a:extLst>
          </p:cNvPr>
          <p:cNvSpPr txBox="1"/>
          <p:nvPr/>
        </p:nvSpPr>
        <p:spPr>
          <a:xfrm>
            <a:off x="565155" y="1942355"/>
            <a:ext cx="517250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At a low level, equipment is cheap and easy to use and access</a:t>
            </a:r>
          </a:p>
          <a:p>
            <a:r>
              <a:rPr lang="en-US" sz="2000" dirty="0">
                <a:latin typeface="+mj-lt"/>
              </a:rPr>
              <a:t>(cones, mats, benches, soft boxes, floor spots)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Ysgol Bae Baglan has a sports hall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There is no winner or loser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You are compared to your previous self not competing against others-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Easy to adapt based off performance</a:t>
            </a:r>
            <a:endParaRPr lang="en-GB" sz="2000" dirty="0">
              <a:latin typeface="+mj-lt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3F1A870-A0A9-D0A4-C055-952F2B9B1C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.343%" r="51.295%" b="38.031%"/>
          <a:stretch>
            <a:fillRect/>
          </a:stretch>
        </p:blipFill>
        <p:spPr>
          <a:xfrm>
            <a:off x="1018815" y="4989711"/>
            <a:ext cx="1266030" cy="1064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670743"/>
      </p:ext>
    </p:extLst>
  </p:cSld>
  <p:clrMapOvr>
    <a:masterClrMapping/>
  </p:clrMapOvr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2C00B059-8249-401E-BECD-DC838B36F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1E71C2-3FC1-41C1-8255-33A1AC80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5</a:t>
            </a:fld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ED42596E-DB09-43F7-A053-18CEB2DDE63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lnSpcReduction="10%"/>
          </a:bodyPr>
          <a:lstStyle/>
          <a:p>
            <a:r>
              <a:rPr lang="en-US" dirty="0"/>
              <a:t>Be active Wales fund</a:t>
            </a:r>
          </a:p>
          <a:p>
            <a:r>
              <a:rPr lang="en-US" dirty="0"/>
              <a:t>Offers £300- £50,000 for not-for-profit sports organisations.</a:t>
            </a:r>
          </a:p>
          <a:p>
            <a:r>
              <a:rPr lang="en-US" dirty="0"/>
              <a:t>Much of the equipment should already be available at Ysgol Bae Baglan; more advanced technical equipment if sessions are successful. </a:t>
            </a:r>
          </a:p>
          <a:p>
            <a:r>
              <a:rPr lang="en-US" dirty="0"/>
              <a:t>A £395 course would be required for the Level 1 qualification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26BFA3F-76A9-2D95-93CB-BA9B9200AACB}"/>
              </a:ext>
            </a:extLst>
          </p:cNvPr>
          <p:cNvGrpSpPr/>
          <p:nvPr/>
        </p:nvGrpSpPr>
        <p:grpSpPr>
          <a:xfrm>
            <a:off x="6464489" y="3622834"/>
            <a:ext cx="3798627" cy="2320607"/>
            <a:chOff x="6464489" y="3622834"/>
            <a:chExt cx="3798627" cy="232060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4FE9E15-755E-D13E-B6C8-A4270584230D}"/>
                </a:ext>
              </a:extLst>
            </p:cNvPr>
            <p:cNvSpPr/>
            <p:nvPr/>
          </p:nvSpPr>
          <p:spPr>
            <a:xfrm>
              <a:off x="6464489" y="3622834"/>
              <a:ext cx="3798627" cy="221599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C4C3C8B-46E2-34FF-1D8E-6EE8BDED9C23}"/>
                </a:ext>
              </a:extLst>
            </p:cNvPr>
            <p:cNvSpPr txBox="1"/>
            <p:nvPr/>
          </p:nvSpPr>
          <p:spPr>
            <a:xfrm>
              <a:off x="6464489" y="3727450"/>
              <a:ext cx="3798627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solidFill>
                    <a:schemeClr val="bg1"/>
                  </a:solidFill>
                </a:rPr>
                <a:t>The local authority may be inclined to join and help funding if the project is a success.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solidFill>
                    <a:schemeClr val="bg1"/>
                  </a:solidFill>
                </a:rPr>
                <a:t>The project is targeted to boost participation so is more likely to be approved for funding.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01CA609A-C7BE-4C44-5DDE-5B4B5C5BA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.474%" b="67.855%"/>
          <a:stretch>
            <a:fillRect/>
          </a:stretch>
        </p:blipFill>
        <p:spPr>
          <a:xfrm>
            <a:off x="5051407" y="1676887"/>
            <a:ext cx="1339356" cy="111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26269"/>
      </p:ext>
    </p:extLst>
  </p:cSld>
  <p:clrMapOvr>
    <a:masterClrMapping/>
  </p:clrMapOvr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993A8-08B2-9ACB-FEB9-17938AF23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 session will run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6F4EAE-443B-C5B8-5869-A83282326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7E52EE-F8C3-E1C1-5B3D-9E0E6727EA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92.5%"/>
          </a:bodyPr>
          <a:lstStyle/>
          <a:p>
            <a:pPr marL="0" indent="0">
              <a:buNone/>
            </a:pPr>
            <a:r>
              <a:rPr lang="en-GB" dirty="0"/>
              <a:t>Session aims:</a:t>
            </a:r>
          </a:p>
          <a:p>
            <a:pPr marL="0" indent="0">
              <a:buNone/>
            </a:pPr>
            <a:r>
              <a:rPr lang="en-GB" dirty="0"/>
              <a:t>Have fun, build confidence, be safe, focus on learning over performance.</a:t>
            </a:r>
          </a:p>
          <a:p>
            <a:r>
              <a:rPr lang="en-GB" dirty="0"/>
              <a:t>Fun warm up- Parkour specific Simon says</a:t>
            </a:r>
          </a:p>
          <a:p>
            <a:r>
              <a:rPr lang="en-GB" dirty="0"/>
              <a:t>Different stations will be set.</a:t>
            </a:r>
          </a:p>
          <a:p>
            <a:r>
              <a:rPr lang="en-GB" dirty="0"/>
              <a:t>Small groups will rotate between activity stations</a:t>
            </a:r>
          </a:p>
          <a:p>
            <a:pPr marL="0" indent="0">
              <a:buNone/>
            </a:pPr>
            <a:r>
              <a:rPr lang="en-GB" dirty="0"/>
              <a:t>(running, jumping, crawling)</a:t>
            </a:r>
          </a:p>
          <a:p>
            <a:r>
              <a:rPr lang="en-GB" dirty="0"/>
              <a:t>Individually they will complete a full course at the end.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211D608-F7A4-CB5D-8B08-C449A61BD6A2}"/>
              </a:ext>
            </a:extLst>
          </p:cNvPr>
          <p:cNvSpPr/>
          <p:nvPr/>
        </p:nvSpPr>
        <p:spPr>
          <a:xfrm>
            <a:off x="5145206" y="450376"/>
            <a:ext cx="7046794" cy="4640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C48895-EBDB-1E9D-40EC-C82C7F607BF5}"/>
              </a:ext>
            </a:extLst>
          </p:cNvPr>
          <p:cNvSpPr/>
          <p:nvPr/>
        </p:nvSpPr>
        <p:spPr>
          <a:xfrm>
            <a:off x="5137577" y="914399"/>
            <a:ext cx="7054423" cy="47221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42D441-A1B0-638B-5FA8-E0E766CDD236}"/>
              </a:ext>
            </a:extLst>
          </p:cNvPr>
          <p:cNvSpPr txBox="1"/>
          <p:nvPr/>
        </p:nvSpPr>
        <p:spPr>
          <a:xfrm>
            <a:off x="5137577" y="475990"/>
            <a:ext cx="709683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Warm up- Simon says e.g. hop on one foot, jump and spin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Traffic light parkour- running and turning</a:t>
            </a:r>
          </a:p>
          <a:p>
            <a:r>
              <a:rPr lang="en-GB" dirty="0"/>
              <a:t>Green= run/ hop/skip/jump fast, Yellow= slow, Red= stop+ balance on one leg, Roundabout= spin and change direction, Tunnel= crawl</a:t>
            </a:r>
          </a:p>
          <a:p>
            <a:r>
              <a:rPr lang="en-GB" dirty="0"/>
              <a:t>Area marked with cones that must be avoided.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floor is lava- jumping and landing</a:t>
            </a:r>
          </a:p>
          <a:p>
            <a:r>
              <a:rPr lang="en-GB" dirty="0"/>
              <a:t>Begin on 2 legs jump between floor spots, increasing distances between spots, small soft boxes to jump on and off also. </a:t>
            </a:r>
          </a:p>
          <a:p>
            <a:r>
              <a:rPr lang="en-GB" dirty="0"/>
              <a:t>Progress to jumping with 1 leg</a:t>
            </a:r>
          </a:p>
          <a:p>
            <a:r>
              <a:rPr lang="en-GB" dirty="0"/>
              <a:t>Progression to jumping and spinning 90 degrees, 180 degrees, etc</a:t>
            </a:r>
          </a:p>
          <a:p>
            <a:r>
              <a:rPr lang="en-GB" dirty="0"/>
              <a:t>Can become a game last one to touch floor wins.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Stealth mode- crawling and rolling</a:t>
            </a:r>
          </a:p>
          <a:p>
            <a:r>
              <a:rPr lang="en-GB" dirty="0"/>
              <a:t>Army crawl through a maze of cones, at specific-coloured cones log roll through them.</a:t>
            </a:r>
          </a:p>
          <a:p>
            <a:r>
              <a:rPr lang="en-GB" dirty="0"/>
              <a:t>Progression to bear crawl and forward roll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E530BA-B7C2-746A-4954-47215332027E}"/>
              </a:ext>
            </a:extLst>
          </p:cNvPr>
          <p:cNvSpPr/>
          <p:nvPr/>
        </p:nvSpPr>
        <p:spPr>
          <a:xfrm>
            <a:off x="4954137" y="5636525"/>
            <a:ext cx="6564763" cy="115155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End of session- a course has been made combing all 3 of the stations, the course can be changed each session slightly to keep students interested</a:t>
            </a:r>
          </a:p>
        </p:txBody>
      </p:sp>
    </p:spTree>
    <p:extLst>
      <p:ext uri="{BB962C8B-B14F-4D97-AF65-F5344CB8AC3E}">
        <p14:creationId xmlns:p14="http://schemas.microsoft.com/office/powerpoint/2010/main" val="3508777608"/>
      </p:ext>
    </p:extLst>
  </p:cSld>
  <p:clrMapOvr>
    <a:masterClrMapping/>
  </p:clrMapOvr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C7C80-65AC-74F5-B455-979B9587B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and Future recommendations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2A3C24-3CEC-2E3A-A871-A75F0C53E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02CE1B-2A40-0E82-9096-CF3DD65FB5A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To keep this project running in the future:</a:t>
            </a:r>
          </a:p>
          <a:p>
            <a:r>
              <a:rPr lang="en-GB" dirty="0"/>
              <a:t>Disability access- wider courses, small ramps as part of the course</a:t>
            </a:r>
          </a:p>
          <a:p>
            <a:r>
              <a:rPr lang="en-GB" dirty="0"/>
              <a:t>More advanced equipment and technical learning</a:t>
            </a:r>
          </a:p>
          <a:p>
            <a:r>
              <a:rPr lang="en-GB" dirty="0"/>
              <a:t>Specialised equipment for those with ALN</a:t>
            </a:r>
          </a:p>
          <a:p>
            <a:r>
              <a:rPr lang="en-GB" dirty="0"/>
              <a:t>Better qualified coaches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842FC58-B89B-2F1F-7415-E3CE6B4B8381}"/>
              </a:ext>
            </a:extLst>
          </p:cNvPr>
          <p:cNvGrpSpPr/>
          <p:nvPr/>
        </p:nvGrpSpPr>
        <p:grpSpPr>
          <a:xfrm>
            <a:off x="5189681" y="2619453"/>
            <a:ext cx="4781266" cy="2246769"/>
            <a:chOff x="6213263" y="1702882"/>
            <a:chExt cx="4781266" cy="224676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A52EFFE-64F0-A38B-7086-D085353D497C}"/>
                </a:ext>
              </a:extLst>
            </p:cNvPr>
            <p:cNvSpPr/>
            <p:nvPr/>
          </p:nvSpPr>
          <p:spPr>
            <a:xfrm>
              <a:off x="6213263" y="1718272"/>
              <a:ext cx="4781266" cy="2215991"/>
            </a:xfrm>
            <a:prstGeom prst="rect">
              <a:avLst/>
            </a:prstGeom>
          </p:spPr>
          <p:style>
            <a:lnRef idx="2">
              <a:schemeClr val="accent1">
                <a:shade val="15%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F2DE693-8C32-B3D3-4C30-AA71552C2E33}"/>
                </a:ext>
              </a:extLst>
            </p:cNvPr>
            <p:cNvSpPr txBox="1"/>
            <p:nvPr/>
          </p:nvSpPr>
          <p:spPr>
            <a:xfrm>
              <a:off x="6213263" y="1702882"/>
              <a:ext cx="4738878" cy="2246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This project is sustainable.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Low outgoing costs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Easy to teach (low level skills)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Participation is rising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Equipment is basic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/>
                <a:t>Lots of basic skills can be practiced in own time </a:t>
              </a:r>
            </a:p>
          </p:txBody>
        </p:sp>
      </p:grpSp>
      <p:pic>
        <p:nvPicPr>
          <p:cNvPr id="3074" name="Picture 2" descr="9 Aaron wheels ideas | nitro circus, wheelchair, wheelchair sports">
            <a:extLst>
              <a:ext uri="{FF2B5EF4-FFF2-40B4-BE49-F238E27FC236}">
                <a16:creationId xmlns:a16="http://schemas.microsoft.com/office/drawing/2014/main" id="{A5951EC9-3C87-F351-228A-AE2552C7E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2490" y="2983043"/>
            <a:ext cx="1931571" cy="289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371510"/>
      </p:ext>
    </p:extLst>
  </p:cSld>
  <p:clrMapOvr>
    <a:masterClrMapping/>
  </p:clrMapOvr>
</p:sld>
</file>

<file path=ppt/theme/theme1.xml><?xml version="1.0" encoding="utf-8"?>
<a:theme xmlns:a="http://purl.oclc.org/ooxml/drawingml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itle goes here" id="{A4715F0E-2373-46DF-8650-9CD6D2E73FF4}" vid="{7AE24D49-249C-4823-B15D-D301F3E63356}"/>
    </a:ext>
  </a:extLst>
</a:theme>
</file>

<file path=ppt/theme/theme2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purl.oclc.org/ooxml/officeDocument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purl.oclc.org/ooxml/officeDocument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purl.oclc.org/ooxml/officeDocument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98942324bdd9d6ac773e176b320dc5e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11b81beede4a08a181d2ea0550a3e38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purl.oclc.org/ooxml/officeDocument/customXml" ds:itemID="{BB6B9596-5D1D-4476-BC6F-1B1CB0C4E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purl.oclc.org/ooxml/officeDocument/customXml" ds:itemID="{FC00E638-6405-457E-A6AC-26CFEB2A0B0B}">
  <ds:schemaRefs>
    <ds:schemaRef ds:uri="http://schemas.microsoft.com/sharepoint/v3/contenttype/forms"/>
  </ds:schemaRefs>
</ds:datastoreItem>
</file>

<file path=customXml/itemProps3.xml><?xml version="1.0" encoding="utf-8"?>
<ds:datastoreItem xmlns:ds="http://purl.oclc.org/ooxml/officeDocument/customXml" ds:itemID="{2B128255-6DD1-4415-B7AA-AD8C1D339D59}">
  <ds:schemaRefs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0085e1a2-9cbf-4b92-866b-21f3c89040b6"/>
  </ds:schemaRefs>
</ds:datastoreItem>
</file>

<file path=docProps/app.xml><?xml version="1.0" encoding="utf-8"?>
<Properties xmlns="http://purl.oclc.org/ooxml/officeDocument/extendedProperties" xmlns:vt="http://purl.oclc.org/ooxml/officeDocument/docPropsVTypes">
  <Template>Classic bold block presentation</Template>
  <TotalTime>529</TotalTime>
  <Words>790</Words>
  <Application>Microsoft Office PowerPoint</Application>
  <PresentationFormat>Widescreen</PresentationFormat>
  <Paragraphs>97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Ysgol Bae Baglan Community School- Parkour project</vt:lpstr>
      <vt:lpstr>Why it’s needed</vt:lpstr>
      <vt:lpstr>Research and Evidence</vt:lpstr>
      <vt:lpstr>PowerPoint Presentation</vt:lpstr>
      <vt:lpstr>Funding</vt:lpstr>
      <vt:lpstr>How the session will run</vt:lpstr>
      <vt:lpstr>Sustainability and Future recommendations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Evans (2401159)</dc:creator>
  <cp:lastModifiedBy>Tom Evans (2401159)</cp:lastModifiedBy>
  <cp:revision>1</cp:revision>
  <dcterms:created xsi:type="dcterms:W3CDTF">2026-05-07T13:51:45Z</dcterms:created>
  <dcterms:modified xsi:type="dcterms:W3CDTF">2026-05-07T22:41:33Z</dcterms:modified>
</cp:coreProperties>
</file>

<file path=docProps/custom.xml><?xml version="1.0" encoding="utf-8"?>
<Properties xmlns="http://purl.oclc.org/ooxml/officeDocument/customProperties" xmlns:vt="http://purl.oclc.org/ooxml/officeDocument/docPropsVTypes">
  <property fmtid="{D5CDD505-2E9C-101B-9397-08002B2CF9AE}" pid="2" name="ContentTypeId">
    <vt:lpwstr>0x01010086E4C94D3791F742BF2CEB284273B86F</vt:lpwstr>
  </property>
</Properties>
</file>