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D8AF7B-693D-4D25-B693-B8F65BD779E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D55421C-3DED-4452-8EB3-2473DB6B615E}">
      <dgm:prSet/>
      <dgm:spPr/>
      <dgm:t>
        <a:bodyPr/>
        <a:lstStyle/>
        <a:p>
          <a:r>
            <a:rPr lang="en-GB" dirty="0"/>
            <a:t>In any aspect of Nutrition there is no ‘One size fits all’</a:t>
          </a:r>
          <a:endParaRPr lang="en-US" dirty="0"/>
        </a:p>
      </dgm:t>
    </dgm:pt>
    <dgm:pt modelId="{0517A2E4-FDCE-4BAA-B59F-6586182785C7}" type="parTrans" cxnId="{4DAEE0A9-D9F7-463C-8C26-43D3E9FC1F51}">
      <dgm:prSet/>
      <dgm:spPr/>
      <dgm:t>
        <a:bodyPr/>
        <a:lstStyle/>
        <a:p>
          <a:endParaRPr lang="en-US"/>
        </a:p>
      </dgm:t>
    </dgm:pt>
    <dgm:pt modelId="{1389AF1F-4D51-448F-9298-6A29EF724B62}" type="sibTrans" cxnId="{4DAEE0A9-D9F7-463C-8C26-43D3E9FC1F51}">
      <dgm:prSet/>
      <dgm:spPr/>
      <dgm:t>
        <a:bodyPr/>
        <a:lstStyle/>
        <a:p>
          <a:endParaRPr lang="en-US"/>
        </a:p>
      </dgm:t>
    </dgm:pt>
    <dgm:pt modelId="{723D6095-4144-448F-A303-AF7E92D20870}">
      <dgm:prSet/>
      <dgm:spPr/>
      <dgm:t>
        <a:bodyPr/>
        <a:lstStyle/>
        <a:p>
          <a:r>
            <a:rPr lang="en-GB" dirty="0"/>
            <a:t>This is becoming more apparent in sports nutrition – it needs to match performance and training</a:t>
          </a:r>
          <a:endParaRPr lang="en-US" dirty="0"/>
        </a:p>
      </dgm:t>
    </dgm:pt>
    <dgm:pt modelId="{16E86D4C-2350-41EA-8849-F57FC608561D}" type="parTrans" cxnId="{E8D8FA05-B4F2-4F3A-9AE1-339A69233785}">
      <dgm:prSet/>
      <dgm:spPr/>
      <dgm:t>
        <a:bodyPr/>
        <a:lstStyle/>
        <a:p>
          <a:endParaRPr lang="en-US"/>
        </a:p>
      </dgm:t>
    </dgm:pt>
    <dgm:pt modelId="{FA5247C2-1211-4031-8C6D-A2025BAA5F9E}" type="sibTrans" cxnId="{E8D8FA05-B4F2-4F3A-9AE1-339A69233785}">
      <dgm:prSet/>
      <dgm:spPr/>
      <dgm:t>
        <a:bodyPr/>
        <a:lstStyle/>
        <a:p>
          <a:endParaRPr lang="en-US"/>
        </a:p>
      </dgm:t>
    </dgm:pt>
    <dgm:pt modelId="{BDAA2E8C-71BB-4225-B236-68B0C121A8AA}">
      <dgm:prSet/>
      <dgm:spPr/>
      <dgm:t>
        <a:bodyPr/>
        <a:lstStyle/>
        <a:p>
          <a:r>
            <a:rPr lang="en-GB" dirty="0"/>
            <a:t>It needs to translate theoretical concepts into practise – that is food!</a:t>
          </a:r>
          <a:endParaRPr lang="en-US" dirty="0"/>
        </a:p>
      </dgm:t>
    </dgm:pt>
    <dgm:pt modelId="{7F8314AB-0174-485E-BA76-4DCD046AA614}" type="parTrans" cxnId="{93741AFA-C88E-4AB6-9987-7D7F8A459C71}">
      <dgm:prSet/>
      <dgm:spPr/>
      <dgm:t>
        <a:bodyPr/>
        <a:lstStyle/>
        <a:p>
          <a:endParaRPr lang="en-US"/>
        </a:p>
      </dgm:t>
    </dgm:pt>
    <dgm:pt modelId="{2D9C54B6-9089-48C3-914B-700C5956CD51}" type="sibTrans" cxnId="{93741AFA-C88E-4AB6-9987-7D7F8A459C71}">
      <dgm:prSet/>
      <dgm:spPr/>
      <dgm:t>
        <a:bodyPr/>
        <a:lstStyle/>
        <a:p>
          <a:endParaRPr lang="en-US"/>
        </a:p>
      </dgm:t>
    </dgm:pt>
    <dgm:pt modelId="{E3A28994-48BD-4698-A66E-4FDF0FC370B7}" type="pres">
      <dgm:prSet presAssocID="{22D8AF7B-693D-4D25-B693-B8F65BD779EE}" presName="linear" presStyleCnt="0">
        <dgm:presLayoutVars>
          <dgm:animLvl val="lvl"/>
          <dgm:resizeHandles val="exact"/>
        </dgm:presLayoutVars>
      </dgm:prSet>
      <dgm:spPr/>
    </dgm:pt>
    <dgm:pt modelId="{3D6AF3BF-0ECD-4657-9148-8ED4478B0EB8}" type="pres">
      <dgm:prSet presAssocID="{3D55421C-3DED-4452-8EB3-2473DB6B615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1D99E56-C134-4030-92F1-6A0625ADB43F}" type="pres">
      <dgm:prSet presAssocID="{1389AF1F-4D51-448F-9298-6A29EF724B62}" presName="spacer" presStyleCnt="0"/>
      <dgm:spPr/>
    </dgm:pt>
    <dgm:pt modelId="{0A580B18-018E-4247-B489-70D141C8D45D}" type="pres">
      <dgm:prSet presAssocID="{723D6095-4144-448F-A303-AF7E92D208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98BA08D-C7AF-46C4-BEB4-A9107C057531}" type="pres">
      <dgm:prSet presAssocID="{FA5247C2-1211-4031-8C6D-A2025BAA5F9E}" presName="spacer" presStyleCnt="0"/>
      <dgm:spPr/>
    </dgm:pt>
    <dgm:pt modelId="{3235236B-A873-4792-BC2B-BEEEBA3C5E28}" type="pres">
      <dgm:prSet presAssocID="{BDAA2E8C-71BB-4225-B236-68B0C121A8A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8D8FA05-B4F2-4F3A-9AE1-339A69233785}" srcId="{22D8AF7B-693D-4D25-B693-B8F65BD779EE}" destId="{723D6095-4144-448F-A303-AF7E92D20870}" srcOrd="1" destOrd="0" parTransId="{16E86D4C-2350-41EA-8849-F57FC608561D}" sibTransId="{FA5247C2-1211-4031-8C6D-A2025BAA5F9E}"/>
    <dgm:cxn modelId="{DB9DEB43-FDEC-4448-9117-AC5D23C347E2}" type="presOf" srcId="{22D8AF7B-693D-4D25-B693-B8F65BD779EE}" destId="{E3A28994-48BD-4698-A66E-4FDF0FC370B7}" srcOrd="0" destOrd="0" presId="urn:microsoft.com/office/officeart/2005/8/layout/vList2"/>
    <dgm:cxn modelId="{6F06C348-5BAD-4CE3-B686-2BD5B1CB5BEE}" type="presOf" srcId="{BDAA2E8C-71BB-4225-B236-68B0C121A8AA}" destId="{3235236B-A873-4792-BC2B-BEEEBA3C5E28}" srcOrd="0" destOrd="0" presId="urn:microsoft.com/office/officeart/2005/8/layout/vList2"/>
    <dgm:cxn modelId="{B5F04A73-7447-4C0A-827A-D1F618EF26B4}" type="presOf" srcId="{723D6095-4144-448F-A303-AF7E92D20870}" destId="{0A580B18-018E-4247-B489-70D141C8D45D}" srcOrd="0" destOrd="0" presId="urn:microsoft.com/office/officeart/2005/8/layout/vList2"/>
    <dgm:cxn modelId="{0411B28A-D91C-48FF-95D0-0846063A9D26}" type="presOf" srcId="{3D55421C-3DED-4452-8EB3-2473DB6B615E}" destId="{3D6AF3BF-0ECD-4657-9148-8ED4478B0EB8}" srcOrd="0" destOrd="0" presId="urn:microsoft.com/office/officeart/2005/8/layout/vList2"/>
    <dgm:cxn modelId="{4DAEE0A9-D9F7-463C-8C26-43D3E9FC1F51}" srcId="{22D8AF7B-693D-4D25-B693-B8F65BD779EE}" destId="{3D55421C-3DED-4452-8EB3-2473DB6B615E}" srcOrd="0" destOrd="0" parTransId="{0517A2E4-FDCE-4BAA-B59F-6586182785C7}" sibTransId="{1389AF1F-4D51-448F-9298-6A29EF724B62}"/>
    <dgm:cxn modelId="{93741AFA-C88E-4AB6-9987-7D7F8A459C71}" srcId="{22D8AF7B-693D-4D25-B693-B8F65BD779EE}" destId="{BDAA2E8C-71BB-4225-B236-68B0C121A8AA}" srcOrd="2" destOrd="0" parTransId="{7F8314AB-0174-485E-BA76-4DCD046AA614}" sibTransId="{2D9C54B6-9089-48C3-914B-700C5956CD51}"/>
    <dgm:cxn modelId="{D429705D-523E-4ACF-AB71-DC9CE73BD48B}" type="presParOf" srcId="{E3A28994-48BD-4698-A66E-4FDF0FC370B7}" destId="{3D6AF3BF-0ECD-4657-9148-8ED4478B0EB8}" srcOrd="0" destOrd="0" presId="urn:microsoft.com/office/officeart/2005/8/layout/vList2"/>
    <dgm:cxn modelId="{3284E541-EF1F-42FF-82AE-73527943FE8B}" type="presParOf" srcId="{E3A28994-48BD-4698-A66E-4FDF0FC370B7}" destId="{11D99E56-C134-4030-92F1-6A0625ADB43F}" srcOrd="1" destOrd="0" presId="urn:microsoft.com/office/officeart/2005/8/layout/vList2"/>
    <dgm:cxn modelId="{9DE6F527-9F7A-4C24-B017-8FC0D718DC97}" type="presParOf" srcId="{E3A28994-48BD-4698-A66E-4FDF0FC370B7}" destId="{0A580B18-018E-4247-B489-70D141C8D45D}" srcOrd="2" destOrd="0" presId="urn:microsoft.com/office/officeart/2005/8/layout/vList2"/>
    <dgm:cxn modelId="{1D0FC4F4-D7CB-4EC1-A229-2323BD21A5EA}" type="presParOf" srcId="{E3A28994-48BD-4698-A66E-4FDF0FC370B7}" destId="{B98BA08D-C7AF-46C4-BEB4-A9107C057531}" srcOrd="3" destOrd="0" presId="urn:microsoft.com/office/officeart/2005/8/layout/vList2"/>
    <dgm:cxn modelId="{3B9EDF8E-2D45-43AE-A99D-1010880446AF}" type="presParOf" srcId="{E3A28994-48BD-4698-A66E-4FDF0FC370B7}" destId="{3235236B-A873-4792-BC2B-BEEEBA3C5E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93A00B-0E52-4C96-9E82-2C28ABA4BB4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C518CE6-C153-4A6E-9352-FB86028F43B6}">
      <dgm:prSet/>
      <dgm:spPr/>
      <dgm:t>
        <a:bodyPr/>
        <a:lstStyle/>
        <a:p>
          <a:r>
            <a:rPr lang="en-GB" dirty="0"/>
            <a:t>This provides a nutrition plan that provides specific advice on nutritional supplements.</a:t>
          </a:r>
          <a:endParaRPr lang="en-US" dirty="0"/>
        </a:p>
      </dgm:t>
    </dgm:pt>
    <dgm:pt modelId="{72333B4C-EBB8-47C7-974C-F334AC8A7D3F}" type="parTrans" cxnId="{18CED0D0-6B81-4345-BB47-070BAEDC3C95}">
      <dgm:prSet/>
      <dgm:spPr/>
      <dgm:t>
        <a:bodyPr/>
        <a:lstStyle/>
        <a:p>
          <a:endParaRPr lang="en-US"/>
        </a:p>
      </dgm:t>
    </dgm:pt>
    <dgm:pt modelId="{96D82B63-2BE1-47B4-9A5C-F0AA966D00EC}" type="sibTrans" cxnId="{18CED0D0-6B81-4345-BB47-070BAEDC3C95}">
      <dgm:prSet/>
      <dgm:spPr/>
      <dgm:t>
        <a:bodyPr/>
        <a:lstStyle/>
        <a:p>
          <a:endParaRPr lang="en-US"/>
        </a:p>
      </dgm:t>
    </dgm:pt>
    <dgm:pt modelId="{DCFF8967-502C-40A8-A784-BC13813E97D6}">
      <dgm:prSet/>
      <dgm:spPr/>
      <dgm:t>
        <a:bodyPr/>
        <a:lstStyle/>
        <a:p>
          <a:r>
            <a:rPr lang="en-GB" dirty="0"/>
            <a:t>Factors that influence a plan</a:t>
          </a:r>
          <a:endParaRPr lang="en-US" dirty="0"/>
        </a:p>
      </dgm:t>
    </dgm:pt>
    <dgm:pt modelId="{BC5385E1-7A0D-4E1A-92ED-E70220AF54B7}" type="parTrans" cxnId="{450F44C8-4F8F-4A34-8192-2E3242AD8544}">
      <dgm:prSet/>
      <dgm:spPr/>
      <dgm:t>
        <a:bodyPr/>
        <a:lstStyle/>
        <a:p>
          <a:endParaRPr lang="en-US"/>
        </a:p>
      </dgm:t>
    </dgm:pt>
    <dgm:pt modelId="{EA61EA45-E4CF-46F5-B900-74C686AD695C}" type="sibTrans" cxnId="{450F44C8-4F8F-4A34-8192-2E3242AD8544}">
      <dgm:prSet/>
      <dgm:spPr/>
      <dgm:t>
        <a:bodyPr/>
        <a:lstStyle/>
        <a:p>
          <a:endParaRPr lang="en-US"/>
        </a:p>
      </dgm:t>
    </dgm:pt>
    <dgm:pt modelId="{D4106C15-3D97-4F58-AE52-D9CAA1227408}">
      <dgm:prSet/>
      <dgm:spPr/>
      <dgm:t>
        <a:bodyPr/>
        <a:lstStyle/>
        <a:p>
          <a:r>
            <a:rPr lang="en-GB" dirty="0"/>
            <a:t>GOALS – winning, personal bests , optimal performance, finishing, weight, health, gaining muscle</a:t>
          </a:r>
          <a:endParaRPr lang="en-US" dirty="0"/>
        </a:p>
      </dgm:t>
    </dgm:pt>
    <dgm:pt modelId="{6E142916-8B37-4A70-866A-226850355827}" type="parTrans" cxnId="{61F91964-C13A-4ABF-8D5F-2306DBE92CE1}">
      <dgm:prSet/>
      <dgm:spPr/>
      <dgm:t>
        <a:bodyPr/>
        <a:lstStyle/>
        <a:p>
          <a:endParaRPr lang="en-US"/>
        </a:p>
      </dgm:t>
    </dgm:pt>
    <dgm:pt modelId="{442EED77-452A-4333-B34C-C768400768B4}" type="sibTrans" cxnId="{61F91964-C13A-4ABF-8D5F-2306DBE92CE1}">
      <dgm:prSet/>
      <dgm:spPr/>
      <dgm:t>
        <a:bodyPr/>
        <a:lstStyle/>
        <a:p>
          <a:endParaRPr lang="en-US"/>
        </a:p>
      </dgm:t>
    </dgm:pt>
    <dgm:pt modelId="{440624A4-CDC5-4A43-9507-B245B7C74D8D}">
      <dgm:prSet/>
      <dgm:spPr/>
      <dgm:t>
        <a:bodyPr/>
        <a:lstStyle/>
        <a:p>
          <a:r>
            <a:rPr lang="en-GB" dirty="0"/>
            <a:t>EVENT – duration, intensity, position, sport type, distance.</a:t>
          </a:r>
          <a:endParaRPr lang="en-US" dirty="0"/>
        </a:p>
      </dgm:t>
    </dgm:pt>
    <dgm:pt modelId="{897C6428-957A-4C54-ADF3-7F5137317249}" type="parTrans" cxnId="{D2FE6F37-3534-4F30-AC06-F61708E0A840}">
      <dgm:prSet/>
      <dgm:spPr/>
      <dgm:t>
        <a:bodyPr/>
        <a:lstStyle/>
        <a:p>
          <a:endParaRPr lang="en-US"/>
        </a:p>
      </dgm:t>
    </dgm:pt>
    <dgm:pt modelId="{FE158E01-B2B5-49D4-8677-0CCD3508645A}" type="sibTrans" cxnId="{D2FE6F37-3534-4F30-AC06-F61708E0A840}">
      <dgm:prSet/>
      <dgm:spPr/>
      <dgm:t>
        <a:bodyPr/>
        <a:lstStyle/>
        <a:p>
          <a:endParaRPr lang="en-US"/>
        </a:p>
      </dgm:t>
    </dgm:pt>
    <dgm:pt modelId="{BF103F30-7236-46F1-8FD2-86A5D9E33108}">
      <dgm:prSet/>
      <dgm:spPr/>
      <dgm:t>
        <a:bodyPr/>
        <a:lstStyle/>
        <a:p>
          <a:r>
            <a:rPr lang="en-GB" dirty="0"/>
            <a:t>INDIVIDUAL – genetics, weight, fitness, metabolism, food intolerances</a:t>
          </a:r>
          <a:endParaRPr lang="en-US" dirty="0"/>
        </a:p>
      </dgm:t>
    </dgm:pt>
    <dgm:pt modelId="{01E6182C-2855-465B-A53A-F8DC98F42A9C}" type="parTrans" cxnId="{F04274B2-B409-489D-9BFE-D989083CE844}">
      <dgm:prSet/>
      <dgm:spPr/>
      <dgm:t>
        <a:bodyPr/>
        <a:lstStyle/>
        <a:p>
          <a:endParaRPr lang="en-US"/>
        </a:p>
      </dgm:t>
    </dgm:pt>
    <dgm:pt modelId="{638E4D4F-07B4-4EA8-948C-3787E3EC59A9}" type="sibTrans" cxnId="{F04274B2-B409-489D-9BFE-D989083CE844}">
      <dgm:prSet/>
      <dgm:spPr/>
      <dgm:t>
        <a:bodyPr/>
        <a:lstStyle/>
        <a:p>
          <a:endParaRPr lang="en-US"/>
        </a:p>
      </dgm:t>
    </dgm:pt>
    <dgm:pt modelId="{BD09A371-F129-48F7-B7ED-C3B9CB69B603}">
      <dgm:prSet/>
      <dgm:spPr/>
      <dgm:t>
        <a:bodyPr/>
        <a:lstStyle/>
        <a:p>
          <a:r>
            <a:rPr lang="en-GB" dirty="0"/>
            <a:t>ENVIROMENT – weather, altitude, humidity, food shopping</a:t>
          </a:r>
          <a:endParaRPr lang="en-US" dirty="0"/>
        </a:p>
      </dgm:t>
    </dgm:pt>
    <dgm:pt modelId="{701802CC-9C93-4CDD-BE05-0812C1A21C7D}" type="parTrans" cxnId="{5434C7A1-5A6A-4D30-94F4-3E0CAE5534A4}">
      <dgm:prSet/>
      <dgm:spPr/>
      <dgm:t>
        <a:bodyPr/>
        <a:lstStyle/>
        <a:p>
          <a:endParaRPr lang="en-US"/>
        </a:p>
      </dgm:t>
    </dgm:pt>
    <dgm:pt modelId="{2DF1F693-F91F-487C-8B79-4CAA2962BF96}" type="sibTrans" cxnId="{5434C7A1-5A6A-4D30-94F4-3E0CAE5534A4}">
      <dgm:prSet/>
      <dgm:spPr/>
      <dgm:t>
        <a:bodyPr/>
        <a:lstStyle/>
        <a:p>
          <a:endParaRPr lang="en-US"/>
        </a:p>
      </dgm:t>
    </dgm:pt>
    <dgm:pt modelId="{9594B8A4-59EF-4F06-8AF5-CEA0107B3189}" type="pres">
      <dgm:prSet presAssocID="{E793A00B-0E52-4C96-9E82-2C28ABA4BB4B}" presName="root" presStyleCnt="0">
        <dgm:presLayoutVars>
          <dgm:dir/>
          <dgm:resizeHandles val="exact"/>
        </dgm:presLayoutVars>
      </dgm:prSet>
      <dgm:spPr/>
    </dgm:pt>
    <dgm:pt modelId="{AC93036E-9C25-445F-99D1-802D3B8EA294}" type="pres">
      <dgm:prSet presAssocID="{8C518CE6-C153-4A6E-9352-FB86028F43B6}" presName="compNode" presStyleCnt="0"/>
      <dgm:spPr/>
    </dgm:pt>
    <dgm:pt modelId="{455B8E3E-9C2D-47D6-AF12-2BA9C1DED0B4}" type="pres">
      <dgm:prSet presAssocID="{8C518CE6-C153-4A6E-9352-FB86028F43B6}" presName="bgRect" presStyleLbl="bgShp" presStyleIdx="0" presStyleCnt="6"/>
      <dgm:spPr/>
    </dgm:pt>
    <dgm:pt modelId="{57DD10F6-58D1-421F-9152-45BFF121980D}" type="pres">
      <dgm:prSet presAssocID="{8C518CE6-C153-4A6E-9352-FB86028F43B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ruit Bowl"/>
        </a:ext>
      </dgm:extLst>
    </dgm:pt>
    <dgm:pt modelId="{5EF9A281-2291-413C-A889-77F9171C6B02}" type="pres">
      <dgm:prSet presAssocID="{8C518CE6-C153-4A6E-9352-FB86028F43B6}" presName="spaceRect" presStyleCnt="0"/>
      <dgm:spPr/>
    </dgm:pt>
    <dgm:pt modelId="{F04D3A4C-7D1D-4C29-9232-93FF54F3A60C}" type="pres">
      <dgm:prSet presAssocID="{8C518CE6-C153-4A6E-9352-FB86028F43B6}" presName="parTx" presStyleLbl="revTx" presStyleIdx="0" presStyleCnt="6">
        <dgm:presLayoutVars>
          <dgm:chMax val="0"/>
          <dgm:chPref val="0"/>
        </dgm:presLayoutVars>
      </dgm:prSet>
      <dgm:spPr/>
    </dgm:pt>
    <dgm:pt modelId="{27F30595-4260-4A62-9C7B-AD0DB2E069AE}" type="pres">
      <dgm:prSet presAssocID="{96D82B63-2BE1-47B4-9A5C-F0AA966D00EC}" presName="sibTrans" presStyleCnt="0"/>
      <dgm:spPr/>
    </dgm:pt>
    <dgm:pt modelId="{A888C739-A139-4E92-92C1-F6C04277647B}" type="pres">
      <dgm:prSet presAssocID="{DCFF8967-502C-40A8-A784-BC13813E97D6}" presName="compNode" presStyleCnt="0"/>
      <dgm:spPr/>
    </dgm:pt>
    <dgm:pt modelId="{08329CEE-9C12-4408-8B50-7EAE77F7DAC4}" type="pres">
      <dgm:prSet presAssocID="{DCFF8967-502C-40A8-A784-BC13813E97D6}" presName="bgRect" presStyleLbl="bgShp" presStyleIdx="1" presStyleCnt="6"/>
      <dgm:spPr/>
    </dgm:pt>
    <dgm:pt modelId="{C15DFD67-C1BE-4973-98BC-CD5A6D4EED44}" type="pres">
      <dgm:prSet presAssocID="{DCFF8967-502C-40A8-A784-BC13813E97D6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4927FF69-A8FB-46A7-B97D-75CBC5351D28}" type="pres">
      <dgm:prSet presAssocID="{DCFF8967-502C-40A8-A784-BC13813E97D6}" presName="spaceRect" presStyleCnt="0"/>
      <dgm:spPr/>
    </dgm:pt>
    <dgm:pt modelId="{6436045B-66BE-4F48-B2FE-BAD16098C9EC}" type="pres">
      <dgm:prSet presAssocID="{DCFF8967-502C-40A8-A784-BC13813E97D6}" presName="parTx" presStyleLbl="revTx" presStyleIdx="1" presStyleCnt="6">
        <dgm:presLayoutVars>
          <dgm:chMax val="0"/>
          <dgm:chPref val="0"/>
        </dgm:presLayoutVars>
      </dgm:prSet>
      <dgm:spPr/>
    </dgm:pt>
    <dgm:pt modelId="{6EFFFBD6-C8D4-406F-B2E8-BE65EA448974}" type="pres">
      <dgm:prSet presAssocID="{EA61EA45-E4CF-46F5-B900-74C686AD695C}" presName="sibTrans" presStyleCnt="0"/>
      <dgm:spPr/>
    </dgm:pt>
    <dgm:pt modelId="{16C5F0DE-2729-450C-A5E6-D16E009E1BB6}" type="pres">
      <dgm:prSet presAssocID="{D4106C15-3D97-4F58-AE52-D9CAA1227408}" presName="compNode" presStyleCnt="0"/>
      <dgm:spPr/>
    </dgm:pt>
    <dgm:pt modelId="{9EACF5D2-4462-473D-A7E8-27FA87CCAFA5}" type="pres">
      <dgm:prSet presAssocID="{D4106C15-3D97-4F58-AE52-D9CAA1227408}" presName="bgRect" presStyleLbl="bgShp" presStyleIdx="2" presStyleCnt="6"/>
      <dgm:spPr/>
    </dgm:pt>
    <dgm:pt modelId="{84E39C84-D0CA-4B4A-AC35-0258291524A2}" type="pres">
      <dgm:prSet presAssocID="{D4106C15-3D97-4F58-AE52-D9CAA1227408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scle Arm"/>
        </a:ext>
      </dgm:extLst>
    </dgm:pt>
    <dgm:pt modelId="{92031076-29A6-4426-A316-46519E74E68E}" type="pres">
      <dgm:prSet presAssocID="{D4106C15-3D97-4F58-AE52-D9CAA1227408}" presName="spaceRect" presStyleCnt="0"/>
      <dgm:spPr/>
    </dgm:pt>
    <dgm:pt modelId="{6C2901F3-AA2F-46E9-93F1-C46C4864BA3E}" type="pres">
      <dgm:prSet presAssocID="{D4106C15-3D97-4F58-AE52-D9CAA1227408}" presName="parTx" presStyleLbl="revTx" presStyleIdx="2" presStyleCnt="6">
        <dgm:presLayoutVars>
          <dgm:chMax val="0"/>
          <dgm:chPref val="0"/>
        </dgm:presLayoutVars>
      </dgm:prSet>
      <dgm:spPr/>
    </dgm:pt>
    <dgm:pt modelId="{CB859C7F-8728-48C4-9717-66850C74F857}" type="pres">
      <dgm:prSet presAssocID="{442EED77-452A-4333-B34C-C768400768B4}" presName="sibTrans" presStyleCnt="0"/>
      <dgm:spPr/>
    </dgm:pt>
    <dgm:pt modelId="{1416E8F8-E985-4C9F-A693-F5432AAA45DB}" type="pres">
      <dgm:prSet presAssocID="{440624A4-CDC5-4A43-9507-B245B7C74D8D}" presName="compNode" presStyleCnt="0"/>
      <dgm:spPr/>
    </dgm:pt>
    <dgm:pt modelId="{C8F49F67-1FB9-4787-9DE4-89D08231CA69}" type="pres">
      <dgm:prSet presAssocID="{440624A4-CDC5-4A43-9507-B245B7C74D8D}" presName="bgRect" presStyleLbl="bgShp" presStyleIdx="3" presStyleCnt="6"/>
      <dgm:spPr/>
    </dgm:pt>
    <dgm:pt modelId="{C46EBA33-41B0-4DE1-AA13-A9FB4FE714CD}" type="pres">
      <dgm:prSet presAssocID="{440624A4-CDC5-4A43-9507-B245B7C74D8D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BE75D68C-BE40-4931-8040-78AA2EF52EF9}" type="pres">
      <dgm:prSet presAssocID="{440624A4-CDC5-4A43-9507-B245B7C74D8D}" presName="spaceRect" presStyleCnt="0"/>
      <dgm:spPr/>
    </dgm:pt>
    <dgm:pt modelId="{49641D3A-5E1F-43F8-A02B-558301E07C0A}" type="pres">
      <dgm:prSet presAssocID="{440624A4-CDC5-4A43-9507-B245B7C74D8D}" presName="parTx" presStyleLbl="revTx" presStyleIdx="3" presStyleCnt="6">
        <dgm:presLayoutVars>
          <dgm:chMax val="0"/>
          <dgm:chPref val="0"/>
        </dgm:presLayoutVars>
      </dgm:prSet>
      <dgm:spPr/>
    </dgm:pt>
    <dgm:pt modelId="{E944A8AC-B612-4295-BAE9-41AFD66BDECB}" type="pres">
      <dgm:prSet presAssocID="{FE158E01-B2B5-49D4-8677-0CCD3508645A}" presName="sibTrans" presStyleCnt="0"/>
      <dgm:spPr/>
    </dgm:pt>
    <dgm:pt modelId="{68DBB581-1A5C-4942-B3F9-FFE395C62A76}" type="pres">
      <dgm:prSet presAssocID="{BF103F30-7236-46F1-8FD2-86A5D9E33108}" presName="compNode" presStyleCnt="0"/>
      <dgm:spPr/>
    </dgm:pt>
    <dgm:pt modelId="{C8714087-F832-439A-855D-025FABDD61DD}" type="pres">
      <dgm:prSet presAssocID="{BF103F30-7236-46F1-8FD2-86A5D9E33108}" presName="bgRect" presStyleLbl="bgShp" presStyleIdx="4" presStyleCnt="6"/>
      <dgm:spPr/>
    </dgm:pt>
    <dgm:pt modelId="{CFF5D916-3961-4B01-9C1F-53A7C8422E3E}" type="pres">
      <dgm:prSet presAssocID="{BF103F30-7236-46F1-8FD2-86A5D9E3310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NA"/>
        </a:ext>
      </dgm:extLst>
    </dgm:pt>
    <dgm:pt modelId="{3ABE5EBE-CF97-4EDB-8066-FE6FBA6AAB15}" type="pres">
      <dgm:prSet presAssocID="{BF103F30-7236-46F1-8FD2-86A5D9E33108}" presName="spaceRect" presStyleCnt="0"/>
      <dgm:spPr/>
    </dgm:pt>
    <dgm:pt modelId="{2E75D40C-3CEE-4A4A-9317-C5CBF7B70031}" type="pres">
      <dgm:prSet presAssocID="{BF103F30-7236-46F1-8FD2-86A5D9E33108}" presName="parTx" presStyleLbl="revTx" presStyleIdx="4" presStyleCnt="6">
        <dgm:presLayoutVars>
          <dgm:chMax val="0"/>
          <dgm:chPref val="0"/>
        </dgm:presLayoutVars>
      </dgm:prSet>
      <dgm:spPr/>
    </dgm:pt>
    <dgm:pt modelId="{AF8E1142-DAE3-46BE-8332-D569C8F359D4}" type="pres">
      <dgm:prSet presAssocID="{638E4D4F-07B4-4EA8-948C-3787E3EC59A9}" presName="sibTrans" presStyleCnt="0"/>
      <dgm:spPr/>
    </dgm:pt>
    <dgm:pt modelId="{A876B19E-991E-45D7-969B-3B5C0539C38C}" type="pres">
      <dgm:prSet presAssocID="{BD09A371-F129-48F7-B7ED-C3B9CB69B603}" presName="compNode" presStyleCnt="0"/>
      <dgm:spPr/>
    </dgm:pt>
    <dgm:pt modelId="{F65AE1AD-BE2F-447B-BA00-480F36F70BD6}" type="pres">
      <dgm:prSet presAssocID="{BD09A371-F129-48F7-B7ED-C3B9CB69B603}" presName="bgRect" presStyleLbl="bgShp" presStyleIdx="5" presStyleCnt="6"/>
      <dgm:spPr/>
    </dgm:pt>
    <dgm:pt modelId="{76091FC8-BCA1-4242-832A-DB954D5D9F76}" type="pres">
      <dgm:prSet presAssocID="{BD09A371-F129-48F7-B7ED-C3B9CB69B603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tial Sun"/>
        </a:ext>
      </dgm:extLst>
    </dgm:pt>
    <dgm:pt modelId="{2B1137C3-B63B-45FC-8532-95122DFA41C6}" type="pres">
      <dgm:prSet presAssocID="{BD09A371-F129-48F7-B7ED-C3B9CB69B603}" presName="spaceRect" presStyleCnt="0"/>
      <dgm:spPr/>
    </dgm:pt>
    <dgm:pt modelId="{9CB1D39C-86D8-45CC-A0F5-931313D36C38}" type="pres">
      <dgm:prSet presAssocID="{BD09A371-F129-48F7-B7ED-C3B9CB69B603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431ECF04-9F2D-4118-82B3-6A0F66068C17}" type="presOf" srcId="{E793A00B-0E52-4C96-9E82-2C28ABA4BB4B}" destId="{9594B8A4-59EF-4F06-8AF5-CEA0107B3189}" srcOrd="0" destOrd="0" presId="urn:microsoft.com/office/officeart/2018/2/layout/IconVerticalSolidList"/>
    <dgm:cxn modelId="{093CCD11-A010-4B05-9065-070CFB93BB9F}" type="presOf" srcId="{D4106C15-3D97-4F58-AE52-D9CAA1227408}" destId="{6C2901F3-AA2F-46E9-93F1-C46C4864BA3E}" srcOrd="0" destOrd="0" presId="urn:microsoft.com/office/officeart/2018/2/layout/IconVerticalSolidList"/>
    <dgm:cxn modelId="{D2FE6F37-3534-4F30-AC06-F61708E0A840}" srcId="{E793A00B-0E52-4C96-9E82-2C28ABA4BB4B}" destId="{440624A4-CDC5-4A43-9507-B245B7C74D8D}" srcOrd="3" destOrd="0" parTransId="{897C6428-957A-4C54-ADF3-7F5137317249}" sibTransId="{FE158E01-B2B5-49D4-8677-0CCD3508645A}"/>
    <dgm:cxn modelId="{61F91964-C13A-4ABF-8D5F-2306DBE92CE1}" srcId="{E793A00B-0E52-4C96-9E82-2C28ABA4BB4B}" destId="{D4106C15-3D97-4F58-AE52-D9CAA1227408}" srcOrd="2" destOrd="0" parTransId="{6E142916-8B37-4A70-866A-226850355827}" sibTransId="{442EED77-452A-4333-B34C-C768400768B4}"/>
    <dgm:cxn modelId="{6850A046-546A-471B-A138-C9AF183C226E}" type="presOf" srcId="{8C518CE6-C153-4A6E-9352-FB86028F43B6}" destId="{F04D3A4C-7D1D-4C29-9232-93FF54F3A60C}" srcOrd="0" destOrd="0" presId="urn:microsoft.com/office/officeart/2018/2/layout/IconVerticalSolidList"/>
    <dgm:cxn modelId="{80B18B76-CA46-4CF5-BAA2-CDB07094A740}" type="presOf" srcId="{BD09A371-F129-48F7-B7ED-C3B9CB69B603}" destId="{9CB1D39C-86D8-45CC-A0F5-931313D36C38}" srcOrd="0" destOrd="0" presId="urn:microsoft.com/office/officeart/2018/2/layout/IconVerticalSolidList"/>
    <dgm:cxn modelId="{5434C7A1-5A6A-4D30-94F4-3E0CAE5534A4}" srcId="{E793A00B-0E52-4C96-9E82-2C28ABA4BB4B}" destId="{BD09A371-F129-48F7-B7ED-C3B9CB69B603}" srcOrd="5" destOrd="0" parTransId="{701802CC-9C93-4CDD-BE05-0812C1A21C7D}" sibTransId="{2DF1F693-F91F-487C-8B79-4CAA2962BF96}"/>
    <dgm:cxn modelId="{25047EA2-E774-4E0C-B352-9747BDF9745D}" type="presOf" srcId="{DCFF8967-502C-40A8-A784-BC13813E97D6}" destId="{6436045B-66BE-4F48-B2FE-BAD16098C9EC}" srcOrd="0" destOrd="0" presId="urn:microsoft.com/office/officeart/2018/2/layout/IconVerticalSolidList"/>
    <dgm:cxn modelId="{F04274B2-B409-489D-9BFE-D989083CE844}" srcId="{E793A00B-0E52-4C96-9E82-2C28ABA4BB4B}" destId="{BF103F30-7236-46F1-8FD2-86A5D9E33108}" srcOrd="4" destOrd="0" parTransId="{01E6182C-2855-465B-A53A-F8DC98F42A9C}" sibTransId="{638E4D4F-07B4-4EA8-948C-3787E3EC59A9}"/>
    <dgm:cxn modelId="{450F44C8-4F8F-4A34-8192-2E3242AD8544}" srcId="{E793A00B-0E52-4C96-9E82-2C28ABA4BB4B}" destId="{DCFF8967-502C-40A8-A784-BC13813E97D6}" srcOrd="1" destOrd="0" parTransId="{BC5385E1-7A0D-4E1A-92ED-E70220AF54B7}" sibTransId="{EA61EA45-E4CF-46F5-B900-74C686AD695C}"/>
    <dgm:cxn modelId="{18CED0D0-6B81-4345-BB47-070BAEDC3C95}" srcId="{E793A00B-0E52-4C96-9E82-2C28ABA4BB4B}" destId="{8C518CE6-C153-4A6E-9352-FB86028F43B6}" srcOrd="0" destOrd="0" parTransId="{72333B4C-EBB8-47C7-974C-F334AC8A7D3F}" sibTransId="{96D82B63-2BE1-47B4-9A5C-F0AA966D00EC}"/>
    <dgm:cxn modelId="{DE942BD4-CA77-498D-B063-4F8BD5D6CC9B}" type="presOf" srcId="{440624A4-CDC5-4A43-9507-B245B7C74D8D}" destId="{49641D3A-5E1F-43F8-A02B-558301E07C0A}" srcOrd="0" destOrd="0" presId="urn:microsoft.com/office/officeart/2018/2/layout/IconVerticalSolidList"/>
    <dgm:cxn modelId="{017E48F0-1D45-4BBE-882E-B767B3419622}" type="presOf" srcId="{BF103F30-7236-46F1-8FD2-86A5D9E33108}" destId="{2E75D40C-3CEE-4A4A-9317-C5CBF7B70031}" srcOrd="0" destOrd="0" presId="urn:microsoft.com/office/officeart/2018/2/layout/IconVerticalSolidList"/>
    <dgm:cxn modelId="{83BA7049-4B65-4766-B3DE-CE4EDB22D481}" type="presParOf" srcId="{9594B8A4-59EF-4F06-8AF5-CEA0107B3189}" destId="{AC93036E-9C25-445F-99D1-802D3B8EA294}" srcOrd="0" destOrd="0" presId="urn:microsoft.com/office/officeart/2018/2/layout/IconVerticalSolidList"/>
    <dgm:cxn modelId="{53273628-4599-47A1-9F04-DACA1C100519}" type="presParOf" srcId="{AC93036E-9C25-445F-99D1-802D3B8EA294}" destId="{455B8E3E-9C2D-47D6-AF12-2BA9C1DED0B4}" srcOrd="0" destOrd="0" presId="urn:microsoft.com/office/officeart/2018/2/layout/IconVerticalSolidList"/>
    <dgm:cxn modelId="{415074AA-8951-4FBB-AC9C-4DA01AB2BB99}" type="presParOf" srcId="{AC93036E-9C25-445F-99D1-802D3B8EA294}" destId="{57DD10F6-58D1-421F-9152-45BFF121980D}" srcOrd="1" destOrd="0" presId="urn:microsoft.com/office/officeart/2018/2/layout/IconVerticalSolidList"/>
    <dgm:cxn modelId="{31F9C313-D8EC-43E5-ACB3-A2026E47B5D7}" type="presParOf" srcId="{AC93036E-9C25-445F-99D1-802D3B8EA294}" destId="{5EF9A281-2291-413C-A889-77F9171C6B02}" srcOrd="2" destOrd="0" presId="urn:microsoft.com/office/officeart/2018/2/layout/IconVerticalSolidList"/>
    <dgm:cxn modelId="{B1280981-F541-4E36-941A-4AC3BA988F08}" type="presParOf" srcId="{AC93036E-9C25-445F-99D1-802D3B8EA294}" destId="{F04D3A4C-7D1D-4C29-9232-93FF54F3A60C}" srcOrd="3" destOrd="0" presId="urn:microsoft.com/office/officeart/2018/2/layout/IconVerticalSolidList"/>
    <dgm:cxn modelId="{4ECF324F-F9A9-43BE-ACC6-4E4585B0296F}" type="presParOf" srcId="{9594B8A4-59EF-4F06-8AF5-CEA0107B3189}" destId="{27F30595-4260-4A62-9C7B-AD0DB2E069AE}" srcOrd="1" destOrd="0" presId="urn:microsoft.com/office/officeart/2018/2/layout/IconVerticalSolidList"/>
    <dgm:cxn modelId="{0CB740A8-AE31-4665-B203-94FEB10757AC}" type="presParOf" srcId="{9594B8A4-59EF-4F06-8AF5-CEA0107B3189}" destId="{A888C739-A139-4E92-92C1-F6C04277647B}" srcOrd="2" destOrd="0" presId="urn:microsoft.com/office/officeart/2018/2/layout/IconVerticalSolidList"/>
    <dgm:cxn modelId="{1AF0B5CF-F199-453D-9577-6D666D48956A}" type="presParOf" srcId="{A888C739-A139-4E92-92C1-F6C04277647B}" destId="{08329CEE-9C12-4408-8B50-7EAE77F7DAC4}" srcOrd="0" destOrd="0" presId="urn:microsoft.com/office/officeart/2018/2/layout/IconVerticalSolidList"/>
    <dgm:cxn modelId="{A5876C62-EB87-4631-9D92-B397A7868AB3}" type="presParOf" srcId="{A888C739-A139-4E92-92C1-F6C04277647B}" destId="{C15DFD67-C1BE-4973-98BC-CD5A6D4EED44}" srcOrd="1" destOrd="0" presId="urn:microsoft.com/office/officeart/2018/2/layout/IconVerticalSolidList"/>
    <dgm:cxn modelId="{57D56CF9-4828-4834-A53A-A5C97D632D68}" type="presParOf" srcId="{A888C739-A139-4E92-92C1-F6C04277647B}" destId="{4927FF69-A8FB-46A7-B97D-75CBC5351D28}" srcOrd="2" destOrd="0" presId="urn:microsoft.com/office/officeart/2018/2/layout/IconVerticalSolidList"/>
    <dgm:cxn modelId="{7109CBC6-65DD-4879-979C-72762A4F8564}" type="presParOf" srcId="{A888C739-A139-4E92-92C1-F6C04277647B}" destId="{6436045B-66BE-4F48-B2FE-BAD16098C9EC}" srcOrd="3" destOrd="0" presId="urn:microsoft.com/office/officeart/2018/2/layout/IconVerticalSolidList"/>
    <dgm:cxn modelId="{38644141-E390-45F2-8185-4CE0CA7C02F2}" type="presParOf" srcId="{9594B8A4-59EF-4F06-8AF5-CEA0107B3189}" destId="{6EFFFBD6-C8D4-406F-B2E8-BE65EA448974}" srcOrd="3" destOrd="0" presId="urn:microsoft.com/office/officeart/2018/2/layout/IconVerticalSolidList"/>
    <dgm:cxn modelId="{83501E21-CD36-4A09-986B-EADDCEC4C21F}" type="presParOf" srcId="{9594B8A4-59EF-4F06-8AF5-CEA0107B3189}" destId="{16C5F0DE-2729-450C-A5E6-D16E009E1BB6}" srcOrd="4" destOrd="0" presId="urn:microsoft.com/office/officeart/2018/2/layout/IconVerticalSolidList"/>
    <dgm:cxn modelId="{FF965AFF-FEFA-4A6F-B108-C124092F9310}" type="presParOf" srcId="{16C5F0DE-2729-450C-A5E6-D16E009E1BB6}" destId="{9EACF5D2-4462-473D-A7E8-27FA87CCAFA5}" srcOrd="0" destOrd="0" presId="urn:microsoft.com/office/officeart/2018/2/layout/IconVerticalSolidList"/>
    <dgm:cxn modelId="{4DA70680-A359-4653-8068-2F81CC2449F4}" type="presParOf" srcId="{16C5F0DE-2729-450C-A5E6-D16E009E1BB6}" destId="{84E39C84-D0CA-4B4A-AC35-0258291524A2}" srcOrd="1" destOrd="0" presId="urn:microsoft.com/office/officeart/2018/2/layout/IconVerticalSolidList"/>
    <dgm:cxn modelId="{41051EFF-3472-45DB-B8FE-9BE57A5C9757}" type="presParOf" srcId="{16C5F0DE-2729-450C-A5E6-D16E009E1BB6}" destId="{92031076-29A6-4426-A316-46519E74E68E}" srcOrd="2" destOrd="0" presId="urn:microsoft.com/office/officeart/2018/2/layout/IconVerticalSolidList"/>
    <dgm:cxn modelId="{DAEFC56E-A41D-4760-B4E8-C82EC84CBE63}" type="presParOf" srcId="{16C5F0DE-2729-450C-A5E6-D16E009E1BB6}" destId="{6C2901F3-AA2F-46E9-93F1-C46C4864BA3E}" srcOrd="3" destOrd="0" presId="urn:microsoft.com/office/officeart/2018/2/layout/IconVerticalSolidList"/>
    <dgm:cxn modelId="{F9902D7B-DEAA-4035-929E-BBD98EAC7DB5}" type="presParOf" srcId="{9594B8A4-59EF-4F06-8AF5-CEA0107B3189}" destId="{CB859C7F-8728-48C4-9717-66850C74F857}" srcOrd="5" destOrd="0" presId="urn:microsoft.com/office/officeart/2018/2/layout/IconVerticalSolidList"/>
    <dgm:cxn modelId="{62C76ED7-601A-4656-BE67-60EBE58148AC}" type="presParOf" srcId="{9594B8A4-59EF-4F06-8AF5-CEA0107B3189}" destId="{1416E8F8-E985-4C9F-A693-F5432AAA45DB}" srcOrd="6" destOrd="0" presId="urn:microsoft.com/office/officeart/2018/2/layout/IconVerticalSolidList"/>
    <dgm:cxn modelId="{361333B6-BA74-45A8-BCDF-1D4BFC084E8B}" type="presParOf" srcId="{1416E8F8-E985-4C9F-A693-F5432AAA45DB}" destId="{C8F49F67-1FB9-4787-9DE4-89D08231CA69}" srcOrd="0" destOrd="0" presId="urn:microsoft.com/office/officeart/2018/2/layout/IconVerticalSolidList"/>
    <dgm:cxn modelId="{08F49131-779A-498C-AE95-3E4B4FC2EE42}" type="presParOf" srcId="{1416E8F8-E985-4C9F-A693-F5432AAA45DB}" destId="{C46EBA33-41B0-4DE1-AA13-A9FB4FE714CD}" srcOrd="1" destOrd="0" presId="urn:microsoft.com/office/officeart/2018/2/layout/IconVerticalSolidList"/>
    <dgm:cxn modelId="{A06B53F5-305A-40B8-8056-5CD5207C3F5E}" type="presParOf" srcId="{1416E8F8-E985-4C9F-A693-F5432AAA45DB}" destId="{BE75D68C-BE40-4931-8040-78AA2EF52EF9}" srcOrd="2" destOrd="0" presId="urn:microsoft.com/office/officeart/2018/2/layout/IconVerticalSolidList"/>
    <dgm:cxn modelId="{CEFA8233-FEA9-4995-A1BB-847BB130B1F4}" type="presParOf" srcId="{1416E8F8-E985-4C9F-A693-F5432AAA45DB}" destId="{49641D3A-5E1F-43F8-A02B-558301E07C0A}" srcOrd="3" destOrd="0" presId="urn:microsoft.com/office/officeart/2018/2/layout/IconVerticalSolidList"/>
    <dgm:cxn modelId="{8B4F9072-C61A-431C-8B0D-4BD5E6F7696D}" type="presParOf" srcId="{9594B8A4-59EF-4F06-8AF5-CEA0107B3189}" destId="{E944A8AC-B612-4295-BAE9-41AFD66BDECB}" srcOrd="7" destOrd="0" presId="urn:microsoft.com/office/officeart/2018/2/layout/IconVerticalSolidList"/>
    <dgm:cxn modelId="{5CB2AD6D-4B34-45A1-9788-FD8D000D06AF}" type="presParOf" srcId="{9594B8A4-59EF-4F06-8AF5-CEA0107B3189}" destId="{68DBB581-1A5C-4942-B3F9-FFE395C62A76}" srcOrd="8" destOrd="0" presId="urn:microsoft.com/office/officeart/2018/2/layout/IconVerticalSolidList"/>
    <dgm:cxn modelId="{66EC0C55-4D9A-48EB-AEB8-0E11EC90A2DE}" type="presParOf" srcId="{68DBB581-1A5C-4942-B3F9-FFE395C62A76}" destId="{C8714087-F832-439A-855D-025FABDD61DD}" srcOrd="0" destOrd="0" presId="urn:microsoft.com/office/officeart/2018/2/layout/IconVerticalSolidList"/>
    <dgm:cxn modelId="{9BD65691-6E4C-4909-AA06-1AC48E00E64F}" type="presParOf" srcId="{68DBB581-1A5C-4942-B3F9-FFE395C62A76}" destId="{CFF5D916-3961-4B01-9C1F-53A7C8422E3E}" srcOrd="1" destOrd="0" presId="urn:microsoft.com/office/officeart/2018/2/layout/IconVerticalSolidList"/>
    <dgm:cxn modelId="{A9B055B1-06E4-469E-A513-6DEA5DAF65EA}" type="presParOf" srcId="{68DBB581-1A5C-4942-B3F9-FFE395C62A76}" destId="{3ABE5EBE-CF97-4EDB-8066-FE6FBA6AAB15}" srcOrd="2" destOrd="0" presId="urn:microsoft.com/office/officeart/2018/2/layout/IconVerticalSolidList"/>
    <dgm:cxn modelId="{48A3A4F8-F810-4C56-8C52-7C32C86F2BF0}" type="presParOf" srcId="{68DBB581-1A5C-4942-B3F9-FFE395C62A76}" destId="{2E75D40C-3CEE-4A4A-9317-C5CBF7B70031}" srcOrd="3" destOrd="0" presId="urn:microsoft.com/office/officeart/2018/2/layout/IconVerticalSolidList"/>
    <dgm:cxn modelId="{C9A925E5-E965-4A99-9719-FEC737EA9AB2}" type="presParOf" srcId="{9594B8A4-59EF-4F06-8AF5-CEA0107B3189}" destId="{AF8E1142-DAE3-46BE-8332-D569C8F359D4}" srcOrd="9" destOrd="0" presId="urn:microsoft.com/office/officeart/2018/2/layout/IconVerticalSolidList"/>
    <dgm:cxn modelId="{898FE0B4-5EB8-4800-8FBC-6FE79F5B4A1D}" type="presParOf" srcId="{9594B8A4-59EF-4F06-8AF5-CEA0107B3189}" destId="{A876B19E-991E-45D7-969B-3B5C0539C38C}" srcOrd="10" destOrd="0" presId="urn:microsoft.com/office/officeart/2018/2/layout/IconVerticalSolidList"/>
    <dgm:cxn modelId="{48A240EF-7894-4D26-9C63-6FCAD7A506F9}" type="presParOf" srcId="{A876B19E-991E-45D7-969B-3B5C0539C38C}" destId="{F65AE1AD-BE2F-447B-BA00-480F36F70BD6}" srcOrd="0" destOrd="0" presId="urn:microsoft.com/office/officeart/2018/2/layout/IconVerticalSolidList"/>
    <dgm:cxn modelId="{7F58BEBB-1E6B-4FC9-84C6-2CF12F74C087}" type="presParOf" srcId="{A876B19E-991E-45D7-969B-3B5C0539C38C}" destId="{76091FC8-BCA1-4242-832A-DB954D5D9F76}" srcOrd="1" destOrd="0" presId="urn:microsoft.com/office/officeart/2018/2/layout/IconVerticalSolidList"/>
    <dgm:cxn modelId="{48B12F89-F1CB-499E-AD83-C934D813B5B2}" type="presParOf" srcId="{A876B19E-991E-45D7-969B-3B5C0539C38C}" destId="{2B1137C3-B63B-45FC-8532-95122DFA41C6}" srcOrd="2" destOrd="0" presId="urn:microsoft.com/office/officeart/2018/2/layout/IconVerticalSolidList"/>
    <dgm:cxn modelId="{CDBA1062-A0EF-4C2F-B5C3-CA7F1523085F}" type="presParOf" srcId="{A876B19E-991E-45D7-969B-3B5C0539C38C}" destId="{9CB1D39C-86D8-45CC-A0F5-931313D36C3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2FBDA2-5CEE-46B1-9218-263D5A8C125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BDA92F-5F45-47D1-9D95-50F8F69B1A77}">
      <dgm:prSet/>
      <dgm:spPr/>
      <dgm:t>
        <a:bodyPr/>
        <a:lstStyle/>
        <a:p>
          <a:r>
            <a:rPr lang="en-GB" dirty="0"/>
            <a:t>Planned </a:t>
          </a:r>
          <a:endParaRPr lang="en-US" dirty="0"/>
        </a:p>
      </dgm:t>
    </dgm:pt>
    <dgm:pt modelId="{235BB5AD-90C7-4140-A903-BC52EBE23FCD}" type="parTrans" cxnId="{4CBDD2D6-0550-41FE-ABF6-3C030A0F60FE}">
      <dgm:prSet/>
      <dgm:spPr/>
      <dgm:t>
        <a:bodyPr/>
        <a:lstStyle/>
        <a:p>
          <a:endParaRPr lang="en-US"/>
        </a:p>
      </dgm:t>
    </dgm:pt>
    <dgm:pt modelId="{C8D69002-3EDF-46C3-8341-CE49C6C4596D}" type="sibTrans" cxnId="{4CBDD2D6-0550-41FE-ABF6-3C030A0F60FE}">
      <dgm:prSet/>
      <dgm:spPr/>
      <dgm:t>
        <a:bodyPr/>
        <a:lstStyle/>
        <a:p>
          <a:endParaRPr lang="en-US"/>
        </a:p>
      </dgm:t>
    </dgm:pt>
    <dgm:pt modelId="{576B6BFC-918D-402E-A166-85572F418D45}">
      <dgm:prSet/>
      <dgm:spPr/>
      <dgm:t>
        <a:bodyPr/>
        <a:lstStyle/>
        <a:p>
          <a:r>
            <a:rPr lang="en-GB" dirty="0"/>
            <a:t>Purposeful</a:t>
          </a:r>
          <a:endParaRPr lang="en-US" dirty="0"/>
        </a:p>
      </dgm:t>
    </dgm:pt>
    <dgm:pt modelId="{8BA40CC7-2BFE-48E2-9534-B1C6D0F4BDD0}" type="parTrans" cxnId="{1A1CA2A1-B428-4AD9-ACF9-F15BF50BAAF1}">
      <dgm:prSet/>
      <dgm:spPr/>
      <dgm:t>
        <a:bodyPr/>
        <a:lstStyle/>
        <a:p>
          <a:endParaRPr lang="en-US"/>
        </a:p>
      </dgm:t>
    </dgm:pt>
    <dgm:pt modelId="{662C1DD3-A052-4A2C-A1DC-EFC365C85D12}" type="sibTrans" cxnId="{1A1CA2A1-B428-4AD9-ACF9-F15BF50BAAF1}">
      <dgm:prSet/>
      <dgm:spPr/>
      <dgm:t>
        <a:bodyPr/>
        <a:lstStyle/>
        <a:p>
          <a:endParaRPr lang="en-US"/>
        </a:p>
      </dgm:t>
    </dgm:pt>
    <dgm:pt modelId="{D23FB0EB-DDB6-446C-8360-58476427DF43}">
      <dgm:prSet/>
      <dgm:spPr/>
      <dgm:t>
        <a:bodyPr/>
        <a:lstStyle/>
        <a:p>
          <a:r>
            <a:rPr lang="en-GB" dirty="0"/>
            <a:t>Strategic</a:t>
          </a:r>
          <a:endParaRPr lang="en-US" dirty="0"/>
        </a:p>
      </dgm:t>
    </dgm:pt>
    <dgm:pt modelId="{289D52B2-8171-4B6A-9B77-5921622D61E7}" type="parTrans" cxnId="{1C0A2FFD-6CC9-45A2-BB00-77F85FCF915C}">
      <dgm:prSet/>
      <dgm:spPr/>
      <dgm:t>
        <a:bodyPr/>
        <a:lstStyle/>
        <a:p>
          <a:endParaRPr lang="en-US"/>
        </a:p>
      </dgm:t>
    </dgm:pt>
    <dgm:pt modelId="{D1EB13D6-57AD-43A6-9762-0A9515ADAE47}" type="sibTrans" cxnId="{1C0A2FFD-6CC9-45A2-BB00-77F85FCF915C}">
      <dgm:prSet/>
      <dgm:spPr/>
      <dgm:t>
        <a:bodyPr/>
        <a:lstStyle/>
        <a:p>
          <a:endParaRPr lang="en-US"/>
        </a:p>
      </dgm:t>
    </dgm:pt>
    <dgm:pt modelId="{7B76D948-8A69-442A-937D-02E305414787}">
      <dgm:prSet/>
      <dgm:spPr/>
      <dgm:t>
        <a:bodyPr/>
        <a:lstStyle/>
        <a:p>
          <a:r>
            <a:rPr lang="en-GB" dirty="0"/>
            <a:t>Nutrition interventions targeted by exercise sessions</a:t>
          </a:r>
          <a:endParaRPr lang="en-US" dirty="0"/>
        </a:p>
      </dgm:t>
    </dgm:pt>
    <dgm:pt modelId="{4E0A10A9-F50E-4B0E-8378-D96A972AD3F8}" type="parTrans" cxnId="{0CD9498F-DE81-48DF-98FE-235B230B41B0}">
      <dgm:prSet/>
      <dgm:spPr/>
      <dgm:t>
        <a:bodyPr/>
        <a:lstStyle/>
        <a:p>
          <a:endParaRPr lang="en-US"/>
        </a:p>
      </dgm:t>
    </dgm:pt>
    <dgm:pt modelId="{C5D82523-035F-48C4-A497-2627675E1785}" type="sibTrans" cxnId="{0CD9498F-DE81-48DF-98FE-235B230B41B0}">
      <dgm:prSet/>
      <dgm:spPr/>
      <dgm:t>
        <a:bodyPr/>
        <a:lstStyle/>
        <a:p>
          <a:endParaRPr lang="en-US"/>
        </a:p>
      </dgm:t>
    </dgm:pt>
    <dgm:pt modelId="{BD569C03-DF99-46D1-88E0-2694954F930C}">
      <dgm:prSet/>
      <dgm:spPr/>
      <dgm:t>
        <a:bodyPr/>
        <a:lstStyle/>
        <a:p>
          <a:r>
            <a:rPr lang="en-GB" dirty="0"/>
            <a:t>Change for different days</a:t>
          </a:r>
          <a:endParaRPr lang="en-US" dirty="0"/>
        </a:p>
      </dgm:t>
    </dgm:pt>
    <dgm:pt modelId="{BE9990DB-6B29-4C16-B062-D66B2D3620A5}" type="parTrans" cxnId="{8F0AC79C-F11E-4691-BA9F-CAF74416D869}">
      <dgm:prSet/>
      <dgm:spPr/>
      <dgm:t>
        <a:bodyPr/>
        <a:lstStyle/>
        <a:p>
          <a:endParaRPr lang="en-US"/>
        </a:p>
      </dgm:t>
    </dgm:pt>
    <dgm:pt modelId="{91E0608C-E0A5-4DA8-899E-5DB75E760DD1}" type="sibTrans" cxnId="{8F0AC79C-F11E-4691-BA9F-CAF74416D869}">
      <dgm:prSet/>
      <dgm:spPr/>
      <dgm:t>
        <a:bodyPr/>
        <a:lstStyle/>
        <a:p>
          <a:endParaRPr lang="en-US"/>
        </a:p>
      </dgm:t>
    </dgm:pt>
    <dgm:pt modelId="{568E01F8-6AAB-4CCE-A909-CC3465D93711}" type="pres">
      <dgm:prSet presAssocID="{EF2FBDA2-5CEE-46B1-9218-263D5A8C1258}" presName="root" presStyleCnt="0">
        <dgm:presLayoutVars>
          <dgm:dir/>
          <dgm:resizeHandles val="exact"/>
        </dgm:presLayoutVars>
      </dgm:prSet>
      <dgm:spPr/>
    </dgm:pt>
    <dgm:pt modelId="{FED302D9-EA12-45E8-96EC-2EE49EA3CAAF}" type="pres">
      <dgm:prSet presAssocID="{93BDA92F-5F45-47D1-9D95-50F8F69B1A77}" presName="compNode" presStyleCnt="0"/>
      <dgm:spPr/>
    </dgm:pt>
    <dgm:pt modelId="{67589A9F-E2B9-40F2-B9BD-655D31110857}" type="pres">
      <dgm:prSet presAssocID="{93BDA92F-5F45-47D1-9D95-50F8F69B1A77}" presName="bgRect" presStyleLbl="bgShp" presStyleIdx="0" presStyleCnt="5"/>
      <dgm:spPr/>
    </dgm:pt>
    <dgm:pt modelId="{9C061B6F-548F-4A11-9ADA-30A96ADE36AA}" type="pres">
      <dgm:prSet presAssocID="{93BDA92F-5F45-47D1-9D95-50F8F69B1A7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62C885C1-9EA7-4262-9163-0F6486ED9C45}" type="pres">
      <dgm:prSet presAssocID="{93BDA92F-5F45-47D1-9D95-50F8F69B1A77}" presName="spaceRect" presStyleCnt="0"/>
      <dgm:spPr/>
    </dgm:pt>
    <dgm:pt modelId="{34121E36-70A9-410C-A7AC-3653B8C83472}" type="pres">
      <dgm:prSet presAssocID="{93BDA92F-5F45-47D1-9D95-50F8F69B1A77}" presName="parTx" presStyleLbl="revTx" presStyleIdx="0" presStyleCnt="5">
        <dgm:presLayoutVars>
          <dgm:chMax val="0"/>
          <dgm:chPref val="0"/>
        </dgm:presLayoutVars>
      </dgm:prSet>
      <dgm:spPr/>
    </dgm:pt>
    <dgm:pt modelId="{34E245BB-A648-4124-A8E7-DF6C07B26DE7}" type="pres">
      <dgm:prSet presAssocID="{C8D69002-3EDF-46C3-8341-CE49C6C4596D}" presName="sibTrans" presStyleCnt="0"/>
      <dgm:spPr/>
    </dgm:pt>
    <dgm:pt modelId="{C56E26E3-F257-4034-A919-2441AF4D2B05}" type="pres">
      <dgm:prSet presAssocID="{576B6BFC-918D-402E-A166-85572F418D45}" presName="compNode" presStyleCnt="0"/>
      <dgm:spPr/>
    </dgm:pt>
    <dgm:pt modelId="{BABE86E6-AE0B-464F-BE83-9CEB1B17633E}" type="pres">
      <dgm:prSet presAssocID="{576B6BFC-918D-402E-A166-85572F418D45}" presName="bgRect" presStyleLbl="bgShp" presStyleIdx="1" presStyleCnt="5"/>
      <dgm:spPr/>
    </dgm:pt>
    <dgm:pt modelId="{5E741F0F-ED2E-460F-9A4B-2079022DC184}" type="pres">
      <dgm:prSet presAssocID="{576B6BFC-918D-402E-A166-85572F418D4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89484A4D-7175-4745-8520-38B8E9973D30}" type="pres">
      <dgm:prSet presAssocID="{576B6BFC-918D-402E-A166-85572F418D45}" presName="spaceRect" presStyleCnt="0"/>
      <dgm:spPr/>
    </dgm:pt>
    <dgm:pt modelId="{E897215B-6CBD-4D28-AE07-F30D4384A9D1}" type="pres">
      <dgm:prSet presAssocID="{576B6BFC-918D-402E-A166-85572F418D45}" presName="parTx" presStyleLbl="revTx" presStyleIdx="1" presStyleCnt="5">
        <dgm:presLayoutVars>
          <dgm:chMax val="0"/>
          <dgm:chPref val="0"/>
        </dgm:presLayoutVars>
      </dgm:prSet>
      <dgm:spPr/>
    </dgm:pt>
    <dgm:pt modelId="{84D9108B-A9B7-4A5A-B50F-830E14CD0E65}" type="pres">
      <dgm:prSet presAssocID="{662C1DD3-A052-4A2C-A1DC-EFC365C85D12}" presName="sibTrans" presStyleCnt="0"/>
      <dgm:spPr/>
    </dgm:pt>
    <dgm:pt modelId="{D145111B-0DF4-4354-9202-744736E00479}" type="pres">
      <dgm:prSet presAssocID="{D23FB0EB-DDB6-446C-8360-58476427DF43}" presName="compNode" presStyleCnt="0"/>
      <dgm:spPr/>
    </dgm:pt>
    <dgm:pt modelId="{18C338E1-4E3E-47C1-96F4-AA8523DEFB39}" type="pres">
      <dgm:prSet presAssocID="{D23FB0EB-DDB6-446C-8360-58476427DF43}" presName="bgRect" presStyleLbl="bgShp" presStyleIdx="2" presStyleCnt="5"/>
      <dgm:spPr/>
    </dgm:pt>
    <dgm:pt modelId="{04BB1FDC-B551-4D03-8403-83189BDC75FE}" type="pres">
      <dgm:prSet presAssocID="{D23FB0EB-DDB6-446C-8360-58476427DF4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7968154C-749E-4796-B8E0-B7EB081C8441}" type="pres">
      <dgm:prSet presAssocID="{D23FB0EB-DDB6-446C-8360-58476427DF43}" presName="spaceRect" presStyleCnt="0"/>
      <dgm:spPr/>
    </dgm:pt>
    <dgm:pt modelId="{91D40F31-D09D-4573-8BB3-C5535BBB6986}" type="pres">
      <dgm:prSet presAssocID="{D23FB0EB-DDB6-446C-8360-58476427DF43}" presName="parTx" presStyleLbl="revTx" presStyleIdx="2" presStyleCnt="5">
        <dgm:presLayoutVars>
          <dgm:chMax val="0"/>
          <dgm:chPref val="0"/>
        </dgm:presLayoutVars>
      </dgm:prSet>
      <dgm:spPr/>
    </dgm:pt>
    <dgm:pt modelId="{C13F3E66-87A8-4FAF-BD9D-82D28584DA67}" type="pres">
      <dgm:prSet presAssocID="{D1EB13D6-57AD-43A6-9762-0A9515ADAE47}" presName="sibTrans" presStyleCnt="0"/>
      <dgm:spPr/>
    </dgm:pt>
    <dgm:pt modelId="{E9AB44F0-B5C2-4376-A722-AA8064F9DF76}" type="pres">
      <dgm:prSet presAssocID="{7B76D948-8A69-442A-937D-02E305414787}" presName="compNode" presStyleCnt="0"/>
      <dgm:spPr/>
    </dgm:pt>
    <dgm:pt modelId="{09DCFEB0-AD02-4294-8CE7-2495C1DB5EA3}" type="pres">
      <dgm:prSet presAssocID="{7B76D948-8A69-442A-937D-02E305414787}" presName="bgRect" presStyleLbl="bgShp" presStyleIdx="3" presStyleCnt="5"/>
      <dgm:spPr/>
    </dgm:pt>
    <dgm:pt modelId="{3EA9876F-F386-45B3-BF9E-D374172B0CE0}" type="pres">
      <dgm:prSet presAssocID="{7B76D948-8A69-442A-937D-02E305414787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9F488187-AC73-458E-98F2-A10DF2784347}" type="pres">
      <dgm:prSet presAssocID="{7B76D948-8A69-442A-937D-02E305414787}" presName="spaceRect" presStyleCnt="0"/>
      <dgm:spPr/>
    </dgm:pt>
    <dgm:pt modelId="{5B8D1DA5-417A-4013-B322-F6E33A2D80B7}" type="pres">
      <dgm:prSet presAssocID="{7B76D948-8A69-442A-937D-02E305414787}" presName="parTx" presStyleLbl="revTx" presStyleIdx="3" presStyleCnt="5">
        <dgm:presLayoutVars>
          <dgm:chMax val="0"/>
          <dgm:chPref val="0"/>
        </dgm:presLayoutVars>
      </dgm:prSet>
      <dgm:spPr/>
    </dgm:pt>
    <dgm:pt modelId="{4B8247CC-8F6F-46DD-A1C7-F158371692B0}" type="pres">
      <dgm:prSet presAssocID="{C5D82523-035F-48C4-A497-2627675E1785}" presName="sibTrans" presStyleCnt="0"/>
      <dgm:spPr/>
    </dgm:pt>
    <dgm:pt modelId="{5157A550-3D14-42CF-A51F-1D4A56ED0D3D}" type="pres">
      <dgm:prSet presAssocID="{BD569C03-DF99-46D1-88E0-2694954F930C}" presName="compNode" presStyleCnt="0"/>
      <dgm:spPr/>
    </dgm:pt>
    <dgm:pt modelId="{B4E548AE-C780-436E-8E3D-E0BA55485E86}" type="pres">
      <dgm:prSet presAssocID="{BD569C03-DF99-46D1-88E0-2694954F930C}" presName="bgRect" presStyleLbl="bgShp" presStyleIdx="4" presStyleCnt="5"/>
      <dgm:spPr/>
    </dgm:pt>
    <dgm:pt modelId="{85E3B4F2-738F-42B4-9964-17F2D23D7AC4}" type="pres">
      <dgm:prSet presAssocID="{BD569C03-DF99-46D1-88E0-2694954F930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45E5100-B844-4E83-9F17-F0C258AB2FC7}" type="pres">
      <dgm:prSet presAssocID="{BD569C03-DF99-46D1-88E0-2694954F930C}" presName="spaceRect" presStyleCnt="0"/>
      <dgm:spPr/>
    </dgm:pt>
    <dgm:pt modelId="{4E985117-5D81-4F08-804A-E44E6D410050}" type="pres">
      <dgm:prSet presAssocID="{BD569C03-DF99-46D1-88E0-2694954F930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DD11385-48EB-4B96-8FDE-B4BE941DA32C}" type="presOf" srcId="{D23FB0EB-DDB6-446C-8360-58476427DF43}" destId="{91D40F31-D09D-4573-8BB3-C5535BBB6986}" srcOrd="0" destOrd="0" presId="urn:microsoft.com/office/officeart/2018/2/layout/IconVerticalSolidList"/>
    <dgm:cxn modelId="{0CD9498F-DE81-48DF-98FE-235B230B41B0}" srcId="{EF2FBDA2-5CEE-46B1-9218-263D5A8C1258}" destId="{7B76D948-8A69-442A-937D-02E305414787}" srcOrd="3" destOrd="0" parTransId="{4E0A10A9-F50E-4B0E-8378-D96A972AD3F8}" sibTransId="{C5D82523-035F-48C4-A497-2627675E1785}"/>
    <dgm:cxn modelId="{50A5B396-4EA7-465D-BEFD-BADB7F6B64AF}" type="presOf" srcId="{7B76D948-8A69-442A-937D-02E305414787}" destId="{5B8D1DA5-417A-4013-B322-F6E33A2D80B7}" srcOrd="0" destOrd="0" presId="urn:microsoft.com/office/officeart/2018/2/layout/IconVerticalSolidList"/>
    <dgm:cxn modelId="{8F0AC79C-F11E-4691-BA9F-CAF74416D869}" srcId="{EF2FBDA2-5CEE-46B1-9218-263D5A8C1258}" destId="{BD569C03-DF99-46D1-88E0-2694954F930C}" srcOrd="4" destOrd="0" parTransId="{BE9990DB-6B29-4C16-B062-D66B2D3620A5}" sibTransId="{91E0608C-E0A5-4DA8-899E-5DB75E760DD1}"/>
    <dgm:cxn modelId="{1A1CA2A1-B428-4AD9-ACF9-F15BF50BAAF1}" srcId="{EF2FBDA2-5CEE-46B1-9218-263D5A8C1258}" destId="{576B6BFC-918D-402E-A166-85572F418D45}" srcOrd="1" destOrd="0" parTransId="{8BA40CC7-2BFE-48E2-9534-B1C6D0F4BDD0}" sibTransId="{662C1DD3-A052-4A2C-A1DC-EFC365C85D12}"/>
    <dgm:cxn modelId="{9A3F45AB-E699-46F4-A0DD-C1DC04FA8FE6}" type="presOf" srcId="{EF2FBDA2-5CEE-46B1-9218-263D5A8C1258}" destId="{568E01F8-6AAB-4CCE-A909-CC3465D93711}" srcOrd="0" destOrd="0" presId="urn:microsoft.com/office/officeart/2018/2/layout/IconVerticalSolidList"/>
    <dgm:cxn modelId="{8FCDE6AD-81B6-4620-B17D-B0ADCFDA16A6}" type="presOf" srcId="{576B6BFC-918D-402E-A166-85572F418D45}" destId="{E897215B-6CBD-4D28-AE07-F30D4384A9D1}" srcOrd="0" destOrd="0" presId="urn:microsoft.com/office/officeart/2018/2/layout/IconVerticalSolidList"/>
    <dgm:cxn modelId="{84EF94B7-FF7A-4752-846E-E855497A3931}" type="presOf" srcId="{BD569C03-DF99-46D1-88E0-2694954F930C}" destId="{4E985117-5D81-4F08-804A-E44E6D410050}" srcOrd="0" destOrd="0" presId="urn:microsoft.com/office/officeart/2018/2/layout/IconVerticalSolidList"/>
    <dgm:cxn modelId="{4CBDD2D6-0550-41FE-ABF6-3C030A0F60FE}" srcId="{EF2FBDA2-5CEE-46B1-9218-263D5A8C1258}" destId="{93BDA92F-5F45-47D1-9D95-50F8F69B1A77}" srcOrd="0" destOrd="0" parTransId="{235BB5AD-90C7-4140-A903-BC52EBE23FCD}" sibTransId="{C8D69002-3EDF-46C3-8341-CE49C6C4596D}"/>
    <dgm:cxn modelId="{B195A9DC-70F6-4004-B9E1-6278871613D1}" type="presOf" srcId="{93BDA92F-5F45-47D1-9D95-50F8F69B1A77}" destId="{34121E36-70A9-410C-A7AC-3653B8C83472}" srcOrd="0" destOrd="0" presId="urn:microsoft.com/office/officeart/2018/2/layout/IconVerticalSolidList"/>
    <dgm:cxn modelId="{1C0A2FFD-6CC9-45A2-BB00-77F85FCF915C}" srcId="{EF2FBDA2-5CEE-46B1-9218-263D5A8C1258}" destId="{D23FB0EB-DDB6-446C-8360-58476427DF43}" srcOrd="2" destOrd="0" parTransId="{289D52B2-8171-4B6A-9B77-5921622D61E7}" sibTransId="{D1EB13D6-57AD-43A6-9762-0A9515ADAE47}"/>
    <dgm:cxn modelId="{7BBBAAB5-E5C3-40FA-8259-6E53706F092C}" type="presParOf" srcId="{568E01F8-6AAB-4CCE-A909-CC3465D93711}" destId="{FED302D9-EA12-45E8-96EC-2EE49EA3CAAF}" srcOrd="0" destOrd="0" presId="urn:microsoft.com/office/officeart/2018/2/layout/IconVerticalSolidList"/>
    <dgm:cxn modelId="{2FCD6ECA-490A-405E-BB63-A2D402FA6E11}" type="presParOf" srcId="{FED302D9-EA12-45E8-96EC-2EE49EA3CAAF}" destId="{67589A9F-E2B9-40F2-B9BD-655D31110857}" srcOrd="0" destOrd="0" presId="urn:microsoft.com/office/officeart/2018/2/layout/IconVerticalSolidList"/>
    <dgm:cxn modelId="{6576DD45-8A1F-427F-BD16-DBA3C328E387}" type="presParOf" srcId="{FED302D9-EA12-45E8-96EC-2EE49EA3CAAF}" destId="{9C061B6F-548F-4A11-9ADA-30A96ADE36AA}" srcOrd="1" destOrd="0" presId="urn:microsoft.com/office/officeart/2018/2/layout/IconVerticalSolidList"/>
    <dgm:cxn modelId="{B8548C2F-A7B9-4F2F-8AA3-0A2AC7ADEA3B}" type="presParOf" srcId="{FED302D9-EA12-45E8-96EC-2EE49EA3CAAF}" destId="{62C885C1-9EA7-4262-9163-0F6486ED9C45}" srcOrd="2" destOrd="0" presId="urn:microsoft.com/office/officeart/2018/2/layout/IconVerticalSolidList"/>
    <dgm:cxn modelId="{599C2CD3-FA5C-4244-B1D0-71EF78CCC1BB}" type="presParOf" srcId="{FED302D9-EA12-45E8-96EC-2EE49EA3CAAF}" destId="{34121E36-70A9-410C-A7AC-3653B8C83472}" srcOrd="3" destOrd="0" presId="urn:microsoft.com/office/officeart/2018/2/layout/IconVerticalSolidList"/>
    <dgm:cxn modelId="{C85AE4A8-FE13-409E-A982-EF499CD9F49C}" type="presParOf" srcId="{568E01F8-6AAB-4CCE-A909-CC3465D93711}" destId="{34E245BB-A648-4124-A8E7-DF6C07B26DE7}" srcOrd="1" destOrd="0" presId="urn:microsoft.com/office/officeart/2018/2/layout/IconVerticalSolidList"/>
    <dgm:cxn modelId="{0BDCDC94-5B03-419C-A596-AF2CAF2701F1}" type="presParOf" srcId="{568E01F8-6AAB-4CCE-A909-CC3465D93711}" destId="{C56E26E3-F257-4034-A919-2441AF4D2B05}" srcOrd="2" destOrd="0" presId="urn:microsoft.com/office/officeart/2018/2/layout/IconVerticalSolidList"/>
    <dgm:cxn modelId="{06B1193A-6DCC-4DCD-A49F-856CAA84D671}" type="presParOf" srcId="{C56E26E3-F257-4034-A919-2441AF4D2B05}" destId="{BABE86E6-AE0B-464F-BE83-9CEB1B17633E}" srcOrd="0" destOrd="0" presId="urn:microsoft.com/office/officeart/2018/2/layout/IconVerticalSolidList"/>
    <dgm:cxn modelId="{CE1EDC18-3470-4B42-AED8-8DF6DF1E6A27}" type="presParOf" srcId="{C56E26E3-F257-4034-A919-2441AF4D2B05}" destId="{5E741F0F-ED2E-460F-9A4B-2079022DC184}" srcOrd="1" destOrd="0" presId="urn:microsoft.com/office/officeart/2018/2/layout/IconVerticalSolidList"/>
    <dgm:cxn modelId="{5A2DEA18-29EB-44A7-A791-D99659AED2B1}" type="presParOf" srcId="{C56E26E3-F257-4034-A919-2441AF4D2B05}" destId="{89484A4D-7175-4745-8520-38B8E9973D30}" srcOrd="2" destOrd="0" presId="urn:microsoft.com/office/officeart/2018/2/layout/IconVerticalSolidList"/>
    <dgm:cxn modelId="{CBEAA304-82D4-45FA-8CDC-2E950472DE52}" type="presParOf" srcId="{C56E26E3-F257-4034-A919-2441AF4D2B05}" destId="{E897215B-6CBD-4D28-AE07-F30D4384A9D1}" srcOrd="3" destOrd="0" presId="urn:microsoft.com/office/officeart/2018/2/layout/IconVerticalSolidList"/>
    <dgm:cxn modelId="{C11EAB24-1FE5-4EC1-8928-6AC75EB7EAFF}" type="presParOf" srcId="{568E01F8-6AAB-4CCE-A909-CC3465D93711}" destId="{84D9108B-A9B7-4A5A-B50F-830E14CD0E65}" srcOrd="3" destOrd="0" presId="urn:microsoft.com/office/officeart/2018/2/layout/IconVerticalSolidList"/>
    <dgm:cxn modelId="{1D395556-391E-4478-9D4E-B92742D1EC60}" type="presParOf" srcId="{568E01F8-6AAB-4CCE-A909-CC3465D93711}" destId="{D145111B-0DF4-4354-9202-744736E00479}" srcOrd="4" destOrd="0" presId="urn:microsoft.com/office/officeart/2018/2/layout/IconVerticalSolidList"/>
    <dgm:cxn modelId="{EA654E21-8BFD-4938-BDF7-4952DD44BA20}" type="presParOf" srcId="{D145111B-0DF4-4354-9202-744736E00479}" destId="{18C338E1-4E3E-47C1-96F4-AA8523DEFB39}" srcOrd="0" destOrd="0" presId="urn:microsoft.com/office/officeart/2018/2/layout/IconVerticalSolidList"/>
    <dgm:cxn modelId="{DC97AF27-5A06-4CE7-8E23-A6A3F4CD772F}" type="presParOf" srcId="{D145111B-0DF4-4354-9202-744736E00479}" destId="{04BB1FDC-B551-4D03-8403-83189BDC75FE}" srcOrd="1" destOrd="0" presId="urn:microsoft.com/office/officeart/2018/2/layout/IconVerticalSolidList"/>
    <dgm:cxn modelId="{3D12FB6E-BB1B-41A2-9D66-3896FCD48154}" type="presParOf" srcId="{D145111B-0DF4-4354-9202-744736E00479}" destId="{7968154C-749E-4796-B8E0-B7EB081C8441}" srcOrd="2" destOrd="0" presId="urn:microsoft.com/office/officeart/2018/2/layout/IconVerticalSolidList"/>
    <dgm:cxn modelId="{9B315DCE-AE9B-4A1E-B2C6-BDAC52DBFFBA}" type="presParOf" srcId="{D145111B-0DF4-4354-9202-744736E00479}" destId="{91D40F31-D09D-4573-8BB3-C5535BBB6986}" srcOrd="3" destOrd="0" presId="urn:microsoft.com/office/officeart/2018/2/layout/IconVerticalSolidList"/>
    <dgm:cxn modelId="{794AA37F-DABB-4AED-B310-4D61C4731CB9}" type="presParOf" srcId="{568E01F8-6AAB-4CCE-A909-CC3465D93711}" destId="{C13F3E66-87A8-4FAF-BD9D-82D28584DA67}" srcOrd="5" destOrd="0" presId="urn:microsoft.com/office/officeart/2018/2/layout/IconVerticalSolidList"/>
    <dgm:cxn modelId="{13D9FA7D-AEA1-4B2D-85DD-2408B8B1CD2B}" type="presParOf" srcId="{568E01F8-6AAB-4CCE-A909-CC3465D93711}" destId="{E9AB44F0-B5C2-4376-A722-AA8064F9DF76}" srcOrd="6" destOrd="0" presId="urn:microsoft.com/office/officeart/2018/2/layout/IconVerticalSolidList"/>
    <dgm:cxn modelId="{236DAAC9-71FE-46C2-BCFA-577327F62708}" type="presParOf" srcId="{E9AB44F0-B5C2-4376-A722-AA8064F9DF76}" destId="{09DCFEB0-AD02-4294-8CE7-2495C1DB5EA3}" srcOrd="0" destOrd="0" presId="urn:microsoft.com/office/officeart/2018/2/layout/IconVerticalSolidList"/>
    <dgm:cxn modelId="{016AA235-E43C-431A-9EB2-E4ECFD48CF73}" type="presParOf" srcId="{E9AB44F0-B5C2-4376-A722-AA8064F9DF76}" destId="{3EA9876F-F386-45B3-BF9E-D374172B0CE0}" srcOrd="1" destOrd="0" presId="urn:microsoft.com/office/officeart/2018/2/layout/IconVerticalSolidList"/>
    <dgm:cxn modelId="{4C48A578-130B-47AF-9416-588AD9DB7116}" type="presParOf" srcId="{E9AB44F0-B5C2-4376-A722-AA8064F9DF76}" destId="{9F488187-AC73-458E-98F2-A10DF2784347}" srcOrd="2" destOrd="0" presId="urn:microsoft.com/office/officeart/2018/2/layout/IconVerticalSolidList"/>
    <dgm:cxn modelId="{6DA7FA72-292C-4C8D-B19A-9BCD194AB2EC}" type="presParOf" srcId="{E9AB44F0-B5C2-4376-A722-AA8064F9DF76}" destId="{5B8D1DA5-417A-4013-B322-F6E33A2D80B7}" srcOrd="3" destOrd="0" presId="urn:microsoft.com/office/officeart/2018/2/layout/IconVerticalSolidList"/>
    <dgm:cxn modelId="{2AD9DE7A-5D1B-4EF9-80B8-C570D378ECC8}" type="presParOf" srcId="{568E01F8-6AAB-4CCE-A909-CC3465D93711}" destId="{4B8247CC-8F6F-46DD-A1C7-F158371692B0}" srcOrd="7" destOrd="0" presId="urn:microsoft.com/office/officeart/2018/2/layout/IconVerticalSolidList"/>
    <dgm:cxn modelId="{E44E1205-2E36-493C-AC37-CD0BC8B48D72}" type="presParOf" srcId="{568E01F8-6AAB-4CCE-A909-CC3465D93711}" destId="{5157A550-3D14-42CF-A51F-1D4A56ED0D3D}" srcOrd="8" destOrd="0" presId="urn:microsoft.com/office/officeart/2018/2/layout/IconVerticalSolidList"/>
    <dgm:cxn modelId="{B343AAA8-7BD3-4A9A-9320-9C0F5398B189}" type="presParOf" srcId="{5157A550-3D14-42CF-A51F-1D4A56ED0D3D}" destId="{B4E548AE-C780-436E-8E3D-E0BA55485E86}" srcOrd="0" destOrd="0" presId="urn:microsoft.com/office/officeart/2018/2/layout/IconVerticalSolidList"/>
    <dgm:cxn modelId="{D9CD5FDE-1A0D-4349-907A-937816D437AF}" type="presParOf" srcId="{5157A550-3D14-42CF-A51F-1D4A56ED0D3D}" destId="{85E3B4F2-738F-42B4-9964-17F2D23D7AC4}" srcOrd="1" destOrd="0" presId="urn:microsoft.com/office/officeart/2018/2/layout/IconVerticalSolidList"/>
    <dgm:cxn modelId="{96FD262B-449C-448B-A081-DA446A514474}" type="presParOf" srcId="{5157A550-3D14-42CF-A51F-1D4A56ED0D3D}" destId="{145E5100-B844-4E83-9F17-F0C258AB2FC7}" srcOrd="2" destOrd="0" presId="urn:microsoft.com/office/officeart/2018/2/layout/IconVerticalSolidList"/>
    <dgm:cxn modelId="{E06E20F0-0C83-431B-8BF5-459573769BDF}" type="presParOf" srcId="{5157A550-3D14-42CF-A51F-1D4A56ED0D3D}" destId="{4E985117-5D81-4F08-804A-E44E6D41005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6B333F-CED1-4C90-B1A8-28484E4AB64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F6DC804-240A-4C91-9C47-55C4F55E72FF}">
      <dgm:prSet/>
      <dgm:spPr/>
      <dgm:t>
        <a:bodyPr/>
        <a:lstStyle/>
        <a:p>
          <a:r>
            <a:rPr lang="en-GB" dirty="0"/>
            <a:t>This means the methods that may be used in a periodised plan</a:t>
          </a:r>
          <a:endParaRPr lang="en-US" dirty="0"/>
        </a:p>
      </dgm:t>
    </dgm:pt>
    <dgm:pt modelId="{165213F3-D4D4-41EE-B9DA-89621536901F}" type="parTrans" cxnId="{6A24C855-9034-4D84-82E4-67FD977E0AC8}">
      <dgm:prSet/>
      <dgm:spPr/>
      <dgm:t>
        <a:bodyPr/>
        <a:lstStyle/>
        <a:p>
          <a:endParaRPr lang="en-US"/>
        </a:p>
      </dgm:t>
    </dgm:pt>
    <dgm:pt modelId="{4127A337-5BB7-42B7-9486-60B82FB64A0B}" type="sibTrans" cxnId="{6A24C855-9034-4D84-82E4-67FD977E0AC8}">
      <dgm:prSet/>
      <dgm:spPr/>
      <dgm:t>
        <a:bodyPr/>
        <a:lstStyle/>
        <a:p>
          <a:endParaRPr lang="en-US"/>
        </a:p>
      </dgm:t>
    </dgm:pt>
    <dgm:pt modelId="{A9A01F0A-2053-4A34-8D38-75AAD66D65E7}">
      <dgm:prSet/>
      <dgm:spPr/>
      <dgm:t>
        <a:bodyPr/>
        <a:lstStyle/>
        <a:p>
          <a:r>
            <a:rPr lang="en-GB" dirty="0"/>
            <a:t>A planned approach </a:t>
          </a:r>
          <a:endParaRPr lang="en-US" dirty="0"/>
        </a:p>
      </dgm:t>
    </dgm:pt>
    <dgm:pt modelId="{C9B1A792-4FF8-4A79-88D3-F5F9B17F3A3A}" type="parTrans" cxnId="{2D795114-F12B-4646-80CA-AF485F20BEAE}">
      <dgm:prSet/>
      <dgm:spPr/>
      <dgm:t>
        <a:bodyPr/>
        <a:lstStyle/>
        <a:p>
          <a:endParaRPr lang="en-US"/>
        </a:p>
      </dgm:t>
    </dgm:pt>
    <dgm:pt modelId="{5CC16D30-6814-42B5-A57A-547113470D9D}" type="sibTrans" cxnId="{2D795114-F12B-4646-80CA-AF485F20BEAE}">
      <dgm:prSet/>
      <dgm:spPr/>
      <dgm:t>
        <a:bodyPr/>
        <a:lstStyle/>
        <a:p>
          <a:endParaRPr lang="en-US"/>
        </a:p>
      </dgm:t>
    </dgm:pt>
    <dgm:pt modelId="{D9FFDC28-9A70-41D2-8671-B25550EF4289}">
      <dgm:prSet/>
      <dgm:spPr/>
      <dgm:t>
        <a:bodyPr/>
        <a:lstStyle/>
        <a:p>
          <a:r>
            <a:rPr lang="en-GB" dirty="0"/>
            <a:t>Some methods that may be used are shown on the following slides</a:t>
          </a:r>
          <a:endParaRPr lang="en-US" dirty="0"/>
        </a:p>
      </dgm:t>
    </dgm:pt>
    <dgm:pt modelId="{A10F61EC-777D-484F-BFE4-80E8315DE727}" type="parTrans" cxnId="{81EA1C79-2A4A-4F53-BC10-D23362A2D5F7}">
      <dgm:prSet/>
      <dgm:spPr/>
      <dgm:t>
        <a:bodyPr/>
        <a:lstStyle/>
        <a:p>
          <a:endParaRPr lang="en-US"/>
        </a:p>
      </dgm:t>
    </dgm:pt>
    <dgm:pt modelId="{E6C43E15-79DF-4EA3-9B31-00180E722442}" type="sibTrans" cxnId="{81EA1C79-2A4A-4F53-BC10-D23362A2D5F7}">
      <dgm:prSet/>
      <dgm:spPr/>
      <dgm:t>
        <a:bodyPr/>
        <a:lstStyle/>
        <a:p>
          <a:endParaRPr lang="en-US"/>
        </a:p>
      </dgm:t>
    </dgm:pt>
    <dgm:pt modelId="{2124B885-7B13-4281-A135-8A6D44814EEE}" type="pres">
      <dgm:prSet presAssocID="{CF6B333F-CED1-4C90-B1A8-28484E4AB64B}" presName="linear" presStyleCnt="0">
        <dgm:presLayoutVars>
          <dgm:animLvl val="lvl"/>
          <dgm:resizeHandles val="exact"/>
        </dgm:presLayoutVars>
      </dgm:prSet>
      <dgm:spPr/>
    </dgm:pt>
    <dgm:pt modelId="{6D3B7036-8CC8-4320-A0EB-451D2264DD45}" type="pres">
      <dgm:prSet presAssocID="{BF6DC804-240A-4C91-9C47-55C4F55E72F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670B34E-312A-4C7F-94EE-B5B5F21CF32E}" type="pres">
      <dgm:prSet presAssocID="{4127A337-5BB7-42B7-9486-60B82FB64A0B}" presName="spacer" presStyleCnt="0"/>
      <dgm:spPr/>
    </dgm:pt>
    <dgm:pt modelId="{96EE9A3C-CE30-423D-985F-C787B9A9326F}" type="pres">
      <dgm:prSet presAssocID="{A9A01F0A-2053-4A34-8D38-75AAD66D65E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214DA59-789C-47F4-BFD0-3AACA0D1D452}" type="pres">
      <dgm:prSet presAssocID="{5CC16D30-6814-42B5-A57A-547113470D9D}" presName="spacer" presStyleCnt="0"/>
      <dgm:spPr/>
    </dgm:pt>
    <dgm:pt modelId="{0E8159EA-EEF9-4595-878D-D42006F818E4}" type="pres">
      <dgm:prSet presAssocID="{D9FFDC28-9A70-41D2-8671-B25550EF428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7476905-21BA-49A6-8E3A-E89EC7466E3F}" type="presOf" srcId="{D9FFDC28-9A70-41D2-8671-B25550EF4289}" destId="{0E8159EA-EEF9-4595-878D-D42006F818E4}" srcOrd="0" destOrd="0" presId="urn:microsoft.com/office/officeart/2005/8/layout/vList2"/>
    <dgm:cxn modelId="{2D795114-F12B-4646-80CA-AF485F20BEAE}" srcId="{CF6B333F-CED1-4C90-B1A8-28484E4AB64B}" destId="{A9A01F0A-2053-4A34-8D38-75AAD66D65E7}" srcOrd="1" destOrd="0" parTransId="{C9B1A792-4FF8-4A79-88D3-F5F9B17F3A3A}" sibTransId="{5CC16D30-6814-42B5-A57A-547113470D9D}"/>
    <dgm:cxn modelId="{49B4301C-7643-4B80-8853-1C660EDAA5C4}" type="presOf" srcId="{BF6DC804-240A-4C91-9C47-55C4F55E72FF}" destId="{6D3B7036-8CC8-4320-A0EB-451D2264DD45}" srcOrd="0" destOrd="0" presId="urn:microsoft.com/office/officeart/2005/8/layout/vList2"/>
    <dgm:cxn modelId="{6A24C855-9034-4D84-82E4-67FD977E0AC8}" srcId="{CF6B333F-CED1-4C90-B1A8-28484E4AB64B}" destId="{BF6DC804-240A-4C91-9C47-55C4F55E72FF}" srcOrd="0" destOrd="0" parTransId="{165213F3-D4D4-41EE-B9DA-89621536901F}" sibTransId="{4127A337-5BB7-42B7-9486-60B82FB64A0B}"/>
    <dgm:cxn modelId="{81EA1C79-2A4A-4F53-BC10-D23362A2D5F7}" srcId="{CF6B333F-CED1-4C90-B1A8-28484E4AB64B}" destId="{D9FFDC28-9A70-41D2-8671-B25550EF4289}" srcOrd="2" destOrd="0" parTransId="{A10F61EC-777D-484F-BFE4-80E8315DE727}" sibTransId="{E6C43E15-79DF-4EA3-9B31-00180E722442}"/>
    <dgm:cxn modelId="{075A18A6-DA1C-40B3-ADFD-2533895DAB58}" type="presOf" srcId="{A9A01F0A-2053-4A34-8D38-75AAD66D65E7}" destId="{96EE9A3C-CE30-423D-985F-C787B9A9326F}" srcOrd="0" destOrd="0" presId="urn:microsoft.com/office/officeart/2005/8/layout/vList2"/>
    <dgm:cxn modelId="{1216B3B6-8FE7-4574-9A2D-0EC7EDD57969}" type="presOf" srcId="{CF6B333F-CED1-4C90-B1A8-28484E4AB64B}" destId="{2124B885-7B13-4281-A135-8A6D44814EEE}" srcOrd="0" destOrd="0" presId="urn:microsoft.com/office/officeart/2005/8/layout/vList2"/>
    <dgm:cxn modelId="{F99A4CBD-D3F2-428D-AABD-E8708D463190}" type="presParOf" srcId="{2124B885-7B13-4281-A135-8A6D44814EEE}" destId="{6D3B7036-8CC8-4320-A0EB-451D2264DD45}" srcOrd="0" destOrd="0" presId="urn:microsoft.com/office/officeart/2005/8/layout/vList2"/>
    <dgm:cxn modelId="{AAC2914E-EC23-40D6-8477-79CA3C2D3976}" type="presParOf" srcId="{2124B885-7B13-4281-A135-8A6D44814EEE}" destId="{3670B34E-312A-4C7F-94EE-B5B5F21CF32E}" srcOrd="1" destOrd="0" presId="urn:microsoft.com/office/officeart/2005/8/layout/vList2"/>
    <dgm:cxn modelId="{B5B0DD0A-CE8C-4928-88B2-19FC61367597}" type="presParOf" srcId="{2124B885-7B13-4281-A135-8A6D44814EEE}" destId="{96EE9A3C-CE30-423D-985F-C787B9A9326F}" srcOrd="2" destOrd="0" presId="urn:microsoft.com/office/officeart/2005/8/layout/vList2"/>
    <dgm:cxn modelId="{A33D7394-9A3A-4CC9-B482-7E1F38409958}" type="presParOf" srcId="{2124B885-7B13-4281-A135-8A6D44814EEE}" destId="{5214DA59-789C-47F4-BFD0-3AACA0D1D452}" srcOrd="3" destOrd="0" presId="urn:microsoft.com/office/officeart/2005/8/layout/vList2"/>
    <dgm:cxn modelId="{4ACE98F1-7EF3-4D07-AE5B-5D0BBCB9EE3B}" type="presParOf" srcId="{2124B885-7B13-4281-A135-8A6D44814EEE}" destId="{0E8159EA-EEF9-4595-878D-D42006F818E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FA1E15-A81B-49E8-9BA0-56F9E52395CA}" type="doc">
      <dgm:prSet loTypeId="urn:microsoft.com/office/officeart/2005/8/layout/matrix2" loCatId="matrix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7D66410-9FC7-40BC-9DE0-07A8A701FABD}">
      <dgm:prSet/>
      <dgm:spPr/>
      <dgm:t>
        <a:bodyPr/>
        <a:lstStyle/>
        <a:p>
          <a:r>
            <a:rPr lang="en-GB" dirty="0"/>
            <a:t>TRAIN HIGH</a:t>
          </a:r>
          <a:endParaRPr lang="en-US" dirty="0"/>
        </a:p>
      </dgm:t>
    </dgm:pt>
    <dgm:pt modelId="{BD712582-1531-4AB8-90AC-BAB8783A0E6F}" type="parTrans" cxnId="{ED7E4C2E-25D0-4776-8C7E-1DCA05292131}">
      <dgm:prSet/>
      <dgm:spPr/>
      <dgm:t>
        <a:bodyPr/>
        <a:lstStyle/>
        <a:p>
          <a:endParaRPr lang="en-US"/>
        </a:p>
      </dgm:t>
    </dgm:pt>
    <dgm:pt modelId="{59F353D6-C643-4DDC-8B01-45E830817346}" type="sibTrans" cxnId="{ED7E4C2E-25D0-4776-8C7E-1DCA05292131}">
      <dgm:prSet/>
      <dgm:spPr/>
      <dgm:t>
        <a:bodyPr/>
        <a:lstStyle/>
        <a:p>
          <a:endParaRPr lang="en-US"/>
        </a:p>
      </dgm:t>
    </dgm:pt>
    <dgm:pt modelId="{297045B1-0025-4EBA-A03B-A204A31A01FD}">
      <dgm:prSet/>
      <dgm:spPr/>
      <dgm:t>
        <a:bodyPr/>
        <a:lstStyle/>
        <a:p>
          <a:r>
            <a:rPr lang="en-GB" dirty="0"/>
            <a:t>Training with high muscle and liver glycogen</a:t>
          </a:r>
          <a:endParaRPr lang="en-US" dirty="0"/>
        </a:p>
      </dgm:t>
    </dgm:pt>
    <dgm:pt modelId="{6E48EEFF-1DC5-4A8C-BB47-3724AFD6217A}" type="parTrans" cxnId="{6B6DEC49-3A90-471D-B3AA-0761C71352B3}">
      <dgm:prSet/>
      <dgm:spPr/>
      <dgm:t>
        <a:bodyPr/>
        <a:lstStyle/>
        <a:p>
          <a:endParaRPr lang="en-US"/>
        </a:p>
      </dgm:t>
    </dgm:pt>
    <dgm:pt modelId="{B4FA768D-E5F1-44A9-B0BD-F17BC020D1B3}" type="sibTrans" cxnId="{6B6DEC49-3A90-471D-B3AA-0761C71352B3}">
      <dgm:prSet/>
      <dgm:spPr/>
      <dgm:t>
        <a:bodyPr/>
        <a:lstStyle/>
        <a:p>
          <a:endParaRPr lang="en-US"/>
        </a:p>
      </dgm:t>
    </dgm:pt>
    <dgm:pt modelId="{688A60EC-4C80-4FBA-824B-F6C1FAA7AEB9}">
      <dgm:prSet/>
      <dgm:spPr/>
      <dgm:t>
        <a:bodyPr/>
        <a:lstStyle/>
        <a:p>
          <a:r>
            <a:rPr lang="en-GB" dirty="0"/>
            <a:t>CHO focus is on high intake pre training and replenishment</a:t>
          </a:r>
          <a:endParaRPr lang="en-US" dirty="0"/>
        </a:p>
      </dgm:t>
    </dgm:pt>
    <dgm:pt modelId="{D22EEF54-F1EE-4187-9FA6-5E9752704756}" type="parTrans" cxnId="{C5378DBD-B030-4357-AF36-0DC50DD93EEE}">
      <dgm:prSet/>
      <dgm:spPr/>
      <dgm:t>
        <a:bodyPr/>
        <a:lstStyle/>
        <a:p>
          <a:endParaRPr lang="en-US"/>
        </a:p>
      </dgm:t>
    </dgm:pt>
    <dgm:pt modelId="{7CA55258-6EA4-48E0-98E5-E80141AFF9EB}" type="sibTrans" cxnId="{C5378DBD-B030-4357-AF36-0DC50DD93EEE}">
      <dgm:prSet/>
      <dgm:spPr/>
      <dgm:t>
        <a:bodyPr/>
        <a:lstStyle/>
        <a:p>
          <a:endParaRPr lang="en-US"/>
        </a:p>
      </dgm:t>
    </dgm:pt>
    <dgm:pt modelId="{8A7C6E9C-0D82-4579-9446-B029BE3BEF4D}">
      <dgm:prSet/>
      <dgm:spPr/>
      <dgm:t>
        <a:bodyPr/>
        <a:lstStyle/>
        <a:p>
          <a:r>
            <a:rPr lang="en-GB" dirty="0"/>
            <a:t>Generally a high CHO intake</a:t>
          </a:r>
          <a:endParaRPr lang="en-US" dirty="0"/>
        </a:p>
      </dgm:t>
    </dgm:pt>
    <dgm:pt modelId="{C661DF38-EBBF-43D6-AFC8-09583F15E63F}" type="parTrans" cxnId="{A2001719-E65A-4F6A-A539-B7A764B29858}">
      <dgm:prSet/>
      <dgm:spPr/>
      <dgm:t>
        <a:bodyPr/>
        <a:lstStyle/>
        <a:p>
          <a:endParaRPr lang="en-US"/>
        </a:p>
      </dgm:t>
    </dgm:pt>
    <dgm:pt modelId="{D2358D2A-3104-4A6F-9DDE-9702ACBEF357}" type="sibTrans" cxnId="{A2001719-E65A-4F6A-A539-B7A764B29858}">
      <dgm:prSet/>
      <dgm:spPr/>
      <dgm:t>
        <a:bodyPr/>
        <a:lstStyle/>
        <a:p>
          <a:endParaRPr lang="en-US"/>
        </a:p>
      </dgm:t>
    </dgm:pt>
    <dgm:pt modelId="{F43FF3A6-1EEB-4DDD-AE8B-2EDAEF7A32F6}" type="pres">
      <dgm:prSet presAssocID="{2EFA1E15-A81B-49E8-9BA0-56F9E52395CA}" presName="matrix" presStyleCnt="0">
        <dgm:presLayoutVars>
          <dgm:chMax val="1"/>
          <dgm:dir/>
          <dgm:resizeHandles val="exact"/>
        </dgm:presLayoutVars>
      </dgm:prSet>
      <dgm:spPr/>
    </dgm:pt>
    <dgm:pt modelId="{0AE855DB-6D71-4C62-BD15-F9458C49FFCB}" type="pres">
      <dgm:prSet presAssocID="{2EFA1E15-A81B-49E8-9BA0-56F9E52395CA}" presName="axisShape" presStyleLbl="bgShp" presStyleIdx="0" presStyleCnt="1"/>
      <dgm:spPr/>
    </dgm:pt>
    <dgm:pt modelId="{31EAD8B2-5F85-4589-95DA-B6A225E793EB}" type="pres">
      <dgm:prSet presAssocID="{2EFA1E15-A81B-49E8-9BA0-56F9E52395CA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B5D0384-21BC-467D-90BE-881F44CF918E}" type="pres">
      <dgm:prSet presAssocID="{2EFA1E15-A81B-49E8-9BA0-56F9E52395CA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55BE4D1-CA67-4CB2-8188-B7162E3B1093}" type="pres">
      <dgm:prSet presAssocID="{2EFA1E15-A81B-49E8-9BA0-56F9E52395CA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9DC499C-83A4-473F-9E96-9F33BECFCDFE}" type="pres">
      <dgm:prSet presAssocID="{2EFA1E15-A81B-49E8-9BA0-56F9E52395CA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2001719-E65A-4F6A-A539-B7A764B29858}" srcId="{2EFA1E15-A81B-49E8-9BA0-56F9E52395CA}" destId="{8A7C6E9C-0D82-4579-9446-B029BE3BEF4D}" srcOrd="3" destOrd="0" parTransId="{C661DF38-EBBF-43D6-AFC8-09583F15E63F}" sibTransId="{D2358D2A-3104-4A6F-9DDE-9702ACBEF357}"/>
    <dgm:cxn modelId="{6B5E9D20-182F-48B4-A6D7-9787DE4828A0}" type="presOf" srcId="{297045B1-0025-4EBA-A03B-A204A31A01FD}" destId="{EB5D0384-21BC-467D-90BE-881F44CF918E}" srcOrd="0" destOrd="0" presId="urn:microsoft.com/office/officeart/2005/8/layout/matrix2"/>
    <dgm:cxn modelId="{ED7E4C2E-25D0-4776-8C7E-1DCA05292131}" srcId="{2EFA1E15-A81B-49E8-9BA0-56F9E52395CA}" destId="{87D66410-9FC7-40BC-9DE0-07A8A701FABD}" srcOrd="0" destOrd="0" parTransId="{BD712582-1531-4AB8-90AC-BAB8783A0E6F}" sibTransId="{59F353D6-C643-4DDC-8B01-45E830817346}"/>
    <dgm:cxn modelId="{6B6DEC49-3A90-471D-B3AA-0761C71352B3}" srcId="{2EFA1E15-A81B-49E8-9BA0-56F9E52395CA}" destId="{297045B1-0025-4EBA-A03B-A204A31A01FD}" srcOrd="1" destOrd="0" parTransId="{6E48EEFF-1DC5-4A8C-BB47-3724AFD6217A}" sibTransId="{B4FA768D-E5F1-44A9-B0BD-F17BC020D1B3}"/>
    <dgm:cxn modelId="{248F97B3-0378-46DE-9591-8C3EC3BC711A}" type="presOf" srcId="{2EFA1E15-A81B-49E8-9BA0-56F9E52395CA}" destId="{F43FF3A6-1EEB-4DDD-AE8B-2EDAEF7A32F6}" srcOrd="0" destOrd="0" presId="urn:microsoft.com/office/officeart/2005/8/layout/matrix2"/>
    <dgm:cxn modelId="{8E672EB8-7B80-4B2F-9F11-B61769A535FB}" type="presOf" srcId="{87D66410-9FC7-40BC-9DE0-07A8A701FABD}" destId="{31EAD8B2-5F85-4589-95DA-B6A225E793EB}" srcOrd="0" destOrd="0" presId="urn:microsoft.com/office/officeart/2005/8/layout/matrix2"/>
    <dgm:cxn modelId="{C5378DBD-B030-4357-AF36-0DC50DD93EEE}" srcId="{2EFA1E15-A81B-49E8-9BA0-56F9E52395CA}" destId="{688A60EC-4C80-4FBA-824B-F6C1FAA7AEB9}" srcOrd="2" destOrd="0" parTransId="{D22EEF54-F1EE-4187-9FA6-5E9752704756}" sibTransId="{7CA55258-6EA4-48E0-98E5-E80141AFF9EB}"/>
    <dgm:cxn modelId="{1CDC72C6-D7DF-43A6-B775-C5628176245B}" type="presOf" srcId="{688A60EC-4C80-4FBA-824B-F6C1FAA7AEB9}" destId="{555BE4D1-CA67-4CB2-8188-B7162E3B1093}" srcOrd="0" destOrd="0" presId="urn:microsoft.com/office/officeart/2005/8/layout/matrix2"/>
    <dgm:cxn modelId="{478535E2-9ECC-45DC-93BE-882EBE823BE0}" type="presOf" srcId="{8A7C6E9C-0D82-4579-9446-B029BE3BEF4D}" destId="{F9DC499C-83A4-473F-9E96-9F33BECFCDFE}" srcOrd="0" destOrd="0" presId="urn:microsoft.com/office/officeart/2005/8/layout/matrix2"/>
    <dgm:cxn modelId="{20B1F6F3-0320-4D4A-B844-6C25130CAC91}" type="presParOf" srcId="{F43FF3A6-1EEB-4DDD-AE8B-2EDAEF7A32F6}" destId="{0AE855DB-6D71-4C62-BD15-F9458C49FFCB}" srcOrd="0" destOrd="0" presId="urn:microsoft.com/office/officeart/2005/8/layout/matrix2"/>
    <dgm:cxn modelId="{856FD41F-B9C4-4939-B6FC-11116CA26C59}" type="presParOf" srcId="{F43FF3A6-1EEB-4DDD-AE8B-2EDAEF7A32F6}" destId="{31EAD8B2-5F85-4589-95DA-B6A225E793EB}" srcOrd="1" destOrd="0" presId="urn:microsoft.com/office/officeart/2005/8/layout/matrix2"/>
    <dgm:cxn modelId="{658E8E2A-B894-433C-9DC0-F93C90CAEB46}" type="presParOf" srcId="{F43FF3A6-1EEB-4DDD-AE8B-2EDAEF7A32F6}" destId="{EB5D0384-21BC-467D-90BE-881F44CF918E}" srcOrd="2" destOrd="0" presId="urn:microsoft.com/office/officeart/2005/8/layout/matrix2"/>
    <dgm:cxn modelId="{96234FF9-6B75-4BA4-887D-871282EB2F53}" type="presParOf" srcId="{F43FF3A6-1EEB-4DDD-AE8B-2EDAEF7A32F6}" destId="{555BE4D1-CA67-4CB2-8188-B7162E3B1093}" srcOrd="3" destOrd="0" presId="urn:microsoft.com/office/officeart/2005/8/layout/matrix2"/>
    <dgm:cxn modelId="{C3D7FC6F-2888-48B2-9435-008401B15DCC}" type="presParOf" srcId="{F43FF3A6-1EEB-4DDD-AE8B-2EDAEF7A32F6}" destId="{F9DC499C-83A4-473F-9E96-9F33BECFCDFE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8843A11-03B0-4DB4-A321-0731759DBE4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698EE99-72E4-4824-8D5B-30500740598A}">
      <dgm:prSet/>
      <dgm:spPr/>
      <dgm:t>
        <a:bodyPr/>
        <a:lstStyle/>
        <a:p>
          <a:r>
            <a:rPr lang="en-GB" dirty="0"/>
            <a:t>Usually training at least twice a day</a:t>
          </a:r>
          <a:endParaRPr lang="en-US" dirty="0"/>
        </a:p>
      </dgm:t>
    </dgm:pt>
    <dgm:pt modelId="{DF09698A-E4F9-4E09-88F6-B858C740C597}" type="parTrans" cxnId="{E733D338-7B53-4828-9BAE-9DD1C8E13688}">
      <dgm:prSet/>
      <dgm:spPr/>
      <dgm:t>
        <a:bodyPr/>
        <a:lstStyle/>
        <a:p>
          <a:endParaRPr lang="en-US"/>
        </a:p>
      </dgm:t>
    </dgm:pt>
    <dgm:pt modelId="{7EC92058-C71A-43C4-9F4A-D54C84DD26D0}" type="sibTrans" cxnId="{E733D338-7B53-4828-9BAE-9DD1C8E13688}">
      <dgm:prSet/>
      <dgm:spPr/>
      <dgm:t>
        <a:bodyPr/>
        <a:lstStyle/>
        <a:p>
          <a:endParaRPr lang="en-US"/>
        </a:p>
      </dgm:t>
    </dgm:pt>
    <dgm:pt modelId="{132C4949-27C1-415A-95F3-576DB6EDD3C5}">
      <dgm:prSet/>
      <dgm:spPr/>
      <dgm:t>
        <a:bodyPr/>
        <a:lstStyle/>
        <a:p>
          <a:r>
            <a:rPr lang="en-GB" dirty="0"/>
            <a:t>Limited CHO between sessions</a:t>
          </a:r>
          <a:endParaRPr lang="en-US" dirty="0"/>
        </a:p>
      </dgm:t>
    </dgm:pt>
    <dgm:pt modelId="{2E7D91A4-16D0-4745-89D4-E47DB52FEDAB}" type="parTrans" cxnId="{7D1E2B81-D7C4-41ED-ADAC-0277C906223B}">
      <dgm:prSet/>
      <dgm:spPr/>
      <dgm:t>
        <a:bodyPr/>
        <a:lstStyle/>
        <a:p>
          <a:endParaRPr lang="en-US"/>
        </a:p>
      </dgm:t>
    </dgm:pt>
    <dgm:pt modelId="{FC7C5575-F19D-4A18-BFF7-5698A2DE0F17}" type="sibTrans" cxnId="{7D1E2B81-D7C4-41ED-ADAC-0277C906223B}">
      <dgm:prSet/>
      <dgm:spPr/>
      <dgm:t>
        <a:bodyPr/>
        <a:lstStyle/>
        <a:p>
          <a:endParaRPr lang="en-US"/>
        </a:p>
      </dgm:t>
    </dgm:pt>
    <dgm:pt modelId="{8C51722C-4F89-4BE0-AD9F-B77BCB31CC0E}">
      <dgm:prSet/>
      <dgm:spPr/>
      <dgm:t>
        <a:bodyPr/>
        <a:lstStyle/>
        <a:p>
          <a:r>
            <a:rPr lang="en-GB" dirty="0"/>
            <a:t>Training fasted so liver/muscle glycogen is low</a:t>
          </a:r>
          <a:endParaRPr lang="en-US" dirty="0"/>
        </a:p>
      </dgm:t>
    </dgm:pt>
    <dgm:pt modelId="{155C08F0-DD69-4E72-B97F-7B193C9B4434}" type="parTrans" cxnId="{E675601C-3650-479D-AF03-1CC775CD5C1E}">
      <dgm:prSet/>
      <dgm:spPr/>
      <dgm:t>
        <a:bodyPr/>
        <a:lstStyle/>
        <a:p>
          <a:endParaRPr lang="en-US"/>
        </a:p>
      </dgm:t>
    </dgm:pt>
    <dgm:pt modelId="{814A0110-7EE0-4EA5-8318-7E0CA74D25B5}" type="sibTrans" cxnId="{E675601C-3650-479D-AF03-1CC775CD5C1E}">
      <dgm:prSet/>
      <dgm:spPr/>
      <dgm:t>
        <a:bodyPr/>
        <a:lstStyle/>
        <a:p>
          <a:endParaRPr lang="en-US"/>
        </a:p>
      </dgm:t>
    </dgm:pt>
    <dgm:pt modelId="{B5B4413E-C470-49B5-A647-1ABBE548062B}">
      <dgm:prSet/>
      <dgm:spPr/>
      <dgm:t>
        <a:bodyPr/>
        <a:lstStyle/>
        <a:p>
          <a:r>
            <a:rPr lang="en-GB" dirty="0"/>
            <a:t>Encouraging an adapted state of training – increasing fat adaptation</a:t>
          </a:r>
          <a:endParaRPr lang="en-US" dirty="0"/>
        </a:p>
      </dgm:t>
    </dgm:pt>
    <dgm:pt modelId="{F38CD464-BF81-4817-B1E9-B8440762041C}" type="parTrans" cxnId="{CFE4E011-F98C-4CDA-8521-C23AB5FE5D97}">
      <dgm:prSet/>
      <dgm:spPr/>
      <dgm:t>
        <a:bodyPr/>
        <a:lstStyle/>
        <a:p>
          <a:endParaRPr lang="en-US"/>
        </a:p>
      </dgm:t>
    </dgm:pt>
    <dgm:pt modelId="{8653B949-EF2A-4866-B806-4F36E3F6AFCE}" type="sibTrans" cxnId="{CFE4E011-F98C-4CDA-8521-C23AB5FE5D97}">
      <dgm:prSet/>
      <dgm:spPr/>
      <dgm:t>
        <a:bodyPr/>
        <a:lstStyle/>
        <a:p>
          <a:endParaRPr lang="en-US"/>
        </a:p>
      </dgm:t>
    </dgm:pt>
    <dgm:pt modelId="{62255518-D7D3-4A33-B5E5-0AAE18F490AD}">
      <dgm:prSet/>
      <dgm:spPr/>
      <dgm:t>
        <a:bodyPr/>
        <a:lstStyle/>
        <a:p>
          <a:r>
            <a:rPr lang="en-GB" dirty="0"/>
            <a:t>Sleep low – training tends to take place later in the day – several studies indicate this may improve fat adaptation</a:t>
          </a:r>
          <a:endParaRPr lang="en-US" dirty="0"/>
        </a:p>
      </dgm:t>
    </dgm:pt>
    <dgm:pt modelId="{B7CB32F5-17B9-4A53-9E58-15D63E4898C2}" type="parTrans" cxnId="{728DC2A1-393D-4034-9A74-F22D1C4DE7AE}">
      <dgm:prSet/>
      <dgm:spPr/>
      <dgm:t>
        <a:bodyPr/>
        <a:lstStyle/>
        <a:p>
          <a:endParaRPr lang="en-US"/>
        </a:p>
      </dgm:t>
    </dgm:pt>
    <dgm:pt modelId="{46B00314-4CD0-4C20-883F-EBB7AB8D9038}" type="sibTrans" cxnId="{728DC2A1-393D-4034-9A74-F22D1C4DE7AE}">
      <dgm:prSet/>
      <dgm:spPr/>
      <dgm:t>
        <a:bodyPr/>
        <a:lstStyle/>
        <a:p>
          <a:endParaRPr lang="en-US"/>
        </a:p>
      </dgm:t>
    </dgm:pt>
    <dgm:pt modelId="{172B1627-74B2-4934-9D19-A592BDA7B8F3}">
      <dgm:prSet/>
      <dgm:spPr/>
      <dgm:t>
        <a:bodyPr/>
        <a:lstStyle/>
        <a:p>
          <a:r>
            <a:rPr lang="en-GB" dirty="0"/>
            <a:t>Low CHO/High Fat intake</a:t>
          </a:r>
          <a:endParaRPr lang="en-US" dirty="0"/>
        </a:p>
      </dgm:t>
    </dgm:pt>
    <dgm:pt modelId="{C97BA564-E5D9-4CD3-A615-D23CA49B7618}" type="parTrans" cxnId="{BACF9C0E-2396-4AF7-B675-C6FEAFA534BE}">
      <dgm:prSet/>
      <dgm:spPr/>
      <dgm:t>
        <a:bodyPr/>
        <a:lstStyle/>
        <a:p>
          <a:endParaRPr lang="en-US"/>
        </a:p>
      </dgm:t>
    </dgm:pt>
    <dgm:pt modelId="{9FB9F46F-437E-491C-82E4-584E11C4DA5A}" type="sibTrans" cxnId="{BACF9C0E-2396-4AF7-B675-C6FEAFA534BE}">
      <dgm:prSet/>
      <dgm:spPr/>
      <dgm:t>
        <a:bodyPr/>
        <a:lstStyle/>
        <a:p>
          <a:endParaRPr lang="en-US"/>
        </a:p>
      </dgm:t>
    </dgm:pt>
    <dgm:pt modelId="{DD05333A-CD2E-4FCB-A5C4-2F87BEEFC4D2}" type="pres">
      <dgm:prSet presAssocID="{58843A11-03B0-4DB4-A321-0731759DBE4C}" presName="linear" presStyleCnt="0">
        <dgm:presLayoutVars>
          <dgm:animLvl val="lvl"/>
          <dgm:resizeHandles val="exact"/>
        </dgm:presLayoutVars>
      </dgm:prSet>
      <dgm:spPr/>
    </dgm:pt>
    <dgm:pt modelId="{C1C33713-C5BD-4FFA-927A-96DD6980CF87}" type="pres">
      <dgm:prSet presAssocID="{F698EE99-72E4-4824-8D5B-30500740598A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890D34F-6F89-4A9D-BCFE-B25BF4272A59}" type="pres">
      <dgm:prSet presAssocID="{7EC92058-C71A-43C4-9F4A-D54C84DD26D0}" presName="spacer" presStyleCnt="0"/>
      <dgm:spPr/>
    </dgm:pt>
    <dgm:pt modelId="{E7D17B26-A1D6-4EFD-A669-1BB08AD71D5F}" type="pres">
      <dgm:prSet presAssocID="{132C4949-27C1-415A-95F3-576DB6EDD3C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A5EEBCA-D76D-4929-88EB-39A2B192BFE1}" type="pres">
      <dgm:prSet presAssocID="{FC7C5575-F19D-4A18-BFF7-5698A2DE0F17}" presName="spacer" presStyleCnt="0"/>
      <dgm:spPr/>
    </dgm:pt>
    <dgm:pt modelId="{2470DB14-99D5-4D4F-ABEA-E53585DD750A}" type="pres">
      <dgm:prSet presAssocID="{8C51722C-4F89-4BE0-AD9F-B77BCB31CC0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5C964F11-E69C-460F-80B8-5189A83AD2C1}" type="pres">
      <dgm:prSet presAssocID="{814A0110-7EE0-4EA5-8318-7E0CA74D25B5}" presName="spacer" presStyleCnt="0"/>
      <dgm:spPr/>
    </dgm:pt>
    <dgm:pt modelId="{92A3DDDC-4A70-43E7-AEA2-55B453B5304F}" type="pres">
      <dgm:prSet presAssocID="{B5B4413E-C470-49B5-A647-1ABBE548062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3A62A1C-6D93-46F4-86D0-D75413B4516F}" type="pres">
      <dgm:prSet presAssocID="{8653B949-EF2A-4866-B806-4F36E3F6AFCE}" presName="spacer" presStyleCnt="0"/>
      <dgm:spPr/>
    </dgm:pt>
    <dgm:pt modelId="{21D22762-98B4-42ED-94A9-FB5311D9D865}" type="pres">
      <dgm:prSet presAssocID="{62255518-D7D3-4A33-B5E5-0AAE18F490AD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E275E3F-5CAB-4B5C-B951-43BE813F38F8}" type="pres">
      <dgm:prSet presAssocID="{46B00314-4CD0-4C20-883F-EBB7AB8D9038}" presName="spacer" presStyleCnt="0"/>
      <dgm:spPr/>
    </dgm:pt>
    <dgm:pt modelId="{4A11F612-97DD-496D-99B4-F0535C9DBCDC}" type="pres">
      <dgm:prSet presAssocID="{172B1627-74B2-4934-9D19-A592BDA7B8F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BACF9C0E-2396-4AF7-B675-C6FEAFA534BE}" srcId="{58843A11-03B0-4DB4-A321-0731759DBE4C}" destId="{172B1627-74B2-4934-9D19-A592BDA7B8F3}" srcOrd="5" destOrd="0" parTransId="{C97BA564-E5D9-4CD3-A615-D23CA49B7618}" sibTransId="{9FB9F46F-437E-491C-82E4-584E11C4DA5A}"/>
    <dgm:cxn modelId="{CFE4E011-F98C-4CDA-8521-C23AB5FE5D97}" srcId="{58843A11-03B0-4DB4-A321-0731759DBE4C}" destId="{B5B4413E-C470-49B5-A647-1ABBE548062B}" srcOrd="3" destOrd="0" parTransId="{F38CD464-BF81-4817-B1E9-B8440762041C}" sibTransId="{8653B949-EF2A-4866-B806-4F36E3F6AFCE}"/>
    <dgm:cxn modelId="{DE417F19-1FBD-483E-BB50-C960276DD5BC}" type="presOf" srcId="{172B1627-74B2-4934-9D19-A592BDA7B8F3}" destId="{4A11F612-97DD-496D-99B4-F0535C9DBCDC}" srcOrd="0" destOrd="0" presId="urn:microsoft.com/office/officeart/2005/8/layout/vList2"/>
    <dgm:cxn modelId="{E675601C-3650-479D-AF03-1CC775CD5C1E}" srcId="{58843A11-03B0-4DB4-A321-0731759DBE4C}" destId="{8C51722C-4F89-4BE0-AD9F-B77BCB31CC0E}" srcOrd="2" destOrd="0" parTransId="{155C08F0-DD69-4E72-B97F-7B193C9B4434}" sibTransId="{814A0110-7EE0-4EA5-8318-7E0CA74D25B5}"/>
    <dgm:cxn modelId="{A7D1B838-69C8-4A2C-BDA2-EE47A4C07F11}" type="presOf" srcId="{F698EE99-72E4-4824-8D5B-30500740598A}" destId="{C1C33713-C5BD-4FFA-927A-96DD6980CF87}" srcOrd="0" destOrd="0" presId="urn:microsoft.com/office/officeart/2005/8/layout/vList2"/>
    <dgm:cxn modelId="{E733D338-7B53-4828-9BAE-9DD1C8E13688}" srcId="{58843A11-03B0-4DB4-A321-0731759DBE4C}" destId="{F698EE99-72E4-4824-8D5B-30500740598A}" srcOrd="0" destOrd="0" parTransId="{DF09698A-E4F9-4E09-88F6-B858C740C597}" sibTransId="{7EC92058-C71A-43C4-9F4A-D54C84DD26D0}"/>
    <dgm:cxn modelId="{A31D9548-00E0-4DC4-9564-964C51114DE6}" type="presOf" srcId="{B5B4413E-C470-49B5-A647-1ABBE548062B}" destId="{92A3DDDC-4A70-43E7-AEA2-55B453B5304F}" srcOrd="0" destOrd="0" presId="urn:microsoft.com/office/officeart/2005/8/layout/vList2"/>
    <dgm:cxn modelId="{7D1E2B81-D7C4-41ED-ADAC-0277C906223B}" srcId="{58843A11-03B0-4DB4-A321-0731759DBE4C}" destId="{132C4949-27C1-415A-95F3-576DB6EDD3C5}" srcOrd="1" destOrd="0" parTransId="{2E7D91A4-16D0-4745-89D4-E47DB52FEDAB}" sibTransId="{FC7C5575-F19D-4A18-BFF7-5698A2DE0F17}"/>
    <dgm:cxn modelId="{728DC2A1-393D-4034-9A74-F22D1C4DE7AE}" srcId="{58843A11-03B0-4DB4-A321-0731759DBE4C}" destId="{62255518-D7D3-4A33-B5E5-0AAE18F490AD}" srcOrd="4" destOrd="0" parTransId="{B7CB32F5-17B9-4A53-9E58-15D63E4898C2}" sibTransId="{46B00314-4CD0-4C20-883F-EBB7AB8D9038}"/>
    <dgm:cxn modelId="{20ADA0B3-78AB-4E0A-B7E4-6886ED503C48}" type="presOf" srcId="{8C51722C-4F89-4BE0-AD9F-B77BCB31CC0E}" destId="{2470DB14-99D5-4D4F-ABEA-E53585DD750A}" srcOrd="0" destOrd="0" presId="urn:microsoft.com/office/officeart/2005/8/layout/vList2"/>
    <dgm:cxn modelId="{72FA22BC-2997-4509-9AC4-5D5BCF3E19CD}" type="presOf" srcId="{62255518-D7D3-4A33-B5E5-0AAE18F490AD}" destId="{21D22762-98B4-42ED-94A9-FB5311D9D865}" srcOrd="0" destOrd="0" presId="urn:microsoft.com/office/officeart/2005/8/layout/vList2"/>
    <dgm:cxn modelId="{8EC52CBF-9729-4DED-9073-D89FF24B41D1}" type="presOf" srcId="{58843A11-03B0-4DB4-A321-0731759DBE4C}" destId="{DD05333A-CD2E-4FCB-A5C4-2F87BEEFC4D2}" srcOrd="0" destOrd="0" presId="urn:microsoft.com/office/officeart/2005/8/layout/vList2"/>
    <dgm:cxn modelId="{106A96C1-55DC-4E16-9069-14EC56EB0083}" type="presOf" srcId="{132C4949-27C1-415A-95F3-576DB6EDD3C5}" destId="{E7D17B26-A1D6-4EFD-A669-1BB08AD71D5F}" srcOrd="0" destOrd="0" presId="urn:microsoft.com/office/officeart/2005/8/layout/vList2"/>
    <dgm:cxn modelId="{ED936E5B-C2D6-4D3C-A60F-4F77B4992041}" type="presParOf" srcId="{DD05333A-CD2E-4FCB-A5C4-2F87BEEFC4D2}" destId="{C1C33713-C5BD-4FFA-927A-96DD6980CF87}" srcOrd="0" destOrd="0" presId="urn:microsoft.com/office/officeart/2005/8/layout/vList2"/>
    <dgm:cxn modelId="{70A29EBC-CE3C-4E5B-B1B4-DC6299F6ED11}" type="presParOf" srcId="{DD05333A-CD2E-4FCB-A5C4-2F87BEEFC4D2}" destId="{C890D34F-6F89-4A9D-BCFE-B25BF4272A59}" srcOrd="1" destOrd="0" presId="urn:microsoft.com/office/officeart/2005/8/layout/vList2"/>
    <dgm:cxn modelId="{74D01969-BB73-4070-84D2-B322D0CC5D10}" type="presParOf" srcId="{DD05333A-CD2E-4FCB-A5C4-2F87BEEFC4D2}" destId="{E7D17B26-A1D6-4EFD-A669-1BB08AD71D5F}" srcOrd="2" destOrd="0" presId="urn:microsoft.com/office/officeart/2005/8/layout/vList2"/>
    <dgm:cxn modelId="{022AC5EE-15F5-49AB-BDA4-73DC2A1FA853}" type="presParOf" srcId="{DD05333A-CD2E-4FCB-A5C4-2F87BEEFC4D2}" destId="{8A5EEBCA-D76D-4929-88EB-39A2B192BFE1}" srcOrd="3" destOrd="0" presId="urn:microsoft.com/office/officeart/2005/8/layout/vList2"/>
    <dgm:cxn modelId="{D3C7EB13-4C4C-4244-8BE4-347E45A42B46}" type="presParOf" srcId="{DD05333A-CD2E-4FCB-A5C4-2F87BEEFC4D2}" destId="{2470DB14-99D5-4D4F-ABEA-E53585DD750A}" srcOrd="4" destOrd="0" presId="urn:microsoft.com/office/officeart/2005/8/layout/vList2"/>
    <dgm:cxn modelId="{CD370FFB-892D-4280-A248-13EB7F0D5116}" type="presParOf" srcId="{DD05333A-CD2E-4FCB-A5C4-2F87BEEFC4D2}" destId="{5C964F11-E69C-460F-80B8-5189A83AD2C1}" srcOrd="5" destOrd="0" presId="urn:microsoft.com/office/officeart/2005/8/layout/vList2"/>
    <dgm:cxn modelId="{55EBC5D2-DB16-439A-8883-A9756ADA2FAC}" type="presParOf" srcId="{DD05333A-CD2E-4FCB-A5C4-2F87BEEFC4D2}" destId="{92A3DDDC-4A70-43E7-AEA2-55B453B5304F}" srcOrd="6" destOrd="0" presId="urn:microsoft.com/office/officeart/2005/8/layout/vList2"/>
    <dgm:cxn modelId="{D38C4EC1-4232-4517-B309-26A1575C6CEA}" type="presParOf" srcId="{DD05333A-CD2E-4FCB-A5C4-2F87BEEFC4D2}" destId="{13A62A1C-6D93-46F4-86D0-D75413B4516F}" srcOrd="7" destOrd="0" presId="urn:microsoft.com/office/officeart/2005/8/layout/vList2"/>
    <dgm:cxn modelId="{6F7E000E-42E0-41D8-AA7A-3D649E7E40B2}" type="presParOf" srcId="{DD05333A-CD2E-4FCB-A5C4-2F87BEEFC4D2}" destId="{21D22762-98B4-42ED-94A9-FB5311D9D865}" srcOrd="8" destOrd="0" presId="urn:microsoft.com/office/officeart/2005/8/layout/vList2"/>
    <dgm:cxn modelId="{2F417290-34D9-45D2-B041-DC9A1C0F6FD2}" type="presParOf" srcId="{DD05333A-CD2E-4FCB-A5C4-2F87BEEFC4D2}" destId="{6E275E3F-5CAB-4B5C-B951-43BE813F38F8}" srcOrd="9" destOrd="0" presId="urn:microsoft.com/office/officeart/2005/8/layout/vList2"/>
    <dgm:cxn modelId="{BA9AF64A-CE65-48DD-9FD9-19B9C79AFB54}" type="presParOf" srcId="{DD05333A-CD2E-4FCB-A5C4-2F87BEEFC4D2}" destId="{4A11F612-97DD-496D-99B4-F0535C9DBCD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48EAAF9-154F-453F-B575-B19200A8333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D78BC1B-B147-45D2-AE06-46AE7B79EC0C}">
      <dgm:prSet/>
      <dgm:spPr/>
      <dgm:t>
        <a:bodyPr/>
        <a:lstStyle/>
        <a:p>
          <a:r>
            <a:rPr lang="en-GB" dirty="0"/>
            <a:t>Stomach comfort – intakes of large fluid</a:t>
          </a:r>
          <a:endParaRPr lang="en-US" dirty="0"/>
        </a:p>
      </dgm:t>
    </dgm:pt>
    <dgm:pt modelId="{85DF96E9-5FB9-448E-B1B3-15CDF54D8B8C}" type="parTrans" cxnId="{C5EADD5E-92BE-4847-809C-F656838AE341}">
      <dgm:prSet/>
      <dgm:spPr/>
      <dgm:t>
        <a:bodyPr/>
        <a:lstStyle/>
        <a:p>
          <a:endParaRPr lang="en-US"/>
        </a:p>
      </dgm:t>
    </dgm:pt>
    <dgm:pt modelId="{6937F9FF-851A-4CDA-A29D-2CF885473BBE}" type="sibTrans" cxnId="{C5EADD5E-92BE-4847-809C-F656838AE341}">
      <dgm:prSet/>
      <dgm:spPr/>
      <dgm:t>
        <a:bodyPr/>
        <a:lstStyle/>
        <a:p>
          <a:endParaRPr lang="en-US"/>
        </a:p>
      </dgm:t>
    </dgm:pt>
    <dgm:pt modelId="{D3A13540-611F-4F49-BDC9-CC54574EC70D}">
      <dgm:prSet/>
      <dgm:spPr/>
      <dgm:t>
        <a:bodyPr/>
        <a:lstStyle/>
        <a:p>
          <a:r>
            <a:rPr lang="en-GB" dirty="0"/>
            <a:t>Gastric emptying </a:t>
          </a:r>
          <a:endParaRPr lang="en-US" dirty="0"/>
        </a:p>
      </dgm:t>
    </dgm:pt>
    <dgm:pt modelId="{CF4071C2-54AB-445D-ABAE-3452879D653D}" type="parTrans" cxnId="{98E59577-B288-4B48-A941-E2FD910E91FB}">
      <dgm:prSet/>
      <dgm:spPr/>
      <dgm:t>
        <a:bodyPr/>
        <a:lstStyle/>
        <a:p>
          <a:endParaRPr lang="en-US"/>
        </a:p>
      </dgm:t>
    </dgm:pt>
    <dgm:pt modelId="{27AB2178-2FA4-49A4-A3A3-D543ED6E009B}" type="sibTrans" cxnId="{98E59577-B288-4B48-A941-E2FD910E91FB}">
      <dgm:prSet/>
      <dgm:spPr/>
      <dgm:t>
        <a:bodyPr/>
        <a:lstStyle/>
        <a:p>
          <a:endParaRPr lang="en-US"/>
        </a:p>
      </dgm:t>
    </dgm:pt>
    <dgm:pt modelId="{807F4BF6-9E6E-4CF0-B0E3-54A136D04E79}">
      <dgm:prSet/>
      <dgm:spPr/>
      <dgm:t>
        <a:bodyPr/>
        <a:lstStyle/>
        <a:p>
          <a:r>
            <a:rPr lang="en-GB" dirty="0"/>
            <a:t>Absorption</a:t>
          </a:r>
          <a:endParaRPr lang="en-US" dirty="0"/>
        </a:p>
      </dgm:t>
    </dgm:pt>
    <dgm:pt modelId="{392F5D9C-B706-4F0A-8631-ABB835919B80}" type="parTrans" cxnId="{6FFED956-B66F-483F-A668-EDA4BB323C8E}">
      <dgm:prSet/>
      <dgm:spPr/>
      <dgm:t>
        <a:bodyPr/>
        <a:lstStyle/>
        <a:p>
          <a:endParaRPr lang="en-US"/>
        </a:p>
      </dgm:t>
    </dgm:pt>
    <dgm:pt modelId="{96AFDE79-A7D6-4237-818B-ABCE111E893A}" type="sibTrans" cxnId="{6FFED956-B66F-483F-A668-EDA4BB323C8E}">
      <dgm:prSet/>
      <dgm:spPr/>
      <dgm:t>
        <a:bodyPr/>
        <a:lstStyle/>
        <a:p>
          <a:endParaRPr lang="en-US"/>
        </a:p>
      </dgm:t>
    </dgm:pt>
    <dgm:pt modelId="{BBC9530C-C98C-433D-B8A0-15217A1FA80E}">
      <dgm:prSet/>
      <dgm:spPr/>
      <dgm:t>
        <a:bodyPr/>
        <a:lstStyle/>
        <a:p>
          <a:r>
            <a:rPr lang="en-GB" dirty="0"/>
            <a:t>Competition nutrition</a:t>
          </a:r>
          <a:endParaRPr lang="en-US" dirty="0"/>
        </a:p>
      </dgm:t>
    </dgm:pt>
    <dgm:pt modelId="{C4CC8059-85E4-4927-88E8-8C4EB6CFF2C3}" type="parTrans" cxnId="{694A1332-E50E-4868-8E2D-F52680CDB708}">
      <dgm:prSet/>
      <dgm:spPr/>
      <dgm:t>
        <a:bodyPr/>
        <a:lstStyle/>
        <a:p>
          <a:endParaRPr lang="en-US"/>
        </a:p>
      </dgm:t>
    </dgm:pt>
    <dgm:pt modelId="{1F51829D-FB9B-45F5-BACE-D6E2CCBF8592}" type="sibTrans" cxnId="{694A1332-E50E-4868-8E2D-F52680CDB708}">
      <dgm:prSet/>
      <dgm:spPr/>
      <dgm:t>
        <a:bodyPr/>
        <a:lstStyle/>
        <a:p>
          <a:endParaRPr lang="en-US"/>
        </a:p>
      </dgm:t>
    </dgm:pt>
    <dgm:pt modelId="{AA8D3FF1-73B5-4FC4-BB64-E634653839E9}">
      <dgm:prSet/>
      <dgm:spPr/>
      <dgm:t>
        <a:bodyPr/>
        <a:lstStyle/>
        <a:p>
          <a:r>
            <a:rPr lang="en-GB" dirty="0"/>
            <a:t>We will look at this in more detail next year</a:t>
          </a:r>
          <a:endParaRPr lang="en-US" dirty="0"/>
        </a:p>
      </dgm:t>
    </dgm:pt>
    <dgm:pt modelId="{63D84A88-45E5-4501-B34D-1F9B1950F61A}" type="parTrans" cxnId="{504E561F-BCF6-4F37-9075-E3FF6A9639A0}">
      <dgm:prSet/>
      <dgm:spPr/>
      <dgm:t>
        <a:bodyPr/>
        <a:lstStyle/>
        <a:p>
          <a:endParaRPr lang="en-US"/>
        </a:p>
      </dgm:t>
    </dgm:pt>
    <dgm:pt modelId="{8EC55AC8-D921-46A1-8326-0704FEDDCF02}" type="sibTrans" cxnId="{504E561F-BCF6-4F37-9075-E3FF6A9639A0}">
      <dgm:prSet/>
      <dgm:spPr/>
      <dgm:t>
        <a:bodyPr/>
        <a:lstStyle/>
        <a:p>
          <a:endParaRPr lang="en-US"/>
        </a:p>
      </dgm:t>
    </dgm:pt>
    <dgm:pt modelId="{863DB410-71A6-4CC8-9619-1BDD3EA20E03}" type="pres">
      <dgm:prSet presAssocID="{C48EAAF9-154F-453F-B575-B19200A83331}" presName="linear" presStyleCnt="0">
        <dgm:presLayoutVars>
          <dgm:animLvl val="lvl"/>
          <dgm:resizeHandles val="exact"/>
        </dgm:presLayoutVars>
      </dgm:prSet>
      <dgm:spPr/>
    </dgm:pt>
    <dgm:pt modelId="{D8CB4420-6A01-404A-8FE2-556DBC6CC2A4}" type="pres">
      <dgm:prSet presAssocID="{7D78BC1B-B147-45D2-AE06-46AE7B79EC0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39A5FD2-A03F-4CC1-880B-3F4683F951BB}" type="pres">
      <dgm:prSet presAssocID="{6937F9FF-851A-4CDA-A29D-2CF885473BBE}" presName="spacer" presStyleCnt="0"/>
      <dgm:spPr/>
    </dgm:pt>
    <dgm:pt modelId="{16D248AC-F3E9-4573-BD8E-331B84C1059F}" type="pres">
      <dgm:prSet presAssocID="{D3A13540-611F-4F49-BDC9-CC54574EC70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8BB1010-F874-47DE-851E-5CDC634187E6}" type="pres">
      <dgm:prSet presAssocID="{27AB2178-2FA4-49A4-A3A3-D543ED6E009B}" presName="spacer" presStyleCnt="0"/>
      <dgm:spPr/>
    </dgm:pt>
    <dgm:pt modelId="{55315B01-7C6C-435B-83E8-9174F0A6A6C2}" type="pres">
      <dgm:prSet presAssocID="{807F4BF6-9E6E-4CF0-B0E3-54A136D04E7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D125704-20A0-4030-845B-9FC2674063B5}" type="pres">
      <dgm:prSet presAssocID="{96AFDE79-A7D6-4237-818B-ABCE111E893A}" presName="spacer" presStyleCnt="0"/>
      <dgm:spPr/>
    </dgm:pt>
    <dgm:pt modelId="{4A01B7A1-F1FE-4126-81B9-4A46F0049ABB}" type="pres">
      <dgm:prSet presAssocID="{BBC9530C-C98C-433D-B8A0-15217A1FA80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772F2D3-F2BF-4287-86AE-DE9A329921CD}" type="pres">
      <dgm:prSet presAssocID="{1F51829D-FB9B-45F5-BACE-D6E2CCBF8592}" presName="spacer" presStyleCnt="0"/>
      <dgm:spPr/>
    </dgm:pt>
    <dgm:pt modelId="{44548CD1-51E3-4FB1-9BB6-9C3F912B6BB3}" type="pres">
      <dgm:prSet presAssocID="{AA8D3FF1-73B5-4FC4-BB64-E634653839E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B9EAC0F-1FBC-4ABB-887B-E40DA6D2C575}" type="presOf" srcId="{AA8D3FF1-73B5-4FC4-BB64-E634653839E9}" destId="{44548CD1-51E3-4FB1-9BB6-9C3F912B6BB3}" srcOrd="0" destOrd="0" presId="urn:microsoft.com/office/officeart/2005/8/layout/vList2"/>
    <dgm:cxn modelId="{8B7B5711-88A0-4FFA-877D-BBFF5A897D1D}" type="presOf" srcId="{7D78BC1B-B147-45D2-AE06-46AE7B79EC0C}" destId="{D8CB4420-6A01-404A-8FE2-556DBC6CC2A4}" srcOrd="0" destOrd="0" presId="urn:microsoft.com/office/officeart/2005/8/layout/vList2"/>
    <dgm:cxn modelId="{504E561F-BCF6-4F37-9075-E3FF6A9639A0}" srcId="{C48EAAF9-154F-453F-B575-B19200A83331}" destId="{AA8D3FF1-73B5-4FC4-BB64-E634653839E9}" srcOrd="4" destOrd="0" parTransId="{63D84A88-45E5-4501-B34D-1F9B1950F61A}" sibTransId="{8EC55AC8-D921-46A1-8326-0704FEDDCF02}"/>
    <dgm:cxn modelId="{694A1332-E50E-4868-8E2D-F52680CDB708}" srcId="{C48EAAF9-154F-453F-B575-B19200A83331}" destId="{BBC9530C-C98C-433D-B8A0-15217A1FA80E}" srcOrd="3" destOrd="0" parTransId="{C4CC8059-85E4-4927-88E8-8C4EB6CFF2C3}" sibTransId="{1F51829D-FB9B-45F5-BACE-D6E2CCBF8592}"/>
    <dgm:cxn modelId="{C5EADD5E-92BE-4847-809C-F656838AE341}" srcId="{C48EAAF9-154F-453F-B575-B19200A83331}" destId="{7D78BC1B-B147-45D2-AE06-46AE7B79EC0C}" srcOrd="0" destOrd="0" parTransId="{85DF96E9-5FB9-448E-B1B3-15CDF54D8B8C}" sibTransId="{6937F9FF-851A-4CDA-A29D-2CF885473BBE}"/>
    <dgm:cxn modelId="{CD0D0F48-2100-4D2E-A378-3BA6E3A1ACB6}" type="presOf" srcId="{807F4BF6-9E6E-4CF0-B0E3-54A136D04E79}" destId="{55315B01-7C6C-435B-83E8-9174F0A6A6C2}" srcOrd="0" destOrd="0" presId="urn:microsoft.com/office/officeart/2005/8/layout/vList2"/>
    <dgm:cxn modelId="{1BFCBC72-F326-4635-82B5-1149398BAC89}" type="presOf" srcId="{C48EAAF9-154F-453F-B575-B19200A83331}" destId="{863DB410-71A6-4CC8-9619-1BDD3EA20E03}" srcOrd="0" destOrd="0" presId="urn:microsoft.com/office/officeart/2005/8/layout/vList2"/>
    <dgm:cxn modelId="{6FFED956-B66F-483F-A668-EDA4BB323C8E}" srcId="{C48EAAF9-154F-453F-B575-B19200A83331}" destId="{807F4BF6-9E6E-4CF0-B0E3-54A136D04E79}" srcOrd="2" destOrd="0" parTransId="{392F5D9C-B706-4F0A-8631-ABB835919B80}" sibTransId="{96AFDE79-A7D6-4237-818B-ABCE111E893A}"/>
    <dgm:cxn modelId="{98E59577-B288-4B48-A941-E2FD910E91FB}" srcId="{C48EAAF9-154F-453F-B575-B19200A83331}" destId="{D3A13540-611F-4F49-BDC9-CC54574EC70D}" srcOrd="1" destOrd="0" parTransId="{CF4071C2-54AB-445D-ABAE-3452879D653D}" sibTransId="{27AB2178-2FA4-49A4-A3A3-D543ED6E009B}"/>
    <dgm:cxn modelId="{631E7089-92C7-444A-A847-984984276789}" type="presOf" srcId="{BBC9530C-C98C-433D-B8A0-15217A1FA80E}" destId="{4A01B7A1-F1FE-4126-81B9-4A46F0049ABB}" srcOrd="0" destOrd="0" presId="urn:microsoft.com/office/officeart/2005/8/layout/vList2"/>
    <dgm:cxn modelId="{31F8D299-F689-4224-9D25-C2EC44F78678}" type="presOf" srcId="{D3A13540-611F-4F49-BDC9-CC54574EC70D}" destId="{16D248AC-F3E9-4573-BD8E-331B84C1059F}" srcOrd="0" destOrd="0" presId="urn:microsoft.com/office/officeart/2005/8/layout/vList2"/>
    <dgm:cxn modelId="{E706679E-A6AB-4F49-B6D9-A034B644B830}" type="presParOf" srcId="{863DB410-71A6-4CC8-9619-1BDD3EA20E03}" destId="{D8CB4420-6A01-404A-8FE2-556DBC6CC2A4}" srcOrd="0" destOrd="0" presId="urn:microsoft.com/office/officeart/2005/8/layout/vList2"/>
    <dgm:cxn modelId="{569D4522-F7CA-4587-8338-3A23EF0C43D0}" type="presParOf" srcId="{863DB410-71A6-4CC8-9619-1BDD3EA20E03}" destId="{F39A5FD2-A03F-4CC1-880B-3F4683F951BB}" srcOrd="1" destOrd="0" presId="urn:microsoft.com/office/officeart/2005/8/layout/vList2"/>
    <dgm:cxn modelId="{866619B2-DBE8-478C-A2BE-91F17CCE2BD2}" type="presParOf" srcId="{863DB410-71A6-4CC8-9619-1BDD3EA20E03}" destId="{16D248AC-F3E9-4573-BD8E-331B84C1059F}" srcOrd="2" destOrd="0" presId="urn:microsoft.com/office/officeart/2005/8/layout/vList2"/>
    <dgm:cxn modelId="{9EB43751-7E4A-4D1E-A5F3-2230C6B22359}" type="presParOf" srcId="{863DB410-71A6-4CC8-9619-1BDD3EA20E03}" destId="{68BB1010-F874-47DE-851E-5CDC634187E6}" srcOrd="3" destOrd="0" presId="urn:microsoft.com/office/officeart/2005/8/layout/vList2"/>
    <dgm:cxn modelId="{141F92AA-E2A7-413C-9DE2-09E8FF72F56C}" type="presParOf" srcId="{863DB410-71A6-4CC8-9619-1BDD3EA20E03}" destId="{55315B01-7C6C-435B-83E8-9174F0A6A6C2}" srcOrd="4" destOrd="0" presId="urn:microsoft.com/office/officeart/2005/8/layout/vList2"/>
    <dgm:cxn modelId="{AEB5D12F-05E3-4D64-9089-7D56D66A667C}" type="presParOf" srcId="{863DB410-71A6-4CC8-9619-1BDD3EA20E03}" destId="{6D125704-20A0-4030-845B-9FC2674063B5}" srcOrd="5" destOrd="0" presId="urn:microsoft.com/office/officeart/2005/8/layout/vList2"/>
    <dgm:cxn modelId="{A74558E6-3152-4A8F-8A54-BDFD003E4EA6}" type="presParOf" srcId="{863DB410-71A6-4CC8-9619-1BDD3EA20E03}" destId="{4A01B7A1-F1FE-4126-81B9-4A46F0049ABB}" srcOrd="6" destOrd="0" presId="urn:microsoft.com/office/officeart/2005/8/layout/vList2"/>
    <dgm:cxn modelId="{BAD7EE93-C941-49A1-8AAB-8113DBAF8431}" type="presParOf" srcId="{863DB410-71A6-4CC8-9619-1BDD3EA20E03}" destId="{E772F2D3-F2BF-4287-86AE-DE9A329921CD}" srcOrd="7" destOrd="0" presId="urn:microsoft.com/office/officeart/2005/8/layout/vList2"/>
    <dgm:cxn modelId="{785B1EB1-4E2F-4188-BA2D-A036EB1BFE53}" type="presParOf" srcId="{863DB410-71A6-4CC8-9619-1BDD3EA20E03}" destId="{44548CD1-51E3-4FB1-9BB6-9C3F912B6BB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EA7E9FE-39BC-45FD-B637-A8350A988134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322DC8A-F0E2-4B0F-B75E-1A4F1E6BD187}">
      <dgm:prSet/>
      <dgm:spPr/>
      <dgm:t>
        <a:bodyPr/>
        <a:lstStyle/>
        <a:p>
          <a:r>
            <a:rPr lang="en-GB" dirty="0"/>
            <a:t>Match day nutrition</a:t>
          </a:r>
          <a:endParaRPr lang="en-US" dirty="0"/>
        </a:p>
      </dgm:t>
    </dgm:pt>
    <dgm:pt modelId="{5818806E-C8A0-4448-BD2F-50F1273FDAA0}" type="parTrans" cxnId="{B8BE2373-8522-4DFB-B031-B9CFBE82479C}">
      <dgm:prSet/>
      <dgm:spPr/>
      <dgm:t>
        <a:bodyPr/>
        <a:lstStyle/>
        <a:p>
          <a:endParaRPr lang="en-US"/>
        </a:p>
      </dgm:t>
    </dgm:pt>
    <dgm:pt modelId="{6AD4E09A-FD59-4AEC-BA1E-224BCB04158D}" type="sibTrans" cxnId="{B8BE2373-8522-4DFB-B031-B9CFBE82479C}">
      <dgm:prSet/>
      <dgm:spPr/>
      <dgm:t>
        <a:bodyPr/>
        <a:lstStyle/>
        <a:p>
          <a:endParaRPr lang="en-US"/>
        </a:p>
      </dgm:t>
    </dgm:pt>
    <dgm:pt modelId="{381AAC21-00E7-4D87-BFF0-487D6B6F0C91}">
      <dgm:prSet/>
      <dgm:spPr/>
      <dgm:t>
        <a:bodyPr/>
        <a:lstStyle/>
        <a:p>
          <a:r>
            <a:rPr lang="en-GB" dirty="0"/>
            <a:t>Prematch nutrition</a:t>
          </a:r>
          <a:endParaRPr lang="en-US" dirty="0"/>
        </a:p>
      </dgm:t>
    </dgm:pt>
    <dgm:pt modelId="{69E191A5-C4EC-4AF1-90D9-43BE638AA59A}" type="parTrans" cxnId="{64936E13-69DF-4B5B-9745-25B599014031}">
      <dgm:prSet/>
      <dgm:spPr/>
      <dgm:t>
        <a:bodyPr/>
        <a:lstStyle/>
        <a:p>
          <a:endParaRPr lang="en-US"/>
        </a:p>
      </dgm:t>
    </dgm:pt>
    <dgm:pt modelId="{0AD2714B-9E26-49E5-ACFA-21983B0E7D46}" type="sibTrans" cxnId="{64936E13-69DF-4B5B-9745-25B599014031}">
      <dgm:prSet/>
      <dgm:spPr/>
      <dgm:t>
        <a:bodyPr/>
        <a:lstStyle/>
        <a:p>
          <a:endParaRPr lang="en-US"/>
        </a:p>
      </dgm:t>
    </dgm:pt>
    <dgm:pt modelId="{62ED0C4F-75E1-4D31-BA42-F2334041E36C}">
      <dgm:prSet/>
      <dgm:spPr/>
      <dgm:t>
        <a:bodyPr/>
        <a:lstStyle/>
        <a:p>
          <a:r>
            <a:rPr lang="en-GB" dirty="0"/>
            <a:t>Nutrition in the match</a:t>
          </a:r>
          <a:endParaRPr lang="en-US" dirty="0"/>
        </a:p>
      </dgm:t>
    </dgm:pt>
    <dgm:pt modelId="{E33CE8EB-D322-4D04-A2B0-EC9194B28C2F}" type="parTrans" cxnId="{20D5D993-7887-4041-B4BB-150F5D22033C}">
      <dgm:prSet/>
      <dgm:spPr/>
      <dgm:t>
        <a:bodyPr/>
        <a:lstStyle/>
        <a:p>
          <a:endParaRPr lang="en-US"/>
        </a:p>
      </dgm:t>
    </dgm:pt>
    <dgm:pt modelId="{C12CDF94-071D-4857-AC62-7927CCE22D60}" type="sibTrans" cxnId="{20D5D993-7887-4041-B4BB-150F5D22033C}">
      <dgm:prSet/>
      <dgm:spPr/>
      <dgm:t>
        <a:bodyPr/>
        <a:lstStyle/>
        <a:p>
          <a:endParaRPr lang="en-US"/>
        </a:p>
      </dgm:t>
    </dgm:pt>
    <dgm:pt modelId="{6F1294E3-26E0-44E9-BED4-D69922E3CFFD}">
      <dgm:prSet/>
      <dgm:spPr/>
      <dgm:t>
        <a:bodyPr/>
        <a:lstStyle/>
        <a:p>
          <a:r>
            <a:rPr lang="en-GB" dirty="0"/>
            <a:t>Half time</a:t>
          </a:r>
          <a:endParaRPr lang="en-US" dirty="0"/>
        </a:p>
      </dgm:t>
    </dgm:pt>
    <dgm:pt modelId="{F5A71E36-1870-46F3-8B2E-28A62EDE1D9B}" type="parTrans" cxnId="{9E70D5A5-CD09-47D1-A9B6-E30F41CA58A5}">
      <dgm:prSet/>
      <dgm:spPr/>
      <dgm:t>
        <a:bodyPr/>
        <a:lstStyle/>
        <a:p>
          <a:endParaRPr lang="en-US"/>
        </a:p>
      </dgm:t>
    </dgm:pt>
    <dgm:pt modelId="{948813F8-A09C-4942-813A-84AAFA1D5027}" type="sibTrans" cxnId="{9E70D5A5-CD09-47D1-A9B6-E30F41CA58A5}">
      <dgm:prSet/>
      <dgm:spPr/>
      <dgm:t>
        <a:bodyPr/>
        <a:lstStyle/>
        <a:p>
          <a:endParaRPr lang="en-US"/>
        </a:p>
      </dgm:t>
    </dgm:pt>
    <dgm:pt modelId="{C1982295-98AD-4A5B-8EB2-AE5035FCFAE3}">
      <dgm:prSet/>
      <dgm:spPr/>
      <dgm:t>
        <a:bodyPr/>
        <a:lstStyle/>
        <a:p>
          <a:r>
            <a:rPr lang="en-GB" dirty="0"/>
            <a:t>Post match</a:t>
          </a:r>
          <a:endParaRPr lang="en-US" dirty="0"/>
        </a:p>
      </dgm:t>
    </dgm:pt>
    <dgm:pt modelId="{49D43646-1C6D-4B2B-AB43-9BF85E03DC1F}" type="parTrans" cxnId="{51A8522D-C69F-424A-9C49-7782175FF633}">
      <dgm:prSet/>
      <dgm:spPr/>
      <dgm:t>
        <a:bodyPr/>
        <a:lstStyle/>
        <a:p>
          <a:endParaRPr lang="en-US"/>
        </a:p>
      </dgm:t>
    </dgm:pt>
    <dgm:pt modelId="{4FAABDB5-5737-4B6D-81C5-9BC9A907BDAB}" type="sibTrans" cxnId="{51A8522D-C69F-424A-9C49-7782175FF633}">
      <dgm:prSet/>
      <dgm:spPr/>
      <dgm:t>
        <a:bodyPr/>
        <a:lstStyle/>
        <a:p>
          <a:endParaRPr lang="en-US"/>
        </a:p>
      </dgm:t>
    </dgm:pt>
    <dgm:pt modelId="{429FFCE1-3974-4027-A261-E2CA304B9CDA}" type="pres">
      <dgm:prSet presAssocID="{6EA7E9FE-39BC-45FD-B637-A8350A988134}" presName="linear" presStyleCnt="0">
        <dgm:presLayoutVars>
          <dgm:animLvl val="lvl"/>
          <dgm:resizeHandles val="exact"/>
        </dgm:presLayoutVars>
      </dgm:prSet>
      <dgm:spPr/>
    </dgm:pt>
    <dgm:pt modelId="{F58ED5BA-D3CC-438F-9FFA-D53E67B3F83D}" type="pres">
      <dgm:prSet presAssocID="{B322DC8A-F0E2-4B0F-B75E-1A4F1E6BD18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AF3EC77-5C0D-42FA-B022-8BF4E22A1B6B}" type="pres">
      <dgm:prSet presAssocID="{6AD4E09A-FD59-4AEC-BA1E-224BCB04158D}" presName="spacer" presStyleCnt="0"/>
      <dgm:spPr/>
    </dgm:pt>
    <dgm:pt modelId="{C1C81B6D-84E5-4CF7-85CE-86FFF04ED8ED}" type="pres">
      <dgm:prSet presAssocID="{381AAC21-00E7-4D87-BFF0-487D6B6F0C9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9BD482E-D9F5-4A81-88CB-CC884F5EEF36}" type="pres">
      <dgm:prSet presAssocID="{0AD2714B-9E26-49E5-ACFA-21983B0E7D46}" presName="spacer" presStyleCnt="0"/>
      <dgm:spPr/>
    </dgm:pt>
    <dgm:pt modelId="{CFE4E9CD-3136-41ED-9FD3-2B8944F745D3}" type="pres">
      <dgm:prSet presAssocID="{62ED0C4F-75E1-4D31-BA42-F2334041E36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4AAD413-42A7-4C2B-916F-D90DC4626321}" type="pres">
      <dgm:prSet presAssocID="{C12CDF94-071D-4857-AC62-7927CCE22D60}" presName="spacer" presStyleCnt="0"/>
      <dgm:spPr/>
    </dgm:pt>
    <dgm:pt modelId="{F500FFC1-F6A5-45D1-8FAE-C7F589BA4BD0}" type="pres">
      <dgm:prSet presAssocID="{6F1294E3-26E0-44E9-BED4-D69922E3CFF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DC242BF-3FC7-4B86-8C1B-96BBFAADD4A8}" type="pres">
      <dgm:prSet presAssocID="{948813F8-A09C-4942-813A-84AAFA1D5027}" presName="spacer" presStyleCnt="0"/>
      <dgm:spPr/>
    </dgm:pt>
    <dgm:pt modelId="{0716C1CA-D908-46E8-A3A5-5545BDB067F7}" type="pres">
      <dgm:prSet presAssocID="{C1982295-98AD-4A5B-8EB2-AE5035FCFAE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5A06106-9591-4728-909F-B461AECBFC1F}" type="presOf" srcId="{6EA7E9FE-39BC-45FD-B637-A8350A988134}" destId="{429FFCE1-3974-4027-A261-E2CA304B9CDA}" srcOrd="0" destOrd="0" presId="urn:microsoft.com/office/officeart/2005/8/layout/vList2"/>
    <dgm:cxn modelId="{64936E13-69DF-4B5B-9745-25B599014031}" srcId="{6EA7E9FE-39BC-45FD-B637-A8350A988134}" destId="{381AAC21-00E7-4D87-BFF0-487D6B6F0C91}" srcOrd="1" destOrd="0" parTransId="{69E191A5-C4EC-4AF1-90D9-43BE638AA59A}" sibTransId="{0AD2714B-9E26-49E5-ACFA-21983B0E7D46}"/>
    <dgm:cxn modelId="{177FAD1D-488C-4E4E-834C-ABE20682C0F4}" type="presOf" srcId="{381AAC21-00E7-4D87-BFF0-487D6B6F0C91}" destId="{C1C81B6D-84E5-4CF7-85CE-86FFF04ED8ED}" srcOrd="0" destOrd="0" presId="urn:microsoft.com/office/officeart/2005/8/layout/vList2"/>
    <dgm:cxn modelId="{51A8522D-C69F-424A-9C49-7782175FF633}" srcId="{6EA7E9FE-39BC-45FD-B637-A8350A988134}" destId="{C1982295-98AD-4A5B-8EB2-AE5035FCFAE3}" srcOrd="4" destOrd="0" parTransId="{49D43646-1C6D-4B2B-AB43-9BF85E03DC1F}" sibTransId="{4FAABDB5-5737-4B6D-81C5-9BC9A907BDAB}"/>
    <dgm:cxn modelId="{B8BE2373-8522-4DFB-B031-B9CFBE82479C}" srcId="{6EA7E9FE-39BC-45FD-B637-A8350A988134}" destId="{B322DC8A-F0E2-4B0F-B75E-1A4F1E6BD187}" srcOrd="0" destOrd="0" parTransId="{5818806E-C8A0-4448-BD2F-50F1273FDAA0}" sibTransId="{6AD4E09A-FD59-4AEC-BA1E-224BCB04158D}"/>
    <dgm:cxn modelId="{B3AA4D80-D865-44E6-B3FC-9DF22310F154}" type="presOf" srcId="{6F1294E3-26E0-44E9-BED4-D69922E3CFFD}" destId="{F500FFC1-F6A5-45D1-8FAE-C7F589BA4BD0}" srcOrd="0" destOrd="0" presId="urn:microsoft.com/office/officeart/2005/8/layout/vList2"/>
    <dgm:cxn modelId="{20D5D993-7887-4041-B4BB-150F5D22033C}" srcId="{6EA7E9FE-39BC-45FD-B637-A8350A988134}" destId="{62ED0C4F-75E1-4D31-BA42-F2334041E36C}" srcOrd="2" destOrd="0" parTransId="{E33CE8EB-D322-4D04-A2B0-EC9194B28C2F}" sibTransId="{C12CDF94-071D-4857-AC62-7927CCE22D60}"/>
    <dgm:cxn modelId="{022482A4-1957-47DF-AF0C-456017720AB0}" type="presOf" srcId="{62ED0C4F-75E1-4D31-BA42-F2334041E36C}" destId="{CFE4E9CD-3136-41ED-9FD3-2B8944F745D3}" srcOrd="0" destOrd="0" presId="urn:microsoft.com/office/officeart/2005/8/layout/vList2"/>
    <dgm:cxn modelId="{9E70D5A5-CD09-47D1-A9B6-E30F41CA58A5}" srcId="{6EA7E9FE-39BC-45FD-B637-A8350A988134}" destId="{6F1294E3-26E0-44E9-BED4-D69922E3CFFD}" srcOrd="3" destOrd="0" parTransId="{F5A71E36-1870-46F3-8B2E-28A62EDE1D9B}" sibTransId="{948813F8-A09C-4942-813A-84AAFA1D5027}"/>
    <dgm:cxn modelId="{79C131C9-D6CB-41BD-BD31-FEBBF23B4CFC}" type="presOf" srcId="{B322DC8A-F0E2-4B0F-B75E-1A4F1E6BD187}" destId="{F58ED5BA-D3CC-438F-9FFA-D53E67B3F83D}" srcOrd="0" destOrd="0" presId="urn:microsoft.com/office/officeart/2005/8/layout/vList2"/>
    <dgm:cxn modelId="{E34D0EE9-2C0B-4F21-8D40-D777E40CBBD1}" type="presOf" srcId="{C1982295-98AD-4A5B-8EB2-AE5035FCFAE3}" destId="{0716C1CA-D908-46E8-A3A5-5545BDB067F7}" srcOrd="0" destOrd="0" presId="urn:microsoft.com/office/officeart/2005/8/layout/vList2"/>
    <dgm:cxn modelId="{3E450BBE-74A6-44A0-A527-5BA6CB3913DF}" type="presParOf" srcId="{429FFCE1-3974-4027-A261-E2CA304B9CDA}" destId="{F58ED5BA-D3CC-438F-9FFA-D53E67B3F83D}" srcOrd="0" destOrd="0" presId="urn:microsoft.com/office/officeart/2005/8/layout/vList2"/>
    <dgm:cxn modelId="{BB82ABE9-A932-4A43-B01C-A922D7DA1D08}" type="presParOf" srcId="{429FFCE1-3974-4027-A261-E2CA304B9CDA}" destId="{2AF3EC77-5C0D-42FA-B022-8BF4E22A1B6B}" srcOrd="1" destOrd="0" presId="urn:microsoft.com/office/officeart/2005/8/layout/vList2"/>
    <dgm:cxn modelId="{DAF5F0A9-6CDF-411E-998F-9841D04D2BCD}" type="presParOf" srcId="{429FFCE1-3974-4027-A261-E2CA304B9CDA}" destId="{C1C81B6D-84E5-4CF7-85CE-86FFF04ED8ED}" srcOrd="2" destOrd="0" presId="urn:microsoft.com/office/officeart/2005/8/layout/vList2"/>
    <dgm:cxn modelId="{F781ABE8-2F46-4E21-BC49-726D59B68287}" type="presParOf" srcId="{429FFCE1-3974-4027-A261-E2CA304B9CDA}" destId="{49BD482E-D9F5-4A81-88CB-CC884F5EEF36}" srcOrd="3" destOrd="0" presId="urn:microsoft.com/office/officeart/2005/8/layout/vList2"/>
    <dgm:cxn modelId="{636E0D52-16DC-43FF-B3A6-9E2E8B816849}" type="presParOf" srcId="{429FFCE1-3974-4027-A261-E2CA304B9CDA}" destId="{CFE4E9CD-3136-41ED-9FD3-2B8944F745D3}" srcOrd="4" destOrd="0" presId="urn:microsoft.com/office/officeart/2005/8/layout/vList2"/>
    <dgm:cxn modelId="{288F5386-F806-43BE-99FA-955409E23381}" type="presParOf" srcId="{429FFCE1-3974-4027-A261-E2CA304B9CDA}" destId="{D4AAD413-42A7-4C2B-916F-D90DC4626321}" srcOrd="5" destOrd="0" presId="urn:microsoft.com/office/officeart/2005/8/layout/vList2"/>
    <dgm:cxn modelId="{BD8A4193-A89D-48D9-9A2F-22DCAE649A8B}" type="presParOf" srcId="{429FFCE1-3974-4027-A261-E2CA304B9CDA}" destId="{F500FFC1-F6A5-45D1-8FAE-C7F589BA4BD0}" srcOrd="6" destOrd="0" presId="urn:microsoft.com/office/officeart/2005/8/layout/vList2"/>
    <dgm:cxn modelId="{F3E68967-3E39-4E04-9932-F28A7A45DE5F}" type="presParOf" srcId="{429FFCE1-3974-4027-A261-E2CA304B9CDA}" destId="{BDC242BF-3FC7-4B86-8C1B-96BBFAADD4A8}" srcOrd="7" destOrd="0" presId="urn:microsoft.com/office/officeart/2005/8/layout/vList2"/>
    <dgm:cxn modelId="{EB212CEA-12FC-45AF-9DBE-0D5D3C505879}" type="presParOf" srcId="{429FFCE1-3974-4027-A261-E2CA304B9CDA}" destId="{0716C1CA-D908-46E8-A3A5-5545BDB067F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AD403C1-3FE9-4FDC-B230-D48EC48DAFB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C5DFC16-17ED-4F2F-874C-39C82D45D05F}">
      <dgm:prSet/>
      <dgm:spPr/>
      <dgm:t>
        <a:bodyPr/>
        <a:lstStyle/>
        <a:p>
          <a:r>
            <a:rPr lang="en-GB" dirty="0"/>
            <a:t>Training</a:t>
          </a:r>
          <a:endParaRPr lang="en-US" dirty="0"/>
        </a:p>
      </dgm:t>
    </dgm:pt>
    <dgm:pt modelId="{8DC9EF3A-24BF-4062-BC84-5A3CDD1A4CB7}" type="parTrans" cxnId="{B9629288-DBBC-431C-A8F4-B93DCE06B0DE}">
      <dgm:prSet/>
      <dgm:spPr/>
      <dgm:t>
        <a:bodyPr/>
        <a:lstStyle/>
        <a:p>
          <a:endParaRPr lang="en-US"/>
        </a:p>
      </dgm:t>
    </dgm:pt>
    <dgm:pt modelId="{CBBBF3B4-82CC-4FF5-8C4B-297639F24B26}" type="sibTrans" cxnId="{B9629288-DBBC-431C-A8F4-B93DCE06B0DE}">
      <dgm:prSet/>
      <dgm:spPr/>
      <dgm:t>
        <a:bodyPr/>
        <a:lstStyle/>
        <a:p>
          <a:endParaRPr lang="en-US"/>
        </a:p>
      </dgm:t>
    </dgm:pt>
    <dgm:pt modelId="{A94240F0-73DF-4AFD-801B-C3189B8E8555}">
      <dgm:prSet/>
      <dgm:spPr/>
      <dgm:t>
        <a:bodyPr/>
        <a:lstStyle/>
        <a:p>
          <a:r>
            <a:rPr lang="en-GB" dirty="0"/>
            <a:t>Avoiding the wall!</a:t>
          </a:r>
          <a:endParaRPr lang="en-US" dirty="0"/>
        </a:p>
      </dgm:t>
    </dgm:pt>
    <dgm:pt modelId="{B52B9FEB-175A-4F6E-BD8B-72E10ED3DD1F}" type="parTrans" cxnId="{DB822146-9A6D-4BEA-B6C5-7797567DDBBC}">
      <dgm:prSet/>
      <dgm:spPr/>
      <dgm:t>
        <a:bodyPr/>
        <a:lstStyle/>
        <a:p>
          <a:endParaRPr lang="en-US"/>
        </a:p>
      </dgm:t>
    </dgm:pt>
    <dgm:pt modelId="{DBCF1801-F0EE-4D2E-A8FA-3A668BC7CDF7}" type="sibTrans" cxnId="{DB822146-9A6D-4BEA-B6C5-7797567DDBBC}">
      <dgm:prSet/>
      <dgm:spPr/>
      <dgm:t>
        <a:bodyPr/>
        <a:lstStyle/>
        <a:p>
          <a:endParaRPr lang="en-US"/>
        </a:p>
      </dgm:t>
    </dgm:pt>
    <dgm:pt modelId="{8E5E7739-C44C-46A7-A97A-EB3E7D4E3AB2}">
      <dgm:prSet/>
      <dgm:spPr/>
      <dgm:t>
        <a:bodyPr/>
        <a:lstStyle/>
        <a:p>
          <a:r>
            <a:rPr lang="en-GB" dirty="0"/>
            <a:t>The race</a:t>
          </a:r>
          <a:endParaRPr lang="en-US" dirty="0"/>
        </a:p>
      </dgm:t>
    </dgm:pt>
    <dgm:pt modelId="{CC60C00B-8C15-4114-9E90-5FFF25F8A87E}" type="parTrans" cxnId="{A659E3A9-E117-456D-96F9-092DD9F7EFD7}">
      <dgm:prSet/>
      <dgm:spPr/>
      <dgm:t>
        <a:bodyPr/>
        <a:lstStyle/>
        <a:p>
          <a:endParaRPr lang="en-US"/>
        </a:p>
      </dgm:t>
    </dgm:pt>
    <dgm:pt modelId="{EAC77E9B-5E8B-44B0-A7FA-E9D734B9E025}" type="sibTrans" cxnId="{A659E3A9-E117-456D-96F9-092DD9F7EFD7}">
      <dgm:prSet/>
      <dgm:spPr/>
      <dgm:t>
        <a:bodyPr/>
        <a:lstStyle/>
        <a:p>
          <a:endParaRPr lang="en-US"/>
        </a:p>
      </dgm:t>
    </dgm:pt>
    <dgm:pt modelId="{AA0A45D5-4B13-4C52-9EC4-0A4A9F8F74D4}">
      <dgm:prSet/>
      <dgm:spPr/>
      <dgm:t>
        <a:bodyPr/>
        <a:lstStyle/>
        <a:p>
          <a:r>
            <a:rPr lang="en-GB" dirty="0"/>
            <a:t>Refuelling</a:t>
          </a:r>
          <a:endParaRPr lang="en-US" dirty="0"/>
        </a:p>
      </dgm:t>
    </dgm:pt>
    <dgm:pt modelId="{701EDA5A-71E6-48BF-9069-16F6CF7D7310}" type="parTrans" cxnId="{AB4B4444-940B-49ED-BC94-5A7523F4AEA6}">
      <dgm:prSet/>
      <dgm:spPr/>
      <dgm:t>
        <a:bodyPr/>
        <a:lstStyle/>
        <a:p>
          <a:endParaRPr lang="en-US"/>
        </a:p>
      </dgm:t>
    </dgm:pt>
    <dgm:pt modelId="{4110EB52-9354-4CED-8495-B32EFBE25A63}" type="sibTrans" cxnId="{AB4B4444-940B-49ED-BC94-5A7523F4AEA6}">
      <dgm:prSet/>
      <dgm:spPr/>
      <dgm:t>
        <a:bodyPr/>
        <a:lstStyle/>
        <a:p>
          <a:endParaRPr lang="en-US"/>
        </a:p>
      </dgm:t>
    </dgm:pt>
    <dgm:pt modelId="{92E6C65B-952A-4648-9576-57606DA55E64}" type="pres">
      <dgm:prSet presAssocID="{3AD403C1-3FE9-4FDC-B230-D48EC48DAFB6}" presName="linear" presStyleCnt="0">
        <dgm:presLayoutVars>
          <dgm:animLvl val="lvl"/>
          <dgm:resizeHandles val="exact"/>
        </dgm:presLayoutVars>
      </dgm:prSet>
      <dgm:spPr/>
    </dgm:pt>
    <dgm:pt modelId="{A883E23F-5897-4193-A58D-1F11E674E6AD}" type="pres">
      <dgm:prSet presAssocID="{7C5DFC16-17ED-4F2F-874C-39C82D45D05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ECE28C2-5F9E-46D7-A745-3FF6376F5EBE}" type="pres">
      <dgm:prSet presAssocID="{CBBBF3B4-82CC-4FF5-8C4B-297639F24B26}" presName="spacer" presStyleCnt="0"/>
      <dgm:spPr/>
    </dgm:pt>
    <dgm:pt modelId="{D4712AAF-D6EC-4F5E-BEDB-BEE5D342D161}" type="pres">
      <dgm:prSet presAssocID="{A94240F0-73DF-4AFD-801B-C3189B8E855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606FE99-F683-41F7-BF5A-36164A7BC6A7}" type="pres">
      <dgm:prSet presAssocID="{DBCF1801-F0EE-4D2E-A8FA-3A668BC7CDF7}" presName="spacer" presStyleCnt="0"/>
      <dgm:spPr/>
    </dgm:pt>
    <dgm:pt modelId="{D8CB01ED-2924-4C5D-A201-17F08ACB7C06}" type="pres">
      <dgm:prSet presAssocID="{8E5E7739-C44C-46A7-A97A-EB3E7D4E3AB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3B53639-FA6F-4484-9A5E-4369E1CCCBBB}" type="pres">
      <dgm:prSet presAssocID="{EAC77E9B-5E8B-44B0-A7FA-E9D734B9E025}" presName="spacer" presStyleCnt="0"/>
      <dgm:spPr/>
    </dgm:pt>
    <dgm:pt modelId="{B79D4CB5-E8D7-4586-AFFF-5B7C16299B6B}" type="pres">
      <dgm:prSet presAssocID="{AA0A45D5-4B13-4C52-9EC4-0A4A9F8F74D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B67A232-F307-47C1-B61F-6BEA586C8F68}" type="presOf" srcId="{8E5E7739-C44C-46A7-A97A-EB3E7D4E3AB2}" destId="{D8CB01ED-2924-4C5D-A201-17F08ACB7C06}" srcOrd="0" destOrd="0" presId="urn:microsoft.com/office/officeart/2005/8/layout/vList2"/>
    <dgm:cxn modelId="{AB4B4444-940B-49ED-BC94-5A7523F4AEA6}" srcId="{3AD403C1-3FE9-4FDC-B230-D48EC48DAFB6}" destId="{AA0A45D5-4B13-4C52-9EC4-0A4A9F8F74D4}" srcOrd="3" destOrd="0" parTransId="{701EDA5A-71E6-48BF-9069-16F6CF7D7310}" sibTransId="{4110EB52-9354-4CED-8495-B32EFBE25A63}"/>
    <dgm:cxn modelId="{DB822146-9A6D-4BEA-B6C5-7797567DDBBC}" srcId="{3AD403C1-3FE9-4FDC-B230-D48EC48DAFB6}" destId="{A94240F0-73DF-4AFD-801B-C3189B8E8555}" srcOrd="1" destOrd="0" parTransId="{B52B9FEB-175A-4F6E-BD8B-72E10ED3DD1F}" sibTransId="{DBCF1801-F0EE-4D2E-A8FA-3A668BC7CDF7}"/>
    <dgm:cxn modelId="{B6F58B85-1932-40F3-9A34-C8514C79DC73}" type="presOf" srcId="{7C5DFC16-17ED-4F2F-874C-39C82D45D05F}" destId="{A883E23F-5897-4193-A58D-1F11E674E6AD}" srcOrd="0" destOrd="0" presId="urn:microsoft.com/office/officeart/2005/8/layout/vList2"/>
    <dgm:cxn modelId="{B9629288-DBBC-431C-A8F4-B93DCE06B0DE}" srcId="{3AD403C1-3FE9-4FDC-B230-D48EC48DAFB6}" destId="{7C5DFC16-17ED-4F2F-874C-39C82D45D05F}" srcOrd="0" destOrd="0" parTransId="{8DC9EF3A-24BF-4062-BC84-5A3CDD1A4CB7}" sibTransId="{CBBBF3B4-82CC-4FF5-8C4B-297639F24B26}"/>
    <dgm:cxn modelId="{A659E3A9-E117-456D-96F9-092DD9F7EFD7}" srcId="{3AD403C1-3FE9-4FDC-B230-D48EC48DAFB6}" destId="{8E5E7739-C44C-46A7-A97A-EB3E7D4E3AB2}" srcOrd="2" destOrd="0" parTransId="{CC60C00B-8C15-4114-9E90-5FFF25F8A87E}" sibTransId="{EAC77E9B-5E8B-44B0-A7FA-E9D734B9E025}"/>
    <dgm:cxn modelId="{6D90FAC3-EBEA-401F-8CFC-7A612D0D99DE}" type="presOf" srcId="{A94240F0-73DF-4AFD-801B-C3189B8E8555}" destId="{D4712AAF-D6EC-4F5E-BEDB-BEE5D342D161}" srcOrd="0" destOrd="0" presId="urn:microsoft.com/office/officeart/2005/8/layout/vList2"/>
    <dgm:cxn modelId="{E42CDBE0-AE01-4CEE-B2B0-F24F01D313ED}" type="presOf" srcId="{AA0A45D5-4B13-4C52-9EC4-0A4A9F8F74D4}" destId="{B79D4CB5-E8D7-4586-AFFF-5B7C16299B6B}" srcOrd="0" destOrd="0" presId="urn:microsoft.com/office/officeart/2005/8/layout/vList2"/>
    <dgm:cxn modelId="{1557B5EB-0423-4867-8474-EE889EEA322F}" type="presOf" srcId="{3AD403C1-3FE9-4FDC-B230-D48EC48DAFB6}" destId="{92E6C65B-952A-4648-9576-57606DA55E64}" srcOrd="0" destOrd="0" presId="urn:microsoft.com/office/officeart/2005/8/layout/vList2"/>
    <dgm:cxn modelId="{4AB0DBE2-8EBA-4961-BEC9-8FD4E2A7E113}" type="presParOf" srcId="{92E6C65B-952A-4648-9576-57606DA55E64}" destId="{A883E23F-5897-4193-A58D-1F11E674E6AD}" srcOrd="0" destOrd="0" presId="urn:microsoft.com/office/officeart/2005/8/layout/vList2"/>
    <dgm:cxn modelId="{8D7F7F13-49ED-4E09-968E-0DBBE6DAF003}" type="presParOf" srcId="{92E6C65B-952A-4648-9576-57606DA55E64}" destId="{3ECE28C2-5F9E-46D7-A745-3FF6376F5EBE}" srcOrd="1" destOrd="0" presId="urn:microsoft.com/office/officeart/2005/8/layout/vList2"/>
    <dgm:cxn modelId="{05F34828-2922-4E56-9A98-EBBEFF66CD26}" type="presParOf" srcId="{92E6C65B-952A-4648-9576-57606DA55E64}" destId="{D4712AAF-D6EC-4F5E-BEDB-BEE5D342D161}" srcOrd="2" destOrd="0" presId="urn:microsoft.com/office/officeart/2005/8/layout/vList2"/>
    <dgm:cxn modelId="{85485252-CEA5-40F5-91BD-8641E377414A}" type="presParOf" srcId="{92E6C65B-952A-4648-9576-57606DA55E64}" destId="{9606FE99-F683-41F7-BF5A-36164A7BC6A7}" srcOrd="3" destOrd="0" presId="urn:microsoft.com/office/officeart/2005/8/layout/vList2"/>
    <dgm:cxn modelId="{301C41FF-1D43-4750-9BB9-6B5865FAB1F7}" type="presParOf" srcId="{92E6C65B-952A-4648-9576-57606DA55E64}" destId="{D8CB01ED-2924-4C5D-A201-17F08ACB7C06}" srcOrd="4" destOrd="0" presId="urn:microsoft.com/office/officeart/2005/8/layout/vList2"/>
    <dgm:cxn modelId="{54C7B3CC-235D-4612-807D-B7446D0E2C2A}" type="presParOf" srcId="{92E6C65B-952A-4648-9576-57606DA55E64}" destId="{D3B53639-FA6F-4484-9A5E-4369E1CCCBBB}" srcOrd="5" destOrd="0" presId="urn:microsoft.com/office/officeart/2005/8/layout/vList2"/>
    <dgm:cxn modelId="{613BCCD7-5419-4F1F-A31A-B8B759306F2E}" type="presParOf" srcId="{92E6C65B-952A-4648-9576-57606DA55E64}" destId="{B79D4CB5-E8D7-4586-AFFF-5B7C16299B6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4AB689E-B5ED-4947-85FE-11BF41AC5B5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A08681C-1B74-4579-94F2-0279F414DFC8}">
      <dgm:prSet/>
      <dgm:spPr/>
      <dgm:t>
        <a:bodyPr/>
        <a:lstStyle/>
        <a:p>
          <a:r>
            <a:rPr lang="en-GB" dirty="0"/>
            <a:t>Taper intake down</a:t>
          </a:r>
          <a:endParaRPr lang="en-US" dirty="0"/>
        </a:p>
      </dgm:t>
    </dgm:pt>
    <dgm:pt modelId="{3AD31DCA-8C3D-4CA9-AB42-F15855E6CAD2}" type="parTrans" cxnId="{7923CAFF-3B35-4F39-806D-D87D58D41515}">
      <dgm:prSet/>
      <dgm:spPr/>
      <dgm:t>
        <a:bodyPr/>
        <a:lstStyle/>
        <a:p>
          <a:endParaRPr lang="en-US"/>
        </a:p>
      </dgm:t>
    </dgm:pt>
    <dgm:pt modelId="{453D6EDD-9A49-4E0E-9F4D-4B8812A3523B}" type="sibTrans" cxnId="{7923CAFF-3B35-4F39-806D-D87D58D41515}">
      <dgm:prSet/>
      <dgm:spPr/>
      <dgm:t>
        <a:bodyPr/>
        <a:lstStyle/>
        <a:p>
          <a:endParaRPr lang="en-US"/>
        </a:p>
      </dgm:t>
    </dgm:pt>
    <dgm:pt modelId="{283BA4E6-AF77-4D23-8A9B-3B3996CCDB24}">
      <dgm:prSet/>
      <dgm:spPr/>
      <dgm:t>
        <a:bodyPr/>
        <a:lstStyle/>
        <a:p>
          <a:r>
            <a:rPr lang="en-GB" dirty="0"/>
            <a:t>Look at protein for recovery</a:t>
          </a:r>
          <a:endParaRPr lang="en-US" dirty="0"/>
        </a:p>
      </dgm:t>
    </dgm:pt>
    <dgm:pt modelId="{C6A15B1F-D444-4F1F-959A-BF5A88893D9A}" type="parTrans" cxnId="{DADC7F74-1D25-418B-8D94-DFE9E1F12330}">
      <dgm:prSet/>
      <dgm:spPr/>
      <dgm:t>
        <a:bodyPr/>
        <a:lstStyle/>
        <a:p>
          <a:endParaRPr lang="en-US"/>
        </a:p>
      </dgm:t>
    </dgm:pt>
    <dgm:pt modelId="{FA5B0167-D52A-4355-B611-7ED14BE6C128}" type="sibTrans" cxnId="{DADC7F74-1D25-418B-8D94-DFE9E1F12330}">
      <dgm:prSet/>
      <dgm:spPr/>
      <dgm:t>
        <a:bodyPr/>
        <a:lstStyle/>
        <a:p>
          <a:endParaRPr lang="en-US"/>
        </a:p>
      </dgm:t>
    </dgm:pt>
    <dgm:pt modelId="{A7D0F74C-F4CF-453C-9CF0-130E987DA2D8}">
      <dgm:prSet/>
      <dgm:spPr/>
      <dgm:t>
        <a:bodyPr/>
        <a:lstStyle/>
        <a:p>
          <a:r>
            <a:rPr lang="en-GB" dirty="0"/>
            <a:t>Weight management</a:t>
          </a:r>
          <a:endParaRPr lang="en-US" dirty="0"/>
        </a:p>
      </dgm:t>
    </dgm:pt>
    <dgm:pt modelId="{7234C56C-D165-478B-9892-A75B91735CE3}" type="parTrans" cxnId="{C19D086E-FF6B-4874-9116-910046B0F771}">
      <dgm:prSet/>
      <dgm:spPr/>
      <dgm:t>
        <a:bodyPr/>
        <a:lstStyle/>
        <a:p>
          <a:endParaRPr lang="en-US"/>
        </a:p>
      </dgm:t>
    </dgm:pt>
    <dgm:pt modelId="{23BBD057-DBA3-4A81-8178-72DEDFB1EAE9}" type="sibTrans" cxnId="{C19D086E-FF6B-4874-9116-910046B0F771}">
      <dgm:prSet/>
      <dgm:spPr/>
      <dgm:t>
        <a:bodyPr/>
        <a:lstStyle/>
        <a:p>
          <a:endParaRPr lang="en-US"/>
        </a:p>
      </dgm:t>
    </dgm:pt>
    <dgm:pt modelId="{E71D9084-A8E1-45AA-9F33-BAF6FAF2E7AA}" type="pres">
      <dgm:prSet presAssocID="{84AB689E-B5ED-4947-85FE-11BF41AC5B59}" presName="linear" presStyleCnt="0">
        <dgm:presLayoutVars>
          <dgm:animLvl val="lvl"/>
          <dgm:resizeHandles val="exact"/>
        </dgm:presLayoutVars>
      </dgm:prSet>
      <dgm:spPr/>
    </dgm:pt>
    <dgm:pt modelId="{D15B2D64-192E-42D5-8B73-6E92AF96E836}" type="pres">
      <dgm:prSet presAssocID="{EA08681C-1B74-4579-94F2-0279F414DFC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A181D43-7D1D-407F-A599-1294118FF895}" type="pres">
      <dgm:prSet presAssocID="{453D6EDD-9A49-4E0E-9F4D-4B8812A3523B}" presName="spacer" presStyleCnt="0"/>
      <dgm:spPr/>
    </dgm:pt>
    <dgm:pt modelId="{073D2D26-ED13-4500-BB56-5B9FFE140B23}" type="pres">
      <dgm:prSet presAssocID="{283BA4E6-AF77-4D23-8A9B-3B3996CCDB2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6FBECA7-0939-4C0D-A915-7142CADAB0FE}" type="pres">
      <dgm:prSet presAssocID="{FA5B0167-D52A-4355-B611-7ED14BE6C128}" presName="spacer" presStyleCnt="0"/>
      <dgm:spPr/>
    </dgm:pt>
    <dgm:pt modelId="{6356F00C-FEFE-49ED-8F80-7A133FA7FD46}" type="pres">
      <dgm:prSet presAssocID="{A7D0F74C-F4CF-453C-9CF0-130E987DA2D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4AD222C-A3A5-4EF0-9841-4EB959388E97}" type="presOf" srcId="{EA08681C-1B74-4579-94F2-0279F414DFC8}" destId="{D15B2D64-192E-42D5-8B73-6E92AF96E836}" srcOrd="0" destOrd="0" presId="urn:microsoft.com/office/officeart/2005/8/layout/vList2"/>
    <dgm:cxn modelId="{AADCE933-4E9E-443E-9302-05FDB01E1702}" type="presOf" srcId="{A7D0F74C-F4CF-453C-9CF0-130E987DA2D8}" destId="{6356F00C-FEFE-49ED-8F80-7A133FA7FD46}" srcOrd="0" destOrd="0" presId="urn:microsoft.com/office/officeart/2005/8/layout/vList2"/>
    <dgm:cxn modelId="{2EC2A360-A9C1-4165-A19D-750BAAB985DF}" type="presOf" srcId="{283BA4E6-AF77-4D23-8A9B-3B3996CCDB24}" destId="{073D2D26-ED13-4500-BB56-5B9FFE140B23}" srcOrd="0" destOrd="0" presId="urn:microsoft.com/office/officeart/2005/8/layout/vList2"/>
    <dgm:cxn modelId="{CF89AC42-9434-4EED-B57C-B9BEA164EF62}" type="presOf" srcId="{84AB689E-B5ED-4947-85FE-11BF41AC5B59}" destId="{E71D9084-A8E1-45AA-9F33-BAF6FAF2E7AA}" srcOrd="0" destOrd="0" presId="urn:microsoft.com/office/officeart/2005/8/layout/vList2"/>
    <dgm:cxn modelId="{C19D086E-FF6B-4874-9116-910046B0F771}" srcId="{84AB689E-B5ED-4947-85FE-11BF41AC5B59}" destId="{A7D0F74C-F4CF-453C-9CF0-130E987DA2D8}" srcOrd="2" destOrd="0" parTransId="{7234C56C-D165-478B-9892-A75B91735CE3}" sibTransId="{23BBD057-DBA3-4A81-8178-72DEDFB1EAE9}"/>
    <dgm:cxn modelId="{DADC7F74-1D25-418B-8D94-DFE9E1F12330}" srcId="{84AB689E-B5ED-4947-85FE-11BF41AC5B59}" destId="{283BA4E6-AF77-4D23-8A9B-3B3996CCDB24}" srcOrd="1" destOrd="0" parTransId="{C6A15B1F-D444-4F1F-959A-BF5A88893D9A}" sibTransId="{FA5B0167-D52A-4355-B611-7ED14BE6C128}"/>
    <dgm:cxn modelId="{7923CAFF-3B35-4F39-806D-D87D58D41515}" srcId="{84AB689E-B5ED-4947-85FE-11BF41AC5B59}" destId="{EA08681C-1B74-4579-94F2-0279F414DFC8}" srcOrd="0" destOrd="0" parTransId="{3AD31DCA-8C3D-4CA9-AB42-F15855E6CAD2}" sibTransId="{453D6EDD-9A49-4E0E-9F4D-4B8812A3523B}"/>
    <dgm:cxn modelId="{23370575-5653-4AA4-96A4-94DC6C10E1B7}" type="presParOf" srcId="{E71D9084-A8E1-45AA-9F33-BAF6FAF2E7AA}" destId="{D15B2D64-192E-42D5-8B73-6E92AF96E836}" srcOrd="0" destOrd="0" presId="urn:microsoft.com/office/officeart/2005/8/layout/vList2"/>
    <dgm:cxn modelId="{ACC8EE37-B6EB-499E-94E9-D2725F834B1E}" type="presParOf" srcId="{E71D9084-A8E1-45AA-9F33-BAF6FAF2E7AA}" destId="{2A181D43-7D1D-407F-A599-1294118FF895}" srcOrd="1" destOrd="0" presId="urn:microsoft.com/office/officeart/2005/8/layout/vList2"/>
    <dgm:cxn modelId="{3DF8BD63-FDE9-4BF8-9ED6-AD79F3001CB4}" type="presParOf" srcId="{E71D9084-A8E1-45AA-9F33-BAF6FAF2E7AA}" destId="{073D2D26-ED13-4500-BB56-5B9FFE140B23}" srcOrd="2" destOrd="0" presId="urn:microsoft.com/office/officeart/2005/8/layout/vList2"/>
    <dgm:cxn modelId="{440E8C1B-A76B-4758-B47C-4BCC8DF934F0}" type="presParOf" srcId="{E71D9084-A8E1-45AA-9F33-BAF6FAF2E7AA}" destId="{56FBECA7-0939-4C0D-A915-7142CADAB0FE}" srcOrd="3" destOrd="0" presId="urn:microsoft.com/office/officeart/2005/8/layout/vList2"/>
    <dgm:cxn modelId="{B01AAC1B-C9C8-49FD-8B25-494C4146BAF7}" type="presParOf" srcId="{E71D9084-A8E1-45AA-9F33-BAF6FAF2E7AA}" destId="{6356F00C-FEFE-49ED-8F80-7A133FA7FD4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13CF814-966D-4A12-93A3-B7AACC02FCC8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A1A88FF-BEF1-4509-AEE9-1E9CB9B1F965}">
      <dgm:prSet/>
      <dgm:spPr/>
      <dgm:t>
        <a:bodyPr/>
        <a:lstStyle/>
        <a:p>
          <a:r>
            <a:rPr lang="en-GB" dirty="0"/>
            <a:t>Each sport is different and as a sports nutritionist you need to understand the sport – training, events, matches etc</a:t>
          </a:r>
          <a:endParaRPr lang="en-US" dirty="0"/>
        </a:p>
      </dgm:t>
    </dgm:pt>
    <dgm:pt modelId="{41D7F27E-DC84-4948-B47F-D6A2993D6019}" type="parTrans" cxnId="{9CFCB90D-DEA8-4755-80DB-0F36DAC3FE73}">
      <dgm:prSet/>
      <dgm:spPr/>
      <dgm:t>
        <a:bodyPr/>
        <a:lstStyle/>
        <a:p>
          <a:endParaRPr lang="en-US"/>
        </a:p>
      </dgm:t>
    </dgm:pt>
    <dgm:pt modelId="{582F1710-5833-4B5A-8E69-F77950E48998}" type="sibTrans" cxnId="{9CFCB90D-DEA8-4755-80DB-0F36DAC3FE73}">
      <dgm:prSet/>
      <dgm:spPr/>
      <dgm:t>
        <a:bodyPr/>
        <a:lstStyle/>
        <a:p>
          <a:endParaRPr lang="en-US"/>
        </a:p>
      </dgm:t>
    </dgm:pt>
    <dgm:pt modelId="{D60F9E5B-BCA3-4712-9418-B97DC5E78B68}">
      <dgm:prSet/>
      <dgm:spPr/>
      <dgm:t>
        <a:bodyPr/>
        <a:lstStyle/>
        <a:p>
          <a:r>
            <a:rPr lang="en-GB" dirty="0"/>
            <a:t>You cannot understand each sport – but there is plenty on governing body websites that can help</a:t>
          </a:r>
          <a:endParaRPr lang="en-US" dirty="0"/>
        </a:p>
      </dgm:t>
    </dgm:pt>
    <dgm:pt modelId="{5F8C2E2C-5EBB-453F-AC3B-41BBED4FDBAC}" type="parTrans" cxnId="{756E953A-692B-48B1-A88D-3CC7BB981FD4}">
      <dgm:prSet/>
      <dgm:spPr/>
      <dgm:t>
        <a:bodyPr/>
        <a:lstStyle/>
        <a:p>
          <a:endParaRPr lang="en-US"/>
        </a:p>
      </dgm:t>
    </dgm:pt>
    <dgm:pt modelId="{3DE2640A-E445-4685-80FD-6B315CC85F26}" type="sibTrans" cxnId="{756E953A-692B-48B1-A88D-3CC7BB981FD4}">
      <dgm:prSet/>
      <dgm:spPr/>
      <dgm:t>
        <a:bodyPr/>
        <a:lstStyle/>
        <a:p>
          <a:endParaRPr lang="en-US"/>
        </a:p>
      </dgm:t>
    </dgm:pt>
    <dgm:pt modelId="{3B446091-118C-4262-B9C8-9DE1665F67E5}">
      <dgm:prSet/>
      <dgm:spPr/>
      <dgm:t>
        <a:bodyPr/>
        <a:lstStyle/>
        <a:p>
          <a:r>
            <a:rPr lang="en-GB" dirty="0"/>
            <a:t>May be some useful books in the library as well</a:t>
          </a:r>
          <a:endParaRPr lang="en-US" dirty="0"/>
        </a:p>
      </dgm:t>
    </dgm:pt>
    <dgm:pt modelId="{E412BF82-6916-4643-B598-BB19A156E7FB}" type="parTrans" cxnId="{61AC3A88-5F58-4FC7-A839-AFEF7B397E6A}">
      <dgm:prSet/>
      <dgm:spPr/>
      <dgm:t>
        <a:bodyPr/>
        <a:lstStyle/>
        <a:p>
          <a:endParaRPr lang="en-US"/>
        </a:p>
      </dgm:t>
    </dgm:pt>
    <dgm:pt modelId="{377CE053-DCB5-426F-B667-F17CC81855FC}" type="sibTrans" cxnId="{61AC3A88-5F58-4FC7-A839-AFEF7B397E6A}">
      <dgm:prSet/>
      <dgm:spPr/>
      <dgm:t>
        <a:bodyPr/>
        <a:lstStyle/>
        <a:p>
          <a:endParaRPr lang="en-US"/>
        </a:p>
      </dgm:t>
    </dgm:pt>
    <dgm:pt modelId="{04748533-6FAD-4FD3-AE3A-C4181F638254}" type="pres">
      <dgm:prSet presAssocID="{813CF814-966D-4A12-93A3-B7AACC02FCC8}" presName="linear" presStyleCnt="0">
        <dgm:presLayoutVars>
          <dgm:animLvl val="lvl"/>
          <dgm:resizeHandles val="exact"/>
        </dgm:presLayoutVars>
      </dgm:prSet>
      <dgm:spPr/>
    </dgm:pt>
    <dgm:pt modelId="{0FB64F0F-F9E1-4BF8-82C5-C2512BAE0813}" type="pres">
      <dgm:prSet presAssocID="{8A1A88FF-BEF1-4509-AEE9-1E9CB9B1F96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24B05D0-5999-4539-A272-D2AA6C87CC28}" type="pres">
      <dgm:prSet presAssocID="{582F1710-5833-4B5A-8E69-F77950E48998}" presName="spacer" presStyleCnt="0"/>
      <dgm:spPr/>
    </dgm:pt>
    <dgm:pt modelId="{A52FE0CF-4FC6-4281-9211-D863654C36FD}" type="pres">
      <dgm:prSet presAssocID="{D60F9E5B-BCA3-4712-9418-B97DC5E78B6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A0BBA86-9014-49B1-9325-78BA503E3374}" type="pres">
      <dgm:prSet presAssocID="{3DE2640A-E445-4685-80FD-6B315CC85F26}" presName="spacer" presStyleCnt="0"/>
      <dgm:spPr/>
    </dgm:pt>
    <dgm:pt modelId="{DC3F8220-D518-4047-8FE8-505981EEF388}" type="pres">
      <dgm:prSet presAssocID="{3B446091-118C-4262-B9C8-9DE1665F67E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CFCB90D-DEA8-4755-80DB-0F36DAC3FE73}" srcId="{813CF814-966D-4A12-93A3-B7AACC02FCC8}" destId="{8A1A88FF-BEF1-4509-AEE9-1E9CB9B1F965}" srcOrd="0" destOrd="0" parTransId="{41D7F27E-DC84-4948-B47F-D6A2993D6019}" sibTransId="{582F1710-5833-4B5A-8E69-F77950E48998}"/>
    <dgm:cxn modelId="{756E953A-692B-48B1-A88D-3CC7BB981FD4}" srcId="{813CF814-966D-4A12-93A3-B7AACC02FCC8}" destId="{D60F9E5B-BCA3-4712-9418-B97DC5E78B68}" srcOrd="1" destOrd="0" parTransId="{5F8C2E2C-5EBB-453F-AC3B-41BBED4FDBAC}" sibTransId="{3DE2640A-E445-4685-80FD-6B315CC85F26}"/>
    <dgm:cxn modelId="{3C0D573B-1275-4127-90B1-35FE91FF3A36}" type="presOf" srcId="{8A1A88FF-BEF1-4509-AEE9-1E9CB9B1F965}" destId="{0FB64F0F-F9E1-4BF8-82C5-C2512BAE0813}" srcOrd="0" destOrd="0" presId="urn:microsoft.com/office/officeart/2005/8/layout/vList2"/>
    <dgm:cxn modelId="{8226967B-1D72-483D-8E67-0053E95D06CE}" type="presOf" srcId="{3B446091-118C-4262-B9C8-9DE1665F67E5}" destId="{DC3F8220-D518-4047-8FE8-505981EEF388}" srcOrd="0" destOrd="0" presId="urn:microsoft.com/office/officeart/2005/8/layout/vList2"/>
    <dgm:cxn modelId="{27573381-7505-47D7-A99F-146D55EF33EA}" type="presOf" srcId="{D60F9E5B-BCA3-4712-9418-B97DC5E78B68}" destId="{A52FE0CF-4FC6-4281-9211-D863654C36FD}" srcOrd="0" destOrd="0" presId="urn:microsoft.com/office/officeart/2005/8/layout/vList2"/>
    <dgm:cxn modelId="{61AC3A88-5F58-4FC7-A839-AFEF7B397E6A}" srcId="{813CF814-966D-4A12-93A3-B7AACC02FCC8}" destId="{3B446091-118C-4262-B9C8-9DE1665F67E5}" srcOrd="2" destOrd="0" parTransId="{E412BF82-6916-4643-B598-BB19A156E7FB}" sibTransId="{377CE053-DCB5-426F-B667-F17CC81855FC}"/>
    <dgm:cxn modelId="{01FAF09C-2DBF-4E7F-9A93-76D60B1AD200}" type="presOf" srcId="{813CF814-966D-4A12-93A3-B7AACC02FCC8}" destId="{04748533-6FAD-4FD3-AE3A-C4181F638254}" srcOrd="0" destOrd="0" presId="urn:microsoft.com/office/officeart/2005/8/layout/vList2"/>
    <dgm:cxn modelId="{53F1156C-CA1B-4866-95EA-F87F590EDCBF}" type="presParOf" srcId="{04748533-6FAD-4FD3-AE3A-C4181F638254}" destId="{0FB64F0F-F9E1-4BF8-82C5-C2512BAE0813}" srcOrd="0" destOrd="0" presId="urn:microsoft.com/office/officeart/2005/8/layout/vList2"/>
    <dgm:cxn modelId="{24957669-3A1C-429E-BC68-EBC876DAD247}" type="presParOf" srcId="{04748533-6FAD-4FD3-AE3A-C4181F638254}" destId="{F24B05D0-5999-4539-A272-D2AA6C87CC28}" srcOrd="1" destOrd="0" presId="urn:microsoft.com/office/officeart/2005/8/layout/vList2"/>
    <dgm:cxn modelId="{46A20D1B-9B82-441A-824F-4744BEBA9942}" type="presParOf" srcId="{04748533-6FAD-4FD3-AE3A-C4181F638254}" destId="{A52FE0CF-4FC6-4281-9211-D863654C36FD}" srcOrd="2" destOrd="0" presId="urn:microsoft.com/office/officeart/2005/8/layout/vList2"/>
    <dgm:cxn modelId="{4D78F014-6B15-428E-B702-6E3E135368A0}" type="presParOf" srcId="{04748533-6FAD-4FD3-AE3A-C4181F638254}" destId="{9A0BBA86-9014-49B1-9325-78BA503E3374}" srcOrd="3" destOrd="0" presId="urn:microsoft.com/office/officeart/2005/8/layout/vList2"/>
    <dgm:cxn modelId="{6E5279C1-456B-461F-8860-AB0C3F2DCE51}" type="presParOf" srcId="{04748533-6FAD-4FD3-AE3A-C4181F638254}" destId="{DC3F8220-D518-4047-8FE8-505981EEF38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AF3BF-0ECD-4657-9148-8ED4478B0EB8}">
      <dsp:nvSpPr>
        <dsp:cNvPr id="0" name=""/>
        <dsp:cNvSpPr/>
      </dsp:nvSpPr>
      <dsp:spPr>
        <a:xfrm>
          <a:off x="0" y="165123"/>
          <a:ext cx="6367912" cy="19579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In any aspect of Nutrition there is no ‘One size fits all’</a:t>
          </a:r>
          <a:endParaRPr lang="en-US" sz="3500" kern="1200" dirty="0"/>
        </a:p>
      </dsp:txBody>
      <dsp:txXfrm>
        <a:off x="95578" y="260701"/>
        <a:ext cx="6176756" cy="1766765"/>
      </dsp:txXfrm>
    </dsp:sp>
    <dsp:sp modelId="{0A580B18-018E-4247-B489-70D141C8D45D}">
      <dsp:nvSpPr>
        <dsp:cNvPr id="0" name=""/>
        <dsp:cNvSpPr/>
      </dsp:nvSpPr>
      <dsp:spPr>
        <a:xfrm>
          <a:off x="0" y="2223845"/>
          <a:ext cx="6367912" cy="1957921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This is becoming more apparent in sports nutrition – it needs to match performance and training</a:t>
          </a:r>
          <a:endParaRPr lang="en-US" sz="3500" kern="1200" dirty="0"/>
        </a:p>
      </dsp:txBody>
      <dsp:txXfrm>
        <a:off x="95578" y="2319423"/>
        <a:ext cx="6176756" cy="1766765"/>
      </dsp:txXfrm>
    </dsp:sp>
    <dsp:sp modelId="{3235236B-A873-4792-BC2B-BEEEBA3C5E28}">
      <dsp:nvSpPr>
        <dsp:cNvPr id="0" name=""/>
        <dsp:cNvSpPr/>
      </dsp:nvSpPr>
      <dsp:spPr>
        <a:xfrm>
          <a:off x="0" y="4282567"/>
          <a:ext cx="6367912" cy="1957921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It needs to translate theoretical concepts into practise – that is food!</a:t>
          </a:r>
          <a:endParaRPr lang="en-US" sz="3500" kern="1200" dirty="0"/>
        </a:p>
      </dsp:txBody>
      <dsp:txXfrm>
        <a:off x="95578" y="4378145"/>
        <a:ext cx="6176756" cy="17667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5B8E3E-9C2D-47D6-AF12-2BA9C1DED0B4}">
      <dsp:nvSpPr>
        <dsp:cNvPr id="0" name=""/>
        <dsp:cNvSpPr/>
      </dsp:nvSpPr>
      <dsp:spPr>
        <a:xfrm>
          <a:off x="0" y="1829"/>
          <a:ext cx="6248400" cy="779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DD10F6-58D1-421F-9152-45BFF121980D}">
      <dsp:nvSpPr>
        <dsp:cNvPr id="0" name=""/>
        <dsp:cNvSpPr/>
      </dsp:nvSpPr>
      <dsp:spPr>
        <a:xfrm>
          <a:off x="235850" y="177255"/>
          <a:ext cx="428818" cy="4288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D3A4C-7D1D-4C29-9232-93FF54F3A60C}">
      <dsp:nvSpPr>
        <dsp:cNvPr id="0" name=""/>
        <dsp:cNvSpPr/>
      </dsp:nvSpPr>
      <dsp:spPr>
        <a:xfrm>
          <a:off x="900518" y="1829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This provides a nutrition plan that provides specific advice on nutritional supplements.</a:t>
          </a:r>
          <a:endParaRPr lang="en-US" sz="1800" kern="1200" dirty="0"/>
        </a:p>
      </dsp:txBody>
      <dsp:txXfrm>
        <a:off x="900518" y="1829"/>
        <a:ext cx="5347881" cy="779669"/>
      </dsp:txXfrm>
    </dsp:sp>
    <dsp:sp modelId="{08329CEE-9C12-4408-8B50-7EAE77F7DAC4}">
      <dsp:nvSpPr>
        <dsp:cNvPr id="0" name=""/>
        <dsp:cNvSpPr/>
      </dsp:nvSpPr>
      <dsp:spPr>
        <a:xfrm>
          <a:off x="0" y="976416"/>
          <a:ext cx="6248400" cy="7796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5DFD67-C1BE-4973-98BC-CD5A6D4EED44}">
      <dsp:nvSpPr>
        <dsp:cNvPr id="0" name=""/>
        <dsp:cNvSpPr/>
      </dsp:nvSpPr>
      <dsp:spPr>
        <a:xfrm>
          <a:off x="235850" y="1151842"/>
          <a:ext cx="428818" cy="4288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6045B-66BE-4F48-B2FE-BAD16098C9EC}">
      <dsp:nvSpPr>
        <dsp:cNvPr id="0" name=""/>
        <dsp:cNvSpPr/>
      </dsp:nvSpPr>
      <dsp:spPr>
        <a:xfrm>
          <a:off x="900518" y="976416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Factors that influence a plan</a:t>
          </a:r>
          <a:endParaRPr lang="en-US" sz="1800" kern="1200" dirty="0"/>
        </a:p>
      </dsp:txBody>
      <dsp:txXfrm>
        <a:off x="900518" y="976416"/>
        <a:ext cx="5347881" cy="779669"/>
      </dsp:txXfrm>
    </dsp:sp>
    <dsp:sp modelId="{9EACF5D2-4462-473D-A7E8-27FA87CCAFA5}">
      <dsp:nvSpPr>
        <dsp:cNvPr id="0" name=""/>
        <dsp:cNvSpPr/>
      </dsp:nvSpPr>
      <dsp:spPr>
        <a:xfrm>
          <a:off x="0" y="1951003"/>
          <a:ext cx="6248400" cy="7796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39C84-D0CA-4B4A-AC35-0258291524A2}">
      <dsp:nvSpPr>
        <dsp:cNvPr id="0" name=""/>
        <dsp:cNvSpPr/>
      </dsp:nvSpPr>
      <dsp:spPr>
        <a:xfrm>
          <a:off x="235850" y="2126428"/>
          <a:ext cx="428818" cy="4288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2901F3-AA2F-46E9-93F1-C46C4864BA3E}">
      <dsp:nvSpPr>
        <dsp:cNvPr id="0" name=""/>
        <dsp:cNvSpPr/>
      </dsp:nvSpPr>
      <dsp:spPr>
        <a:xfrm>
          <a:off x="900518" y="1951003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GOALS – winning, personal bests , optimal performance, finishing, weight, health, gaining muscle</a:t>
          </a:r>
          <a:endParaRPr lang="en-US" sz="1800" kern="1200" dirty="0"/>
        </a:p>
      </dsp:txBody>
      <dsp:txXfrm>
        <a:off x="900518" y="1951003"/>
        <a:ext cx="5347881" cy="779669"/>
      </dsp:txXfrm>
    </dsp:sp>
    <dsp:sp modelId="{C8F49F67-1FB9-4787-9DE4-89D08231CA69}">
      <dsp:nvSpPr>
        <dsp:cNvPr id="0" name=""/>
        <dsp:cNvSpPr/>
      </dsp:nvSpPr>
      <dsp:spPr>
        <a:xfrm>
          <a:off x="0" y="2925590"/>
          <a:ext cx="6248400" cy="7796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6EBA33-41B0-4DE1-AA13-A9FB4FE714CD}">
      <dsp:nvSpPr>
        <dsp:cNvPr id="0" name=""/>
        <dsp:cNvSpPr/>
      </dsp:nvSpPr>
      <dsp:spPr>
        <a:xfrm>
          <a:off x="235850" y="3101015"/>
          <a:ext cx="428818" cy="42881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41D3A-5E1F-43F8-A02B-558301E07C0A}">
      <dsp:nvSpPr>
        <dsp:cNvPr id="0" name=""/>
        <dsp:cNvSpPr/>
      </dsp:nvSpPr>
      <dsp:spPr>
        <a:xfrm>
          <a:off x="900518" y="2925590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EVENT – duration, intensity, position, sport type, distance.</a:t>
          </a:r>
          <a:endParaRPr lang="en-US" sz="1800" kern="1200" dirty="0"/>
        </a:p>
      </dsp:txBody>
      <dsp:txXfrm>
        <a:off x="900518" y="2925590"/>
        <a:ext cx="5347881" cy="779669"/>
      </dsp:txXfrm>
    </dsp:sp>
    <dsp:sp modelId="{C8714087-F832-439A-855D-025FABDD61DD}">
      <dsp:nvSpPr>
        <dsp:cNvPr id="0" name=""/>
        <dsp:cNvSpPr/>
      </dsp:nvSpPr>
      <dsp:spPr>
        <a:xfrm>
          <a:off x="0" y="3900177"/>
          <a:ext cx="6248400" cy="77966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F5D916-3961-4B01-9C1F-53A7C8422E3E}">
      <dsp:nvSpPr>
        <dsp:cNvPr id="0" name=""/>
        <dsp:cNvSpPr/>
      </dsp:nvSpPr>
      <dsp:spPr>
        <a:xfrm>
          <a:off x="235850" y="4075602"/>
          <a:ext cx="428818" cy="42881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75D40C-3CEE-4A4A-9317-C5CBF7B70031}">
      <dsp:nvSpPr>
        <dsp:cNvPr id="0" name=""/>
        <dsp:cNvSpPr/>
      </dsp:nvSpPr>
      <dsp:spPr>
        <a:xfrm>
          <a:off x="900518" y="3900177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INDIVIDUAL – genetics, weight, fitness, metabolism, food intolerances</a:t>
          </a:r>
          <a:endParaRPr lang="en-US" sz="1800" kern="1200" dirty="0"/>
        </a:p>
      </dsp:txBody>
      <dsp:txXfrm>
        <a:off x="900518" y="3900177"/>
        <a:ext cx="5347881" cy="779669"/>
      </dsp:txXfrm>
    </dsp:sp>
    <dsp:sp modelId="{F65AE1AD-BE2F-447B-BA00-480F36F70BD6}">
      <dsp:nvSpPr>
        <dsp:cNvPr id="0" name=""/>
        <dsp:cNvSpPr/>
      </dsp:nvSpPr>
      <dsp:spPr>
        <a:xfrm>
          <a:off x="0" y="4874763"/>
          <a:ext cx="6248400" cy="779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91FC8-BCA1-4242-832A-DB954D5D9F76}">
      <dsp:nvSpPr>
        <dsp:cNvPr id="0" name=""/>
        <dsp:cNvSpPr/>
      </dsp:nvSpPr>
      <dsp:spPr>
        <a:xfrm>
          <a:off x="235850" y="5050189"/>
          <a:ext cx="428818" cy="42881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B1D39C-86D8-45CC-A0F5-931313D36C38}">
      <dsp:nvSpPr>
        <dsp:cNvPr id="0" name=""/>
        <dsp:cNvSpPr/>
      </dsp:nvSpPr>
      <dsp:spPr>
        <a:xfrm>
          <a:off x="900518" y="4874763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ENVIROMENT – weather, altitude, humidity, food shopping</a:t>
          </a:r>
          <a:endParaRPr lang="en-US" sz="1800" kern="1200" dirty="0"/>
        </a:p>
      </dsp:txBody>
      <dsp:txXfrm>
        <a:off x="900518" y="4874763"/>
        <a:ext cx="5347881" cy="7796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589A9F-E2B9-40F2-B9BD-655D31110857}">
      <dsp:nvSpPr>
        <dsp:cNvPr id="0" name=""/>
        <dsp:cNvSpPr/>
      </dsp:nvSpPr>
      <dsp:spPr>
        <a:xfrm>
          <a:off x="0" y="4606"/>
          <a:ext cx="7242048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061B6F-548F-4A11-9ADA-30A96ADE36AA}">
      <dsp:nvSpPr>
        <dsp:cNvPr id="0" name=""/>
        <dsp:cNvSpPr/>
      </dsp:nvSpPr>
      <dsp:spPr>
        <a:xfrm>
          <a:off x="296829" y="225389"/>
          <a:ext cx="539690" cy="539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121E36-70A9-410C-A7AC-3653B8C83472}">
      <dsp:nvSpPr>
        <dsp:cNvPr id="0" name=""/>
        <dsp:cNvSpPr/>
      </dsp:nvSpPr>
      <dsp:spPr>
        <a:xfrm>
          <a:off x="1133349" y="4606"/>
          <a:ext cx="6108698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Planned </a:t>
          </a:r>
          <a:endParaRPr lang="en-US" sz="1900" kern="1200" dirty="0"/>
        </a:p>
      </dsp:txBody>
      <dsp:txXfrm>
        <a:off x="1133349" y="4606"/>
        <a:ext cx="6108698" cy="981254"/>
      </dsp:txXfrm>
    </dsp:sp>
    <dsp:sp modelId="{BABE86E6-AE0B-464F-BE83-9CEB1B17633E}">
      <dsp:nvSpPr>
        <dsp:cNvPr id="0" name=""/>
        <dsp:cNvSpPr/>
      </dsp:nvSpPr>
      <dsp:spPr>
        <a:xfrm>
          <a:off x="0" y="1231175"/>
          <a:ext cx="7242048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741F0F-ED2E-460F-9A4B-2079022DC184}">
      <dsp:nvSpPr>
        <dsp:cNvPr id="0" name=""/>
        <dsp:cNvSpPr/>
      </dsp:nvSpPr>
      <dsp:spPr>
        <a:xfrm>
          <a:off x="296829" y="1451957"/>
          <a:ext cx="539690" cy="539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97215B-6CBD-4D28-AE07-F30D4384A9D1}">
      <dsp:nvSpPr>
        <dsp:cNvPr id="0" name=""/>
        <dsp:cNvSpPr/>
      </dsp:nvSpPr>
      <dsp:spPr>
        <a:xfrm>
          <a:off x="1133349" y="1231175"/>
          <a:ext cx="6108698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Purposeful</a:t>
          </a:r>
          <a:endParaRPr lang="en-US" sz="1900" kern="1200" dirty="0"/>
        </a:p>
      </dsp:txBody>
      <dsp:txXfrm>
        <a:off x="1133349" y="1231175"/>
        <a:ext cx="6108698" cy="981254"/>
      </dsp:txXfrm>
    </dsp:sp>
    <dsp:sp modelId="{18C338E1-4E3E-47C1-96F4-AA8523DEFB39}">
      <dsp:nvSpPr>
        <dsp:cNvPr id="0" name=""/>
        <dsp:cNvSpPr/>
      </dsp:nvSpPr>
      <dsp:spPr>
        <a:xfrm>
          <a:off x="0" y="2457744"/>
          <a:ext cx="7242048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BB1FDC-B551-4D03-8403-83189BDC75FE}">
      <dsp:nvSpPr>
        <dsp:cNvPr id="0" name=""/>
        <dsp:cNvSpPr/>
      </dsp:nvSpPr>
      <dsp:spPr>
        <a:xfrm>
          <a:off x="296829" y="2678526"/>
          <a:ext cx="539690" cy="539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D40F31-D09D-4573-8BB3-C5535BBB6986}">
      <dsp:nvSpPr>
        <dsp:cNvPr id="0" name=""/>
        <dsp:cNvSpPr/>
      </dsp:nvSpPr>
      <dsp:spPr>
        <a:xfrm>
          <a:off x="1133349" y="2457744"/>
          <a:ext cx="6108698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Strategic</a:t>
          </a:r>
          <a:endParaRPr lang="en-US" sz="1900" kern="1200" dirty="0"/>
        </a:p>
      </dsp:txBody>
      <dsp:txXfrm>
        <a:off x="1133349" y="2457744"/>
        <a:ext cx="6108698" cy="981254"/>
      </dsp:txXfrm>
    </dsp:sp>
    <dsp:sp modelId="{09DCFEB0-AD02-4294-8CE7-2495C1DB5EA3}">
      <dsp:nvSpPr>
        <dsp:cNvPr id="0" name=""/>
        <dsp:cNvSpPr/>
      </dsp:nvSpPr>
      <dsp:spPr>
        <a:xfrm>
          <a:off x="0" y="3684312"/>
          <a:ext cx="7242048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A9876F-F386-45B3-BF9E-D374172B0CE0}">
      <dsp:nvSpPr>
        <dsp:cNvPr id="0" name=""/>
        <dsp:cNvSpPr/>
      </dsp:nvSpPr>
      <dsp:spPr>
        <a:xfrm>
          <a:off x="296829" y="3905095"/>
          <a:ext cx="539690" cy="539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D1DA5-417A-4013-B322-F6E33A2D80B7}">
      <dsp:nvSpPr>
        <dsp:cNvPr id="0" name=""/>
        <dsp:cNvSpPr/>
      </dsp:nvSpPr>
      <dsp:spPr>
        <a:xfrm>
          <a:off x="1133349" y="3684312"/>
          <a:ext cx="6108698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Nutrition interventions targeted by exercise sessions</a:t>
          </a:r>
          <a:endParaRPr lang="en-US" sz="1900" kern="1200" dirty="0"/>
        </a:p>
      </dsp:txBody>
      <dsp:txXfrm>
        <a:off x="1133349" y="3684312"/>
        <a:ext cx="6108698" cy="981254"/>
      </dsp:txXfrm>
    </dsp:sp>
    <dsp:sp modelId="{B4E548AE-C780-436E-8E3D-E0BA55485E86}">
      <dsp:nvSpPr>
        <dsp:cNvPr id="0" name=""/>
        <dsp:cNvSpPr/>
      </dsp:nvSpPr>
      <dsp:spPr>
        <a:xfrm>
          <a:off x="0" y="4910881"/>
          <a:ext cx="7242048" cy="9812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3B4F2-738F-42B4-9964-17F2D23D7AC4}">
      <dsp:nvSpPr>
        <dsp:cNvPr id="0" name=""/>
        <dsp:cNvSpPr/>
      </dsp:nvSpPr>
      <dsp:spPr>
        <a:xfrm>
          <a:off x="296829" y="5131663"/>
          <a:ext cx="539690" cy="539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985117-5D81-4F08-804A-E44E6D410050}">
      <dsp:nvSpPr>
        <dsp:cNvPr id="0" name=""/>
        <dsp:cNvSpPr/>
      </dsp:nvSpPr>
      <dsp:spPr>
        <a:xfrm>
          <a:off x="1133349" y="4910881"/>
          <a:ext cx="6108698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Change for different days</a:t>
          </a:r>
          <a:endParaRPr lang="en-US" sz="1900" kern="1200" dirty="0"/>
        </a:p>
      </dsp:txBody>
      <dsp:txXfrm>
        <a:off x="1133349" y="4910881"/>
        <a:ext cx="6108698" cy="9812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3B7036-8CC8-4320-A0EB-451D2264DD45}">
      <dsp:nvSpPr>
        <dsp:cNvPr id="0" name=""/>
        <dsp:cNvSpPr/>
      </dsp:nvSpPr>
      <dsp:spPr>
        <a:xfrm>
          <a:off x="0" y="453720"/>
          <a:ext cx="6900512" cy="14718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This means the methods that may be used in a periodised plan</a:t>
          </a:r>
          <a:endParaRPr lang="en-US" sz="3700" kern="1200" dirty="0"/>
        </a:p>
      </dsp:txBody>
      <dsp:txXfrm>
        <a:off x="71850" y="525570"/>
        <a:ext cx="6756812" cy="1328160"/>
      </dsp:txXfrm>
    </dsp:sp>
    <dsp:sp modelId="{96EE9A3C-CE30-423D-985F-C787B9A9326F}">
      <dsp:nvSpPr>
        <dsp:cNvPr id="0" name=""/>
        <dsp:cNvSpPr/>
      </dsp:nvSpPr>
      <dsp:spPr>
        <a:xfrm>
          <a:off x="0" y="2032140"/>
          <a:ext cx="6900512" cy="147186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A planned approach </a:t>
          </a:r>
          <a:endParaRPr lang="en-US" sz="3700" kern="1200" dirty="0"/>
        </a:p>
      </dsp:txBody>
      <dsp:txXfrm>
        <a:off x="71850" y="2103990"/>
        <a:ext cx="6756812" cy="1328160"/>
      </dsp:txXfrm>
    </dsp:sp>
    <dsp:sp modelId="{0E8159EA-EEF9-4595-878D-D42006F818E4}">
      <dsp:nvSpPr>
        <dsp:cNvPr id="0" name=""/>
        <dsp:cNvSpPr/>
      </dsp:nvSpPr>
      <dsp:spPr>
        <a:xfrm>
          <a:off x="0" y="3610560"/>
          <a:ext cx="6900512" cy="14718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Some methods that may be used are shown on the following slides</a:t>
          </a:r>
          <a:endParaRPr lang="en-US" sz="3700" kern="1200" dirty="0"/>
        </a:p>
      </dsp:txBody>
      <dsp:txXfrm>
        <a:off x="71850" y="3682410"/>
        <a:ext cx="6756812" cy="13281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855DB-6D71-4C62-BD15-F9458C49FFCB}">
      <dsp:nvSpPr>
        <dsp:cNvPr id="0" name=""/>
        <dsp:cNvSpPr/>
      </dsp:nvSpPr>
      <dsp:spPr>
        <a:xfrm>
          <a:off x="468417" y="0"/>
          <a:ext cx="5184565" cy="5184565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EAD8B2-5F85-4589-95DA-B6A225E793EB}">
      <dsp:nvSpPr>
        <dsp:cNvPr id="0" name=""/>
        <dsp:cNvSpPr/>
      </dsp:nvSpPr>
      <dsp:spPr>
        <a:xfrm>
          <a:off x="805414" y="336996"/>
          <a:ext cx="2073826" cy="207382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TRAIN HIGH</a:t>
          </a:r>
          <a:endParaRPr lang="en-US" sz="2200" kern="1200" dirty="0"/>
        </a:p>
      </dsp:txBody>
      <dsp:txXfrm>
        <a:off x="906650" y="438232"/>
        <a:ext cx="1871354" cy="1871354"/>
      </dsp:txXfrm>
    </dsp:sp>
    <dsp:sp modelId="{EB5D0384-21BC-467D-90BE-881F44CF918E}">
      <dsp:nvSpPr>
        <dsp:cNvPr id="0" name=""/>
        <dsp:cNvSpPr/>
      </dsp:nvSpPr>
      <dsp:spPr>
        <a:xfrm>
          <a:off x="3242159" y="336996"/>
          <a:ext cx="2073826" cy="2073826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Training with high muscle and liver glycogen</a:t>
          </a:r>
          <a:endParaRPr lang="en-US" sz="2200" kern="1200" dirty="0"/>
        </a:p>
      </dsp:txBody>
      <dsp:txXfrm>
        <a:off x="3343395" y="438232"/>
        <a:ext cx="1871354" cy="1871354"/>
      </dsp:txXfrm>
    </dsp:sp>
    <dsp:sp modelId="{555BE4D1-CA67-4CB2-8188-B7162E3B1093}">
      <dsp:nvSpPr>
        <dsp:cNvPr id="0" name=""/>
        <dsp:cNvSpPr/>
      </dsp:nvSpPr>
      <dsp:spPr>
        <a:xfrm>
          <a:off x="805414" y="2773742"/>
          <a:ext cx="2073826" cy="2073826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CHO focus is on high intake pre training and replenishment</a:t>
          </a:r>
          <a:endParaRPr lang="en-US" sz="2200" kern="1200" dirty="0"/>
        </a:p>
      </dsp:txBody>
      <dsp:txXfrm>
        <a:off x="906650" y="2874978"/>
        <a:ext cx="1871354" cy="1871354"/>
      </dsp:txXfrm>
    </dsp:sp>
    <dsp:sp modelId="{F9DC499C-83A4-473F-9E96-9F33BECFCDFE}">
      <dsp:nvSpPr>
        <dsp:cNvPr id="0" name=""/>
        <dsp:cNvSpPr/>
      </dsp:nvSpPr>
      <dsp:spPr>
        <a:xfrm>
          <a:off x="3242159" y="2773742"/>
          <a:ext cx="2073826" cy="2073826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Generally a high CHO intake</a:t>
          </a:r>
          <a:endParaRPr lang="en-US" sz="2200" kern="1200" dirty="0"/>
        </a:p>
      </dsp:txBody>
      <dsp:txXfrm>
        <a:off x="3343395" y="2874978"/>
        <a:ext cx="1871354" cy="18713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33713-C5BD-4FFA-927A-96DD6980CF87}">
      <dsp:nvSpPr>
        <dsp:cNvPr id="0" name=""/>
        <dsp:cNvSpPr/>
      </dsp:nvSpPr>
      <dsp:spPr>
        <a:xfrm>
          <a:off x="0" y="64773"/>
          <a:ext cx="6121400" cy="7945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Usually training at least twice a day</a:t>
          </a:r>
          <a:endParaRPr lang="en-US" sz="2000" kern="1200" dirty="0"/>
        </a:p>
      </dsp:txBody>
      <dsp:txXfrm>
        <a:off x="38784" y="103557"/>
        <a:ext cx="6043832" cy="716935"/>
      </dsp:txXfrm>
    </dsp:sp>
    <dsp:sp modelId="{E7D17B26-A1D6-4EFD-A669-1BB08AD71D5F}">
      <dsp:nvSpPr>
        <dsp:cNvPr id="0" name=""/>
        <dsp:cNvSpPr/>
      </dsp:nvSpPr>
      <dsp:spPr>
        <a:xfrm>
          <a:off x="0" y="916876"/>
          <a:ext cx="6121400" cy="794503"/>
        </a:xfrm>
        <a:prstGeom prst="round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Limited CHO between sessions</a:t>
          </a:r>
          <a:endParaRPr lang="en-US" sz="2000" kern="1200" dirty="0"/>
        </a:p>
      </dsp:txBody>
      <dsp:txXfrm>
        <a:off x="38784" y="955660"/>
        <a:ext cx="6043832" cy="716935"/>
      </dsp:txXfrm>
    </dsp:sp>
    <dsp:sp modelId="{2470DB14-99D5-4D4F-ABEA-E53585DD750A}">
      <dsp:nvSpPr>
        <dsp:cNvPr id="0" name=""/>
        <dsp:cNvSpPr/>
      </dsp:nvSpPr>
      <dsp:spPr>
        <a:xfrm>
          <a:off x="0" y="1768979"/>
          <a:ext cx="6121400" cy="794503"/>
        </a:xfrm>
        <a:prstGeom prst="round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Training fasted so liver/muscle glycogen is low</a:t>
          </a:r>
          <a:endParaRPr lang="en-US" sz="2000" kern="1200" dirty="0"/>
        </a:p>
      </dsp:txBody>
      <dsp:txXfrm>
        <a:off x="38784" y="1807763"/>
        <a:ext cx="6043832" cy="716935"/>
      </dsp:txXfrm>
    </dsp:sp>
    <dsp:sp modelId="{92A3DDDC-4A70-43E7-AEA2-55B453B5304F}">
      <dsp:nvSpPr>
        <dsp:cNvPr id="0" name=""/>
        <dsp:cNvSpPr/>
      </dsp:nvSpPr>
      <dsp:spPr>
        <a:xfrm>
          <a:off x="0" y="2621082"/>
          <a:ext cx="6121400" cy="794503"/>
        </a:xfrm>
        <a:prstGeom prst="round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Encouraging an adapted state of training – increasing fat adaptation</a:t>
          </a:r>
          <a:endParaRPr lang="en-US" sz="2000" kern="1200" dirty="0"/>
        </a:p>
      </dsp:txBody>
      <dsp:txXfrm>
        <a:off x="38784" y="2659866"/>
        <a:ext cx="6043832" cy="716935"/>
      </dsp:txXfrm>
    </dsp:sp>
    <dsp:sp modelId="{21D22762-98B4-42ED-94A9-FB5311D9D865}">
      <dsp:nvSpPr>
        <dsp:cNvPr id="0" name=""/>
        <dsp:cNvSpPr/>
      </dsp:nvSpPr>
      <dsp:spPr>
        <a:xfrm>
          <a:off x="0" y="3473185"/>
          <a:ext cx="6121400" cy="794503"/>
        </a:xfrm>
        <a:prstGeom prst="round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Sleep low – training tends to take place later in the day – several studies indicate this may improve fat adaptation</a:t>
          </a:r>
          <a:endParaRPr lang="en-US" sz="2000" kern="1200" dirty="0"/>
        </a:p>
      </dsp:txBody>
      <dsp:txXfrm>
        <a:off x="38784" y="3511969"/>
        <a:ext cx="6043832" cy="716935"/>
      </dsp:txXfrm>
    </dsp:sp>
    <dsp:sp modelId="{4A11F612-97DD-496D-99B4-F0535C9DBCDC}">
      <dsp:nvSpPr>
        <dsp:cNvPr id="0" name=""/>
        <dsp:cNvSpPr/>
      </dsp:nvSpPr>
      <dsp:spPr>
        <a:xfrm>
          <a:off x="0" y="4325288"/>
          <a:ext cx="6121400" cy="794503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Low CHO/High Fat intake</a:t>
          </a:r>
          <a:endParaRPr lang="en-US" sz="2000" kern="1200" dirty="0"/>
        </a:p>
      </dsp:txBody>
      <dsp:txXfrm>
        <a:off x="38784" y="4364072"/>
        <a:ext cx="6043832" cy="7169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B4420-6A01-404A-8FE2-556DBC6CC2A4}">
      <dsp:nvSpPr>
        <dsp:cNvPr id="0" name=""/>
        <dsp:cNvSpPr/>
      </dsp:nvSpPr>
      <dsp:spPr>
        <a:xfrm>
          <a:off x="0" y="883497"/>
          <a:ext cx="6121400" cy="6236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Stomach comfort – intakes of large fluid</a:t>
          </a:r>
          <a:endParaRPr lang="en-US" sz="2600" kern="1200" dirty="0"/>
        </a:p>
      </dsp:txBody>
      <dsp:txXfrm>
        <a:off x="30442" y="913939"/>
        <a:ext cx="6060516" cy="562726"/>
      </dsp:txXfrm>
    </dsp:sp>
    <dsp:sp modelId="{16D248AC-F3E9-4573-BD8E-331B84C1059F}">
      <dsp:nvSpPr>
        <dsp:cNvPr id="0" name=""/>
        <dsp:cNvSpPr/>
      </dsp:nvSpPr>
      <dsp:spPr>
        <a:xfrm>
          <a:off x="0" y="1581987"/>
          <a:ext cx="6121400" cy="62361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Gastric emptying </a:t>
          </a:r>
          <a:endParaRPr lang="en-US" sz="2600" kern="1200" dirty="0"/>
        </a:p>
      </dsp:txBody>
      <dsp:txXfrm>
        <a:off x="30442" y="1612429"/>
        <a:ext cx="6060516" cy="562726"/>
      </dsp:txXfrm>
    </dsp:sp>
    <dsp:sp modelId="{55315B01-7C6C-435B-83E8-9174F0A6A6C2}">
      <dsp:nvSpPr>
        <dsp:cNvPr id="0" name=""/>
        <dsp:cNvSpPr/>
      </dsp:nvSpPr>
      <dsp:spPr>
        <a:xfrm>
          <a:off x="0" y="2280477"/>
          <a:ext cx="6121400" cy="62361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Absorption</a:t>
          </a:r>
          <a:endParaRPr lang="en-US" sz="2600" kern="1200" dirty="0"/>
        </a:p>
      </dsp:txBody>
      <dsp:txXfrm>
        <a:off x="30442" y="2310919"/>
        <a:ext cx="6060516" cy="562726"/>
      </dsp:txXfrm>
    </dsp:sp>
    <dsp:sp modelId="{4A01B7A1-F1FE-4126-81B9-4A46F0049ABB}">
      <dsp:nvSpPr>
        <dsp:cNvPr id="0" name=""/>
        <dsp:cNvSpPr/>
      </dsp:nvSpPr>
      <dsp:spPr>
        <a:xfrm>
          <a:off x="0" y="2978967"/>
          <a:ext cx="6121400" cy="62361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Competition nutrition</a:t>
          </a:r>
          <a:endParaRPr lang="en-US" sz="2600" kern="1200" dirty="0"/>
        </a:p>
      </dsp:txBody>
      <dsp:txXfrm>
        <a:off x="30442" y="3009409"/>
        <a:ext cx="6060516" cy="562726"/>
      </dsp:txXfrm>
    </dsp:sp>
    <dsp:sp modelId="{44548CD1-51E3-4FB1-9BB6-9C3F912B6BB3}">
      <dsp:nvSpPr>
        <dsp:cNvPr id="0" name=""/>
        <dsp:cNvSpPr/>
      </dsp:nvSpPr>
      <dsp:spPr>
        <a:xfrm>
          <a:off x="0" y="3677457"/>
          <a:ext cx="6121400" cy="62361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We will look at this in more detail next year</a:t>
          </a:r>
          <a:endParaRPr lang="en-US" sz="2600" kern="1200" dirty="0"/>
        </a:p>
      </dsp:txBody>
      <dsp:txXfrm>
        <a:off x="30442" y="3707899"/>
        <a:ext cx="6060516" cy="5627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8ED5BA-D3CC-438F-9FFA-D53E67B3F83D}">
      <dsp:nvSpPr>
        <dsp:cNvPr id="0" name=""/>
        <dsp:cNvSpPr/>
      </dsp:nvSpPr>
      <dsp:spPr>
        <a:xfrm>
          <a:off x="0" y="57721"/>
          <a:ext cx="6263640" cy="9833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Match day nutrition</a:t>
          </a:r>
          <a:endParaRPr lang="en-US" sz="4100" kern="1200" dirty="0"/>
        </a:p>
      </dsp:txBody>
      <dsp:txXfrm>
        <a:off x="48005" y="105726"/>
        <a:ext cx="6167630" cy="887374"/>
      </dsp:txXfrm>
    </dsp:sp>
    <dsp:sp modelId="{C1C81B6D-84E5-4CF7-85CE-86FFF04ED8ED}">
      <dsp:nvSpPr>
        <dsp:cNvPr id="0" name=""/>
        <dsp:cNvSpPr/>
      </dsp:nvSpPr>
      <dsp:spPr>
        <a:xfrm>
          <a:off x="0" y="1159186"/>
          <a:ext cx="6263640" cy="98338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Prematch nutrition</a:t>
          </a:r>
          <a:endParaRPr lang="en-US" sz="4100" kern="1200" dirty="0"/>
        </a:p>
      </dsp:txBody>
      <dsp:txXfrm>
        <a:off x="48005" y="1207191"/>
        <a:ext cx="6167630" cy="887374"/>
      </dsp:txXfrm>
    </dsp:sp>
    <dsp:sp modelId="{CFE4E9CD-3136-41ED-9FD3-2B8944F745D3}">
      <dsp:nvSpPr>
        <dsp:cNvPr id="0" name=""/>
        <dsp:cNvSpPr/>
      </dsp:nvSpPr>
      <dsp:spPr>
        <a:xfrm>
          <a:off x="0" y="2260651"/>
          <a:ext cx="6263640" cy="98338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Nutrition in the match</a:t>
          </a:r>
          <a:endParaRPr lang="en-US" sz="4100" kern="1200" dirty="0"/>
        </a:p>
      </dsp:txBody>
      <dsp:txXfrm>
        <a:off x="48005" y="2308656"/>
        <a:ext cx="6167630" cy="887374"/>
      </dsp:txXfrm>
    </dsp:sp>
    <dsp:sp modelId="{F500FFC1-F6A5-45D1-8FAE-C7F589BA4BD0}">
      <dsp:nvSpPr>
        <dsp:cNvPr id="0" name=""/>
        <dsp:cNvSpPr/>
      </dsp:nvSpPr>
      <dsp:spPr>
        <a:xfrm>
          <a:off x="0" y="3362116"/>
          <a:ext cx="6263640" cy="98338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Half time</a:t>
          </a:r>
          <a:endParaRPr lang="en-US" sz="4100" kern="1200" dirty="0"/>
        </a:p>
      </dsp:txBody>
      <dsp:txXfrm>
        <a:off x="48005" y="3410121"/>
        <a:ext cx="6167630" cy="887374"/>
      </dsp:txXfrm>
    </dsp:sp>
    <dsp:sp modelId="{0716C1CA-D908-46E8-A3A5-5545BDB067F7}">
      <dsp:nvSpPr>
        <dsp:cNvPr id="0" name=""/>
        <dsp:cNvSpPr/>
      </dsp:nvSpPr>
      <dsp:spPr>
        <a:xfrm>
          <a:off x="0" y="4463581"/>
          <a:ext cx="6263640" cy="98338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Post match</a:t>
          </a:r>
          <a:endParaRPr lang="en-US" sz="4100" kern="1200" dirty="0"/>
        </a:p>
      </dsp:txBody>
      <dsp:txXfrm>
        <a:off x="48005" y="4511586"/>
        <a:ext cx="6167630" cy="8873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83E23F-5897-4193-A58D-1F11E674E6AD}">
      <dsp:nvSpPr>
        <dsp:cNvPr id="0" name=""/>
        <dsp:cNvSpPr/>
      </dsp:nvSpPr>
      <dsp:spPr>
        <a:xfrm>
          <a:off x="0" y="33263"/>
          <a:ext cx="6263640" cy="12472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 dirty="0"/>
            <a:t>Training</a:t>
          </a:r>
          <a:endParaRPr lang="en-US" sz="5200" kern="1200" dirty="0"/>
        </a:p>
      </dsp:txBody>
      <dsp:txXfrm>
        <a:off x="60884" y="94147"/>
        <a:ext cx="6141872" cy="1125452"/>
      </dsp:txXfrm>
    </dsp:sp>
    <dsp:sp modelId="{D4712AAF-D6EC-4F5E-BEDB-BEE5D342D161}">
      <dsp:nvSpPr>
        <dsp:cNvPr id="0" name=""/>
        <dsp:cNvSpPr/>
      </dsp:nvSpPr>
      <dsp:spPr>
        <a:xfrm>
          <a:off x="0" y="1430243"/>
          <a:ext cx="6263640" cy="124722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 dirty="0"/>
            <a:t>Avoiding the wall!</a:t>
          </a:r>
          <a:endParaRPr lang="en-US" sz="5200" kern="1200" dirty="0"/>
        </a:p>
      </dsp:txBody>
      <dsp:txXfrm>
        <a:off x="60884" y="1491127"/>
        <a:ext cx="6141872" cy="1125452"/>
      </dsp:txXfrm>
    </dsp:sp>
    <dsp:sp modelId="{D8CB01ED-2924-4C5D-A201-17F08ACB7C06}">
      <dsp:nvSpPr>
        <dsp:cNvPr id="0" name=""/>
        <dsp:cNvSpPr/>
      </dsp:nvSpPr>
      <dsp:spPr>
        <a:xfrm>
          <a:off x="0" y="2827223"/>
          <a:ext cx="6263640" cy="124722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 dirty="0"/>
            <a:t>The race</a:t>
          </a:r>
          <a:endParaRPr lang="en-US" sz="5200" kern="1200" dirty="0"/>
        </a:p>
      </dsp:txBody>
      <dsp:txXfrm>
        <a:off x="60884" y="2888107"/>
        <a:ext cx="6141872" cy="1125452"/>
      </dsp:txXfrm>
    </dsp:sp>
    <dsp:sp modelId="{B79D4CB5-E8D7-4586-AFFF-5B7C16299B6B}">
      <dsp:nvSpPr>
        <dsp:cNvPr id="0" name=""/>
        <dsp:cNvSpPr/>
      </dsp:nvSpPr>
      <dsp:spPr>
        <a:xfrm>
          <a:off x="0" y="4224204"/>
          <a:ext cx="6263640" cy="124722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 dirty="0"/>
            <a:t>Refuelling</a:t>
          </a:r>
          <a:endParaRPr lang="en-US" sz="5200" kern="1200" dirty="0"/>
        </a:p>
      </dsp:txBody>
      <dsp:txXfrm>
        <a:off x="60884" y="4285088"/>
        <a:ext cx="6141872" cy="112545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5B2D64-192E-42D5-8B73-6E92AF96E836}">
      <dsp:nvSpPr>
        <dsp:cNvPr id="0" name=""/>
        <dsp:cNvSpPr/>
      </dsp:nvSpPr>
      <dsp:spPr>
        <a:xfrm>
          <a:off x="0" y="3763"/>
          <a:ext cx="6263640" cy="174790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Taper intake down</a:t>
          </a:r>
          <a:endParaRPr lang="en-US" sz="4400" kern="1200" dirty="0"/>
        </a:p>
      </dsp:txBody>
      <dsp:txXfrm>
        <a:off x="85326" y="89089"/>
        <a:ext cx="6092988" cy="1577254"/>
      </dsp:txXfrm>
    </dsp:sp>
    <dsp:sp modelId="{073D2D26-ED13-4500-BB56-5B9FFE140B23}">
      <dsp:nvSpPr>
        <dsp:cNvPr id="0" name=""/>
        <dsp:cNvSpPr/>
      </dsp:nvSpPr>
      <dsp:spPr>
        <a:xfrm>
          <a:off x="0" y="1878390"/>
          <a:ext cx="6263640" cy="1747906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Look at protein for recovery</a:t>
          </a:r>
          <a:endParaRPr lang="en-US" sz="4400" kern="1200" dirty="0"/>
        </a:p>
      </dsp:txBody>
      <dsp:txXfrm>
        <a:off x="85326" y="1963716"/>
        <a:ext cx="6092988" cy="1577254"/>
      </dsp:txXfrm>
    </dsp:sp>
    <dsp:sp modelId="{6356F00C-FEFE-49ED-8F80-7A133FA7FD46}">
      <dsp:nvSpPr>
        <dsp:cNvPr id="0" name=""/>
        <dsp:cNvSpPr/>
      </dsp:nvSpPr>
      <dsp:spPr>
        <a:xfrm>
          <a:off x="0" y="3753017"/>
          <a:ext cx="6263640" cy="1747906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Weight management</a:t>
          </a:r>
          <a:endParaRPr lang="en-US" sz="4400" kern="1200" dirty="0"/>
        </a:p>
      </dsp:txBody>
      <dsp:txXfrm>
        <a:off x="85326" y="3838343"/>
        <a:ext cx="6092988" cy="15772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64F0F-F9E1-4BF8-82C5-C2512BAE0813}">
      <dsp:nvSpPr>
        <dsp:cNvPr id="0" name=""/>
        <dsp:cNvSpPr/>
      </dsp:nvSpPr>
      <dsp:spPr>
        <a:xfrm>
          <a:off x="0" y="121755"/>
          <a:ext cx="6900512" cy="17046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Each sport is different and as a sports nutritionist you need to understand the sport – training, events, matches etc</a:t>
          </a:r>
          <a:endParaRPr lang="en-US" sz="3100" kern="1200" dirty="0"/>
        </a:p>
      </dsp:txBody>
      <dsp:txXfrm>
        <a:off x="83216" y="204971"/>
        <a:ext cx="6734080" cy="1538258"/>
      </dsp:txXfrm>
    </dsp:sp>
    <dsp:sp modelId="{A52FE0CF-4FC6-4281-9211-D863654C36FD}">
      <dsp:nvSpPr>
        <dsp:cNvPr id="0" name=""/>
        <dsp:cNvSpPr/>
      </dsp:nvSpPr>
      <dsp:spPr>
        <a:xfrm>
          <a:off x="0" y="1915725"/>
          <a:ext cx="6900512" cy="170469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You cannot understand each sport – but there is plenty on governing body websites that can help</a:t>
          </a:r>
          <a:endParaRPr lang="en-US" sz="3100" kern="1200" dirty="0"/>
        </a:p>
      </dsp:txBody>
      <dsp:txXfrm>
        <a:off x="83216" y="1998941"/>
        <a:ext cx="6734080" cy="1538258"/>
      </dsp:txXfrm>
    </dsp:sp>
    <dsp:sp modelId="{DC3F8220-D518-4047-8FE8-505981EEF388}">
      <dsp:nvSpPr>
        <dsp:cNvPr id="0" name=""/>
        <dsp:cNvSpPr/>
      </dsp:nvSpPr>
      <dsp:spPr>
        <a:xfrm>
          <a:off x="0" y="3709695"/>
          <a:ext cx="6900512" cy="170469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May be some useful books in the library as well</a:t>
          </a:r>
          <a:endParaRPr lang="en-US" sz="3100" kern="1200" dirty="0"/>
        </a:p>
      </dsp:txBody>
      <dsp:txXfrm>
        <a:off x="83216" y="3792911"/>
        <a:ext cx="6734080" cy="15382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FE1F9-F6E2-4024-8E88-7492C6BD9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A6CE26-473F-4E28-B882-20E9506ED8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EBE12-47C3-4373-AEFB-6C23FC531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B20D14-FB2E-4B1F-86F7-BE0C1B609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4A268-F05C-4B53-866B-F057DCAC0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491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1F9C9-FBDB-4394-A7A9-353EFF087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8E47CE-E61D-40FA-942F-8D7A951D7E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1A8D2-B2BC-47A8-ADDF-C30ADD4EB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6AF0C-54D7-4033-8C6E-23BC614EF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1BBD8-4C35-48C5-A273-B65A4FBD3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59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8282A-EF07-414E-9E2B-1DF17A0C4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783882-ACEA-44ED-BF36-9DAE5F8C8C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06FE3-A824-4932-A44E-CC1981619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922DE-B8B8-411D-B9D0-B411D85C2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FFE51-61C7-469F-A4E9-4455D5EF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920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A12D8-70C5-4C38-BAA1-119BC5661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B663B1-FB98-47B0-B0E3-FC88B39341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08519C-39E7-4D30-BC19-010384C7C6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3541C8-23B6-4DC4-B1B9-497005744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C41E0-BA25-4DC1-B408-27DE12706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1731D-C12D-4D2C-9AF1-829F0E68D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483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D31FD-8FC8-40A4-82FD-88B56196B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4ED3D1-4A27-4372-87B4-B20D52CC2C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68624D-7DAE-49BC-A994-A9ACDC5C62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1F11A4-B975-4FF9-A896-0A5291661E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D7C8FA-B1B5-45E5-ACAF-4905B8E98A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4409CF-4262-478F-81AD-FAE12AF51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E5BA98-40A6-4C57-AAD2-C625BA965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DE4EF0-4F36-40CE-A7B4-F7493B6D1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027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D4892-54EC-4B97-AB66-9D035E937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48DA80-86A7-49DC-BEFA-EEF6CE3BD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35790-79FE-4591-BA88-E53F97342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68739F-6425-4588-85D0-1919B851B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75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0C4B99-F3FB-4619-8B27-10219254B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C25051-C314-4A9D-BC3A-14BC76C3A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C6B1C7-20C0-4977-9C4C-682CFC4E0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321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41FEA-8761-4A82-84EC-695F2ABF7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F5517-81D8-491D-B86F-0C3FF09AB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B6CAA0-C2FE-4F75-BB48-16204184D3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629AEF-6CCC-4D32-B357-940E138B3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FC9A59-BA71-4029-AC29-74B3B5B21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C07111-2EBC-41EC-AE5D-F14056CB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7204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ED2D5-D90A-449A-BB60-B4E6A0D9C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2E1C14-5A58-473E-8827-40965B577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96B848-EA73-4A64-A524-EF022AEB85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63AB90-7BF8-4E97-823E-2072C5C69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052112-A627-4502-A62A-B9D52B987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CA04E-DE04-4C57-B499-F21296440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6804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B79ED-3290-4563-AB44-6D0E113B2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492F8D-41A0-4EC3-934A-CC55BF71EB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16394-C6EC-4C89-9AAD-5EFC41C87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10FE0-52AC-4B90-93D6-51BCE947B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F298-B653-41E8-B1CF-AE373427F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692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44EB48-CED0-4D34-BB14-7C30C089A8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07C2C-C72A-4597-BE4F-AFB563F03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ABE5F-2AFA-4353-BCBA-0A963B50C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C42C9-9D37-431E-9CB8-DB30934D4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CAAFB7-4AF0-4A08-9648-0A124B9B6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93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365E26-482D-494A-B292-A24BC5037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C60C8-55B9-41CD-BFCC-F7CE06532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BBF44-75AC-4FEF-AA76-EEDBD652D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D97E1-2BE5-427A-BBAB-81AF0F86F04F}" type="datetimeFigureOut">
              <a:rPr lang="en-GB" smtClean="0"/>
              <a:t>13/04/2021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F0726-B0DD-4DF7-A651-22D79B7E85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934680-ACEB-461B-B72B-5D30CD2853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3FFDC-52B5-40BA-9D20-D54719A34E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195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9B95E5B-35C7-4234-B166-66E84E0B366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060B8C-2F6C-4BD1-8165-1263173897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dirty="0">
                <a:solidFill>
                  <a:srgbClr val="FFFFFF"/>
                </a:solidFill>
              </a:rPr>
              <a:t>Periodised or Personal Nutrition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0C1417-8C2F-4327-A3B4-A9FD2165DE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A GUIDE</a:t>
            </a:r>
          </a:p>
        </p:txBody>
      </p:sp>
    </p:spTree>
    <p:extLst>
      <p:ext uri="{BB962C8B-B14F-4D97-AF65-F5344CB8AC3E}">
        <p14:creationId xmlns:p14="http://schemas.microsoft.com/office/powerpoint/2010/main" val="155703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0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9D97E87-C736-4FC0-9A0B-EC01D7E4E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What does this mean?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BBBC2AA-B2EE-4C69-982D-804D5ABFC5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4538831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12411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8575C10-8187-4AC4-AD72-C754EAFD2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65429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F94C7B-8675-4ABA-9855-D79FB802B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59678"/>
            <a:ext cx="3567915" cy="495249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Personalised plan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4E776C9-ED67-41B7-B3A3-4DF76EF3A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99730"/>
            <a:ext cx="429768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54227E-A3EB-4922-97B4-59A5D93CB3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9974525"/>
              </p:ext>
            </p:extLst>
          </p:nvPr>
        </p:nvGraphicFramePr>
        <p:xfrm>
          <a:off x="5181600" y="568325"/>
          <a:ext cx="62484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1755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33D67C74-E2A4-4D26-A1F1-B32FB6E50C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61" b="1007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CFFB4F-79DD-48E0-BAE4-DD499240A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5" y="640263"/>
            <a:ext cx="3759240" cy="1344975"/>
          </a:xfrm>
        </p:spPr>
        <p:txBody>
          <a:bodyPr>
            <a:normAutofit/>
          </a:bodyPr>
          <a:lstStyle/>
          <a:p>
            <a:r>
              <a:rPr lang="en-GB" sz="4000" dirty="0"/>
              <a:t>NUTRIGENOMICS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A6350-70EF-4546-9563-C442391864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10" y="2121763"/>
            <a:ext cx="3764826" cy="3773010"/>
          </a:xfrm>
        </p:spPr>
        <p:txBody>
          <a:bodyPr>
            <a:normAutofit/>
          </a:bodyPr>
          <a:lstStyle/>
          <a:p>
            <a:r>
              <a:rPr lang="en-GB" sz="1800" dirty="0"/>
              <a:t>Many companies are offering genetic tests that may effect your health related outcome.</a:t>
            </a:r>
          </a:p>
          <a:p>
            <a:endParaRPr lang="en-GB" sz="1800" dirty="0"/>
          </a:p>
          <a:p>
            <a:r>
              <a:rPr lang="en-GB" sz="1800" dirty="0"/>
              <a:t>Is there any evidence for this?</a:t>
            </a:r>
          </a:p>
          <a:p>
            <a:endParaRPr lang="en-GB" sz="1800" dirty="0"/>
          </a:p>
          <a:p>
            <a:r>
              <a:rPr lang="en-GB" sz="1800" dirty="0"/>
              <a:t>At this moment in time – NO!</a:t>
            </a:r>
          </a:p>
        </p:txBody>
      </p:sp>
    </p:spTree>
    <p:extLst>
      <p:ext uri="{BB962C8B-B14F-4D97-AF65-F5344CB8AC3E}">
        <p14:creationId xmlns:p14="http://schemas.microsoft.com/office/powerpoint/2010/main" val="1050672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3657600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6F16E-7F1D-4626-9C7B-A57A0090C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163824" cy="525637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Periodised Nutrition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4F14741-0D79-496F-8111-F9F12B39DD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653571"/>
              </p:ext>
            </p:extLst>
          </p:nvPr>
        </p:nvGraphicFramePr>
        <p:xfrm>
          <a:off x="4517136" y="303591"/>
          <a:ext cx="7242048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2379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2F3777-EAED-4FE8-A452-C1C31E1E8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Nutritional training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8FC0D2D-727E-440D-BF15-109217B5FA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326479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776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892E19-92E7-4BB2-8C3F-DBDFE8D9D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2E6AA4D-EC17-45B5-B621-DF0FD91FD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EDE579A-0A12-4A10-85D4-A8DA1663B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5CA79E3-BA58-419A-8541-7498AC2633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2348C622-BC44-4959-B64E-427015FD1FF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Freeform: Shape 18">
                  <a:extLst>
                    <a:ext uri="{FF2B5EF4-FFF2-40B4-BE49-F238E27FC236}">
                      <a16:creationId xmlns:a16="http://schemas.microsoft.com/office/drawing/2014/main" id="{F8841A98-AA1D-4F65-A368-EF31110B07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E6609F08-9B2C-4879-AC68-E3E537BED7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2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6910EFC9-D70D-42FD-BCCD-AB1F710BFD4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83BEF371-1E22-4C4F-A62F-AC6B92CAE0B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817D1B5-8BF5-40DF-AE43-C96488011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00" y="1641752"/>
            <a:ext cx="2655887" cy="4384188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What are we aiming for?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F305CD-FB26-45C4-9031-3D6D3E66CA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126079"/>
              </p:ext>
            </p:extLst>
          </p:nvPr>
        </p:nvGraphicFramePr>
        <p:xfrm>
          <a:off x="5232400" y="841375"/>
          <a:ext cx="6121400" cy="5184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22296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892E19-92E7-4BB2-8C3F-DBDFE8D9D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2E6AA4D-EC17-45B5-B621-DF0FD91FD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EDE579A-0A12-4A10-85D4-A8DA1663B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5CA79E3-BA58-419A-8541-7498AC2633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2348C622-BC44-4959-B64E-427015FD1FF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Freeform: Shape 18">
                  <a:extLst>
                    <a:ext uri="{FF2B5EF4-FFF2-40B4-BE49-F238E27FC236}">
                      <a16:creationId xmlns:a16="http://schemas.microsoft.com/office/drawing/2014/main" id="{F8841A98-AA1D-4F65-A368-EF31110B07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E6609F08-9B2C-4879-AC68-E3E537BED7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2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6910EFC9-D70D-42FD-BCCD-AB1F710BFD4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83BEF371-1E22-4C4F-A62F-AC6B92CAE0B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AB7EF87-D3AB-416E-BD9C-8ED3BC660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00" y="1641752"/>
            <a:ext cx="2655887" cy="4384188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TRAIN LOW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8BF4266-ABFA-4417-962A-B6F800F7F3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8191546"/>
              </p:ext>
            </p:extLst>
          </p:nvPr>
        </p:nvGraphicFramePr>
        <p:xfrm>
          <a:off x="5232400" y="841375"/>
          <a:ext cx="6121400" cy="5184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36904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892E19-92E7-4BB2-8C3F-DBDFE8D9D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2E6AA4D-EC17-45B5-B621-DF0FD91FD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EDE579A-0A12-4A10-85D4-A8DA1663B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5CA79E3-BA58-419A-8541-7498AC2633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2348C622-BC44-4959-B64E-427015FD1FF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Freeform: Shape 18">
                  <a:extLst>
                    <a:ext uri="{FF2B5EF4-FFF2-40B4-BE49-F238E27FC236}">
                      <a16:creationId xmlns:a16="http://schemas.microsoft.com/office/drawing/2014/main" id="{F8841A98-AA1D-4F65-A368-EF31110B07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E6609F08-9B2C-4879-AC68-E3E537BED7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2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6910EFC9-D70D-42FD-BCCD-AB1F710BFD4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83BEF371-1E22-4C4F-A62F-AC6B92CAE0B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B8F4D74-4348-4CFB-BBFA-8E116CC82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00" y="1641752"/>
            <a:ext cx="2655887" cy="4384188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Training the gut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28B2D82-2F06-487D-85FE-5B8F8A032B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704400"/>
              </p:ext>
            </p:extLst>
          </p:nvPr>
        </p:nvGraphicFramePr>
        <p:xfrm>
          <a:off x="5232400" y="841375"/>
          <a:ext cx="6121400" cy="5184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55818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6F9E488-0718-4E1E-9D12-26779F606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9BE6F6B-19BD-443C-8FB0-FA45F13F9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9505" cy="6857542"/>
          </a:xfrm>
          <a:custGeom>
            <a:avLst/>
            <a:gdLst>
              <a:gd name="connsiteX0" fmla="*/ 0 w 7539505"/>
              <a:gd name="connsiteY0" fmla="*/ 0 h 6857542"/>
              <a:gd name="connsiteX1" fmla="*/ 6392832 w 7539505"/>
              <a:gd name="connsiteY1" fmla="*/ 0 h 6857542"/>
              <a:gd name="connsiteX2" fmla="*/ 6405479 w 7539505"/>
              <a:gd name="connsiteY2" fmla="*/ 31774 h 6857542"/>
              <a:gd name="connsiteX3" fmla="*/ 7460487 w 7539505"/>
              <a:gd name="connsiteY3" fmla="*/ 2682457 h 6857542"/>
              <a:gd name="connsiteX4" fmla="*/ 7460487 w 7539505"/>
              <a:gd name="connsiteY4" fmla="*/ 3752208 h 6857542"/>
              <a:gd name="connsiteX5" fmla="*/ 6302983 w 7539505"/>
              <a:gd name="connsiteY5" fmla="*/ 6660411 h 6857542"/>
              <a:gd name="connsiteX6" fmla="*/ 6224521 w 7539505"/>
              <a:gd name="connsiteY6" fmla="*/ 6857542 h 6857542"/>
              <a:gd name="connsiteX7" fmla="*/ 0 w 7539505"/>
              <a:gd name="connsiteY7" fmla="*/ 6857542 h 6857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39505" h="6857542">
                <a:moveTo>
                  <a:pt x="0" y="0"/>
                </a:moveTo>
                <a:lnTo>
                  <a:pt x="6392832" y="0"/>
                </a:lnTo>
                <a:lnTo>
                  <a:pt x="6405479" y="31774"/>
                </a:lnTo>
                <a:cubicBezTo>
                  <a:pt x="7460487" y="2682457"/>
                  <a:pt x="7460487" y="2682457"/>
                  <a:pt x="7460487" y="2682457"/>
                </a:cubicBezTo>
                <a:cubicBezTo>
                  <a:pt x="7565845" y="2988100"/>
                  <a:pt x="7565845" y="3446565"/>
                  <a:pt x="7460487" y="3752208"/>
                </a:cubicBezTo>
                <a:cubicBezTo>
                  <a:pt x="6976500" y="4968215"/>
                  <a:pt x="6598385" y="5918220"/>
                  <a:pt x="6302983" y="6660411"/>
                </a:cubicBezTo>
                <a:lnTo>
                  <a:pt x="6224521" y="6857542"/>
                </a:lnTo>
                <a:lnTo>
                  <a:pt x="0" y="68575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AE609-C327-4952-BB48-254E9015AD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293178" y="681628"/>
            <a:ext cx="1562267" cy="1172973"/>
            <a:chOff x="7493121" y="1000124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94F06CAB-1C7B-4E12-B1B8-5F7067FDA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312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48448472-893D-4CE9-9024-B0F79813B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29322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901E671-A5A0-4EC6-A2D0-15508D066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14" y="1270007"/>
            <a:ext cx="5845097" cy="43179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Training Dehydrated</a:t>
            </a:r>
            <a:br>
              <a:rPr lang="en-US" sz="7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en-US" sz="72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E4C05C-BCA1-4D1A-96F4-EEA738457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2278" y="2251873"/>
            <a:ext cx="3681454" cy="235425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Training in a dehydrated state</a:t>
            </a:r>
          </a:p>
        </p:txBody>
      </p:sp>
    </p:spTree>
    <p:extLst>
      <p:ext uri="{BB962C8B-B14F-4D97-AF65-F5344CB8AC3E}">
        <p14:creationId xmlns:p14="http://schemas.microsoft.com/office/powerpoint/2010/main" val="1332910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6F9E488-0718-4E1E-9D12-26779F606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9BE6F6B-19BD-443C-8FB0-FA45F13F9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9505" cy="6857542"/>
          </a:xfrm>
          <a:custGeom>
            <a:avLst/>
            <a:gdLst>
              <a:gd name="connsiteX0" fmla="*/ 0 w 7539505"/>
              <a:gd name="connsiteY0" fmla="*/ 0 h 6857542"/>
              <a:gd name="connsiteX1" fmla="*/ 6392832 w 7539505"/>
              <a:gd name="connsiteY1" fmla="*/ 0 h 6857542"/>
              <a:gd name="connsiteX2" fmla="*/ 6405479 w 7539505"/>
              <a:gd name="connsiteY2" fmla="*/ 31774 h 6857542"/>
              <a:gd name="connsiteX3" fmla="*/ 7460487 w 7539505"/>
              <a:gd name="connsiteY3" fmla="*/ 2682457 h 6857542"/>
              <a:gd name="connsiteX4" fmla="*/ 7460487 w 7539505"/>
              <a:gd name="connsiteY4" fmla="*/ 3752208 h 6857542"/>
              <a:gd name="connsiteX5" fmla="*/ 6302983 w 7539505"/>
              <a:gd name="connsiteY5" fmla="*/ 6660411 h 6857542"/>
              <a:gd name="connsiteX6" fmla="*/ 6224521 w 7539505"/>
              <a:gd name="connsiteY6" fmla="*/ 6857542 h 6857542"/>
              <a:gd name="connsiteX7" fmla="*/ 0 w 7539505"/>
              <a:gd name="connsiteY7" fmla="*/ 6857542 h 6857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39505" h="6857542">
                <a:moveTo>
                  <a:pt x="0" y="0"/>
                </a:moveTo>
                <a:lnTo>
                  <a:pt x="6392832" y="0"/>
                </a:lnTo>
                <a:lnTo>
                  <a:pt x="6405479" y="31774"/>
                </a:lnTo>
                <a:cubicBezTo>
                  <a:pt x="7460487" y="2682457"/>
                  <a:pt x="7460487" y="2682457"/>
                  <a:pt x="7460487" y="2682457"/>
                </a:cubicBezTo>
                <a:cubicBezTo>
                  <a:pt x="7565845" y="2988100"/>
                  <a:pt x="7565845" y="3446565"/>
                  <a:pt x="7460487" y="3752208"/>
                </a:cubicBezTo>
                <a:cubicBezTo>
                  <a:pt x="6976500" y="4968215"/>
                  <a:pt x="6598385" y="5918220"/>
                  <a:pt x="6302983" y="6660411"/>
                </a:cubicBezTo>
                <a:lnTo>
                  <a:pt x="6224521" y="6857542"/>
                </a:lnTo>
                <a:lnTo>
                  <a:pt x="0" y="68575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AE609-C327-4952-BB48-254E9015AD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293178" y="681628"/>
            <a:ext cx="1562267" cy="1172973"/>
            <a:chOff x="7493121" y="1000124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94F06CAB-1C7B-4E12-B1B8-5F7067FDA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312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48448472-893D-4CE9-9024-B0F79813B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29322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4212996-145F-40B1-9C7E-EF28F34C5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14" y="1270007"/>
            <a:ext cx="5845097" cy="43179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Training with supplements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FE722-39A1-4B59-A4E6-102E129A1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2278" y="2251873"/>
            <a:ext cx="3681454" cy="235425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Timing and use of supplements</a:t>
            </a:r>
          </a:p>
        </p:txBody>
      </p:sp>
    </p:spTree>
    <p:extLst>
      <p:ext uri="{BB962C8B-B14F-4D97-AF65-F5344CB8AC3E}">
        <p14:creationId xmlns:p14="http://schemas.microsoft.com/office/powerpoint/2010/main" val="3355683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369020-9E68-48F4-A902-6DF3CC70A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dirty="0">
                <a:solidFill>
                  <a:srgbClr val="FFFFFF"/>
                </a:solidFill>
              </a:rPr>
              <a:t>What does this mean in practice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5E57A-E2B4-4D24-B8C5-17C611B4E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An individual plan for each athlete that looks at macro and micro nutrients</a:t>
            </a: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360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2CA5E-24BC-4557-9A77-6252545CE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5600" dirty="0"/>
              <a:t>Applications for team games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5A3611-FDE5-44E9-B743-309E6EDB92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5549843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5222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8194A-6E9B-4A39-BF8F-224F0DEDB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 dirty="0"/>
              <a:t>Marathons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FDC521-A814-4F03-BE08-C39F607206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6102131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8229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23EAF-249F-41EF-AB86-876CE3ABD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 dirty="0"/>
              <a:t>Injuries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B46C13D-2507-412F-8E54-E2DDA20797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7235025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7920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02FB1-369B-4FC8-94CC-F083FC1B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Sports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C5BBE8D-6843-4B78-B296-919811224F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857863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034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82054C-61C6-4A8D-AB0B-047C6570F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640080"/>
            <a:ext cx="6251110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Any Questions?</a:t>
            </a:r>
          </a:p>
        </p:txBody>
      </p:sp>
      <p:pic>
        <p:nvPicPr>
          <p:cNvPr id="5" name="Picture 4" descr="Question mark on green pastel background">
            <a:extLst>
              <a:ext uri="{FF2B5EF4-FFF2-40B4-BE49-F238E27FC236}">
                <a16:creationId xmlns:a16="http://schemas.microsoft.com/office/drawing/2014/main" id="{88DE21D8-647E-45BF-AC96-858DC85F27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29" r="4537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25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440</Words>
  <Application>Microsoft Office PowerPoint</Application>
  <PresentationFormat>Widescreen</PresentationFormat>
  <Paragraphs>73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Periodised or Personal Nutrition</vt:lpstr>
      <vt:lpstr>What does this mean?</vt:lpstr>
      <vt:lpstr>Personalised plan </vt:lpstr>
      <vt:lpstr>NUTRIGENOMICS</vt:lpstr>
      <vt:lpstr>Periodised Nutrition</vt:lpstr>
      <vt:lpstr>Nutritional training</vt:lpstr>
      <vt:lpstr>What are we aiming for?</vt:lpstr>
      <vt:lpstr>TRAIN LOW</vt:lpstr>
      <vt:lpstr>Training the gut </vt:lpstr>
      <vt:lpstr>Training Dehydrated </vt:lpstr>
      <vt:lpstr>Training with supplements</vt:lpstr>
      <vt:lpstr>What does this mean in practice</vt:lpstr>
      <vt:lpstr>Applications for team games</vt:lpstr>
      <vt:lpstr>Marathons</vt:lpstr>
      <vt:lpstr>Injuries</vt:lpstr>
      <vt:lpstr>Sports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Periodised or Personal Nutrition</dc:title>
  <dc:creator>Chris Cashin</dc:creator>
  <cp:lastModifiedBy>Chris Cashin</cp:lastModifiedBy>
  <cp:revision>1</cp:revision>
  <dcterms:created xsi:type="dcterms:W3CDTF">2021-04-13T15:23:02Z</dcterms:created>
  <dcterms:modified xsi:type="dcterms:W3CDTF">2021-04-13T15:25:50Z</dcterms:modified>
</cp:coreProperties>
</file>