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23" r:id="rId1"/>
  </p:sldMasterIdLst>
  <p:notesMasterIdLst>
    <p:notesMasterId r:id="rId11"/>
  </p:notesMasterIdLst>
  <p:sldIdLst>
    <p:sldId id="256" r:id="rId2"/>
    <p:sldId id="257" r:id="rId3"/>
    <p:sldId id="270" r:id="rId4"/>
    <p:sldId id="267" r:id="rId5"/>
    <p:sldId id="259" r:id="rId6"/>
    <p:sldId id="268" r:id="rId7"/>
    <p:sldId id="271" r:id="rId8"/>
    <p:sldId id="269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0300" autoAdjust="0"/>
  </p:normalViewPr>
  <p:slideViewPr>
    <p:cSldViewPr snapToGrid="0">
      <p:cViewPr varScale="1">
        <p:scale>
          <a:sx n="52" d="100"/>
          <a:sy n="52" d="100"/>
        </p:scale>
        <p:origin x="187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7A92E8-CACA-48BA-AFE3-356BDB719DDB}" type="datetimeFigureOut">
              <a:rPr lang="en-GB" smtClean="0"/>
              <a:t>24/07/2023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F3390A-F6EB-4905-990D-4B8B3F8D5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37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15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11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795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78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441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520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GB" sz="1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8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3390A-F6EB-4905-990D-4B8B3F8D50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054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377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479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995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09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10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738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501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76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57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29742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415252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52387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361923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57479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267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516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7/24/2023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8616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0131910902844721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014" y="1289484"/>
            <a:ext cx="10446527" cy="278945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+mn-lt"/>
                <a:cs typeface="Arial" panose="020B0604020202020204" pitchFamily="34" charset="0"/>
              </a:rPr>
              <a:t>LCHS4006 </a:t>
            </a:r>
            <a:r>
              <a:rPr lang="en-US" sz="2400" dirty="0">
                <a:latin typeface="+mn-lt"/>
                <a:cs typeface="Arial" panose="020B0604020202020204" pitchFamily="34" charset="0"/>
              </a:rPr>
              <a:t>Psychology in Health and Social Care</a:t>
            </a:r>
            <a:br>
              <a:rPr lang="en-GB" sz="2400" b="1" dirty="0">
                <a:latin typeface="+mn-lt"/>
                <a:cs typeface="Arial" panose="020B0604020202020204" pitchFamily="34" charset="0"/>
              </a:rPr>
            </a:br>
            <a:r>
              <a:rPr lang="en-GB" sz="2400" dirty="0">
                <a:latin typeface="+mn-lt"/>
                <a:cs typeface="Arial" panose="020B0604020202020204" pitchFamily="34" charset="0"/>
              </a:rPr>
              <a:t>Individual Presentation – </a:t>
            </a:r>
            <a:r>
              <a:rPr lang="en-US" sz="2400" dirty="0">
                <a:latin typeface="+mn-lt"/>
                <a:cs typeface="Times New Roman" panose="02020603050405020304" pitchFamily="18" charset="0"/>
              </a:rPr>
              <a:t>The application of psychological theory in a community center</a:t>
            </a:r>
            <a:br>
              <a:rPr lang="en-US" sz="2400" dirty="0">
                <a:latin typeface="+mn-lt"/>
              </a:rPr>
            </a:br>
            <a:r>
              <a:rPr lang="en-GB" sz="2400" dirty="0">
                <a:latin typeface="+mn-lt"/>
              </a:rPr>
              <a:t>Student Name: Suma Begum</a:t>
            </a:r>
            <a:br>
              <a:rPr lang="en-US" sz="2400" dirty="0">
                <a:latin typeface="+mn-lt"/>
              </a:rPr>
            </a:br>
            <a:r>
              <a:rPr lang="en-GB" sz="2400" dirty="0">
                <a:latin typeface="+mn-lt"/>
              </a:rPr>
              <a:t>Student ID: 213484</a:t>
            </a:r>
            <a:endParaRPr lang="en-GB" sz="24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7037294"/>
            <a:ext cx="7315200" cy="98612"/>
          </a:xfrm>
        </p:spPr>
        <p:txBody>
          <a:bodyPr>
            <a:normAutofit fontScale="250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682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5706" y="295835"/>
            <a:ext cx="7162800" cy="1084730"/>
          </a:xfrm>
        </p:spPr>
        <p:txBody>
          <a:bodyPr>
            <a:normAutofit/>
          </a:bodyPr>
          <a:lstStyle/>
          <a:p>
            <a:pPr algn="just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5706" y="2061881"/>
            <a:ext cx="9477795" cy="4074967"/>
          </a:xfrm>
        </p:spPr>
        <p:txBody>
          <a:bodyPr numCol="1">
            <a:noAutofit/>
          </a:bodyPr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05706" y="1882588"/>
            <a:ext cx="9477795" cy="399825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volunteer can play a huge role to increase the sense of achievement and develop wellbeing.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a community centre runs a kids club with children from 5-7, this has a lot of contribution to develop their mental and physical growth.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they are without their parents at that time, it is a huge mental support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psychological theory can be executed to develop inner skills and the learning process.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730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3365" y="851647"/>
            <a:ext cx="10587317" cy="923364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Theory and Literature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1647" y="2097741"/>
            <a:ext cx="10300447" cy="4061012"/>
          </a:xfrm>
        </p:spPr>
        <p:txBody>
          <a:bodyPr numCol="2">
            <a:norm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Psychological theories and literature are effective for learning from different perspectives.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Kids Club where the participants are the children who are 5-7, socio-cultural Psychological theory can be very effective to increase the sense of achievement and develop well-being.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635" y="2097741"/>
            <a:ext cx="4603377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74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510988"/>
            <a:ext cx="10157012" cy="878542"/>
          </a:xfrm>
        </p:spPr>
        <p:txBody>
          <a:bodyPr>
            <a:normAutofit/>
          </a:bodyPr>
          <a:lstStyle/>
          <a:p>
            <a:r>
              <a:rPr lang="en-GB" sz="3600" b="1" dirty="0"/>
              <a:t> </a:t>
            </a:r>
            <a:r>
              <a:rPr lang="en-GB" sz="4000" b="1" dirty="0"/>
              <a:t>Socio-cultural psychology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0635" y="1515035"/>
            <a:ext cx="10588981" cy="4625789"/>
          </a:xfrm>
        </p:spPr>
        <p:txBody>
          <a:bodyPr numCol="2">
            <a:norm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Socio-cultural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theory has a lot of impacts on the development and learning process of children.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Since the children pass the time with other children from different families and cultures (Hartley, 2009). 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 they can learn from others by observing their movement and ways of communication.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the children of the club are 5-7, the activities of others impact them to develop well-being, self-satisfaction, and enhancement of the sense of achievement.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539" y="1676400"/>
            <a:ext cx="4634755" cy="3801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842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425" y="664477"/>
            <a:ext cx="10578351" cy="869131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the volunteers running the kids club can help increase the sense of achievement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4" y="1772239"/>
            <a:ext cx="9971398" cy="4737203"/>
          </a:xfrm>
        </p:spPr>
        <p:txBody>
          <a:bodyPr numCol="2">
            <a:norm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Builds empathy: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an important lesson for the children especially who are from 5-7 to learn how to be empathetic to develop a positive sense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Zulueta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2010). In this context, volunteers can build empathy as the children can understand how others live.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makes children happy and healthy: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has a close connection with the sense of self-satisfaction, well-being, and sense of achievement of the children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Faulconbridge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2018).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050" y="3703689"/>
            <a:ext cx="4685361" cy="225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363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659" y="543208"/>
            <a:ext cx="10425953" cy="94493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the volunteers running the kids club can help increase the sense of achievement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4376" y="1640541"/>
            <a:ext cx="9950824" cy="4697506"/>
          </a:xfrm>
        </p:spPr>
        <p:txBody>
          <a:bodyPr numCol="2">
            <a:noAutofit/>
          </a:bodyPr>
          <a:lstStyle/>
          <a:p>
            <a:pPr algn="just"/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promotes teamwork and cooperation: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many children gather in the Kids Club, they pass the time and play with others (Tassoni, P. and Cache, 2007). 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helps children learn: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the Kids club is run weekly and many children attend the club, Volunteers play a lot of roles to make them learn about different things (Raina, 2015).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9741" y="1864658"/>
            <a:ext cx="4858871" cy="17839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9741" y="3943910"/>
            <a:ext cx="4858871" cy="2098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306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1624" y="618564"/>
            <a:ext cx="9726705" cy="1308848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 With the theory 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1624" y="1927412"/>
            <a:ext cx="9726705" cy="4007222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b="1" dirty="0"/>
          </a:p>
        </p:txBody>
      </p:sp>
      <p:sp>
        <p:nvSpPr>
          <p:cNvPr id="4" name="Rectangle 3"/>
          <p:cNvSpPr/>
          <p:nvPr/>
        </p:nvSpPr>
        <p:spPr>
          <a:xfrm>
            <a:off x="1111624" y="1927412"/>
            <a:ext cx="9726705" cy="357691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the mentioned factors that the children can learn and increase the sense of achievement from volunteers in Kids clubs have direct links with sociocultural psychological theory (Hartley, 2009).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volunteers can build empathy which is a positive impact of the theory and is influential for a sense of achievement and human being. The theory is also effective to promote teamwork and collaboration.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607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5412" y="597529"/>
            <a:ext cx="9834282" cy="914400"/>
          </a:xfrm>
        </p:spPr>
        <p:txBody>
          <a:bodyPr>
            <a:normAutofit/>
          </a:bodyPr>
          <a:lstStyle/>
          <a:p>
            <a:pPr algn="just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5412" y="1837765"/>
            <a:ext cx="9323294" cy="4309537"/>
          </a:xfrm>
        </p:spPr>
        <p:txBody>
          <a:bodyPr>
            <a:norm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 kids Club, a volunteer has a lot of responsibility to develop the psychological factors of children.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 the families can be interested to make the children attend once weekly.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learning process, different psychological theories can be effective as the children can get the opportunity to improve their mental growth.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853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466165"/>
            <a:ext cx="7315200" cy="887505"/>
          </a:xfrm>
        </p:spPr>
        <p:txBody>
          <a:bodyPr>
            <a:noAutofit/>
          </a:bodyPr>
          <a:lstStyle/>
          <a:p>
            <a:pPr algn="just"/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5996" y="1909481"/>
            <a:ext cx="10332971" cy="4189329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Zulueta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(2010). Choosing for and with children: consent, assent and working with children in the primary care setting.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 Journal of Primary Care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3(1), pp.12–18.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https://doi.org/10.1080/17571472.2010.11493290.</a:t>
            </a:r>
          </a:p>
          <a:p>
            <a:pPr algn="just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Faulconbridge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Hunt, K.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Laffan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Promoting the mental health of children and young people/evidence, theory, and practice for effective integrated care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Jessica Kingsley Publishers.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Hartley, D. (2009). Education policy, distributed leadership and socio‐cultural theory.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Educational Review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61(2), pp.139–150.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https://doi.org/10.1080/00131910902844721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Raina, P. (2015). The Health and Well-Being of Caregivers of Children with Cerebral Palsy.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Paediatrics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115(6), pp.e626–e636.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https://doi.org/10.1542/peds.2004-1689.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Tassoni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Cache (Organization: Great Britain (2007).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care and education: cache level 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Heinemann.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4630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831</TotalTime>
  <Words>732</Words>
  <Application>Microsoft Office PowerPoint</Application>
  <PresentationFormat>Widescreen</PresentationFormat>
  <Paragraphs>52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</vt:lpstr>
      <vt:lpstr>Wingdings 3</vt:lpstr>
      <vt:lpstr>Wisp</vt:lpstr>
      <vt:lpstr>             LCHS4006 Psychology in Health and Social Care Individual Presentation – The application of psychological theory in a community center Student Name: Suma Begum Student ID: 213484</vt:lpstr>
      <vt:lpstr>Introduction</vt:lpstr>
      <vt:lpstr>Psychological Theory and Literature</vt:lpstr>
      <vt:lpstr> Socio-cultural psychology theory</vt:lpstr>
      <vt:lpstr>How the volunteers running the kids club can help increase the sense of achievement</vt:lpstr>
      <vt:lpstr>How the volunteers running the kids club can help increase the sense of achievement</vt:lpstr>
      <vt:lpstr>Link With the theory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problems because of a global pandemic </dc:title>
  <cp:revision>145</cp:revision>
  <dcterms:created xsi:type="dcterms:W3CDTF">2022-02-15T03:50:58Z</dcterms:created>
  <dcterms:modified xsi:type="dcterms:W3CDTF">2023-07-24T13:05:52Z</dcterms:modified>
</cp:coreProperties>
</file>