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2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4" r:id="rId16"/>
    <p:sldId id="275" r:id="rId17"/>
    <p:sldId id="271" r:id="rId18"/>
    <p:sldId id="273" r:id="rId19"/>
    <p:sldId id="269" r:id="rId20"/>
    <p:sldId id="27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>
        <p:scale>
          <a:sx n="75" d="100"/>
          <a:sy n="75" d="100"/>
        </p:scale>
        <p:origin x="1134" y="4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04D97-AEC5-4F5A-B309-64E82327F7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AA8104-C668-40EA-BB46-6EDD612037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395B9D-5FFD-44F7-850F-837CAD751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AC1E94-4ADB-487F-85EC-AD9CCCFF9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263084-CFEA-4334-83C7-AA4299568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761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9F8B2-2B8D-4870-828C-4055FA026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A021E-687A-40FA-B757-64FE7FB133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D7B6D4-9067-4B10-8790-300B23875C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14E8D4-17F7-491B-8F10-7D886DD2A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559017-935C-466B-8B18-F43C2A9F7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315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B27DF-8693-434A-998C-B932B3BEA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08D70B-AAA6-4C1D-9AF1-25A112828E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CBAF85-22F7-4530-A1D8-E0CCBFD9E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4F4DD2-3343-4CCD-A041-0994746A3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E88175-D97E-4B82-BE45-BA099ADCB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255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5325B-57BD-467D-B61D-322E70096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E806B-F187-4F5F-AEEA-42C983297D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9EA82-2669-4105-A224-29448A1BD2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5A38EA-7D73-45B1-8BB8-D00F552CE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166E1E-A3AC-4D17-A004-12651A3EC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1B8F90-E0B5-4E8A-8892-9F56DDA6B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807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A6C55-F30D-4832-8B5D-913ABBC45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76C2E2-91A7-4B9E-A8DC-AD06D60644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A633B3-471E-4512-9969-2A97F6CEE7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1519ED-D48D-49F7-8723-9369D8CE17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7474EB-BD85-4FAE-B1B0-8669653282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EE47EB-2E3B-4B24-961E-6BFB432D7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930878-D001-47A8-898A-6CBE9FBF3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EB87F0-F2F1-4D92-9A38-D5917AD1B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305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259A8-4912-48D9-942F-03D3C56E3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320030-D71E-4B29-924A-527CC5D53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723BFE-A5AF-4AA9-907D-1FE4E6B8A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6785D8-9FB0-4430-85FE-B4B98AD75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637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5DD86B-EB26-4797-AE3D-B966CA1B43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36EF97-8080-4AAD-AFD5-52721FC64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42215F-DC6D-44B1-B2E5-5251AED57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047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30501-B22F-41D2-8DD9-7637CAFE1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C1548-AB3D-4D2A-A620-090BBAF19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DEEA03-9EBB-4CDD-BB96-0EB76470D4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0726AC-BD38-43E1-9633-244A8A137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6ED524-C51D-4931-8F24-FEB91DD49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2EBDBD-7507-40E7-A6EE-E8740EF6B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2900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E9CC1-4C58-4887-BBB7-E41898283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372CC5-3344-469C-B931-2E195E48EB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737E17-E3D3-451D-9B6D-CA238F86D0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D56FD9-D3B1-4CC0-BAD0-9129294C9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93D11A-D3D2-4652-A63C-596682055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3170C4-8E5E-4582-AC4A-52B9BD5F0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035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F8D1C-BF79-4F38-84E2-3BAF9E2D8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E3DEBE-958D-4C52-889C-409DB1AB46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29F9E-6BE2-4693-B3E7-9464BE9D3D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37D1A-CC07-49A1-81D5-F046A7168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F48B72-8161-4983-A69C-15EABA60E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069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A631E6-A24D-4620-A53C-F58E19650F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702C0A-0789-41F9-86B9-8F00585BED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0D5D2-6C06-4E29-B970-5A81B1825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CD7C7-3EAE-4D75-A76E-EDE547DACD4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88EA55-5562-4777-B334-DC195FBE3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60DF66-4DDD-4F24-B6FD-39AEF8239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730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E935FB-E66E-4519-8497-967447C58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AA07C-D1CB-4FD3-B5C9-9F43401CB0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FFAEF0-AA4B-4B55-B447-3AAFCD06F2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8CD7C7-3EAE-4D75-A76E-EDE547DACD4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8E0ADE-EF10-491E-A985-D1A9CD39B1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E8627C-92DA-4203-B050-66FDEF761C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830B15-F7D1-40A3-838B-A131174F9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985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E89A7-3AC1-43EB-94A7-02438D657C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Software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C84503-E5AE-4305-AD62-CF7B913964B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Refresh &amp; New Approaches</a:t>
            </a:r>
          </a:p>
        </p:txBody>
      </p:sp>
    </p:spTree>
    <p:extLst>
      <p:ext uri="{BB962C8B-B14F-4D97-AF65-F5344CB8AC3E}">
        <p14:creationId xmlns:p14="http://schemas.microsoft.com/office/powerpoint/2010/main" val="29326559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633EF-13AB-4EDC-BA6A-8CADA24FA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Software Development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B29DB-6DBD-4998-9623-EC5A4A7C7F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design of a piece of software to satisfy a  list of given requirements.</a:t>
            </a:r>
          </a:p>
          <a:p>
            <a:endParaRPr lang="en-GB" dirty="0"/>
          </a:p>
          <a:p>
            <a:r>
              <a:rPr lang="en-GB" dirty="0"/>
              <a:t>The defining of a structured collection of computer instructions to perform given tasks.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6807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895BF-A203-45E6-B786-EC2C4964F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Required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AFCAF-A8A4-44FF-8AA5-3DAD31440E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Editor </a:t>
            </a:r>
          </a:p>
          <a:p>
            <a:endParaRPr lang="en-GB" dirty="0"/>
          </a:p>
          <a:p>
            <a:r>
              <a:rPr lang="en-GB" dirty="0"/>
              <a:t>Compiler/Interpreter/Assembler</a:t>
            </a:r>
          </a:p>
          <a:p>
            <a:endParaRPr lang="en-GB" dirty="0"/>
          </a:p>
          <a:p>
            <a:r>
              <a:rPr lang="en-GB" dirty="0"/>
              <a:t>Linker (Not important)</a:t>
            </a:r>
          </a:p>
          <a:p>
            <a:endParaRPr lang="en-GB" dirty="0"/>
          </a:p>
          <a:p>
            <a:r>
              <a:rPr lang="en-GB" dirty="0"/>
              <a:t>Debugger</a:t>
            </a:r>
          </a:p>
        </p:txBody>
      </p:sp>
    </p:spTree>
    <p:extLst>
      <p:ext uri="{BB962C8B-B14F-4D97-AF65-F5344CB8AC3E}">
        <p14:creationId xmlns:p14="http://schemas.microsoft.com/office/powerpoint/2010/main" val="34949790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DF838-E498-43E0-806F-695563D4D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Old 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5CD3D-8736-4312-9138-1B3712C504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</a:t>
            </a:r>
          </a:p>
          <a:p>
            <a:r>
              <a:rPr lang="en-GB" dirty="0"/>
              <a:t>Variables</a:t>
            </a:r>
          </a:p>
          <a:p>
            <a:r>
              <a:rPr lang="en-GB" dirty="0"/>
              <a:t>Conditional Branching</a:t>
            </a:r>
          </a:p>
          <a:p>
            <a:r>
              <a:rPr lang="en-GB" dirty="0"/>
              <a:t>Iteration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720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8DAA5-ECA7-416F-B475-8AB3786FE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F5CE37-A930-429F-BD76-F745023A7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Reference to a location in memory</a:t>
            </a:r>
          </a:p>
          <a:p>
            <a:r>
              <a:rPr lang="en-GB" dirty="0"/>
              <a:t>Typically strongly typed (char, </a:t>
            </a:r>
            <a:r>
              <a:rPr lang="en-GB" dirty="0" err="1"/>
              <a:t>int</a:t>
            </a:r>
            <a:r>
              <a:rPr lang="en-GB" dirty="0"/>
              <a:t>, string)</a:t>
            </a:r>
          </a:p>
          <a:p>
            <a:r>
              <a:rPr lang="en-GB" dirty="0"/>
              <a:t>Useful for values that change during runtime</a:t>
            </a:r>
          </a:p>
          <a:p>
            <a:r>
              <a:rPr lang="en-GB" dirty="0"/>
              <a:t>Each type will be of a specific length</a:t>
            </a:r>
          </a:p>
        </p:txBody>
      </p:sp>
    </p:spTree>
    <p:extLst>
      <p:ext uri="{BB962C8B-B14F-4D97-AF65-F5344CB8AC3E}">
        <p14:creationId xmlns:p14="http://schemas.microsoft.com/office/powerpoint/2010/main" val="2600818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A5ABA-B649-4722-B38E-E52860DC6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Examples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2F0792D-21EE-409F-A70A-7C5957801A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1457" b="22181"/>
          <a:stretch/>
        </p:blipFill>
        <p:spPr>
          <a:xfrm>
            <a:off x="558443" y="1424763"/>
            <a:ext cx="10795357" cy="4837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519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5C60B-8E6D-419D-BF34-704AD98CF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Arrays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8655A3-03DD-4E49-9854-BACB13BB92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Large contiguous block of memory</a:t>
            </a:r>
          </a:p>
          <a:p>
            <a:endParaRPr lang="en-GB" dirty="0"/>
          </a:p>
          <a:p>
            <a:r>
              <a:rPr lang="en-GB" dirty="0"/>
              <a:t>Typically fixed number of elements</a:t>
            </a:r>
          </a:p>
          <a:p>
            <a:endParaRPr lang="en-GB" dirty="0"/>
          </a:p>
          <a:p>
            <a:r>
              <a:rPr lang="en-GB" dirty="0"/>
              <a:t>Can be multi-dimensional</a:t>
            </a:r>
          </a:p>
          <a:p>
            <a:endParaRPr lang="en-GB" dirty="0"/>
          </a:p>
          <a:p>
            <a:r>
              <a:rPr lang="en-GB" dirty="0"/>
              <a:t>Used as a variable to hold a number of like elements</a:t>
            </a:r>
          </a:p>
        </p:txBody>
      </p:sp>
    </p:spTree>
    <p:extLst>
      <p:ext uri="{BB962C8B-B14F-4D97-AF65-F5344CB8AC3E}">
        <p14:creationId xmlns:p14="http://schemas.microsoft.com/office/powerpoint/2010/main" val="2333642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54286-5132-4ED3-832F-E924ED626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Conditional Branching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66D51-79A2-473A-BD82-D9C4ED0FB9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IF…ELSE  statements</a:t>
            </a:r>
          </a:p>
          <a:p>
            <a:r>
              <a:rPr lang="en-GB" dirty="0"/>
              <a:t>SWITCH…..CASE statements (Nested Branching)</a:t>
            </a:r>
          </a:p>
        </p:txBody>
      </p:sp>
    </p:spTree>
    <p:extLst>
      <p:ext uri="{BB962C8B-B14F-4D97-AF65-F5344CB8AC3E}">
        <p14:creationId xmlns:p14="http://schemas.microsoft.com/office/powerpoint/2010/main" val="1021899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CFA2A-8B42-44DF-9A94-C1CEEFF11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Branching Examples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8754A19-CF2E-4857-8A17-CC22E85C2D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503" t="13024" r="63366" b="33219"/>
          <a:stretch/>
        </p:blipFill>
        <p:spPr>
          <a:xfrm>
            <a:off x="838200" y="1371599"/>
            <a:ext cx="4784652" cy="50823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08A1C4F-1FCE-4365-B03F-B7E3B60C7B9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01" t="13799" r="59841" b="29147"/>
          <a:stretch/>
        </p:blipFill>
        <p:spPr>
          <a:xfrm>
            <a:off x="5752214" y="1371599"/>
            <a:ext cx="5551932" cy="5082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895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444A5-C74B-49CD-926C-12C2DB6FC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Branching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EA40D-5C3B-414A-B058-EBE180AAF9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80BB54-993C-4759-A271-7251F54D4A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96" t="13799" r="62916" b="29147"/>
          <a:stretch/>
        </p:blipFill>
        <p:spPr>
          <a:xfrm>
            <a:off x="680484" y="1382233"/>
            <a:ext cx="5263116" cy="523121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2DE0027-5778-49F6-A72C-CA6E1293F30A}"/>
              </a:ext>
            </a:extLst>
          </p:cNvPr>
          <p:cNvSpPr/>
          <p:nvPr/>
        </p:nvSpPr>
        <p:spPr>
          <a:xfrm>
            <a:off x="2009775" y="3676650"/>
            <a:ext cx="3676650" cy="8953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F8ABE7-95E5-43A7-A3F0-EA678DB685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09" t="13889" r="54453" b="15740"/>
          <a:stretch/>
        </p:blipFill>
        <p:spPr>
          <a:xfrm>
            <a:off x="6096000" y="1382233"/>
            <a:ext cx="5415516" cy="5236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3991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C5007-E87E-4FAD-A200-6C5DFFE9A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9CC49-24F2-47C4-B97A-ACC308EDA6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process of repeating a single or group of instructions a finite number of times.</a:t>
            </a:r>
          </a:p>
          <a:p>
            <a:r>
              <a:rPr lang="en-GB" dirty="0"/>
              <a:t>Several Types of loop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4509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E2B2C-EB87-4F70-8A0F-8DD44918EC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F9357-1DC0-4113-9166-406C2AF2E7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BFE830-2189-4049-A689-8C2564EC64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592" r="61875" b="40371"/>
          <a:stretch/>
        </p:blipFill>
        <p:spPr>
          <a:xfrm>
            <a:off x="838200" y="1460500"/>
            <a:ext cx="8534400" cy="4881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63382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B7A23-6039-4744-8224-7F16B2D55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While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A4BC1-22CB-4544-9AFF-5ED105FFB2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EEE397-9267-4CDF-A853-357F752E6B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50" t="13148" r="66042" b="45000"/>
          <a:stretch/>
        </p:blipFill>
        <p:spPr>
          <a:xfrm>
            <a:off x="838199" y="1549400"/>
            <a:ext cx="5410201" cy="48387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2A96587-E673-452F-B913-ECCFD6C83B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87" t="13704" r="66459" b="44630"/>
          <a:stretch/>
        </p:blipFill>
        <p:spPr>
          <a:xfrm>
            <a:off x="6362700" y="1549400"/>
            <a:ext cx="5334000" cy="483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525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D3A56-EAAE-44AF-A8E0-03B0BF573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Do-While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64E65-1351-4707-AA86-ED05503C13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A0FB23-AB38-405F-BDEA-14088B21E1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91" t="13148" r="66355" b="44630"/>
          <a:stretch/>
        </p:blipFill>
        <p:spPr>
          <a:xfrm>
            <a:off x="838200" y="1473199"/>
            <a:ext cx="6985000" cy="4787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69376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D0A5C-3FAC-49D1-B744-D081954A6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5B51B-FD3A-4954-AC5A-2D9A7767C9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Subroutines within programs </a:t>
            </a:r>
          </a:p>
          <a:p>
            <a:endParaRPr lang="en-GB" dirty="0"/>
          </a:p>
          <a:p>
            <a:r>
              <a:rPr lang="en-GB" dirty="0"/>
              <a:t>Typically perform a single function</a:t>
            </a:r>
          </a:p>
          <a:p>
            <a:endParaRPr lang="en-GB" dirty="0"/>
          </a:p>
          <a:p>
            <a:r>
              <a:rPr lang="en-GB" dirty="0"/>
              <a:t>Used to compartmentalise code</a:t>
            </a:r>
          </a:p>
          <a:p>
            <a:endParaRPr lang="en-GB" dirty="0"/>
          </a:p>
          <a:p>
            <a:r>
              <a:rPr lang="en-GB" dirty="0"/>
              <a:t>Require formal declaration of structure in some languages (Prototypes)</a:t>
            </a:r>
          </a:p>
        </p:txBody>
      </p:sp>
    </p:spTree>
    <p:extLst>
      <p:ext uri="{BB962C8B-B14F-4D97-AF65-F5344CB8AC3E}">
        <p14:creationId xmlns:p14="http://schemas.microsoft.com/office/powerpoint/2010/main" val="23800112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B629A-8E30-4276-9525-2DA66630B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DE91A66-4C90-43BA-AD52-6178D2036B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4125" r="59720" b="34254"/>
          <a:stretch/>
        </p:blipFill>
        <p:spPr>
          <a:xfrm>
            <a:off x="838200" y="1371600"/>
            <a:ext cx="7188200" cy="4557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8306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326C5-306E-4CB6-94AC-A3BF59E51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6C2E8-7E53-4567-9C1D-1B459B431C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Integrated Development Environment</a:t>
            </a:r>
          </a:p>
          <a:p>
            <a:endParaRPr lang="en-GB" dirty="0"/>
          </a:p>
          <a:p>
            <a:r>
              <a:rPr lang="en-GB" dirty="0"/>
              <a:t>Typically incorporates all of the tools you may need for software development</a:t>
            </a:r>
          </a:p>
          <a:p>
            <a:endParaRPr lang="en-GB" dirty="0"/>
          </a:p>
          <a:p>
            <a:r>
              <a:rPr lang="en-GB" dirty="0"/>
              <a:t>Free / Open-Source and Commercial</a:t>
            </a:r>
          </a:p>
          <a:p>
            <a:endParaRPr lang="en-GB" dirty="0"/>
          </a:p>
          <a:p>
            <a:r>
              <a:rPr lang="en-GB" dirty="0"/>
              <a:t>Microsoft Visual Studio / MPLAB / </a:t>
            </a:r>
            <a:r>
              <a:rPr lang="en-GB" dirty="0" err="1"/>
              <a:t>CoIDE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51121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9695D-57AC-4289-90CA-797D053BA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19EC54B-7EEE-4369-AA00-1ABA2AEF25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381124"/>
            <a:ext cx="10375900" cy="507047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5A9B2E8-FE6E-435F-8F02-D1201B94864E}"/>
              </a:ext>
            </a:extLst>
          </p:cNvPr>
          <p:cNvSpPr/>
          <p:nvPr/>
        </p:nvSpPr>
        <p:spPr>
          <a:xfrm>
            <a:off x="1231900" y="2108200"/>
            <a:ext cx="9613900" cy="2540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B06BC56-9845-45EE-BA4C-B1E81B312BB1}"/>
              </a:ext>
            </a:extLst>
          </p:cNvPr>
          <p:cNvSpPr/>
          <p:nvPr/>
        </p:nvSpPr>
        <p:spPr>
          <a:xfrm>
            <a:off x="1041400" y="4965700"/>
            <a:ext cx="190500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72B6E6-F4AE-4ED9-B831-58D7B9E55444}"/>
              </a:ext>
            </a:extLst>
          </p:cNvPr>
          <p:cNvSpPr/>
          <p:nvPr/>
        </p:nvSpPr>
        <p:spPr>
          <a:xfrm>
            <a:off x="1041400" y="4648200"/>
            <a:ext cx="9969500" cy="1498600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AD6538-ED3E-4AFD-A8A5-39E56347D5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157" b="6854"/>
          <a:stretch/>
        </p:blipFill>
        <p:spPr>
          <a:xfrm>
            <a:off x="838200" y="1690688"/>
            <a:ext cx="10375900" cy="4571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69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67F5E-E219-42DA-83AF-7514847C9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Procedural Programming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F7039-785C-494A-9052-7867E5C543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Linear</a:t>
            </a:r>
          </a:p>
          <a:p>
            <a:r>
              <a:rPr lang="en-GB" dirty="0"/>
              <a:t>Repetitive</a:t>
            </a:r>
          </a:p>
          <a:p>
            <a:r>
              <a:rPr lang="en-GB" dirty="0"/>
              <a:t>Scope and Block dependence</a:t>
            </a:r>
          </a:p>
        </p:txBody>
      </p:sp>
    </p:spTree>
    <p:extLst>
      <p:ext uri="{BB962C8B-B14F-4D97-AF65-F5344CB8AC3E}">
        <p14:creationId xmlns:p14="http://schemas.microsoft.com/office/powerpoint/2010/main" val="24552500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41BE3-6005-479E-A70E-0E2B5E49D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 Oriented Programming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66532-AD86-4ED8-B094-0EDC7B3886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Modular</a:t>
            </a:r>
          </a:p>
          <a:p>
            <a:r>
              <a:rPr lang="en-GB" dirty="0"/>
              <a:t>Reduction of code footprint</a:t>
            </a:r>
          </a:p>
          <a:p>
            <a:r>
              <a:rPr lang="en-GB" dirty="0"/>
              <a:t>Less dependence on scope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62025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752</TotalTime>
  <Words>239</Words>
  <Application>Microsoft Office PowerPoint</Application>
  <PresentationFormat>Widescreen</PresentationFormat>
  <Paragraphs>70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Software Development</vt:lpstr>
      <vt:lpstr>What is Software Development ?</vt:lpstr>
      <vt:lpstr>Required Tools</vt:lpstr>
      <vt:lpstr>Old Ground</vt:lpstr>
      <vt:lpstr>Variables</vt:lpstr>
      <vt:lpstr>Variable Examples</vt:lpstr>
      <vt:lpstr>Arrays</vt:lpstr>
      <vt:lpstr>Conditional Branching</vt:lpstr>
      <vt:lpstr>Branching Examples</vt:lpstr>
      <vt:lpstr>Nested Branching</vt:lpstr>
      <vt:lpstr>Iteration</vt:lpstr>
      <vt:lpstr>For Loop</vt:lpstr>
      <vt:lpstr>While Loop</vt:lpstr>
      <vt:lpstr>Do-While Loop</vt:lpstr>
      <vt:lpstr>Functions</vt:lpstr>
      <vt:lpstr>Functions</vt:lpstr>
      <vt:lpstr>IDE</vt:lpstr>
      <vt:lpstr>IDE</vt:lpstr>
      <vt:lpstr>Procedural Programming</vt:lpstr>
      <vt:lpstr>Object Oriented Programming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Software Development</dc:title>
  <dc:creator>Jaymie phillips</dc:creator>
  <cp:lastModifiedBy>Jaymie phillips</cp:lastModifiedBy>
  <cp:revision>46</cp:revision>
  <dcterms:created xsi:type="dcterms:W3CDTF">2017-10-10T11:55:29Z</dcterms:created>
  <dcterms:modified xsi:type="dcterms:W3CDTF">2017-10-11T09:42:36Z</dcterms:modified>
</cp:coreProperties>
</file>