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79" r:id="rId2"/>
    <p:sldId id="314" r:id="rId3"/>
    <p:sldId id="327" r:id="rId4"/>
    <p:sldId id="315" r:id="rId5"/>
    <p:sldId id="329" r:id="rId6"/>
    <p:sldId id="31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4" d="100"/>
          <a:sy n="44" d="100"/>
        </p:scale>
        <p:origin x="82" y="50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3CF6B8-C9B9-4677-8FAC-5AA94DC1C7C7}" type="datetimeFigureOut">
              <a:rPr lang="en-GB" smtClean="0"/>
              <a:t>04/06/2024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4CCD37-DCED-4869-9117-5D162C8543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282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CCD37-DCED-4869-9117-5D162C85430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6020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3EE966-227B-4B57-AB82-04913B0F4E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55B5D2-F05A-4C31-939A-E6E39DC02935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0E2079-76E9-4925-890B-FDBA1057A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7B57-950E-4D2E-AC35-0E94304C0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0F53429-2D23-4E3E-8944-FD05882474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8372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45CBF-714E-4784-BC4A-E615256BF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DAEFC-24BD-43DF-AF20-6D94E8B0F814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14D4F-3D76-4361-A3BA-D30AB68EC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CF12D8-7004-4BD5-B471-FE9526098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15771-2DFC-4918-A1DE-1523984E4A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305311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ED9FD-B950-4777-A9E0-454893501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30A4A-0126-4B1D-AB6A-A40796B7DB38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D2EDE81-3F3B-471D-BC83-8E2A7A89D7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88DFA62-33A5-4DC7-8CE7-83A85BA1665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012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6A3152B-A5A2-4322-8BF6-BC844A813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83378C-AF87-4989-BFED-2CB2F536FFF9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3E31F1-AD30-475F-979E-3C339DDE7B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872DB-9DE1-462F-AC65-498BE3958EB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09933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7DC909A-3DB6-48F6-959B-647C33AAF7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15C705-591B-4062-B999-AB64AB8E6D91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2E14519-BAA7-4420-A449-86AA9DF5F99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1CDF96D-A6B2-4447-BE67-DEE7A0E362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8957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C7438C-4847-4889-9199-4900EFCEB7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2679B4-F50E-43AC-8B09-3FC04CC1ADE1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AEE5B08-4151-4D48-A5EE-11EE54759C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6E13FE3-C74E-4C55-BA54-2DEFB2F9065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6717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71E8698-C96E-4D92-85F2-03DECDD4C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F9307-9CB3-46EB-9F6A-1B7745711D73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AA8F36A-0EDB-4B93-8B3A-E2C7FFDFB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D585AD8-B258-4CBE-8329-9BDDEC67537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105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570C97D-3CD2-4D30-88C6-DA53DE79C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4665C2-09F5-43CB-8061-B100DEC055BE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82DFC-2415-4167-ABC5-146D7B66CD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BFCB475-A9D6-43A2-BBDE-1246BDCEE67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9965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EFD5A64-69D2-421F-8D80-3C12CECF6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9BCDB1-D442-4AFA-AD29-B6763EC151C6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AC9045-68CD-4B1E-8A97-D5DBA21CC53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8BD121C-AFED-4522-BEB9-9F71A57BED8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265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809F4-4D17-4441-92E3-584D7A49F7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0F41D-B731-4E23-8EF3-047E8700B6F0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AA175AB-A139-42C5-A101-B6E6F4F6C9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F78C13F-E9C3-4F7F-BF86-E2D1A4CD111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7266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7CE5-2401-4F31-BF6B-3F0E56D6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56DD-0A4A-43BC-B074-A087DF226404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5E0A0A-BFB0-4CF3-B3EB-461D43E5496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A31EF0A-06B9-4DC9-AF60-5B391C457A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8043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82604AF-3E33-452F-A616-ABE3A67820C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4A04B92-862B-460B-A2D5-23F1EB25382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124A24A-80F7-41C8-B830-8EB3A12DE62F}" type="datetime1">
              <a:rPr lang="en-GB" altLang="en-US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3C469425-6BEB-4E6F-9FF0-EAAD2E0AE34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989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0468E8-CDEB-4722-8906-6A7A347746F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04/06/2024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CB4F0F01-E62D-48AD-8936-F700C5BDAFE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EE0E3103-0F69-4CF6-ABC4-A044F093094C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8DA8C8AB-2DE1-47E8-8754-93F781889D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5640" y="1052737"/>
            <a:ext cx="8712200" cy="5006975"/>
          </a:xfrm>
        </p:spPr>
        <p:txBody>
          <a:bodyPr/>
          <a:lstStyle/>
          <a:p>
            <a:r>
              <a:rPr lang="en-GB" altLang="en-US" sz="3600" b="1" dirty="0"/>
              <a:t>LCBB40011: Community Engagement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endParaRPr lang="en-GB" altLang="en-US" sz="3600" dirty="0"/>
          </a:p>
        </p:txBody>
      </p:sp>
      <p:sp>
        <p:nvSpPr>
          <p:cNvPr id="15364" name="Text Placeholder 4">
            <a:extLst>
              <a:ext uri="{FF2B5EF4-FFF2-40B4-BE49-F238E27FC236}">
                <a16:creationId xmlns:a16="http://schemas.microsoft.com/office/drawing/2014/main" id="{EDF962B9-8AC0-488C-93F2-27BD0DA9A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5480" y="2974976"/>
            <a:ext cx="9252520" cy="2163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0" fontAlgn="base" hangingPunct="0">
              <a:spcAft>
                <a:spcPct val="0"/>
              </a:spcAft>
              <a:buNone/>
            </a:pPr>
            <a:r>
              <a:rPr lang="en-US" altLang="en-US" sz="3600" b="1" dirty="0">
                <a:solidFill>
                  <a:prstClr val="black"/>
                </a:solidFill>
                <a:ea typeface="Malgun Gothic" panose="020B0503020000020004" pitchFamily="34" charset="-127"/>
                <a:cs typeface="Arial" panose="020B0604020202020204" pitchFamily="34" charset="0"/>
              </a:rPr>
              <a:t>Week 1_Session 2</a:t>
            </a:r>
            <a:endParaRPr lang="en-US" altLang="en-US" sz="3600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  <a:p>
            <a:pPr algn="ctr" eaLnBrk="0" fontAlgn="base" hangingPunct="0">
              <a:spcAft>
                <a:spcPct val="0"/>
              </a:spcAft>
              <a:buNone/>
            </a:pPr>
            <a:endParaRPr lang="en-US" altLang="en-US" sz="3600" b="1" dirty="0">
              <a:solidFill>
                <a:prstClr val="black"/>
              </a:solidFill>
              <a:ea typeface="Malgun Gothic" panose="020B0503020000020004" pitchFamily="34" charset="-127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5F065-BBFA-051B-A267-309E7FA91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F831D-79A5-8BB9-1AF7-B74DFCA54C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11207262" cy="3989040"/>
          </a:xfrm>
        </p:spPr>
        <p:txBody>
          <a:bodyPr/>
          <a:lstStyle/>
          <a:p>
            <a:pPr marL="0" indent="0">
              <a:buNone/>
            </a:pPr>
            <a:r>
              <a:rPr lang="en-GB" sz="3600" dirty="0"/>
              <a:t>This is a group activity:</a:t>
            </a:r>
          </a:p>
          <a:p>
            <a:pPr marL="400050" lvl="1" indent="0">
              <a:buNone/>
            </a:pPr>
            <a:endParaRPr lang="en-GB" sz="3600" dirty="0"/>
          </a:p>
          <a:p>
            <a:pPr marL="400050" lvl="1" indent="0">
              <a:buNone/>
            </a:pPr>
            <a:r>
              <a:rPr lang="en-GB" sz="3600" dirty="0"/>
              <a:t>Form a group of 4 to 5 persons maximum.</a:t>
            </a:r>
          </a:p>
          <a:p>
            <a:pPr marL="400050" lvl="1" indent="0">
              <a:buNone/>
            </a:pPr>
            <a:r>
              <a:rPr lang="en-GB" sz="3600" dirty="0"/>
              <a:t>Engage in a discussion to get to know yourselves, as you will work together through the term.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3B3B7-E0E2-30D6-4C81-126C3E60F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8D35D8-4BC7-EEA2-554D-56CC2248F3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3710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1F32968C-63F2-EC2A-6266-609DEF23F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1" y="188914"/>
            <a:ext cx="9109075" cy="936625"/>
          </a:xfrm>
        </p:spPr>
        <p:txBody>
          <a:bodyPr/>
          <a:lstStyle/>
          <a:p>
            <a:r>
              <a:rPr lang="en-GB" altLang="en-US" sz="3600" b="1" dirty="0"/>
              <a:t>Seminar Activity Task 1</a:t>
            </a:r>
          </a:p>
        </p:txBody>
      </p:sp>
      <p:sp>
        <p:nvSpPr>
          <p:cNvPr id="27650" name="Rectangle 3">
            <a:extLst>
              <a:ext uri="{FF2B5EF4-FFF2-40B4-BE49-F238E27FC236}">
                <a16:creationId xmlns:a16="http://schemas.microsoft.com/office/drawing/2014/main" id="{DE9408E8-12CA-2A23-D4C0-C09C6F4694E3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281354" y="1125540"/>
            <a:ext cx="11676184" cy="4501538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sz="2400" b="1" dirty="0">
                <a:solidFill>
                  <a:srgbClr val="FF0000"/>
                </a:solidFill>
                <a:ea typeface="Malgun Gothic" panose="020B0503020000020004" pitchFamily="34" charset="-127"/>
              </a:rPr>
              <a:t>How do you fit into community engagement? </a:t>
            </a:r>
          </a:p>
          <a:p>
            <a:pPr marL="0" indent="0">
              <a:buNone/>
              <a:defRPr/>
            </a:pPr>
            <a:r>
              <a:rPr lang="en-US" altLang="en-US" sz="2400" b="1" dirty="0">
                <a:solidFill>
                  <a:srgbClr val="FF0000"/>
                </a:solidFill>
                <a:ea typeface="Malgun Gothic" panose="020B0503020000020004" pitchFamily="34" charset="-127"/>
              </a:rPr>
              <a:t>Tell us about yourself _(complete this task on a sheet of paper):</a:t>
            </a:r>
            <a:r>
              <a:rPr lang="en-GB" sz="2400" b="1" dirty="0"/>
              <a:t> </a:t>
            </a:r>
          </a:p>
          <a:p>
            <a:pPr marL="0" indent="0">
              <a:buNone/>
              <a:defRPr/>
            </a:pPr>
            <a:endParaRPr lang="en-GB" sz="2400" b="1" dirty="0"/>
          </a:p>
          <a:p>
            <a:pPr>
              <a:defRPr/>
            </a:pPr>
            <a:r>
              <a:rPr lang="en-GB" altLang="en-US" sz="2400" dirty="0"/>
              <a:t>What are your strengths?</a:t>
            </a:r>
          </a:p>
          <a:p>
            <a:pPr>
              <a:defRPr/>
            </a:pPr>
            <a:r>
              <a:rPr lang="en-GB" altLang="en-US" sz="2400" dirty="0"/>
              <a:t>What skills do you want to develop?</a:t>
            </a:r>
          </a:p>
          <a:p>
            <a:pPr>
              <a:defRPr/>
            </a:pPr>
            <a:r>
              <a:rPr lang="en-GB" altLang="en-US" sz="2400" dirty="0"/>
              <a:t>What are your career aspirations?</a:t>
            </a:r>
          </a:p>
          <a:p>
            <a:pPr>
              <a:defRPr/>
            </a:pPr>
            <a:r>
              <a:rPr lang="en-GB" altLang="en-US" sz="2400" dirty="0"/>
              <a:t>What are you going to do to achieve these?</a:t>
            </a:r>
          </a:p>
          <a:p>
            <a:pPr>
              <a:defRPr/>
            </a:pPr>
            <a:r>
              <a:rPr lang="en-GB" altLang="en-US" sz="2400" dirty="0"/>
              <a:t>What can you offer an employer?  </a:t>
            </a:r>
          </a:p>
          <a:p>
            <a:pPr>
              <a:defRPr/>
            </a:pPr>
            <a:r>
              <a:rPr lang="en-GB" altLang="en-US" sz="2400" dirty="0"/>
              <a:t>How can you link your skills to a community engagement initiative? – this can be for your business idea/potential future employer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F87F9-5D64-BB6D-0520-0C0A1FABD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Tasks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FA3FA-30A4-0DEF-6C8E-A512792A7F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432" y="1881555"/>
            <a:ext cx="11447259" cy="3411414"/>
          </a:xfrm>
        </p:spPr>
        <p:txBody>
          <a:bodyPr/>
          <a:lstStyle/>
          <a:p>
            <a:r>
              <a:rPr lang="en-GB" altLang="en-US" sz="3600" dirty="0"/>
              <a:t>Select an organisation</a:t>
            </a:r>
          </a:p>
          <a:p>
            <a:r>
              <a:rPr lang="en-GB" altLang="en-US" sz="3600" dirty="0"/>
              <a:t>Identify its key activities</a:t>
            </a:r>
          </a:p>
          <a:p>
            <a:r>
              <a:rPr lang="en-GB" altLang="en-US" sz="3600" dirty="0"/>
              <a:t>Who are the stakeholders (Internal and external)</a:t>
            </a:r>
          </a:p>
          <a:p>
            <a:r>
              <a:rPr lang="en-GB" sz="3600" dirty="0"/>
              <a:t>Create a stakeholder's map and matrix 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98EDA7-BF4D-13E5-B079-CA891ECC1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0BED6-4ACD-2D30-7FEC-28F9A4E8C4E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7282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B8F4-F81C-31EB-8E6B-9FE39683B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Seminar Activity Tasks 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24BF7B-6C8E-6433-9E46-BA521AC79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E9DAB-3BA0-7EA9-B6B6-F95DB1B9DD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A2099-F786-0B45-707B-32E7D9DA15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600200"/>
            <a:ext cx="10972799" cy="3780691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en-GB" sz="3600" dirty="0"/>
              <a:t>Scan the QR code in the next slide and read the article.</a:t>
            </a:r>
          </a:p>
          <a:p>
            <a:pPr marL="514350" indent="-514350">
              <a:buAutoNum type="arabicPeriod"/>
            </a:pPr>
            <a:r>
              <a:rPr lang="en-GB" sz="3600" dirty="0"/>
              <a:t>Discuss what the article is all about.</a:t>
            </a:r>
          </a:p>
          <a:p>
            <a:pPr marL="514350" indent="-514350">
              <a:buAutoNum type="arabicPeriod"/>
            </a:pPr>
            <a:r>
              <a:rPr lang="en-GB" sz="3600" dirty="0"/>
              <a:t>Are there areas that you can relate to as a community member?</a:t>
            </a:r>
          </a:p>
          <a:p>
            <a:pPr marL="514350" indent="-514350">
              <a:buAutoNum type="arabicPeriod"/>
            </a:pPr>
            <a:r>
              <a:rPr lang="en-GB" sz="3600" dirty="0"/>
              <a:t>if yes, what are they?</a:t>
            </a:r>
          </a:p>
        </p:txBody>
      </p:sp>
    </p:spTree>
    <p:extLst>
      <p:ext uri="{BB962C8B-B14F-4D97-AF65-F5344CB8AC3E}">
        <p14:creationId xmlns:p14="http://schemas.microsoft.com/office/powerpoint/2010/main" val="3729211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8B8F4-F81C-31EB-8E6B-9FE39683B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Activity Tasks 3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24BF7B-6C8E-6433-9E46-BA521AC79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583378C-AF87-4989-BFED-2CB2F536FFF9}" type="datetime1">
              <a:rPr lang="en-GB" altLang="en-US" smtClean="0"/>
              <a:pPr>
                <a:defRPr/>
              </a:pPr>
              <a:t>04/06/2024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E9DAB-3BA0-7EA9-B6B6-F95DB1B9DD7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5872DB-9DE1-462F-AC65-498BE3958EBD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7" name="Picture 5">
            <a:extLst>
              <a:ext uri="{FF2B5EF4-FFF2-40B4-BE49-F238E27FC236}">
                <a16:creationId xmlns:a16="http://schemas.microsoft.com/office/drawing/2014/main" id="{16A254E2-7ED2-3C39-0FBD-6229B2D13B6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6913" y="1600200"/>
            <a:ext cx="3981686" cy="3989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500009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224</Words>
  <Application>Microsoft Office PowerPoint</Application>
  <PresentationFormat>Widescreen</PresentationFormat>
  <Paragraphs>39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Malgun Gothic</vt:lpstr>
      <vt:lpstr>Aptos</vt:lpstr>
      <vt:lpstr>Arial</vt:lpstr>
      <vt:lpstr>Myriad Pro</vt:lpstr>
      <vt:lpstr>20140311PresentationUWTSDTemplate</vt:lpstr>
      <vt:lpstr>LCBB40011: Community Engagement      </vt:lpstr>
      <vt:lpstr>Seminar Activity </vt:lpstr>
      <vt:lpstr>Seminar Activity Task 1</vt:lpstr>
      <vt:lpstr>Seminar Activity Tasks 2</vt:lpstr>
      <vt:lpstr>Seminar Activity Tasks 3</vt:lpstr>
      <vt:lpstr>Seminar Activity Tasks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LCBB4002: Community Engagement</dc:title>
  <dc:creator>Molly Jack</dc:creator>
  <cp:lastModifiedBy>Molly Jack</cp:lastModifiedBy>
  <cp:revision>24</cp:revision>
  <dcterms:created xsi:type="dcterms:W3CDTF">2021-06-11T21:49:32Z</dcterms:created>
  <dcterms:modified xsi:type="dcterms:W3CDTF">2024-06-04T02:04:49Z</dcterms:modified>
</cp:coreProperties>
</file>