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8" r:id="rId2"/>
    <p:sldId id="262" r:id="rId3"/>
    <p:sldId id="264" r:id="rId4"/>
    <p:sldId id="260" r:id="rId5"/>
    <p:sldId id="270" r:id="rId6"/>
    <p:sldId id="266" r:id="rId7"/>
    <p:sldId id="263" r:id="rId8"/>
    <p:sldId id="265" r:id="rId9"/>
    <p:sldId id="268" r:id="rId10"/>
    <p:sldId id="269" r:id="rId11"/>
    <p:sldId id="267"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1C9B6A-2FC3-62AB-E78C-4F82498609DA}" v="1602" dt="2025-12-12T13:00:18.437"/>
    <p1510:client id="{957B45FD-10D6-2C8E-A817-6552D4CF4B84}" v="345" dt="2025-12-12T13:32:52.0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ina Khanum (2429871)" userId="S::2429871@student.uwtsd.ac.uk::e8fee631-6916-4829-aba4-790015e67eb0" providerId="AD" clId="Web-{EE8B98B6-945E-17C4-F960-C6E2971A04C8}"/>
    <pc:docChg chg="addSld delSld modSld sldOrd">
      <pc:chgData name="Mumina Khanum (2429871)" userId="S::2429871@student.uwtsd.ac.uk::e8fee631-6916-4829-aba4-790015e67eb0" providerId="AD" clId="Web-{EE8B98B6-945E-17C4-F960-C6E2971A04C8}" dt="2025-11-28T16:18:32.517" v="192" actId="20577"/>
      <pc:docMkLst>
        <pc:docMk/>
      </pc:docMkLst>
      <pc:sldChg chg="addSp delSp modSp">
        <pc:chgData name="Mumina Khanum (2429871)" userId="S::2429871@student.uwtsd.ac.uk::e8fee631-6916-4829-aba4-790015e67eb0" providerId="AD" clId="Web-{EE8B98B6-945E-17C4-F960-C6E2971A04C8}" dt="2025-11-28T16:18:32.517" v="192" actId="20577"/>
        <pc:sldMkLst>
          <pc:docMk/>
          <pc:sldMk cId="2154996907" sldId="258"/>
        </pc:sldMkLst>
        <pc:spChg chg="mod">
          <ac:chgData name="Mumina Khanum (2429871)" userId="S::2429871@student.uwtsd.ac.uk::e8fee631-6916-4829-aba4-790015e67eb0" providerId="AD" clId="Web-{EE8B98B6-945E-17C4-F960-C6E2971A04C8}" dt="2025-11-28T16:18:32.517" v="192" actId="20577"/>
          <ac:spMkLst>
            <pc:docMk/>
            <pc:sldMk cId="2154996907" sldId="258"/>
            <ac:spMk id="2" creationId="{FC6DE31A-9DB5-6982-860F-6166C0747E16}"/>
          </ac:spMkLst>
        </pc:spChg>
        <pc:spChg chg="add mod">
          <ac:chgData name="Mumina Khanum (2429871)" userId="S::2429871@student.uwtsd.ac.uk::e8fee631-6916-4829-aba4-790015e67eb0" providerId="AD" clId="Web-{EE8B98B6-945E-17C4-F960-C6E2971A04C8}" dt="2025-11-28T16:18:25.876" v="191" actId="20577"/>
          <ac:spMkLst>
            <pc:docMk/>
            <pc:sldMk cId="2154996907" sldId="258"/>
            <ac:spMk id="3" creationId="{2AA01C76-D22A-EBB2-C5E9-E7D8150B9310}"/>
          </ac:spMkLst>
        </pc:spChg>
      </pc:sldChg>
      <pc:sldChg chg="modSp ord">
        <pc:chgData name="Mumina Khanum (2429871)" userId="S::2429871@student.uwtsd.ac.uk::e8fee631-6916-4829-aba4-790015e67eb0" providerId="AD" clId="Web-{EE8B98B6-945E-17C4-F960-C6E2971A04C8}" dt="2025-11-28T15:35:57.410" v="17"/>
        <pc:sldMkLst>
          <pc:docMk/>
          <pc:sldMk cId="3130261623" sldId="262"/>
        </pc:sldMkLst>
        <pc:graphicFrameChg chg="modGraphic">
          <ac:chgData name="Mumina Khanum (2429871)" userId="S::2429871@student.uwtsd.ac.uk::e8fee631-6916-4829-aba4-790015e67eb0" providerId="AD" clId="Web-{EE8B98B6-945E-17C4-F960-C6E2971A04C8}" dt="2025-11-28T15:34:12.662" v="11" actId="20577"/>
          <ac:graphicFrameMkLst>
            <pc:docMk/>
            <pc:sldMk cId="3130261623" sldId="262"/>
            <ac:graphicFrameMk id="6" creationId="{E5238E37-D0BA-0BAE-E859-59E7D59C1F69}"/>
          </ac:graphicFrameMkLst>
        </pc:graphicFrameChg>
      </pc:sldChg>
      <pc:sldChg chg="ord">
        <pc:chgData name="Mumina Khanum (2429871)" userId="S::2429871@student.uwtsd.ac.uk::e8fee631-6916-4829-aba4-790015e67eb0" providerId="AD" clId="Web-{EE8B98B6-945E-17C4-F960-C6E2971A04C8}" dt="2025-11-28T15:34:48.595" v="15"/>
        <pc:sldMkLst>
          <pc:docMk/>
          <pc:sldMk cId="2853892414" sldId="264"/>
        </pc:sldMkLst>
      </pc:sldChg>
      <pc:sldChg chg="ord">
        <pc:chgData name="Mumina Khanum (2429871)" userId="S::2429871@student.uwtsd.ac.uk::e8fee631-6916-4829-aba4-790015e67eb0" providerId="AD" clId="Web-{EE8B98B6-945E-17C4-F960-C6E2971A04C8}" dt="2025-11-28T15:37:10.004" v="19"/>
        <pc:sldMkLst>
          <pc:docMk/>
          <pc:sldMk cId="523316552" sldId="266"/>
        </pc:sldMkLst>
      </pc:sldChg>
    </pc:docChg>
  </pc:docChgLst>
  <pc:docChgLst>
    <pc:chgData name="Mumina Khanum (2429871)" userId="S::2429871@student.uwtsd.ac.uk::e8fee631-6916-4829-aba4-790015e67eb0" providerId="AD" clId="Web-{957B45FD-10D6-2C8E-A817-6552D4CF4B84}"/>
    <pc:docChg chg="modSld">
      <pc:chgData name="Mumina Khanum (2429871)" userId="S::2429871@student.uwtsd.ac.uk::e8fee631-6916-4829-aba4-790015e67eb0" providerId="AD" clId="Web-{957B45FD-10D6-2C8E-A817-6552D4CF4B84}" dt="2025-12-12T13:32:52.067" v="269" actId="1076"/>
      <pc:docMkLst>
        <pc:docMk/>
      </pc:docMkLst>
      <pc:sldChg chg="addSp modSp mod setBg">
        <pc:chgData name="Mumina Khanum (2429871)" userId="S::2429871@student.uwtsd.ac.uk::e8fee631-6916-4829-aba4-790015e67eb0" providerId="AD" clId="Web-{957B45FD-10D6-2C8E-A817-6552D4CF4B84}" dt="2025-12-12T13:32:52.067" v="269" actId="1076"/>
        <pc:sldMkLst>
          <pc:docMk/>
          <pc:sldMk cId="2154996907" sldId="258"/>
        </pc:sldMkLst>
        <pc:spChg chg="mod">
          <ac:chgData name="Mumina Khanum (2429871)" userId="S::2429871@student.uwtsd.ac.uk::e8fee631-6916-4829-aba4-790015e67eb0" providerId="AD" clId="Web-{957B45FD-10D6-2C8E-A817-6552D4CF4B84}" dt="2025-12-12T13:32:52.067" v="269" actId="1076"/>
          <ac:spMkLst>
            <pc:docMk/>
            <pc:sldMk cId="2154996907" sldId="258"/>
            <ac:spMk id="2" creationId="{FC6DE31A-9DB5-6982-860F-6166C0747E16}"/>
          </ac:spMkLst>
        </pc:spChg>
        <pc:spChg chg="mod">
          <ac:chgData name="Mumina Khanum (2429871)" userId="S::2429871@student.uwtsd.ac.uk::e8fee631-6916-4829-aba4-790015e67eb0" providerId="AD" clId="Web-{957B45FD-10D6-2C8E-A817-6552D4CF4B84}" dt="2025-12-12T13:32:37.488" v="268" actId="1076"/>
          <ac:spMkLst>
            <pc:docMk/>
            <pc:sldMk cId="2154996907" sldId="258"/>
            <ac:spMk id="3" creationId="{2AA01C76-D22A-EBB2-C5E9-E7D8150B9310}"/>
          </ac:spMkLst>
        </pc:spChg>
        <pc:spChg chg="add">
          <ac:chgData name="Mumina Khanum (2429871)" userId="S::2429871@student.uwtsd.ac.uk::e8fee631-6916-4829-aba4-790015e67eb0" providerId="AD" clId="Web-{957B45FD-10D6-2C8E-A817-6552D4CF4B84}" dt="2025-12-12T13:30:57.204" v="256"/>
          <ac:spMkLst>
            <pc:docMk/>
            <pc:sldMk cId="2154996907" sldId="258"/>
            <ac:spMk id="8" creationId="{D038248A-211C-4EEC-8401-C761B929FB52}"/>
          </ac:spMkLst>
        </pc:spChg>
        <pc:spChg chg="add">
          <ac:chgData name="Mumina Khanum (2429871)" userId="S::2429871@student.uwtsd.ac.uk::e8fee631-6916-4829-aba4-790015e67eb0" providerId="AD" clId="Web-{957B45FD-10D6-2C8E-A817-6552D4CF4B84}" dt="2025-12-12T13:30:57.204" v="256"/>
          <ac:spMkLst>
            <pc:docMk/>
            <pc:sldMk cId="2154996907" sldId="258"/>
            <ac:spMk id="10" creationId="{C30A849F-66D9-40C8-BEC8-35AFF8F4568F}"/>
          </ac:spMkLst>
        </pc:spChg>
        <pc:grpChg chg="add">
          <ac:chgData name="Mumina Khanum (2429871)" userId="S::2429871@student.uwtsd.ac.uk::e8fee631-6916-4829-aba4-790015e67eb0" providerId="AD" clId="Web-{957B45FD-10D6-2C8E-A817-6552D4CF4B84}" dt="2025-12-12T13:30:57.204" v="256"/>
          <ac:grpSpMkLst>
            <pc:docMk/>
            <pc:sldMk cId="2154996907" sldId="258"/>
            <ac:grpSpMk id="12" creationId="{04542298-A2B1-480F-A11C-A40EDD19B857}"/>
          </ac:grpSpMkLst>
        </pc:grpChg>
        <pc:grpChg chg="add">
          <ac:chgData name="Mumina Khanum (2429871)" userId="S::2429871@student.uwtsd.ac.uk::e8fee631-6916-4829-aba4-790015e67eb0" providerId="AD" clId="Web-{957B45FD-10D6-2C8E-A817-6552D4CF4B84}" dt="2025-12-12T13:30:57.204" v="256"/>
          <ac:grpSpMkLst>
            <pc:docMk/>
            <pc:sldMk cId="2154996907" sldId="258"/>
            <ac:grpSpMk id="18" creationId="{2A5C9C35-2375-49EB-B99C-17C87D42FE7C}"/>
          </ac:grpSpMkLst>
        </pc:grpChg>
      </pc:sldChg>
      <pc:sldChg chg="modSp">
        <pc:chgData name="Mumina Khanum (2429871)" userId="S::2429871@student.uwtsd.ac.uk::e8fee631-6916-4829-aba4-790015e67eb0" providerId="AD" clId="Web-{957B45FD-10D6-2C8E-A817-6552D4CF4B84}" dt="2025-12-12T13:21:09.705" v="187" actId="20577"/>
        <pc:sldMkLst>
          <pc:docMk/>
          <pc:sldMk cId="2184972412" sldId="261"/>
        </pc:sldMkLst>
        <pc:spChg chg="mod">
          <ac:chgData name="Mumina Khanum (2429871)" userId="S::2429871@student.uwtsd.ac.uk::e8fee631-6916-4829-aba4-790015e67eb0" providerId="AD" clId="Web-{957B45FD-10D6-2C8E-A817-6552D4CF4B84}" dt="2025-12-12T13:21:09.705" v="187" actId="20577"/>
          <ac:spMkLst>
            <pc:docMk/>
            <pc:sldMk cId="2184972412" sldId="261"/>
            <ac:spMk id="2" creationId="{8C292A71-C1C6-B50B-A10C-52F769437760}"/>
          </ac:spMkLst>
        </pc:spChg>
        <pc:spChg chg="mod">
          <ac:chgData name="Mumina Khanum (2429871)" userId="S::2429871@student.uwtsd.ac.uk::e8fee631-6916-4829-aba4-790015e67eb0" providerId="AD" clId="Web-{957B45FD-10D6-2C8E-A817-6552D4CF4B84}" dt="2025-12-12T13:21:05.330" v="183" actId="20577"/>
          <ac:spMkLst>
            <pc:docMk/>
            <pc:sldMk cId="2184972412" sldId="261"/>
            <ac:spMk id="3" creationId="{C791B9A1-9651-06D9-F676-AF39B2009C4A}"/>
          </ac:spMkLst>
        </pc:spChg>
      </pc:sldChg>
      <pc:sldChg chg="modSp">
        <pc:chgData name="Mumina Khanum (2429871)" userId="S::2429871@student.uwtsd.ac.uk::e8fee631-6916-4829-aba4-790015e67eb0" providerId="AD" clId="Web-{957B45FD-10D6-2C8E-A817-6552D4CF4B84}" dt="2025-12-12T13:23:26.247" v="229" actId="20577"/>
        <pc:sldMkLst>
          <pc:docMk/>
          <pc:sldMk cId="2853892414" sldId="264"/>
        </pc:sldMkLst>
        <pc:spChg chg="mod">
          <ac:chgData name="Mumina Khanum (2429871)" userId="S::2429871@student.uwtsd.ac.uk::e8fee631-6916-4829-aba4-790015e67eb0" providerId="AD" clId="Web-{957B45FD-10D6-2C8E-A817-6552D4CF4B84}" dt="2025-12-12T13:23:26.247" v="229" actId="20577"/>
          <ac:spMkLst>
            <pc:docMk/>
            <pc:sldMk cId="2853892414" sldId="264"/>
            <ac:spMk id="2" creationId="{104DF3D8-0490-CD7A-920A-8280A250CB24}"/>
          </ac:spMkLst>
        </pc:spChg>
        <pc:graphicFrameChg chg="mod modGraphic">
          <ac:chgData name="Mumina Khanum (2429871)" userId="S::2429871@student.uwtsd.ac.uk::e8fee631-6916-4829-aba4-790015e67eb0" providerId="AD" clId="Web-{957B45FD-10D6-2C8E-A817-6552D4CF4B84}" dt="2025-12-12T13:23:11.620" v="227" actId="20577"/>
          <ac:graphicFrameMkLst>
            <pc:docMk/>
            <pc:sldMk cId="2853892414" sldId="264"/>
            <ac:graphicFrameMk id="6" creationId="{BFB10F8D-9482-8C14-7A0D-20EE255C5E42}"/>
          </ac:graphicFrameMkLst>
        </pc:graphicFrameChg>
      </pc:sldChg>
      <pc:sldChg chg="modSp">
        <pc:chgData name="Mumina Khanum (2429871)" userId="S::2429871@student.uwtsd.ac.uk::e8fee631-6916-4829-aba4-790015e67eb0" providerId="AD" clId="Web-{957B45FD-10D6-2C8E-A817-6552D4CF4B84}" dt="2025-12-12T13:13:08.452" v="115" actId="20577"/>
        <pc:sldMkLst>
          <pc:docMk/>
          <pc:sldMk cId="1987763963" sldId="267"/>
        </pc:sldMkLst>
        <pc:spChg chg="mod">
          <ac:chgData name="Mumina Khanum (2429871)" userId="S::2429871@student.uwtsd.ac.uk::e8fee631-6916-4829-aba4-790015e67eb0" providerId="AD" clId="Web-{957B45FD-10D6-2C8E-A817-6552D4CF4B84}" dt="2025-12-12T13:11:42.732" v="91" actId="1076"/>
          <ac:spMkLst>
            <pc:docMk/>
            <pc:sldMk cId="1987763963" sldId="267"/>
            <ac:spMk id="2" creationId="{8C62F324-C3B6-2E6D-B6D9-07D011B7316F}"/>
          </ac:spMkLst>
        </pc:spChg>
        <pc:spChg chg="mod">
          <ac:chgData name="Mumina Khanum (2429871)" userId="S::2429871@student.uwtsd.ac.uk::e8fee631-6916-4829-aba4-790015e67eb0" providerId="AD" clId="Web-{957B45FD-10D6-2C8E-A817-6552D4CF4B84}" dt="2025-12-12T13:13:08.452" v="115" actId="20577"/>
          <ac:spMkLst>
            <pc:docMk/>
            <pc:sldMk cId="1987763963" sldId="267"/>
            <ac:spMk id="17" creationId="{CA400367-D20C-9047-3207-812C69B73993}"/>
          </ac:spMkLst>
        </pc:spChg>
      </pc:sldChg>
    </pc:docChg>
  </pc:docChgLst>
  <pc:docChgLst>
    <pc:chgData name="Mumina Khanum (2429871)" userId="S::2429871@student.uwtsd.ac.uk::e8fee631-6916-4829-aba4-790015e67eb0" providerId="AD" clId="Web-{341C9B6A-2FC3-62AB-E78C-4F82498609DA}"/>
    <pc:docChg chg="modSld">
      <pc:chgData name="Mumina Khanum (2429871)" userId="S::2429871@student.uwtsd.ac.uk::e8fee631-6916-4829-aba4-790015e67eb0" providerId="AD" clId="Web-{341C9B6A-2FC3-62AB-E78C-4F82498609DA}" dt="2025-12-12T13:00:18.437" v="1657" actId="20577"/>
      <pc:docMkLst>
        <pc:docMk/>
      </pc:docMkLst>
      <pc:sldChg chg="modSp">
        <pc:chgData name="Mumina Khanum (2429871)" userId="S::2429871@student.uwtsd.ac.uk::e8fee631-6916-4829-aba4-790015e67eb0" providerId="AD" clId="Web-{341C9B6A-2FC3-62AB-E78C-4F82498609DA}" dt="2025-12-12T11:35:38.157" v="85" actId="20577"/>
        <pc:sldMkLst>
          <pc:docMk/>
          <pc:sldMk cId="3283474418" sldId="260"/>
        </pc:sldMkLst>
        <pc:spChg chg="mod">
          <ac:chgData name="Mumina Khanum (2429871)" userId="S::2429871@student.uwtsd.ac.uk::e8fee631-6916-4829-aba4-790015e67eb0" providerId="AD" clId="Web-{341C9B6A-2FC3-62AB-E78C-4F82498609DA}" dt="2025-12-12T11:34:27.358" v="71" actId="20577"/>
          <ac:spMkLst>
            <pc:docMk/>
            <pc:sldMk cId="3283474418" sldId="260"/>
            <ac:spMk id="3" creationId="{22D6C3BA-F784-96ED-9C78-5510F561B4AC}"/>
          </ac:spMkLst>
        </pc:spChg>
        <pc:graphicFrameChg chg="modGraphic">
          <ac:chgData name="Mumina Khanum (2429871)" userId="S::2429871@student.uwtsd.ac.uk::e8fee631-6916-4829-aba4-790015e67eb0" providerId="AD" clId="Web-{341C9B6A-2FC3-62AB-E78C-4F82498609DA}" dt="2025-12-12T11:35:38.157" v="85" actId="20577"/>
          <ac:graphicFrameMkLst>
            <pc:docMk/>
            <pc:sldMk cId="3283474418" sldId="260"/>
            <ac:graphicFrameMk id="7" creationId="{BA1F8B6D-79BA-4D31-460B-425DE012CB6F}"/>
          </ac:graphicFrameMkLst>
        </pc:graphicFrameChg>
      </pc:sldChg>
      <pc:sldChg chg="addSp modSp">
        <pc:chgData name="Mumina Khanum (2429871)" userId="S::2429871@student.uwtsd.ac.uk::e8fee631-6916-4829-aba4-790015e67eb0" providerId="AD" clId="Web-{341C9B6A-2FC3-62AB-E78C-4F82498609DA}" dt="2025-12-12T12:50:08.276" v="1459" actId="20577"/>
        <pc:sldMkLst>
          <pc:docMk/>
          <pc:sldMk cId="2184972412" sldId="261"/>
        </pc:sldMkLst>
        <pc:spChg chg="add mod">
          <ac:chgData name="Mumina Khanum (2429871)" userId="S::2429871@student.uwtsd.ac.uk::e8fee631-6916-4829-aba4-790015e67eb0" providerId="AD" clId="Web-{341C9B6A-2FC3-62AB-E78C-4F82498609DA}" dt="2025-12-12T12:39:14.875" v="1323" actId="1076"/>
          <ac:spMkLst>
            <pc:docMk/>
            <pc:sldMk cId="2184972412" sldId="261"/>
            <ac:spMk id="2" creationId="{8C292A71-C1C6-B50B-A10C-52F769437760}"/>
          </ac:spMkLst>
        </pc:spChg>
        <pc:spChg chg="mod">
          <ac:chgData name="Mumina Khanum (2429871)" userId="S::2429871@student.uwtsd.ac.uk::e8fee631-6916-4829-aba4-790015e67eb0" providerId="AD" clId="Web-{341C9B6A-2FC3-62AB-E78C-4F82498609DA}" dt="2025-12-12T12:50:08.276" v="1459" actId="20577"/>
          <ac:spMkLst>
            <pc:docMk/>
            <pc:sldMk cId="2184972412" sldId="261"/>
            <ac:spMk id="3" creationId="{C791B9A1-9651-06D9-F676-AF39B2009C4A}"/>
          </ac:spMkLst>
        </pc:spChg>
      </pc:sldChg>
      <pc:sldChg chg="modSp">
        <pc:chgData name="Mumina Khanum (2429871)" userId="S::2429871@student.uwtsd.ac.uk::e8fee631-6916-4829-aba4-790015e67eb0" providerId="AD" clId="Web-{341C9B6A-2FC3-62AB-E78C-4F82498609DA}" dt="2025-12-12T11:33:26.154" v="52" actId="20577"/>
        <pc:sldMkLst>
          <pc:docMk/>
          <pc:sldMk cId="3130261623" sldId="262"/>
        </pc:sldMkLst>
        <pc:spChg chg="mod">
          <ac:chgData name="Mumina Khanum (2429871)" userId="S::2429871@student.uwtsd.ac.uk::e8fee631-6916-4829-aba4-790015e67eb0" providerId="AD" clId="Web-{341C9B6A-2FC3-62AB-E78C-4F82498609DA}" dt="2025-12-12T11:32:12.057" v="37" actId="14100"/>
          <ac:spMkLst>
            <pc:docMk/>
            <pc:sldMk cId="3130261623" sldId="262"/>
            <ac:spMk id="2" creationId="{E1CAD9E1-F94E-3F25-FB0A-48FD28B655C7}"/>
          </ac:spMkLst>
        </pc:spChg>
        <pc:graphicFrameChg chg="mod modGraphic">
          <ac:chgData name="Mumina Khanum (2429871)" userId="S::2429871@student.uwtsd.ac.uk::e8fee631-6916-4829-aba4-790015e67eb0" providerId="AD" clId="Web-{341C9B6A-2FC3-62AB-E78C-4F82498609DA}" dt="2025-12-12T11:33:26.154" v="52" actId="20577"/>
          <ac:graphicFrameMkLst>
            <pc:docMk/>
            <pc:sldMk cId="3130261623" sldId="262"/>
            <ac:graphicFrameMk id="6" creationId="{E5238E37-D0BA-0BAE-E859-59E7D59C1F69}"/>
          </ac:graphicFrameMkLst>
        </pc:graphicFrameChg>
      </pc:sldChg>
      <pc:sldChg chg="modSp">
        <pc:chgData name="Mumina Khanum (2429871)" userId="S::2429871@student.uwtsd.ac.uk::e8fee631-6916-4829-aba4-790015e67eb0" providerId="AD" clId="Web-{341C9B6A-2FC3-62AB-E78C-4F82498609DA}" dt="2025-12-12T12:04:55.682" v="578" actId="20577"/>
        <pc:sldMkLst>
          <pc:docMk/>
          <pc:sldMk cId="1882195598" sldId="263"/>
        </pc:sldMkLst>
        <pc:spChg chg="mod">
          <ac:chgData name="Mumina Khanum (2429871)" userId="S::2429871@student.uwtsd.ac.uk::e8fee631-6916-4829-aba4-790015e67eb0" providerId="AD" clId="Web-{341C9B6A-2FC3-62AB-E78C-4F82498609DA}" dt="2025-12-12T12:00:28.277" v="506" actId="20577"/>
          <ac:spMkLst>
            <pc:docMk/>
            <pc:sldMk cId="1882195598" sldId="263"/>
            <ac:spMk id="2" creationId="{CC21FA24-5ABC-BF5F-7BFE-D64C52E5C65D}"/>
          </ac:spMkLst>
        </pc:spChg>
        <pc:spChg chg="mod">
          <ac:chgData name="Mumina Khanum (2429871)" userId="S::2429871@student.uwtsd.ac.uk::e8fee631-6916-4829-aba4-790015e67eb0" providerId="AD" clId="Web-{341C9B6A-2FC3-62AB-E78C-4F82498609DA}" dt="2025-12-12T12:04:55.682" v="578" actId="20577"/>
          <ac:spMkLst>
            <pc:docMk/>
            <pc:sldMk cId="1882195598" sldId="263"/>
            <ac:spMk id="4" creationId="{C7C0EFC4-DB45-6A0D-9862-F75A2D98E362}"/>
          </ac:spMkLst>
        </pc:spChg>
      </pc:sldChg>
      <pc:sldChg chg="modSp">
        <pc:chgData name="Mumina Khanum (2429871)" userId="S::2429871@student.uwtsd.ac.uk::e8fee631-6916-4829-aba4-790015e67eb0" providerId="AD" clId="Web-{341C9B6A-2FC3-62AB-E78C-4F82498609DA}" dt="2025-12-12T11:34:09.467" v="65" actId="20577"/>
        <pc:sldMkLst>
          <pc:docMk/>
          <pc:sldMk cId="2853892414" sldId="264"/>
        </pc:sldMkLst>
        <pc:graphicFrameChg chg="modGraphic">
          <ac:chgData name="Mumina Khanum (2429871)" userId="S::2429871@student.uwtsd.ac.uk::e8fee631-6916-4829-aba4-790015e67eb0" providerId="AD" clId="Web-{341C9B6A-2FC3-62AB-E78C-4F82498609DA}" dt="2025-12-12T11:34:09.467" v="65" actId="20577"/>
          <ac:graphicFrameMkLst>
            <pc:docMk/>
            <pc:sldMk cId="2853892414" sldId="264"/>
            <ac:graphicFrameMk id="6" creationId="{BFB10F8D-9482-8C14-7A0D-20EE255C5E42}"/>
          </ac:graphicFrameMkLst>
        </pc:graphicFrameChg>
      </pc:sldChg>
      <pc:sldChg chg="modSp">
        <pc:chgData name="Mumina Khanum (2429871)" userId="S::2429871@student.uwtsd.ac.uk::e8fee631-6916-4829-aba4-790015e67eb0" providerId="AD" clId="Web-{341C9B6A-2FC3-62AB-E78C-4F82498609DA}" dt="2025-12-12T12:10:09.622" v="672" actId="1076"/>
        <pc:sldMkLst>
          <pc:docMk/>
          <pc:sldMk cId="3138822373" sldId="265"/>
        </pc:sldMkLst>
        <pc:spChg chg="mod">
          <ac:chgData name="Mumina Khanum (2429871)" userId="S::2429871@student.uwtsd.ac.uk::e8fee631-6916-4829-aba4-790015e67eb0" providerId="AD" clId="Web-{341C9B6A-2FC3-62AB-E78C-4F82498609DA}" dt="2025-12-12T12:10:09.622" v="672" actId="1076"/>
          <ac:spMkLst>
            <pc:docMk/>
            <pc:sldMk cId="3138822373" sldId="265"/>
            <ac:spMk id="2" creationId="{AF2759F2-063C-1DD6-7C26-CDF59897EC28}"/>
          </ac:spMkLst>
        </pc:spChg>
        <pc:graphicFrameChg chg="modGraphic">
          <ac:chgData name="Mumina Khanum (2429871)" userId="S::2429871@student.uwtsd.ac.uk::e8fee631-6916-4829-aba4-790015e67eb0" providerId="AD" clId="Web-{341C9B6A-2FC3-62AB-E78C-4F82498609DA}" dt="2025-12-12T12:07:48.132" v="647" actId="20577"/>
          <ac:graphicFrameMkLst>
            <pc:docMk/>
            <pc:sldMk cId="3138822373" sldId="265"/>
            <ac:graphicFrameMk id="13" creationId="{7CE3847E-4224-4E04-488E-41C53AE76C8E}"/>
          </ac:graphicFrameMkLst>
        </pc:graphicFrameChg>
      </pc:sldChg>
      <pc:sldChg chg="modSp">
        <pc:chgData name="Mumina Khanum (2429871)" userId="S::2429871@student.uwtsd.ac.uk::e8fee631-6916-4829-aba4-790015e67eb0" providerId="AD" clId="Web-{341C9B6A-2FC3-62AB-E78C-4F82498609DA}" dt="2025-12-12T11:38:06.316" v="122" actId="20577"/>
        <pc:sldMkLst>
          <pc:docMk/>
          <pc:sldMk cId="523316552" sldId="266"/>
        </pc:sldMkLst>
        <pc:spChg chg="mod">
          <ac:chgData name="Mumina Khanum (2429871)" userId="S::2429871@student.uwtsd.ac.uk::e8fee631-6916-4829-aba4-790015e67eb0" providerId="AD" clId="Web-{341C9B6A-2FC3-62AB-E78C-4F82498609DA}" dt="2025-12-12T11:36:41.924" v="91" actId="20577"/>
          <ac:spMkLst>
            <pc:docMk/>
            <pc:sldMk cId="523316552" sldId="266"/>
            <ac:spMk id="2" creationId="{F86821E8-741F-3A4B-43E0-50ED514B2E22}"/>
          </ac:spMkLst>
        </pc:spChg>
        <pc:graphicFrameChg chg="modGraphic">
          <ac:chgData name="Mumina Khanum (2429871)" userId="S::2429871@student.uwtsd.ac.uk::e8fee631-6916-4829-aba4-790015e67eb0" providerId="AD" clId="Web-{341C9B6A-2FC3-62AB-E78C-4F82498609DA}" dt="2025-12-12T11:38:06.316" v="122" actId="20577"/>
          <ac:graphicFrameMkLst>
            <pc:docMk/>
            <pc:sldMk cId="523316552" sldId="266"/>
            <ac:graphicFrameMk id="23" creationId="{242AF3DC-C72A-C8D7-5984-4CC890043671}"/>
          </ac:graphicFrameMkLst>
        </pc:graphicFrameChg>
      </pc:sldChg>
      <pc:sldChg chg="modSp">
        <pc:chgData name="Mumina Khanum (2429871)" userId="S::2429871@student.uwtsd.ac.uk::e8fee631-6916-4829-aba4-790015e67eb0" providerId="AD" clId="Web-{341C9B6A-2FC3-62AB-E78C-4F82498609DA}" dt="2025-12-12T13:00:18.437" v="1657" actId="20577"/>
        <pc:sldMkLst>
          <pc:docMk/>
          <pc:sldMk cId="1987763963" sldId="267"/>
        </pc:sldMkLst>
        <pc:spChg chg="mod">
          <ac:chgData name="Mumina Khanum (2429871)" userId="S::2429871@student.uwtsd.ac.uk::e8fee631-6916-4829-aba4-790015e67eb0" providerId="AD" clId="Web-{341C9B6A-2FC3-62AB-E78C-4F82498609DA}" dt="2025-12-12T12:34:40.392" v="1257" actId="1076"/>
          <ac:spMkLst>
            <pc:docMk/>
            <pc:sldMk cId="1987763963" sldId="267"/>
            <ac:spMk id="2" creationId="{8C62F324-C3B6-2E6D-B6D9-07D011B7316F}"/>
          </ac:spMkLst>
        </pc:spChg>
        <pc:spChg chg="mod">
          <ac:chgData name="Mumina Khanum (2429871)" userId="S::2429871@student.uwtsd.ac.uk::e8fee631-6916-4829-aba4-790015e67eb0" providerId="AD" clId="Web-{341C9B6A-2FC3-62AB-E78C-4F82498609DA}" dt="2025-12-12T13:00:18.437" v="1657" actId="20577"/>
          <ac:spMkLst>
            <pc:docMk/>
            <pc:sldMk cId="1987763963" sldId="267"/>
            <ac:spMk id="17" creationId="{CA400367-D20C-9047-3207-812C69B73993}"/>
          </ac:spMkLst>
        </pc:spChg>
      </pc:sldChg>
      <pc:sldChg chg="modSp modNotes">
        <pc:chgData name="Mumina Khanum (2429871)" userId="S::2429871@student.uwtsd.ac.uk::e8fee631-6916-4829-aba4-790015e67eb0" providerId="AD" clId="Web-{341C9B6A-2FC3-62AB-E78C-4F82498609DA}" dt="2025-12-12T12:17:12.021" v="777" actId="20577"/>
        <pc:sldMkLst>
          <pc:docMk/>
          <pc:sldMk cId="3220474180" sldId="268"/>
        </pc:sldMkLst>
        <pc:spChg chg="mod">
          <ac:chgData name="Mumina Khanum (2429871)" userId="S::2429871@student.uwtsd.ac.uk::e8fee631-6916-4829-aba4-790015e67eb0" providerId="AD" clId="Web-{341C9B6A-2FC3-62AB-E78C-4F82498609DA}" dt="2025-12-12T12:17:12.021" v="777" actId="20577"/>
          <ac:spMkLst>
            <pc:docMk/>
            <pc:sldMk cId="3220474180" sldId="268"/>
            <ac:spMk id="3" creationId="{BB423ED4-0AA5-A301-E733-46134F9A305F}"/>
          </ac:spMkLst>
        </pc:spChg>
        <pc:picChg chg="mod">
          <ac:chgData name="Mumina Khanum (2429871)" userId="S::2429871@student.uwtsd.ac.uk::e8fee631-6916-4829-aba4-790015e67eb0" providerId="AD" clId="Web-{341C9B6A-2FC3-62AB-E78C-4F82498609DA}" dt="2025-12-12T12:10:34.279" v="673" actId="1076"/>
          <ac:picMkLst>
            <pc:docMk/>
            <pc:sldMk cId="3220474180" sldId="268"/>
            <ac:picMk id="5" creationId="{C9C2D0B4-A20B-5F88-3350-16677FA00316}"/>
          </ac:picMkLst>
        </pc:picChg>
      </pc:sldChg>
      <pc:sldChg chg="modSp">
        <pc:chgData name="Mumina Khanum (2429871)" userId="S::2429871@student.uwtsd.ac.uk::e8fee631-6916-4829-aba4-790015e67eb0" providerId="AD" clId="Web-{341C9B6A-2FC3-62AB-E78C-4F82498609DA}" dt="2025-12-12T12:24:56.033" v="928" actId="20577"/>
        <pc:sldMkLst>
          <pc:docMk/>
          <pc:sldMk cId="1255586289" sldId="269"/>
        </pc:sldMkLst>
        <pc:spChg chg="mod">
          <ac:chgData name="Mumina Khanum (2429871)" userId="S::2429871@student.uwtsd.ac.uk::e8fee631-6916-4829-aba4-790015e67eb0" providerId="AD" clId="Web-{341C9B6A-2FC3-62AB-E78C-4F82498609DA}" dt="2025-12-12T12:24:56.033" v="928" actId="20577"/>
          <ac:spMkLst>
            <pc:docMk/>
            <pc:sldMk cId="1255586289" sldId="269"/>
            <ac:spMk id="3" creationId="{F3B0B6F0-7B6E-C1EA-A118-C735FFBDD9CA}"/>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F1A39C-A363-4552-9C31-8EA8C8A8E1E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D84309D-3211-4E18-A242-44F50FCC04FB}">
      <dgm:prSet/>
      <dgm:spPr/>
      <dgm:t>
        <a:bodyPr/>
        <a:lstStyle/>
        <a:p>
          <a:pPr algn="ctr">
            <a:lnSpc>
              <a:spcPct val="90000"/>
            </a:lnSpc>
          </a:pPr>
          <a:r>
            <a:rPr lang="en-US" sz="2700" dirty="0">
              <a:latin typeface="Aptos"/>
              <a:ea typeface="+mn-ea"/>
              <a:cs typeface="+mn-cs"/>
            </a:rPr>
            <a:t>For my case study I have chosen this lifespan stage as I feel it has more success rate and this has the clinical </a:t>
          </a:r>
          <a:r>
            <a:rPr lang="en-US" sz="2700" dirty="0" err="1">
              <a:latin typeface="Aptos"/>
              <a:ea typeface="+mn-ea"/>
              <a:cs typeface="+mn-cs"/>
            </a:rPr>
            <a:t>guildance</a:t>
          </a:r>
          <a:r>
            <a:rPr lang="en-US" sz="2700" dirty="0">
              <a:latin typeface="Aptos"/>
              <a:ea typeface="+mn-ea"/>
              <a:cs typeface="+mn-cs"/>
            </a:rPr>
            <a:t> give to use to help this ..</a:t>
          </a:r>
        </a:p>
      </dgm:t>
    </dgm:pt>
    <dgm:pt modelId="{D27F1361-1CDE-4D81-AAF9-147119844F73}" type="parTrans" cxnId="{DAA52F98-92F0-4BEC-90CD-F4724C27E84A}">
      <dgm:prSet/>
      <dgm:spPr/>
      <dgm:t>
        <a:bodyPr/>
        <a:lstStyle/>
        <a:p>
          <a:endParaRPr lang="en-US"/>
        </a:p>
      </dgm:t>
    </dgm:pt>
    <dgm:pt modelId="{D9894289-40A8-4606-95AE-BDDCA7B9F31F}" type="sibTrans" cxnId="{DAA52F98-92F0-4BEC-90CD-F4724C27E84A}">
      <dgm:prSet/>
      <dgm:spPr/>
      <dgm:t>
        <a:bodyPr/>
        <a:lstStyle/>
        <a:p>
          <a:endParaRPr lang="en-US"/>
        </a:p>
      </dgm:t>
    </dgm:pt>
    <dgm:pt modelId="{E2117134-F983-4075-A727-FADDBF013B69}">
      <dgm:prSet/>
      <dgm:spPr/>
      <dgm:t>
        <a:bodyPr/>
        <a:lstStyle/>
        <a:p>
          <a:pPr algn="ctr" rtl="0">
            <a:lnSpc>
              <a:spcPct val="90000"/>
            </a:lnSpc>
          </a:pPr>
          <a:r>
            <a:rPr lang="en-US" sz="2700" dirty="0">
              <a:latin typeface="Aptos" panose="020B0004020202020204"/>
              <a:ea typeface="+mn-ea"/>
              <a:cs typeface="+mn-cs"/>
            </a:rPr>
            <a:t>A reference used from classroom modulers for the presentation. </a:t>
          </a:r>
        </a:p>
      </dgm:t>
    </dgm:pt>
    <dgm:pt modelId="{112BF07D-E77A-47C1-8D64-7B3353AA419D}" type="parTrans" cxnId="{9ACBAF1A-91F7-4F68-82AF-3D95E904B887}">
      <dgm:prSet/>
      <dgm:spPr/>
      <dgm:t>
        <a:bodyPr/>
        <a:lstStyle/>
        <a:p>
          <a:endParaRPr lang="en-US"/>
        </a:p>
      </dgm:t>
    </dgm:pt>
    <dgm:pt modelId="{8008356A-0259-4261-88C4-4B5F04A7FA9F}" type="sibTrans" cxnId="{9ACBAF1A-91F7-4F68-82AF-3D95E904B887}">
      <dgm:prSet/>
      <dgm:spPr/>
      <dgm:t>
        <a:bodyPr/>
        <a:lstStyle/>
        <a:p>
          <a:endParaRPr lang="en-US"/>
        </a:p>
      </dgm:t>
    </dgm:pt>
    <dgm:pt modelId="{BE5B3DB5-47BC-4BBE-A0ED-27CBDEF82EA1}" type="pres">
      <dgm:prSet presAssocID="{AEF1A39C-A363-4552-9C31-8EA8C8A8E1EE}" presName="hierChild1" presStyleCnt="0">
        <dgm:presLayoutVars>
          <dgm:chPref val="1"/>
          <dgm:dir/>
          <dgm:animOne val="branch"/>
          <dgm:animLvl val="lvl"/>
          <dgm:resizeHandles/>
        </dgm:presLayoutVars>
      </dgm:prSet>
      <dgm:spPr/>
    </dgm:pt>
    <dgm:pt modelId="{7FDD3292-9C03-414B-B995-E9FFAD578203}" type="pres">
      <dgm:prSet presAssocID="{0D84309D-3211-4E18-A242-44F50FCC04FB}" presName="hierRoot1" presStyleCnt="0"/>
      <dgm:spPr/>
    </dgm:pt>
    <dgm:pt modelId="{3B48164F-872B-4742-941A-AA050A4EAEFA}" type="pres">
      <dgm:prSet presAssocID="{0D84309D-3211-4E18-A242-44F50FCC04FB}" presName="composite" presStyleCnt="0"/>
      <dgm:spPr/>
    </dgm:pt>
    <dgm:pt modelId="{19846479-3B3E-4DEF-814A-6DBC4EDBDE62}" type="pres">
      <dgm:prSet presAssocID="{0D84309D-3211-4E18-A242-44F50FCC04FB}" presName="background" presStyleLbl="node0" presStyleIdx="0" presStyleCnt="2"/>
      <dgm:spPr/>
    </dgm:pt>
    <dgm:pt modelId="{74001516-756D-49EC-8A56-2815CB97A26D}" type="pres">
      <dgm:prSet presAssocID="{0D84309D-3211-4E18-A242-44F50FCC04FB}" presName="text" presStyleLbl="fgAcc0" presStyleIdx="0" presStyleCnt="2">
        <dgm:presLayoutVars>
          <dgm:chPref val="3"/>
        </dgm:presLayoutVars>
      </dgm:prSet>
      <dgm:spPr/>
    </dgm:pt>
    <dgm:pt modelId="{19D4CA46-D477-4DAF-9EF1-382004FDEB52}" type="pres">
      <dgm:prSet presAssocID="{0D84309D-3211-4E18-A242-44F50FCC04FB}" presName="hierChild2" presStyleCnt="0"/>
      <dgm:spPr/>
    </dgm:pt>
    <dgm:pt modelId="{5CFDE24A-FADB-494C-967C-16E6EABAC6CD}" type="pres">
      <dgm:prSet presAssocID="{E2117134-F983-4075-A727-FADDBF013B69}" presName="hierRoot1" presStyleCnt="0"/>
      <dgm:spPr/>
    </dgm:pt>
    <dgm:pt modelId="{595B7904-9A78-47AB-B295-6AADF8CA9D6D}" type="pres">
      <dgm:prSet presAssocID="{E2117134-F983-4075-A727-FADDBF013B69}" presName="composite" presStyleCnt="0"/>
      <dgm:spPr/>
    </dgm:pt>
    <dgm:pt modelId="{579303B6-CC8D-4A24-B750-CEC83A5CA4EC}" type="pres">
      <dgm:prSet presAssocID="{E2117134-F983-4075-A727-FADDBF013B69}" presName="background" presStyleLbl="node0" presStyleIdx="1" presStyleCnt="2"/>
      <dgm:spPr/>
    </dgm:pt>
    <dgm:pt modelId="{6DA5A392-6F38-49D1-9C6F-15AAB907A045}" type="pres">
      <dgm:prSet presAssocID="{E2117134-F983-4075-A727-FADDBF013B69}" presName="text" presStyleLbl="fgAcc0" presStyleIdx="1" presStyleCnt="2">
        <dgm:presLayoutVars>
          <dgm:chPref val="3"/>
        </dgm:presLayoutVars>
      </dgm:prSet>
      <dgm:spPr/>
    </dgm:pt>
    <dgm:pt modelId="{407B6036-4A3C-4D08-B735-72751031F058}" type="pres">
      <dgm:prSet presAssocID="{E2117134-F983-4075-A727-FADDBF013B69}" presName="hierChild2" presStyleCnt="0"/>
      <dgm:spPr/>
    </dgm:pt>
  </dgm:ptLst>
  <dgm:cxnLst>
    <dgm:cxn modelId="{1612870A-5DC7-4DB2-9AAE-CE2754AF1EC0}" type="presOf" srcId="{AEF1A39C-A363-4552-9C31-8EA8C8A8E1EE}" destId="{BE5B3DB5-47BC-4BBE-A0ED-27CBDEF82EA1}" srcOrd="0" destOrd="0" presId="urn:microsoft.com/office/officeart/2005/8/layout/hierarchy1"/>
    <dgm:cxn modelId="{9ACBAF1A-91F7-4F68-82AF-3D95E904B887}" srcId="{AEF1A39C-A363-4552-9C31-8EA8C8A8E1EE}" destId="{E2117134-F983-4075-A727-FADDBF013B69}" srcOrd="1" destOrd="0" parTransId="{112BF07D-E77A-47C1-8D64-7B3353AA419D}" sibTransId="{8008356A-0259-4261-88C4-4B5F04A7FA9F}"/>
    <dgm:cxn modelId="{1D899D2B-E5E0-433C-8730-22D38906D3FD}" type="presOf" srcId="{E2117134-F983-4075-A727-FADDBF013B69}" destId="{6DA5A392-6F38-49D1-9C6F-15AAB907A045}" srcOrd="0" destOrd="0" presId="urn:microsoft.com/office/officeart/2005/8/layout/hierarchy1"/>
    <dgm:cxn modelId="{96796336-2B0A-4D05-B4F8-422DD7C064DB}" type="presOf" srcId="{0D84309D-3211-4E18-A242-44F50FCC04FB}" destId="{74001516-756D-49EC-8A56-2815CB97A26D}" srcOrd="0" destOrd="0" presId="urn:microsoft.com/office/officeart/2005/8/layout/hierarchy1"/>
    <dgm:cxn modelId="{DAA52F98-92F0-4BEC-90CD-F4724C27E84A}" srcId="{AEF1A39C-A363-4552-9C31-8EA8C8A8E1EE}" destId="{0D84309D-3211-4E18-A242-44F50FCC04FB}" srcOrd="0" destOrd="0" parTransId="{D27F1361-1CDE-4D81-AAF9-147119844F73}" sibTransId="{D9894289-40A8-4606-95AE-BDDCA7B9F31F}"/>
    <dgm:cxn modelId="{18BF7FE4-B640-4129-8B4D-DFF6EE98B22F}" type="presParOf" srcId="{BE5B3DB5-47BC-4BBE-A0ED-27CBDEF82EA1}" destId="{7FDD3292-9C03-414B-B995-E9FFAD578203}" srcOrd="0" destOrd="0" presId="urn:microsoft.com/office/officeart/2005/8/layout/hierarchy1"/>
    <dgm:cxn modelId="{1BA7542C-FC12-4C35-9533-221122AA46A6}" type="presParOf" srcId="{7FDD3292-9C03-414B-B995-E9FFAD578203}" destId="{3B48164F-872B-4742-941A-AA050A4EAEFA}" srcOrd="0" destOrd="0" presId="urn:microsoft.com/office/officeart/2005/8/layout/hierarchy1"/>
    <dgm:cxn modelId="{2212CA27-973E-4AAB-A5C5-91D66DA77C99}" type="presParOf" srcId="{3B48164F-872B-4742-941A-AA050A4EAEFA}" destId="{19846479-3B3E-4DEF-814A-6DBC4EDBDE62}" srcOrd="0" destOrd="0" presId="urn:microsoft.com/office/officeart/2005/8/layout/hierarchy1"/>
    <dgm:cxn modelId="{EAD508F0-9308-4A76-BFED-C20FA73F743D}" type="presParOf" srcId="{3B48164F-872B-4742-941A-AA050A4EAEFA}" destId="{74001516-756D-49EC-8A56-2815CB97A26D}" srcOrd="1" destOrd="0" presId="urn:microsoft.com/office/officeart/2005/8/layout/hierarchy1"/>
    <dgm:cxn modelId="{45B7678D-074F-490C-92D9-6CB1C6ECC32C}" type="presParOf" srcId="{7FDD3292-9C03-414B-B995-E9FFAD578203}" destId="{19D4CA46-D477-4DAF-9EF1-382004FDEB52}" srcOrd="1" destOrd="0" presId="urn:microsoft.com/office/officeart/2005/8/layout/hierarchy1"/>
    <dgm:cxn modelId="{B596CED1-6B55-4E06-A491-10E41712CD92}" type="presParOf" srcId="{BE5B3DB5-47BC-4BBE-A0ED-27CBDEF82EA1}" destId="{5CFDE24A-FADB-494C-967C-16E6EABAC6CD}" srcOrd="1" destOrd="0" presId="urn:microsoft.com/office/officeart/2005/8/layout/hierarchy1"/>
    <dgm:cxn modelId="{77E8E1C2-C554-4B0E-9F0C-DF1A0A4425A2}" type="presParOf" srcId="{5CFDE24A-FADB-494C-967C-16E6EABAC6CD}" destId="{595B7904-9A78-47AB-B295-6AADF8CA9D6D}" srcOrd="0" destOrd="0" presId="urn:microsoft.com/office/officeart/2005/8/layout/hierarchy1"/>
    <dgm:cxn modelId="{CA776106-29D5-4981-93BF-BEC506C99199}" type="presParOf" srcId="{595B7904-9A78-47AB-B295-6AADF8CA9D6D}" destId="{579303B6-CC8D-4A24-B750-CEC83A5CA4EC}" srcOrd="0" destOrd="0" presId="urn:microsoft.com/office/officeart/2005/8/layout/hierarchy1"/>
    <dgm:cxn modelId="{5CA10C6B-1A87-4C90-A6DF-80C41F0B5CFC}" type="presParOf" srcId="{595B7904-9A78-47AB-B295-6AADF8CA9D6D}" destId="{6DA5A392-6F38-49D1-9C6F-15AAB907A045}" srcOrd="1" destOrd="0" presId="urn:microsoft.com/office/officeart/2005/8/layout/hierarchy1"/>
    <dgm:cxn modelId="{D61492D5-5B8F-45C5-AFAE-094A81F8FF0C}" type="presParOf" srcId="{5CFDE24A-FADB-494C-967C-16E6EABAC6CD}" destId="{407B6036-4A3C-4D08-B735-72751031F05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9848C8-0681-4DF6-90D4-11D40A47496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C21578-819F-4CC5-AA2D-0AADED888495}">
      <dgm:prSet/>
      <dgm:spPr/>
      <dgm:t>
        <a:bodyPr/>
        <a:lstStyle/>
        <a:p>
          <a:r>
            <a:rPr lang="en-US" b="1" dirty="0"/>
            <a:t>The conclusion on this as a nursery nurse, my first aid would be </a:t>
          </a:r>
          <a:endParaRPr lang="en-US" dirty="0"/>
        </a:p>
      </dgm:t>
    </dgm:pt>
    <dgm:pt modelId="{B273AADC-920C-4396-83B9-5E7D131A077D}" type="parTrans" cxnId="{0FF666EF-40D8-4738-864A-3AFB441EA47F}">
      <dgm:prSet/>
      <dgm:spPr/>
      <dgm:t>
        <a:bodyPr/>
        <a:lstStyle/>
        <a:p>
          <a:endParaRPr lang="en-US"/>
        </a:p>
      </dgm:t>
    </dgm:pt>
    <dgm:pt modelId="{471EF055-05C5-4466-9CE2-D5E18811E217}" type="sibTrans" cxnId="{0FF666EF-40D8-4738-864A-3AFB441EA47F}">
      <dgm:prSet/>
      <dgm:spPr/>
      <dgm:t>
        <a:bodyPr/>
        <a:lstStyle/>
        <a:p>
          <a:endParaRPr lang="en-US"/>
        </a:p>
      </dgm:t>
    </dgm:pt>
    <dgm:pt modelId="{115DC7F1-42D1-4B09-935D-B2C546387315}">
      <dgm:prSet/>
      <dgm:spPr/>
      <dgm:t>
        <a:bodyPr/>
        <a:lstStyle/>
        <a:p>
          <a:pPr rtl="0"/>
          <a:r>
            <a:rPr lang="en-US" dirty="0"/>
            <a:t>A reference</a:t>
          </a:r>
          <a:r>
            <a:rPr lang="en-US" dirty="0">
              <a:latin typeface="Aptos Display" panose="020F0302020204030204"/>
            </a:rPr>
            <a:t> used PJ and boswler theory</a:t>
          </a:r>
          <a:endParaRPr lang="en-US" dirty="0"/>
        </a:p>
      </dgm:t>
    </dgm:pt>
    <dgm:pt modelId="{F1F6A8CE-89D8-4BB8-9ABD-E2AAE79BE7CC}" type="parTrans" cxnId="{4367303D-B048-4AED-85F0-1A80D8272AD4}">
      <dgm:prSet/>
      <dgm:spPr/>
      <dgm:t>
        <a:bodyPr/>
        <a:lstStyle/>
        <a:p>
          <a:endParaRPr lang="en-US"/>
        </a:p>
      </dgm:t>
    </dgm:pt>
    <dgm:pt modelId="{581C3E6A-521D-4616-BDB4-FAD6EA7D6C0E}" type="sibTrans" cxnId="{4367303D-B048-4AED-85F0-1A80D8272AD4}">
      <dgm:prSet/>
      <dgm:spPr/>
      <dgm:t>
        <a:bodyPr/>
        <a:lstStyle/>
        <a:p>
          <a:endParaRPr lang="en-US"/>
        </a:p>
      </dgm:t>
    </dgm:pt>
    <dgm:pt modelId="{6EC01B3A-66E5-40FF-8A68-4A1B2007AA57}" type="pres">
      <dgm:prSet presAssocID="{719848C8-0681-4DF6-90D4-11D40A47496B}" presName="root" presStyleCnt="0">
        <dgm:presLayoutVars>
          <dgm:dir/>
          <dgm:resizeHandles val="exact"/>
        </dgm:presLayoutVars>
      </dgm:prSet>
      <dgm:spPr/>
    </dgm:pt>
    <dgm:pt modelId="{38DF6540-6F39-4EBB-96E1-04C91ECABF6A}" type="pres">
      <dgm:prSet presAssocID="{C0C21578-819F-4CC5-AA2D-0AADED888495}" presName="compNode" presStyleCnt="0"/>
      <dgm:spPr/>
    </dgm:pt>
    <dgm:pt modelId="{6394927A-B1B0-4C4D-8649-7E289D7FB4E1}" type="pres">
      <dgm:prSet presAssocID="{C0C21578-819F-4CC5-AA2D-0AADED88849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B316A60D-63AD-4B8D-BBCF-FAD66B37B8FC}" type="pres">
      <dgm:prSet presAssocID="{C0C21578-819F-4CC5-AA2D-0AADED888495}" presName="spaceRect" presStyleCnt="0"/>
      <dgm:spPr/>
    </dgm:pt>
    <dgm:pt modelId="{681A7D3A-16DC-4CD2-AFE2-8239EE11316D}" type="pres">
      <dgm:prSet presAssocID="{C0C21578-819F-4CC5-AA2D-0AADED888495}" presName="textRect" presStyleLbl="revTx" presStyleIdx="0" presStyleCnt="2">
        <dgm:presLayoutVars>
          <dgm:chMax val="1"/>
          <dgm:chPref val="1"/>
        </dgm:presLayoutVars>
      </dgm:prSet>
      <dgm:spPr/>
    </dgm:pt>
    <dgm:pt modelId="{08A4BEFD-92B1-494B-8F5F-D06A5A17B86C}" type="pres">
      <dgm:prSet presAssocID="{471EF055-05C5-4466-9CE2-D5E18811E217}" presName="sibTrans" presStyleCnt="0"/>
      <dgm:spPr/>
    </dgm:pt>
    <dgm:pt modelId="{C4B95BDD-AE2F-4BA0-AA80-D58732CE0E9C}" type="pres">
      <dgm:prSet presAssocID="{115DC7F1-42D1-4B09-935D-B2C546387315}" presName="compNode" presStyleCnt="0"/>
      <dgm:spPr/>
    </dgm:pt>
    <dgm:pt modelId="{FF55F44C-83B6-42DC-8F8F-4AB0D09E42D3}" type="pres">
      <dgm:prSet presAssocID="{115DC7F1-42D1-4B09-935D-B2C54638731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AEC1807-12BE-4494-A5D8-AE65C72CBF3C}" type="pres">
      <dgm:prSet presAssocID="{115DC7F1-42D1-4B09-935D-B2C546387315}" presName="spaceRect" presStyleCnt="0"/>
      <dgm:spPr/>
    </dgm:pt>
    <dgm:pt modelId="{E357877C-1C53-44AE-A513-4E730263AB19}" type="pres">
      <dgm:prSet presAssocID="{115DC7F1-42D1-4B09-935D-B2C546387315}" presName="textRect" presStyleLbl="revTx" presStyleIdx="1" presStyleCnt="2">
        <dgm:presLayoutVars>
          <dgm:chMax val="1"/>
          <dgm:chPref val="1"/>
        </dgm:presLayoutVars>
      </dgm:prSet>
      <dgm:spPr/>
    </dgm:pt>
  </dgm:ptLst>
  <dgm:cxnLst>
    <dgm:cxn modelId="{EB01E22C-16AC-4389-B2EC-06218D443973}" type="presOf" srcId="{115DC7F1-42D1-4B09-935D-B2C546387315}" destId="{E357877C-1C53-44AE-A513-4E730263AB19}" srcOrd="0" destOrd="0" presId="urn:microsoft.com/office/officeart/2018/2/layout/IconLabelList"/>
    <dgm:cxn modelId="{4367303D-B048-4AED-85F0-1A80D8272AD4}" srcId="{719848C8-0681-4DF6-90D4-11D40A47496B}" destId="{115DC7F1-42D1-4B09-935D-B2C546387315}" srcOrd="1" destOrd="0" parTransId="{F1F6A8CE-89D8-4BB8-9ABD-E2AAE79BE7CC}" sibTransId="{581C3E6A-521D-4616-BDB4-FAD6EA7D6C0E}"/>
    <dgm:cxn modelId="{A1592F7D-2B0D-45A1-8872-8611A369ECF2}" type="presOf" srcId="{C0C21578-819F-4CC5-AA2D-0AADED888495}" destId="{681A7D3A-16DC-4CD2-AFE2-8239EE11316D}" srcOrd="0" destOrd="0" presId="urn:microsoft.com/office/officeart/2018/2/layout/IconLabelList"/>
    <dgm:cxn modelId="{4392B1BF-6450-4ECC-9B1D-4E4ACD662B4F}" type="presOf" srcId="{719848C8-0681-4DF6-90D4-11D40A47496B}" destId="{6EC01B3A-66E5-40FF-8A68-4A1B2007AA57}" srcOrd="0" destOrd="0" presId="urn:microsoft.com/office/officeart/2018/2/layout/IconLabelList"/>
    <dgm:cxn modelId="{0FF666EF-40D8-4738-864A-3AFB441EA47F}" srcId="{719848C8-0681-4DF6-90D4-11D40A47496B}" destId="{C0C21578-819F-4CC5-AA2D-0AADED888495}" srcOrd="0" destOrd="0" parTransId="{B273AADC-920C-4396-83B9-5E7D131A077D}" sibTransId="{471EF055-05C5-4466-9CE2-D5E18811E217}"/>
    <dgm:cxn modelId="{8843FB54-BD35-45A6-A871-08EB3E7C6283}" type="presParOf" srcId="{6EC01B3A-66E5-40FF-8A68-4A1B2007AA57}" destId="{38DF6540-6F39-4EBB-96E1-04C91ECABF6A}" srcOrd="0" destOrd="0" presId="urn:microsoft.com/office/officeart/2018/2/layout/IconLabelList"/>
    <dgm:cxn modelId="{CB5A79E7-C82F-4BC4-BFD9-D7F7B442A741}" type="presParOf" srcId="{38DF6540-6F39-4EBB-96E1-04C91ECABF6A}" destId="{6394927A-B1B0-4C4D-8649-7E289D7FB4E1}" srcOrd="0" destOrd="0" presId="urn:microsoft.com/office/officeart/2018/2/layout/IconLabelList"/>
    <dgm:cxn modelId="{40932B9A-7D5E-4685-8E31-53877305E723}" type="presParOf" srcId="{38DF6540-6F39-4EBB-96E1-04C91ECABF6A}" destId="{B316A60D-63AD-4B8D-BBCF-FAD66B37B8FC}" srcOrd="1" destOrd="0" presId="urn:microsoft.com/office/officeart/2018/2/layout/IconLabelList"/>
    <dgm:cxn modelId="{A1FB371D-F851-41A5-BF80-0085CFC9F7F9}" type="presParOf" srcId="{38DF6540-6F39-4EBB-96E1-04C91ECABF6A}" destId="{681A7D3A-16DC-4CD2-AFE2-8239EE11316D}" srcOrd="2" destOrd="0" presId="urn:microsoft.com/office/officeart/2018/2/layout/IconLabelList"/>
    <dgm:cxn modelId="{C70B7E3B-FF6B-4409-950E-2A1B8630C1DF}" type="presParOf" srcId="{6EC01B3A-66E5-40FF-8A68-4A1B2007AA57}" destId="{08A4BEFD-92B1-494B-8F5F-D06A5A17B86C}" srcOrd="1" destOrd="0" presId="urn:microsoft.com/office/officeart/2018/2/layout/IconLabelList"/>
    <dgm:cxn modelId="{A1CC672E-7E77-439A-876B-D882B2B941AA}" type="presParOf" srcId="{6EC01B3A-66E5-40FF-8A68-4A1B2007AA57}" destId="{C4B95BDD-AE2F-4BA0-AA80-D58732CE0E9C}" srcOrd="2" destOrd="0" presId="urn:microsoft.com/office/officeart/2018/2/layout/IconLabelList"/>
    <dgm:cxn modelId="{B441C652-CE56-45C5-8873-F92808CD483F}" type="presParOf" srcId="{C4B95BDD-AE2F-4BA0-AA80-D58732CE0E9C}" destId="{FF55F44C-83B6-42DC-8F8F-4AB0D09E42D3}" srcOrd="0" destOrd="0" presId="urn:microsoft.com/office/officeart/2018/2/layout/IconLabelList"/>
    <dgm:cxn modelId="{D149F5B2-2438-4012-AF3A-8A862A9D31C8}" type="presParOf" srcId="{C4B95BDD-AE2F-4BA0-AA80-D58732CE0E9C}" destId="{3AEC1807-12BE-4494-A5D8-AE65C72CBF3C}" srcOrd="1" destOrd="0" presId="urn:microsoft.com/office/officeart/2018/2/layout/IconLabelList"/>
    <dgm:cxn modelId="{45B1B495-5EEE-4692-82D1-22D6BD678E3A}" type="presParOf" srcId="{C4B95BDD-AE2F-4BA0-AA80-D58732CE0E9C}" destId="{E357877C-1C53-44AE-A513-4E730263AB1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55C50F-1282-4BA7-81F0-B7CB3C0A7376}" type="doc">
      <dgm:prSet loTypeId="urn:microsoft.com/office/officeart/2005/8/layout/bProcess4" loCatId="process" qsTypeId="urn:microsoft.com/office/officeart/2005/8/quickstyle/simple5" qsCatId="simple" csTypeId="urn:microsoft.com/office/officeart/2005/8/colors/colorful2" csCatId="colorful" phldr="1"/>
      <dgm:spPr/>
      <dgm:t>
        <a:bodyPr/>
        <a:lstStyle/>
        <a:p>
          <a:endParaRPr lang="en-US"/>
        </a:p>
      </dgm:t>
    </dgm:pt>
    <dgm:pt modelId="{CBCA56EC-C91E-4E34-B2C1-3F6DF49E741A}">
      <dgm:prSet/>
      <dgm:spPr/>
      <dgm:t>
        <a:bodyPr/>
        <a:lstStyle/>
        <a:p>
          <a:r>
            <a:rPr lang="en-US" dirty="0">
              <a:latin typeface="Aptos"/>
              <a:ea typeface="+mn-ea"/>
              <a:cs typeface="+mn-cs"/>
            </a:rPr>
            <a:t> 3 year old AMIRA anxiety, limited  verbal, difficult in engaging in group play .</a:t>
          </a:r>
        </a:p>
      </dgm:t>
    </dgm:pt>
    <dgm:pt modelId="{93978B04-A712-4A6A-935C-2F37BBADFB42}" type="parTrans" cxnId="{EAF77219-9CA0-43A9-803C-9DCF0145962E}">
      <dgm:prSet/>
      <dgm:spPr/>
      <dgm:t>
        <a:bodyPr/>
        <a:lstStyle/>
        <a:p>
          <a:endParaRPr lang="en-US"/>
        </a:p>
      </dgm:t>
    </dgm:pt>
    <dgm:pt modelId="{611D530A-D118-4054-AE94-743012DAAA33}" type="sibTrans" cxnId="{EAF77219-9CA0-43A9-803C-9DCF0145962E}">
      <dgm:prSet/>
      <dgm:spPr/>
      <dgm:t>
        <a:bodyPr/>
        <a:lstStyle/>
        <a:p>
          <a:endParaRPr lang="en-US"/>
        </a:p>
      </dgm:t>
    </dgm:pt>
    <dgm:pt modelId="{CBAFFD44-4F27-4A9F-882A-69BE26AC8E37}">
      <dgm:prSet/>
      <dgm:spPr/>
      <dgm:t>
        <a:bodyPr/>
        <a:lstStyle/>
        <a:p>
          <a:r>
            <a:rPr lang="en-US" dirty="0">
              <a:latin typeface="Aptos" panose="020B0004020202020204"/>
              <a:ea typeface="+mn-ea"/>
              <a:cs typeface="+mn-cs"/>
            </a:rPr>
            <a:t>Continuity </a:t>
          </a:r>
          <a:r>
            <a:rPr lang="en-US" dirty="0" err="1">
              <a:latin typeface="Aptos" panose="020B0004020202020204"/>
              <a:ea typeface="+mn-ea"/>
              <a:cs typeface="+mn-cs"/>
            </a:rPr>
            <a:t>verus</a:t>
          </a:r>
          <a:r>
            <a:rPr lang="en-US" dirty="0">
              <a:latin typeface="Aptos" panose="020B0004020202020204"/>
              <a:ea typeface="+mn-ea"/>
              <a:cs typeface="+mn-cs"/>
            </a:rPr>
            <a:t> </a:t>
          </a:r>
          <a:r>
            <a:rPr lang="en-US" dirty="0" err="1">
              <a:latin typeface="Aptos" panose="020B0004020202020204"/>
              <a:ea typeface="+mn-ea"/>
              <a:cs typeface="+mn-cs"/>
            </a:rPr>
            <a:t>discontinUnity</a:t>
          </a:r>
          <a:r>
            <a:rPr lang="en-US" dirty="0">
              <a:latin typeface="Aptos" panose="020B0004020202020204"/>
              <a:ea typeface="+mn-ea"/>
              <a:cs typeface="+mn-cs"/>
            </a:rPr>
            <a:t>.</a:t>
          </a:r>
        </a:p>
      </dgm:t>
    </dgm:pt>
    <dgm:pt modelId="{F6229504-FF45-41A0-86DE-7BB3DE9EC7F9}" type="parTrans" cxnId="{330836EF-920A-40BA-9EFA-F3C0E58BDB31}">
      <dgm:prSet/>
      <dgm:spPr/>
      <dgm:t>
        <a:bodyPr/>
        <a:lstStyle/>
        <a:p>
          <a:endParaRPr lang="en-US"/>
        </a:p>
      </dgm:t>
    </dgm:pt>
    <dgm:pt modelId="{04EF356F-EB56-4AD5-A673-F9A1D9F39DE2}" type="sibTrans" cxnId="{330836EF-920A-40BA-9EFA-F3C0E58BDB31}">
      <dgm:prSet/>
      <dgm:spPr/>
      <dgm:t>
        <a:bodyPr/>
        <a:lstStyle/>
        <a:p>
          <a:endParaRPr lang="en-US"/>
        </a:p>
      </dgm:t>
    </dgm:pt>
    <dgm:pt modelId="{58D49B8F-2C7A-455D-BC13-80640DE8343D}">
      <dgm:prSet/>
      <dgm:spPr/>
      <dgm:t>
        <a:bodyPr/>
        <a:lstStyle/>
        <a:p>
          <a:r>
            <a:rPr lang="en-US" dirty="0">
              <a:latin typeface="Aptos" panose="020B0004020202020204"/>
              <a:ea typeface="+mn-ea"/>
              <a:cs typeface="+mn-cs"/>
            </a:rPr>
            <a:t>Inde ^support ^buddy^</a:t>
          </a:r>
        </a:p>
      </dgm:t>
    </dgm:pt>
    <dgm:pt modelId="{68AB1084-CBCA-4FA1-BCD5-F459C286ECCB}" type="parTrans" cxnId="{967DF2B2-E092-415D-A354-09C8F71243D8}">
      <dgm:prSet/>
      <dgm:spPr/>
      <dgm:t>
        <a:bodyPr/>
        <a:lstStyle/>
        <a:p>
          <a:endParaRPr lang="en-US"/>
        </a:p>
      </dgm:t>
    </dgm:pt>
    <dgm:pt modelId="{1D9F56AB-5BCC-4F14-869A-2FAC61D43D12}" type="sibTrans" cxnId="{967DF2B2-E092-415D-A354-09C8F71243D8}">
      <dgm:prSet/>
      <dgm:spPr/>
      <dgm:t>
        <a:bodyPr/>
        <a:lstStyle/>
        <a:p>
          <a:endParaRPr lang="en-US"/>
        </a:p>
      </dgm:t>
    </dgm:pt>
    <dgm:pt modelId="{D484C2CA-A295-4D07-A950-1A5E4C842E77}">
      <dgm:prSet/>
      <dgm:spPr/>
      <dgm:t>
        <a:bodyPr/>
        <a:lstStyle/>
        <a:p>
          <a:r>
            <a:rPr lang="en-US" dirty="0">
              <a:latin typeface="Aptos" panose="020B0004020202020204"/>
              <a:ea typeface="+mn-ea"/>
              <a:cs typeface="+mn-cs"/>
            </a:rPr>
            <a:t>Stability </a:t>
          </a:r>
          <a:r>
            <a:rPr lang="en-US" dirty="0" err="1">
              <a:latin typeface="Aptos" panose="020B0004020202020204"/>
              <a:ea typeface="+mn-ea"/>
              <a:cs typeface="+mn-cs"/>
            </a:rPr>
            <a:t>verus</a:t>
          </a:r>
          <a:r>
            <a:rPr lang="en-US" dirty="0">
              <a:latin typeface="Aptos" panose="020B0004020202020204"/>
              <a:ea typeface="+mn-ea"/>
              <a:cs typeface="+mn-cs"/>
            </a:rPr>
            <a:t> changes </a:t>
          </a:r>
        </a:p>
      </dgm:t>
    </dgm:pt>
    <dgm:pt modelId="{5840646D-5F35-4B4E-8AC6-BF0A5AC472F8}" type="parTrans" cxnId="{7DB9B542-AC14-4402-AE70-6AB9BE3C5678}">
      <dgm:prSet/>
      <dgm:spPr/>
      <dgm:t>
        <a:bodyPr/>
        <a:lstStyle/>
        <a:p>
          <a:endParaRPr lang="en-US"/>
        </a:p>
      </dgm:t>
    </dgm:pt>
    <dgm:pt modelId="{6F227653-2D11-4D92-ACBC-F23CCBB784DC}" type="sibTrans" cxnId="{7DB9B542-AC14-4402-AE70-6AB9BE3C5678}">
      <dgm:prSet/>
      <dgm:spPr/>
      <dgm:t>
        <a:bodyPr/>
        <a:lstStyle/>
        <a:p>
          <a:endParaRPr lang="en-US"/>
        </a:p>
      </dgm:t>
    </dgm:pt>
    <dgm:pt modelId="{AD46D3E0-15B9-4F16-978C-C147C0662EE2}">
      <dgm:prSet/>
      <dgm:spPr/>
      <dgm:t>
        <a:bodyPr/>
        <a:lstStyle/>
        <a:p>
          <a:r>
            <a:rPr lang="en-US" dirty="0">
              <a:latin typeface="Aptos" panose="020B0004020202020204"/>
              <a:ea typeface="+mn-ea"/>
              <a:cs typeface="+mn-cs"/>
            </a:rPr>
            <a:t>Day to day vs adapt to changes overcoming the challenges using turkey barrier method? </a:t>
          </a:r>
        </a:p>
      </dgm:t>
    </dgm:pt>
    <dgm:pt modelId="{17B8D0BB-7018-4C21-A27D-3B9FA759957E}" type="parTrans" cxnId="{812FE0BD-0EDA-416D-919C-6289B8F02180}">
      <dgm:prSet/>
      <dgm:spPr/>
      <dgm:t>
        <a:bodyPr/>
        <a:lstStyle/>
        <a:p>
          <a:endParaRPr lang="en-US"/>
        </a:p>
      </dgm:t>
    </dgm:pt>
    <dgm:pt modelId="{899E5B78-6AC2-447A-BCFE-9EFB85536EB7}" type="sibTrans" cxnId="{812FE0BD-0EDA-416D-919C-6289B8F02180}">
      <dgm:prSet/>
      <dgm:spPr/>
      <dgm:t>
        <a:bodyPr/>
        <a:lstStyle/>
        <a:p>
          <a:endParaRPr lang="en-US"/>
        </a:p>
      </dgm:t>
    </dgm:pt>
    <dgm:pt modelId="{CE64EE51-2335-4178-9959-6958AA5AAFC4}">
      <dgm:prSet/>
      <dgm:spPr/>
      <dgm:t>
        <a:bodyPr/>
        <a:lstStyle/>
        <a:p>
          <a:r>
            <a:rPr lang="en-US" dirty="0">
              <a:latin typeface="Aptos" panose="020B0004020202020204"/>
              <a:ea typeface="+mn-ea"/>
              <a:cs typeface="+mn-cs"/>
            </a:rPr>
            <a:t>If you have time upload this video</a:t>
          </a:r>
        </a:p>
      </dgm:t>
    </dgm:pt>
    <dgm:pt modelId="{3B1EE602-1366-4798-9833-0AC96E4C4A4F}" type="parTrans" cxnId="{630DF40C-4724-412E-8469-7EF360123918}">
      <dgm:prSet/>
      <dgm:spPr/>
      <dgm:t>
        <a:bodyPr/>
        <a:lstStyle/>
        <a:p>
          <a:endParaRPr lang="en-US"/>
        </a:p>
      </dgm:t>
    </dgm:pt>
    <dgm:pt modelId="{F2CAF412-B8BF-456C-BC0A-F24613BF0213}" type="sibTrans" cxnId="{630DF40C-4724-412E-8469-7EF360123918}">
      <dgm:prSet/>
      <dgm:spPr/>
      <dgm:t>
        <a:bodyPr/>
        <a:lstStyle/>
        <a:p>
          <a:endParaRPr lang="en-US"/>
        </a:p>
      </dgm:t>
    </dgm:pt>
    <dgm:pt modelId="{668AFC17-4EEF-4BB8-972C-E553E734B49A}">
      <dgm:prSet/>
      <dgm:spPr/>
      <dgm:t>
        <a:bodyPr/>
        <a:lstStyle/>
        <a:p>
          <a:r>
            <a:rPr lang="en-US" dirty="0">
              <a:latin typeface="Aptos" panose="020B0004020202020204"/>
              <a:ea typeface="+mn-ea"/>
              <a:cs typeface="+mn-cs"/>
            </a:rPr>
            <a:t>( </a:t>
          </a:r>
          <a:r>
            <a:rPr lang="en-US" dirty="0" err="1">
              <a:latin typeface="Aptos" panose="020B0004020202020204"/>
              <a:ea typeface="+mn-ea"/>
              <a:cs typeface="+mn-cs"/>
            </a:rPr>
            <a:t>erisons</a:t>
          </a:r>
          <a:r>
            <a:rPr lang="en-US" dirty="0">
              <a:latin typeface="Aptos" panose="020B0004020202020204"/>
              <a:ea typeface="+mn-ea"/>
              <a:cs typeface="+mn-cs"/>
            </a:rPr>
            <a:t> or your thing from the module theory )</a:t>
          </a:r>
        </a:p>
      </dgm:t>
    </dgm:pt>
    <dgm:pt modelId="{8205DD87-FBF1-4F18-98B4-A565BF37C2DA}" type="parTrans" cxnId="{8008CAC6-C4C0-4FC4-90F1-AA7D308F67E3}">
      <dgm:prSet/>
      <dgm:spPr/>
      <dgm:t>
        <a:bodyPr/>
        <a:lstStyle/>
        <a:p>
          <a:endParaRPr lang="en-US"/>
        </a:p>
      </dgm:t>
    </dgm:pt>
    <dgm:pt modelId="{49FF95E6-0DD0-4223-9DA0-3C09FA16F0C2}" type="sibTrans" cxnId="{8008CAC6-C4C0-4FC4-90F1-AA7D308F67E3}">
      <dgm:prSet/>
      <dgm:spPr/>
      <dgm:t>
        <a:bodyPr/>
        <a:lstStyle/>
        <a:p>
          <a:endParaRPr lang="en-US"/>
        </a:p>
      </dgm:t>
    </dgm:pt>
    <dgm:pt modelId="{D6617A41-3828-47ED-8C08-9C16C40CF08C}">
      <dgm:prSet/>
      <dgm:spPr/>
      <dgm:t>
        <a:bodyPr/>
        <a:lstStyle/>
        <a:p>
          <a:pPr rtl="0"/>
          <a:r>
            <a:rPr lang="en-US" dirty="0">
              <a:latin typeface="Aptos" panose="020B0004020202020204"/>
              <a:ea typeface="+mn-ea"/>
              <a:cs typeface="+mn-cs"/>
            </a:rPr>
            <a:t>A reference classroom modules  </a:t>
          </a:r>
        </a:p>
      </dgm:t>
    </dgm:pt>
    <dgm:pt modelId="{166E8702-61D9-434D-BA41-CE5E9B140ACD}" type="parTrans" cxnId="{D2FA9E77-18E4-49CD-B372-4E32E5D93030}">
      <dgm:prSet/>
      <dgm:spPr/>
      <dgm:t>
        <a:bodyPr/>
        <a:lstStyle/>
        <a:p>
          <a:endParaRPr lang="en-US"/>
        </a:p>
      </dgm:t>
    </dgm:pt>
    <dgm:pt modelId="{DC39DAFF-E1CC-449D-BD1E-AE2B2BC1C13B}" type="sibTrans" cxnId="{D2FA9E77-18E4-49CD-B372-4E32E5D93030}">
      <dgm:prSet/>
      <dgm:spPr/>
      <dgm:t>
        <a:bodyPr/>
        <a:lstStyle/>
        <a:p>
          <a:endParaRPr lang="en-US"/>
        </a:p>
      </dgm:t>
    </dgm:pt>
    <dgm:pt modelId="{63621282-B6BF-4165-B008-C5FDF5FCE435}">
      <dgm:prSet phldr="0"/>
      <dgm:spPr/>
      <dgm:t>
        <a:bodyPr/>
        <a:lstStyle/>
        <a:p>
          <a:pPr rtl="0"/>
          <a:r>
            <a:rPr lang="en-US" dirty="0">
              <a:latin typeface="Calibri"/>
              <a:ea typeface="Calibri"/>
              <a:cs typeface="Calibri"/>
            </a:rPr>
            <a:t>We are nature and nurture our case study</a:t>
          </a:r>
          <a:endParaRPr lang="en-US" dirty="0">
            <a:latin typeface="Aptos"/>
            <a:ea typeface="+mn-ea"/>
            <a:cs typeface="+mn-cs"/>
          </a:endParaRPr>
        </a:p>
      </dgm:t>
    </dgm:pt>
    <dgm:pt modelId="{A666C497-CC7C-489E-8495-9CF202B0596F}" type="parTrans" cxnId="{A1BC6448-87EB-41E1-9995-F0F1FCFC183D}">
      <dgm:prSet/>
      <dgm:spPr/>
    </dgm:pt>
    <dgm:pt modelId="{9365E012-2CB1-41C0-881E-C40A3E75797C}" type="sibTrans" cxnId="{A1BC6448-87EB-41E1-9995-F0F1FCFC183D}">
      <dgm:prSet/>
      <dgm:spPr/>
    </dgm:pt>
    <dgm:pt modelId="{9F35A260-3BEA-4A5F-89CC-395A70D404F0}" type="pres">
      <dgm:prSet presAssocID="{2755C50F-1282-4BA7-81F0-B7CB3C0A7376}" presName="Name0" presStyleCnt="0">
        <dgm:presLayoutVars>
          <dgm:dir/>
          <dgm:resizeHandles/>
        </dgm:presLayoutVars>
      </dgm:prSet>
      <dgm:spPr/>
    </dgm:pt>
    <dgm:pt modelId="{5624A7A4-7686-42AB-B7DE-807D3A50BAD8}" type="pres">
      <dgm:prSet presAssocID="{63621282-B6BF-4165-B008-C5FDF5FCE435}" presName="compNode" presStyleCnt="0"/>
      <dgm:spPr/>
    </dgm:pt>
    <dgm:pt modelId="{804B04E1-FE61-49BA-8CFA-54ED402BCB23}" type="pres">
      <dgm:prSet presAssocID="{63621282-B6BF-4165-B008-C5FDF5FCE435}" presName="dummyConnPt" presStyleCnt="0"/>
      <dgm:spPr/>
    </dgm:pt>
    <dgm:pt modelId="{71416EB6-6369-4747-81D3-23CCAEAB7848}" type="pres">
      <dgm:prSet presAssocID="{63621282-B6BF-4165-B008-C5FDF5FCE435}" presName="node" presStyleLbl="node1" presStyleIdx="0" presStyleCnt="9">
        <dgm:presLayoutVars>
          <dgm:bulletEnabled val="1"/>
        </dgm:presLayoutVars>
      </dgm:prSet>
      <dgm:spPr/>
    </dgm:pt>
    <dgm:pt modelId="{1DC749BB-13F2-44A8-B05D-9899128157D0}" type="pres">
      <dgm:prSet presAssocID="{9365E012-2CB1-41C0-881E-C40A3E75797C}" presName="sibTrans" presStyleLbl="bgSibTrans2D1" presStyleIdx="0" presStyleCnt="8"/>
      <dgm:spPr/>
    </dgm:pt>
    <dgm:pt modelId="{CE56AC04-7AB8-454D-9C25-FB526BD711E8}" type="pres">
      <dgm:prSet presAssocID="{CBCA56EC-C91E-4E34-B2C1-3F6DF49E741A}" presName="compNode" presStyleCnt="0"/>
      <dgm:spPr/>
    </dgm:pt>
    <dgm:pt modelId="{DD7FA2BD-92DE-4BE1-8AD1-B835DE69D988}" type="pres">
      <dgm:prSet presAssocID="{CBCA56EC-C91E-4E34-B2C1-3F6DF49E741A}" presName="dummyConnPt" presStyleCnt="0"/>
      <dgm:spPr/>
    </dgm:pt>
    <dgm:pt modelId="{937F3C94-AE46-4859-AD56-3BEB7B727206}" type="pres">
      <dgm:prSet presAssocID="{CBCA56EC-C91E-4E34-B2C1-3F6DF49E741A}" presName="node" presStyleLbl="node1" presStyleIdx="1" presStyleCnt="9">
        <dgm:presLayoutVars>
          <dgm:bulletEnabled val="1"/>
        </dgm:presLayoutVars>
      </dgm:prSet>
      <dgm:spPr/>
    </dgm:pt>
    <dgm:pt modelId="{81AD33CB-EB18-4935-9AFA-64162334002B}" type="pres">
      <dgm:prSet presAssocID="{611D530A-D118-4054-AE94-743012DAAA33}" presName="sibTrans" presStyleLbl="bgSibTrans2D1" presStyleIdx="1" presStyleCnt="8"/>
      <dgm:spPr/>
    </dgm:pt>
    <dgm:pt modelId="{A2F2D220-BB81-4200-B952-1715AC036AEC}" type="pres">
      <dgm:prSet presAssocID="{CBAFFD44-4F27-4A9F-882A-69BE26AC8E37}" presName="compNode" presStyleCnt="0"/>
      <dgm:spPr/>
    </dgm:pt>
    <dgm:pt modelId="{918A4641-295B-42A3-84FD-44997E267945}" type="pres">
      <dgm:prSet presAssocID="{CBAFFD44-4F27-4A9F-882A-69BE26AC8E37}" presName="dummyConnPt" presStyleCnt="0"/>
      <dgm:spPr/>
    </dgm:pt>
    <dgm:pt modelId="{44C2092E-261F-4331-8263-C06C4CA1055F}" type="pres">
      <dgm:prSet presAssocID="{CBAFFD44-4F27-4A9F-882A-69BE26AC8E37}" presName="node" presStyleLbl="node1" presStyleIdx="2" presStyleCnt="9">
        <dgm:presLayoutVars>
          <dgm:bulletEnabled val="1"/>
        </dgm:presLayoutVars>
      </dgm:prSet>
      <dgm:spPr/>
    </dgm:pt>
    <dgm:pt modelId="{ED047D1F-E7D5-4F5A-8652-0E3C7FBE32DC}" type="pres">
      <dgm:prSet presAssocID="{04EF356F-EB56-4AD5-A673-F9A1D9F39DE2}" presName="sibTrans" presStyleLbl="bgSibTrans2D1" presStyleIdx="2" presStyleCnt="8"/>
      <dgm:spPr/>
    </dgm:pt>
    <dgm:pt modelId="{B3222061-3A7A-4902-BA55-521911CD7C62}" type="pres">
      <dgm:prSet presAssocID="{58D49B8F-2C7A-455D-BC13-80640DE8343D}" presName="compNode" presStyleCnt="0"/>
      <dgm:spPr/>
    </dgm:pt>
    <dgm:pt modelId="{4DF5E6EA-B2A9-4EBD-B4E7-6445CDE7329C}" type="pres">
      <dgm:prSet presAssocID="{58D49B8F-2C7A-455D-BC13-80640DE8343D}" presName="dummyConnPt" presStyleCnt="0"/>
      <dgm:spPr/>
    </dgm:pt>
    <dgm:pt modelId="{3C21C1A5-2D49-49BF-928E-38258EEFC5CE}" type="pres">
      <dgm:prSet presAssocID="{58D49B8F-2C7A-455D-BC13-80640DE8343D}" presName="node" presStyleLbl="node1" presStyleIdx="3" presStyleCnt="9">
        <dgm:presLayoutVars>
          <dgm:bulletEnabled val="1"/>
        </dgm:presLayoutVars>
      </dgm:prSet>
      <dgm:spPr/>
    </dgm:pt>
    <dgm:pt modelId="{9E8D4415-54CC-41D8-9058-B503DDD8F3C3}" type="pres">
      <dgm:prSet presAssocID="{1D9F56AB-5BCC-4F14-869A-2FAC61D43D12}" presName="sibTrans" presStyleLbl="bgSibTrans2D1" presStyleIdx="3" presStyleCnt="8"/>
      <dgm:spPr/>
    </dgm:pt>
    <dgm:pt modelId="{D115C544-BDBF-4338-B18C-237166C64378}" type="pres">
      <dgm:prSet presAssocID="{D484C2CA-A295-4D07-A950-1A5E4C842E77}" presName="compNode" presStyleCnt="0"/>
      <dgm:spPr/>
    </dgm:pt>
    <dgm:pt modelId="{3FCC6246-BE67-48E9-A7F1-CE189436C39C}" type="pres">
      <dgm:prSet presAssocID="{D484C2CA-A295-4D07-A950-1A5E4C842E77}" presName="dummyConnPt" presStyleCnt="0"/>
      <dgm:spPr/>
    </dgm:pt>
    <dgm:pt modelId="{E3AEFDFC-5813-42AB-9956-664529038F2E}" type="pres">
      <dgm:prSet presAssocID="{D484C2CA-A295-4D07-A950-1A5E4C842E77}" presName="node" presStyleLbl="node1" presStyleIdx="4" presStyleCnt="9">
        <dgm:presLayoutVars>
          <dgm:bulletEnabled val="1"/>
        </dgm:presLayoutVars>
      </dgm:prSet>
      <dgm:spPr/>
    </dgm:pt>
    <dgm:pt modelId="{3B7A3C93-8040-464A-80E8-B602F8B4857C}" type="pres">
      <dgm:prSet presAssocID="{6F227653-2D11-4D92-ACBC-F23CCBB784DC}" presName="sibTrans" presStyleLbl="bgSibTrans2D1" presStyleIdx="4" presStyleCnt="8"/>
      <dgm:spPr/>
    </dgm:pt>
    <dgm:pt modelId="{DA1DDE49-85ED-4CBC-BEE8-C5A7CA913506}" type="pres">
      <dgm:prSet presAssocID="{AD46D3E0-15B9-4F16-978C-C147C0662EE2}" presName="compNode" presStyleCnt="0"/>
      <dgm:spPr/>
    </dgm:pt>
    <dgm:pt modelId="{92F12B91-CB7E-4385-9352-4ED1E66BF6FE}" type="pres">
      <dgm:prSet presAssocID="{AD46D3E0-15B9-4F16-978C-C147C0662EE2}" presName="dummyConnPt" presStyleCnt="0"/>
      <dgm:spPr/>
    </dgm:pt>
    <dgm:pt modelId="{08569921-EFBD-4812-9EB9-E6C5C6CF807C}" type="pres">
      <dgm:prSet presAssocID="{AD46D3E0-15B9-4F16-978C-C147C0662EE2}" presName="node" presStyleLbl="node1" presStyleIdx="5" presStyleCnt="9">
        <dgm:presLayoutVars>
          <dgm:bulletEnabled val="1"/>
        </dgm:presLayoutVars>
      </dgm:prSet>
      <dgm:spPr/>
    </dgm:pt>
    <dgm:pt modelId="{29568A53-F65B-4D7C-9055-126254ADF2C8}" type="pres">
      <dgm:prSet presAssocID="{899E5B78-6AC2-447A-BCFE-9EFB85536EB7}" presName="sibTrans" presStyleLbl="bgSibTrans2D1" presStyleIdx="5" presStyleCnt="8"/>
      <dgm:spPr/>
    </dgm:pt>
    <dgm:pt modelId="{42EC64E3-EDD0-4DD5-8E46-9423271D9934}" type="pres">
      <dgm:prSet presAssocID="{CE64EE51-2335-4178-9959-6958AA5AAFC4}" presName="compNode" presStyleCnt="0"/>
      <dgm:spPr/>
    </dgm:pt>
    <dgm:pt modelId="{80A7578A-8481-42C0-818B-8693A30A3BCE}" type="pres">
      <dgm:prSet presAssocID="{CE64EE51-2335-4178-9959-6958AA5AAFC4}" presName="dummyConnPt" presStyleCnt="0"/>
      <dgm:spPr/>
    </dgm:pt>
    <dgm:pt modelId="{F280FF9F-45CC-47C7-AED6-FA74A6245320}" type="pres">
      <dgm:prSet presAssocID="{CE64EE51-2335-4178-9959-6958AA5AAFC4}" presName="node" presStyleLbl="node1" presStyleIdx="6" presStyleCnt="9">
        <dgm:presLayoutVars>
          <dgm:bulletEnabled val="1"/>
        </dgm:presLayoutVars>
      </dgm:prSet>
      <dgm:spPr/>
    </dgm:pt>
    <dgm:pt modelId="{86B50E89-AC4E-4B1F-A590-62DA8227D38A}" type="pres">
      <dgm:prSet presAssocID="{F2CAF412-B8BF-456C-BC0A-F24613BF0213}" presName="sibTrans" presStyleLbl="bgSibTrans2D1" presStyleIdx="6" presStyleCnt="8"/>
      <dgm:spPr/>
    </dgm:pt>
    <dgm:pt modelId="{FD2FB966-9378-47B2-A60D-657287F01F73}" type="pres">
      <dgm:prSet presAssocID="{668AFC17-4EEF-4BB8-972C-E553E734B49A}" presName="compNode" presStyleCnt="0"/>
      <dgm:spPr/>
    </dgm:pt>
    <dgm:pt modelId="{5CB302DD-70D2-49BA-9521-EC275AFBEF08}" type="pres">
      <dgm:prSet presAssocID="{668AFC17-4EEF-4BB8-972C-E553E734B49A}" presName="dummyConnPt" presStyleCnt="0"/>
      <dgm:spPr/>
    </dgm:pt>
    <dgm:pt modelId="{F9487DF0-B88A-4DF6-A2D3-5555C1E4A26E}" type="pres">
      <dgm:prSet presAssocID="{668AFC17-4EEF-4BB8-972C-E553E734B49A}" presName="node" presStyleLbl="node1" presStyleIdx="7" presStyleCnt="9">
        <dgm:presLayoutVars>
          <dgm:bulletEnabled val="1"/>
        </dgm:presLayoutVars>
      </dgm:prSet>
      <dgm:spPr/>
    </dgm:pt>
    <dgm:pt modelId="{215F52E8-FF53-4CA2-A48A-2686B705C58E}" type="pres">
      <dgm:prSet presAssocID="{49FF95E6-0DD0-4223-9DA0-3C09FA16F0C2}" presName="sibTrans" presStyleLbl="bgSibTrans2D1" presStyleIdx="7" presStyleCnt="8"/>
      <dgm:spPr/>
    </dgm:pt>
    <dgm:pt modelId="{DAB4FF7C-857F-42F9-9237-7B80FE33EB63}" type="pres">
      <dgm:prSet presAssocID="{D6617A41-3828-47ED-8C08-9C16C40CF08C}" presName="compNode" presStyleCnt="0"/>
      <dgm:spPr/>
    </dgm:pt>
    <dgm:pt modelId="{8050923C-50CF-4D52-846B-D8A75F51CEEF}" type="pres">
      <dgm:prSet presAssocID="{D6617A41-3828-47ED-8C08-9C16C40CF08C}" presName="dummyConnPt" presStyleCnt="0"/>
      <dgm:spPr/>
    </dgm:pt>
    <dgm:pt modelId="{7BC4ACDD-2AB5-46DD-9191-0924ACF77307}" type="pres">
      <dgm:prSet presAssocID="{D6617A41-3828-47ED-8C08-9C16C40CF08C}" presName="node" presStyleLbl="node1" presStyleIdx="8" presStyleCnt="9">
        <dgm:presLayoutVars>
          <dgm:bulletEnabled val="1"/>
        </dgm:presLayoutVars>
      </dgm:prSet>
      <dgm:spPr/>
    </dgm:pt>
  </dgm:ptLst>
  <dgm:cxnLst>
    <dgm:cxn modelId="{630DF40C-4724-412E-8469-7EF360123918}" srcId="{2755C50F-1282-4BA7-81F0-B7CB3C0A7376}" destId="{CE64EE51-2335-4178-9959-6958AA5AAFC4}" srcOrd="6" destOrd="0" parTransId="{3B1EE602-1366-4798-9833-0AC96E4C4A4F}" sibTransId="{F2CAF412-B8BF-456C-BC0A-F24613BF0213}"/>
    <dgm:cxn modelId="{802D5F0D-E523-4958-83BF-BDCA148B3A42}" type="presOf" srcId="{CBCA56EC-C91E-4E34-B2C1-3F6DF49E741A}" destId="{937F3C94-AE46-4859-AD56-3BEB7B727206}" srcOrd="0" destOrd="0" presId="urn:microsoft.com/office/officeart/2005/8/layout/bProcess4"/>
    <dgm:cxn modelId="{C0BD4C12-9E1D-4D3E-8CE2-DB301E1C9F7D}" type="presOf" srcId="{899E5B78-6AC2-447A-BCFE-9EFB85536EB7}" destId="{29568A53-F65B-4D7C-9055-126254ADF2C8}" srcOrd="0" destOrd="0" presId="urn:microsoft.com/office/officeart/2005/8/layout/bProcess4"/>
    <dgm:cxn modelId="{EAF77219-9CA0-43A9-803C-9DCF0145962E}" srcId="{2755C50F-1282-4BA7-81F0-B7CB3C0A7376}" destId="{CBCA56EC-C91E-4E34-B2C1-3F6DF49E741A}" srcOrd="1" destOrd="0" parTransId="{93978B04-A712-4A6A-935C-2F37BBADFB42}" sibTransId="{611D530A-D118-4054-AE94-743012DAAA33}"/>
    <dgm:cxn modelId="{0D28EF24-F59F-44B3-BCF5-E2B32A0FB4D5}" type="presOf" srcId="{63621282-B6BF-4165-B008-C5FDF5FCE435}" destId="{71416EB6-6369-4747-81D3-23CCAEAB7848}" srcOrd="0" destOrd="0" presId="urn:microsoft.com/office/officeart/2005/8/layout/bProcess4"/>
    <dgm:cxn modelId="{E7BC2A61-E10B-472D-BD89-44127422BA82}" type="presOf" srcId="{CE64EE51-2335-4178-9959-6958AA5AAFC4}" destId="{F280FF9F-45CC-47C7-AED6-FA74A6245320}" srcOrd="0" destOrd="0" presId="urn:microsoft.com/office/officeart/2005/8/layout/bProcess4"/>
    <dgm:cxn modelId="{7DB9B542-AC14-4402-AE70-6AB9BE3C5678}" srcId="{2755C50F-1282-4BA7-81F0-B7CB3C0A7376}" destId="{D484C2CA-A295-4D07-A950-1A5E4C842E77}" srcOrd="4" destOrd="0" parTransId="{5840646D-5F35-4B4E-8AC6-BF0A5AC472F8}" sibTransId="{6F227653-2D11-4D92-ACBC-F23CCBB784DC}"/>
    <dgm:cxn modelId="{A1BC6448-87EB-41E1-9995-F0F1FCFC183D}" srcId="{2755C50F-1282-4BA7-81F0-B7CB3C0A7376}" destId="{63621282-B6BF-4165-B008-C5FDF5FCE435}" srcOrd="0" destOrd="0" parTransId="{A666C497-CC7C-489E-8495-9CF202B0596F}" sibTransId="{9365E012-2CB1-41C0-881E-C40A3E75797C}"/>
    <dgm:cxn modelId="{F52C7069-11D7-4B6E-A211-B31A8F5CDAA1}" type="presOf" srcId="{611D530A-D118-4054-AE94-743012DAAA33}" destId="{81AD33CB-EB18-4935-9AFA-64162334002B}" srcOrd="0" destOrd="0" presId="urn:microsoft.com/office/officeart/2005/8/layout/bProcess4"/>
    <dgm:cxn modelId="{BF381F6F-AC35-4E66-A009-AB706476AD12}" type="presOf" srcId="{D484C2CA-A295-4D07-A950-1A5E4C842E77}" destId="{E3AEFDFC-5813-42AB-9956-664529038F2E}" srcOrd="0" destOrd="0" presId="urn:microsoft.com/office/officeart/2005/8/layout/bProcess4"/>
    <dgm:cxn modelId="{2F5DDD4F-D6B1-4CBD-AA09-E6273F8B089D}" type="presOf" srcId="{AD46D3E0-15B9-4F16-978C-C147C0662EE2}" destId="{08569921-EFBD-4812-9EB9-E6C5C6CF807C}" srcOrd="0" destOrd="0" presId="urn:microsoft.com/office/officeart/2005/8/layout/bProcess4"/>
    <dgm:cxn modelId="{D2FA9E77-18E4-49CD-B372-4E32E5D93030}" srcId="{2755C50F-1282-4BA7-81F0-B7CB3C0A7376}" destId="{D6617A41-3828-47ED-8C08-9C16C40CF08C}" srcOrd="8" destOrd="0" parTransId="{166E8702-61D9-434D-BA41-CE5E9B140ACD}" sibTransId="{DC39DAFF-E1CC-449D-BD1E-AE2B2BC1C13B}"/>
    <dgm:cxn modelId="{77AF9579-CF98-4733-A548-10049784FB93}" type="presOf" srcId="{6F227653-2D11-4D92-ACBC-F23CCBB784DC}" destId="{3B7A3C93-8040-464A-80E8-B602F8B4857C}" srcOrd="0" destOrd="0" presId="urn:microsoft.com/office/officeart/2005/8/layout/bProcess4"/>
    <dgm:cxn modelId="{82B75F80-892F-4C6D-9F83-B1DB6D9F5EA1}" type="presOf" srcId="{2755C50F-1282-4BA7-81F0-B7CB3C0A7376}" destId="{9F35A260-3BEA-4A5F-89CC-395A70D404F0}" srcOrd="0" destOrd="0" presId="urn:microsoft.com/office/officeart/2005/8/layout/bProcess4"/>
    <dgm:cxn modelId="{2996C687-94BC-43A1-8E13-F330C0615E06}" type="presOf" srcId="{1D9F56AB-5BCC-4F14-869A-2FAC61D43D12}" destId="{9E8D4415-54CC-41D8-9058-B503DDD8F3C3}" srcOrd="0" destOrd="0" presId="urn:microsoft.com/office/officeart/2005/8/layout/bProcess4"/>
    <dgm:cxn modelId="{07927895-4C6B-40F1-930D-20C2D62BB132}" type="presOf" srcId="{9365E012-2CB1-41C0-881E-C40A3E75797C}" destId="{1DC749BB-13F2-44A8-B05D-9899128157D0}" srcOrd="0" destOrd="0" presId="urn:microsoft.com/office/officeart/2005/8/layout/bProcess4"/>
    <dgm:cxn modelId="{3F03E39A-6C1A-46C7-809B-614A275FEBFE}" type="presOf" srcId="{CBAFFD44-4F27-4A9F-882A-69BE26AC8E37}" destId="{44C2092E-261F-4331-8263-C06C4CA1055F}" srcOrd="0" destOrd="0" presId="urn:microsoft.com/office/officeart/2005/8/layout/bProcess4"/>
    <dgm:cxn modelId="{80BC2AA9-A343-48B6-A3BC-B172FAF05A86}" type="presOf" srcId="{F2CAF412-B8BF-456C-BC0A-F24613BF0213}" destId="{86B50E89-AC4E-4B1F-A590-62DA8227D38A}" srcOrd="0" destOrd="0" presId="urn:microsoft.com/office/officeart/2005/8/layout/bProcess4"/>
    <dgm:cxn modelId="{967DF2B2-E092-415D-A354-09C8F71243D8}" srcId="{2755C50F-1282-4BA7-81F0-B7CB3C0A7376}" destId="{58D49B8F-2C7A-455D-BC13-80640DE8343D}" srcOrd="3" destOrd="0" parTransId="{68AB1084-CBCA-4FA1-BCD5-F459C286ECCB}" sibTransId="{1D9F56AB-5BCC-4F14-869A-2FAC61D43D12}"/>
    <dgm:cxn modelId="{812FE0BD-0EDA-416D-919C-6289B8F02180}" srcId="{2755C50F-1282-4BA7-81F0-B7CB3C0A7376}" destId="{AD46D3E0-15B9-4F16-978C-C147C0662EE2}" srcOrd="5" destOrd="0" parTransId="{17B8D0BB-7018-4C21-A27D-3B9FA759957E}" sibTransId="{899E5B78-6AC2-447A-BCFE-9EFB85536EB7}"/>
    <dgm:cxn modelId="{8008CAC6-C4C0-4FC4-90F1-AA7D308F67E3}" srcId="{2755C50F-1282-4BA7-81F0-B7CB3C0A7376}" destId="{668AFC17-4EEF-4BB8-972C-E553E734B49A}" srcOrd="7" destOrd="0" parTransId="{8205DD87-FBF1-4F18-98B4-A565BF37C2DA}" sibTransId="{49FF95E6-0DD0-4223-9DA0-3C09FA16F0C2}"/>
    <dgm:cxn modelId="{956A74DF-1C49-4DD5-9B8B-73CCFB69454B}" type="presOf" srcId="{58D49B8F-2C7A-455D-BC13-80640DE8343D}" destId="{3C21C1A5-2D49-49BF-928E-38258EEFC5CE}" srcOrd="0" destOrd="0" presId="urn:microsoft.com/office/officeart/2005/8/layout/bProcess4"/>
    <dgm:cxn modelId="{5A2C6AE0-84D0-4808-8637-4B346E580ECE}" type="presOf" srcId="{D6617A41-3828-47ED-8C08-9C16C40CF08C}" destId="{7BC4ACDD-2AB5-46DD-9191-0924ACF77307}" srcOrd="0" destOrd="0" presId="urn:microsoft.com/office/officeart/2005/8/layout/bProcess4"/>
    <dgm:cxn modelId="{A45523E6-3095-481F-9FE5-036CB04924B7}" type="presOf" srcId="{04EF356F-EB56-4AD5-A673-F9A1D9F39DE2}" destId="{ED047D1F-E7D5-4F5A-8652-0E3C7FBE32DC}" srcOrd="0" destOrd="0" presId="urn:microsoft.com/office/officeart/2005/8/layout/bProcess4"/>
    <dgm:cxn modelId="{330836EF-920A-40BA-9EFA-F3C0E58BDB31}" srcId="{2755C50F-1282-4BA7-81F0-B7CB3C0A7376}" destId="{CBAFFD44-4F27-4A9F-882A-69BE26AC8E37}" srcOrd="2" destOrd="0" parTransId="{F6229504-FF45-41A0-86DE-7BB3DE9EC7F9}" sibTransId="{04EF356F-EB56-4AD5-A673-F9A1D9F39DE2}"/>
    <dgm:cxn modelId="{363968F2-1DE2-4053-ADB5-AE54A51772E3}" type="presOf" srcId="{49FF95E6-0DD0-4223-9DA0-3C09FA16F0C2}" destId="{215F52E8-FF53-4CA2-A48A-2686B705C58E}" srcOrd="0" destOrd="0" presId="urn:microsoft.com/office/officeart/2005/8/layout/bProcess4"/>
    <dgm:cxn modelId="{722F90F9-0F4C-4DE4-88D2-EDF0B10E1154}" type="presOf" srcId="{668AFC17-4EEF-4BB8-972C-E553E734B49A}" destId="{F9487DF0-B88A-4DF6-A2D3-5555C1E4A26E}" srcOrd="0" destOrd="0" presId="urn:microsoft.com/office/officeart/2005/8/layout/bProcess4"/>
    <dgm:cxn modelId="{EE62406C-BCA0-4E95-993B-ED20BBC818FC}" type="presParOf" srcId="{9F35A260-3BEA-4A5F-89CC-395A70D404F0}" destId="{5624A7A4-7686-42AB-B7DE-807D3A50BAD8}" srcOrd="0" destOrd="0" presId="urn:microsoft.com/office/officeart/2005/8/layout/bProcess4"/>
    <dgm:cxn modelId="{44F37BE4-609D-4FC5-9E0E-87E83DCF5217}" type="presParOf" srcId="{5624A7A4-7686-42AB-B7DE-807D3A50BAD8}" destId="{804B04E1-FE61-49BA-8CFA-54ED402BCB23}" srcOrd="0" destOrd="0" presId="urn:microsoft.com/office/officeart/2005/8/layout/bProcess4"/>
    <dgm:cxn modelId="{331673CE-F19F-4441-BFBA-317DC1C58DB1}" type="presParOf" srcId="{5624A7A4-7686-42AB-B7DE-807D3A50BAD8}" destId="{71416EB6-6369-4747-81D3-23CCAEAB7848}" srcOrd="1" destOrd="0" presId="urn:microsoft.com/office/officeart/2005/8/layout/bProcess4"/>
    <dgm:cxn modelId="{46C68410-5E25-4FA0-B0FC-14192CD03672}" type="presParOf" srcId="{9F35A260-3BEA-4A5F-89CC-395A70D404F0}" destId="{1DC749BB-13F2-44A8-B05D-9899128157D0}" srcOrd="1" destOrd="0" presId="urn:microsoft.com/office/officeart/2005/8/layout/bProcess4"/>
    <dgm:cxn modelId="{432CF2B2-3BF0-4114-B8F3-EAE29AA9F783}" type="presParOf" srcId="{9F35A260-3BEA-4A5F-89CC-395A70D404F0}" destId="{CE56AC04-7AB8-454D-9C25-FB526BD711E8}" srcOrd="2" destOrd="0" presId="urn:microsoft.com/office/officeart/2005/8/layout/bProcess4"/>
    <dgm:cxn modelId="{8313E977-D503-408F-B4B6-95159C7512C1}" type="presParOf" srcId="{CE56AC04-7AB8-454D-9C25-FB526BD711E8}" destId="{DD7FA2BD-92DE-4BE1-8AD1-B835DE69D988}" srcOrd="0" destOrd="0" presId="urn:microsoft.com/office/officeart/2005/8/layout/bProcess4"/>
    <dgm:cxn modelId="{D307D427-3101-4E75-9E67-241A758F463C}" type="presParOf" srcId="{CE56AC04-7AB8-454D-9C25-FB526BD711E8}" destId="{937F3C94-AE46-4859-AD56-3BEB7B727206}" srcOrd="1" destOrd="0" presId="urn:microsoft.com/office/officeart/2005/8/layout/bProcess4"/>
    <dgm:cxn modelId="{CDCC3FD1-E49C-489B-B908-320A3A26A5E6}" type="presParOf" srcId="{9F35A260-3BEA-4A5F-89CC-395A70D404F0}" destId="{81AD33CB-EB18-4935-9AFA-64162334002B}" srcOrd="3" destOrd="0" presId="urn:microsoft.com/office/officeart/2005/8/layout/bProcess4"/>
    <dgm:cxn modelId="{CB95BD70-F257-4DE0-8124-1A6E00CF0634}" type="presParOf" srcId="{9F35A260-3BEA-4A5F-89CC-395A70D404F0}" destId="{A2F2D220-BB81-4200-B952-1715AC036AEC}" srcOrd="4" destOrd="0" presId="urn:microsoft.com/office/officeart/2005/8/layout/bProcess4"/>
    <dgm:cxn modelId="{A9C4FA7B-8619-4317-9483-60CB9A45D629}" type="presParOf" srcId="{A2F2D220-BB81-4200-B952-1715AC036AEC}" destId="{918A4641-295B-42A3-84FD-44997E267945}" srcOrd="0" destOrd="0" presId="urn:microsoft.com/office/officeart/2005/8/layout/bProcess4"/>
    <dgm:cxn modelId="{79CCFB8C-D79D-4A4A-8495-EADA0FFD4EF5}" type="presParOf" srcId="{A2F2D220-BB81-4200-B952-1715AC036AEC}" destId="{44C2092E-261F-4331-8263-C06C4CA1055F}" srcOrd="1" destOrd="0" presId="urn:microsoft.com/office/officeart/2005/8/layout/bProcess4"/>
    <dgm:cxn modelId="{624A5953-650E-4F73-89AA-936AFF22408F}" type="presParOf" srcId="{9F35A260-3BEA-4A5F-89CC-395A70D404F0}" destId="{ED047D1F-E7D5-4F5A-8652-0E3C7FBE32DC}" srcOrd="5" destOrd="0" presId="urn:microsoft.com/office/officeart/2005/8/layout/bProcess4"/>
    <dgm:cxn modelId="{88A757A9-327B-4077-A65E-52AD3B517ECE}" type="presParOf" srcId="{9F35A260-3BEA-4A5F-89CC-395A70D404F0}" destId="{B3222061-3A7A-4902-BA55-521911CD7C62}" srcOrd="6" destOrd="0" presId="urn:microsoft.com/office/officeart/2005/8/layout/bProcess4"/>
    <dgm:cxn modelId="{F9686FA6-5A32-478A-98F5-246C58439B69}" type="presParOf" srcId="{B3222061-3A7A-4902-BA55-521911CD7C62}" destId="{4DF5E6EA-B2A9-4EBD-B4E7-6445CDE7329C}" srcOrd="0" destOrd="0" presId="urn:microsoft.com/office/officeart/2005/8/layout/bProcess4"/>
    <dgm:cxn modelId="{E3B790D5-5501-4B86-870C-A198C1D4B12C}" type="presParOf" srcId="{B3222061-3A7A-4902-BA55-521911CD7C62}" destId="{3C21C1A5-2D49-49BF-928E-38258EEFC5CE}" srcOrd="1" destOrd="0" presId="urn:microsoft.com/office/officeart/2005/8/layout/bProcess4"/>
    <dgm:cxn modelId="{F7C52153-CB13-4A04-8123-7CDFD77B99B8}" type="presParOf" srcId="{9F35A260-3BEA-4A5F-89CC-395A70D404F0}" destId="{9E8D4415-54CC-41D8-9058-B503DDD8F3C3}" srcOrd="7" destOrd="0" presId="urn:microsoft.com/office/officeart/2005/8/layout/bProcess4"/>
    <dgm:cxn modelId="{5E63A512-074C-45CD-92C4-08B2BE1CD394}" type="presParOf" srcId="{9F35A260-3BEA-4A5F-89CC-395A70D404F0}" destId="{D115C544-BDBF-4338-B18C-237166C64378}" srcOrd="8" destOrd="0" presId="urn:microsoft.com/office/officeart/2005/8/layout/bProcess4"/>
    <dgm:cxn modelId="{83DE50BA-02D3-40EF-9F25-10E2AA745574}" type="presParOf" srcId="{D115C544-BDBF-4338-B18C-237166C64378}" destId="{3FCC6246-BE67-48E9-A7F1-CE189436C39C}" srcOrd="0" destOrd="0" presId="urn:microsoft.com/office/officeart/2005/8/layout/bProcess4"/>
    <dgm:cxn modelId="{DC34A5BE-36FA-45AB-953E-3BE197095B23}" type="presParOf" srcId="{D115C544-BDBF-4338-B18C-237166C64378}" destId="{E3AEFDFC-5813-42AB-9956-664529038F2E}" srcOrd="1" destOrd="0" presId="urn:microsoft.com/office/officeart/2005/8/layout/bProcess4"/>
    <dgm:cxn modelId="{984267F5-AD45-46DC-86DC-A2A97A805F8A}" type="presParOf" srcId="{9F35A260-3BEA-4A5F-89CC-395A70D404F0}" destId="{3B7A3C93-8040-464A-80E8-B602F8B4857C}" srcOrd="9" destOrd="0" presId="urn:microsoft.com/office/officeart/2005/8/layout/bProcess4"/>
    <dgm:cxn modelId="{31F22989-BC3E-453F-8F9B-E396339E3518}" type="presParOf" srcId="{9F35A260-3BEA-4A5F-89CC-395A70D404F0}" destId="{DA1DDE49-85ED-4CBC-BEE8-C5A7CA913506}" srcOrd="10" destOrd="0" presId="urn:microsoft.com/office/officeart/2005/8/layout/bProcess4"/>
    <dgm:cxn modelId="{E5CF0CBD-EAB9-4338-A9B0-B3CED8C5510A}" type="presParOf" srcId="{DA1DDE49-85ED-4CBC-BEE8-C5A7CA913506}" destId="{92F12B91-CB7E-4385-9352-4ED1E66BF6FE}" srcOrd="0" destOrd="0" presId="urn:microsoft.com/office/officeart/2005/8/layout/bProcess4"/>
    <dgm:cxn modelId="{103934AD-691F-4D15-BF89-8238B460ABCD}" type="presParOf" srcId="{DA1DDE49-85ED-4CBC-BEE8-C5A7CA913506}" destId="{08569921-EFBD-4812-9EB9-E6C5C6CF807C}" srcOrd="1" destOrd="0" presId="urn:microsoft.com/office/officeart/2005/8/layout/bProcess4"/>
    <dgm:cxn modelId="{0FF78C3A-8A3C-460B-8091-FF6C79AA7F73}" type="presParOf" srcId="{9F35A260-3BEA-4A5F-89CC-395A70D404F0}" destId="{29568A53-F65B-4D7C-9055-126254ADF2C8}" srcOrd="11" destOrd="0" presId="urn:microsoft.com/office/officeart/2005/8/layout/bProcess4"/>
    <dgm:cxn modelId="{49CF23F5-2EF1-4242-BBE2-AC86A7120B89}" type="presParOf" srcId="{9F35A260-3BEA-4A5F-89CC-395A70D404F0}" destId="{42EC64E3-EDD0-4DD5-8E46-9423271D9934}" srcOrd="12" destOrd="0" presId="urn:microsoft.com/office/officeart/2005/8/layout/bProcess4"/>
    <dgm:cxn modelId="{A140F850-7333-440B-A098-89DF24EA3355}" type="presParOf" srcId="{42EC64E3-EDD0-4DD5-8E46-9423271D9934}" destId="{80A7578A-8481-42C0-818B-8693A30A3BCE}" srcOrd="0" destOrd="0" presId="urn:microsoft.com/office/officeart/2005/8/layout/bProcess4"/>
    <dgm:cxn modelId="{DC4F644C-1DF1-455E-AB4A-D9C6ACA0B1C1}" type="presParOf" srcId="{42EC64E3-EDD0-4DD5-8E46-9423271D9934}" destId="{F280FF9F-45CC-47C7-AED6-FA74A6245320}" srcOrd="1" destOrd="0" presId="urn:microsoft.com/office/officeart/2005/8/layout/bProcess4"/>
    <dgm:cxn modelId="{26C46458-BD63-4C65-A2E9-2E0C0425D804}" type="presParOf" srcId="{9F35A260-3BEA-4A5F-89CC-395A70D404F0}" destId="{86B50E89-AC4E-4B1F-A590-62DA8227D38A}" srcOrd="13" destOrd="0" presId="urn:microsoft.com/office/officeart/2005/8/layout/bProcess4"/>
    <dgm:cxn modelId="{C6DBAF10-68B7-49DE-82DC-C0EFF02F7B5B}" type="presParOf" srcId="{9F35A260-3BEA-4A5F-89CC-395A70D404F0}" destId="{FD2FB966-9378-47B2-A60D-657287F01F73}" srcOrd="14" destOrd="0" presId="urn:microsoft.com/office/officeart/2005/8/layout/bProcess4"/>
    <dgm:cxn modelId="{6E7A03BA-4F9B-4734-AAEC-0D7A67EABBF9}" type="presParOf" srcId="{FD2FB966-9378-47B2-A60D-657287F01F73}" destId="{5CB302DD-70D2-49BA-9521-EC275AFBEF08}" srcOrd="0" destOrd="0" presId="urn:microsoft.com/office/officeart/2005/8/layout/bProcess4"/>
    <dgm:cxn modelId="{54F5B860-E8E2-402E-B9FF-920DDDE1FF6C}" type="presParOf" srcId="{FD2FB966-9378-47B2-A60D-657287F01F73}" destId="{F9487DF0-B88A-4DF6-A2D3-5555C1E4A26E}" srcOrd="1" destOrd="0" presId="urn:microsoft.com/office/officeart/2005/8/layout/bProcess4"/>
    <dgm:cxn modelId="{CC0544E0-DCE7-4A69-AD56-3373268592FB}" type="presParOf" srcId="{9F35A260-3BEA-4A5F-89CC-395A70D404F0}" destId="{215F52E8-FF53-4CA2-A48A-2686B705C58E}" srcOrd="15" destOrd="0" presId="urn:microsoft.com/office/officeart/2005/8/layout/bProcess4"/>
    <dgm:cxn modelId="{47EC58C4-0C9D-4732-BC4C-59942C0E62DA}" type="presParOf" srcId="{9F35A260-3BEA-4A5F-89CC-395A70D404F0}" destId="{DAB4FF7C-857F-42F9-9237-7B80FE33EB63}" srcOrd="16" destOrd="0" presId="urn:microsoft.com/office/officeart/2005/8/layout/bProcess4"/>
    <dgm:cxn modelId="{8C2E18F8-28DD-40BD-B85B-8E91C00914FD}" type="presParOf" srcId="{DAB4FF7C-857F-42F9-9237-7B80FE33EB63}" destId="{8050923C-50CF-4D52-846B-D8A75F51CEEF}" srcOrd="0" destOrd="0" presId="urn:microsoft.com/office/officeart/2005/8/layout/bProcess4"/>
    <dgm:cxn modelId="{655F3BC4-7875-4A45-9B91-474E8DAB9BD8}" type="presParOf" srcId="{DAB4FF7C-857F-42F9-9237-7B80FE33EB63}" destId="{7BC4ACDD-2AB5-46DD-9191-0924ACF7730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6C1FBB-F41A-4F6B-8C4C-272DAA3363C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80BCD78-9244-4A6D-B1A2-EE3ED9C0D6F4}">
      <dgm:prSet/>
      <dgm:spPr/>
      <dgm:t>
        <a:bodyPr/>
        <a:lstStyle/>
        <a:p>
          <a:pPr algn="ctr" rtl="0">
            <a:lnSpc>
              <a:spcPct val="90000"/>
            </a:lnSpc>
          </a:pPr>
          <a:r>
            <a:rPr lang="en-US" sz="2400" dirty="0">
              <a:latin typeface="Aptos"/>
              <a:ea typeface="+mn-ea"/>
              <a:cs typeface="+mn-cs"/>
            </a:rPr>
            <a:t>From evaluating critically of how to operate though the pre operation by preparing a great welcoming without </a:t>
          </a:r>
          <a:r>
            <a:rPr lang="en-US" sz="2400" dirty="0" err="1">
              <a:latin typeface="Aptos"/>
              <a:ea typeface="+mn-ea"/>
              <a:cs typeface="+mn-cs"/>
            </a:rPr>
            <a:t>overwheming</a:t>
          </a:r>
          <a:r>
            <a:rPr lang="en-US" sz="2400" dirty="0">
              <a:latin typeface="Aptos"/>
              <a:ea typeface="+mn-ea"/>
              <a:cs typeface="+mn-cs"/>
            </a:rPr>
            <a:t> to trigger amira's anxiety and start with one that build on it incrumently in pea sige.</a:t>
          </a:r>
        </a:p>
      </dgm:t>
    </dgm:pt>
    <dgm:pt modelId="{48C9FE06-1EE5-4C52-B8AE-E472030CDC33}" type="parTrans" cxnId="{C06F8C2D-96BF-407C-82CD-E6AC6D18A7D9}">
      <dgm:prSet/>
      <dgm:spPr/>
      <dgm:t>
        <a:bodyPr/>
        <a:lstStyle/>
        <a:p>
          <a:endParaRPr lang="en-US"/>
        </a:p>
      </dgm:t>
    </dgm:pt>
    <dgm:pt modelId="{7BD5D3F9-E8A1-4C1A-B32F-EEF023693B09}" type="sibTrans" cxnId="{C06F8C2D-96BF-407C-82CD-E6AC6D18A7D9}">
      <dgm:prSet/>
      <dgm:spPr/>
      <dgm:t>
        <a:bodyPr/>
        <a:lstStyle/>
        <a:p>
          <a:endParaRPr lang="en-US"/>
        </a:p>
      </dgm:t>
    </dgm:pt>
    <dgm:pt modelId="{2A4AB9C7-E616-4AA5-AABE-F0FD1A99943B}">
      <dgm:prSet/>
      <dgm:spPr/>
      <dgm:t>
        <a:bodyPr/>
        <a:lstStyle/>
        <a:p>
          <a:pPr algn="ctr" rtl="0">
            <a:lnSpc>
              <a:spcPct val="90000"/>
            </a:lnSpc>
          </a:pPr>
          <a:r>
            <a:rPr lang="en-US" sz="2400" dirty="0">
              <a:latin typeface="Aptos" panose="020B0004020202020204"/>
              <a:ea typeface="+mn-ea"/>
              <a:cs typeface="+mn-cs"/>
            </a:rPr>
            <a:t>A reference list of a modules used for the presentation. </a:t>
          </a:r>
        </a:p>
      </dgm:t>
    </dgm:pt>
    <dgm:pt modelId="{E75CD995-48F5-44AB-AF28-BEF6DED842C0}" type="parTrans" cxnId="{D503F54E-1603-466A-93A9-48F5E4EFA224}">
      <dgm:prSet/>
      <dgm:spPr/>
      <dgm:t>
        <a:bodyPr/>
        <a:lstStyle/>
        <a:p>
          <a:endParaRPr lang="en-US"/>
        </a:p>
      </dgm:t>
    </dgm:pt>
    <dgm:pt modelId="{0F53E065-CACC-4867-94D2-54D89F21625E}" type="sibTrans" cxnId="{D503F54E-1603-466A-93A9-48F5E4EFA224}">
      <dgm:prSet/>
      <dgm:spPr/>
      <dgm:t>
        <a:bodyPr/>
        <a:lstStyle/>
        <a:p>
          <a:endParaRPr lang="en-US"/>
        </a:p>
      </dgm:t>
    </dgm:pt>
    <dgm:pt modelId="{9724BB25-939E-4FCB-A115-CCCFB0DD26FE}" type="pres">
      <dgm:prSet presAssocID="{976C1FBB-F41A-4F6B-8C4C-272DAA3363C7}" presName="hierChild1" presStyleCnt="0">
        <dgm:presLayoutVars>
          <dgm:chPref val="1"/>
          <dgm:dir/>
          <dgm:animOne val="branch"/>
          <dgm:animLvl val="lvl"/>
          <dgm:resizeHandles/>
        </dgm:presLayoutVars>
      </dgm:prSet>
      <dgm:spPr/>
    </dgm:pt>
    <dgm:pt modelId="{20E7327C-A1B0-449C-B1EA-46317CA0F25B}" type="pres">
      <dgm:prSet presAssocID="{F80BCD78-9244-4A6D-B1A2-EE3ED9C0D6F4}" presName="hierRoot1" presStyleCnt="0"/>
      <dgm:spPr/>
    </dgm:pt>
    <dgm:pt modelId="{75693AA7-3C07-43EC-A984-8243DCAA04BD}" type="pres">
      <dgm:prSet presAssocID="{F80BCD78-9244-4A6D-B1A2-EE3ED9C0D6F4}" presName="composite" presStyleCnt="0"/>
      <dgm:spPr/>
    </dgm:pt>
    <dgm:pt modelId="{FA014E87-0E1A-45AD-8A41-F9008E2E0DCE}" type="pres">
      <dgm:prSet presAssocID="{F80BCD78-9244-4A6D-B1A2-EE3ED9C0D6F4}" presName="background" presStyleLbl="node0" presStyleIdx="0" presStyleCnt="2"/>
      <dgm:spPr/>
    </dgm:pt>
    <dgm:pt modelId="{31C428B3-0C08-4BEE-96E9-3015EB9AAF42}" type="pres">
      <dgm:prSet presAssocID="{F80BCD78-9244-4A6D-B1A2-EE3ED9C0D6F4}" presName="text" presStyleLbl="fgAcc0" presStyleIdx="0" presStyleCnt="2">
        <dgm:presLayoutVars>
          <dgm:chPref val="3"/>
        </dgm:presLayoutVars>
      </dgm:prSet>
      <dgm:spPr/>
    </dgm:pt>
    <dgm:pt modelId="{4DEF98D4-A379-4816-8952-045CADF53F44}" type="pres">
      <dgm:prSet presAssocID="{F80BCD78-9244-4A6D-B1A2-EE3ED9C0D6F4}" presName="hierChild2" presStyleCnt="0"/>
      <dgm:spPr/>
    </dgm:pt>
    <dgm:pt modelId="{DADA12E3-E6E7-42CC-A9F5-3C0C8BF70DE2}" type="pres">
      <dgm:prSet presAssocID="{2A4AB9C7-E616-4AA5-AABE-F0FD1A99943B}" presName="hierRoot1" presStyleCnt="0"/>
      <dgm:spPr/>
    </dgm:pt>
    <dgm:pt modelId="{A5BB1BFD-2C82-4E54-9815-4E96A29BC845}" type="pres">
      <dgm:prSet presAssocID="{2A4AB9C7-E616-4AA5-AABE-F0FD1A99943B}" presName="composite" presStyleCnt="0"/>
      <dgm:spPr/>
    </dgm:pt>
    <dgm:pt modelId="{32976E21-6814-4B0A-B810-62ED9AC13287}" type="pres">
      <dgm:prSet presAssocID="{2A4AB9C7-E616-4AA5-AABE-F0FD1A99943B}" presName="background" presStyleLbl="node0" presStyleIdx="1" presStyleCnt="2"/>
      <dgm:spPr/>
    </dgm:pt>
    <dgm:pt modelId="{D7748004-B134-41E7-82E2-DC11ED856D9C}" type="pres">
      <dgm:prSet presAssocID="{2A4AB9C7-E616-4AA5-AABE-F0FD1A99943B}" presName="text" presStyleLbl="fgAcc0" presStyleIdx="1" presStyleCnt="2">
        <dgm:presLayoutVars>
          <dgm:chPref val="3"/>
        </dgm:presLayoutVars>
      </dgm:prSet>
      <dgm:spPr/>
    </dgm:pt>
    <dgm:pt modelId="{273C859F-37DD-46D0-8FB5-4069FFA313DD}" type="pres">
      <dgm:prSet presAssocID="{2A4AB9C7-E616-4AA5-AABE-F0FD1A99943B}" presName="hierChild2" presStyleCnt="0"/>
      <dgm:spPr/>
    </dgm:pt>
  </dgm:ptLst>
  <dgm:cxnLst>
    <dgm:cxn modelId="{C06F8C2D-96BF-407C-82CD-E6AC6D18A7D9}" srcId="{976C1FBB-F41A-4F6B-8C4C-272DAA3363C7}" destId="{F80BCD78-9244-4A6D-B1A2-EE3ED9C0D6F4}" srcOrd="0" destOrd="0" parTransId="{48C9FE06-1EE5-4C52-B8AE-E472030CDC33}" sibTransId="{7BD5D3F9-E8A1-4C1A-B32F-EEF023693B09}"/>
    <dgm:cxn modelId="{D503F54E-1603-466A-93A9-48F5E4EFA224}" srcId="{976C1FBB-F41A-4F6B-8C4C-272DAA3363C7}" destId="{2A4AB9C7-E616-4AA5-AABE-F0FD1A99943B}" srcOrd="1" destOrd="0" parTransId="{E75CD995-48F5-44AB-AF28-BEF6DED842C0}" sibTransId="{0F53E065-CACC-4867-94D2-54D89F21625E}"/>
    <dgm:cxn modelId="{96429B82-C107-4A27-AD81-C6101EF96E79}" type="presOf" srcId="{976C1FBB-F41A-4F6B-8C4C-272DAA3363C7}" destId="{9724BB25-939E-4FCB-A115-CCCFB0DD26FE}" srcOrd="0" destOrd="0" presId="urn:microsoft.com/office/officeart/2005/8/layout/hierarchy1"/>
    <dgm:cxn modelId="{9E561187-B757-4EE9-A90E-7EAE943E3116}" type="presOf" srcId="{2A4AB9C7-E616-4AA5-AABE-F0FD1A99943B}" destId="{D7748004-B134-41E7-82E2-DC11ED856D9C}" srcOrd="0" destOrd="0" presId="urn:microsoft.com/office/officeart/2005/8/layout/hierarchy1"/>
    <dgm:cxn modelId="{E5C4F5B6-1D52-4CDF-8E8C-1283CC955432}" type="presOf" srcId="{F80BCD78-9244-4A6D-B1A2-EE3ED9C0D6F4}" destId="{31C428B3-0C08-4BEE-96E9-3015EB9AAF42}" srcOrd="0" destOrd="0" presId="urn:microsoft.com/office/officeart/2005/8/layout/hierarchy1"/>
    <dgm:cxn modelId="{D2565151-0621-434A-85AA-BE827B28D5B9}" type="presParOf" srcId="{9724BB25-939E-4FCB-A115-CCCFB0DD26FE}" destId="{20E7327C-A1B0-449C-B1EA-46317CA0F25B}" srcOrd="0" destOrd="0" presId="urn:microsoft.com/office/officeart/2005/8/layout/hierarchy1"/>
    <dgm:cxn modelId="{5FB9AC06-E1C9-4872-B755-58EC19AF6895}" type="presParOf" srcId="{20E7327C-A1B0-449C-B1EA-46317CA0F25B}" destId="{75693AA7-3C07-43EC-A984-8243DCAA04BD}" srcOrd="0" destOrd="0" presId="urn:microsoft.com/office/officeart/2005/8/layout/hierarchy1"/>
    <dgm:cxn modelId="{CC54CDD2-B403-47CF-8D69-9FEEB80BCD66}" type="presParOf" srcId="{75693AA7-3C07-43EC-A984-8243DCAA04BD}" destId="{FA014E87-0E1A-45AD-8A41-F9008E2E0DCE}" srcOrd="0" destOrd="0" presId="urn:microsoft.com/office/officeart/2005/8/layout/hierarchy1"/>
    <dgm:cxn modelId="{5C612FAC-32A5-46C0-8002-A1858AD4208F}" type="presParOf" srcId="{75693AA7-3C07-43EC-A984-8243DCAA04BD}" destId="{31C428B3-0C08-4BEE-96E9-3015EB9AAF42}" srcOrd="1" destOrd="0" presId="urn:microsoft.com/office/officeart/2005/8/layout/hierarchy1"/>
    <dgm:cxn modelId="{7DEF9F08-095D-4AAE-B04E-D282FCEDA23E}" type="presParOf" srcId="{20E7327C-A1B0-449C-B1EA-46317CA0F25B}" destId="{4DEF98D4-A379-4816-8952-045CADF53F44}" srcOrd="1" destOrd="0" presId="urn:microsoft.com/office/officeart/2005/8/layout/hierarchy1"/>
    <dgm:cxn modelId="{9F7FA03B-9026-4F64-8C03-59793A936A8D}" type="presParOf" srcId="{9724BB25-939E-4FCB-A115-CCCFB0DD26FE}" destId="{DADA12E3-E6E7-42CC-A9F5-3C0C8BF70DE2}" srcOrd="1" destOrd="0" presId="urn:microsoft.com/office/officeart/2005/8/layout/hierarchy1"/>
    <dgm:cxn modelId="{64F40D44-541E-4083-AA06-316C5EF5D687}" type="presParOf" srcId="{DADA12E3-E6E7-42CC-A9F5-3C0C8BF70DE2}" destId="{A5BB1BFD-2C82-4E54-9815-4E96A29BC845}" srcOrd="0" destOrd="0" presId="urn:microsoft.com/office/officeart/2005/8/layout/hierarchy1"/>
    <dgm:cxn modelId="{6FD25928-03D1-490F-B720-652E45515DFF}" type="presParOf" srcId="{A5BB1BFD-2C82-4E54-9815-4E96A29BC845}" destId="{32976E21-6814-4B0A-B810-62ED9AC13287}" srcOrd="0" destOrd="0" presId="urn:microsoft.com/office/officeart/2005/8/layout/hierarchy1"/>
    <dgm:cxn modelId="{ABCB5ECC-B644-4774-BA86-6CC33CD15466}" type="presParOf" srcId="{A5BB1BFD-2C82-4E54-9815-4E96A29BC845}" destId="{D7748004-B134-41E7-82E2-DC11ED856D9C}" srcOrd="1" destOrd="0" presId="urn:microsoft.com/office/officeart/2005/8/layout/hierarchy1"/>
    <dgm:cxn modelId="{B9A5524F-E1C8-4679-83E5-9A421A55A736}" type="presParOf" srcId="{DADA12E3-E6E7-42CC-A9F5-3C0C8BF70DE2}" destId="{273C859F-37DD-46D0-8FB5-4069FFA313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8B7455-6CD5-482D-9605-4B8DDE1E238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9E9CD14-1348-4236-9F8B-405841B40C10}">
      <dgm:prSet/>
      <dgm:spPr/>
      <dgm:t>
        <a:bodyPr/>
        <a:lstStyle/>
        <a:p>
          <a:pPr rtl="0"/>
          <a:r>
            <a:rPr lang="en-US" dirty="0"/>
            <a:t>This is what I had to do with</a:t>
          </a:r>
          <a:r>
            <a:rPr lang="en-US" dirty="0">
              <a:latin typeface="Aptos Display" panose="020F0302020204030204"/>
            </a:rPr>
            <a:t> </a:t>
          </a:r>
          <a:r>
            <a:rPr lang="en-US" dirty="0" err="1">
              <a:latin typeface="Aptos Display" panose="020F0302020204030204"/>
            </a:rPr>
            <a:t>amira</a:t>
          </a:r>
          <a:r>
            <a:rPr lang="en-US" dirty="0"/>
            <a:t> as no one else would understand</a:t>
          </a:r>
          <a:r>
            <a:rPr lang="en-US" dirty="0">
              <a:latin typeface="Aptos Display" panose="020F0302020204030204"/>
            </a:rPr>
            <a:t> her</a:t>
          </a:r>
          <a:r>
            <a:rPr lang="en-US" dirty="0"/>
            <a:t> needs more than</a:t>
          </a:r>
          <a:r>
            <a:rPr lang="en-US" dirty="0">
              <a:latin typeface="Aptos Display" panose="020F0302020204030204"/>
            </a:rPr>
            <a:t> carer</a:t>
          </a:r>
          <a:r>
            <a:rPr lang="en-US" dirty="0"/>
            <a:t> as I nurtured and </a:t>
          </a:r>
          <a:r>
            <a:rPr lang="en-US" dirty="0" err="1"/>
            <a:t>naturely</a:t>
          </a:r>
          <a:r>
            <a:rPr lang="en-US" dirty="0"/>
            <a:t> </a:t>
          </a:r>
          <a:r>
            <a:rPr lang="en-US" dirty="0" err="1"/>
            <a:t>guilde</a:t>
          </a:r>
          <a:r>
            <a:rPr lang="en-US" dirty="0"/>
            <a:t> me too on what are the</a:t>
          </a:r>
          <a:r>
            <a:rPr lang="en-US" dirty="0">
              <a:latin typeface="Aptos Display" panose="020F0302020204030204"/>
            </a:rPr>
            <a:t> best tool theory to help me make her comfortable.</a:t>
          </a:r>
          <a:endParaRPr lang="en-US" dirty="0"/>
        </a:p>
      </dgm:t>
    </dgm:pt>
    <dgm:pt modelId="{274CE8E5-B574-44EE-B194-0C48A2D98B1F}" type="parTrans" cxnId="{511FCB6A-9335-49C7-9021-C5D54FA3F5C5}">
      <dgm:prSet/>
      <dgm:spPr/>
      <dgm:t>
        <a:bodyPr/>
        <a:lstStyle/>
        <a:p>
          <a:endParaRPr lang="en-US"/>
        </a:p>
      </dgm:t>
    </dgm:pt>
    <dgm:pt modelId="{9795412B-747F-4999-9B50-09747ED618D6}" type="sibTrans" cxnId="{511FCB6A-9335-49C7-9021-C5D54FA3F5C5}">
      <dgm:prSet/>
      <dgm:spPr/>
      <dgm:t>
        <a:bodyPr/>
        <a:lstStyle/>
        <a:p>
          <a:endParaRPr lang="en-US"/>
        </a:p>
      </dgm:t>
    </dgm:pt>
    <dgm:pt modelId="{B9B2070C-921D-410D-A637-375B656C7B85}">
      <dgm:prSet/>
      <dgm:spPr/>
      <dgm:t>
        <a:bodyPr/>
        <a:lstStyle/>
        <a:p>
          <a:pPr rtl="0"/>
          <a:r>
            <a:rPr lang="en-US" dirty="0"/>
            <a:t>A reference</a:t>
          </a:r>
          <a:r>
            <a:rPr lang="en-US" dirty="0">
              <a:latin typeface="Aptos Display" panose="020F0302020204030204"/>
            </a:rPr>
            <a:t> used classroom modules</a:t>
          </a:r>
          <a:r>
            <a:rPr lang="en-US" dirty="0"/>
            <a:t> for the presentation. </a:t>
          </a:r>
        </a:p>
      </dgm:t>
    </dgm:pt>
    <dgm:pt modelId="{8CFBEE10-F6D3-412F-B503-C6752A5756B2}" type="parTrans" cxnId="{7E3C21FD-3E6F-432E-AA44-EEE0950950D3}">
      <dgm:prSet/>
      <dgm:spPr/>
      <dgm:t>
        <a:bodyPr/>
        <a:lstStyle/>
        <a:p>
          <a:endParaRPr lang="en-US"/>
        </a:p>
      </dgm:t>
    </dgm:pt>
    <dgm:pt modelId="{4A14CE41-F842-417C-AB8B-F8B0F8018A79}" type="sibTrans" cxnId="{7E3C21FD-3E6F-432E-AA44-EEE0950950D3}">
      <dgm:prSet/>
      <dgm:spPr/>
      <dgm:t>
        <a:bodyPr/>
        <a:lstStyle/>
        <a:p>
          <a:endParaRPr lang="en-US"/>
        </a:p>
      </dgm:t>
    </dgm:pt>
    <dgm:pt modelId="{20B058E3-D5D8-4636-8C4C-EB0CCEAA5270}" type="pres">
      <dgm:prSet presAssocID="{BD8B7455-6CD5-482D-9605-4B8DDE1E2388}" presName="root" presStyleCnt="0">
        <dgm:presLayoutVars>
          <dgm:dir/>
          <dgm:resizeHandles val="exact"/>
        </dgm:presLayoutVars>
      </dgm:prSet>
      <dgm:spPr/>
    </dgm:pt>
    <dgm:pt modelId="{E6CA92D1-174B-44C6-957E-76DDDD98B5C1}" type="pres">
      <dgm:prSet presAssocID="{29E9CD14-1348-4236-9F8B-405841B40C10}" presName="compNode" presStyleCnt="0"/>
      <dgm:spPr/>
    </dgm:pt>
    <dgm:pt modelId="{404CD6C5-6626-461B-A0E1-F4C3726DDC88}" type="pres">
      <dgm:prSet presAssocID="{29E9CD14-1348-4236-9F8B-405841B40C1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8B1504E0-1896-458B-8CA4-E52CA1227AC5}" type="pres">
      <dgm:prSet presAssocID="{29E9CD14-1348-4236-9F8B-405841B40C10}" presName="spaceRect" presStyleCnt="0"/>
      <dgm:spPr/>
    </dgm:pt>
    <dgm:pt modelId="{E4E1B17E-FF85-4B3D-BBCA-3D7EE2DFBB3F}" type="pres">
      <dgm:prSet presAssocID="{29E9CD14-1348-4236-9F8B-405841B40C10}" presName="textRect" presStyleLbl="revTx" presStyleIdx="0" presStyleCnt="2">
        <dgm:presLayoutVars>
          <dgm:chMax val="1"/>
          <dgm:chPref val="1"/>
        </dgm:presLayoutVars>
      </dgm:prSet>
      <dgm:spPr/>
    </dgm:pt>
    <dgm:pt modelId="{0785DEA8-CCCC-4318-ACB0-3EF687AE8DDB}" type="pres">
      <dgm:prSet presAssocID="{9795412B-747F-4999-9B50-09747ED618D6}" presName="sibTrans" presStyleCnt="0"/>
      <dgm:spPr/>
    </dgm:pt>
    <dgm:pt modelId="{9318A681-1137-4F5C-9680-89A4958F332A}" type="pres">
      <dgm:prSet presAssocID="{B9B2070C-921D-410D-A637-375B656C7B85}" presName="compNode" presStyleCnt="0"/>
      <dgm:spPr/>
    </dgm:pt>
    <dgm:pt modelId="{CDA754DA-6EBE-4680-B35E-760F42DDF6D0}" type="pres">
      <dgm:prSet presAssocID="{B9B2070C-921D-410D-A637-375B656C7B8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65876E9-40A6-47B3-9868-76A7903CBE98}" type="pres">
      <dgm:prSet presAssocID="{B9B2070C-921D-410D-A637-375B656C7B85}" presName="spaceRect" presStyleCnt="0"/>
      <dgm:spPr/>
    </dgm:pt>
    <dgm:pt modelId="{DDC66205-6D9F-4DBE-94B4-3E15B421BF1E}" type="pres">
      <dgm:prSet presAssocID="{B9B2070C-921D-410D-A637-375B656C7B85}" presName="textRect" presStyleLbl="revTx" presStyleIdx="1" presStyleCnt="2">
        <dgm:presLayoutVars>
          <dgm:chMax val="1"/>
          <dgm:chPref val="1"/>
        </dgm:presLayoutVars>
      </dgm:prSet>
      <dgm:spPr/>
    </dgm:pt>
  </dgm:ptLst>
  <dgm:cxnLst>
    <dgm:cxn modelId="{511FCB6A-9335-49C7-9021-C5D54FA3F5C5}" srcId="{BD8B7455-6CD5-482D-9605-4B8DDE1E2388}" destId="{29E9CD14-1348-4236-9F8B-405841B40C10}" srcOrd="0" destOrd="0" parTransId="{274CE8E5-B574-44EE-B194-0C48A2D98B1F}" sibTransId="{9795412B-747F-4999-9B50-09747ED618D6}"/>
    <dgm:cxn modelId="{5C6FA673-0F10-4555-BF3F-627E7E6C58DE}" type="presOf" srcId="{B9B2070C-921D-410D-A637-375B656C7B85}" destId="{DDC66205-6D9F-4DBE-94B4-3E15B421BF1E}" srcOrd="0" destOrd="0" presId="urn:microsoft.com/office/officeart/2018/2/layout/IconLabelList"/>
    <dgm:cxn modelId="{6FCCE4B1-0C11-4C1D-A8A3-BFCAD274DF93}" type="presOf" srcId="{29E9CD14-1348-4236-9F8B-405841B40C10}" destId="{E4E1B17E-FF85-4B3D-BBCA-3D7EE2DFBB3F}" srcOrd="0" destOrd="0" presId="urn:microsoft.com/office/officeart/2018/2/layout/IconLabelList"/>
    <dgm:cxn modelId="{7180FAF1-E2C6-444D-9C8B-E23868D7F022}" type="presOf" srcId="{BD8B7455-6CD5-482D-9605-4B8DDE1E2388}" destId="{20B058E3-D5D8-4636-8C4C-EB0CCEAA5270}" srcOrd="0" destOrd="0" presId="urn:microsoft.com/office/officeart/2018/2/layout/IconLabelList"/>
    <dgm:cxn modelId="{7E3C21FD-3E6F-432E-AA44-EEE0950950D3}" srcId="{BD8B7455-6CD5-482D-9605-4B8DDE1E2388}" destId="{B9B2070C-921D-410D-A637-375B656C7B85}" srcOrd="1" destOrd="0" parTransId="{8CFBEE10-F6D3-412F-B503-C6752A5756B2}" sibTransId="{4A14CE41-F842-417C-AB8B-F8B0F8018A79}"/>
    <dgm:cxn modelId="{3FA883F8-081C-4905-87B0-46BF75CE216C}" type="presParOf" srcId="{20B058E3-D5D8-4636-8C4C-EB0CCEAA5270}" destId="{E6CA92D1-174B-44C6-957E-76DDDD98B5C1}" srcOrd="0" destOrd="0" presId="urn:microsoft.com/office/officeart/2018/2/layout/IconLabelList"/>
    <dgm:cxn modelId="{CE637E50-845E-4C33-9178-5EFC3F52665B}" type="presParOf" srcId="{E6CA92D1-174B-44C6-957E-76DDDD98B5C1}" destId="{404CD6C5-6626-461B-A0E1-F4C3726DDC88}" srcOrd="0" destOrd="0" presId="urn:microsoft.com/office/officeart/2018/2/layout/IconLabelList"/>
    <dgm:cxn modelId="{90FC4031-7711-4A75-AF85-95A7E4A6627D}" type="presParOf" srcId="{E6CA92D1-174B-44C6-957E-76DDDD98B5C1}" destId="{8B1504E0-1896-458B-8CA4-E52CA1227AC5}" srcOrd="1" destOrd="0" presId="urn:microsoft.com/office/officeart/2018/2/layout/IconLabelList"/>
    <dgm:cxn modelId="{F73D3AC6-C943-42AC-93A5-82887BE4A98A}" type="presParOf" srcId="{E6CA92D1-174B-44C6-957E-76DDDD98B5C1}" destId="{E4E1B17E-FF85-4B3D-BBCA-3D7EE2DFBB3F}" srcOrd="2" destOrd="0" presId="urn:microsoft.com/office/officeart/2018/2/layout/IconLabelList"/>
    <dgm:cxn modelId="{B5B6D038-387D-4E60-968F-691878CAA1E6}" type="presParOf" srcId="{20B058E3-D5D8-4636-8C4C-EB0CCEAA5270}" destId="{0785DEA8-CCCC-4318-ACB0-3EF687AE8DDB}" srcOrd="1" destOrd="0" presId="urn:microsoft.com/office/officeart/2018/2/layout/IconLabelList"/>
    <dgm:cxn modelId="{B765A9BF-CDF5-4353-BB1B-0E750FC4A29E}" type="presParOf" srcId="{20B058E3-D5D8-4636-8C4C-EB0CCEAA5270}" destId="{9318A681-1137-4F5C-9680-89A4958F332A}" srcOrd="2" destOrd="0" presId="urn:microsoft.com/office/officeart/2018/2/layout/IconLabelList"/>
    <dgm:cxn modelId="{9FB4A2B6-6CF9-499E-A568-B6F013D9D447}" type="presParOf" srcId="{9318A681-1137-4F5C-9680-89A4958F332A}" destId="{CDA754DA-6EBE-4680-B35E-760F42DDF6D0}" srcOrd="0" destOrd="0" presId="urn:microsoft.com/office/officeart/2018/2/layout/IconLabelList"/>
    <dgm:cxn modelId="{D8A98D8E-BDB1-4411-B6CD-BF229BEFB672}" type="presParOf" srcId="{9318A681-1137-4F5C-9680-89A4958F332A}" destId="{A65876E9-40A6-47B3-9868-76A7903CBE98}" srcOrd="1" destOrd="0" presId="urn:microsoft.com/office/officeart/2018/2/layout/IconLabelList"/>
    <dgm:cxn modelId="{AF08A68B-CD3A-4131-935F-7108C1210B85}" type="presParOf" srcId="{9318A681-1137-4F5C-9680-89A4958F332A}" destId="{DDC66205-6D9F-4DBE-94B4-3E15B421BF1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46479-3B3E-4DEF-814A-6DBC4EDBDE62}">
      <dsp:nvSpPr>
        <dsp:cNvPr id="0" name=""/>
        <dsp:cNvSpPr/>
      </dsp:nvSpPr>
      <dsp:spPr>
        <a:xfrm>
          <a:off x="1192" y="735679"/>
          <a:ext cx="4184009" cy="26568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001516-756D-49EC-8A56-2815CB97A26D}">
      <dsp:nvSpPr>
        <dsp:cNvPr id="0" name=""/>
        <dsp:cNvSpPr/>
      </dsp:nvSpPr>
      <dsp:spPr>
        <a:xfrm>
          <a:off x="466082" y="1177324"/>
          <a:ext cx="4184009" cy="26568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latin typeface="Aptos"/>
              <a:ea typeface="+mn-ea"/>
              <a:cs typeface="+mn-cs"/>
            </a:rPr>
            <a:t>For my case study I have chosen this lifespan stage as I feel it has more success rate and this has the clinical </a:t>
          </a:r>
          <a:r>
            <a:rPr lang="en-US" sz="2700" kern="1200" dirty="0" err="1">
              <a:latin typeface="Aptos"/>
              <a:ea typeface="+mn-ea"/>
              <a:cs typeface="+mn-cs"/>
            </a:rPr>
            <a:t>guildance</a:t>
          </a:r>
          <a:r>
            <a:rPr lang="en-US" sz="2700" kern="1200" dirty="0">
              <a:latin typeface="Aptos"/>
              <a:ea typeface="+mn-ea"/>
              <a:cs typeface="+mn-cs"/>
            </a:rPr>
            <a:t> give to use to help this ..</a:t>
          </a:r>
        </a:p>
      </dsp:txBody>
      <dsp:txXfrm>
        <a:off x="543898" y="1255140"/>
        <a:ext cx="4028377" cy="2501214"/>
      </dsp:txXfrm>
    </dsp:sp>
    <dsp:sp modelId="{579303B6-CC8D-4A24-B750-CEC83A5CA4EC}">
      <dsp:nvSpPr>
        <dsp:cNvPr id="0" name=""/>
        <dsp:cNvSpPr/>
      </dsp:nvSpPr>
      <dsp:spPr>
        <a:xfrm>
          <a:off x="5114981" y="735679"/>
          <a:ext cx="4184009" cy="26568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A5A392-6F38-49D1-9C6F-15AAB907A045}">
      <dsp:nvSpPr>
        <dsp:cNvPr id="0" name=""/>
        <dsp:cNvSpPr/>
      </dsp:nvSpPr>
      <dsp:spPr>
        <a:xfrm>
          <a:off x="5579871" y="1177324"/>
          <a:ext cx="4184009" cy="26568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dirty="0">
              <a:latin typeface="Aptos" panose="020B0004020202020204"/>
              <a:ea typeface="+mn-ea"/>
              <a:cs typeface="+mn-cs"/>
            </a:rPr>
            <a:t>A reference used from classroom modulers for the presentation. </a:t>
          </a:r>
        </a:p>
      </dsp:txBody>
      <dsp:txXfrm>
        <a:off x="5657687" y="1255140"/>
        <a:ext cx="4028377" cy="25012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4927A-B1B0-4C4D-8649-7E289D7FB4E1}">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1A7D3A-16DC-4CD2-AFE2-8239EE11316D}">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b="1" kern="1200" dirty="0"/>
            <a:t>The conclusion on this as a nursery nurse, my first aid would be </a:t>
          </a:r>
          <a:endParaRPr lang="en-US" sz="2100" kern="1200" dirty="0"/>
        </a:p>
      </dsp:txBody>
      <dsp:txXfrm>
        <a:off x="765914" y="2943510"/>
        <a:ext cx="4320000" cy="720000"/>
      </dsp:txXfrm>
    </dsp:sp>
    <dsp:sp modelId="{FF55F44C-83B6-42DC-8F8F-4AB0D09E42D3}">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57877C-1C53-44AE-A513-4E730263AB19}">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rtl="0">
            <a:lnSpc>
              <a:spcPct val="90000"/>
            </a:lnSpc>
            <a:spcBef>
              <a:spcPct val="0"/>
            </a:spcBef>
            <a:spcAft>
              <a:spcPct val="35000"/>
            </a:spcAft>
            <a:buNone/>
          </a:pPr>
          <a:r>
            <a:rPr lang="en-US" sz="2100" kern="1200" dirty="0"/>
            <a:t>A reference</a:t>
          </a:r>
          <a:r>
            <a:rPr lang="en-US" sz="2100" kern="1200" dirty="0">
              <a:latin typeface="Aptos Display" panose="020F0302020204030204"/>
            </a:rPr>
            <a:t> used PJ and boswler theory</a:t>
          </a:r>
          <a:endParaRPr lang="en-US" sz="2100" kern="1200" dirty="0"/>
        </a:p>
      </dsp:txBody>
      <dsp:txXfrm>
        <a:off x="5841914" y="2943510"/>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749BB-13F2-44A8-B05D-9899128157D0}">
      <dsp:nvSpPr>
        <dsp:cNvPr id="0" name=""/>
        <dsp:cNvSpPr/>
      </dsp:nvSpPr>
      <dsp:spPr>
        <a:xfrm rot="5400000">
          <a:off x="-125624" y="843718"/>
          <a:ext cx="1312696" cy="1586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1416EB6-6369-4747-81D3-23CCAEAB7848}">
      <dsp:nvSpPr>
        <dsp:cNvPr id="0" name=""/>
        <dsp:cNvSpPr/>
      </dsp:nvSpPr>
      <dsp:spPr>
        <a:xfrm>
          <a:off x="173515" y="1766"/>
          <a:ext cx="1762707" cy="105762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Calibri"/>
              <a:ea typeface="Calibri"/>
              <a:cs typeface="Calibri"/>
            </a:rPr>
            <a:t>We are nature and nurture our case study</a:t>
          </a:r>
          <a:endParaRPr lang="en-US" sz="1200" kern="1200" dirty="0">
            <a:latin typeface="Aptos"/>
            <a:ea typeface="+mn-ea"/>
            <a:cs typeface="+mn-cs"/>
          </a:endParaRPr>
        </a:p>
      </dsp:txBody>
      <dsp:txXfrm>
        <a:off x="204492" y="32743"/>
        <a:ext cx="1700753" cy="995670"/>
      </dsp:txXfrm>
    </dsp:sp>
    <dsp:sp modelId="{81AD33CB-EB18-4935-9AFA-64162334002B}">
      <dsp:nvSpPr>
        <dsp:cNvPr id="0" name=""/>
        <dsp:cNvSpPr/>
      </dsp:nvSpPr>
      <dsp:spPr>
        <a:xfrm rot="5400000">
          <a:off x="-125624" y="2165749"/>
          <a:ext cx="1312696" cy="158643"/>
        </a:xfrm>
        <a:prstGeom prst="rect">
          <a:avLst/>
        </a:prstGeom>
        <a:gradFill rotWithShape="0">
          <a:gsLst>
            <a:gs pos="0">
              <a:schemeClr val="accent2">
                <a:hueOff val="920516"/>
                <a:satOff val="-2642"/>
                <a:lumOff val="-4230"/>
                <a:alphaOff val="0"/>
                <a:satMod val="103000"/>
                <a:lumMod val="102000"/>
                <a:tint val="94000"/>
              </a:schemeClr>
            </a:gs>
            <a:gs pos="50000">
              <a:schemeClr val="accent2">
                <a:hueOff val="920516"/>
                <a:satOff val="-2642"/>
                <a:lumOff val="-4230"/>
                <a:alphaOff val="0"/>
                <a:satMod val="110000"/>
                <a:lumMod val="100000"/>
                <a:shade val="100000"/>
              </a:schemeClr>
            </a:gs>
            <a:gs pos="100000">
              <a:schemeClr val="accent2">
                <a:hueOff val="920516"/>
                <a:satOff val="-2642"/>
                <a:lumOff val="-423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37F3C94-AE46-4859-AD56-3BEB7B727206}">
      <dsp:nvSpPr>
        <dsp:cNvPr id="0" name=""/>
        <dsp:cNvSpPr/>
      </dsp:nvSpPr>
      <dsp:spPr>
        <a:xfrm>
          <a:off x="173515" y="1323796"/>
          <a:ext cx="1762707" cy="1057624"/>
        </a:xfrm>
        <a:prstGeom prst="roundRect">
          <a:avLst>
            <a:gd name="adj" fmla="val 10000"/>
          </a:avLst>
        </a:prstGeom>
        <a:gradFill rotWithShape="0">
          <a:gsLst>
            <a:gs pos="0">
              <a:schemeClr val="accent2">
                <a:hueOff val="805452"/>
                <a:satOff val="-2312"/>
                <a:lumOff val="-3701"/>
                <a:alphaOff val="0"/>
                <a:satMod val="103000"/>
                <a:lumMod val="102000"/>
                <a:tint val="94000"/>
              </a:schemeClr>
            </a:gs>
            <a:gs pos="50000">
              <a:schemeClr val="accent2">
                <a:hueOff val="805452"/>
                <a:satOff val="-2312"/>
                <a:lumOff val="-3701"/>
                <a:alphaOff val="0"/>
                <a:satMod val="110000"/>
                <a:lumMod val="100000"/>
                <a:shade val="100000"/>
              </a:schemeClr>
            </a:gs>
            <a:gs pos="100000">
              <a:schemeClr val="accent2">
                <a:hueOff val="805452"/>
                <a:satOff val="-2312"/>
                <a:lumOff val="-370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a:ea typeface="+mn-ea"/>
              <a:cs typeface="+mn-cs"/>
            </a:rPr>
            <a:t> 3 year old AMIRA anxiety, limited  verbal, difficult in engaging in group play .</a:t>
          </a:r>
        </a:p>
      </dsp:txBody>
      <dsp:txXfrm>
        <a:off x="204492" y="1354773"/>
        <a:ext cx="1700753" cy="995670"/>
      </dsp:txXfrm>
    </dsp:sp>
    <dsp:sp modelId="{ED047D1F-E7D5-4F5A-8652-0E3C7FBE32DC}">
      <dsp:nvSpPr>
        <dsp:cNvPr id="0" name=""/>
        <dsp:cNvSpPr/>
      </dsp:nvSpPr>
      <dsp:spPr>
        <a:xfrm>
          <a:off x="535390" y="2826764"/>
          <a:ext cx="2335066" cy="158643"/>
        </a:xfrm>
        <a:prstGeom prst="rect">
          <a:avLst/>
        </a:prstGeom>
        <a:gradFill rotWithShape="0">
          <a:gsLst>
            <a:gs pos="0">
              <a:schemeClr val="accent2">
                <a:hueOff val="1841033"/>
                <a:satOff val="-5284"/>
                <a:lumOff val="-8460"/>
                <a:alphaOff val="0"/>
                <a:satMod val="103000"/>
                <a:lumMod val="102000"/>
                <a:tint val="94000"/>
              </a:schemeClr>
            </a:gs>
            <a:gs pos="50000">
              <a:schemeClr val="accent2">
                <a:hueOff val="1841033"/>
                <a:satOff val="-5284"/>
                <a:lumOff val="-8460"/>
                <a:alphaOff val="0"/>
                <a:satMod val="110000"/>
                <a:lumMod val="100000"/>
                <a:shade val="100000"/>
              </a:schemeClr>
            </a:gs>
            <a:gs pos="100000">
              <a:schemeClr val="accent2">
                <a:hueOff val="1841033"/>
                <a:satOff val="-5284"/>
                <a:lumOff val="-846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4C2092E-261F-4331-8263-C06C4CA1055F}">
      <dsp:nvSpPr>
        <dsp:cNvPr id="0" name=""/>
        <dsp:cNvSpPr/>
      </dsp:nvSpPr>
      <dsp:spPr>
        <a:xfrm>
          <a:off x="173515" y="2645826"/>
          <a:ext cx="1762707" cy="1057624"/>
        </a:xfrm>
        <a:prstGeom prst="roundRect">
          <a:avLst>
            <a:gd name="adj" fmla="val 10000"/>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panose="020B0004020202020204"/>
              <a:ea typeface="+mn-ea"/>
              <a:cs typeface="+mn-cs"/>
            </a:rPr>
            <a:t>Continuity </a:t>
          </a:r>
          <a:r>
            <a:rPr lang="en-US" sz="1200" kern="1200" dirty="0" err="1">
              <a:latin typeface="Aptos" panose="020B0004020202020204"/>
              <a:ea typeface="+mn-ea"/>
              <a:cs typeface="+mn-cs"/>
            </a:rPr>
            <a:t>verus</a:t>
          </a:r>
          <a:r>
            <a:rPr lang="en-US" sz="1200" kern="1200" dirty="0">
              <a:latin typeface="Aptos" panose="020B0004020202020204"/>
              <a:ea typeface="+mn-ea"/>
              <a:cs typeface="+mn-cs"/>
            </a:rPr>
            <a:t> </a:t>
          </a:r>
          <a:r>
            <a:rPr lang="en-US" sz="1200" kern="1200" dirty="0" err="1">
              <a:latin typeface="Aptos" panose="020B0004020202020204"/>
              <a:ea typeface="+mn-ea"/>
              <a:cs typeface="+mn-cs"/>
            </a:rPr>
            <a:t>discontinUnity</a:t>
          </a:r>
          <a:r>
            <a:rPr lang="en-US" sz="1200" kern="1200" dirty="0">
              <a:latin typeface="Aptos" panose="020B0004020202020204"/>
              <a:ea typeface="+mn-ea"/>
              <a:cs typeface="+mn-cs"/>
            </a:rPr>
            <a:t>.</a:t>
          </a:r>
        </a:p>
      </dsp:txBody>
      <dsp:txXfrm>
        <a:off x="204492" y="2676803"/>
        <a:ext cx="1700753" cy="995670"/>
      </dsp:txXfrm>
    </dsp:sp>
    <dsp:sp modelId="{9E8D4415-54CC-41D8-9058-B503DDD8F3C3}">
      <dsp:nvSpPr>
        <dsp:cNvPr id="0" name=""/>
        <dsp:cNvSpPr/>
      </dsp:nvSpPr>
      <dsp:spPr>
        <a:xfrm rot="16200000">
          <a:off x="2218776" y="2165749"/>
          <a:ext cx="1312696" cy="158643"/>
        </a:xfrm>
        <a:prstGeom prst="rect">
          <a:avLst/>
        </a:prstGeom>
        <a:gradFill rotWithShape="0">
          <a:gsLst>
            <a:gs pos="0">
              <a:schemeClr val="accent2">
                <a:hueOff val="2761549"/>
                <a:satOff val="-7926"/>
                <a:lumOff val="-12690"/>
                <a:alphaOff val="0"/>
                <a:satMod val="103000"/>
                <a:lumMod val="102000"/>
                <a:tint val="94000"/>
              </a:schemeClr>
            </a:gs>
            <a:gs pos="50000">
              <a:schemeClr val="accent2">
                <a:hueOff val="2761549"/>
                <a:satOff val="-7926"/>
                <a:lumOff val="-12690"/>
                <a:alphaOff val="0"/>
                <a:satMod val="110000"/>
                <a:lumMod val="100000"/>
                <a:shade val="100000"/>
              </a:schemeClr>
            </a:gs>
            <a:gs pos="100000">
              <a:schemeClr val="accent2">
                <a:hueOff val="2761549"/>
                <a:satOff val="-7926"/>
                <a:lumOff val="-126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C21C1A5-2D49-49BF-928E-38258EEFC5CE}">
      <dsp:nvSpPr>
        <dsp:cNvPr id="0" name=""/>
        <dsp:cNvSpPr/>
      </dsp:nvSpPr>
      <dsp:spPr>
        <a:xfrm>
          <a:off x="2517915" y="2645826"/>
          <a:ext cx="1762707" cy="1057624"/>
        </a:xfrm>
        <a:prstGeom prst="roundRect">
          <a:avLst>
            <a:gd name="adj" fmla="val 10000"/>
          </a:avLst>
        </a:prstGeom>
        <a:gradFill rotWithShape="0">
          <a:gsLst>
            <a:gs pos="0">
              <a:schemeClr val="accent2">
                <a:hueOff val="2416355"/>
                <a:satOff val="-6935"/>
                <a:lumOff val="-11103"/>
                <a:alphaOff val="0"/>
                <a:satMod val="103000"/>
                <a:lumMod val="102000"/>
                <a:tint val="94000"/>
              </a:schemeClr>
            </a:gs>
            <a:gs pos="50000">
              <a:schemeClr val="accent2">
                <a:hueOff val="2416355"/>
                <a:satOff val="-6935"/>
                <a:lumOff val="-11103"/>
                <a:alphaOff val="0"/>
                <a:satMod val="110000"/>
                <a:lumMod val="100000"/>
                <a:shade val="100000"/>
              </a:schemeClr>
            </a:gs>
            <a:gs pos="100000">
              <a:schemeClr val="accent2">
                <a:hueOff val="2416355"/>
                <a:satOff val="-6935"/>
                <a:lumOff val="-111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panose="020B0004020202020204"/>
              <a:ea typeface="+mn-ea"/>
              <a:cs typeface="+mn-cs"/>
            </a:rPr>
            <a:t>Inde ^support ^buddy^</a:t>
          </a:r>
        </a:p>
      </dsp:txBody>
      <dsp:txXfrm>
        <a:off x="2548892" y="2676803"/>
        <a:ext cx="1700753" cy="995670"/>
      </dsp:txXfrm>
    </dsp:sp>
    <dsp:sp modelId="{3B7A3C93-8040-464A-80E8-B602F8B4857C}">
      <dsp:nvSpPr>
        <dsp:cNvPr id="0" name=""/>
        <dsp:cNvSpPr/>
      </dsp:nvSpPr>
      <dsp:spPr>
        <a:xfrm rot="16200000">
          <a:off x="2218776" y="843718"/>
          <a:ext cx="1312696" cy="158643"/>
        </a:xfrm>
        <a:prstGeom prst="rect">
          <a:avLst/>
        </a:prstGeom>
        <a:gradFill rotWithShape="0">
          <a:gsLst>
            <a:gs pos="0">
              <a:schemeClr val="accent2">
                <a:hueOff val="3682065"/>
                <a:satOff val="-10567"/>
                <a:lumOff val="-16919"/>
                <a:alphaOff val="0"/>
                <a:satMod val="103000"/>
                <a:lumMod val="102000"/>
                <a:tint val="94000"/>
              </a:schemeClr>
            </a:gs>
            <a:gs pos="50000">
              <a:schemeClr val="accent2">
                <a:hueOff val="3682065"/>
                <a:satOff val="-10567"/>
                <a:lumOff val="-16919"/>
                <a:alphaOff val="0"/>
                <a:satMod val="110000"/>
                <a:lumMod val="100000"/>
                <a:shade val="100000"/>
              </a:schemeClr>
            </a:gs>
            <a:gs pos="100000">
              <a:schemeClr val="accent2">
                <a:hueOff val="3682065"/>
                <a:satOff val="-10567"/>
                <a:lumOff val="-1691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3AEFDFC-5813-42AB-9956-664529038F2E}">
      <dsp:nvSpPr>
        <dsp:cNvPr id="0" name=""/>
        <dsp:cNvSpPr/>
      </dsp:nvSpPr>
      <dsp:spPr>
        <a:xfrm>
          <a:off x="2517915" y="1323796"/>
          <a:ext cx="1762707" cy="1057624"/>
        </a:xfrm>
        <a:prstGeom prst="roundRect">
          <a:avLst>
            <a:gd name="adj" fmla="val 10000"/>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panose="020B0004020202020204"/>
              <a:ea typeface="+mn-ea"/>
              <a:cs typeface="+mn-cs"/>
            </a:rPr>
            <a:t>Stability </a:t>
          </a:r>
          <a:r>
            <a:rPr lang="en-US" sz="1200" kern="1200" dirty="0" err="1">
              <a:latin typeface="Aptos" panose="020B0004020202020204"/>
              <a:ea typeface="+mn-ea"/>
              <a:cs typeface="+mn-cs"/>
            </a:rPr>
            <a:t>verus</a:t>
          </a:r>
          <a:r>
            <a:rPr lang="en-US" sz="1200" kern="1200" dirty="0">
              <a:latin typeface="Aptos" panose="020B0004020202020204"/>
              <a:ea typeface="+mn-ea"/>
              <a:cs typeface="+mn-cs"/>
            </a:rPr>
            <a:t> changes </a:t>
          </a:r>
        </a:p>
      </dsp:txBody>
      <dsp:txXfrm>
        <a:off x="2548892" y="1354773"/>
        <a:ext cx="1700753" cy="995670"/>
      </dsp:txXfrm>
    </dsp:sp>
    <dsp:sp modelId="{29568A53-F65B-4D7C-9055-126254ADF2C8}">
      <dsp:nvSpPr>
        <dsp:cNvPr id="0" name=""/>
        <dsp:cNvSpPr/>
      </dsp:nvSpPr>
      <dsp:spPr>
        <a:xfrm>
          <a:off x="2879791" y="182703"/>
          <a:ext cx="2335066" cy="158643"/>
        </a:xfrm>
        <a:prstGeom prst="rect">
          <a:avLst/>
        </a:prstGeom>
        <a:gradFill rotWithShape="0">
          <a:gsLst>
            <a:gs pos="0">
              <a:schemeClr val="accent2">
                <a:hueOff val="4602581"/>
                <a:satOff val="-13209"/>
                <a:lumOff val="-21149"/>
                <a:alphaOff val="0"/>
                <a:satMod val="103000"/>
                <a:lumMod val="102000"/>
                <a:tint val="94000"/>
              </a:schemeClr>
            </a:gs>
            <a:gs pos="50000">
              <a:schemeClr val="accent2">
                <a:hueOff val="4602581"/>
                <a:satOff val="-13209"/>
                <a:lumOff val="-21149"/>
                <a:alphaOff val="0"/>
                <a:satMod val="110000"/>
                <a:lumMod val="100000"/>
                <a:shade val="100000"/>
              </a:schemeClr>
            </a:gs>
            <a:gs pos="100000">
              <a:schemeClr val="accent2">
                <a:hueOff val="4602581"/>
                <a:satOff val="-13209"/>
                <a:lumOff val="-2114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8569921-EFBD-4812-9EB9-E6C5C6CF807C}">
      <dsp:nvSpPr>
        <dsp:cNvPr id="0" name=""/>
        <dsp:cNvSpPr/>
      </dsp:nvSpPr>
      <dsp:spPr>
        <a:xfrm>
          <a:off x="2517915" y="1766"/>
          <a:ext cx="1762707" cy="1057624"/>
        </a:xfrm>
        <a:prstGeom prst="roundRect">
          <a:avLst>
            <a:gd name="adj" fmla="val 10000"/>
          </a:avLst>
        </a:prstGeom>
        <a:gradFill rotWithShape="0">
          <a:gsLst>
            <a:gs pos="0">
              <a:schemeClr val="accent2">
                <a:hueOff val="4027259"/>
                <a:satOff val="-11558"/>
                <a:lumOff val="-18506"/>
                <a:alphaOff val="0"/>
                <a:satMod val="103000"/>
                <a:lumMod val="102000"/>
                <a:tint val="94000"/>
              </a:schemeClr>
            </a:gs>
            <a:gs pos="50000">
              <a:schemeClr val="accent2">
                <a:hueOff val="4027259"/>
                <a:satOff val="-11558"/>
                <a:lumOff val="-18506"/>
                <a:alphaOff val="0"/>
                <a:satMod val="110000"/>
                <a:lumMod val="100000"/>
                <a:shade val="100000"/>
              </a:schemeClr>
            </a:gs>
            <a:gs pos="100000">
              <a:schemeClr val="accent2">
                <a:hueOff val="4027259"/>
                <a:satOff val="-11558"/>
                <a:lumOff val="-185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panose="020B0004020202020204"/>
              <a:ea typeface="+mn-ea"/>
              <a:cs typeface="+mn-cs"/>
            </a:rPr>
            <a:t>Day to day vs adapt to changes overcoming the challenges using turkey barrier method? </a:t>
          </a:r>
        </a:p>
      </dsp:txBody>
      <dsp:txXfrm>
        <a:off x="2548892" y="32743"/>
        <a:ext cx="1700753" cy="995670"/>
      </dsp:txXfrm>
    </dsp:sp>
    <dsp:sp modelId="{86B50E89-AC4E-4B1F-A590-62DA8227D38A}">
      <dsp:nvSpPr>
        <dsp:cNvPr id="0" name=""/>
        <dsp:cNvSpPr/>
      </dsp:nvSpPr>
      <dsp:spPr>
        <a:xfrm rot="5400000">
          <a:off x="4563176" y="843718"/>
          <a:ext cx="1312696" cy="158643"/>
        </a:xfrm>
        <a:prstGeom prst="rect">
          <a:avLst/>
        </a:prstGeom>
        <a:gradFill rotWithShape="0">
          <a:gsLst>
            <a:gs pos="0">
              <a:schemeClr val="accent2">
                <a:hueOff val="5523098"/>
                <a:satOff val="-15851"/>
                <a:lumOff val="-25379"/>
                <a:alphaOff val="0"/>
                <a:satMod val="103000"/>
                <a:lumMod val="102000"/>
                <a:tint val="94000"/>
              </a:schemeClr>
            </a:gs>
            <a:gs pos="50000">
              <a:schemeClr val="accent2">
                <a:hueOff val="5523098"/>
                <a:satOff val="-15851"/>
                <a:lumOff val="-25379"/>
                <a:alphaOff val="0"/>
                <a:satMod val="110000"/>
                <a:lumMod val="100000"/>
                <a:shade val="100000"/>
              </a:schemeClr>
            </a:gs>
            <a:gs pos="100000">
              <a:schemeClr val="accent2">
                <a:hueOff val="5523098"/>
                <a:satOff val="-15851"/>
                <a:lumOff val="-2537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280FF9F-45CC-47C7-AED6-FA74A6245320}">
      <dsp:nvSpPr>
        <dsp:cNvPr id="0" name=""/>
        <dsp:cNvSpPr/>
      </dsp:nvSpPr>
      <dsp:spPr>
        <a:xfrm>
          <a:off x="4862316" y="1766"/>
          <a:ext cx="1762707" cy="1057624"/>
        </a:xfrm>
        <a:prstGeom prst="roundRect">
          <a:avLst>
            <a:gd name="adj" fmla="val 10000"/>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panose="020B0004020202020204"/>
              <a:ea typeface="+mn-ea"/>
              <a:cs typeface="+mn-cs"/>
            </a:rPr>
            <a:t>If you have time upload this video</a:t>
          </a:r>
        </a:p>
      </dsp:txBody>
      <dsp:txXfrm>
        <a:off x="4893293" y="32743"/>
        <a:ext cx="1700753" cy="995670"/>
      </dsp:txXfrm>
    </dsp:sp>
    <dsp:sp modelId="{215F52E8-FF53-4CA2-A48A-2686B705C58E}">
      <dsp:nvSpPr>
        <dsp:cNvPr id="0" name=""/>
        <dsp:cNvSpPr/>
      </dsp:nvSpPr>
      <dsp:spPr>
        <a:xfrm rot="5400000">
          <a:off x="4563176" y="2165749"/>
          <a:ext cx="1312696" cy="158643"/>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9487DF0-B88A-4DF6-A2D3-5555C1E4A26E}">
      <dsp:nvSpPr>
        <dsp:cNvPr id="0" name=""/>
        <dsp:cNvSpPr/>
      </dsp:nvSpPr>
      <dsp:spPr>
        <a:xfrm>
          <a:off x="4862316" y="1323796"/>
          <a:ext cx="1762707" cy="1057624"/>
        </a:xfrm>
        <a:prstGeom prst="roundRect">
          <a:avLst>
            <a:gd name="adj" fmla="val 10000"/>
          </a:avLst>
        </a:prstGeom>
        <a:gradFill rotWithShape="0">
          <a:gsLst>
            <a:gs pos="0">
              <a:schemeClr val="accent2">
                <a:hueOff val="5638162"/>
                <a:satOff val="-16181"/>
                <a:lumOff val="-25908"/>
                <a:alphaOff val="0"/>
                <a:satMod val="103000"/>
                <a:lumMod val="102000"/>
                <a:tint val="94000"/>
              </a:schemeClr>
            </a:gs>
            <a:gs pos="50000">
              <a:schemeClr val="accent2">
                <a:hueOff val="5638162"/>
                <a:satOff val="-16181"/>
                <a:lumOff val="-25908"/>
                <a:alphaOff val="0"/>
                <a:satMod val="110000"/>
                <a:lumMod val="100000"/>
                <a:shade val="100000"/>
              </a:schemeClr>
            </a:gs>
            <a:gs pos="100000">
              <a:schemeClr val="accent2">
                <a:hueOff val="5638162"/>
                <a:satOff val="-16181"/>
                <a:lumOff val="-259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ptos" panose="020B0004020202020204"/>
              <a:ea typeface="+mn-ea"/>
              <a:cs typeface="+mn-cs"/>
            </a:rPr>
            <a:t>( </a:t>
          </a:r>
          <a:r>
            <a:rPr lang="en-US" sz="1200" kern="1200" dirty="0" err="1">
              <a:latin typeface="Aptos" panose="020B0004020202020204"/>
              <a:ea typeface="+mn-ea"/>
              <a:cs typeface="+mn-cs"/>
            </a:rPr>
            <a:t>erisons</a:t>
          </a:r>
          <a:r>
            <a:rPr lang="en-US" sz="1200" kern="1200" dirty="0">
              <a:latin typeface="Aptos" panose="020B0004020202020204"/>
              <a:ea typeface="+mn-ea"/>
              <a:cs typeface="+mn-cs"/>
            </a:rPr>
            <a:t> or your thing from the module theory )</a:t>
          </a:r>
        </a:p>
      </dsp:txBody>
      <dsp:txXfrm>
        <a:off x="4893293" y="1354773"/>
        <a:ext cx="1700753" cy="995670"/>
      </dsp:txXfrm>
    </dsp:sp>
    <dsp:sp modelId="{7BC4ACDD-2AB5-46DD-9191-0924ACF77307}">
      <dsp:nvSpPr>
        <dsp:cNvPr id="0" name=""/>
        <dsp:cNvSpPr/>
      </dsp:nvSpPr>
      <dsp:spPr>
        <a:xfrm>
          <a:off x="4862316" y="2645826"/>
          <a:ext cx="1762707" cy="1057624"/>
        </a:xfrm>
        <a:prstGeom prst="roundRect">
          <a:avLst>
            <a:gd name="adj" fmla="val 10000"/>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Aptos" panose="020B0004020202020204"/>
              <a:ea typeface="+mn-ea"/>
              <a:cs typeface="+mn-cs"/>
            </a:rPr>
            <a:t>A reference classroom modules  </a:t>
          </a:r>
        </a:p>
      </dsp:txBody>
      <dsp:txXfrm>
        <a:off x="4893293" y="2676803"/>
        <a:ext cx="1700753" cy="9956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14E87-0E1A-45AD-8A41-F9008E2E0DCE}">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428B3-0C08-4BEE-96E9-3015EB9AAF42}">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Aptos"/>
              <a:ea typeface="+mn-ea"/>
              <a:cs typeface="+mn-cs"/>
            </a:rPr>
            <a:t>From evaluating critically of how to operate though the pre operation by preparing a great welcoming without </a:t>
          </a:r>
          <a:r>
            <a:rPr lang="en-US" sz="2400" kern="1200" dirty="0" err="1">
              <a:latin typeface="Aptos"/>
              <a:ea typeface="+mn-ea"/>
              <a:cs typeface="+mn-cs"/>
            </a:rPr>
            <a:t>overwheming</a:t>
          </a:r>
          <a:r>
            <a:rPr lang="en-US" sz="2400" kern="1200" dirty="0">
              <a:latin typeface="Aptos"/>
              <a:ea typeface="+mn-ea"/>
              <a:cs typeface="+mn-cs"/>
            </a:rPr>
            <a:t> to trigger amira's anxiety and start with one that build on it incrumently in pea sige.</a:t>
          </a:r>
        </a:p>
      </dsp:txBody>
      <dsp:txXfrm>
        <a:off x="608661" y="692298"/>
        <a:ext cx="4508047" cy="2799040"/>
      </dsp:txXfrm>
    </dsp:sp>
    <dsp:sp modelId="{32976E21-6814-4B0A-B810-62ED9AC13287}">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48004-B134-41E7-82E2-DC11ED856D9C}">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Aptos" panose="020B0004020202020204"/>
              <a:ea typeface="+mn-ea"/>
              <a:cs typeface="+mn-cs"/>
            </a:rPr>
            <a:t>A reference list of a modules used for the presentation. </a:t>
          </a:r>
        </a:p>
      </dsp:txBody>
      <dsp:txXfrm>
        <a:off x="6331365" y="692298"/>
        <a:ext cx="4508047" cy="2799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CD6C5-6626-461B-A0E1-F4C3726DDC88}">
      <dsp:nvSpPr>
        <dsp:cNvPr id="0" name=""/>
        <dsp:cNvSpPr/>
      </dsp:nvSpPr>
      <dsp:spPr>
        <a:xfrm>
          <a:off x="770742" y="674629"/>
          <a:ext cx="1235250" cy="1235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E1B17E-FF85-4B3D-BBCA-3D7EE2DFBB3F}">
      <dsp:nvSpPr>
        <dsp:cNvPr id="0" name=""/>
        <dsp:cNvSpPr/>
      </dsp:nvSpPr>
      <dsp:spPr>
        <a:xfrm>
          <a:off x="15867" y="2266904"/>
          <a:ext cx="2745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90000"/>
            </a:lnSpc>
            <a:spcBef>
              <a:spcPct val="0"/>
            </a:spcBef>
            <a:spcAft>
              <a:spcPct val="35000"/>
            </a:spcAft>
            <a:buNone/>
          </a:pPr>
          <a:r>
            <a:rPr lang="en-US" sz="1100" kern="1200" dirty="0"/>
            <a:t>This is what I had to do with</a:t>
          </a:r>
          <a:r>
            <a:rPr lang="en-US" sz="1100" kern="1200" dirty="0">
              <a:latin typeface="Aptos Display" panose="020F0302020204030204"/>
            </a:rPr>
            <a:t> </a:t>
          </a:r>
          <a:r>
            <a:rPr lang="en-US" sz="1100" kern="1200" dirty="0" err="1">
              <a:latin typeface="Aptos Display" panose="020F0302020204030204"/>
            </a:rPr>
            <a:t>amira</a:t>
          </a:r>
          <a:r>
            <a:rPr lang="en-US" sz="1100" kern="1200" dirty="0"/>
            <a:t> as no one else would understand</a:t>
          </a:r>
          <a:r>
            <a:rPr lang="en-US" sz="1100" kern="1200" dirty="0">
              <a:latin typeface="Aptos Display" panose="020F0302020204030204"/>
            </a:rPr>
            <a:t> her</a:t>
          </a:r>
          <a:r>
            <a:rPr lang="en-US" sz="1100" kern="1200" dirty="0"/>
            <a:t> needs more than</a:t>
          </a:r>
          <a:r>
            <a:rPr lang="en-US" sz="1100" kern="1200" dirty="0">
              <a:latin typeface="Aptos Display" panose="020F0302020204030204"/>
            </a:rPr>
            <a:t> carer</a:t>
          </a:r>
          <a:r>
            <a:rPr lang="en-US" sz="1100" kern="1200" dirty="0"/>
            <a:t> as I nurtured and </a:t>
          </a:r>
          <a:r>
            <a:rPr lang="en-US" sz="1100" kern="1200" dirty="0" err="1"/>
            <a:t>naturely</a:t>
          </a:r>
          <a:r>
            <a:rPr lang="en-US" sz="1100" kern="1200" dirty="0"/>
            <a:t> </a:t>
          </a:r>
          <a:r>
            <a:rPr lang="en-US" sz="1100" kern="1200" dirty="0" err="1"/>
            <a:t>guilde</a:t>
          </a:r>
          <a:r>
            <a:rPr lang="en-US" sz="1100" kern="1200" dirty="0"/>
            <a:t> me too on what are the</a:t>
          </a:r>
          <a:r>
            <a:rPr lang="en-US" sz="1100" kern="1200" dirty="0">
              <a:latin typeface="Aptos Display" panose="020F0302020204030204"/>
            </a:rPr>
            <a:t> best tool theory to help me make her comfortable.</a:t>
          </a:r>
          <a:endParaRPr lang="en-US" sz="1100" kern="1200" dirty="0"/>
        </a:p>
      </dsp:txBody>
      <dsp:txXfrm>
        <a:off x="15867" y="2266904"/>
        <a:ext cx="2745000" cy="787500"/>
      </dsp:txXfrm>
    </dsp:sp>
    <dsp:sp modelId="{CDA754DA-6EBE-4680-B35E-760F42DDF6D0}">
      <dsp:nvSpPr>
        <dsp:cNvPr id="0" name=""/>
        <dsp:cNvSpPr/>
      </dsp:nvSpPr>
      <dsp:spPr>
        <a:xfrm>
          <a:off x="3996117" y="674629"/>
          <a:ext cx="1235250" cy="1235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C66205-6D9F-4DBE-94B4-3E15B421BF1E}">
      <dsp:nvSpPr>
        <dsp:cNvPr id="0" name=""/>
        <dsp:cNvSpPr/>
      </dsp:nvSpPr>
      <dsp:spPr>
        <a:xfrm>
          <a:off x="3241242" y="2266904"/>
          <a:ext cx="2745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90000"/>
            </a:lnSpc>
            <a:spcBef>
              <a:spcPct val="0"/>
            </a:spcBef>
            <a:spcAft>
              <a:spcPct val="35000"/>
            </a:spcAft>
            <a:buNone/>
          </a:pPr>
          <a:r>
            <a:rPr lang="en-US" sz="1100" kern="1200" dirty="0"/>
            <a:t>A reference</a:t>
          </a:r>
          <a:r>
            <a:rPr lang="en-US" sz="1100" kern="1200" dirty="0">
              <a:latin typeface="Aptos Display" panose="020F0302020204030204"/>
            </a:rPr>
            <a:t> used classroom modules</a:t>
          </a:r>
          <a:r>
            <a:rPr lang="en-US" sz="1100" kern="1200" dirty="0"/>
            <a:t> for the presentation. </a:t>
          </a:r>
        </a:p>
      </dsp:txBody>
      <dsp:txXfrm>
        <a:off x="3241242" y="2266904"/>
        <a:ext cx="2745000" cy="7875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CBBC8-DC8C-4734-B8E0-008B2DB326CC}" type="datetimeFigureOut">
              <a:t>12/12/2025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9CFC48-0D89-4F7C-A0BE-57401918E38B}" type="slidenum">
              <a:t>‹#›</a:t>
            </a:fld>
            <a:endParaRPr lang="en-US"/>
          </a:p>
        </p:txBody>
      </p:sp>
    </p:spTree>
    <p:extLst>
      <p:ext uri="{BB962C8B-B14F-4D97-AF65-F5344CB8AC3E}">
        <p14:creationId xmlns:p14="http://schemas.microsoft.com/office/powerpoint/2010/main" val="1295687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Read click than Remove</a:t>
            </a:r>
          </a:p>
        </p:txBody>
      </p:sp>
      <p:sp>
        <p:nvSpPr>
          <p:cNvPr id="4" name="Slide Number Placeholder 3"/>
          <p:cNvSpPr>
            <a:spLocks noGrp="1"/>
          </p:cNvSpPr>
          <p:nvPr>
            <p:ph type="sldNum" sz="quarter" idx="5"/>
          </p:nvPr>
        </p:nvSpPr>
        <p:spPr/>
        <p:txBody>
          <a:bodyPr/>
          <a:lstStyle/>
          <a:p>
            <a:fld id="{0A9CFC48-0D89-4F7C-A0BE-57401918E38B}" type="slidenum">
              <a:t>5</a:t>
            </a:fld>
            <a:endParaRPr lang="en-US"/>
          </a:p>
        </p:txBody>
      </p:sp>
    </p:spTree>
    <p:extLst>
      <p:ext uri="{BB962C8B-B14F-4D97-AF65-F5344CB8AC3E}">
        <p14:creationId xmlns:p14="http://schemas.microsoft.com/office/powerpoint/2010/main" val="2878725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Have a look at this:</a:t>
            </a:r>
          </a:p>
        </p:txBody>
      </p:sp>
      <p:sp>
        <p:nvSpPr>
          <p:cNvPr id="4" name="Slide Number Placeholder 3"/>
          <p:cNvSpPr>
            <a:spLocks noGrp="1"/>
          </p:cNvSpPr>
          <p:nvPr>
            <p:ph type="sldNum" sz="quarter" idx="5"/>
          </p:nvPr>
        </p:nvSpPr>
        <p:spPr/>
        <p:txBody>
          <a:bodyPr/>
          <a:lstStyle/>
          <a:p>
            <a:fld id="{0A9CFC48-0D89-4F7C-A0BE-57401918E38B}" type="slidenum">
              <a:rPr lang="en-US"/>
              <a:t>9</a:t>
            </a:fld>
            <a:endParaRPr lang="en-US"/>
          </a:p>
        </p:txBody>
      </p:sp>
    </p:spTree>
    <p:extLst>
      <p:ext uri="{BB962C8B-B14F-4D97-AF65-F5344CB8AC3E}">
        <p14:creationId xmlns:p14="http://schemas.microsoft.com/office/powerpoint/2010/main" val="3850572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bing.com/videos/riverview/relatedvideo?&amp;q=erikison+theory&amp;&amp;mid=2D8213E5FD7262AC7D702D8213E5FD7262AC7D70&amp;&amp;FORM=VRDGAR"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littleonemag.com/the-stages-of-child-development-from-infancy-to-adolescence/" TargetMode="External"/><Relationship Id="rId7" Type="http://schemas.openxmlformats.org/officeDocument/2006/relationships/hyperlink" Target="https://www.bing.com/videos/riverview/relatedvideo?&amp;q=vygotsky+theory&amp;&amp;mid=201A25A89EABC6ADDE5E201A25A89EABC6ADDE5E&amp;&amp;FORM=VRDGAR" TargetMode="External"/><Relationship Id="rId2" Type="http://schemas.openxmlformats.org/officeDocument/2006/relationships/hyperlink" Target="https://my.clevelandclinic.org/health/articles/21559-child-development" TargetMode="External"/><Relationship Id="rId1" Type="http://schemas.openxmlformats.org/officeDocument/2006/relationships/slideLayout" Target="../slideLayouts/slideLayout7.xml"/><Relationship Id="rId6" Type="http://schemas.openxmlformats.org/officeDocument/2006/relationships/hyperlink" Target="https://www.bing.com/videos/riverview/relatedvideo?&amp;q=erikison+theory&amp;&amp;mid=2D8213E5FD7262AC7D702D8213E5FD7262AC7D70&amp;&amp;FORM=VRDGAR" TargetMode="External"/><Relationship Id="rId5" Type="http://schemas.openxmlformats.org/officeDocument/2006/relationships/hyperlink" Target="https://www.bing.com/videos/riverview/relatedvideo?&amp;q=freud+theory&amp;&amp;mid=6DEDDE7E3E04F5C220546DEDDE7E3E04F5C22054&amp;&amp;FORM=VRDGAR" TargetMode="External"/><Relationship Id="rId4" Type="http://schemas.openxmlformats.org/officeDocument/2006/relationships/hyperlink" Target="https://www.bing.com/videos/riverview/relatedvideo?&amp;q=freud+theory&amp;&amp;mid=182BC839F7EEB8F961F0182BC839F7EEB8F961F0&amp;&amp;FORM=VRD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FC6DE31A-9DB5-6982-860F-6166C0747E16}"/>
              </a:ext>
            </a:extLst>
          </p:cNvPr>
          <p:cNvSpPr txBox="1"/>
          <p:nvPr/>
        </p:nvSpPr>
        <p:spPr>
          <a:xfrm>
            <a:off x="409451" y="736351"/>
            <a:ext cx="9833548" cy="40530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dirty="0">
                <a:solidFill>
                  <a:schemeClr val="tx2"/>
                </a:solidFill>
              </a:rPr>
              <a:t>STUDENT ID : </a:t>
            </a:r>
          </a:p>
          <a:p>
            <a:pPr>
              <a:lnSpc>
                <a:spcPct val="90000"/>
              </a:lnSpc>
              <a:spcAft>
                <a:spcPts val="600"/>
              </a:spcAft>
            </a:pPr>
            <a:r>
              <a:rPr lang="en-US" dirty="0">
                <a:solidFill>
                  <a:schemeClr val="tx2"/>
                </a:solidFill>
              </a:rPr>
              <a:t>MUMINA KHANUM 2429871 </a:t>
            </a:r>
          </a:p>
          <a:p>
            <a:pPr indent="-228600">
              <a:lnSpc>
                <a:spcPct val="90000"/>
              </a:lnSpc>
              <a:spcAft>
                <a:spcPts val="600"/>
              </a:spcAft>
              <a:buFont typeface="Arial" panose="020B0604020202020204" pitchFamily="34" charset="0"/>
              <a:buChar char="•"/>
            </a:pPr>
            <a:r>
              <a:rPr lang="en-US" dirty="0">
                <a:solidFill>
                  <a:schemeClr val="tx2"/>
                </a:solidFill>
              </a:rPr>
              <a:t>DEADLINE DATE : dec 2025 </a:t>
            </a:r>
          </a:p>
          <a:p>
            <a:pPr indent="-228600">
              <a:lnSpc>
                <a:spcPct val="90000"/>
              </a:lnSpc>
              <a:spcAft>
                <a:spcPts val="600"/>
              </a:spcAft>
              <a:buFont typeface="Arial" panose="020B0604020202020204" pitchFamily="34" charset="0"/>
              <a:buChar char="•"/>
            </a:pPr>
            <a:r>
              <a:rPr lang="en-US" dirty="0">
                <a:solidFill>
                  <a:schemeClr val="tx2"/>
                </a:solidFill>
              </a:rPr>
              <a:t>Module name : </a:t>
            </a:r>
          </a:p>
          <a:p>
            <a:pPr>
              <a:lnSpc>
                <a:spcPct val="90000"/>
              </a:lnSpc>
              <a:spcAft>
                <a:spcPts val="600"/>
              </a:spcAft>
            </a:pPr>
            <a:r>
              <a:rPr lang="en-US" dirty="0">
                <a:solidFill>
                  <a:schemeClr val="tx2"/>
                </a:solidFill>
              </a:rPr>
              <a:t>Psychology in HSC</a:t>
            </a:r>
          </a:p>
          <a:p>
            <a:pPr indent="-228600">
              <a:lnSpc>
                <a:spcPct val="90000"/>
              </a:lnSpc>
              <a:spcAft>
                <a:spcPts val="600"/>
              </a:spcAft>
              <a:buFont typeface="Arial" panose="020B0604020202020204" pitchFamily="34" charset="0"/>
              <a:buChar char="•"/>
            </a:pPr>
            <a:r>
              <a:rPr lang="en-US" dirty="0">
                <a:solidFill>
                  <a:schemeClr val="tx2"/>
                </a:solidFill>
              </a:rPr>
              <a:t>PROGGRAMME :</a:t>
            </a:r>
          </a:p>
          <a:p>
            <a:pPr>
              <a:lnSpc>
                <a:spcPct val="90000"/>
              </a:lnSpc>
              <a:spcAft>
                <a:spcPts val="600"/>
              </a:spcAft>
            </a:pPr>
            <a:r>
              <a:rPr lang="en-US" err="1">
                <a:solidFill>
                  <a:schemeClr val="tx2"/>
                </a:solidFill>
              </a:rPr>
              <a:t>CertHE</a:t>
            </a:r>
            <a:r>
              <a:rPr lang="en-US" dirty="0">
                <a:solidFill>
                  <a:schemeClr val="tx2"/>
                </a:solidFill>
              </a:rPr>
              <a:t> Skills for the Workplace (Health and Social Care) </a:t>
            </a:r>
          </a:p>
          <a:p>
            <a:pPr indent="-228600">
              <a:lnSpc>
                <a:spcPct val="90000"/>
              </a:lnSpc>
              <a:spcAft>
                <a:spcPts val="600"/>
              </a:spcAft>
              <a:buFont typeface="Arial" panose="020B0604020202020204" pitchFamily="34" charset="0"/>
              <a:buChar char="•"/>
            </a:pPr>
            <a:r>
              <a:rPr lang="en-US" dirty="0">
                <a:solidFill>
                  <a:schemeClr val="tx2"/>
                </a:solidFill>
              </a:rPr>
              <a:t>Code : </a:t>
            </a:r>
          </a:p>
          <a:p>
            <a:pPr>
              <a:lnSpc>
                <a:spcPct val="90000"/>
              </a:lnSpc>
              <a:spcAft>
                <a:spcPts val="600"/>
              </a:spcAft>
            </a:pPr>
            <a:r>
              <a:rPr lang="en-US" dirty="0">
                <a:solidFill>
                  <a:schemeClr val="tx2"/>
                </a:solidFill>
              </a:rPr>
              <a:t>LCH4010</a:t>
            </a:r>
          </a:p>
          <a:p>
            <a:pPr indent="-228600">
              <a:lnSpc>
                <a:spcPct val="90000"/>
              </a:lnSpc>
              <a:spcAft>
                <a:spcPts val="600"/>
              </a:spcAft>
              <a:buFont typeface="Arial" panose="020B0604020202020204" pitchFamily="34" charset="0"/>
              <a:buChar char="•"/>
            </a:pPr>
            <a:r>
              <a:rPr lang="en-US" dirty="0">
                <a:solidFill>
                  <a:schemeClr val="tx2"/>
                </a:solidFill>
              </a:rPr>
              <a:t>TUTOR NAME : </a:t>
            </a:r>
          </a:p>
          <a:p>
            <a:pPr>
              <a:lnSpc>
                <a:spcPct val="90000"/>
              </a:lnSpc>
              <a:spcAft>
                <a:spcPts val="600"/>
              </a:spcAft>
            </a:pPr>
            <a:r>
              <a:rPr lang="en-US" dirty="0">
                <a:solidFill>
                  <a:schemeClr val="tx2"/>
                </a:solidFill>
              </a:rPr>
              <a:t>Peach </a:t>
            </a:r>
            <a:r>
              <a:rPr lang="en-US" err="1">
                <a:solidFill>
                  <a:schemeClr val="tx2"/>
                </a:solidFill>
              </a:rPr>
              <a:t>Akuchuku</a:t>
            </a:r>
            <a:endParaRPr lang="en-US">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Assessment 1 pptx </a:t>
            </a:r>
          </a:p>
          <a:p>
            <a:pPr indent="-228600">
              <a:lnSpc>
                <a:spcPct val="90000"/>
              </a:lnSpc>
              <a:spcAft>
                <a:spcPts val="600"/>
              </a:spcAft>
              <a:buFont typeface="Arial" panose="020B0604020202020204" pitchFamily="34" charset="0"/>
              <a:buChar char="•"/>
            </a:pPr>
            <a:endParaRPr lang="en-US" sz="10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2AA01C76-D22A-EBB2-C5E9-E7D8150B9310}"/>
              </a:ext>
            </a:extLst>
          </p:cNvPr>
          <p:cNvSpPr txBox="1"/>
          <p:nvPr/>
        </p:nvSpPr>
        <p:spPr>
          <a:xfrm>
            <a:off x="6686243" y="1913123"/>
            <a:ext cx="4261674" cy="37702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Aft>
                <a:spcPts val="600"/>
              </a:spcAft>
            </a:pPr>
            <a:r>
              <a:rPr lang="en-US" dirty="0">
                <a:ea typeface="+mn-lt"/>
                <a:cs typeface="+mn-lt"/>
              </a:rPr>
              <a:t>Scenario: You are a practitioner in an early years nursery setting. You are supporting a 3-year-old child named Amira who has recently joined the nursery. Amira is showing signs of anxiety when left by her carers, limited verbal communication, and difficulty engaging in group play. Your role is to understand her developmental needs and contribute to a support plan that promotes her emotional, social, cognitive, and physical wellbeing</a:t>
            </a:r>
            <a:endParaRPr lang="en-US"/>
          </a:p>
          <a:p>
            <a:pPr>
              <a:spcAft>
                <a:spcPts val="600"/>
              </a:spcAft>
            </a:pPr>
            <a:endParaRPr lang="en-US"/>
          </a:p>
        </p:txBody>
      </p:sp>
    </p:spTree>
    <p:extLst>
      <p:ext uri="{BB962C8B-B14F-4D97-AF65-F5344CB8AC3E}">
        <p14:creationId xmlns:p14="http://schemas.microsoft.com/office/powerpoint/2010/main" val="2154996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1CAD9E1-F94E-3F25-FB0A-48FD28B655C7}"/>
              </a:ext>
            </a:extLst>
          </p:cNvPr>
          <p:cNvSpPr txBox="1"/>
          <p:nvPr/>
        </p:nvSpPr>
        <p:spPr>
          <a:xfrm>
            <a:off x="333698" y="-1090"/>
            <a:ext cx="11033266" cy="19264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400" dirty="0">
                <a:solidFill>
                  <a:srgbClr val="FFFFFF"/>
                </a:solidFill>
                <a:latin typeface="+mj-lt"/>
                <a:ea typeface="+mj-ea"/>
                <a:cs typeface="+mj-cs"/>
              </a:rPr>
              <a:t>Pre operation </a:t>
            </a:r>
            <a:r>
              <a:rPr lang="en-US" sz="3400" b="1" dirty="0">
                <a:solidFill>
                  <a:srgbClr val="FFFFFF"/>
                </a:solidFill>
                <a:latin typeface="+mj-lt"/>
                <a:ea typeface="+mj-ea"/>
                <a:cs typeface="+mj-cs"/>
              </a:rPr>
              <a:t>human</a:t>
            </a:r>
            <a:r>
              <a:rPr lang="en-US" sz="3400" b="1" kern="1200" dirty="0">
                <a:solidFill>
                  <a:srgbClr val="FFFFFF"/>
                </a:solidFill>
                <a:latin typeface="+mj-lt"/>
                <a:ea typeface="+mj-ea"/>
                <a:cs typeface="+mj-cs"/>
              </a:rPr>
              <a:t> lifespan stage </a:t>
            </a:r>
            <a:r>
              <a:rPr lang="en-US" sz="3400" kern="1200" dirty="0">
                <a:solidFill>
                  <a:srgbClr val="FFFFFF"/>
                </a:solidFill>
                <a:latin typeface="+mj-lt"/>
                <a:ea typeface="+mj-ea"/>
                <a:cs typeface="+mj-cs"/>
              </a:rPr>
              <a:t>(e.g. early childhood</a:t>
            </a:r>
            <a:r>
              <a:rPr lang="en-US" sz="3400" dirty="0">
                <a:solidFill>
                  <a:srgbClr val="FFFFFF"/>
                </a:solidFill>
                <a:latin typeface="+mj-lt"/>
                <a:ea typeface="+mj-ea"/>
                <a:cs typeface="+mj-cs"/>
              </a:rPr>
              <a:t>)</a:t>
            </a:r>
            <a:endParaRPr lang="en-US" sz="3400" kern="1200" dirty="0">
              <a:solidFill>
                <a:srgbClr val="FFFFFF"/>
              </a:solidFill>
              <a:latin typeface="+mj-lt"/>
              <a:ea typeface="+mj-ea"/>
              <a:cs typeface="+mj-cs"/>
            </a:endParaRPr>
          </a:p>
        </p:txBody>
      </p:sp>
      <p:graphicFrame>
        <p:nvGraphicFramePr>
          <p:cNvPr id="6" name="TextBox 3">
            <a:extLst>
              <a:ext uri="{FF2B5EF4-FFF2-40B4-BE49-F238E27FC236}">
                <a16:creationId xmlns:a16="http://schemas.microsoft.com/office/drawing/2014/main" id="{E5238E37-D0BA-0BAE-E859-59E7D59C1F69}"/>
              </a:ext>
            </a:extLst>
          </p:cNvPr>
          <p:cNvGraphicFramePr/>
          <p:nvPr>
            <p:extLst>
              <p:ext uri="{D42A27DB-BD31-4B8C-83A1-F6EECF244321}">
                <p14:modId xmlns:p14="http://schemas.microsoft.com/office/powerpoint/2010/main" val="603660448"/>
              </p:ext>
            </p:extLst>
          </p:nvPr>
        </p:nvGraphicFramePr>
        <p:xfrm>
          <a:off x="875904" y="2306688"/>
          <a:ext cx="9765074" cy="4569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0261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104DF3D8-0490-CD7A-920A-8280A250CB24}"/>
              </a:ext>
            </a:extLst>
          </p:cNvPr>
          <p:cNvSpPr txBox="1"/>
          <p:nvPr/>
        </p:nvSpPr>
        <p:spPr>
          <a:xfrm>
            <a:off x="1371597" y="348865"/>
            <a:ext cx="7972511" cy="10244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77500" lnSpcReduction="20000"/>
          </a:bodyPr>
          <a:lstStyle/>
          <a:p>
            <a:pPr algn="ctr">
              <a:lnSpc>
                <a:spcPct val="90000"/>
              </a:lnSpc>
              <a:spcBef>
                <a:spcPct val="0"/>
              </a:spcBef>
              <a:spcAft>
                <a:spcPts val="600"/>
              </a:spcAft>
            </a:pPr>
            <a:r>
              <a:rPr lang="en-US" sz="2800" b="1" dirty="0">
                <a:solidFill>
                  <a:srgbClr val="FFFFFF"/>
                </a:solidFill>
                <a:latin typeface="+mj-lt"/>
                <a:ea typeface="+mj-ea"/>
                <a:cs typeface="+mj-cs"/>
              </a:rPr>
              <a:t> </a:t>
            </a:r>
            <a:r>
              <a:rPr lang="en-US" sz="2800" b="1" kern="1200" dirty="0">
                <a:solidFill>
                  <a:srgbClr val="FFFFFF"/>
                </a:solidFill>
                <a:latin typeface="+mj-lt"/>
                <a:ea typeface="+mj-ea"/>
                <a:cs typeface="+mj-cs"/>
              </a:rPr>
              <a:t> psychological theory learnt during this </a:t>
            </a:r>
            <a:r>
              <a:rPr lang="en-US" sz="2800" b="1" dirty="0">
                <a:solidFill>
                  <a:srgbClr val="FFFFFF"/>
                </a:solidFill>
                <a:latin typeface="+mj-lt"/>
                <a:ea typeface="+mj-ea"/>
                <a:cs typeface="+mj-cs"/>
              </a:rPr>
              <a:t>module </a:t>
            </a:r>
            <a:endParaRPr lang="en-US" dirty="0">
              <a:solidFill>
                <a:srgbClr val="000000"/>
              </a:solidFill>
              <a:latin typeface="Aptos" panose="020B0004020202020204"/>
              <a:ea typeface="+mj-ea"/>
              <a:cs typeface="+mj-cs"/>
            </a:endParaRPr>
          </a:p>
          <a:p>
            <a:pPr algn="ctr">
              <a:lnSpc>
                <a:spcPct val="90000"/>
              </a:lnSpc>
              <a:spcBef>
                <a:spcPct val="0"/>
              </a:spcBef>
              <a:spcAft>
                <a:spcPts val="600"/>
              </a:spcAft>
            </a:pPr>
            <a:r>
              <a:rPr lang="en-US" sz="2800" dirty="0">
                <a:solidFill>
                  <a:srgbClr val="FFFFFF"/>
                </a:solidFill>
                <a:latin typeface="+mj-lt"/>
                <a:ea typeface="+mj-ea"/>
                <a:cs typeface="+mj-cs"/>
              </a:rPr>
              <a:t>and</a:t>
            </a:r>
            <a:r>
              <a:rPr lang="en-US" sz="2800" kern="1200" dirty="0">
                <a:solidFill>
                  <a:srgbClr val="FFFFFF"/>
                </a:solidFill>
                <a:latin typeface="+mj-lt"/>
                <a:ea typeface="+mj-ea"/>
                <a:cs typeface="+mj-cs"/>
              </a:rPr>
              <a:t> </a:t>
            </a:r>
            <a:endParaRPr lang="en-US" dirty="0">
              <a:solidFill>
                <a:srgbClr val="000000"/>
              </a:solidFill>
              <a:latin typeface="Aptos" panose="020B0004020202020204"/>
              <a:ea typeface="+mj-ea"/>
              <a:cs typeface="+mj-cs"/>
            </a:endParaRPr>
          </a:p>
          <a:p>
            <a:pPr algn="ctr">
              <a:lnSpc>
                <a:spcPct val="90000"/>
              </a:lnSpc>
              <a:spcBef>
                <a:spcPct val="0"/>
              </a:spcBef>
              <a:spcAft>
                <a:spcPts val="600"/>
              </a:spcAft>
            </a:pPr>
            <a:r>
              <a:rPr lang="en-US" sz="2800" kern="1200" dirty="0">
                <a:solidFill>
                  <a:srgbClr val="FFFFFF"/>
                </a:solidFill>
                <a:latin typeface="+mj-lt"/>
                <a:ea typeface="+mj-ea"/>
                <a:cs typeface="+mj-cs"/>
              </a:rPr>
              <a:t>briefly discuss</a:t>
            </a:r>
            <a:r>
              <a:rPr lang="en-US" sz="2800" dirty="0">
                <a:solidFill>
                  <a:srgbClr val="FFFFFF"/>
                </a:solidFill>
                <a:latin typeface="+mj-lt"/>
                <a:ea typeface="+mj-ea"/>
                <a:cs typeface="+mj-cs"/>
              </a:rPr>
              <a:t> on </a:t>
            </a:r>
            <a:r>
              <a:rPr lang="en-US" sz="2800" kern="1200" dirty="0">
                <a:solidFill>
                  <a:srgbClr val="FFFFFF"/>
                </a:solidFill>
                <a:latin typeface="+mj-lt"/>
                <a:ea typeface="+mj-ea"/>
                <a:cs typeface="+mj-cs"/>
              </a:rPr>
              <a:t>its importance.</a:t>
            </a:r>
            <a:endParaRPr lang="en-US" dirty="0">
              <a:ea typeface="+mj-ea"/>
              <a:cs typeface="+mj-cs"/>
            </a:endParaRPr>
          </a:p>
        </p:txBody>
      </p:sp>
      <p:graphicFrame>
        <p:nvGraphicFramePr>
          <p:cNvPr id="6" name="TextBox 3">
            <a:extLst>
              <a:ext uri="{FF2B5EF4-FFF2-40B4-BE49-F238E27FC236}">
                <a16:creationId xmlns:a16="http://schemas.microsoft.com/office/drawing/2014/main" id="{BFB10F8D-9482-8C14-7A0D-20EE255C5E42}"/>
              </a:ext>
            </a:extLst>
          </p:cNvPr>
          <p:cNvGraphicFramePr/>
          <p:nvPr>
            <p:extLst>
              <p:ext uri="{D42A27DB-BD31-4B8C-83A1-F6EECF244321}">
                <p14:modId xmlns:p14="http://schemas.microsoft.com/office/powerpoint/2010/main" val="3583830862"/>
              </p:ext>
            </p:extLst>
          </p:nvPr>
        </p:nvGraphicFramePr>
        <p:xfrm>
          <a:off x="621478"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3892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7690CCFD-847D-5BF1-2FDD-9A6B050B1D91}"/>
              </a:ext>
            </a:extLst>
          </p:cNvPr>
          <p:cNvPicPr>
            <a:picLocks noChangeAspect="1"/>
          </p:cNvPicPr>
          <p:nvPr/>
        </p:nvPicPr>
        <p:blipFill>
          <a:blip r:embed="rId2"/>
          <a:srcRect l="23359" r="23816" b="1"/>
          <a:stretch>
            <a:fillRect/>
          </a:stretch>
        </p:blipFill>
        <p:spPr>
          <a:xfrm>
            <a:off x="1" y="10"/>
            <a:ext cx="4196496" cy="6857990"/>
          </a:xfrm>
          <a:prstGeom prst="rect">
            <a:avLst/>
          </a:prstGeom>
          <a:effectLst/>
        </p:spPr>
      </p:pic>
      <p:sp>
        <p:nvSpPr>
          <p:cNvPr id="3" name="TextBox 2">
            <a:extLst>
              <a:ext uri="{FF2B5EF4-FFF2-40B4-BE49-F238E27FC236}">
                <a16:creationId xmlns:a16="http://schemas.microsoft.com/office/drawing/2014/main" id="{22D6C3BA-F784-96ED-9C78-5510F561B4AC}"/>
              </a:ext>
            </a:extLst>
          </p:cNvPr>
          <p:cNvSpPr txBox="1"/>
          <p:nvPr/>
        </p:nvSpPr>
        <p:spPr>
          <a:xfrm>
            <a:off x="635000" y="640823"/>
            <a:ext cx="3418659" cy="558314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Bef>
                <a:spcPct val="0"/>
              </a:spcBef>
              <a:spcAft>
                <a:spcPts val="600"/>
              </a:spcAft>
            </a:pPr>
            <a:r>
              <a:rPr lang="en-US" sz="3800" kern="1200" dirty="0">
                <a:latin typeface="+mj-lt"/>
                <a:ea typeface="+mj-ea"/>
                <a:cs typeface="+mj-cs"/>
              </a:rPr>
              <a:t>Consider the impact and interaction of biological </a:t>
            </a:r>
            <a:r>
              <a:rPr lang="en-US" sz="3800" dirty="0">
                <a:latin typeface="+mj-lt"/>
                <a:ea typeface="+mj-ea"/>
                <a:cs typeface="+mj-cs"/>
              </a:rPr>
              <a:t>parents and</a:t>
            </a:r>
            <a:r>
              <a:rPr lang="en-US" sz="3800" kern="1200" dirty="0">
                <a:latin typeface="+mj-lt"/>
                <a:ea typeface="+mj-ea"/>
                <a:cs typeface="+mj-cs"/>
              </a:rPr>
              <a:t> </a:t>
            </a:r>
            <a:r>
              <a:rPr lang="en-US" sz="3800" dirty="0">
                <a:latin typeface="+mj-lt"/>
                <a:ea typeface="+mj-ea"/>
                <a:cs typeface="+mj-cs"/>
              </a:rPr>
              <a:t>environmental factors</a:t>
            </a:r>
            <a:r>
              <a:rPr lang="en-US" sz="3800" kern="1200" dirty="0">
                <a:latin typeface="+mj-lt"/>
                <a:ea typeface="+mj-ea"/>
                <a:cs typeface="+mj-cs"/>
              </a:rPr>
              <a:t> on psychological development (‘nature and nurture’).</a:t>
            </a:r>
            <a:r>
              <a:rPr lang="en-US" sz="3800" dirty="0">
                <a:latin typeface="+mj-lt"/>
                <a:ea typeface="+mj-ea"/>
                <a:cs typeface="+mj-cs"/>
              </a:rPr>
              <a:t> charts</a:t>
            </a:r>
            <a:endParaRPr lang="en-US" sz="3800" kern="1200" dirty="0">
              <a:latin typeface="+mj-lt"/>
              <a:ea typeface="+mj-ea"/>
              <a:cs typeface="+mj-cs"/>
            </a:endParaRPr>
          </a:p>
        </p:txBody>
      </p:sp>
      <p:graphicFrame>
        <p:nvGraphicFramePr>
          <p:cNvPr id="7" name="TextBox 4">
            <a:extLst>
              <a:ext uri="{FF2B5EF4-FFF2-40B4-BE49-F238E27FC236}">
                <a16:creationId xmlns:a16="http://schemas.microsoft.com/office/drawing/2014/main" id="{BA1F8B6D-79BA-4D31-460B-425DE012CB6F}"/>
              </a:ext>
            </a:extLst>
          </p:cNvPr>
          <p:cNvGraphicFramePr/>
          <p:nvPr>
            <p:extLst>
              <p:ext uri="{D42A27DB-BD31-4B8C-83A1-F6EECF244321}">
                <p14:modId xmlns:p14="http://schemas.microsoft.com/office/powerpoint/2010/main" val="320394095"/>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3474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DA12E6-D79A-C4A6-A6C8-09794287A7D2}"/>
              </a:ext>
            </a:extLst>
          </p:cNvPr>
          <p:cNvSpPr txBox="1"/>
          <p:nvPr/>
        </p:nvSpPr>
        <p:spPr>
          <a:xfrm>
            <a:off x="622540" y="402278"/>
            <a:ext cx="12577887"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Further Guidance:</a:t>
            </a:r>
            <a:endParaRPr lang="en-US" dirty="0"/>
          </a:p>
          <a:p>
            <a:r>
              <a:rPr lang="en-US" dirty="0">
                <a:ea typeface="+mn-lt"/>
                <a:cs typeface="+mn-lt"/>
              </a:rPr>
              <a:t>1. Choose ONE lifespan psychological theory of development relevant to early childhood that you </a:t>
            </a:r>
            <a:endParaRPr lang="en-US" dirty="0"/>
          </a:p>
          <a:p>
            <a:r>
              <a:rPr lang="en-US" dirty="0">
                <a:ea typeface="+mn-lt"/>
                <a:cs typeface="+mn-lt"/>
              </a:rPr>
              <a:t>have studied during this module (for example, Bowlby’s attachment theory, Piaget’s cognitive </a:t>
            </a:r>
            <a:endParaRPr lang="en-US" dirty="0"/>
          </a:p>
          <a:p>
            <a:r>
              <a:rPr lang="en-US" dirty="0">
                <a:ea typeface="+mn-lt"/>
                <a:cs typeface="+mn-lt"/>
              </a:rPr>
              <a:t>development theory, or Vygotsky’s sociocultural theory).</a:t>
            </a:r>
            <a:endParaRPr lang="en-US" dirty="0"/>
          </a:p>
          <a:p>
            <a:endParaRPr lang="en-US" dirty="0">
              <a:ea typeface="+mn-lt"/>
              <a:cs typeface="+mn-lt"/>
            </a:endParaRPr>
          </a:p>
          <a:p>
            <a:r>
              <a:rPr lang="en-US" dirty="0">
                <a:ea typeface="+mn-lt"/>
                <a:cs typeface="+mn-lt"/>
              </a:rPr>
              <a:t>2. Explain the theory clearly, including its key concepts and why it is relevant to early years </a:t>
            </a:r>
            <a:endParaRPr lang="en-US" dirty="0"/>
          </a:p>
          <a:p>
            <a:r>
              <a:rPr lang="en-US" dirty="0">
                <a:ea typeface="+mn-lt"/>
                <a:cs typeface="+mn-lt"/>
              </a:rPr>
              <a:t>Development.</a:t>
            </a:r>
          </a:p>
          <a:p>
            <a:endParaRPr lang="en-US" dirty="0"/>
          </a:p>
          <a:p>
            <a:r>
              <a:rPr lang="en-US" dirty="0">
                <a:ea typeface="+mn-lt"/>
                <a:cs typeface="+mn-lt"/>
              </a:rPr>
              <a:t>3. Apply the theory to Amira’s situation, demonstrating how it helps to explain her current </a:t>
            </a:r>
            <a:r>
              <a:rPr lang="en-US" dirty="0" err="1">
                <a:ea typeface="+mn-lt"/>
                <a:cs typeface="+mn-lt"/>
              </a:rPr>
              <a:t>behaviour</a:t>
            </a:r>
            <a:r>
              <a:rPr lang="en-US" dirty="0">
                <a:ea typeface="+mn-lt"/>
                <a:cs typeface="+mn-lt"/>
              </a:rPr>
              <a:t> </a:t>
            </a:r>
            <a:endParaRPr lang="en-US" dirty="0"/>
          </a:p>
          <a:p>
            <a:r>
              <a:rPr lang="en-US" dirty="0">
                <a:ea typeface="+mn-lt"/>
                <a:cs typeface="+mn-lt"/>
              </a:rPr>
              <a:t>and developmental needs.</a:t>
            </a:r>
            <a:endParaRPr lang="en-US" dirty="0"/>
          </a:p>
          <a:p>
            <a:endParaRPr lang="en-US" dirty="0">
              <a:ea typeface="+mn-lt"/>
              <a:cs typeface="+mn-lt"/>
            </a:endParaRPr>
          </a:p>
          <a:p>
            <a:r>
              <a:rPr lang="en-US" dirty="0">
                <a:ea typeface="+mn-lt"/>
                <a:cs typeface="+mn-lt"/>
              </a:rPr>
              <a:t>4. Propose practical strategies or interventions, based on the chosen theory, that could support </a:t>
            </a:r>
            <a:endParaRPr lang="en-US" dirty="0"/>
          </a:p>
          <a:p>
            <a:r>
              <a:rPr lang="en-US" dirty="0">
                <a:ea typeface="+mn-lt"/>
                <a:cs typeface="+mn-lt"/>
              </a:rPr>
              <a:t>Amira’s development within the nursery setting.</a:t>
            </a:r>
            <a:endParaRPr lang="en-US" dirty="0"/>
          </a:p>
          <a:p>
            <a:endParaRPr lang="en-US" dirty="0">
              <a:ea typeface="+mn-lt"/>
              <a:cs typeface="+mn-lt"/>
            </a:endParaRPr>
          </a:p>
          <a:p>
            <a:r>
              <a:rPr lang="en-US" dirty="0">
                <a:ea typeface="+mn-lt"/>
                <a:cs typeface="+mn-lt"/>
              </a:rPr>
              <a:t>5. Consider both biological and environmental influences (‘nature and nurture’) and discuss their role </a:t>
            </a:r>
            <a:endParaRPr lang="en-US" dirty="0"/>
          </a:p>
          <a:p>
            <a:r>
              <a:rPr lang="en-US" dirty="0">
                <a:ea typeface="+mn-lt"/>
                <a:cs typeface="+mn-lt"/>
              </a:rPr>
              <a:t>in shaping psychological development.</a:t>
            </a:r>
            <a:endParaRPr lang="en-US" dirty="0"/>
          </a:p>
          <a:p>
            <a:endParaRPr lang="en-US" dirty="0">
              <a:ea typeface="+mn-lt"/>
              <a:cs typeface="+mn-lt"/>
            </a:endParaRPr>
          </a:p>
          <a:p>
            <a:r>
              <a:rPr lang="en-US" dirty="0">
                <a:ea typeface="+mn-lt"/>
                <a:cs typeface="+mn-lt"/>
              </a:rPr>
              <a:t>6. Critically evaluate the usefulness and limitations of the theory in this health and social care </a:t>
            </a:r>
            <a:endParaRPr lang="en-US" dirty="0"/>
          </a:p>
          <a:p>
            <a:r>
              <a:rPr lang="en-US" dirty="0">
                <a:ea typeface="+mn-lt"/>
                <a:cs typeface="+mn-lt"/>
              </a:rPr>
              <a:t>Context.</a:t>
            </a:r>
          </a:p>
          <a:p>
            <a:endParaRPr lang="en-US" dirty="0"/>
          </a:p>
          <a:p>
            <a:r>
              <a:rPr lang="en-US" dirty="0">
                <a:ea typeface="+mn-lt"/>
                <a:cs typeface="+mn-lt"/>
              </a:rPr>
              <a:t>7. Ensure that ALL content in your presentation is evidence-based.</a:t>
            </a:r>
            <a:endParaRPr lang="en-US" dirty="0"/>
          </a:p>
          <a:p>
            <a:endParaRPr lang="en-US" dirty="0">
              <a:ea typeface="+mn-lt"/>
              <a:cs typeface="+mn-lt"/>
            </a:endParaRPr>
          </a:p>
          <a:p>
            <a:r>
              <a:rPr lang="en-US" dirty="0">
                <a:ea typeface="+mn-lt"/>
                <a:cs typeface="+mn-lt"/>
              </a:rPr>
              <a:t>8. Include a reference list with at least 6 credible academic sources in Harvard style.</a:t>
            </a:r>
            <a:endParaRPr lang="en-US" dirty="0"/>
          </a:p>
          <a:p>
            <a:pPr algn="l"/>
            <a:endParaRPr lang="en-US" dirty="0"/>
          </a:p>
        </p:txBody>
      </p:sp>
    </p:spTree>
    <p:extLst>
      <p:ext uri="{BB962C8B-B14F-4D97-AF65-F5344CB8AC3E}">
        <p14:creationId xmlns:p14="http://schemas.microsoft.com/office/powerpoint/2010/main" val="3494105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EC01BF-7533-76A3-DBD0-F9B1C1BA644D}"/>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F86821E8-741F-3A4B-43E0-50ED514B2E22}"/>
              </a:ext>
            </a:extLst>
          </p:cNvPr>
          <p:cNvSpPr txBox="1"/>
          <p:nvPr/>
        </p:nvSpPr>
        <p:spPr>
          <a:xfrm>
            <a:off x="1383564" y="348865"/>
            <a:ext cx="9718111" cy="157644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kern="1200" dirty="0">
                <a:solidFill>
                  <a:srgbClr val="FFFFFF"/>
                </a:solidFill>
                <a:latin typeface="+mj-lt"/>
                <a:ea typeface="+mj-ea"/>
                <a:cs typeface="+mj-cs"/>
              </a:rPr>
              <a:t>Critically evaluate the </a:t>
            </a:r>
            <a:r>
              <a:rPr lang="en-US" sz="4000" b="1" kern="1200" dirty="0">
                <a:solidFill>
                  <a:srgbClr val="FFFFFF"/>
                </a:solidFill>
                <a:latin typeface="+mj-lt"/>
                <a:ea typeface="+mj-ea"/>
                <a:cs typeface="+mj-cs"/>
              </a:rPr>
              <a:t>identified lifespan </a:t>
            </a:r>
            <a:endParaRPr lang="en-US" sz="4000" dirty="0">
              <a:solidFill>
                <a:srgbClr val="FFFFFF"/>
              </a:solidFill>
              <a:latin typeface="+mj-lt"/>
              <a:ea typeface="+mj-ea"/>
              <a:cs typeface="+mj-cs"/>
            </a:endParaRPr>
          </a:p>
          <a:p>
            <a:pPr algn="ctr">
              <a:lnSpc>
                <a:spcPct val="90000"/>
              </a:lnSpc>
              <a:spcBef>
                <a:spcPct val="0"/>
              </a:spcBef>
              <a:spcAft>
                <a:spcPts val="600"/>
              </a:spcAft>
            </a:pPr>
            <a:r>
              <a:rPr lang="en-US" sz="4000" b="1" kern="1200">
                <a:solidFill>
                  <a:srgbClr val="FFFFFF"/>
                </a:solidFill>
                <a:latin typeface="+mj-lt"/>
                <a:ea typeface="+mj-ea"/>
                <a:cs typeface="+mj-cs"/>
              </a:rPr>
              <a:t>psychological theory.</a:t>
            </a:r>
            <a:endParaRPr lang="en-US" sz="4000" kern="1200">
              <a:solidFill>
                <a:srgbClr val="FFFFFF"/>
              </a:solidFill>
              <a:latin typeface="+mj-lt"/>
              <a:ea typeface="+mj-ea"/>
              <a:cs typeface="+mj-cs"/>
            </a:endParaRPr>
          </a:p>
        </p:txBody>
      </p:sp>
      <p:graphicFrame>
        <p:nvGraphicFramePr>
          <p:cNvPr id="23" name="TextBox 3">
            <a:extLst>
              <a:ext uri="{FF2B5EF4-FFF2-40B4-BE49-F238E27FC236}">
                <a16:creationId xmlns:a16="http://schemas.microsoft.com/office/drawing/2014/main" id="{242AF3DC-C72A-C8D7-5984-4CC890043671}"/>
              </a:ext>
            </a:extLst>
          </p:cNvPr>
          <p:cNvGraphicFramePr/>
          <p:nvPr>
            <p:extLst>
              <p:ext uri="{D42A27DB-BD31-4B8C-83A1-F6EECF244321}">
                <p14:modId xmlns:p14="http://schemas.microsoft.com/office/powerpoint/2010/main" val="133940677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3316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C21FA24-5ABC-BF5F-7BFE-D64C52E5C65D}"/>
              </a:ext>
            </a:extLst>
          </p:cNvPr>
          <p:cNvSpPr txBox="1"/>
          <p:nvPr/>
        </p:nvSpPr>
        <p:spPr>
          <a:xfrm>
            <a:off x="1156851" y="316029"/>
            <a:ext cx="9882852" cy="1221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2800" dirty="0">
                <a:solidFill>
                  <a:schemeClr val="bg1"/>
                </a:solidFill>
                <a:latin typeface="+mj-lt"/>
                <a:ea typeface="+mj-ea"/>
                <a:cs typeface="+mj-cs"/>
              </a:rPr>
              <a:t>ZPD Vygotsky's theory of social cultural development shows </a:t>
            </a:r>
            <a:endParaRPr lang="en-US" dirty="0">
              <a:solidFill>
                <a:schemeClr val="bg1"/>
              </a:solidFill>
              <a:latin typeface="Aptos" panose="020B0004020202020204"/>
              <a:ea typeface="+mj-ea"/>
              <a:cs typeface="+mj-cs"/>
            </a:endParaRPr>
          </a:p>
          <a:p>
            <a:pPr algn="ctr">
              <a:lnSpc>
                <a:spcPct val="90000"/>
              </a:lnSpc>
              <a:spcBef>
                <a:spcPct val="0"/>
              </a:spcBef>
              <a:spcAft>
                <a:spcPts val="600"/>
              </a:spcAft>
            </a:pPr>
            <a:r>
              <a:rPr lang="en-US" sz="2800" kern="1200" dirty="0">
                <a:solidFill>
                  <a:schemeClr val="bg1"/>
                </a:solidFill>
                <a:latin typeface="+mj-lt"/>
                <a:ea typeface="+mj-ea"/>
                <a:cs typeface="+mj-cs"/>
              </a:rPr>
              <a:t>4 areas of development (physical, cognitive, social </a:t>
            </a:r>
            <a:r>
              <a:rPr lang="en-US" sz="2800" dirty="0">
                <a:solidFill>
                  <a:schemeClr val="bg1"/>
                </a:solidFill>
                <a:latin typeface="+mj-lt"/>
                <a:ea typeface="+mj-ea"/>
                <a:cs typeface="+mj-cs"/>
              </a:rPr>
              <a:t>and emotional</a:t>
            </a:r>
            <a:r>
              <a:rPr lang="en-US" sz="2800" kern="1200" dirty="0">
                <a:solidFill>
                  <a:schemeClr val="bg1"/>
                </a:solidFill>
                <a:latin typeface="+mj-lt"/>
                <a:ea typeface="+mj-ea"/>
                <a:cs typeface="+mj-cs"/>
              </a:rPr>
              <a:t>). </a:t>
            </a:r>
            <a:endParaRPr lang="en-US">
              <a:solidFill>
                <a:schemeClr val="bg1"/>
              </a:solidFill>
              <a:ea typeface="+mj-ea"/>
              <a:cs typeface="+mj-cs"/>
            </a:endParaRPr>
          </a:p>
        </p:txBody>
      </p:sp>
      <p:sp>
        <p:nvSpPr>
          <p:cNvPr id="11" name="Rectangle 1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7C0EFC4-DB45-6A0D-9862-F75A2D98E362}"/>
              </a:ext>
            </a:extLst>
          </p:cNvPr>
          <p:cNvSpPr txBox="1"/>
          <p:nvPr/>
        </p:nvSpPr>
        <p:spPr>
          <a:xfrm>
            <a:off x="1155548" y="2217343"/>
            <a:ext cx="9880893" cy="39596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marL="638810" indent="-228600">
              <a:lnSpc>
                <a:spcPct val="90000"/>
              </a:lnSpc>
              <a:spcAft>
                <a:spcPts val="600"/>
              </a:spcAft>
              <a:buFont typeface="Arial" panose="020B0604020202020204" pitchFamily="34" charset="0"/>
              <a:buChar char="•"/>
            </a:pPr>
            <a:r>
              <a:rPr lang="en-US" sz="2000" dirty="0"/>
              <a:t>This help with the (2-6 years old) (Jean Piaget theory) (JP) pre-operational stage of the case study provided by the modules in classroom.</a:t>
            </a:r>
          </a:p>
          <a:p>
            <a:pPr marL="410210">
              <a:lnSpc>
                <a:spcPct val="90000"/>
              </a:lnSpc>
              <a:spcAft>
                <a:spcPts val="600"/>
              </a:spcAft>
            </a:pPr>
            <a:r>
              <a:rPr lang="en-US" sz="2000" dirty="0"/>
              <a:t>Solution</a:t>
            </a:r>
          </a:p>
          <a:p>
            <a:pPr marL="638810" indent="-228600">
              <a:lnSpc>
                <a:spcPct val="90000"/>
              </a:lnSpc>
              <a:spcAft>
                <a:spcPts val="600"/>
              </a:spcAft>
              <a:buFont typeface="Arial" panose="020B0604020202020204" pitchFamily="34" charset="0"/>
              <a:buChar char="•"/>
            </a:pPr>
            <a:r>
              <a:rPr lang="en-US" sz="2000" dirty="0"/>
              <a:t>Using flash card to find what is that </a:t>
            </a:r>
            <a:r>
              <a:rPr lang="en-US" sz="2000" dirty="0" err="1"/>
              <a:t>amira</a:t>
            </a:r>
            <a:r>
              <a:rPr lang="en-US" sz="2000" dirty="0"/>
              <a:t> is able to see picture the </a:t>
            </a:r>
            <a:r>
              <a:rPr lang="en-US" sz="2000" dirty="0" err="1"/>
              <a:t>colour</a:t>
            </a:r>
            <a:r>
              <a:rPr lang="en-US" sz="2000" dirty="0"/>
              <a:t> numbers in agreement with the parents/ carers. What is </a:t>
            </a:r>
            <a:r>
              <a:rPr lang="en-US" sz="2000" dirty="0" err="1"/>
              <a:t>amira's</a:t>
            </a:r>
            <a:r>
              <a:rPr lang="en-US" sz="2000" dirty="0"/>
              <a:t> home habit and what can do or amira likes to bring with her. (MUM/DAD/NAN/toy/ pet) </a:t>
            </a:r>
            <a:r>
              <a:rPr lang="en-US" sz="2000" dirty="0" err="1"/>
              <a:t>settleing</a:t>
            </a:r>
            <a:r>
              <a:rPr lang="en-US" sz="2000" dirty="0"/>
              <a:t> maybe I can visit you at home to </a:t>
            </a:r>
            <a:r>
              <a:rPr lang="en-US" sz="2000" dirty="0" err="1"/>
              <a:t>reconised</a:t>
            </a:r>
            <a:r>
              <a:rPr lang="en-US" sz="2000" dirty="0"/>
              <a:t>, built a trust and do the roleplay to support </a:t>
            </a:r>
            <a:r>
              <a:rPr lang="en-US" sz="2000" dirty="0" err="1"/>
              <a:t>amira</a:t>
            </a:r>
            <a:r>
              <a:rPr lang="en-US" sz="2000" dirty="0"/>
              <a:t> in settling and trusting the other new ppl in her life. (Eriksons theory)</a:t>
            </a:r>
          </a:p>
          <a:p>
            <a:pPr marL="638810" indent="-228600">
              <a:lnSpc>
                <a:spcPct val="90000"/>
              </a:lnSpc>
              <a:spcAft>
                <a:spcPts val="600"/>
              </a:spcAft>
              <a:buFont typeface="Arial" panose="020B0604020202020204" pitchFamily="34" charset="0"/>
              <a:buChar char="•"/>
            </a:pPr>
            <a:r>
              <a:rPr lang="en-US" sz="2000" dirty="0"/>
              <a:t>Practice keeping </a:t>
            </a:r>
            <a:r>
              <a:rPr lang="en-US" sz="2000" dirty="0" err="1"/>
              <a:t>momeries</a:t>
            </a:r>
            <a:r>
              <a:rPr lang="en-US" sz="2000" dirty="0"/>
              <a:t> (</a:t>
            </a:r>
            <a:r>
              <a:rPr lang="en-US" sz="2000" dirty="0" err="1"/>
              <a:t>Vygotskys</a:t>
            </a:r>
            <a:r>
              <a:rPr lang="en-US" sz="2000" dirty="0"/>
              <a:t> theory)(VT).</a:t>
            </a:r>
          </a:p>
          <a:p>
            <a:pPr marL="638810" indent="-228600">
              <a:lnSpc>
                <a:spcPct val="90000"/>
              </a:lnSpc>
              <a:spcAft>
                <a:spcPts val="600"/>
              </a:spcAft>
              <a:buFont typeface="Arial" panose="020B0604020202020204" pitchFamily="34" charset="0"/>
              <a:buChar char="•"/>
            </a:pPr>
            <a:r>
              <a:rPr lang="en-US" sz="2000" dirty="0"/>
              <a:t>The way we think </a:t>
            </a:r>
            <a:r>
              <a:rPr lang="en-US" sz="2000" dirty="0" err="1"/>
              <a:t>influencies</a:t>
            </a:r>
            <a:r>
              <a:rPr lang="en-US" sz="2000" dirty="0"/>
              <a:t> social </a:t>
            </a:r>
            <a:r>
              <a:rPr lang="en-US" sz="2000" dirty="0" err="1"/>
              <a:t>behavours</a:t>
            </a:r>
            <a:r>
              <a:rPr lang="en-US" sz="2000" dirty="0"/>
              <a:t> due to past experiences.</a:t>
            </a:r>
          </a:p>
          <a:p>
            <a:pPr marL="638810" indent="-228600">
              <a:lnSpc>
                <a:spcPct val="90000"/>
              </a:lnSpc>
              <a:spcAft>
                <a:spcPts val="600"/>
              </a:spcAft>
              <a:buFont typeface="Arial" panose="020B0604020202020204" pitchFamily="34" charset="0"/>
              <a:buChar char="•"/>
            </a:pPr>
            <a:r>
              <a:rPr lang="en-US" sz="2000" dirty="0"/>
              <a:t>This VT </a:t>
            </a:r>
            <a:r>
              <a:rPr lang="en-US" sz="2000" dirty="0" err="1"/>
              <a:t>pychological</a:t>
            </a:r>
            <a:r>
              <a:rPr lang="en-US" sz="2000" dirty="0"/>
              <a:t> tool aids and changes their thought and experiences second experiences.</a:t>
            </a:r>
          </a:p>
          <a:p>
            <a:pPr marL="410210">
              <a:lnSpc>
                <a:spcPct val="90000"/>
              </a:lnSpc>
              <a:spcAft>
                <a:spcPts val="600"/>
              </a:spcAft>
            </a:pPr>
            <a:r>
              <a:rPr lang="en-US" sz="2000" dirty="0"/>
              <a:t>Examples above theory of practice nature to </a:t>
            </a:r>
            <a:r>
              <a:rPr lang="en-US" sz="2000" dirty="0" err="1"/>
              <a:t>nuture</a:t>
            </a:r>
            <a:r>
              <a:rPr lang="en-US" sz="2000" dirty="0"/>
              <a:t> by Supporting her needs.</a:t>
            </a:r>
          </a:p>
          <a:p>
            <a:pPr marL="410210">
              <a:lnSpc>
                <a:spcPct val="90000"/>
              </a:lnSpc>
              <a:spcAft>
                <a:spcPts val="600"/>
              </a:spcAft>
            </a:pPr>
            <a:r>
              <a:rPr lang="en-US" sz="2000" dirty="0"/>
              <a:t>The </a:t>
            </a:r>
            <a:r>
              <a:rPr lang="en-US" sz="2000" dirty="0" err="1"/>
              <a:t>congnitive</a:t>
            </a:r>
            <a:r>
              <a:rPr lang="en-US" sz="2000" dirty="0"/>
              <a:t> development is promoted be the instruction given in zone of proximal development (ZPD)</a:t>
            </a:r>
          </a:p>
          <a:p>
            <a:pPr marL="410210">
              <a:lnSpc>
                <a:spcPct val="90000"/>
              </a:lnSpc>
              <a:spcAft>
                <a:spcPts val="600"/>
              </a:spcAft>
            </a:pPr>
            <a:endParaRPr lang="en-US" sz="2000" dirty="0"/>
          </a:p>
          <a:p>
            <a:pPr marL="638810" indent="-228600">
              <a:lnSpc>
                <a:spcPct val="90000"/>
              </a:lnSpc>
              <a:spcAft>
                <a:spcPts val="600"/>
              </a:spcAft>
              <a:buFont typeface="Arial" panose="020B0604020202020204" pitchFamily="34" charset="0"/>
              <a:buChar char="•"/>
            </a:pPr>
            <a:endParaRPr lang="en-US" sz="2000" b="1"/>
          </a:p>
          <a:p>
            <a:pPr marL="637540" indent="-228600">
              <a:lnSpc>
                <a:spcPct val="90000"/>
              </a:lnSpc>
              <a:spcAft>
                <a:spcPts val="600"/>
              </a:spcAft>
              <a:buFont typeface="Arial" panose="020B0604020202020204" pitchFamily="34" charset="0"/>
              <a:buChar char="•"/>
            </a:pPr>
            <a:endParaRPr lang="en-US" sz="2000" b="1" spc="-10"/>
          </a:p>
          <a:p>
            <a:pPr marL="637540"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dirty="0"/>
              <a:t>A</a:t>
            </a:r>
            <a:r>
              <a:rPr lang="en-US" sz="2000" spc="-85" dirty="0"/>
              <a:t> </a:t>
            </a:r>
            <a:r>
              <a:rPr lang="en-US" sz="2000" dirty="0"/>
              <a:t>reference</a:t>
            </a:r>
            <a:r>
              <a:rPr lang="en-US" sz="2000" spc="-30" dirty="0"/>
              <a:t> from classroom </a:t>
            </a:r>
            <a:r>
              <a:rPr lang="en-US" sz="2000" spc="-30" dirty="0" err="1"/>
              <a:t>modiles</a:t>
            </a:r>
            <a:r>
              <a:rPr lang="en-US" sz="2000" spc="-30" dirty="0"/>
              <a:t> </a:t>
            </a:r>
            <a:r>
              <a:rPr lang="en-US" sz="2000" dirty="0"/>
              <a:t>also used</a:t>
            </a:r>
            <a:r>
              <a:rPr lang="en-US" sz="2000" spc="-20" dirty="0"/>
              <a:t> </a:t>
            </a:r>
            <a:r>
              <a:rPr lang="en-US" sz="2000" dirty="0"/>
              <a:t>required</a:t>
            </a:r>
            <a:r>
              <a:rPr lang="en-US" sz="2000" spc="-15" dirty="0"/>
              <a:t> </a:t>
            </a:r>
            <a:r>
              <a:rPr lang="en-US" sz="2000" dirty="0"/>
              <a:t>for</a:t>
            </a:r>
            <a:r>
              <a:rPr lang="en-US" sz="2000" spc="-25" dirty="0"/>
              <a:t> </a:t>
            </a:r>
            <a:r>
              <a:rPr lang="en-US" sz="2000" dirty="0"/>
              <a:t>the</a:t>
            </a:r>
            <a:r>
              <a:rPr lang="en-US" sz="2000" spc="-15" dirty="0"/>
              <a:t> </a:t>
            </a:r>
            <a:r>
              <a:rPr lang="en-US" sz="2000" spc="-10" dirty="0"/>
              <a:t>presentation.</a:t>
            </a:r>
            <a:r>
              <a:rPr lang="en-US" sz="2000" dirty="0"/>
              <a:t> </a:t>
            </a:r>
          </a:p>
        </p:txBody>
      </p:sp>
    </p:spTree>
    <p:extLst>
      <p:ext uri="{BB962C8B-B14F-4D97-AF65-F5344CB8AC3E}">
        <p14:creationId xmlns:p14="http://schemas.microsoft.com/office/powerpoint/2010/main" val="1882195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ACA2C0-B99E-F9F1-041F-F2A158C27A5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F2759F2-063C-1DD6-7C26-CDF59897EC28}"/>
              </a:ext>
            </a:extLst>
          </p:cNvPr>
          <p:cNvSpPr txBox="1"/>
          <p:nvPr/>
        </p:nvSpPr>
        <p:spPr>
          <a:xfrm>
            <a:off x="836679" y="515538"/>
            <a:ext cx="6002110" cy="149542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algn="ctr">
              <a:lnSpc>
                <a:spcPct val="90000"/>
              </a:lnSpc>
              <a:spcBef>
                <a:spcPct val="0"/>
              </a:spcBef>
              <a:spcAft>
                <a:spcPts val="600"/>
              </a:spcAft>
            </a:pPr>
            <a:r>
              <a:rPr lang="en-US" sz="3400" b="1" dirty="0">
                <a:latin typeface="+mj-lt"/>
                <a:ea typeface="+mj-ea"/>
                <a:cs typeface="+mj-cs"/>
              </a:rPr>
              <a:t>Theories</a:t>
            </a:r>
            <a:r>
              <a:rPr lang="en-US" sz="3400" dirty="0">
                <a:latin typeface="+mj-lt"/>
                <a:ea typeface="+mj-ea"/>
                <a:cs typeface="+mj-cs"/>
              </a:rPr>
              <a:t> the </a:t>
            </a:r>
            <a:r>
              <a:rPr lang="en-US" sz="3400" b="1" dirty="0">
                <a:latin typeface="+mj-lt"/>
                <a:ea typeface="+mj-ea"/>
                <a:cs typeface="+mj-cs"/>
              </a:rPr>
              <a:t>chosen JP an d VT</a:t>
            </a:r>
            <a:endParaRPr lang="en-US" dirty="0"/>
          </a:p>
          <a:p>
            <a:pPr algn="ctr">
              <a:lnSpc>
                <a:spcPct val="90000"/>
              </a:lnSpc>
              <a:spcBef>
                <a:spcPct val="0"/>
              </a:spcBef>
              <a:spcAft>
                <a:spcPts val="600"/>
              </a:spcAft>
            </a:pPr>
            <a:r>
              <a:rPr lang="en-US" sz="3400" b="1">
                <a:latin typeface="+mj-lt"/>
                <a:ea typeface="+mj-ea"/>
                <a:cs typeface="+mj-cs"/>
              </a:rPr>
              <a:t> psychological theory </a:t>
            </a:r>
            <a:r>
              <a:rPr lang="en-US" sz="3400">
                <a:latin typeface="+mj-lt"/>
                <a:ea typeface="+mj-ea"/>
                <a:cs typeface="+mj-cs"/>
              </a:rPr>
              <a:t>to the </a:t>
            </a:r>
            <a:endParaRPr lang="en-US">
              <a:latin typeface="Aptos" panose="020B0004020202020204"/>
              <a:ea typeface="+mj-ea"/>
              <a:cs typeface="+mj-cs"/>
            </a:endParaRPr>
          </a:p>
          <a:p>
            <a:pPr algn="ctr">
              <a:lnSpc>
                <a:spcPct val="90000"/>
              </a:lnSpc>
              <a:spcBef>
                <a:spcPct val="0"/>
              </a:spcBef>
              <a:spcAft>
                <a:spcPts val="600"/>
              </a:spcAft>
            </a:pPr>
            <a:r>
              <a:rPr lang="en-US" sz="3400">
                <a:latin typeface="+mj-lt"/>
                <a:ea typeface="+mj-ea"/>
                <a:cs typeface="+mj-cs"/>
              </a:rPr>
              <a:t>chosen </a:t>
            </a:r>
            <a:r>
              <a:rPr lang="en-US" sz="3400" err="1">
                <a:latin typeface="+mj-lt"/>
                <a:ea typeface="+mj-ea"/>
                <a:cs typeface="+mj-cs"/>
              </a:rPr>
              <a:t>lifestage</a:t>
            </a:r>
            <a:r>
              <a:rPr lang="en-US" sz="3400">
                <a:latin typeface="+mj-lt"/>
                <a:ea typeface="+mj-ea"/>
                <a:cs typeface="+mj-cs"/>
              </a:rPr>
              <a:t>. </a:t>
            </a:r>
            <a:endParaRPr lang="en-US">
              <a:ea typeface="+mj-ea"/>
              <a:cs typeface="+mj-cs"/>
            </a:endParaRPr>
          </a:p>
        </p:txBody>
      </p:sp>
      <p:pic>
        <p:nvPicPr>
          <p:cNvPr id="7" name="Picture 6">
            <a:extLst>
              <a:ext uri="{FF2B5EF4-FFF2-40B4-BE49-F238E27FC236}">
                <a16:creationId xmlns:a16="http://schemas.microsoft.com/office/drawing/2014/main" id="{9EEDDAB2-2663-9D81-A6A8-E614A62240C9}"/>
              </a:ext>
            </a:extLst>
          </p:cNvPr>
          <p:cNvPicPr>
            <a:picLocks noChangeAspect="1"/>
          </p:cNvPicPr>
          <p:nvPr/>
        </p:nvPicPr>
        <p:blipFill>
          <a:blip r:embed="rId2"/>
          <a:srcRect l="4033" r="47445" b="-3"/>
          <a:stretch>
            <a:fillRect/>
          </a:stretch>
        </p:blipFill>
        <p:spPr>
          <a:xfrm>
            <a:off x="7199440" y="10"/>
            <a:ext cx="4992560" cy="6857990"/>
          </a:xfrm>
          <a:prstGeom prst="rect">
            <a:avLst/>
          </a:prstGeom>
          <a:effectLst/>
        </p:spPr>
      </p:pic>
      <p:graphicFrame>
        <p:nvGraphicFramePr>
          <p:cNvPr id="13" name="TextBox 3">
            <a:extLst>
              <a:ext uri="{FF2B5EF4-FFF2-40B4-BE49-F238E27FC236}">
                <a16:creationId xmlns:a16="http://schemas.microsoft.com/office/drawing/2014/main" id="{7CE3847E-4224-4E04-488E-41C53AE76C8E}"/>
              </a:ext>
            </a:extLst>
          </p:cNvPr>
          <p:cNvGraphicFramePr/>
          <p:nvPr>
            <p:extLst>
              <p:ext uri="{D42A27DB-BD31-4B8C-83A1-F6EECF244321}">
                <p14:modId xmlns:p14="http://schemas.microsoft.com/office/powerpoint/2010/main" val="3363079793"/>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8822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82F263-3780-BDA1-A8FA-9DC31FAE1229}"/>
            </a:ext>
          </a:extLst>
        </p:cNvPr>
        <p:cNvGrpSpPr/>
        <p:nvPr/>
      </p:nvGrpSpPr>
      <p:grpSpPr>
        <a:xfrm>
          <a:off x="0" y="0"/>
          <a:ext cx="0" cy="0"/>
          <a:chOff x="0" y="0"/>
          <a:chExt cx="0" cy="0"/>
        </a:xfrm>
      </p:grpSpPr>
      <p:pic>
        <p:nvPicPr>
          <p:cNvPr id="5" name="Picture 4" descr="Green dialogue boxes">
            <a:extLst>
              <a:ext uri="{FF2B5EF4-FFF2-40B4-BE49-F238E27FC236}">
                <a16:creationId xmlns:a16="http://schemas.microsoft.com/office/drawing/2014/main" id="{C9C2D0B4-A20B-5F88-3350-16677FA00316}"/>
              </a:ext>
            </a:extLst>
          </p:cNvPr>
          <p:cNvPicPr>
            <a:picLocks noChangeAspect="1"/>
          </p:cNvPicPr>
          <p:nvPr/>
        </p:nvPicPr>
        <p:blipFill>
          <a:blip r:embed="rId3"/>
          <a:srcRect l="2081" r="8110" b="11"/>
          <a:stretch>
            <a:fillRect/>
          </a:stretch>
        </p:blipFill>
        <p:spPr>
          <a:xfrm>
            <a:off x="20" y="-5943"/>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TextBox 2">
            <a:extLst>
              <a:ext uri="{FF2B5EF4-FFF2-40B4-BE49-F238E27FC236}">
                <a16:creationId xmlns:a16="http://schemas.microsoft.com/office/drawing/2014/main" id="{BB423ED4-0AA5-A301-E733-46134F9A305F}"/>
              </a:ext>
            </a:extLst>
          </p:cNvPr>
          <p:cNvSpPr txBox="1"/>
          <p:nvPr/>
        </p:nvSpPr>
        <p:spPr>
          <a:xfrm>
            <a:off x="8079978" y="2533476"/>
            <a:ext cx="3369234" cy="34478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0000" lnSpcReduction="20000"/>
          </a:bodyPr>
          <a:lstStyle/>
          <a:p>
            <a:pPr marL="410210">
              <a:lnSpc>
                <a:spcPct val="90000"/>
              </a:lnSpc>
              <a:spcAft>
                <a:spcPts val="600"/>
              </a:spcAft>
            </a:pPr>
            <a:endParaRPr lang="en-US" sz="2000" dirty="0"/>
          </a:p>
          <a:p>
            <a:pPr>
              <a:lnSpc>
                <a:spcPct val="170000"/>
              </a:lnSpc>
            </a:pPr>
            <a:r>
              <a:rPr lang="en-US" sz="1600" b="1" dirty="0"/>
              <a:t>Adding the per operational  based on newsletter and the </a:t>
            </a:r>
            <a:r>
              <a:rPr lang="en-US" sz="1600" b="1" dirty="0" err="1"/>
              <a:t>physiotherapt</a:t>
            </a:r>
            <a:r>
              <a:rPr lang="en-US" sz="1600" b="1" dirty="0"/>
              <a:t> at school family practitioners report from count. I found an evidence of this  from the HSC on the Safeguarding team SCIE reports and the </a:t>
            </a:r>
            <a:r>
              <a:rPr lang="en-US" sz="1600" b="1" dirty="0" err="1"/>
              <a:t>guildence</a:t>
            </a:r>
            <a:r>
              <a:rPr lang="en-US" sz="1600" b="1" dirty="0"/>
              <a:t> give to do this job role from HE advice protocols.</a:t>
            </a:r>
          </a:p>
          <a:p>
            <a:pPr marL="638810" indent="-228600">
              <a:lnSpc>
                <a:spcPct val="90000"/>
              </a:lnSpc>
              <a:spcAft>
                <a:spcPts val="600"/>
              </a:spcAft>
              <a:buFont typeface="Arial" panose="020B0604020202020204" pitchFamily="34" charset="0"/>
              <a:buChar char="•"/>
            </a:pPr>
            <a:endParaRPr lang="en-US" sz="2000" spc="-10"/>
          </a:p>
          <a:p>
            <a:pPr marL="637540" indent="-228600">
              <a:lnSpc>
                <a:spcPct val="90000"/>
              </a:lnSpc>
              <a:spcAft>
                <a:spcPts val="600"/>
              </a:spcAft>
              <a:buFont typeface="Arial" panose="020B0604020202020204" pitchFamily="34" charset="0"/>
              <a:buChar char="•"/>
            </a:pPr>
            <a:endParaRPr lang="en-US" sz="2000" spc="-30"/>
          </a:p>
          <a:p>
            <a:pPr marL="637540" indent="-228600">
              <a:lnSpc>
                <a:spcPct val="90000"/>
              </a:lnSpc>
              <a:spcAft>
                <a:spcPts val="600"/>
              </a:spcAft>
              <a:buFont typeface="Arial" panose="020B0604020202020204" pitchFamily="34" charset="0"/>
              <a:buChar char="•"/>
            </a:pPr>
            <a:endParaRPr lang="en-US" sz="2000" b="1" spc="-10"/>
          </a:p>
          <a:p>
            <a:pPr marL="637540"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dirty="0"/>
              <a:t>A</a:t>
            </a:r>
            <a:r>
              <a:rPr lang="en-US" sz="2000" spc="-85" dirty="0"/>
              <a:t> </a:t>
            </a:r>
            <a:r>
              <a:rPr lang="en-US" sz="2000" dirty="0"/>
              <a:t>reference</a:t>
            </a:r>
            <a:r>
              <a:rPr lang="en-US" sz="2000" spc="-30" dirty="0"/>
              <a:t> news </a:t>
            </a:r>
            <a:r>
              <a:rPr lang="en-US" sz="2000" spc="-30" err="1"/>
              <a:t>arcultal</a:t>
            </a:r>
            <a:r>
              <a:rPr lang="en-US" sz="2000" spc="-30" dirty="0"/>
              <a:t> HSCC (2025) </a:t>
            </a:r>
            <a:r>
              <a:rPr lang="en-US" sz="2000" spc="-30"/>
              <a:t>and SCIE (2025)  HE Website </a:t>
            </a:r>
            <a:r>
              <a:rPr lang="en-US" sz="2000" dirty="0"/>
              <a:t>for</a:t>
            </a:r>
            <a:r>
              <a:rPr lang="en-US" sz="2000" spc="-25" dirty="0"/>
              <a:t> </a:t>
            </a:r>
            <a:r>
              <a:rPr lang="en-US" sz="2000" dirty="0"/>
              <a:t>the</a:t>
            </a:r>
            <a:r>
              <a:rPr lang="en-US" sz="2000" spc="-15" dirty="0"/>
              <a:t> </a:t>
            </a:r>
            <a:r>
              <a:rPr lang="en-US" sz="2000" spc="-10" dirty="0"/>
              <a:t>presentation.</a:t>
            </a:r>
            <a:r>
              <a:rPr lang="en-US" sz="2000" dirty="0"/>
              <a:t> </a:t>
            </a:r>
            <a:endParaRPr lang="en-US"/>
          </a:p>
        </p:txBody>
      </p:sp>
    </p:spTree>
    <p:extLst>
      <p:ext uri="{BB962C8B-B14F-4D97-AF65-F5344CB8AC3E}">
        <p14:creationId xmlns:p14="http://schemas.microsoft.com/office/powerpoint/2010/main" val="32204741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333B166-8916-40D0-9F8C-2113E505357C}"/>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3B0B6F0-7B6E-C1EA-A118-C735FFBDD9CA}"/>
              </a:ext>
            </a:extLst>
          </p:cNvPr>
          <p:cNvSpPr txBox="1"/>
          <p:nvPr/>
        </p:nvSpPr>
        <p:spPr>
          <a:xfrm>
            <a:off x="761802" y="2743200"/>
            <a:ext cx="4646905" cy="36131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410210">
              <a:lnSpc>
                <a:spcPct val="90000"/>
              </a:lnSpc>
              <a:spcAft>
                <a:spcPts val="600"/>
              </a:spcAft>
            </a:pPr>
            <a:r>
              <a:rPr lang="en-US" sz="2000" b="1" dirty="0"/>
              <a:t>To </a:t>
            </a:r>
            <a:r>
              <a:rPr lang="en-US" sz="2000" b="1" err="1"/>
              <a:t>summarise</a:t>
            </a:r>
            <a:r>
              <a:rPr lang="en-US" sz="2000" b="1" dirty="0"/>
              <a:t> this </a:t>
            </a:r>
            <a:r>
              <a:rPr lang="en-US" sz="2000" b="1"/>
              <a:t>now</a:t>
            </a:r>
            <a:r>
              <a:rPr lang="en-US" sz="2000"/>
              <a:t>  PJ theory</a:t>
            </a:r>
            <a:endParaRPr lang="en-US"/>
          </a:p>
          <a:p>
            <a:pPr marL="695960" indent="-285750">
              <a:lnSpc>
                <a:spcPct val="90000"/>
              </a:lnSpc>
              <a:spcAft>
                <a:spcPts val="600"/>
              </a:spcAft>
              <a:buFont typeface="Arial"/>
              <a:buChar char="•"/>
            </a:pPr>
            <a:r>
              <a:rPr lang="en-US" dirty="0"/>
              <a:t>Creative thinking removing known fear experience</a:t>
            </a:r>
          </a:p>
          <a:p>
            <a:pPr marL="695960" indent="-285750">
              <a:lnSpc>
                <a:spcPct val="90000"/>
              </a:lnSpc>
              <a:spcAft>
                <a:spcPts val="600"/>
              </a:spcAft>
              <a:buFont typeface="Arial"/>
              <a:buChar char="•"/>
            </a:pPr>
            <a:r>
              <a:rPr lang="en-US" dirty="0"/>
              <a:t>Role play is important to enhance </a:t>
            </a:r>
            <a:r>
              <a:rPr lang="en-US" dirty="0" err="1"/>
              <a:t>engagment</a:t>
            </a:r>
          </a:p>
          <a:p>
            <a:pPr marL="695960" indent="-285750">
              <a:lnSpc>
                <a:spcPct val="90000"/>
              </a:lnSpc>
              <a:spcAft>
                <a:spcPts val="600"/>
              </a:spcAft>
              <a:buFont typeface="Arial"/>
              <a:buChar char="•"/>
            </a:pPr>
            <a:r>
              <a:rPr lang="en-US" dirty="0"/>
              <a:t>Wondering hypothetically situation of unknow</a:t>
            </a:r>
          </a:p>
          <a:p>
            <a:pPr marL="695960" indent="-285750">
              <a:lnSpc>
                <a:spcPct val="90000"/>
              </a:lnSpc>
              <a:spcAft>
                <a:spcPts val="600"/>
              </a:spcAft>
              <a:buFont typeface="Arial"/>
              <a:buChar char="•"/>
            </a:pPr>
            <a:r>
              <a:rPr lang="en-US" dirty="0"/>
              <a:t>Questioning seeing other perspective</a:t>
            </a:r>
          </a:p>
        </p:txBody>
      </p:sp>
      <p:pic>
        <p:nvPicPr>
          <p:cNvPr id="5" name="Picture 4" descr="Multi-colored paper-craft art">
            <a:extLst>
              <a:ext uri="{FF2B5EF4-FFF2-40B4-BE49-F238E27FC236}">
                <a16:creationId xmlns:a16="http://schemas.microsoft.com/office/drawing/2014/main" id="{04928B89-CBBE-7A06-050C-C57E54319F91}"/>
              </a:ext>
            </a:extLst>
          </p:cNvPr>
          <p:cNvPicPr>
            <a:picLocks noChangeAspect="1"/>
          </p:cNvPicPr>
          <p:nvPr/>
        </p:nvPicPr>
        <p:blipFill>
          <a:blip r:embed="rId2"/>
          <a:srcRect l="22155" r="18532" b="-3"/>
          <a:stretch>
            <a:fillRect/>
          </a:stretch>
        </p:blipFill>
        <p:spPr>
          <a:xfrm>
            <a:off x="6096000" y="1"/>
            <a:ext cx="6102825" cy="6858000"/>
          </a:xfrm>
          <a:prstGeom prst="rect">
            <a:avLst/>
          </a:prstGeom>
        </p:spPr>
      </p:pic>
    </p:spTree>
    <p:extLst>
      <p:ext uri="{BB962C8B-B14F-4D97-AF65-F5344CB8AC3E}">
        <p14:creationId xmlns:p14="http://schemas.microsoft.com/office/powerpoint/2010/main" val="1255586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29B39A-DB20-F696-DC1A-5731E155A0E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C62F324-C3B6-2E6D-B6D9-07D011B7316F}"/>
              </a:ext>
            </a:extLst>
          </p:cNvPr>
          <p:cNvSpPr txBox="1"/>
          <p:nvPr/>
        </p:nvSpPr>
        <p:spPr>
          <a:xfrm>
            <a:off x="1122653" y="612342"/>
            <a:ext cx="9942716" cy="15544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400" dirty="0">
                <a:latin typeface="+mj-lt"/>
                <a:ea typeface="+mj-ea"/>
                <a:cs typeface="+mj-cs"/>
              </a:rPr>
              <a:t>Including other 3 theories to </a:t>
            </a:r>
            <a:r>
              <a:rPr lang="en-US" sz="2400" err="1">
                <a:latin typeface="+mj-lt"/>
                <a:ea typeface="+mj-ea"/>
                <a:cs typeface="+mj-cs"/>
              </a:rPr>
              <a:t>rationalise</a:t>
            </a:r>
            <a:r>
              <a:rPr lang="en-US" sz="2400" dirty="0">
                <a:latin typeface="+mj-lt"/>
                <a:ea typeface="+mj-ea"/>
                <a:cs typeface="+mj-cs"/>
              </a:rPr>
              <a:t> this </a:t>
            </a:r>
            <a:r>
              <a:rPr lang="en-US" sz="2400" kern="1200" dirty="0">
                <a:latin typeface="+mj-lt"/>
                <a:ea typeface="+mj-ea"/>
                <a:cs typeface="+mj-cs"/>
              </a:rPr>
              <a:t>presentation and the usefulness of </a:t>
            </a:r>
            <a:r>
              <a:rPr lang="en-US" sz="2400" dirty="0">
                <a:latin typeface="+mj-lt"/>
                <a:ea typeface="+mj-ea"/>
                <a:cs typeface="+mj-cs"/>
              </a:rPr>
              <a:t>the chosen</a:t>
            </a:r>
            <a:r>
              <a:rPr lang="en-US" sz="2400" kern="1200" dirty="0">
                <a:latin typeface="+mj-lt"/>
                <a:ea typeface="+mj-ea"/>
                <a:cs typeface="+mj-cs"/>
              </a:rPr>
              <a:t> theory in </a:t>
            </a:r>
            <a:r>
              <a:rPr lang="en-US" sz="2400" dirty="0">
                <a:latin typeface="+mj-lt"/>
                <a:ea typeface="+mj-ea"/>
                <a:cs typeface="+mj-cs"/>
              </a:rPr>
              <a:t>nursery settling in </a:t>
            </a:r>
            <a:r>
              <a:rPr lang="en-US" sz="2400" kern="1200" dirty="0">
                <a:latin typeface="+mj-lt"/>
                <a:ea typeface="+mj-ea"/>
                <a:cs typeface="+mj-cs"/>
              </a:rPr>
              <a:t>practice</a:t>
            </a:r>
            <a:r>
              <a:rPr lang="en-US" sz="2400" dirty="0">
                <a:latin typeface="+mj-lt"/>
                <a:ea typeface="+mj-ea"/>
                <a:cs typeface="+mj-cs"/>
              </a:rPr>
              <a:t> </a:t>
            </a:r>
            <a:r>
              <a:rPr lang="en-US" sz="2400" kern="1200" dirty="0">
                <a:latin typeface="+mj-lt"/>
                <a:ea typeface="+mj-ea"/>
                <a:cs typeface="+mj-cs"/>
              </a:rPr>
              <a:t>. </a:t>
            </a:r>
            <a:endParaRPr lang="en-US" sz="2400" dirty="0">
              <a:ea typeface="+mj-ea"/>
              <a:cs typeface="+mj-cs"/>
            </a:endParaRPr>
          </a:p>
        </p:txBody>
      </p:sp>
      <p:sp>
        <p:nvSpPr>
          <p:cNvPr id="17" name="TextBox 16">
            <a:extLst>
              <a:ext uri="{FF2B5EF4-FFF2-40B4-BE49-F238E27FC236}">
                <a16:creationId xmlns:a16="http://schemas.microsoft.com/office/drawing/2014/main" id="{CA400367-D20C-9047-3207-812C69B73993}"/>
              </a:ext>
            </a:extLst>
          </p:cNvPr>
          <p:cNvSpPr txBox="1"/>
          <p:nvPr/>
        </p:nvSpPr>
        <p:spPr>
          <a:xfrm>
            <a:off x="1124050" y="2582900"/>
            <a:ext cx="9941319" cy="360443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638810" indent="-228600" algn="just">
              <a:lnSpc>
                <a:spcPct val="90000"/>
              </a:lnSpc>
              <a:spcAft>
                <a:spcPts val="600"/>
              </a:spcAft>
              <a:buFont typeface="Arial" panose="020B0604020202020204" pitchFamily="34" charset="0"/>
              <a:buChar char="•"/>
            </a:pPr>
            <a:r>
              <a:rPr lang="en-US" err="1"/>
              <a:t>Freaud</a:t>
            </a:r>
            <a:r>
              <a:rPr lang="en-US" dirty="0"/>
              <a:t> theory : complex social and emotional relationship and new development.</a:t>
            </a:r>
            <a:endParaRPr lang="en-US"/>
          </a:p>
          <a:p>
            <a:pPr marL="410210" algn="just">
              <a:lnSpc>
                <a:spcPct val="90000"/>
              </a:lnSpc>
              <a:spcAft>
                <a:spcPts val="600"/>
              </a:spcAft>
            </a:pPr>
            <a:r>
              <a:rPr lang="en-US" dirty="0"/>
              <a:t> trust in early relationship to mistrust as new people new area and new standard of     </a:t>
            </a:r>
            <a:r>
              <a:rPr lang="en-US" dirty="0" err="1"/>
              <a:t>learening</a:t>
            </a:r>
            <a:r>
              <a:rPr lang="en-US" dirty="0"/>
              <a:t> of </a:t>
            </a:r>
            <a:r>
              <a:rPr lang="en-US" dirty="0" err="1"/>
              <a:t>unconcoius</a:t>
            </a:r>
            <a:r>
              <a:rPr lang="en-US" dirty="0"/>
              <a:t> bias.</a:t>
            </a:r>
          </a:p>
          <a:p>
            <a:pPr marL="753110" indent="-342900" algn="just">
              <a:lnSpc>
                <a:spcPct val="90000"/>
              </a:lnSpc>
              <a:spcAft>
                <a:spcPts val="600"/>
              </a:spcAft>
              <a:buFont typeface="Arial" panose="020B0604020202020204" pitchFamily="34" charset="0"/>
              <a:buChar char="•"/>
            </a:pPr>
            <a:r>
              <a:rPr lang="en-US" dirty="0"/>
              <a:t>Erikson theory: Key Concept of personality, </a:t>
            </a:r>
          </a:p>
          <a:p>
            <a:pPr marL="410210" algn="just">
              <a:lnSpc>
                <a:spcPct val="90000"/>
              </a:lnSpc>
              <a:spcAft>
                <a:spcPts val="600"/>
              </a:spcAft>
            </a:pPr>
            <a:r>
              <a:rPr lang="en-US" dirty="0"/>
              <a:t> </a:t>
            </a:r>
            <a:r>
              <a:rPr lang="en-US" dirty="0" err="1"/>
              <a:t>behaviour</a:t>
            </a:r>
            <a:r>
              <a:rPr lang="en-US" dirty="0"/>
              <a:t> and mental disorder' autonomy vs shame and doubt.</a:t>
            </a:r>
          </a:p>
          <a:p>
            <a:pPr marL="638810" indent="-228600" algn="just">
              <a:lnSpc>
                <a:spcPct val="90000"/>
              </a:lnSpc>
              <a:spcAft>
                <a:spcPts val="600"/>
              </a:spcAft>
              <a:buFont typeface="Arial" panose="020B0604020202020204" pitchFamily="34" charset="0"/>
              <a:buChar char="•"/>
            </a:pPr>
            <a:r>
              <a:rPr lang="en-US" dirty="0"/>
              <a:t>Vygotsky theory: review own expectation with works or not working to problem solving the situation (ZPD).</a:t>
            </a:r>
          </a:p>
          <a:p>
            <a:pPr indent="-228600" algn="just">
              <a:lnSpc>
                <a:spcPct val="90000"/>
              </a:lnSpc>
              <a:spcAft>
                <a:spcPts val="600"/>
              </a:spcAft>
              <a:buFont typeface="Arial" panose="020B0604020202020204" pitchFamily="34" charset="0"/>
              <a:buChar char="•"/>
            </a:pPr>
            <a:r>
              <a:rPr lang="en-US" dirty="0"/>
              <a:t>A</a:t>
            </a:r>
            <a:r>
              <a:rPr lang="en-US" spc="-85" dirty="0"/>
              <a:t> </a:t>
            </a:r>
            <a:r>
              <a:rPr lang="en-US" dirty="0"/>
              <a:t>reference</a:t>
            </a:r>
            <a:r>
              <a:rPr lang="en-US" spc="-30" dirty="0"/>
              <a:t> classroom modules used for this</a:t>
            </a:r>
            <a:r>
              <a:rPr lang="en-US" spc="-15" dirty="0"/>
              <a:t> </a:t>
            </a:r>
            <a:r>
              <a:rPr lang="en-US" spc="-10" dirty="0"/>
              <a:t>presentation. And social media </a:t>
            </a:r>
            <a:r>
              <a:rPr lang="en-US" spc="-10" dirty="0" err="1"/>
              <a:t>bing</a:t>
            </a:r>
            <a:r>
              <a:rPr lang="en-US" spc="-10" dirty="0"/>
              <a:t>: </a:t>
            </a:r>
            <a:r>
              <a:rPr lang="en-US" dirty="0">
                <a:hlinkClick r:id="rId2"/>
              </a:rPr>
              <a:t>youtube erison</a:t>
            </a:r>
            <a:r>
              <a:rPr lang="en-US" dirty="0"/>
              <a:t>    (hold command and click mouse to this link)</a:t>
            </a:r>
            <a:endParaRPr lang="en-US"/>
          </a:p>
          <a:p>
            <a:pPr indent="-228600">
              <a:lnSpc>
                <a:spcPct val="90000"/>
              </a:lnSpc>
              <a:spcAft>
                <a:spcPts val="600"/>
              </a:spcAft>
              <a:buFont typeface="Arial" panose="020B0604020202020204" pitchFamily="34" charset="0"/>
              <a:buChar char="•"/>
            </a:pPr>
            <a:endParaRPr lang="en-US" sz="22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763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91B9A1-9651-06D9-F676-AF39B2009C4A}"/>
              </a:ext>
            </a:extLst>
          </p:cNvPr>
          <p:cNvSpPr txBox="1"/>
          <p:nvPr/>
        </p:nvSpPr>
        <p:spPr>
          <a:xfrm>
            <a:off x="372738" y="1351334"/>
            <a:ext cx="11442307"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
              <a:buChar char="•"/>
            </a:pPr>
            <a:r>
              <a:rPr lang="en-GB" dirty="0">
                <a:latin typeface="Arial"/>
                <a:cs typeface="Arial"/>
              </a:rPr>
              <a:t>Cleveland Clinic (2021) </a:t>
            </a:r>
            <a:r>
              <a:rPr lang="en-GB" i="1" dirty="0">
                <a:latin typeface="Arial"/>
                <a:cs typeface="Arial"/>
              </a:rPr>
              <a:t>Child Development. </a:t>
            </a:r>
            <a:r>
              <a:rPr lang="en-GB" dirty="0">
                <a:latin typeface="Arial"/>
                <a:cs typeface="Arial"/>
              </a:rPr>
              <a:t>Available at: </a:t>
            </a:r>
            <a:r>
              <a:rPr lang="en-GB" dirty="0">
                <a:latin typeface="Arial"/>
                <a:cs typeface="Arial"/>
                <a:hlinkClick r:id="rId2"/>
              </a:rPr>
              <a:t>https://my.clevelandclinic.org/health/articles/21559-child-development</a:t>
            </a:r>
            <a:r>
              <a:rPr lang="en-GB" dirty="0">
                <a:latin typeface="Arial"/>
                <a:cs typeface="Arial"/>
              </a:rPr>
              <a:t> (Accessed: 9 October 2024). </a:t>
            </a:r>
          </a:p>
          <a:p>
            <a:r>
              <a:rPr lang="en-GB" dirty="0">
                <a:latin typeface="Arial"/>
                <a:cs typeface="Arial"/>
              </a:rPr>
              <a:t>Team </a:t>
            </a:r>
            <a:r>
              <a:rPr lang="en-GB" dirty="0" err="1">
                <a:latin typeface="Arial"/>
                <a:cs typeface="Arial"/>
              </a:rPr>
              <a:t>LittleOneMag</a:t>
            </a:r>
            <a:r>
              <a:rPr lang="en-GB" dirty="0">
                <a:latin typeface="Arial"/>
                <a:cs typeface="Arial"/>
              </a:rPr>
              <a:t> (2023) </a:t>
            </a:r>
            <a:r>
              <a:rPr lang="en-GB" i="1" dirty="0">
                <a:latin typeface="Arial"/>
                <a:cs typeface="Arial"/>
              </a:rPr>
              <a:t>The Stages of Child Development: From Infancy to Adolescence. </a:t>
            </a:r>
            <a:r>
              <a:rPr lang="en-GB" dirty="0">
                <a:latin typeface="Arial"/>
                <a:cs typeface="Arial"/>
              </a:rPr>
              <a:t>Available at:</a:t>
            </a:r>
          </a:p>
          <a:p>
            <a:pPr marL="285750" indent="-285750">
              <a:buFont typeface="Arial"/>
              <a:buChar char="•"/>
            </a:pPr>
            <a:r>
              <a:rPr lang="en-GB" dirty="0">
                <a:latin typeface="Arial"/>
                <a:cs typeface="Arial"/>
                <a:hlinkClick r:id="rId3"/>
              </a:rPr>
              <a:t>Child development stages</a:t>
            </a:r>
            <a:r>
              <a:rPr lang="en-GB" dirty="0">
                <a:latin typeface="Arial"/>
                <a:cs typeface="Arial"/>
              </a:rPr>
              <a:t>. </a:t>
            </a:r>
            <a:endParaRPr lang="en-GB" dirty="0"/>
          </a:p>
          <a:p>
            <a:r>
              <a:rPr lang="en-GB" dirty="0"/>
              <a:t>Social media </a:t>
            </a:r>
            <a:r>
              <a:rPr lang="en-GB" err="1"/>
              <a:t>youtube</a:t>
            </a:r>
            <a:endParaRPr lang="en-GB"/>
          </a:p>
          <a:p>
            <a:pPr marL="285750" indent="-285750">
              <a:buFont typeface="Arial"/>
              <a:buChar char="•"/>
            </a:pPr>
            <a:r>
              <a:rPr lang="en-GB" dirty="0">
                <a:hlinkClick r:id="rId4"/>
              </a:rPr>
              <a:t>K.E.Y </a:t>
            </a:r>
            <a:endParaRPr lang="en-GB" dirty="0"/>
          </a:p>
          <a:p>
            <a:pPr marL="285750" indent="-285750">
              <a:buFont typeface="Arial"/>
              <a:buChar char="•"/>
            </a:pPr>
            <a:r>
              <a:rPr lang="en-GB" dirty="0">
                <a:ea typeface="+mn-lt"/>
                <a:cs typeface="+mn-lt"/>
                <a:hlinkClick r:id="rId5"/>
              </a:rPr>
              <a:t>freud theory</a:t>
            </a:r>
            <a:endParaRPr lang="en-GB" dirty="0">
              <a:ea typeface="+mn-lt"/>
              <a:cs typeface="+mn-lt"/>
            </a:endParaRPr>
          </a:p>
          <a:p>
            <a:pPr marL="285750" indent="-285750">
              <a:buFont typeface="Arial"/>
              <a:buChar char="•"/>
            </a:pPr>
            <a:r>
              <a:rPr lang="en-GB" dirty="0">
                <a:hlinkClick r:id="rId6"/>
              </a:rPr>
              <a:t>Erison theory</a:t>
            </a:r>
            <a:endParaRPr lang="en-GB" dirty="0"/>
          </a:p>
          <a:p>
            <a:pPr marL="285750" indent="-285750">
              <a:buFont typeface="Arial"/>
              <a:buChar char="•"/>
            </a:pPr>
            <a:r>
              <a:rPr lang="en-GB" dirty="0">
                <a:hlinkClick r:id="rId7"/>
              </a:rPr>
              <a:t>vygotsky theory</a:t>
            </a:r>
            <a:endParaRPr lang="en-GB" dirty="0"/>
          </a:p>
          <a:p>
            <a:r>
              <a:rPr lang="en-GB" dirty="0" err="1"/>
              <a:t>Literutuer</a:t>
            </a:r>
            <a:r>
              <a:rPr lang="en-GB" dirty="0"/>
              <a:t> </a:t>
            </a:r>
          </a:p>
          <a:p>
            <a:pPr marL="171450" indent="-171450">
              <a:buFont typeface="Arial"/>
              <a:buChar char="•"/>
            </a:pPr>
            <a:r>
              <a:rPr lang="en-GB" sz="1000" dirty="0">
                <a:solidFill>
                  <a:srgbClr val="222222"/>
                </a:solidFill>
                <a:highlight>
                  <a:srgbClr val="FFFFFF"/>
                </a:highlight>
                <a:latin typeface="Arial"/>
                <a:cs typeface="Arial"/>
              </a:rPr>
              <a:t> </a:t>
            </a:r>
            <a:r>
              <a:rPr lang="en-GB" dirty="0">
                <a:solidFill>
                  <a:srgbClr val="222222"/>
                </a:solidFill>
                <a:highlight>
                  <a:srgbClr val="FFFFFF"/>
                </a:highlight>
                <a:latin typeface="Arial"/>
                <a:cs typeface="Arial"/>
              </a:rPr>
              <a:t>Freud, Sigmund. </a:t>
            </a:r>
            <a:r>
              <a:rPr lang="en-GB" i="1" dirty="0">
                <a:solidFill>
                  <a:srgbClr val="222222"/>
                </a:solidFill>
                <a:highlight>
                  <a:srgbClr val="FFFFFF"/>
                </a:highlight>
                <a:latin typeface="Arial"/>
                <a:cs typeface="Arial"/>
              </a:rPr>
              <a:t>The basic writings of Sigmund Freud</a:t>
            </a:r>
            <a:r>
              <a:rPr lang="en-GB" dirty="0">
                <a:solidFill>
                  <a:srgbClr val="222222"/>
                </a:solidFill>
                <a:highlight>
                  <a:srgbClr val="FFFFFF"/>
                </a:highlight>
                <a:latin typeface="Arial"/>
                <a:cs typeface="Arial"/>
              </a:rPr>
              <a:t>. Modern library, 2012</a:t>
            </a:r>
            <a:r>
              <a:rPr lang="en-GB" sz="1000" dirty="0">
                <a:solidFill>
                  <a:srgbClr val="222222"/>
                </a:solidFill>
                <a:highlight>
                  <a:srgbClr val="FFFFFF"/>
                </a:highlight>
                <a:latin typeface="Arial"/>
                <a:cs typeface="Arial"/>
              </a:rPr>
              <a:t>.</a:t>
            </a:r>
            <a:endParaRPr lang="en-GB" dirty="0"/>
          </a:p>
          <a:p>
            <a:pPr marL="171450" indent="-171450">
              <a:buFont typeface="Arial"/>
              <a:buChar char="•"/>
            </a:pPr>
            <a:r>
              <a:rPr lang="en-GB" err="1">
                <a:solidFill>
                  <a:srgbClr val="222222"/>
                </a:solidFill>
                <a:highlight>
                  <a:srgbClr val="FFFFFF"/>
                </a:highlight>
                <a:latin typeface="Arial"/>
                <a:cs typeface="Arial"/>
              </a:rPr>
              <a:t>Nicolopoulou</a:t>
            </a:r>
            <a:r>
              <a:rPr lang="en-GB" dirty="0">
                <a:solidFill>
                  <a:srgbClr val="222222"/>
                </a:solidFill>
                <a:highlight>
                  <a:srgbClr val="FFFFFF"/>
                </a:highlight>
                <a:latin typeface="Arial"/>
                <a:cs typeface="Arial"/>
              </a:rPr>
              <a:t>, A., 1993. Play, cognitive development, and the social world: Piaget, Vygotsky, and beyond. </a:t>
            </a:r>
            <a:r>
              <a:rPr lang="en-GB" i="1" dirty="0">
                <a:solidFill>
                  <a:srgbClr val="222222"/>
                </a:solidFill>
                <a:highlight>
                  <a:srgbClr val="FFFFFF"/>
                </a:highlight>
                <a:latin typeface="Arial"/>
                <a:cs typeface="Arial"/>
              </a:rPr>
              <a:t>Human development</a:t>
            </a:r>
            <a:r>
              <a:rPr lang="en-GB" dirty="0">
                <a:solidFill>
                  <a:srgbClr val="222222"/>
                </a:solidFill>
                <a:highlight>
                  <a:srgbClr val="FFFFFF"/>
                </a:highlight>
                <a:latin typeface="Arial"/>
                <a:cs typeface="Arial"/>
              </a:rPr>
              <a:t>, </a:t>
            </a:r>
            <a:r>
              <a:rPr lang="en-GB" i="1" dirty="0">
                <a:solidFill>
                  <a:srgbClr val="222222"/>
                </a:solidFill>
                <a:highlight>
                  <a:srgbClr val="FFFFFF"/>
                </a:highlight>
                <a:latin typeface="Arial"/>
                <a:cs typeface="Arial"/>
              </a:rPr>
              <a:t>36</a:t>
            </a:r>
            <a:r>
              <a:rPr lang="en-GB" dirty="0">
                <a:solidFill>
                  <a:srgbClr val="222222"/>
                </a:solidFill>
                <a:highlight>
                  <a:srgbClr val="FFFFFF"/>
                </a:highlight>
                <a:latin typeface="Arial"/>
                <a:cs typeface="Arial"/>
              </a:rPr>
              <a:t>(1), pp.1-23.</a:t>
            </a:r>
          </a:p>
          <a:p>
            <a:pPr marL="171450" indent="-171450">
              <a:buFont typeface="Arial"/>
              <a:buChar char="•"/>
            </a:pPr>
            <a:r>
              <a:rPr lang="en-GB" dirty="0">
                <a:solidFill>
                  <a:srgbClr val="222222"/>
                </a:solidFill>
                <a:highlight>
                  <a:srgbClr val="FFFFFF"/>
                </a:highlight>
                <a:latin typeface="Arial"/>
                <a:cs typeface="Arial"/>
              </a:rPr>
              <a:t>Bowler, D.M., 1992. “Theory of mind” in Asperger's syndrome Dermot M. Bowler. </a:t>
            </a:r>
            <a:r>
              <a:rPr lang="en-GB" i="1" dirty="0">
                <a:solidFill>
                  <a:srgbClr val="222222"/>
                </a:solidFill>
                <a:highlight>
                  <a:srgbClr val="FFFFFF"/>
                </a:highlight>
                <a:latin typeface="Arial"/>
                <a:cs typeface="Arial"/>
              </a:rPr>
              <a:t>Journal of Child Psychology and Psychiatry</a:t>
            </a:r>
            <a:r>
              <a:rPr lang="en-GB" dirty="0">
                <a:solidFill>
                  <a:srgbClr val="222222"/>
                </a:solidFill>
                <a:highlight>
                  <a:srgbClr val="FFFFFF"/>
                </a:highlight>
                <a:latin typeface="Arial"/>
                <a:cs typeface="Arial"/>
              </a:rPr>
              <a:t>, </a:t>
            </a:r>
            <a:r>
              <a:rPr lang="en-GB" i="1" dirty="0">
                <a:solidFill>
                  <a:srgbClr val="222222"/>
                </a:solidFill>
                <a:highlight>
                  <a:srgbClr val="FFFFFF"/>
                </a:highlight>
                <a:latin typeface="Arial"/>
                <a:cs typeface="Arial"/>
              </a:rPr>
              <a:t>33</a:t>
            </a:r>
            <a:r>
              <a:rPr lang="en-GB" dirty="0">
                <a:solidFill>
                  <a:srgbClr val="222222"/>
                </a:solidFill>
                <a:highlight>
                  <a:srgbClr val="FFFFFF"/>
                </a:highlight>
                <a:latin typeface="Arial"/>
                <a:cs typeface="Arial"/>
              </a:rPr>
              <a:t>(5), pp.877-893.</a:t>
            </a:r>
          </a:p>
          <a:p>
            <a:endParaRPr lang="en-GB" dirty="0"/>
          </a:p>
          <a:p>
            <a:pPr marL="285750" indent="-285750">
              <a:buFont typeface="Arial"/>
              <a:buChar char="•"/>
            </a:pPr>
            <a:endParaRPr lang="en-GB" dirty="0"/>
          </a:p>
          <a:p>
            <a:endParaRPr lang="en-GB" dirty="0"/>
          </a:p>
          <a:p>
            <a:pPr marL="228600" indent="-228600">
              <a:buFont typeface="Arial"/>
              <a:buChar char="•"/>
            </a:pPr>
            <a:endParaRPr lang="en-GB" dirty="0"/>
          </a:p>
        </p:txBody>
      </p:sp>
      <p:sp>
        <p:nvSpPr>
          <p:cNvPr id="2" name="TextBox 1">
            <a:extLst>
              <a:ext uri="{FF2B5EF4-FFF2-40B4-BE49-F238E27FC236}">
                <a16:creationId xmlns:a16="http://schemas.microsoft.com/office/drawing/2014/main" id="{8C292A71-C1C6-B50B-A10C-52F769437760}"/>
              </a:ext>
            </a:extLst>
          </p:cNvPr>
          <p:cNvSpPr txBox="1"/>
          <p:nvPr/>
        </p:nvSpPr>
        <p:spPr>
          <a:xfrm>
            <a:off x="2342443" y="381705"/>
            <a:ext cx="750887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References, Resources, Researches </a:t>
            </a:r>
          </a:p>
        </p:txBody>
      </p:sp>
    </p:spTree>
    <p:extLst>
      <p:ext uri="{BB962C8B-B14F-4D97-AF65-F5344CB8AC3E}">
        <p14:creationId xmlns:p14="http://schemas.microsoft.com/office/powerpoint/2010/main" val="21849724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1052</cp:revision>
  <dcterms:created xsi:type="dcterms:W3CDTF">2025-08-16T09:11:30Z</dcterms:created>
  <dcterms:modified xsi:type="dcterms:W3CDTF">2025-12-12T13:32:55Z</dcterms:modified>
</cp:coreProperties>
</file>