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ableStyles" Target="tableStyles.xml" /><Relationship Id="rId5" Type="http://schemas.openxmlformats.org/officeDocument/2006/relationships/theme" Target="theme/theme1.xml" /><Relationship Id="rId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4/6/2025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4/6/2025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4/6/2025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4/6/2025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1.xml" /><Relationship Id="rId5" Type="http://schemas.openxmlformats.org/officeDocument/2006/relationships/image" Target="../media/image4.jpeg" /><Relationship Id="rId4" Type="http://schemas.openxmlformats.org/officeDocument/2006/relationships/image" Target="../media/image3.pn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7" name="Rectangle 37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descr="Step 1"/>
          <p:cNvSpPr>
            <a:spLocks noGrp="1"/>
          </p:cNvSpPr>
          <p:nvPr>
            <p:ph type="ctrTitle"/>
          </p:nvPr>
        </p:nvSpPr>
        <p:spPr>
          <a:xfrm>
            <a:off x="6096000" y="368625"/>
            <a:ext cx="5356041" cy="1403498"/>
          </a:xfrm>
        </p:spPr>
        <p:txBody>
          <a:bodyPr vert="horz" lIns="91440" tIns="45720" rIns="91440" bIns="45720" rtlCol="0" anchor="b">
            <a:normAutofit/>
          </a:bodyPr>
          <a:lstStyle/>
          <a:p>
            <a:pPr algn="l"/>
            <a:r>
              <a:rPr lang="en-US" sz="2300">
                <a:solidFill>
                  <a:schemeClr val="bg1"/>
                </a:solidFill>
              </a:rPr>
              <a:t>Stessp-1</a:t>
            </a:r>
            <a:br>
              <a:rPr lang="en-US" sz="2300"/>
            </a:br>
            <a:r>
              <a:rPr lang="en-US" sz="2300" err="1">
                <a:solidFill>
                  <a:schemeClr val="bg1"/>
                </a:solidFill>
              </a:rPr>
              <a:t>Stess</a:t>
            </a:r>
            <a:r>
              <a:rPr lang="en-US" sz="2300">
                <a:solidFill>
                  <a:schemeClr val="bg1"/>
                </a:solidFill>
              </a:rPr>
              <a:t> 2</a:t>
            </a:r>
            <a:br>
              <a:rPr lang="en-US" sz="2300">
                <a:solidFill>
                  <a:schemeClr val="bg1"/>
                </a:solidFill>
              </a:rPr>
            </a:br>
            <a:r>
              <a:rPr lang="en-US" sz="2300">
                <a:solidFill>
                  <a:schemeClr val="bg1"/>
                </a:solidFill>
              </a:rPr>
              <a:t>step-3</a:t>
            </a:r>
            <a:br>
              <a:rPr lang="en-US" sz="2300"/>
            </a:br>
            <a:r>
              <a:rPr lang="en-US" sz="2300">
                <a:solidFill>
                  <a:schemeClr val="bg1"/>
                </a:solidFill>
              </a:rPr>
              <a:t>Step-4</a:t>
            </a:r>
          </a:p>
        </p:txBody>
      </p:sp>
      <p:pic>
        <p:nvPicPr>
          <p:cNvPr id="5" name="Picture 4" descr="Microsoft 365 OneDrive: How does it work? - Licendi">
            <a:extLst>
              <a:ext uri="{FF2B5EF4-FFF2-40B4-BE49-F238E27FC236}">
                <a16:creationId xmlns:a16="http://schemas.microsoft.com/office/drawing/2014/main" id="{B016ECE3-9536-96F4-E650-E9D44F791D6B}"/>
              </a:ext>
            </a:extLst>
          </p:cNvPr>
          <p:cNvPicPr>
            <a:picLocks noChangeAspect="1"/>
          </p:cNvPicPr>
          <p:nvPr/>
        </p:nvPicPr>
        <p:blipFill>
          <a:blip r:embed="rId2"/>
          <a:stretch>
            <a:fillRect/>
          </a:stretch>
        </p:blipFill>
        <p:spPr>
          <a:xfrm>
            <a:off x="745541" y="1885151"/>
            <a:ext cx="2359215" cy="1356548"/>
          </a:xfrm>
          <a:prstGeom prst="rect">
            <a:avLst/>
          </a:prstGeom>
        </p:spPr>
      </p:pic>
      <p:pic>
        <p:nvPicPr>
          <p:cNvPr id="7" name="Picture 6" descr="A group of people around a cloud&#10;&#10;AI-generated content may be incorrect.">
            <a:extLst>
              <a:ext uri="{FF2B5EF4-FFF2-40B4-BE49-F238E27FC236}">
                <a16:creationId xmlns:a16="http://schemas.microsoft.com/office/drawing/2014/main" id="{9E5D2559-D3F0-9D4F-9713-38AA04726D19}"/>
              </a:ext>
            </a:extLst>
          </p:cNvPr>
          <p:cNvPicPr>
            <a:picLocks noChangeAspect="1"/>
          </p:cNvPicPr>
          <p:nvPr/>
        </p:nvPicPr>
        <p:blipFill>
          <a:blip r:embed="rId3"/>
          <a:stretch>
            <a:fillRect/>
          </a:stretch>
        </p:blipFill>
        <p:spPr>
          <a:xfrm>
            <a:off x="3206661" y="1239831"/>
            <a:ext cx="1991385" cy="1996376"/>
          </a:xfrm>
          <a:prstGeom prst="rect">
            <a:avLst/>
          </a:prstGeom>
        </p:spPr>
      </p:pic>
      <p:pic>
        <p:nvPicPr>
          <p:cNvPr id="6" name="Picture 5" descr="Microsoft OneDrive | Information Services | Liberty University">
            <a:extLst>
              <a:ext uri="{FF2B5EF4-FFF2-40B4-BE49-F238E27FC236}">
                <a16:creationId xmlns:a16="http://schemas.microsoft.com/office/drawing/2014/main" id="{C51C30E5-2194-4FBE-EB99-07F96B15D210}"/>
              </a:ext>
            </a:extLst>
          </p:cNvPr>
          <p:cNvPicPr>
            <a:picLocks noChangeAspect="1"/>
          </p:cNvPicPr>
          <p:nvPr/>
        </p:nvPicPr>
        <p:blipFill>
          <a:blip r:embed="rId4"/>
          <a:stretch>
            <a:fillRect/>
          </a:stretch>
        </p:blipFill>
        <p:spPr>
          <a:xfrm>
            <a:off x="745541" y="3335036"/>
            <a:ext cx="2359215" cy="784439"/>
          </a:xfrm>
          <a:prstGeom prst="rect">
            <a:avLst/>
          </a:prstGeom>
        </p:spPr>
      </p:pic>
      <p:pic>
        <p:nvPicPr>
          <p:cNvPr id="4" name="Picture 3" descr="Premium Vector | Microsoft OneDrive logo Cloud storage ...">
            <a:extLst>
              <a:ext uri="{FF2B5EF4-FFF2-40B4-BE49-F238E27FC236}">
                <a16:creationId xmlns:a16="http://schemas.microsoft.com/office/drawing/2014/main" id="{68E764DF-8EBB-35F3-B766-BACC9F951F53}"/>
              </a:ext>
            </a:extLst>
          </p:cNvPr>
          <p:cNvPicPr>
            <a:picLocks noChangeAspect="1"/>
          </p:cNvPicPr>
          <p:nvPr/>
        </p:nvPicPr>
        <p:blipFill>
          <a:blip r:embed="rId5"/>
          <a:stretch>
            <a:fillRect/>
          </a:stretch>
        </p:blipFill>
        <p:spPr>
          <a:xfrm>
            <a:off x="3206660" y="3335037"/>
            <a:ext cx="1996376" cy="1996376"/>
          </a:xfrm>
          <a:prstGeom prst="rect">
            <a:avLst/>
          </a:prstGeom>
        </p:spPr>
      </p:pic>
      <p:sp>
        <p:nvSpPr>
          <p:cNvPr id="398" name="Rectangle 380">
            <a:extLst>
              <a:ext uri="{FF2B5EF4-FFF2-40B4-BE49-F238E27FC236}">
                <a16:creationId xmlns:a16="http://schemas.microsoft.com/office/drawing/2014/main" id="{F410C0F3-C7FA-4157-BD5D-9A28DFC95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404" y="609601"/>
            <a:ext cx="5083000" cy="5486400"/>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3" name="Graphic 212">
            <a:extLst>
              <a:ext uri="{FF2B5EF4-FFF2-40B4-BE49-F238E27FC236}">
                <a16:creationId xmlns:a16="http://schemas.microsoft.com/office/drawing/2014/main" id="{791A7DC9-0CC4-4E7A-A88C-F7F693B36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6686" y="163878"/>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85" name="Graphic 212">
            <a:extLst>
              <a:ext uri="{FF2B5EF4-FFF2-40B4-BE49-F238E27FC236}">
                <a16:creationId xmlns:a16="http://schemas.microsoft.com/office/drawing/2014/main" id="{4FE41D93-3454-42B2-935D-B099FE4FB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6686" y="163878"/>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87" name="Oval 386">
            <a:extLst>
              <a:ext uri="{FF2B5EF4-FFF2-40B4-BE49-F238E27FC236}">
                <a16:creationId xmlns:a16="http://schemas.microsoft.com/office/drawing/2014/main" id="{59364DEE-7DDD-4F52-A986-54AB0E9087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596" y="541652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99" name="Oval 398">
            <a:extLst>
              <a:ext uri="{FF2B5EF4-FFF2-40B4-BE49-F238E27FC236}">
                <a16:creationId xmlns:a16="http://schemas.microsoft.com/office/drawing/2014/main" id="{625D5A11-FB09-4CD6-BA92-78E1C430E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596" y="5416520"/>
            <a:ext cx="419129" cy="419129"/>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Subtitle 2"/>
          <p:cNvSpPr>
            <a:spLocks noGrp="1"/>
          </p:cNvSpPr>
          <p:nvPr>
            <p:ph type="subTitle" idx="1"/>
          </p:nvPr>
        </p:nvSpPr>
        <p:spPr>
          <a:xfrm>
            <a:off x="6096000" y="1958550"/>
            <a:ext cx="5356041" cy="4261275"/>
          </a:xfrm>
        </p:spPr>
        <p:txBody>
          <a:bodyPr vert="horz" lIns="91440" tIns="45720" rIns="91440" bIns="45720" rtlCol="0" anchor="t">
            <a:normAutofit/>
          </a:bodyPr>
          <a:lstStyle/>
          <a:p>
            <a:pPr marL="285750" indent="-228600" algn="l">
              <a:buFont typeface="Arial" panose="020B0604020202020204" pitchFamily="34" charset="0"/>
              <a:buChar char="•"/>
            </a:pPr>
            <a:r>
              <a:rPr lang="en-US" sz="1300" b="1">
                <a:solidFill>
                  <a:schemeClr val="bg1"/>
                </a:solidFill>
              </a:rPr>
              <a:t>Cloud Storage</a:t>
            </a:r>
            <a:r>
              <a:rPr lang="en-US" sz="1300">
                <a:solidFill>
                  <a:schemeClr val="bg1"/>
                </a:solidFill>
              </a:rPr>
              <a:t>: You can store various types of files—documents, photos, videos, etc.—in the cloud, so they’re accessible from any device with internet access.</a:t>
            </a:r>
          </a:p>
          <a:p>
            <a:pPr marL="285750" indent="-228600" algn="l">
              <a:buFont typeface="Arial" panose="020B0604020202020204" pitchFamily="34" charset="0"/>
              <a:buChar char="•"/>
            </a:pPr>
            <a:r>
              <a:rPr lang="en-US" sz="1300" b="1">
                <a:solidFill>
                  <a:schemeClr val="bg1"/>
                </a:solidFill>
              </a:rPr>
              <a:t>File Syncing</a:t>
            </a:r>
            <a:r>
              <a:rPr lang="en-US" sz="1300">
                <a:solidFill>
                  <a:schemeClr val="bg1"/>
                </a:solidFill>
              </a:rPr>
              <a:t>: Files saved to OneDrive can be automatically synced across multiple devices, such as a PC, smartphone, or tablet. This ensures you always have the latest version of a file.</a:t>
            </a:r>
          </a:p>
          <a:p>
            <a:pPr marL="285750" indent="-228600" algn="l">
              <a:buFont typeface="Arial" panose="020B0604020202020204" pitchFamily="34" charset="0"/>
              <a:buChar char="•"/>
            </a:pPr>
            <a:r>
              <a:rPr lang="en-US" sz="1300" b="1">
                <a:solidFill>
                  <a:schemeClr val="bg1"/>
                </a:solidFill>
              </a:rPr>
              <a:t>Sharing and Collaboration</a:t>
            </a:r>
            <a:r>
              <a:rPr lang="en-US" sz="1300">
                <a:solidFill>
                  <a:schemeClr val="bg1"/>
                </a:solidFill>
              </a:rPr>
              <a:t>: You can share files or entire folders with others, allowing for easy collaboration on documents, spreadsheets, and presentations. Microsoft Office apps like Word, Excel, and PowerPoint integrate with OneDrive for real-time collaboration.</a:t>
            </a:r>
          </a:p>
          <a:p>
            <a:pPr marL="285750" indent="-228600" algn="l">
              <a:buFont typeface="Arial" panose="020B0604020202020204" pitchFamily="34" charset="0"/>
              <a:buChar char="•"/>
            </a:pPr>
            <a:r>
              <a:rPr lang="en-US" sz="1300" b="1">
                <a:solidFill>
                  <a:schemeClr val="bg1"/>
                </a:solidFill>
              </a:rPr>
              <a:t>Automatic Backup</a:t>
            </a:r>
            <a:r>
              <a:rPr lang="en-US" sz="1300">
                <a:solidFill>
                  <a:schemeClr val="bg1"/>
                </a:solidFill>
              </a:rPr>
              <a:t>: OneDrive can back up certain folders on your device (such as Documents, Pictures, etc.) to ensure that they are safely stored in the cloud.</a:t>
            </a:r>
          </a:p>
          <a:p>
            <a:pPr marL="285750" indent="-228600" algn="l">
              <a:buFont typeface="Arial" panose="020B0604020202020204" pitchFamily="34" charset="0"/>
              <a:buChar char="•"/>
            </a:pPr>
            <a:r>
              <a:rPr lang="en-US" sz="1300" b="1">
                <a:solidFill>
                  <a:schemeClr val="bg1"/>
                </a:solidFill>
              </a:rPr>
              <a:t>Free and Paid Plans</a:t>
            </a:r>
            <a:r>
              <a:rPr lang="en-US" sz="1300">
                <a:solidFill>
                  <a:schemeClr val="bg1"/>
                </a:solidFill>
              </a:rPr>
              <a:t>: OneDrive offers a free plan with limited storage (5 GB), but you can get more storage with a paid subscription, especially with Microsoft 365, which provides additional features like 1 TB of storage.</a:t>
            </a:r>
          </a:p>
          <a:p>
            <a:pPr indent="-228600" algn="l">
              <a:buFont typeface="Arial" panose="020B0604020202020204" pitchFamily="34" charset="0"/>
              <a:buChar char="•"/>
            </a:pPr>
            <a:endParaRPr lang="en-US" sz="1300" b="1">
              <a:solidFill>
                <a:schemeClr val="bg1"/>
              </a:solidFill>
            </a:endParaRPr>
          </a:p>
        </p:txBody>
      </p:sp>
      <p:grpSp>
        <p:nvGrpSpPr>
          <p:cNvPr id="391" name="Graphic 185">
            <a:extLst>
              <a:ext uri="{FF2B5EF4-FFF2-40B4-BE49-F238E27FC236}">
                <a16:creationId xmlns:a16="http://schemas.microsoft.com/office/drawing/2014/main" id="{071FE7A6-F5D0-47EA-8ADE-9F0CD33C94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61132" y="5895911"/>
            <a:ext cx="1054466" cy="469689"/>
            <a:chOff x="9841624" y="4115729"/>
            <a:chExt cx="602169" cy="268223"/>
          </a:xfrm>
          <a:solidFill>
            <a:schemeClr val="bg1"/>
          </a:solidFill>
        </p:grpSpPr>
        <p:sp>
          <p:nvSpPr>
            <p:cNvPr id="392" name="Freeform: Shape 391">
              <a:extLst>
                <a:ext uri="{FF2B5EF4-FFF2-40B4-BE49-F238E27FC236}">
                  <a16:creationId xmlns:a16="http://schemas.microsoft.com/office/drawing/2014/main" id="{0EBED465-9D4E-4937-B39A-5C0F908F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3" name="Freeform: Shape 392">
              <a:extLst>
                <a:ext uri="{FF2B5EF4-FFF2-40B4-BE49-F238E27FC236}">
                  <a16:creationId xmlns:a16="http://schemas.microsoft.com/office/drawing/2014/main" id="{7B4A0C80-757F-4042-911F-99CFE7685D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4" name="Freeform: Shape 393">
              <a:extLst>
                <a:ext uri="{FF2B5EF4-FFF2-40B4-BE49-F238E27FC236}">
                  <a16:creationId xmlns:a16="http://schemas.microsoft.com/office/drawing/2014/main" id="{51BCB4B5-D164-4D2D-91F1-C0E58D63E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5" name="Freeform: Shape 394">
              <a:extLst>
                <a:ext uri="{FF2B5EF4-FFF2-40B4-BE49-F238E27FC236}">
                  <a16:creationId xmlns:a16="http://schemas.microsoft.com/office/drawing/2014/main" id="{B939A04A-C446-4136-987F-8F347387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6" name="Freeform: Shape 395">
              <a:extLst>
                <a:ext uri="{FF2B5EF4-FFF2-40B4-BE49-F238E27FC236}">
                  <a16:creationId xmlns:a16="http://schemas.microsoft.com/office/drawing/2014/main" id="{74E311E5-BC75-456A-8C11-52EFC2332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Ecran lat</PresentationFormat>
  <Slides>1</Slides>
  <Notes>0</Notes>
  <HiddenSlides>0</HiddenSlides>
  <ScaleCrop>false</ScaleCrop>
  <HeadingPairs>
    <vt:vector size="4" baseType="variant">
      <vt:variant>
        <vt:lpstr>Temă</vt:lpstr>
      </vt:variant>
      <vt:variant>
        <vt:i4>1</vt:i4>
      </vt:variant>
      <vt:variant>
        <vt:lpstr>Titluri diapozitive</vt:lpstr>
      </vt:variant>
      <vt:variant>
        <vt:i4>1</vt:i4>
      </vt:variant>
    </vt:vector>
  </HeadingPairs>
  <TitlesOfParts>
    <vt:vector size="2" baseType="lpstr">
      <vt:lpstr>office theme</vt:lpstr>
      <vt:lpstr>Stessp-1 Stess 2 step-3 Step-4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Stessp-1 Stess 2 step-3 Step-4</dc:title>
  <dc:creator/>
  <cp:lastModifiedBy>Tofan Mihaita Adrian</cp:lastModifiedBy>
  <cp:revision>2</cp:revision>
  <dcterms:created xsi:type="dcterms:W3CDTF">2025-04-05T11:42:32Z</dcterms:created>
  <dcterms:modified xsi:type="dcterms:W3CDTF">2025-04-06T12:19:50Z</dcterms:modified>
</cp:coreProperties>
</file>