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4" r:id="rId1"/>
  </p:sldMasterIdLst>
  <p:notesMasterIdLst>
    <p:notesMasterId r:id="rId27"/>
  </p:notesMasterIdLst>
  <p:sldIdLst>
    <p:sldId id="256" r:id="rId2"/>
    <p:sldId id="303" r:id="rId3"/>
    <p:sldId id="304" r:id="rId4"/>
    <p:sldId id="323" r:id="rId5"/>
    <p:sldId id="305" r:id="rId6"/>
    <p:sldId id="306" r:id="rId7"/>
    <p:sldId id="307" r:id="rId8"/>
    <p:sldId id="308" r:id="rId9"/>
    <p:sldId id="309" r:id="rId10"/>
    <p:sldId id="310" r:id="rId11"/>
    <p:sldId id="336" r:id="rId12"/>
    <p:sldId id="324" r:id="rId13"/>
    <p:sldId id="325" r:id="rId14"/>
    <p:sldId id="326" r:id="rId15"/>
    <p:sldId id="327" r:id="rId16"/>
    <p:sldId id="328" r:id="rId17"/>
    <p:sldId id="332" r:id="rId18"/>
    <p:sldId id="333" r:id="rId19"/>
    <p:sldId id="334" r:id="rId20"/>
    <p:sldId id="335" r:id="rId21"/>
    <p:sldId id="329" r:id="rId22"/>
    <p:sldId id="330" r:id="rId23"/>
    <p:sldId id="322" r:id="rId24"/>
    <p:sldId id="337" r:id="rId25"/>
    <p:sldId id="302"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788" y="28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B26B340-1F62-4FB0-BB75-DBAD127E276D}" type="datetimeFigureOut">
              <a:rPr lang="en-US" smtClean="0"/>
              <a:pPr/>
              <a:t>2/6/2026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AF73CD3-8614-414D-B46E-05B9848ED3BD}" type="slidenum">
              <a:rPr lang="en-GB" smtClean="0"/>
              <a:pPr/>
              <a:t>‹#›</a:t>
            </a:fld>
            <a:endParaRPr lang="en-GB"/>
          </a:p>
        </p:txBody>
      </p:sp>
    </p:spTree>
    <p:extLst>
      <p:ext uri="{BB962C8B-B14F-4D97-AF65-F5344CB8AC3E}">
        <p14:creationId xmlns:p14="http://schemas.microsoft.com/office/powerpoint/2010/main" val="21888928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Rot="1" noChangeAspect="1" noChangeArrowheads="1" noTextEdit="1"/>
          </p:cNvSpPr>
          <p:nvPr>
            <p:ph type="sldImg"/>
          </p:nvPr>
        </p:nvSpPr>
        <p:spPr>
          <a:ln/>
        </p:spPr>
      </p:sp>
      <p:sp>
        <p:nvSpPr>
          <p:cNvPr id="65539" name="Rectangle 3"/>
          <p:cNvSpPr>
            <a:spLocks noGrp="1" noChangeArrowheads="1"/>
          </p:cNvSpPr>
          <p:nvPr>
            <p:ph type="body" idx="1"/>
          </p:nvPr>
        </p:nvSpPr>
        <p:spPr>
          <a:noFill/>
          <a:ln/>
        </p:spPr>
        <p:txBody>
          <a:bodyPr/>
          <a:lstStyle/>
          <a:p>
            <a:endParaRPr lang="en-GB">
              <a:latin typeface="Arial" pitchFamily="34" charset="0"/>
            </a:endParaRPr>
          </a:p>
        </p:txBody>
      </p:sp>
    </p:spTree>
    <p:extLst>
      <p:ext uri="{BB962C8B-B14F-4D97-AF65-F5344CB8AC3E}">
        <p14:creationId xmlns:p14="http://schemas.microsoft.com/office/powerpoint/2010/main" val="9512481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Rot="1" noChangeAspect="1" noChangeArrowheads="1" noTextEdit="1"/>
          </p:cNvSpPr>
          <p:nvPr>
            <p:ph type="sldImg"/>
          </p:nvPr>
        </p:nvSpPr>
        <p:spPr>
          <a:ln/>
        </p:spPr>
      </p:sp>
      <p:sp>
        <p:nvSpPr>
          <p:cNvPr id="66563" name="Rectangle 3"/>
          <p:cNvSpPr>
            <a:spLocks noGrp="1" noChangeArrowheads="1"/>
          </p:cNvSpPr>
          <p:nvPr>
            <p:ph type="body" idx="1"/>
          </p:nvPr>
        </p:nvSpPr>
        <p:spPr>
          <a:noFill/>
          <a:ln/>
        </p:spPr>
        <p:txBody>
          <a:bodyPr/>
          <a:lstStyle/>
          <a:p>
            <a:endParaRPr lang="en-GB">
              <a:latin typeface="Arial" pitchFamily="34" charset="0"/>
            </a:endParaRPr>
          </a:p>
        </p:txBody>
      </p:sp>
    </p:spTree>
    <p:extLst>
      <p:ext uri="{BB962C8B-B14F-4D97-AF65-F5344CB8AC3E}">
        <p14:creationId xmlns:p14="http://schemas.microsoft.com/office/powerpoint/2010/main" val="34683937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Rot="1" noChangeAspect="1" noChangeArrowheads="1" noTextEdit="1"/>
          </p:cNvSpPr>
          <p:nvPr>
            <p:ph type="sldImg"/>
          </p:nvPr>
        </p:nvSpPr>
        <p:spPr>
          <a:ln/>
        </p:spPr>
      </p:sp>
      <p:sp>
        <p:nvSpPr>
          <p:cNvPr id="72707" name="Rectangle 3"/>
          <p:cNvSpPr>
            <a:spLocks noGrp="1" noChangeArrowheads="1"/>
          </p:cNvSpPr>
          <p:nvPr>
            <p:ph type="body" idx="1"/>
          </p:nvPr>
        </p:nvSpPr>
        <p:spPr>
          <a:noFill/>
          <a:ln/>
        </p:spPr>
        <p:txBody>
          <a:bodyPr/>
          <a:lstStyle/>
          <a:p>
            <a:endParaRPr lang="en-GB"/>
          </a:p>
        </p:txBody>
      </p:sp>
    </p:spTree>
    <p:extLst>
      <p:ext uri="{BB962C8B-B14F-4D97-AF65-F5344CB8AC3E}">
        <p14:creationId xmlns:p14="http://schemas.microsoft.com/office/powerpoint/2010/main" val="38999750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Rot="1" noChangeAspect="1" noChangeArrowheads="1" noTextEdit="1"/>
          </p:cNvSpPr>
          <p:nvPr>
            <p:ph type="sldImg"/>
          </p:nvPr>
        </p:nvSpPr>
        <p:spPr>
          <a:ln/>
        </p:spPr>
      </p:sp>
      <p:sp>
        <p:nvSpPr>
          <p:cNvPr id="78851" name="Rectangle 3"/>
          <p:cNvSpPr>
            <a:spLocks noGrp="1" noChangeArrowheads="1"/>
          </p:cNvSpPr>
          <p:nvPr>
            <p:ph type="body" idx="1"/>
          </p:nvPr>
        </p:nvSpPr>
        <p:spPr>
          <a:noFill/>
          <a:ln/>
        </p:spPr>
        <p:txBody>
          <a:bodyPr/>
          <a:lstStyle/>
          <a:p>
            <a:endParaRPr lang="en-GB">
              <a:latin typeface="Arial" pitchFamily="34" charset="0"/>
            </a:endParaRPr>
          </a:p>
        </p:txBody>
      </p:sp>
    </p:spTree>
    <p:extLst>
      <p:ext uri="{BB962C8B-B14F-4D97-AF65-F5344CB8AC3E}">
        <p14:creationId xmlns:p14="http://schemas.microsoft.com/office/powerpoint/2010/main" val="4438261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Rot="1" noChangeAspect="1" noChangeArrowheads="1" noTextEdit="1"/>
          </p:cNvSpPr>
          <p:nvPr>
            <p:ph type="sldImg"/>
          </p:nvPr>
        </p:nvSpPr>
        <p:spPr>
          <a:ln/>
        </p:spPr>
      </p:sp>
      <p:sp>
        <p:nvSpPr>
          <p:cNvPr id="79875" name="Rectangle 3"/>
          <p:cNvSpPr>
            <a:spLocks noGrp="1" noChangeArrowheads="1"/>
          </p:cNvSpPr>
          <p:nvPr>
            <p:ph type="body" idx="1"/>
          </p:nvPr>
        </p:nvSpPr>
        <p:spPr>
          <a:noFill/>
          <a:ln/>
        </p:spPr>
        <p:txBody>
          <a:bodyPr/>
          <a:lstStyle/>
          <a:p>
            <a:endParaRPr lang="en-GB">
              <a:latin typeface="Arial" pitchFamily="34" charset="0"/>
            </a:endParaRPr>
          </a:p>
        </p:txBody>
      </p:sp>
    </p:spTree>
    <p:extLst>
      <p:ext uri="{BB962C8B-B14F-4D97-AF65-F5344CB8AC3E}">
        <p14:creationId xmlns:p14="http://schemas.microsoft.com/office/powerpoint/2010/main" val="33405816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Rot="1" noChangeAspect="1" noChangeArrowheads="1" noTextEdit="1"/>
          </p:cNvSpPr>
          <p:nvPr>
            <p:ph type="sldImg"/>
          </p:nvPr>
        </p:nvSpPr>
        <p:spPr>
          <a:ln/>
        </p:spPr>
      </p:sp>
      <p:sp>
        <p:nvSpPr>
          <p:cNvPr id="80899" name="Rectangle 3"/>
          <p:cNvSpPr>
            <a:spLocks noGrp="1" noChangeArrowheads="1"/>
          </p:cNvSpPr>
          <p:nvPr>
            <p:ph type="body" idx="1"/>
          </p:nvPr>
        </p:nvSpPr>
        <p:spPr>
          <a:noFill/>
          <a:ln/>
        </p:spPr>
        <p:txBody>
          <a:bodyPr/>
          <a:lstStyle/>
          <a:p>
            <a:endParaRPr lang="en-GB">
              <a:latin typeface="Arial" pitchFamily="34" charset="0"/>
            </a:endParaRPr>
          </a:p>
        </p:txBody>
      </p:sp>
    </p:spTree>
    <p:extLst>
      <p:ext uri="{BB962C8B-B14F-4D97-AF65-F5344CB8AC3E}">
        <p14:creationId xmlns:p14="http://schemas.microsoft.com/office/powerpoint/2010/main" val="27346459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Rot="1" noChangeAspect="1" noChangeArrowheads="1" noTextEdit="1"/>
          </p:cNvSpPr>
          <p:nvPr>
            <p:ph type="sldImg"/>
          </p:nvPr>
        </p:nvSpPr>
        <p:spPr>
          <a:ln/>
        </p:spPr>
      </p:sp>
      <p:sp>
        <p:nvSpPr>
          <p:cNvPr id="81923" name="Rectangle 3"/>
          <p:cNvSpPr>
            <a:spLocks noGrp="1" noChangeArrowheads="1"/>
          </p:cNvSpPr>
          <p:nvPr>
            <p:ph type="body" idx="1"/>
          </p:nvPr>
        </p:nvSpPr>
        <p:spPr>
          <a:noFill/>
          <a:ln/>
        </p:spPr>
        <p:txBody>
          <a:bodyPr/>
          <a:lstStyle/>
          <a:p>
            <a:endParaRPr lang="en-GB">
              <a:latin typeface="Arial" pitchFamily="34" charset="0"/>
            </a:endParaRPr>
          </a:p>
        </p:txBody>
      </p:sp>
    </p:spTree>
    <p:extLst>
      <p:ext uri="{BB962C8B-B14F-4D97-AF65-F5344CB8AC3E}">
        <p14:creationId xmlns:p14="http://schemas.microsoft.com/office/powerpoint/2010/main" val="37175067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Rot="1" noChangeAspect="1" noChangeArrowheads="1" noTextEdit="1"/>
          </p:cNvSpPr>
          <p:nvPr>
            <p:ph type="sldImg"/>
          </p:nvPr>
        </p:nvSpPr>
        <p:spPr>
          <a:ln/>
        </p:spPr>
      </p:sp>
      <p:sp>
        <p:nvSpPr>
          <p:cNvPr id="83971" name="Rectangle 3"/>
          <p:cNvSpPr>
            <a:spLocks noGrp="1" noChangeArrowheads="1"/>
          </p:cNvSpPr>
          <p:nvPr>
            <p:ph type="body" idx="1"/>
          </p:nvPr>
        </p:nvSpPr>
        <p:spPr>
          <a:noFill/>
          <a:ln/>
        </p:spPr>
        <p:txBody>
          <a:bodyPr/>
          <a:lstStyle/>
          <a:p>
            <a:endParaRPr lang="en-GB">
              <a:latin typeface="Arial" pitchFamily="34" charset="0"/>
            </a:endParaRPr>
          </a:p>
        </p:txBody>
      </p:sp>
    </p:spTree>
    <p:extLst>
      <p:ext uri="{BB962C8B-B14F-4D97-AF65-F5344CB8AC3E}">
        <p14:creationId xmlns:p14="http://schemas.microsoft.com/office/powerpoint/2010/main" val="35567758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Rot="1" noChangeAspect="1" noChangeArrowheads="1" noTextEdit="1"/>
          </p:cNvSpPr>
          <p:nvPr>
            <p:ph type="sldImg"/>
          </p:nvPr>
        </p:nvSpPr>
        <p:spPr>
          <a:ln/>
        </p:spPr>
      </p:sp>
      <p:sp>
        <p:nvSpPr>
          <p:cNvPr id="84995" name="Rectangle 3"/>
          <p:cNvSpPr>
            <a:spLocks noGrp="1" noChangeArrowheads="1"/>
          </p:cNvSpPr>
          <p:nvPr>
            <p:ph type="body" idx="1"/>
          </p:nvPr>
        </p:nvSpPr>
        <p:spPr>
          <a:noFill/>
          <a:ln/>
        </p:spPr>
        <p:txBody>
          <a:bodyPr/>
          <a:lstStyle/>
          <a:p>
            <a:endParaRPr lang="en-GB">
              <a:latin typeface="Arial" pitchFamily="34" charset="0"/>
            </a:endParaRPr>
          </a:p>
        </p:txBody>
      </p:sp>
    </p:spTree>
    <p:extLst>
      <p:ext uri="{BB962C8B-B14F-4D97-AF65-F5344CB8AC3E}">
        <p14:creationId xmlns:p14="http://schemas.microsoft.com/office/powerpoint/2010/main" val="31727889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Rot="1" noChangeAspect="1" noChangeArrowheads="1" noTextEdit="1"/>
          </p:cNvSpPr>
          <p:nvPr>
            <p:ph type="sldImg"/>
          </p:nvPr>
        </p:nvSpPr>
        <p:spPr>
          <a:ln/>
        </p:spPr>
      </p:sp>
      <p:sp>
        <p:nvSpPr>
          <p:cNvPr id="75779" name="Rectangle 3"/>
          <p:cNvSpPr>
            <a:spLocks noGrp="1" noChangeArrowheads="1"/>
          </p:cNvSpPr>
          <p:nvPr>
            <p:ph type="body" idx="1"/>
          </p:nvPr>
        </p:nvSpPr>
        <p:spPr>
          <a:noFill/>
          <a:ln/>
        </p:spPr>
        <p:txBody>
          <a:bodyPr/>
          <a:lstStyle/>
          <a:p>
            <a:endParaRPr lang="en-GB"/>
          </a:p>
        </p:txBody>
      </p:sp>
    </p:spTree>
    <p:extLst>
      <p:ext uri="{BB962C8B-B14F-4D97-AF65-F5344CB8AC3E}">
        <p14:creationId xmlns:p14="http://schemas.microsoft.com/office/powerpoint/2010/main" val="35580068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Rot="1" noChangeAspect="1" noChangeArrowheads="1" noTextEdit="1"/>
          </p:cNvSpPr>
          <p:nvPr>
            <p:ph type="sldImg"/>
          </p:nvPr>
        </p:nvSpPr>
        <p:spPr>
          <a:ln/>
        </p:spPr>
      </p:sp>
      <p:sp>
        <p:nvSpPr>
          <p:cNvPr id="76803" name="Rectangle 3"/>
          <p:cNvSpPr>
            <a:spLocks noGrp="1" noChangeArrowheads="1"/>
          </p:cNvSpPr>
          <p:nvPr>
            <p:ph type="body" idx="1"/>
          </p:nvPr>
        </p:nvSpPr>
        <p:spPr>
          <a:noFill/>
          <a:ln/>
        </p:spPr>
        <p:txBody>
          <a:bodyPr/>
          <a:lstStyle/>
          <a:p>
            <a:endParaRPr lang="en-GB"/>
          </a:p>
        </p:txBody>
      </p:sp>
    </p:spTree>
    <p:extLst>
      <p:ext uri="{BB962C8B-B14F-4D97-AF65-F5344CB8AC3E}">
        <p14:creationId xmlns:p14="http://schemas.microsoft.com/office/powerpoint/2010/main" val="36858574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Rot="1" noChangeAspect="1" noChangeArrowheads="1" noTextEdit="1"/>
          </p:cNvSpPr>
          <p:nvPr>
            <p:ph type="sldImg"/>
          </p:nvPr>
        </p:nvSpPr>
        <p:spPr>
          <a:ln/>
        </p:spPr>
      </p:sp>
      <p:sp>
        <p:nvSpPr>
          <p:cNvPr id="77827" name="Rectangle 3"/>
          <p:cNvSpPr>
            <a:spLocks noGrp="1" noChangeArrowheads="1"/>
          </p:cNvSpPr>
          <p:nvPr>
            <p:ph type="body" idx="1"/>
          </p:nvPr>
        </p:nvSpPr>
        <p:spPr>
          <a:noFill/>
          <a:ln/>
        </p:spPr>
        <p:txBody>
          <a:bodyPr/>
          <a:lstStyle/>
          <a:p>
            <a:endParaRPr lang="en-GB"/>
          </a:p>
        </p:txBody>
      </p:sp>
    </p:spTree>
    <p:extLst>
      <p:ext uri="{BB962C8B-B14F-4D97-AF65-F5344CB8AC3E}">
        <p14:creationId xmlns:p14="http://schemas.microsoft.com/office/powerpoint/2010/main" val="17341626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Rot="1" noChangeAspect="1" noChangeArrowheads="1" noTextEdit="1"/>
          </p:cNvSpPr>
          <p:nvPr>
            <p:ph type="sldImg"/>
          </p:nvPr>
        </p:nvSpPr>
        <p:spPr>
          <a:ln/>
        </p:spPr>
      </p:sp>
      <p:sp>
        <p:nvSpPr>
          <p:cNvPr id="78851" name="Rectangle 3"/>
          <p:cNvSpPr>
            <a:spLocks noGrp="1" noChangeArrowheads="1"/>
          </p:cNvSpPr>
          <p:nvPr>
            <p:ph type="body" idx="1"/>
          </p:nvPr>
        </p:nvSpPr>
        <p:spPr>
          <a:noFill/>
          <a:ln/>
        </p:spPr>
        <p:txBody>
          <a:bodyPr/>
          <a:lstStyle/>
          <a:p>
            <a:endParaRPr lang="en-GB"/>
          </a:p>
        </p:txBody>
      </p:sp>
    </p:spTree>
    <p:extLst>
      <p:ext uri="{BB962C8B-B14F-4D97-AF65-F5344CB8AC3E}">
        <p14:creationId xmlns:p14="http://schemas.microsoft.com/office/powerpoint/2010/main" val="23551758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Rot="1" noChangeAspect="1" noChangeArrowheads="1" noTextEdit="1"/>
          </p:cNvSpPr>
          <p:nvPr>
            <p:ph type="sldImg"/>
          </p:nvPr>
        </p:nvSpPr>
        <p:spPr>
          <a:ln/>
        </p:spPr>
      </p:sp>
      <p:sp>
        <p:nvSpPr>
          <p:cNvPr id="79875" name="Rectangle 3"/>
          <p:cNvSpPr>
            <a:spLocks noGrp="1" noChangeArrowheads="1"/>
          </p:cNvSpPr>
          <p:nvPr>
            <p:ph type="body" idx="1"/>
          </p:nvPr>
        </p:nvSpPr>
        <p:spPr>
          <a:noFill/>
          <a:ln/>
        </p:spPr>
        <p:txBody>
          <a:bodyPr/>
          <a:lstStyle/>
          <a:p>
            <a:endParaRPr lang="en-GB"/>
          </a:p>
        </p:txBody>
      </p:sp>
    </p:spTree>
    <p:extLst>
      <p:ext uri="{BB962C8B-B14F-4D97-AF65-F5344CB8AC3E}">
        <p14:creationId xmlns:p14="http://schemas.microsoft.com/office/powerpoint/2010/main" val="25023497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Rot="1" noChangeAspect="1" noChangeArrowheads="1" noTextEdit="1"/>
          </p:cNvSpPr>
          <p:nvPr>
            <p:ph type="sldImg"/>
          </p:nvPr>
        </p:nvSpPr>
        <p:spPr>
          <a:ln/>
        </p:spPr>
      </p:sp>
      <p:sp>
        <p:nvSpPr>
          <p:cNvPr id="91139" name="Rectangle 3"/>
          <p:cNvSpPr>
            <a:spLocks noGrp="1" noChangeArrowheads="1"/>
          </p:cNvSpPr>
          <p:nvPr>
            <p:ph type="body" idx="1"/>
          </p:nvPr>
        </p:nvSpPr>
        <p:spPr>
          <a:noFill/>
          <a:ln/>
        </p:spPr>
        <p:txBody>
          <a:bodyPr/>
          <a:lstStyle/>
          <a:p>
            <a:endParaRPr lang="en-GB">
              <a:latin typeface="Arial" pitchFamily="34" charset="0"/>
            </a:endParaRPr>
          </a:p>
        </p:txBody>
      </p:sp>
    </p:spTree>
    <p:extLst>
      <p:ext uri="{BB962C8B-B14F-4D97-AF65-F5344CB8AC3E}">
        <p14:creationId xmlns:p14="http://schemas.microsoft.com/office/powerpoint/2010/main" val="20801782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Rot="1" noChangeAspect="1" noChangeArrowheads="1" noTextEdit="1"/>
          </p:cNvSpPr>
          <p:nvPr>
            <p:ph type="sldImg"/>
          </p:nvPr>
        </p:nvSpPr>
        <p:spPr>
          <a:ln/>
        </p:spPr>
      </p:sp>
      <p:sp>
        <p:nvSpPr>
          <p:cNvPr id="92163" name="Rectangle 3"/>
          <p:cNvSpPr>
            <a:spLocks noGrp="1" noChangeArrowheads="1"/>
          </p:cNvSpPr>
          <p:nvPr>
            <p:ph type="body" idx="1"/>
          </p:nvPr>
        </p:nvSpPr>
        <p:spPr>
          <a:noFill/>
          <a:ln/>
        </p:spPr>
        <p:txBody>
          <a:bodyPr/>
          <a:lstStyle/>
          <a:p>
            <a:endParaRPr lang="en-GB">
              <a:latin typeface="Arial" pitchFamily="34" charset="0"/>
            </a:endParaRPr>
          </a:p>
        </p:txBody>
      </p:sp>
    </p:spTree>
    <p:extLst>
      <p:ext uri="{BB962C8B-B14F-4D97-AF65-F5344CB8AC3E}">
        <p14:creationId xmlns:p14="http://schemas.microsoft.com/office/powerpoint/2010/main" val="5308559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Rot="1" noChangeAspect="1" noChangeArrowheads="1" noTextEdit="1"/>
          </p:cNvSpPr>
          <p:nvPr>
            <p:ph type="sldImg"/>
          </p:nvPr>
        </p:nvSpPr>
        <p:spPr>
          <a:ln/>
        </p:spPr>
      </p:sp>
      <p:sp>
        <p:nvSpPr>
          <p:cNvPr id="95235" name="Rectangle 3"/>
          <p:cNvSpPr>
            <a:spLocks noGrp="1" noChangeArrowheads="1"/>
          </p:cNvSpPr>
          <p:nvPr>
            <p:ph type="body" idx="1"/>
          </p:nvPr>
        </p:nvSpPr>
        <p:spPr>
          <a:noFill/>
          <a:ln/>
        </p:spPr>
        <p:txBody>
          <a:bodyPr/>
          <a:lstStyle/>
          <a:p>
            <a:endParaRPr lang="en-GB">
              <a:latin typeface="Arial" pitchFamily="34" charset="0"/>
            </a:endParaRPr>
          </a:p>
        </p:txBody>
      </p:sp>
    </p:spTree>
    <p:extLst>
      <p:ext uri="{BB962C8B-B14F-4D97-AF65-F5344CB8AC3E}">
        <p14:creationId xmlns:p14="http://schemas.microsoft.com/office/powerpoint/2010/main" val="22272724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Rot="1" noChangeAspect="1" noChangeArrowheads="1" noTextEdit="1"/>
          </p:cNvSpPr>
          <p:nvPr>
            <p:ph type="sldImg"/>
          </p:nvPr>
        </p:nvSpPr>
        <p:spPr>
          <a:ln/>
        </p:spPr>
      </p:sp>
      <p:sp>
        <p:nvSpPr>
          <p:cNvPr id="69635" name="Rectangle 3"/>
          <p:cNvSpPr>
            <a:spLocks noGrp="1" noChangeArrowheads="1"/>
          </p:cNvSpPr>
          <p:nvPr>
            <p:ph type="body" idx="1"/>
          </p:nvPr>
        </p:nvSpPr>
        <p:spPr>
          <a:noFill/>
          <a:ln/>
        </p:spPr>
        <p:txBody>
          <a:bodyPr/>
          <a:lstStyle/>
          <a:p>
            <a:endParaRPr lang="en-GB"/>
          </a:p>
        </p:txBody>
      </p:sp>
    </p:spTree>
    <p:extLst>
      <p:ext uri="{BB962C8B-B14F-4D97-AF65-F5344CB8AC3E}">
        <p14:creationId xmlns:p14="http://schemas.microsoft.com/office/powerpoint/2010/main" val="10796765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Rot="1" noChangeAspect="1" noChangeArrowheads="1" noTextEdit="1"/>
          </p:cNvSpPr>
          <p:nvPr>
            <p:ph type="sldImg"/>
          </p:nvPr>
        </p:nvSpPr>
        <p:spPr>
          <a:ln/>
        </p:spPr>
      </p:sp>
      <p:sp>
        <p:nvSpPr>
          <p:cNvPr id="108547" name="Rectangle 3"/>
          <p:cNvSpPr>
            <a:spLocks noGrp="1" noChangeArrowheads="1"/>
          </p:cNvSpPr>
          <p:nvPr>
            <p:ph type="body" idx="1"/>
          </p:nvPr>
        </p:nvSpPr>
        <p:spPr>
          <a:noFill/>
          <a:ln/>
        </p:spPr>
        <p:txBody>
          <a:bodyPr/>
          <a:lstStyle/>
          <a:p>
            <a:endParaRPr lang="en-GB"/>
          </a:p>
        </p:txBody>
      </p:sp>
    </p:spTree>
    <p:extLst>
      <p:ext uri="{BB962C8B-B14F-4D97-AF65-F5344CB8AC3E}">
        <p14:creationId xmlns:p14="http://schemas.microsoft.com/office/powerpoint/2010/main" val="18232506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Rot="1" noChangeAspect="1" noChangeArrowheads="1" noTextEdit="1"/>
          </p:cNvSpPr>
          <p:nvPr>
            <p:ph type="sldImg"/>
          </p:nvPr>
        </p:nvSpPr>
        <p:spPr>
          <a:ln/>
        </p:spPr>
      </p:sp>
      <p:sp>
        <p:nvSpPr>
          <p:cNvPr id="109571" name="Rectangle 3"/>
          <p:cNvSpPr>
            <a:spLocks noGrp="1" noChangeArrowheads="1"/>
          </p:cNvSpPr>
          <p:nvPr>
            <p:ph type="body" idx="1"/>
          </p:nvPr>
        </p:nvSpPr>
        <p:spPr>
          <a:noFill/>
          <a:ln/>
        </p:spPr>
        <p:txBody>
          <a:bodyPr/>
          <a:lstStyle/>
          <a:p>
            <a:endParaRPr lang="en-GB"/>
          </a:p>
        </p:txBody>
      </p:sp>
    </p:spTree>
    <p:extLst>
      <p:ext uri="{BB962C8B-B14F-4D97-AF65-F5344CB8AC3E}">
        <p14:creationId xmlns:p14="http://schemas.microsoft.com/office/powerpoint/2010/main" val="3950597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Rot="1" noChangeAspect="1" noChangeArrowheads="1" noTextEdit="1"/>
          </p:cNvSpPr>
          <p:nvPr>
            <p:ph type="sldImg"/>
          </p:nvPr>
        </p:nvSpPr>
        <p:spPr>
          <a:ln/>
        </p:spPr>
      </p:sp>
      <p:sp>
        <p:nvSpPr>
          <p:cNvPr id="48131" name="Rectangle 3"/>
          <p:cNvSpPr>
            <a:spLocks noGrp="1" noChangeArrowheads="1"/>
          </p:cNvSpPr>
          <p:nvPr>
            <p:ph type="body" idx="1"/>
          </p:nvPr>
        </p:nvSpPr>
        <p:spPr>
          <a:noFill/>
          <a:ln/>
        </p:spPr>
        <p:txBody>
          <a:bodyPr/>
          <a:lstStyle/>
          <a:p>
            <a:endParaRPr lang="en-GB">
              <a:latin typeface="Arial" pitchFamily="34" charset="0"/>
            </a:endParaRPr>
          </a:p>
        </p:txBody>
      </p:sp>
    </p:spTree>
    <p:extLst>
      <p:ext uri="{BB962C8B-B14F-4D97-AF65-F5344CB8AC3E}">
        <p14:creationId xmlns:p14="http://schemas.microsoft.com/office/powerpoint/2010/main" val="678229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3" name="Rectangle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Rectangle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Rectangle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Rectangle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Rectangle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Rounded Rectangle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Rounded Rectangle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Rectangle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en-US"/>
              <a:t>Click to edit Master title style</a:t>
            </a:r>
          </a:p>
        </p:txBody>
      </p:sp>
      <p:sp>
        <p:nvSpPr>
          <p:cNvPr id="9" name="Subtitle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9" name="Slide Number Placeholder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B32D2D4F-B262-4018-8594-6B1FE2F875A5}" type="slidenum">
              <a:rPr lang="en-GB" smtClean="0"/>
              <a:pPr/>
              <a:t>‹#›</a:t>
            </a:fld>
            <a:endParaRPr lang="en-GB"/>
          </a:p>
        </p:txBody>
      </p:sp>
    </p:spTree>
    <p:extLst>
      <p:ext uri="{BB962C8B-B14F-4D97-AF65-F5344CB8AC3E}">
        <p14:creationId xmlns:p14="http://schemas.microsoft.com/office/powerpoint/2010/main" val="424112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lvl2pPr>
              <a:defRPr>
                <a:solidFill>
                  <a:srgbClr val="0070C0"/>
                </a:solidFill>
              </a:defRPr>
            </a:lvl2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dirty="0"/>
          </a:p>
        </p:txBody>
      </p:sp>
      <p:sp>
        <p:nvSpPr>
          <p:cNvPr id="6" name="Slide Number Placeholder 5"/>
          <p:cNvSpPr>
            <a:spLocks noGrp="1"/>
          </p:cNvSpPr>
          <p:nvPr>
            <p:ph type="sldNum" sz="quarter" idx="12"/>
          </p:nvPr>
        </p:nvSpPr>
        <p:spPr/>
        <p:txBody>
          <a:bodyPr/>
          <a:lstStyle/>
          <a:p>
            <a:fld id="{B32D2D4F-B262-4018-8594-6B1FE2F875A5}" type="slidenum">
              <a:rPr lang="en-GB" smtClean="0"/>
              <a:pPr/>
              <a:t>‹#›</a:t>
            </a:fld>
            <a:endParaRPr lang="en-GB"/>
          </a:p>
        </p:txBody>
      </p:sp>
    </p:spTree>
    <p:extLst>
      <p:ext uri="{BB962C8B-B14F-4D97-AF65-F5344CB8AC3E}">
        <p14:creationId xmlns:p14="http://schemas.microsoft.com/office/powerpoint/2010/main" val="42384606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en-US"/>
              <a:t>Click to edit Master title style</a:t>
            </a:r>
          </a:p>
        </p:txBody>
      </p:sp>
      <p:sp>
        <p:nvSpPr>
          <p:cNvPr id="3" name="Text Placeholder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6" name="Slide Number Placeholder 5"/>
          <p:cNvSpPr>
            <a:spLocks noGrp="1"/>
          </p:cNvSpPr>
          <p:nvPr>
            <p:ph type="sldNum" sz="quarter" idx="12"/>
          </p:nvPr>
        </p:nvSpPr>
        <p:spPr/>
        <p:txBody>
          <a:bodyPr/>
          <a:lstStyle/>
          <a:p>
            <a:fld id="{B32D2D4F-B262-4018-8594-6B1FE2F875A5}" type="slidenum">
              <a:rPr lang="en-GB" smtClean="0"/>
              <a:pPr/>
              <a:t>‹#›</a:t>
            </a:fld>
            <a:endParaRPr lang="en-GB" dirty="0"/>
          </a:p>
        </p:txBody>
      </p:sp>
    </p:spTree>
    <p:extLst>
      <p:ext uri="{BB962C8B-B14F-4D97-AF65-F5344CB8AC3E}">
        <p14:creationId xmlns:p14="http://schemas.microsoft.com/office/powerpoint/2010/main" val="30741700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sz="half" idx="1"/>
          </p:nvPr>
        </p:nvSpPr>
        <p:spPr>
          <a:xfrm>
            <a:off x="457200" y="980728"/>
            <a:ext cx="4038600" cy="5794659"/>
          </a:xfrm>
        </p:spPr>
        <p:txBody>
          <a:bodyPr/>
          <a:lstStyle>
            <a:lvl1pPr>
              <a:defRPr sz="2000"/>
            </a:lvl1pPr>
            <a:lvl2pPr>
              <a:defRPr sz="1900"/>
            </a:lvl2pPr>
            <a:lvl3pPr>
              <a:defRPr sz="18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980728"/>
            <a:ext cx="4038600" cy="5794659"/>
          </a:xfrm>
        </p:spPr>
        <p:txBody>
          <a:bodyPr/>
          <a:lstStyle>
            <a:lvl1pPr>
              <a:defRPr sz="2000"/>
            </a:lvl1pPr>
            <a:lvl2pPr>
              <a:defRPr sz="1900"/>
            </a:lvl2pPr>
            <a:lvl3pPr>
              <a:defRPr sz="18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dirty="0"/>
          </a:p>
        </p:txBody>
      </p:sp>
      <p:sp>
        <p:nvSpPr>
          <p:cNvPr id="7" name="Slide Number Placeholder 6"/>
          <p:cNvSpPr>
            <a:spLocks noGrp="1"/>
          </p:cNvSpPr>
          <p:nvPr>
            <p:ph type="sldNum" sz="quarter" idx="12"/>
          </p:nvPr>
        </p:nvSpPr>
        <p:spPr/>
        <p:txBody>
          <a:bodyPr/>
          <a:lstStyle/>
          <a:p>
            <a:fld id="{B32D2D4F-B262-4018-8594-6B1FE2F875A5}" type="slidenum">
              <a:rPr lang="en-GB" smtClean="0"/>
              <a:pPr/>
              <a:t>‹#›</a:t>
            </a:fld>
            <a:endParaRPr lang="en-GB"/>
          </a:p>
        </p:txBody>
      </p:sp>
    </p:spTree>
    <p:extLst>
      <p:ext uri="{BB962C8B-B14F-4D97-AF65-F5344CB8AC3E}">
        <p14:creationId xmlns:p14="http://schemas.microsoft.com/office/powerpoint/2010/main" val="28411820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1000" y="404664"/>
            <a:ext cx="8382000" cy="1069848"/>
          </a:xfrm>
        </p:spPr>
        <p:txBody>
          <a:bodyPr anchor="ctr"/>
          <a:lstStyle>
            <a:lvl1pPr>
              <a:defRPr sz="4000" b="0" i="0" cap="none" baseline="0"/>
            </a:lvl1pPr>
          </a:lstStyle>
          <a:p>
            <a:r>
              <a:rPr kumimoji="0" lang="en-US"/>
              <a:t>Click to edit Master title style</a:t>
            </a:r>
          </a:p>
        </p:txBody>
      </p:sp>
      <p:sp>
        <p:nvSpPr>
          <p:cNvPr id="3" name="Text Placeholder 2"/>
          <p:cNvSpPr>
            <a:spLocks noGrp="1"/>
          </p:cNvSpPr>
          <p:nvPr>
            <p:ph type="body" idx="1"/>
          </p:nvPr>
        </p:nvSpPr>
        <p:spPr>
          <a:xfrm>
            <a:off x="381000" y="1484784"/>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721225" y="1484784"/>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381000" y="1988840"/>
            <a:ext cx="4041648" cy="4605879"/>
          </a:xfrm>
        </p:spPr>
        <p:txBody>
          <a:bodyPr/>
          <a:lstStyle>
            <a:lvl1pPr>
              <a:defRPr sz="20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718304" y="1988840"/>
            <a:ext cx="4041775" cy="4605879"/>
          </a:xfrm>
        </p:spPr>
        <p:txBody>
          <a:bodyPr/>
          <a:lstStyle>
            <a:lvl1pPr>
              <a:defRPr sz="20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7" name="Slide Number Placeholder 26"/>
          <p:cNvSpPr>
            <a:spLocks noGrp="1"/>
          </p:cNvSpPr>
          <p:nvPr>
            <p:ph type="sldNum" sz="quarter" idx="11"/>
          </p:nvPr>
        </p:nvSpPr>
        <p:spPr/>
        <p:txBody>
          <a:bodyPr rtlCol="0"/>
          <a:lstStyle/>
          <a:p>
            <a:fld id="{B32D2D4F-B262-4018-8594-6B1FE2F875A5}" type="slidenum">
              <a:rPr lang="en-GB" smtClean="0"/>
              <a:pPr/>
              <a:t>‹#›</a:t>
            </a:fld>
            <a:endParaRPr lang="en-GB"/>
          </a:p>
        </p:txBody>
      </p:sp>
    </p:spTree>
    <p:extLst>
      <p:ext uri="{BB962C8B-B14F-4D97-AF65-F5344CB8AC3E}">
        <p14:creationId xmlns:p14="http://schemas.microsoft.com/office/powerpoint/2010/main" val="23574597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404664"/>
            <a:ext cx="8229600" cy="576064"/>
          </a:xfrm>
        </p:spPr>
        <p:txBody>
          <a:bodyPr anchor="ctr"/>
          <a:lstStyle>
            <a:lvl1pPr>
              <a:defRPr sz="4000">
                <a:solidFill>
                  <a:schemeClr val="tx2"/>
                </a:solidFill>
              </a:defRPr>
            </a:lvl1pPr>
          </a:lstStyle>
          <a:p>
            <a:r>
              <a:rPr kumimoji="0" lang="en-US"/>
              <a:t>Click to edit Master title style</a:t>
            </a:r>
            <a:endParaRPr kumimoji="0" lang="en-US" dirty="0"/>
          </a:p>
        </p:txBody>
      </p:sp>
      <p:sp>
        <p:nvSpPr>
          <p:cNvPr id="5" name="Slide Number Placeholder 4"/>
          <p:cNvSpPr>
            <a:spLocks noGrp="1"/>
          </p:cNvSpPr>
          <p:nvPr>
            <p:ph type="sldNum" sz="quarter" idx="12"/>
          </p:nvPr>
        </p:nvSpPr>
        <p:spPr>
          <a:xfrm>
            <a:off x="8174736" y="2272"/>
            <a:ext cx="762000" cy="365760"/>
          </a:xfrm>
        </p:spPr>
        <p:txBody>
          <a:bodyPr/>
          <a:lstStyle/>
          <a:p>
            <a:fld id="{B32D2D4F-B262-4018-8594-6B1FE2F875A5}" type="slidenum">
              <a:rPr lang="en-GB" smtClean="0"/>
              <a:pPr/>
              <a:t>‹#›</a:t>
            </a:fld>
            <a:endParaRPr lang="en-GB"/>
          </a:p>
        </p:txBody>
      </p:sp>
    </p:spTree>
    <p:extLst>
      <p:ext uri="{BB962C8B-B14F-4D97-AF65-F5344CB8AC3E}">
        <p14:creationId xmlns:p14="http://schemas.microsoft.com/office/powerpoint/2010/main" val="21776702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32D2D4F-B262-4018-8594-6B1FE2F875A5}" type="slidenum">
              <a:rPr lang="en-GB" smtClean="0"/>
              <a:pPr/>
              <a:t>‹#›</a:t>
            </a:fld>
            <a:endParaRPr lang="en-GB"/>
          </a:p>
        </p:txBody>
      </p:sp>
    </p:spTree>
    <p:extLst>
      <p:ext uri="{BB962C8B-B14F-4D97-AF65-F5344CB8AC3E}">
        <p14:creationId xmlns:p14="http://schemas.microsoft.com/office/powerpoint/2010/main" val="26666045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53496" y="620688"/>
            <a:ext cx="3383280" cy="877824"/>
          </a:xfrm>
        </p:spPr>
        <p:txBody>
          <a:bodyPr anchor="b"/>
          <a:lstStyle>
            <a:lvl1pPr algn="l">
              <a:buNone/>
              <a:defRPr sz="1800" b="1"/>
            </a:lvl1pPr>
          </a:lstStyle>
          <a:p>
            <a:r>
              <a:rPr kumimoji="0" lang="en-US"/>
              <a:t>Click to edit Master title style</a:t>
            </a:r>
          </a:p>
        </p:txBody>
      </p:sp>
      <p:sp>
        <p:nvSpPr>
          <p:cNvPr id="3" name="Text Placeholder 2"/>
          <p:cNvSpPr>
            <a:spLocks noGrp="1"/>
          </p:cNvSpPr>
          <p:nvPr>
            <p:ph type="body" idx="2"/>
          </p:nvPr>
        </p:nvSpPr>
        <p:spPr>
          <a:xfrm>
            <a:off x="5353496" y="1556792"/>
            <a:ext cx="3383280" cy="5071655"/>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152400" y="476672"/>
            <a:ext cx="5102352" cy="6151775"/>
          </a:xfrm>
        </p:spPr>
        <p:txBody>
          <a:bodyPr/>
          <a:lstStyle>
            <a:lvl1pPr>
              <a:defRPr sz="3200"/>
            </a:lvl1pPr>
            <a:lvl2pPr>
              <a:defRPr sz="2800"/>
            </a:lvl2pPr>
            <a:lvl3pPr>
              <a:defRPr sz="2400"/>
            </a:lvl3pPr>
            <a:lvl4pPr>
              <a:defRPr sz="2000"/>
            </a:lvl4pPr>
            <a:lvl5pPr>
              <a:defRPr sz="20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Slide Number Placeholder 6"/>
          <p:cNvSpPr>
            <a:spLocks noGrp="1"/>
          </p:cNvSpPr>
          <p:nvPr>
            <p:ph type="sldNum" sz="quarter" idx="12"/>
          </p:nvPr>
        </p:nvSpPr>
        <p:spPr/>
        <p:txBody>
          <a:bodyPr/>
          <a:lstStyle/>
          <a:p>
            <a:fld id="{B32D2D4F-B262-4018-8594-6B1FE2F875A5}" type="slidenum">
              <a:rPr lang="en-GB" smtClean="0"/>
              <a:pPr/>
              <a:t>‹#›</a:t>
            </a:fld>
            <a:endParaRPr lang="en-GB"/>
          </a:p>
        </p:txBody>
      </p:sp>
    </p:spTree>
    <p:extLst>
      <p:ext uri="{BB962C8B-B14F-4D97-AF65-F5344CB8AC3E}">
        <p14:creationId xmlns:p14="http://schemas.microsoft.com/office/powerpoint/2010/main" val="42782703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en-US"/>
              <a:t>Click to edit Master title style</a:t>
            </a:r>
          </a:p>
        </p:txBody>
      </p:sp>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en-US"/>
              <a:t>Click icon to add picture</a:t>
            </a:r>
            <a:endParaRPr kumimoji="0" lang="en-US" dirty="0"/>
          </a:p>
        </p:txBody>
      </p:sp>
      <p:sp>
        <p:nvSpPr>
          <p:cNvPr id="4" name="Text Placeholder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a:t>Click to edit Master text styles</a:t>
            </a:r>
          </a:p>
        </p:txBody>
      </p:sp>
      <p:sp>
        <p:nvSpPr>
          <p:cNvPr id="7" name="Slide Number Placeholder 6"/>
          <p:cNvSpPr>
            <a:spLocks noGrp="1"/>
          </p:cNvSpPr>
          <p:nvPr>
            <p:ph type="sldNum" sz="quarter" idx="12"/>
          </p:nvPr>
        </p:nvSpPr>
        <p:spPr/>
        <p:txBody>
          <a:bodyPr/>
          <a:lstStyle/>
          <a:p>
            <a:fld id="{B32D2D4F-B262-4018-8594-6B1FE2F875A5}" type="slidenum">
              <a:rPr lang="en-GB" smtClean="0"/>
              <a:pPr/>
              <a:t>‹#›</a:t>
            </a:fld>
            <a:endParaRPr lang="en-GB"/>
          </a:p>
        </p:txBody>
      </p:sp>
    </p:spTree>
    <p:extLst>
      <p:ext uri="{BB962C8B-B14F-4D97-AF65-F5344CB8AC3E}">
        <p14:creationId xmlns:p14="http://schemas.microsoft.com/office/powerpoint/2010/main" val="1428706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Slide Number Placeholder 5"/>
          <p:cNvSpPr>
            <a:spLocks noGrp="1"/>
          </p:cNvSpPr>
          <p:nvPr>
            <p:ph type="sldNum" sz="quarter" idx="12"/>
          </p:nvPr>
        </p:nvSpPr>
        <p:spPr/>
        <p:txBody>
          <a:bodyPr/>
          <a:lstStyle/>
          <a:p>
            <a:fld id="{B32D2D4F-B262-4018-8594-6B1FE2F875A5}" type="slidenum">
              <a:rPr lang="en-GB" smtClean="0"/>
              <a:pPr/>
              <a:t>‹#›</a:t>
            </a:fld>
            <a:endParaRPr lang="en-GB"/>
          </a:p>
        </p:txBody>
      </p:sp>
    </p:spTree>
    <p:extLst>
      <p:ext uri="{BB962C8B-B14F-4D97-AF65-F5344CB8AC3E}">
        <p14:creationId xmlns:p14="http://schemas.microsoft.com/office/powerpoint/2010/main" val="36869671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620688"/>
            <a:ext cx="1905000" cy="6008712"/>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620688"/>
            <a:ext cx="6248400" cy="6008712"/>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Slide Number Placeholder 5"/>
          <p:cNvSpPr>
            <a:spLocks noGrp="1"/>
          </p:cNvSpPr>
          <p:nvPr>
            <p:ph type="sldNum" sz="quarter" idx="12"/>
          </p:nvPr>
        </p:nvSpPr>
        <p:spPr/>
        <p:txBody>
          <a:bodyPr/>
          <a:lstStyle/>
          <a:p>
            <a:fld id="{B32D2D4F-B262-4018-8594-6B1FE2F875A5}" type="slidenum">
              <a:rPr lang="en-GB" smtClean="0"/>
              <a:pPr/>
              <a:t>‹#›</a:t>
            </a:fld>
            <a:endParaRPr lang="en-GB"/>
          </a:p>
        </p:txBody>
      </p:sp>
    </p:spTree>
    <p:extLst>
      <p:ext uri="{BB962C8B-B14F-4D97-AF65-F5344CB8AC3E}">
        <p14:creationId xmlns:p14="http://schemas.microsoft.com/office/powerpoint/2010/main" val="29697540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Rectangle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Rectangle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Rectangle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Rectangle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Rounded Rectangle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Rounded Rectangle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Rectangle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Rectangle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Rectangle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Rectangle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Rectangle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Rectangle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le Placeholder 21"/>
          <p:cNvSpPr>
            <a:spLocks noGrp="1"/>
          </p:cNvSpPr>
          <p:nvPr>
            <p:ph type="title"/>
          </p:nvPr>
        </p:nvSpPr>
        <p:spPr>
          <a:xfrm>
            <a:off x="457200" y="404664"/>
            <a:ext cx="8229600" cy="576064"/>
          </a:xfrm>
          <a:prstGeom prst="rect">
            <a:avLst/>
          </a:prstGeom>
        </p:spPr>
        <p:txBody>
          <a:bodyPr vert="horz" anchor="ctr">
            <a:normAutofit/>
          </a:bodyPr>
          <a:lstStyle/>
          <a:p>
            <a:r>
              <a:rPr kumimoji="0" lang="en-US"/>
              <a:t>Click to edit Master title style</a:t>
            </a:r>
            <a:endParaRPr kumimoji="0" lang="en-US" dirty="0"/>
          </a:p>
        </p:txBody>
      </p:sp>
      <p:sp>
        <p:nvSpPr>
          <p:cNvPr id="13" name="Text Placeholder 12"/>
          <p:cNvSpPr>
            <a:spLocks noGrp="1"/>
          </p:cNvSpPr>
          <p:nvPr>
            <p:ph type="body" idx="1"/>
          </p:nvPr>
        </p:nvSpPr>
        <p:spPr>
          <a:xfrm>
            <a:off x="457200" y="980728"/>
            <a:ext cx="8229600" cy="5593808"/>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endParaRPr kumimoji="0" lang="en-US" dirty="0"/>
          </a:p>
        </p:txBody>
      </p:sp>
      <p:sp>
        <p:nvSpPr>
          <p:cNvPr id="23" name="Slide Number Placeholder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B32D2D4F-B262-4018-8594-6B1FE2F875A5}" type="slidenum">
              <a:rPr lang="en-GB" smtClean="0"/>
              <a:pPr/>
              <a:t>‹#›</a:t>
            </a:fld>
            <a:endParaRPr lang="en-GB"/>
          </a:p>
        </p:txBody>
      </p:sp>
    </p:spTree>
    <p:extLst>
      <p:ext uri="{BB962C8B-B14F-4D97-AF65-F5344CB8AC3E}">
        <p14:creationId xmlns:p14="http://schemas.microsoft.com/office/powerpoint/2010/main" val="325926888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Arial" panose="020B0604020202020204" pitchFamily="34" charset="0"/>
        <a:buChar char="•"/>
        <a:defRPr kumimoji="0" sz="2600" kern="1200">
          <a:solidFill>
            <a:srgbClr val="0070C0"/>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oleObject" Target="../embeddings/oleObject2.bin"/><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oleObject" Target="../embeddings/oleObject4.bin"/><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7.wmf"/><Relationship Id="rId13" Type="http://schemas.openxmlformats.org/officeDocument/2006/relationships/oleObject" Target="../embeddings/oleObject10.bin"/><Relationship Id="rId3" Type="http://schemas.openxmlformats.org/officeDocument/2006/relationships/oleObject" Target="../embeddings/oleObject5.bin"/><Relationship Id="rId7" Type="http://schemas.openxmlformats.org/officeDocument/2006/relationships/oleObject" Target="../embeddings/oleObject7.bin"/><Relationship Id="rId12" Type="http://schemas.openxmlformats.org/officeDocument/2006/relationships/image" Target="../media/image9.wmf"/><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6.emf"/><Relationship Id="rId11" Type="http://schemas.openxmlformats.org/officeDocument/2006/relationships/oleObject" Target="../embeddings/oleObject9.bin"/><Relationship Id="rId5" Type="http://schemas.openxmlformats.org/officeDocument/2006/relationships/oleObject" Target="../embeddings/oleObject6.bin"/><Relationship Id="rId10" Type="http://schemas.openxmlformats.org/officeDocument/2006/relationships/image" Target="../media/image8.wmf"/><Relationship Id="rId4" Type="http://schemas.openxmlformats.org/officeDocument/2006/relationships/image" Target="../media/image5.emf"/><Relationship Id="rId9" Type="http://schemas.openxmlformats.org/officeDocument/2006/relationships/oleObject" Target="../embeddings/oleObject8.bin"/><Relationship Id="rId14" Type="http://schemas.openxmlformats.org/officeDocument/2006/relationships/image" Target="../media/image10.wmf"/></Relationships>
</file>

<file path=ppt/slides/_rels/slide1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Data Mining &amp; Visualisation</a:t>
            </a:r>
          </a:p>
        </p:txBody>
      </p:sp>
      <p:sp>
        <p:nvSpPr>
          <p:cNvPr id="3" name="Subtitle 2"/>
          <p:cNvSpPr>
            <a:spLocks noGrp="1"/>
          </p:cNvSpPr>
          <p:nvPr>
            <p:ph type="subTitle" idx="1"/>
          </p:nvPr>
        </p:nvSpPr>
        <p:spPr/>
        <p:txBody>
          <a:bodyPr>
            <a:normAutofit/>
          </a:bodyPr>
          <a:lstStyle/>
          <a:p>
            <a:r>
              <a:rPr lang="en-GB" dirty="0"/>
              <a:t>ACCB7015</a:t>
            </a:r>
          </a:p>
          <a:p>
            <a:r>
              <a:rPr lang="en-GB" dirty="0"/>
              <a:t>Lecture 6 – Cluster Analysis</a:t>
            </a:r>
          </a:p>
          <a:p>
            <a:endParaRPr lang="en-GB" dirty="0"/>
          </a:p>
          <a:p>
            <a:r>
              <a:rPr lang="en-GB" dirty="0"/>
              <a:t>Prof. </a:t>
            </a:r>
            <a:r>
              <a:rPr lang="en-GB" dirty="0" err="1"/>
              <a:t>Nik</a:t>
            </a:r>
            <a:r>
              <a:rPr lang="en-GB" dirty="0"/>
              <a:t> Whitehead</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026"/>
          <p:cNvSpPr>
            <a:spLocks noGrp="1" noChangeArrowheads="1"/>
          </p:cNvSpPr>
          <p:nvPr>
            <p:ph type="title"/>
          </p:nvPr>
        </p:nvSpPr>
        <p:spPr/>
        <p:txBody>
          <a:bodyPr>
            <a:normAutofit fontScale="90000"/>
          </a:bodyPr>
          <a:lstStyle/>
          <a:p>
            <a:r>
              <a:rPr lang="en-GB" sz="3200" b="1" dirty="0"/>
              <a:t>Problem of Cluster Detection</a:t>
            </a:r>
            <a:endParaRPr lang="en-GB" sz="3200" dirty="0"/>
          </a:p>
        </p:txBody>
      </p:sp>
      <p:sp>
        <p:nvSpPr>
          <p:cNvPr id="145411" name="Rectangle 1027"/>
          <p:cNvSpPr>
            <a:spLocks noGrp="1" noChangeArrowheads="1"/>
          </p:cNvSpPr>
          <p:nvPr>
            <p:ph idx="1"/>
          </p:nvPr>
        </p:nvSpPr>
        <p:spPr/>
        <p:txBody>
          <a:bodyPr/>
          <a:lstStyle/>
          <a:p>
            <a:pPr marL="273050" indent="-273050"/>
            <a:r>
              <a:rPr lang="en-GB" sz="2800" b="1" dirty="0"/>
              <a:t>Requirements for clustering solutions</a:t>
            </a:r>
          </a:p>
          <a:p>
            <a:pPr marL="628650" lvl="1" indent="-355600"/>
            <a:r>
              <a:rPr lang="en-US" sz="2400" dirty="0"/>
              <a:t>Scalability</a:t>
            </a:r>
          </a:p>
          <a:p>
            <a:pPr marL="628650" lvl="1" indent="-355600"/>
            <a:r>
              <a:rPr lang="en-US" sz="2400" dirty="0"/>
              <a:t>Able to deal with different types of attributes</a:t>
            </a:r>
          </a:p>
          <a:p>
            <a:pPr marL="628650" lvl="1" indent="-355600"/>
            <a:r>
              <a:rPr lang="en-US" sz="2400" dirty="0"/>
              <a:t>Able to discover clusters of arbitrary shapes</a:t>
            </a:r>
          </a:p>
          <a:p>
            <a:pPr marL="628650" lvl="1" indent="-355600"/>
            <a:r>
              <a:rPr lang="en-US" sz="2400" dirty="0"/>
              <a:t>Minimal requirements for domain knowledge to determine input parameters</a:t>
            </a:r>
          </a:p>
          <a:p>
            <a:pPr marL="628650" lvl="1" indent="-355600"/>
            <a:r>
              <a:rPr lang="en-US" sz="2400" dirty="0"/>
              <a:t>Able to deal with noise and outliers</a:t>
            </a:r>
          </a:p>
          <a:p>
            <a:pPr marL="628650" lvl="1" indent="-355600"/>
            <a:r>
              <a:rPr lang="en-US" sz="2400" dirty="0"/>
              <a:t>Insensitive to order of input data records</a:t>
            </a:r>
          </a:p>
          <a:p>
            <a:pPr marL="628650" lvl="1" indent="-355600"/>
            <a:r>
              <a:rPr lang="en-US" sz="2400" dirty="0"/>
              <a:t>Able to deal with high dimensionality</a:t>
            </a:r>
          </a:p>
          <a:p>
            <a:pPr marL="628650" lvl="1" indent="-355600"/>
            <a:r>
              <a:rPr lang="en-US" sz="2400" dirty="0"/>
              <a:t>Incorporation of user-specified constraints</a:t>
            </a:r>
          </a:p>
          <a:p>
            <a:pPr marL="628650" lvl="1" indent="-355600"/>
            <a:r>
              <a:rPr lang="en-US" sz="2400" dirty="0"/>
              <a:t>Interpretability and usability</a:t>
            </a:r>
          </a:p>
          <a:p>
            <a:pPr marL="628650" lvl="1" indent="-355600"/>
            <a:endParaRPr lang="en-GB" altLang="zh-CN" dirty="0">
              <a:ea typeface="SimSun" pitchFamily="2" charset="-122"/>
            </a:endParaRPr>
          </a:p>
        </p:txBody>
      </p:sp>
    </p:spTree>
    <p:extLst>
      <p:ext uri="{BB962C8B-B14F-4D97-AF65-F5344CB8AC3E}">
        <p14:creationId xmlns:p14="http://schemas.microsoft.com/office/powerpoint/2010/main" val="9490245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normAutofit fontScale="90000"/>
          </a:bodyPr>
          <a:lstStyle/>
          <a:p>
            <a:r>
              <a:rPr lang="en-GB" sz="3200" b="1" dirty="0"/>
              <a:t>Measures of Proximity</a:t>
            </a:r>
          </a:p>
        </p:txBody>
      </p:sp>
      <p:sp>
        <p:nvSpPr>
          <p:cNvPr id="19459" name="Rectangle 3"/>
          <p:cNvSpPr>
            <a:spLocks noGrp="1" noChangeArrowheads="1"/>
          </p:cNvSpPr>
          <p:nvPr>
            <p:ph idx="1"/>
          </p:nvPr>
        </p:nvSpPr>
        <p:spPr/>
        <p:txBody>
          <a:bodyPr>
            <a:normAutofit/>
          </a:bodyPr>
          <a:lstStyle/>
          <a:p>
            <a:pPr marL="273050" indent="-273050"/>
            <a:r>
              <a:rPr lang="en-GB" sz="2800" b="1" dirty="0"/>
              <a:t>Basics</a:t>
            </a:r>
          </a:p>
          <a:p>
            <a:pPr lvl="1" indent="-268288"/>
            <a:r>
              <a:rPr lang="en-US" sz="2400" dirty="0"/>
              <a:t>Proximity between two data objects is represented by either similarity or dissimilarity</a:t>
            </a:r>
          </a:p>
          <a:p>
            <a:pPr lvl="1" indent="-268288"/>
            <a:r>
              <a:rPr lang="en-US" sz="2400" dirty="0"/>
              <a:t>Similarity: a numeric measure of the degree of alikeness, dissimilarity: numeric measure of the degree of difference between two objects</a:t>
            </a:r>
          </a:p>
          <a:p>
            <a:pPr lvl="1" indent="-268288"/>
            <a:r>
              <a:rPr lang="en-US" sz="2400" dirty="0"/>
              <a:t>Similarity measure and dissimilarity measure are often convertible; normally dissimilarity is preferred</a:t>
            </a:r>
          </a:p>
          <a:p>
            <a:pPr lvl="1" indent="-268288"/>
            <a:r>
              <a:rPr lang="en-US" sz="2400" dirty="0"/>
              <a:t>Measure of dissimilarity: </a:t>
            </a:r>
          </a:p>
          <a:p>
            <a:pPr lvl="2" indent="-268288"/>
            <a:r>
              <a:rPr lang="en-US" sz="2000" dirty="0"/>
              <a:t>Measuring the difference between values of the corresponding attributes </a:t>
            </a:r>
          </a:p>
          <a:p>
            <a:pPr lvl="2" indent="-268288"/>
            <a:r>
              <a:rPr lang="en-US" sz="2000" b="1" i="1" dirty="0"/>
              <a:t>Combining</a:t>
            </a:r>
            <a:r>
              <a:rPr lang="en-US" sz="2000" b="1" dirty="0">
                <a:solidFill>
                  <a:srgbClr val="0070C0"/>
                </a:solidFill>
              </a:rPr>
              <a:t> </a:t>
            </a:r>
            <a:r>
              <a:rPr lang="en-US" sz="2000" dirty="0"/>
              <a:t>the</a:t>
            </a:r>
            <a:r>
              <a:rPr lang="en-US" sz="2000" dirty="0">
                <a:solidFill>
                  <a:schemeClr val="folHlink"/>
                </a:solidFill>
              </a:rPr>
              <a:t> </a:t>
            </a:r>
            <a:r>
              <a:rPr lang="en-US" sz="2000" dirty="0"/>
              <a:t>measures of the differences</a:t>
            </a:r>
          </a:p>
        </p:txBody>
      </p:sp>
    </p:spTree>
    <p:extLst>
      <p:ext uri="{BB962C8B-B14F-4D97-AF65-F5344CB8AC3E}">
        <p14:creationId xmlns:p14="http://schemas.microsoft.com/office/powerpoint/2010/main" val="8177946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0" name="Object 71"/>
          <p:cNvGraphicFramePr>
            <a:graphicFrameLocks noChangeAspect="1"/>
          </p:cNvGraphicFramePr>
          <p:nvPr/>
        </p:nvGraphicFramePr>
        <p:xfrm>
          <a:off x="4643438" y="2214563"/>
          <a:ext cx="4343400" cy="2940050"/>
        </p:xfrm>
        <a:graphic>
          <a:graphicData uri="http://schemas.openxmlformats.org/presentationml/2006/ole">
            <mc:AlternateContent xmlns:mc="http://schemas.openxmlformats.org/markup-compatibility/2006">
              <mc:Choice xmlns:v="urn:schemas-microsoft-com:vml" Requires="v">
                <p:oleObj name="Photo Editor Photo" r:id="rId3" imgW="4210638" imgH="2952381" progId="">
                  <p:embed/>
                </p:oleObj>
              </mc:Choice>
              <mc:Fallback>
                <p:oleObj name="Photo Editor Photo" r:id="rId3" imgW="4210638" imgH="2952381" progId="">
                  <p:embed/>
                  <p:pic>
                    <p:nvPicPr>
                      <p:cNvPr id="2050" name="Object 7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3438" y="2214563"/>
                        <a:ext cx="4343400" cy="2940050"/>
                      </a:xfrm>
                      <a:prstGeom prst="rect">
                        <a:avLst/>
                      </a:prstGeom>
                      <a:noFill/>
                      <a:ln w="2857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052" name="Title 1"/>
          <p:cNvSpPr>
            <a:spLocks noGrp="1"/>
          </p:cNvSpPr>
          <p:nvPr>
            <p:ph type="title"/>
          </p:nvPr>
        </p:nvSpPr>
        <p:spPr/>
        <p:txBody>
          <a:bodyPr>
            <a:normAutofit fontScale="90000"/>
          </a:bodyPr>
          <a:lstStyle/>
          <a:p>
            <a:r>
              <a:rPr lang="en-GB" sz="3600" b="1" dirty="0"/>
              <a:t>Categories of Clustering Solutions</a:t>
            </a:r>
          </a:p>
        </p:txBody>
      </p:sp>
      <p:sp>
        <p:nvSpPr>
          <p:cNvPr id="2053" name="Content Placeholder 2"/>
          <p:cNvSpPr>
            <a:spLocks noGrp="1"/>
          </p:cNvSpPr>
          <p:nvPr>
            <p:ph idx="1"/>
          </p:nvPr>
        </p:nvSpPr>
        <p:spPr/>
        <p:txBody>
          <a:bodyPr>
            <a:normAutofit/>
          </a:bodyPr>
          <a:lstStyle/>
          <a:p>
            <a:pPr marL="273050" indent="-273050"/>
            <a:r>
              <a:rPr lang="en-GB" altLang="zh-CN" sz="2800" dirty="0">
                <a:ea typeface="SimSun" pitchFamily="2" charset="-122"/>
              </a:rPr>
              <a:t>Partition-based and density-based</a:t>
            </a:r>
          </a:p>
        </p:txBody>
      </p:sp>
      <p:grpSp>
        <p:nvGrpSpPr>
          <p:cNvPr id="2" name="Group 222"/>
          <p:cNvGrpSpPr>
            <a:grpSpLocks/>
          </p:cNvGrpSpPr>
          <p:nvPr/>
        </p:nvGrpSpPr>
        <p:grpSpPr bwMode="auto">
          <a:xfrm>
            <a:off x="214313" y="2214563"/>
            <a:ext cx="4267200" cy="3003550"/>
            <a:chOff x="192" y="1104"/>
            <a:chExt cx="2832" cy="1986"/>
          </a:xfrm>
        </p:grpSpPr>
        <p:graphicFrame>
          <p:nvGraphicFramePr>
            <p:cNvPr id="2051" name="Object 66"/>
            <p:cNvGraphicFramePr>
              <a:graphicFrameLocks noChangeAspect="1"/>
            </p:cNvGraphicFramePr>
            <p:nvPr/>
          </p:nvGraphicFramePr>
          <p:xfrm>
            <a:off x="192" y="1104"/>
            <a:ext cx="2832" cy="1986"/>
          </p:xfrm>
          <a:graphic>
            <a:graphicData uri="http://schemas.openxmlformats.org/presentationml/2006/ole">
              <mc:AlternateContent xmlns:mc="http://schemas.openxmlformats.org/markup-compatibility/2006">
                <mc:Choice xmlns:v="urn:schemas-microsoft-com:vml" Requires="v">
                  <p:oleObj name="Photo Editor Photo" r:id="rId5" imgW="4210638" imgH="2952381" progId="">
                    <p:embed/>
                  </p:oleObj>
                </mc:Choice>
                <mc:Fallback>
                  <p:oleObj name="Photo Editor Photo" r:id="rId5" imgW="4210638" imgH="2952381" progId="">
                    <p:embed/>
                    <p:pic>
                      <p:nvPicPr>
                        <p:cNvPr id="2051" name="Object 6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2" y="1104"/>
                          <a:ext cx="2832" cy="1986"/>
                        </a:xfrm>
                        <a:prstGeom prst="rect">
                          <a:avLst/>
                        </a:prstGeom>
                        <a:noFill/>
                        <a:ln w="2857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136" name="Line 67"/>
            <p:cNvSpPr>
              <a:spLocks noChangeShapeType="1"/>
            </p:cNvSpPr>
            <p:nvPr/>
          </p:nvSpPr>
          <p:spPr bwMode="auto">
            <a:xfrm>
              <a:off x="1248" y="1152"/>
              <a:ext cx="1152" cy="1200"/>
            </a:xfrm>
            <a:prstGeom prst="line">
              <a:avLst/>
            </a:prstGeom>
            <a:noFill/>
            <a:ln w="28575">
              <a:solidFill>
                <a:schemeClr val="tx1"/>
              </a:solidFill>
              <a:round/>
              <a:headEnd/>
              <a:tailEnd/>
            </a:ln>
          </p:spPr>
          <p:txBody>
            <a:bodyPr/>
            <a:lstStyle/>
            <a:p>
              <a:endParaRPr lang="en-GB"/>
            </a:p>
          </p:txBody>
        </p:sp>
        <p:sp>
          <p:nvSpPr>
            <p:cNvPr id="2137" name="Line 68"/>
            <p:cNvSpPr>
              <a:spLocks noChangeShapeType="1"/>
            </p:cNvSpPr>
            <p:nvPr/>
          </p:nvSpPr>
          <p:spPr bwMode="auto">
            <a:xfrm flipH="1">
              <a:off x="1872" y="2352"/>
              <a:ext cx="528" cy="432"/>
            </a:xfrm>
            <a:prstGeom prst="line">
              <a:avLst/>
            </a:prstGeom>
            <a:noFill/>
            <a:ln w="28575">
              <a:solidFill>
                <a:schemeClr val="tx1"/>
              </a:solidFill>
              <a:round/>
              <a:headEnd/>
              <a:tailEnd/>
            </a:ln>
          </p:spPr>
          <p:txBody>
            <a:bodyPr/>
            <a:lstStyle/>
            <a:p>
              <a:endParaRPr lang="en-GB"/>
            </a:p>
          </p:txBody>
        </p:sp>
        <p:sp>
          <p:nvSpPr>
            <p:cNvPr id="2138" name="Line 69"/>
            <p:cNvSpPr>
              <a:spLocks noChangeShapeType="1"/>
            </p:cNvSpPr>
            <p:nvPr/>
          </p:nvSpPr>
          <p:spPr bwMode="auto">
            <a:xfrm flipV="1">
              <a:off x="2400" y="2304"/>
              <a:ext cx="576" cy="48"/>
            </a:xfrm>
            <a:prstGeom prst="line">
              <a:avLst/>
            </a:prstGeom>
            <a:noFill/>
            <a:ln w="28575">
              <a:solidFill>
                <a:schemeClr val="tx1"/>
              </a:solidFill>
              <a:round/>
              <a:headEnd/>
              <a:tailEnd/>
            </a:ln>
          </p:spPr>
          <p:txBody>
            <a:bodyPr/>
            <a:lstStyle/>
            <a:p>
              <a:endParaRPr lang="en-GB"/>
            </a:p>
          </p:txBody>
        </p:sp>
      </p:grpSp>
      <p:sp>
        <p:nvSpPr>
          <p:cNvPr id="2055" name="Text Box 70"/>
          <p:cNvSpPr txBox="1">
            <a:spLocks noChangeArrowheads="1"/>
          </p:cNvSpPr>
          <p:nvPr/>
        </p:nvSpPr>
        <p:spPr bwMode="auto">
          <a:xfrm>
            <a:off x="1571625" y="5357813"/>
            <a:ext cx="1393825" cy="336550"/>
          </a:xfrm>
          <a:prstGeom prst="rect">
            <a:avLst/>
          </a:prstGeom>
          <a:noFill/>
          <a:ln w="9525">
            <a:noFill/>
            <a:miter lim="800000"/>
            <a:headEnd/>
            <a:tailEnd/>
          </a:ln>
        </p:spPr>
        <p:txBody>
          <a:bodyPr wrap="none">
            <a:spAutoFit/>
          </a:bodyPr>
          <a:lstStyle/>
          <a:p>
            <a:r>
              <a:rPr lang="en-GB" sz="1600" b="1">
                <a:latin typeface="Arial Narrow" pitchFamily="34" charset="0"/>
              </a:rPr>
              <a:t>Partition-based</a:t>
            </a:r>
          </a:p>
        </p:txBody>
      </p:sp>
      <p:sp>
        <p:nvSpPr>
          <p:cNvPr id="2056" name="Text Box 72"/>
          <p:cNvSpPr txBox="1">
            <a:spLocks noChangeArrowheads="1"/>
          </p:cNvSpPr>
          <p:nvPr/>
        </p:nvSpPr>
        <p:spPr bwMode="auto">
          <a:xfrm>
            <a:off x="6357938" y="5286375"/>
            <a:ext cx="1319212" cy="336550"/>
          </a:xfrm>
          <a:prstGeom prst="rect">
            <a:avLst/>
          </a:prstGeom>
          <a:noFill/>
          <a:ln w="9525">
            <a:noFill/>
            <a:miter lim="800000"/>
            <a:headEnd/>
            <a:tailEnd/>
          </a:ln>
        </p:spPr>
        <p:txBody>
          <a:bodyPr wrap="none">
            <a:spAutoFit/>
          </a:bodyPr>
          <a:lstStyle/>
          <a:p>
            <a:r>
              <a:rPr lang="en-GB" sz="1600" b="1">
                <a:latin typeface="Arial Narrow" pitchFamily="34" charset="0"/>
              </a:rPr>
              <a:t>Density-based</a:t>
            </a:r>
          </a:p>
        </p:txBody>
      </p:sp>
      <p:sp>
        <p:nvSpPr>
          <p:cNvPr id="2057" name="Rectangle 136"/>
          <p:cNvSpPr>
            <a:spLocks noChangeArrowheads="1"/>
          </p:cNvSpPr>
          <p:nvPr/>
        </p:nvSpPr>
        <p:spPr bwMode="auto">
          <a:xfrm>
            <a:off x="5172075" y="4381500"/>
            <a:ext cx="304800" cy="304800"/>
          </a:xfrm>
          <a:prstGeom prst="rect">
            <a:avLst/>
          </a:prstGeom>
          <a:noFill/>
          <a:ln w="9525">
            <a:solidFill>
              <a:schemeClr val="tx1"/>
            </a:solidFill>
            <a:miter lim="800000"/>
            <a:headEnd/>
            <a:tailEnd/>
          </a:ln>
        </p:spPr>
        <p:txBody>
          <a:bodyPr wrap="none" anchor="ctr"/>
          <a:lstStyle/>
          <a:p>
            <a:endParaRPr lang="en-GB"/>
          </a:p>
        </p:txBody>
      </p:sp>
      <p:sp>
        <p:nvSpPr>
          <p:cNvPr id="2058" name="Rectangle 137"/>
          <p:cNvSpPr>
            <a:spLocks noChangeArrowheads="1"/>
          </p:cNvSpPr>
          <p:nvPr/>
        </p:nvSpPr>
        <p:spPr bwMode="auto">
          <a:xfrm>
            <a:off x="5476875" y="4381500"/>
            <a:ext cx="304800" cy="304800"/>
          </a:xfrm>
          <a:prstGeom prst="rect">
            <a:avLst/>
          </a:prstGeom>
          <a:noFill/>
          <a:ln w="9525">
            <a:solidFill>
              <a:schemeClr val="tx1"/>
            </a:solidFill>
            <a:miter lim="800000"/>
            <a:headEnd/>
            <a:tailEnd/>
          </a:ln>
        </p:spPr>
        <p:txBody>
          <a:bodyPr wrap="none" anchor="ctr"/>
          <a:lstStyle/>
          <a:p>
            <a:endParaRPr lang="en-GB"/>
          </a:p>
        </p:txBody>
      </p:sp>
      <p:sp>
        <p:nvSpPr>
          <p:cNvPr id="2059" name="Rectangle 138"/>
          <p:cNvSpPr>
            <a:spLocks noChangeArrowheads="1"/>
          </p:cNvSpPr>
          <p:nvPr/>
        </p:nvSpPr>
        <p:spPr bwMode="auto">
          <a:xfrm>
            <a:off x="5781675" y="4381500"/>
            <a:ext cx="304800" cy="304800"/>
          </a:xfrm>
          <a:prstGeom prst="rect">
            <a:avLst/>
          </a:prstGeom>
          <a:noFill/>
          <a:ln w="9525">
            <a:solidFill>
              <a:schemeClr val="tx1"/>
            </a:solidFill>
            <a:miter lim="800000"/>
            <a:headEnd/>
            <a:tailEnd/>
          </a:ln>
        </p:spPr>
        <p:txBody>
          <a:bodyPr wrap="none" anchor="ctr"/>
          <a:lstStyle/>
          <a:p>
            <a:endParaRPr lang="en-GB"/>
          </a:p>
        </p:txBody>
      </p:sp>
      <p:sp>
        <p:nvSpPr>
          <p:cNvPr id="2060" name="Rectangle 139"/>
          <p:cNvSpPr>
            <a:spLocks noChangeArrowheads="1"/>
          </p:cNvSpPr>
          <p:nvPr/>
        </p:nvSpPr>
        <p:spPr bwMode="auto">
          <a:xfrm>
            <a:off x="6086475" y="4381500"/>
            <a:ext cx="304800" cy="304800"/>
          </a:xfrm>
          <a:prstGeom prst="rect">
            <a:avLst/>
          </a:prstGeom>
          <a:noFill/>
          <a:ln w="9525">
            <a:solidFill>
              <a:schemeClr val="tx1"/>
            </a:solidFill>
            <a:miter lim="800000"/>
            <a:headEnd/>
            <a:tailEnd/>
          </a:ln>
        </p:spPr>
        <p:txBody>
          <a:bodyPr wrap="none" anchor="ctr"/>
          <a:lstStyle/>
          <a:p>
            <a:endParaRPr lang="en-GB"/>
          </a:p>
        </p:txBody>
      </p:sp>
      <p:sp>
        <p:nvSpPr>
          <p:cNvPr id="2061" name="Rectangle 140"/>
          <p:cNvSpPr>
            <a:spLocks noChangeArrowheads="1"/>
          </p:cNvSpPr>
          <p:nvPr/>
        </p:nvSpPr>
        <p:spPr bwMode="auto">
          <a:xfrm>
            <a:off x="6391275" y="4381500"/>
            <a:ext cx="304800" cy="304800"/>
          </a:xfrm>
          <a:prstGeom prst="rect">
            <a:avLst/>
          </a:prstGeom>
          <a:noFill/>
          <a:ln w="9525">
            <a:solidFill>
              <a:schemeClr val="tx1"/>
            </a:solidFill>
            <a:miter lim="800000"/>
            <a:headEnd/>
            <a:tailEnd/>
          </a:ln>
        </p:spPr>
        <p:txBody>
          <a:bodyPr wrap="none" anchor="ctr"/>
          <a:lstStyle/>
          <a:p>
            <a:endParaRPr lang="en-GB"/>
          </a:p>
        </p:txBody>
      </p:sp>
      <p:sp>
        <p:nvSpPr>
          <p:cNvPr id="2062" name="Rectangle 141"/>
          <p:cNvSpPr>
            <a:spLocks noChangeArrowheads="1"/>
          </p:cNvSpPr>
          <p:nvPr/>
        </p:nvSpPr>
        <p:spPr bwMode="auto">
          <a:xfrm>
            <a:off x="6696075" y="4381500"/>
            <a:ext cx="304800" cy="304800"/>
          </a:xfrm>
          <a:prstGeom prst="rect">
            <a:avLst/>
          </a:prstGeom>
          <a:noFill/>
          <a:ln w="9525">
            <a:solidFill>
              <a:schemeClr val="tx1"/>
            </a:solidFill>
            <a:miter lim="800000"/>
            <a:headEnd/>
            <a:tailEnd/>
          </a:ln>
        </p:spPr>
        <p:txBody>
          <a:bodyPr wrap="none" anchor="ctr"/>
          <a:lstStyle/>
          <a:p>
            <a:endParaRPr lang="en-GB"/>
          </a:p>
        </p:txBody>
      </p:sp>
      <p:sp>
        <p:nvSpPr>
          <p:cNvPr id="2063" name="Rectangle 142"/>
          <p:cNvSpPr>
            <a:spLocks noChangeArrowheads="1"/>
          </p:cNvSpPr>
          <p:nvPr/>
        </p:nvSpPr>
        <p:spPr bwMode="auto">
          <a:xfrm>
            <a:off x="7000875" y="4381500"/>
            <a:ext cx="304800" cy="304800"/>
          </a:xfrm>
          <a:prstGeom prst="rect">
            <a:avLst/>
          </a:prstGeom>
          <a:noFill/>
          <a:ln w="9525">
            <a:solidFill>
              <a:schemeClr val="tx1"/>
            </a:solidFill>
            <a:miter lim="800000"/>
            <a:headEnd/>
            <a:tailEnd/>
          </a:ln>
        </p:spPr>
        <p:txBody>
          <a:bodyPr wrap="none" anchor="ctr"/>
          <a:lstStyle/>
          <a:p>
            <a:endParaRPr lang="en-GB"/>
          </a:p>
        </p:txBody>
      </p:sp>
      <p:sp>
        <p:nvSpPr>
          <p:cNvPr id="2064" name="Rectangle 143"/>
          <p:cNvSpPr>
            <a:spLocks noChangeArrowheads="1"/>
          </p:cNvSpPr>
          <p:nvPr/>
        </p:nvSpPr>
        <p:spPr bwMode="auto">
          <a:xfrm>
            <a:off x="7305675" y="4381500"/>
            <a:ext cx="304800" cy="304800"/>
          </a:xfrm>
          <a:prstGeom prst="rect">
            <a:avLst/>
          </a:prstGeom>
          <a:noFill/>
          <a:ln w="9525">
            <a:solidFill>
              <a:schemeClr val="tx1"/>
            </a:solidFill>
            <a:miter lim="800000"/>
            <a:headEnd/>
            <a:tailEnd/>
          </a:ln>
        </p:spPr>
        <p:txBody>
          <a:bodyPr wrap="none" anchor="ctr"/>
          <a:lstStyle/>
          <a:p>
            <a:endParaRPr lang="en-GB"/>
          </a:p>
        </p:txBody>
      </p:sp>
      <p:sp>
        <p:nvSpPr>
          <p:cNvPr id="2065" name="Rectangle 144"/>
          <p:cNvSpPr>
            <a:spLocks noChangeArrowheads="1"/>
          </p:cNvSpPr>
          <p:nvPr/>
        </p:nvSpPr>
        <p:spPr bwMode="auto">
          <a:xfrm>
            <a:off x="7610475" y="4381500"/>
            <a:ext cx="304800" cy="304800"/>
          </a:xfrm>
          <a:prstGeom prst="rect">
            <a:avLst/>
          </a:prstGeom>
          <a:noFill/>
          <a:ln w="9525">
            <a:solidFill>
              <a:schemeClr val="tx1"/>
            </a:solidFill>
            <a:miter lim="800000"/>
            <a:headEnd/>
            <a:tailEnd/>
          </a:ln>
        </p:spPr>
        <p:txBody>
          <a:bodyPr wrap="none" anchor="ctr"/>
          <a:lstStyle/>
          <a:p>
            <a:endParaRPr lang="en-GB"/>
          </a:p>
        </p:txBody>
      </p:sp>
      <p:sp>
        <p:nvSpPr>
          <p:cNvPr id="2067" name="Rectangle 147"/>
          <p:cNvSpPr>
            <a:spLocks noChangeArrowheads="1"/>
          </p:cNvSpPr>
          <p:nvPr/>
        </p:nvSpPr>
        <p:spPr bwMode="auto">
          <a:xfrm>
            <a:off x="5172075" y="4076700"/>
            <a:ext cx="304800" cy="304800"/>
          </a:xfrm>
          <a:prstGeom prst="rect">
            <a:avLst/>
          </a:prstGeom>
          <a:noFill/>
          <a:ln w="9525">
            <a:solidFill>
              <a:schemeClr val="tx1"/>
            </a:solidFill>
            <a:miter lim="800000"/>
            <a:headEnd/>
            <a:tailEnd/>
          </a:ln>
        </p:spPr>
        <p:txBody>
          <a:bodyPr wrap="none" anchor="ctr"/>
          <a:lstStyle/>
          <a:p>
            <a:endParaRPr lang="en-GB"/>
          </a:p>
        </p:txBody>
      </p:sp>
      <p:sp>
        <p:nvSpPr>
          <p:cNvPr id="2068" name="Rectangle 148"/>
          <p:cNvSpPr>
            <a:spLocks noChangeArrowheads="1"/>
          </p:cNvSpPr>
          <p:nvPr/>
        </p:nvSpPr>
        <p:spPr bwMode="auto">
          <a:xfrm>
            <a:off x="5476875" y="4076700"/>
            <a:ext cx="304800" cy="304800"/>
          </a:xfrm>
          <a:prstGeom prst="rect">
            <a:avLst/>
          </a:prstGeom>
          <a:noFill/>
          <a:ln w="9525">
            <a:solidFill>
              <a:schemeClr val="tx1"/>
            </a:solidFill>
            <a:miter lim="800000"/>
            <a:headEnd/>
            <a:tailEnd/>
          </a:ln>
        </p:spPr>
        <p:txBody>
          <a:bodyPr wrap="none" anchor="ctr"/>
          <a:lstStyle/>
          <a:p>
            <a:endParaRPr lang="en-GB"/>
          </a:p>
        </p:txBody>
      </p:sp>
      <p:sp>
        <p:nvSpPr>
          <p:cNvPr id="2069" name="Rectangle 149"/>
          <p:cNvSpPr>
            <a:spLocks noChangeArrowheads="1"/>
          </p:cNvSpPr>
          <p:nvPr/>
        </p:nvSpPr>
        <p:spPr bwMode="auto">
          <a:xfrm>
            <a:off x="5781675" y="4076700"/>
            <a:ext cx="304800" cy="304800"/>
          </a:xfrm>
          <a:prstGeom prst="rect">
            <a:avLst/>
          </a:prstGeom>
          <a:noFill/>
          <a:ln w="9525">
            <a:solidFill>
              <a:schemeClr val="tx1"/>
            </a:solidFill>
            <a:miter lim="800000"/>
            <a:headEnd/>
            <a:tailEnd/>
          </a:ln>
        </p:spPr>
        <p:txBody>
          <a:bodyPr wrap="none" anchor="ctr"/>
          <a:lstStyle/>
          <a:p>
            <a:endParaRPr lang="en-GB"/>
          </a:p>
        </p:txBody>
      </p:sp>
      <p:sp>
        <p:nvSpPr>
          <p:cNvPr id="2070" name="Rectangle 150"/>
          <p:cNvSpPr>
            <a:spLocks noChangeArrowheads="1"/>
          </p:cNvSpPr>
          <p:nvPr/>
        </p:nvSpPr>
        <p:spPr bwMode="auto">
          <a:xfrm>
            <a:off x="6086475" y="4076700"/>
            <a:ext cx="304800" cy="304800"/>
          </a:xfrm>
          <a:prstGeom prst="rect">
            <a:avLst/>
          </a:prstGeom>
          <a:noFill/>
          <a:ln w="9525">
            <a:solidFill>
              <a:schemeClr val="tx1"/>
            </a:solidFill>
            <a:miter lim="800000"/>
            <a:headEnd/>
            <a:tailEnd/>
          </a:ln>
        </p:spPr>
        <p:txBody>
          <a:bodyPr wrap="none" anchor="ctr"/>
          <a:lstStyle/>
          <a:p>
            <a:endParaRPr lang="en-GB"/>
          </a:p>
        </p:txBody>
      </p:sp>
      <p:sp>
        <p:nvSpPr>
          <p:cNvPr id="2071" name="Rectangle 151"/>
          <p:cNvSpPr>
            <a:spLocks noChangeArrowheads="1"/>
          </p:cNvSpPr>
          <p:nvPr/>
        </p:nvSpPr>
        <p:spPr bwMode="auto">
          <a:xfrm>
            <a:off x="6391275" y="4076700"/>
            <a:ext cx="304800" cy="304800"/>
          </a:xfrm>
          <a:prstGeom prst="rect">
            <a:avLst/>
          </a:prstGeom>
          <a:noFill/>
          <a:ln w="9525">
            <a:solidFill>
              <a:schemeClr val="tx1"/>
            </a:solidFill>
            <a:miter lim="800000"/>
            <a:headEnd/>
            <a:tailEnd/>
          </a:ln>
        </p:spPr>
        <p:txBody>
          <a:bodyPr wrap="none" anchor="ctr"/>
          <a:lstStyle/>
          <a:p>
            <a:endParaRPr lang="en-GB"/>
          </a:p>
        </p:txBody>
      </p:sp>
      <p:sp>
        <p:nvSpPr>
          <p:cNvPr id="2072" name="Rectangle 152"/>
          <p:cNvSpPr>
            <a:spLocks noChangeArrowheads="1"/>
          </p:cNvSpPr>
          <p:nvPr/>
        </p:nvSpPr>
        <p:spPr bwMode="auto">
          <a:xfrm>
            <a:off x="6696075" y="4076700"/>
            <a:ext cx="304800" cy="304800"/>
          </a:xfrm>
          <a:prstGeom prst="rect">
            <a:avLst/>
          </a:prstGeom>
          <a:noFill/>
          <a:ln w="9525">
            <a:solidFill>
              <a:schemeClr val="tx1"/>
            </a:solidFill>
            <a:miter lim="800000"/>
            <a:headEnd/>
            <a:tailEnd/>
          </a:ln>
        </p:spPr>
        <p:txBody>
          <a:bodyPr wrap="none" anchor="ctr"/>
          <a:lstStyle/>
          <a:p>
            <a:endParaRPr lang="en-GB"/>
          </a:p>
        </p:txBody>
      </p:sp>
      <p:sp>
        <p:nvSpPr>
          <p:cNvPr id="2073" name="Rectangle 153"/>
          <p:cNvSpPr>
            <a:spLocks noChangeArrowheads="1"/>
          </p:cNvSpPr>
          <p:nvPr/>
        </p:nvSpPr>
        <p:spPr bwMode="auto">
          <a:xfrm>
            <a:off x="7000875" y="4076700"/>
            <a:ext cx="304800" cy="304800"/>
          </a:xfrm>
          <a:prstGeom prst="rect">
            <a:avLst/>
          </a:prstGeom>
          <a:noFill/>
          <a:ln w="9525">
            <a:solidFill>
              <a:schemeClr val="tx1"/>
            </a:solidFill>
            <a:miter lim="800000"/>
            <a:headEnd/>
            <a:tailEnd/>
          </a:ln>
        </p:spPr>
        <p:txBody>
          <a:bodyPr wrap="none" anchor="ctr"/>
          <a:lstStyle/>
          <a:p>
            <a:endParaRPr lang="en-GB"/>
          </a:p>
        </p:txBody>
      </p:sp>
      <p:sp>
        <p:nvSpPr>
          <p:cNvPr id="2074" name="Rectangle 154"/>
          <p:cNvSpPr>
            <a:spLocks noChangeArrowheads="1"/>
          </p:cNvSpPr>
          <p:nvPr/>
        </p:nvSpPr>
        <p:spPr bwMode="auto">
          <a:xfrm>
            <a:off x="7305675" y="4076700"/>
            <a:ext cx="304800" cy="304800"/>
          </a:xfrm>
          <a:prstGeom prst="rect">
            <a:avLst/>
          </a:prstGeom>
          <a:noFill/>
          <a:ln w="9525">
            <a:solidFill>
              <a:schemeClr val="tx1"/>
            </a:solidFill>
            <a:miter lim="800000"/>
            <a:headEnd/>
            <a:tailEnd/>
          </a:ln>
        </p:spPr>
        <p:txBody>
          <a:bodyPr wrap="none" anchor="ctr"/>
          <a:lstStyle/>
          <a:p>
            <a:endParaRPr lang="en-GB"/>
          </a:p>
        </p:txBody>
      </p:sp>
      <p:sp>
        <p:nvSpPr>
          <p:cNvPr id="2075" name="Rectangle 155"/>
          <p:cNvSpPr>
            <a:spLocks noChangeArrowheads="1"/>
          </p:cNvSpPr>
          <p:nvPr/>
        </p:nvSpPr>
        <p:spPr bwMode="auto">
          <a:xfrm>
            <a:off x="7610475" y="4076700"/>
            <a:ext cx="304800" cy="304800"/>
          </a:xfrm>
          <a:prstGeom prst="rect">
            <a:avLst/>
          </a:prstGeom>
          <a:noFill/>
          <a:ln w="9525">
            <a:solidFill>
              <a:schemeClr val="tx1"/>
            </a:solidFill>
            <a:miter lim="800000"/>
            <a:headEnd/>
            <a:tailEnd/>
          </a:ln>
        </p:spPr>
        <p:txBody>
          <a:bodyPr wrap="none" anchor="ctr"/>
          <a:lstStyle/>
          <a:p>
            <a:endParaRPr lang="en-GB"/>
          </a:p>
        </p:txBody>
      </p:sp>
      <p:sp>
        <p:nvSpPr>
          <p:cNvPr id="2077" name="Rectangle 157"/>
          <p:cNvSpPr>
            <a:spLocks noChangeArrowheads="1"/>
          </p:cNvSpPr>
          <p:nvPr/>
        </p:nvSpPr>
        <p:spPr bwMode="auto">
          <a:xfrm>
            <a:off x="8220075" y="4076700"/>
            <a:ext cx="304800" cy="304800"/>
          </a:xfrm>
          <a:prstGeom prst="rect">
            <a:avLst/>
          </a:prstGeom>
          <a:noFill/>
          <a:ln w="9525">
            <a:solidFill>
              <a:schemeClr val="tx1"/>
            </a:solidFill>
            <a:miter lim="800000"/>
            <a:headEnd/>
            <a:tailEnd/>
          </a:ln>
        </p:spPr>
        <p:txBody>
          <a:bodyPr wrap="none" anchor="ctr"/>
          <a:lstStyle/>
          <a:p>
            <a:endParaRPr lang="en-GB"/>
          </a:p>
        </p:txBody>
      </p:sp>
      <p:sp>
        <p:nvSpPr>
          <p:cNvPr id="2078" name="Rectangle 158"/>
          <p:cNvSpPr>
            <a:spLocks noChangeArrowheads="1"/>
          </p:cNvSpPr>
          <p:nvPr/>
        </p:nvSpPr>
        <p:spPr bwMode="auto">
          <a:xfrm>
            <a:off x="5172075" y="3771900"/>
            <a:ext cx="304800" cy="304800"/>
          </a:xfrm>
          <a:prstGeom prst="rect">
            <a:avLst/>
          </a:prstGeom>
          <a:noFill/>
          <a:ln w="9525">
            <a:solidFill>
              <a:schemeClr val="tx1"/>
            </a:solidFill>
            <a:miter lim="800000"/>
            <a:headEnd/>
            <a:tailEnd/>
          </a:ln>
        </p:spPr>
        <p:txBody>
          <a:bodyPr wrap="none" anchor="ctr"/>
          <a:lstStyle/>
          <a:p>
            <a:endParaRPr lang="en-GB"/>
          </a:p>
        </p:txBody>
      </p:sp>
      <p:sp>
        <p:nvSpPr>
          <p:cNvPr id="2079" name="Rectangle 159"/>
          <p:cNvSpPr>
            <a:spLocks noChangeArrowheads="1"/>
          </p:cNvSpPr>
          <p:nvPr/>
        </p:nvSpPr>
        <p:spPr bwMode="auto">
          <a:xfrm>
            <a:off x="5476875" y="3771900"/>
            <a:ext cx="304800" cy="304800"/>
          </a:xfrm>
          <a:prstGeom prst="rect">
            <a:avLst/>
          </a:prstGeom>
          <a:noFill/>
          <a:ln w="9525">
            <a:solidFill>
              <a:schemeClr val="tx1"/>
            </a:solidFill>
            <a:miter lim="800000"/>
            <a:headEnd/>
            <a:tailEnd/>
          </a:ln>
        </p:spPr>
        <p:txBody>
          <a:bodyPr wrap="none" anchor="ctr"/>
          <a:lstStyle/>
          <a:p>
            <a:endParaRPr lang="en-GB"/>
          </a:p>
        </p:txBody>
      </p:sp>
      <p:sp>
        <p:nvSpPr>
          <p:cNvPr id="2080" name="Rectangle 160"/>
          <p:cNvSpPr>
            <a:spLocks noChangeArrowheads="1"/>
          </p:cNvSpPr>
          <p:nvPr/>
        </p:nvSpPr>
        <p:spPr bwMode="auto">
          <a:xfrm>
            <a:off x="5781675" y="3771900"/>
            <a:ext cx="304800" cy="304800"/>
          </a:xfrm>
          <a:prstGeom prst="rect">
            <a:avLst/>
          </a:prstGeom>
          <a:noFill/>
          <a:ln w="9525">
            <a:solidFill>
              <a:schemeClr val="tx1"/>
            </a:solidFill>
            <a:miter lim="800000"/>
            <a:headEnd/>
            <a:tailEnd/>
          </a:ln>
        </p:spPr>
        <p:txBody>
          <a:bodyPr wrap="none" anchor="ctr"/>
          <a:lstStyle/>
          <a:p>
            <a:endParaRPr lang="en-GB"/>
          </a:p>
        </p:txBody>
      </p:sp>
      <p:sp>
        <p:nvSpPr>
          <p:cNvPr id="2081" name="Rectangle 161"/>
          <p:cNvSpPr>
            <a:spLocks noChangeArrowheads="1"/>
          </p:cNvSpPr>
          <p:nvPr/>
        </p:nvSpPr>
        <p:spPr bwMode="auto">
          <a:xfrm>
            <a:off x="6086475" y="3771900"/>
            <a:ext cx="304800" cy="304800"/>
          </a:xfrm>
          <a:prstGeom prst="rect">
            <a:avLst/>
          </a:prstGeom>
          <a:noFill/>
          <a:ln w="9525">
            <a:solidFill>
              <a:schemeClr val="tx1"/>
            </a:solidFill>
            <a:miter lim="800000"/>
            <a:headEnd/>
            <a:tailEnd/>
          </a:ln>
        </p:spPr>
        <p:txBody>
          <a:bodyPr wrap="none" anchor="ctr"/>
          <a:lstStyle/>
          <a:p>
            <a:endParaRPr lang="en-GB"/>
          </a:p>
        </p:txBody>
      </p:sp>
      <p:sp>
        <p:nvSpPr>
          <p:cNvPr id="2082" name="Rectangle 162"/>
          <p:cNvSpPr>
            <a:spLocks noChangeArrowheads="1"/>
          </p:cNvSpPr>
          <p:nvPr/>
        </p:nvSpPr>
        <p:spPr bwMode="auto">
          <a:xfrm>
            <a:off x="6391275" y="3771900"/>
            <a:ext cx="304800" cy="304800"/>
          </a:xfrm>
          <a:prstGeom prst="rect">
            <a:avLst/>
          </a:prstGeom>
          <a:noFill/>
          <a:ln w="9525">
            <a:solidFill>
              <a:schemeClr val="tx1"/>
            </a:solidFill>
            <a:miter lim="800000"/>
            <a:headEnd/>
            <a:tailEnd/>
          </a:ln>
        </p:spPr>
        <p:txBody>
          <a:bodyPr wrap="none" anchor="ctr"/>
          <a:lstStyle/>
          <a:p>
            <a:endParaRPr lang="en-GB"/>
          </a:p>
        </p:txBody>
      </p:sp>
      <p:sp>
        <p:nvSpPr>
          <p:cNvPr id="2084" name="Rectangle 164"/>
          <p:cNvSpPr>
            <a:spLocks noChangeArrowheads="1"/>
          </p:cNvSpPr>
          <p:nvPr/>
        </p:nvSpPr>
        <p:spPr bwMode="auto">
          <a:xfrm>
            <a:off x="7000875" y="3771900"/>
            <a:ext cx="304800" cy="304800"/>
          </a:xfrm>
          <a:prstGeom prst="rect">
            <a:avLst/>
          </a:prstGeom>
          <a:noFill/>
          <a:ln w="9525">
            <a:solidFill>
              <a:schemeClr val="tx1"/>
            </a:solidFill>
            <a:miter lim="800000"/>
            <a:headEnd/>
            <a:tailEnd/>
          </a:ln>
        </p:spPr>
        <p:txBody>
          <a:bodyPr wrap="none" anchor="ctr"/>
          <a:lstStyle/>
          <a:p>
            <a:endParaRPr lang="en-GB"/>
          </a:p>
        </p:txBody>
      </p:sp>
      <p:sp>
        <p:nvSpPr>
          <p:cNvPr id="2085" name="Rectangle 165"/>
          <p:cNvSpPr>
            <a:spLocks noChangeArrowheads="1"/>
          </p:cNvSpPr>
          <p:nvPr/>
        </p:nvSpPr>
        <p:spPr bwMode="auto">
          <a:xfrm>
            <a:off x="7305675" y="3771900"/>
            <a:ext cx="304800" cy="304800"/>
          </a:xfrm>
          <a:prstGeom prst="rect">
            <a:avLst/>
          </a:prstGeom>
          <a:noFill/>
          <a:ln w="9525">
            <a:solidFill>
              <a:schemeClr val="tx1"/>
            </a:solidFill>
            <a:miter lim="800000"/>
            <a:headEnd/>
            <a:tailEnd/>
          </a:ln>
        </p:spPr>
        <p:txBody>
          <a:bodyPr wrap="none" anchor="ctr"/>
          <a:lstStyle/>
          <a:p>
            <a:endParaRPr lang="en-GB"/>
          </a:p>
        </p:txBody>
      </p:sp>
      <p:sp>
        <p:nvSpPr>
          <p:cNvPr id="2086" name="Rectangle 166"/>
          <p:cNvSpPr>
            <a:spLocks noChangeArrowheads="1"/>
          </p:cNvSpPr>
          <p:nvPr/>
        </p:nvSpPr>
        <p:spPr bwMode="auto">
          <a:xfrm>
            <a:off x="7610475" y="3771900"/>
            <a:ext cx="304800" cy="304800"/>
          </a:xfrm>
          <a:prstGeom prst="rect">
            <a:avLst/>
          </a:prstGeom>
          <a:noFill/>
          <a:ln w="9525">
            <a:solidFill>
              <a:schemeClr val="tx1"/>
            </a:solidFill>
            <a:miter lim="800000"/>
            <a:headEnd/>
            <a:tailEnd/>
          </a:ln>
        </p:spPr>
        <p:txBody>
          <a:bodyPr wrap="none" anchor="ctr"/>
          <a:lstStyle/>
          <a:p>
            <a:endParaRPr lang="en-GB"/>
          </a:p>
        </p:txBody>
      </p:sp>
      <p:sp>
        <p:nvSpPr>
          <p:cNvPr id="2087" name="Rectangle 167"/>
          <p:cNvSpPr>
            <a:spLocks noChangeArrowheads="1"/>
          </p:cNvSpPr>
          <p:nvPr/>
        </p:nvSpPr>
        <p:spPr bwMode="auto">
          <a:xfrm>
            <a:off x="7915275" y="3771900"/>
            <a:ext cx="304800" cy="304800"/>
          </a:xfrm>
          <a:prstGeom prst="rect">
            <a:avLst/>
          </a:prstGeom>
          <a:noFill/>
          <a:ln w="9525">
            <a:solidFill>
              <a:schemeClr val="tx1"/>
            </a:solidFill>
            <a:miter lim="800000"/>
            <a:headEnd/>
            <a:tailEnd/>
          </a:ln>
        </p:spPr>
        <p:txBody>
          <a:bodyPr wrap="none" anchor="ctr"/>
          <a:lstStyle/>
          <a:p>
            <a:endParaRPr lang="en-GB"/>
          </a:p>
        </p:txBody>
      </p:sp>
      <p:sp>
        <p:nvSpPr>
          <p:cNvPr id="2088" name="Rectangle 168"/>
          <p:cNvSpPr>
            <a:spLocks noChangeArrowheads="1"/>
          </p:cNvSpPr>
          <p:nvPr/>
        </p:nvSpPr>
        <p:spPr bwMode="auto">
          <a:xfrm>
            <a:off x="8220075" y="3771900"/>
            <a:ext cx="304800" cy="304800"/>
          </a:xfrm>
          <a:prstGeom prst="rect">
            <a:avLst/>
          </a:prstGeom>
          <a:noFill/>
          <a:ln w="9525">
            <a:solidFill>
              <a:schemeClr val="tx1"/>
            </a:solidFill>
            <a:miter lim="800000"/>
            <a:headEnd/>
            <a:tailEnd/>
          </a:ln>
        </p:spPr>
        <p:txBody>
          <a:bodyPr wrap="none" anchor="ctr"/>
          <a:lstStyle/>
          <a:p>
            <a:endParaRPr lang="en-GB"/>
          </a:p>
        </p:txBody>
      </p:sp>
      <p:sp>
        <p:nvSpPr>
          <p:cNvPr id="2089" name="Rectangle 169"/>
          <p:cNvSpPr>
            <a:spLocks noChangeArrowheads="1"/>
          </p:cNvSpPr>
          <p:nvPr/>
        </p:nvSpPr>
        <p:spPr bwMode="auto">
          <a:xfrm>
            <a:off x="5172075" y="3467100"/>
            <a:ext cx="304800" cy="304800"/>
          </a:xfrm>
          <a:prstGeom prst="rect">
            <a:avLst/>
          </a:prstGeom>
          <a:noFill/>
          <a:ln w="9525">
            <a:solidFill>
              <a:schemeClr val="tx1"/>
            </a:solidFill>
            <a:miter lim="800000"/>
            <a:headEnd/>
            <a:tailEnd/>
          </a:ln>
        </p:spPr>
        <p:txBody>
          <a:bodyPr wrap="none" anchor="ctr"/>
          <a:lstStyle/>
          <a:p>
            <a:endParaRPr lang="en-GB"/>
          </a:p>
        </p:txBody>
      </p:sp>
      <p:sp>
        <p:nvSpPr>
          <p:cNvPr id="2090" name="Rectangle 170"/>
          <p:cNvSpPr>
            <a:spLocks noChangeArrowheads="1"/>
          </p:cNvSpPr>
          <p:nvPr/>
        </p:nvSpPr>
        <p:spPr bwMode="auto">
          <a:xfrm>
            <a:off x="5476875" y="3467100"/>
            <a:ext cx="304800" cy="304800"/>
          </a:xfrm>
          <a:prstGeom prst="rect">
            <a:avLst/>
          </a:prstGeom>
          <a:noFill/>
          <a:ln w="9525">
            <a:solidFill>
              <a:schemeClr val="tx1"/>
            </a:solidFill>
            <a:miter lim="800000"/>
            <a:headEnd/>
            <a:tailEnd/>
          </a:ln>
        </p:spPr>
        <p:txBody>
          <a:bodyPr wrap="none" anchor="ctr"/>
          <a:lstStyle/>
          <a:p>
            <a:endParaRPr lang="en-GB"/>
          </a:p>
        </p:txBody>
      </p:sp>
      <p:sp>
        <p:nvSpPr>
          <p:cNvPr id="2091" name="Rectangle 171"/>
          <p:cNvSpPr>
            <a:spLocks noChangeArrowheads="1"/>
          </p:cNvSpPr>
          <p:nvPr/>
        </p:nvSpPr>
        <p:spPr bwMode="auto">
          <a:xfrm>
            <a:off x="5781675" y="3467100"/>
            <a:ext cx="304800" cy="304800"/>
          </a:xfrm>
          <a:prstGeom prst="rect">
            <a:avLst/>
          </a:prstGeom>
          <a:noFill/>
          <a:ln w="9525">
            <a:solidFill>
              <a:schemeClr val="tx1"/>
            </a:solidFill>
            <a:miter lim="800000"/>
            <a:headEnd/>
            <a:tailEnd/>
          </a:ln>
        </p:spPr>
        <p:txBody>
          <a:bodyPr wrap="none" anchor="ctr"/>
          <a:lstStyle/>
          <a:p>
            <a:endParaRPr lang="en-GB"/>
          </a:p>
        </p:txBody>
      </p:sp>
      <p:sp>
        <p:nvSpPr>
          <p:cNvPr id="2092" name="Rectangle 172"/>
          <p:cNvSpPr>
            <a:spLocks noChangeArrowheads="1"/>
          </p:cNvSpPr>
          <p:nvPr/>
        </p:nvSpPr>
        <p:spPr bwMode="auto">
          <a:xfrm>
            <a:off x="6086475" y="3467100"/>
            <a:ext cx="304800" cy="304800"/>
          </a:xfrm>
          <a:prstGeom prst="rect">
            <a:avLst/>
          </a:prstGeom>
          <a:noFill/>
          <a:ln w="9525">
            <a:solidFill>
              <a:schemeClr val="tx1"/>
            </a:solidFill>
            <a:miter lim="800000"/>
            <a:headEnd/>
            <a:tailEnd/>
          </a:ln>
        </p:spPr>
        <p:txBody>
          <a:bodyPr wrap="none" anchor="ctr"/>
          <a:lstStyle/>
          <a:p>
            <a:endParaRPr lang="en-GB"/>
          </a:p>
        </p:txBody>
      </p:sp>
      <p:sp>
        <p:nvSpPr>
          <p:cNvPr id="2093" name="Rectangle 173"/>
          <p:cNvSpPr>
            <a:spLocks noChangeArrowheads="1"/>
          </p:cNvSpPr>
          <p:nvPr/>
        </p:nvSpPr>
        <p:spPr bwMode="auto">
          <a:xfrm>
            <a:off x="6391275" y="3771900"/>
            <a:ext cx="304800" cy="304800"/>
          </a:xfrm>
          <a:prstGeom prst="rect">
            <a:avLst/>
          </a:prstGeom>
          <a:noFill/>
          <a:ln w="28575">
            <a:solidFill>
              <a:srgbClr val="CC3300"/>
            </a:solidFill>
            <a:miter lim="800000"/>
            <a:headEnd/>
            <a:tailEnd/>
          </a:ln>
        </p:spPr>
        <p:txBody>
          <a:bodyPr wrap="none" anchor="ctr"/>
          <a:lstStyle/>
          <a:p>
            <a:endParaRPr lang="en-GB"/>
          </a:p>
        </p:txBody>
      </p:sp>
      <p:sp>
        <p:nvSpPr>
          <p:cNvPr id="2095" name="Rectangle 175"/>
          <p:cNvSpPr>
            <a:spLocks noChangeArrowheads="1"/>
          </p:cNvSpPr>
          <p:nvPr/>
        </p:nvSpPr>
        <p:spPr bwMode="auto">
          <a:xfrm>
            <a:off x="7000875" y="3467100"/>
            <a:ext cx="304800" cy="304800"/>
          </a:xfrm>
          <a:prstGeom prst="rect">
            <a:avLst/>
          </a:prstGeom>
          <a:noFill/>
          <a:ln w="9525">
            <a:solidFill>
              <a:schemeClr val="tx1"/>
            </a:solidFill>
            <a:miter lim="800000"/>
            <a:headEnd/>
            <a:tailEnd/>
          </a:ln>
        </p:spPr>
        <p:txBody>
          <a:bodyPr wrap="none" anchor="ctr"/>
          <a:lstStyle/>
          <a:p>
            <a:endParaRPr lang="en-GB"/>
          </a:p>
        </p:txBody>
      </p:sp>
      <p:sp>
        <p:nvSpPr>
          <p:cNvPr id="2096" name="Rectangle 176"/>
          <p:cNvSpPr>
            <a:spLocks noChangeArrowheads="1"/>
          </p:cNvSpPr>
          <p:nvPr/>
        </p:nvSpPr>
        <p:spPr bwMode="auto">
          <a:xfrm>
            <a:off x="7305675" y="3467100"/>
            <a:ext cx="304800" cy="304800"/>
          </a:xfrm>
          <a:prstGeom prst="rect">
            <a:avLst/>
          </a:prstGeom>
          <a:noFill/>
          <a:ln w="9525">
            <a:solidFill>
              <a:schemeClr val="tx1"/>
            </a:solidFill>
            <a:miter lim="800000"/>
            <a:headEnd/>
            <a:tailEnd/>
          </a:ln>
        </p:spPr>
        <p:txBody>
          <a:bodyPr wrap="none" anchor="ctr"/>
          <a:lstStyle/>
          <a:p>
            <a:endParaRPr lang="en-GB"/>
          </a:p>
        </p:txBody>
      </p:sp>
      <p:sp>
        <p:nvSpPr>
          <p:cNvPr id="2097" name="Rectangle 177"/>
          <p:cNvSpPr>
            <a:spLocks noChangeArrowheads="1"/>
          </p:cNvSpPr>
          <p:nvPr/>
        </p:nvSpPr>
        <p:spPr bwMode="auto">
          <a:xfrm>
            <a:off x="7610475" y="3467100"/>
            <a:ext cx="304800" cy="304800"/>
          </a:xfrm>
          <a:prstGeom prst="rect">
            <a:avLst/>
          </a:prstGeom>
          <a:noFill/>
          <a:ln w="9525">
            <a:solidFill>
              <a:schemeClr val="tx1"/>
            </a:solidFill>
            <a:miter lim="800000"/>
            <a:headEnd/>
            <a:tailEnd/>
          </a:ln>
        </p:spPr>
        <p:txBody>
          <a:bodyPr wrap="none" anchor="ctr"/>
          <a:lstStyle/>
          <a:p>
            <a:endParaRPr lang="en-GB"/>
          </a:p>
        </p:txBody>
      </p:sp>
      <p:sp>
        <p:nvSpPr>
          <p:cNvPr id="2098" name="Rectangle 178"/>
          <p:cNvSpPr>
            <a:spLocks noChangeArrowheads="1"/>
          </p:cNvSpPr>
          <p:nvPr/>
        </p:nvSpPr>
        <p:spPr bwMode="auto">
          <a:xfrm>
            <a:off x="7915275" y="3467100"/>
            <a:ext cx="304800" cy="304800"/>
          </a:xfrm>
          <a:prstGeom prst="rect">
            <a:avLst/>
          </a:prstGeom>
          <a:noFill/>
          <a:ln w="9525">
            <a:solidFill>
              <a:schemeClr val="tx1"/>
            </a:solidFill>
            <a:miter lim="800000"/>
            <a:headEnd/>
            <a:tailEnd/>
          </a:ln>
        </p:spPr>
        <p:txBody>
          <a:bodyPr wrap="none" anchor="ctr"/>
          <a:lstStyle/>
          <a:p>
            <a:endParaRPr lang="en-GB"/>
          </a:p>
        </p:txBody>
      </p:sp>
      <p:sp>
        <p:nvSpPr>
          <p:cNvPr id="2099" name="Rectangle 179"/>
          <p:cNvSpPr>
            <a:spLocks noChangeArrowheads="1"/>
          </p:cNvSpPr>
          <p:nvPr/>
        </p:nvSpPr>
        <p:spPr bwMode="auto">
          <a:xfrm>
            <a:off x="8220075" y="3467100"/>
            <a:ext cx="304800" cy="304800"/>
          </a:xfrm>
          <a:prstGeom prst="rect">
            <a:avLst/>
          </a:prstGeom>
          <a:noFill/>
          <a:ln w="9525">
            <a:solidFill>
              <a:schemeClr val="tx1"/>
            </a:solidFill>
            <a:miter lim="800000"/>
            <a:headEnd/>
            <a:tailEnd/>
          </a:ln>
        </p:spPr>
        <p:txBody>
          <a:bodyPr wrap="none" anchor="ctr"/>
          <a:lstStyle/>
          <a:p>
            <a:endParaRPr lang="en-GB"/>
          </a:p>
        </p:txBody>
      </p:sp>
      <p:sp>
        <p:nvSpPr>
          <p:cNvPr id="2100" name="Rectangle 180"/>
          <p:cNvSpPr>
            <a:spLocks noChangeArrowheads="1"/>
          </p:cNvSpPr>
          <p:nvPr/>
        </p:nvSpPr>
        <p:spPr bwMode="auto">
          <a:xfrm>
            <a:off x="5172075" y="3162300"/>
            <a:ext cx="304800" cy="304800"/>
          </a:xfrm>
          <a:prstGeom prst="rect">
            <a:avLst/>
          </a:prstGeom>
          <a:noFill/>
          <a:ln w="9525">
            <a:solidFill>
              <a:schemeClr val="tx1"/>
            </a:solidFill>
            <a:miter lim="800000"/>
            <a:headEnd/>
            <a:tailEnd/>
          </a:ln>
        </p:spPr>
        <p:txBody>
          <a:bodyPr wrap="none" anchor="ctr"/>
          <a:lstStyle/>
          <a:p>
            <a:endParaRPr lang="en-GB"/>
          </a:p>
        </p:txBody>
      </p:sp>
      <p:sp>
        <p:nvSpPr>
          <p:cNvPr id="2101" name="Rectangle 181"/>
          <p:cNvSpPr>
            <a:spLocks noChangeArrowheads="1"/>
          </p:cNvSpPr>
          <p:nvPr/>
        </p:nvSpPr>
        <p:spPr bwMode="auto">
          <a:xfrm>
            <a:off x="5476875" y="3162300"/>
            <a:ext cx="304800" cy="304800"/>
          </a:xfrm>
          <a:prstGeom prst="rect">
            <a:avLst/>
          </a:prstGeom>
          <a:noFill/>
          <a:ln w="9525">
            <a:solidFill>
              <a:schemeClr val="tx1"/>
            </a:solidFill>
            <a:miter lim="800000"/>
            <a:headEnd/>
            <a:tailEnd/>
          </a:ln>
        </p:spPr>
        <p:txBody>
          <a:bodyPr wrap="none" anchor="ctr"/>
          <a:lstStyle/>
          <a:p>
            <a:endParaRPr lang="en-GB"/>
          </a:p>
        </p:txBody>
      </p:sp>
      <p:sp>
        <p:nvSpPr>
          <p:cNvPr id="2102" name="Rectangle 182"/>
          <p:cNvSpPr>
            <a:spLocks noChangeArrowheads="1"/>
          </p:cNvSpPr>
          <p:nvPr/>
        </p:nvSpPr>
        <p:spPr bwMode="auto">
          <a:xfrm>
            <a:off x="5781675" y="3162300"/>
            <a:ext cx="304800" cy="304800"/>
          </a:xfrm>
          <a:prstGeom prst="rect">
            <a:avLst/>
          </a:prstGeom>
          <a:noFill/>
          <a:ln w="9525">
            <a:solidFill>
              <a:schemeClr val="tx1"/>
            </a:solidFill>
            <a:miter lim="800000"/>
            <a:headEnd/>
            <a:tailEnd/>
          </a:ln>
        </p:spPr>
        <p:txBody>
          <a:bodyPr wrap="none" anchor="ctr"/>
          <a:lstStyle/>
          <a:p>
            <a:endParaRPr lang="en-GB"/>
          </a:p>
        </p:txBody>
      </p:sp>
      <p:sp>
        <p:nvSpPr>
          <p:cNvPr id="2103" name="Rectangle 183"/>
          <p:cNvSpPr>
            <a:spLocks noChangeArrowheads="1"/>
          </p:cNvSpPr>
          <p:nvPr/>
        </p:nvSpPr>
        <p:spPr bwMode="auto">
          <a:xfrm>
            <a:off x="6086475" y="3476625"/>
            <a:ext cx="304800" cy="304800"/>
          </a:xfrm>
          <a:prstGeom prst="rect">
            <a:avLst/>
          </a:prstGeom>
          <a:noFill/>
          <a:ln w="9525">
            <a:solidFill>
              <a:schemeClr val="tx1"/>
            </a:solidFill>
            <a:miter lim="800000"/>
            <a:headEnd/>
            <a:tailEnd/>
          </a:ln>
        </p:spPr>
        <p:txBody>
          <a:bodyPr wrap="none" anchor="ctr"/>
          <a:lstStyle/>
          <a:p>
            <a:endParaRPr lang="en-GB"/>
          </a:p>
        </p:txBody>
      </p:sp>
      <p:sp>
        <p:nvSpPr>
          <p:cNvPr id="2105" name="Rectangle 185"/>
          <p:cNvSpPr>
            <a:spLocks noChangeArrowheads="1"/>
          </p:cNvSpPr>
          <p:nvPr/>
        </p:nvSpPr>
        <p:spPr bwMode="auto">
          <a:xfrm>
            <a:off x="6696075" y="3476625"/>
            <a:ext cx="304800" cy="304800"/>
          </a:xfrm>
          <a:prstGeom prst="rect">
            <a:avLst/>
          </a:prstGeom>
          <a:noFill/>
          <a:ln w="9525">
            <a:solidFill>
              <a:schemeClr val="tx1"/>
            </a:solidFill>
            <a:miter lim="800000"/>
            <a:headEnd/>
            <a:tailEnd/>
          </a:ln>
        </p:spPr>
        <p:txBody>
          <a:bodyPr wrap="none" anchor="ctr"/>
          <a:lstStyle/>
          <a:p>
            <a:endParaRPr lang="en-GB"/>
          </a:p>
        </p:txBody>
      </p:sp>
      <p:sp>
        <p:nvSpPr>
          <p:cNvPr id="2106" name="Rectangle 186"/>
          <p:cNvSpPr>
            <a:spLocks noChangeArrowheads="1"/>
          </p:cNvSpPr>
          <p:nvPr/>
        </p:nvSpPr>
        <p:spPr bwMode="auto">
          <a:xfrm>
            <a:off x="7000875" y="3162300"/>
            <a:ext cx="304800" cy="304800"/>
          </a:xfrm>
          <a:prstGeom prst="rect">
            <a:avLst/>
          </a:prstGeom>
          <a:noFill/>
          <a:ln w="9525">
            <a:solidFill>
              <a:schemeClr val="tx1"/>
            </a:solidFill>
            <a:miter lim="800000"/>
            <a:headEnd/>
            <a:tailEnd/>
          </a:ln>
        </p:spPr>
        <p:txBody>
          <a:bodyPr wrap="none" anchor="ctr"/>
          <a:lstStyle/>
          <a:p>
            <a:endParaRPr lang="en-GB"/>
          </a:p>
        </p:txBody>
      </p:sp>
      <p:sp>
        <p:nvSpPr>
          <p:cNvPr id="2107" name="Rectangle 187"/>
          <p:cNvSpPr>
            <a:spLocks noChangeArrowheads="1"/>
          </p:cNvSpPr>
          <p:nvPr/>
        </p:nvSpPr>
        <p:spPr bwMode="auto">
          <a:xfrm>
            <a:off x="7305675" y="3162300"/>
            <a:ext cx="304800" cy="304800"/>
          </a:xfrm>
          <a:prstGeom prst="rect">
            <a:avLst/>
          </a:prstGeom>
          <a:noFill/>
          <a:ln w="9525">
            <a:solidFill>
              <a:schemeClr val="tx1"/>
            </a:solidFill>
            <a:miter lim="800000"/>
            <a:headEnd/>
            <a:tailEnd/>
          </a:ln>
        </p:spPr>
        <p:txBody>
          <a:bodyPr wrap="none" anchor="ctr"/>
          <a:lstStyle/>
          <a:p>
            <a:endParaRPr lang="en-GB"/>
          </a:p>
        </p:txBody>
      </p:sp>
      <p:sp>
        <p:nvSpPr>
          <p:cNvPr id="2110" name="Rectangle 190"/>
          <p:cNvSpPr>
            <a:spLocks noChangeArrowheads="1"/>
          </p:cNvSpPr>
          <p:nvPr/>
        </p:nvSpPr>
        <p:spPr bwMode="auto">
          <a:xfrm>
            <a:off x="8220075" y="3162300"/>
            <a:ext cx="304800" cy="304800"/>
          </a:xfrm>
          <a:prstGeom prst="rect">
            <a:avLst/>
          </a:prstGeom>
          <a:noFill/>
          <a:ln w="9525">
            <a:solidFill>
              <a:schemeClr val="tx1"/>
            </a:solidFill>
            <a:miter lim="800000"/>
            <a:headEnd/>
            <a:tailEnd/>
          </a:ln>
        </p:spPr>
        <p:txBody>
          <a:bodyPr wrap="none" anchor="ctr"/>
          <a:lstStyle/>
          <a:p>
            <a:endParaRPr lang="en-GB"/>
          </a:p>
        </p:txBody>
      </p:sp>
      <p:sp>
        <p:nvSpPr>
          <p:cNvPr id="2111" name="Rectangle 191"/>
          <p:cNvSpPr>
            <a:spLocks noChangeArrowheads="1"/>
          </p:cNvSpPr>
          <p:nvPr/>
        </p:nvSpPr>
        <p:spPr bwMode="auto">
          <a:xfrm>
            <a:off x="5172075" y="2857500"/>
            <a:ext cx="304800" cy="304800"/>
          </a:xfrm>
          <a:prstGeom prst="rect">
            <a:avLst/>
          </a:prstGeom>
          <a:noFill/>
          <a:ln w="9525">
            <a:solidFill>
              <a:schemeClr val="tx1"/>
            </a:solidFill>
            <a:miter lim="800000"/>
            <a:headEnd/>
            <a:tailEnd/>
          </a:ln>
        </p:spPr>
        <p:txBody>
          <a:bodyPr wrap="none" anchor="ctr"/>
          <a:lstStyle/>
          <a:p>
            <a:endParaRPr lang="en-GB"/>
          </a:p>
        </p:txBody>
      </p:sp>
      <p:sp>
        <p:nvSpPr>
          <p:cNvPr id="2112" name="Rectangle 192"/>
          <p:cNvSpPr>
            <a:spLocks noChangeArrowheads="1"/>
          </p:cNvSpPr>
          <p:nvPr/>
        </p:nvSpPr>
        <p:spPr bwMode="auto">
          <a:xfrm>
            <a:off x="5476875" y="2857500"/>
            <a:ext cx="304800" cy="304800"/>
          </a:xfrm>
          <a:prstGeom prst="rect">
            <a:avLst/>
          </a:prstGeom>
          <a:noFill/>
          <a:ln w="9525">
            <a:solidFill>
              <a:schemeClr val="tx1"/>
            </a:solidFill>
            <a:miter lim="800000"/>
            <a:headEnd/>
            <a:tailEnd/>
          </a:ln>
        </p:spPr>
        <p:txBody>
          <a:bodyPr wrap="none" anchor="ctr"/>
          <a:lstStyle/>
          <a:p>
            <a:endParaRPr lang="en-GB"/>
          </a:p>
        </p:txBody>
      </p:sp>
      <p:sp>
        <p:nvSpPr>
          <p:cNvPr id="2113" name="Rectangle 193"/>
          <p:cNvSpPr>
            <a:spLocks noChangeArrowheads="1"/>
          </p:cNvSpPr>
          <p:nvPr/>
        </p:nvSpPr>
        <p:spPr bwMode="auto">
          <a:xfrm>
            <a:off x="5781675" y="2857500"/>
            <a:ext cx="304800" cy="304800"/>
          </a:xfrm>
          <a:prstGeom prst="rect">
            <a:avLst/>
          </a:prstGeom>
          <a:noFill/>
          <a:ln w="9525">
            <a:solidFill>
              <a:schemeClr val="tx1"/>
            </a:solidFill>
            <a:miter lim="800000"/>
            <a:headEnd/>
            <a:tailEnd/>
          </a:ln>
        </p:spPr>
        <p:txBody>
          <a:bodyPr wrap="none" anchor="ctr"/>
          <a:lstStyle/>
          <a:p>
            <a:endParaRPr lang="en-GB"/>
          </a:p>
        </p:txBody>
      </p:sp>
      <p:sp>
        <p:nvSpPr>
          <p:cNvPr id="2114" name="Rectangle 194"/>
          <p:cNvSpPr>
            <a:spLocks noChangeArrowheads="1"/>
          </p:cNvSpPr>
          <p:nvPr/>
        </p:nvSpPr>
        <p:spPr bwMode="auto">
          <a:xfrm>
            <a:off x="6086475" y="2857500"/>
            <a:ext cx="304800" cy="304800"/>
          </a:xfrm>
          <a:prstGeom prst="rect">
            <a:avLst/>
          </a:prstGeom>
          <a:noFill/>
          <a:ln w="9525">
            <a:solidFill>
              <a:schemeClr val="tx1"/>
            </a:solidFill>
            <a:miter lim="800000"/>
            <a:headEnd/>
            <a:tailEnd/>
          </a:ln>
        </p:spPr>
        <p:txBody>
          <a:bodyPr wrap="none" anchor="ctr"/>
          <a:lstStyle/>
          <a:p>
            <a:endParaRPr lang="en-GB"/>
          </a:p>
        </p:txBody>
      </p:sp>
      <p:sp>
        <p:nvSpPr>
          <p:cNvPr id="2115" name="Rectangle 195"/>
          <p:cNvSpPr>
            <a:spLocks noChangeArrowheads="1"/>
          </p:cNvSpPr>
          <p:nvPr/>
        </p:nvSpPr>
        <p:spPr bwMode="auto">
          <a:xfrm>
            <a:off x="6391275" y="2857500"/>
            <a:ext cx="304800" cy="304800"/>
          </a:xfrm>
          <a:prstGeom prst="rect">
            <a:avLst/>
          </a:prstGeom>
          <a:noFill/>
          <a:ln w="9525">
            <a:solidFill>
              <a:schemeClr val="tx1"/>
            </a:solidFill>
            <a:miter lim="800000"/>
            <a:headEnd/>
            <a:tailEnd/>
          </a:ln>
        </p:spPr>
        <p:txBody>
          <a:bodyPr wrap="none" anchor="ctr"/>
          <a:lstStyle/>
          <a:p>
            <a:endParaRPr lang="en-GB"/>
          </a:p>
        </p:txBody>
      </p:sp>
      <p:sp>
        <p:nvSpPr>
          <p:cNvPr id="2116" name="Rectangle 196"/>
          <p:cNvSpPr>
            <a:spLocks noChangeArrowheads="1"/>
          </p:cNvSpPr>
          <p:nvPr/>
        </p:nvSpPr>
        <p:spPr bwMode="auto">
          <a:xfrm>
            <a:off x="6696075" y="2857500"/>
            <a:ext cx="304800" cy="304800"/>
          </a:xfrm>
          <a:prstGeom prst="rect">
            <a:avLst/>
          </a:prstGeom>
          <a:noFill/>
          <a:ln w="9525">
            <a:solidFill>
              <a:schemeClr val="tx1"/>
            </a:solidFill>
            <a:miter lim="800000"/>
            <a:headEnd/>
            <a:tailEnd/>
          </a:ln>
        </p:spPr>
        <p:txBody>
          <a:bodyPr wrap="none" anchor="ctr"/>
          <a:lstStyle/>
          <a:p>
            <a:endParaRPr lang="en-GB"/>
          </a:p>
        </p:txBody>
      </p:sp>
      <p:sp>
        <p:nvSpPr>
          <p:cNvPr id="2117" name="Rectangle 197"/>
          <p:cNvSpPr>
            <a:spLocks noChangeArrowheads="1"/>
          </p:cNvSpPr>
          <p:nvPr/>
        </p:nvSpPr>
        <p:spPr bwMode="auto">
          <a:xfrm>
            <a:off x="7000875" y="2857500"/>
            <a:ext cx="304800" cy="304800"/>
          </a:xfrm>
          <a:prstGeom prst="rect">
            <a:avLst/>
          </a:prstGeom>
          <a:noFill/>
          <a:ln w="9525">
            <a:solidFill>
              <a:schemeClr val="tx1"/>
            </a:solidFill>
            <a:miter lim="800000"/>
            <a:headEnd/>
            <a:tailEnd/>
          </a:ln>
        </p:spPr>
        <p:txBody>
          <a:bodyPr wrap="none" anchor="ctr"/>
          <a:lstStyle/>
          <a:p>
            <a:endParaRPr lang="en-GB"/>
          </a:p>
        </p:txBody>
      </p:sp>
      <p:sp>
        <p:nvSpPr>
          <p:cNvPr id="2118" name="Rectangle 198"/>
          <p:cNvSpPr>
            <a:spLocks noChangeArrowheads="1"/>
          </p:cNvSpPr>
          <p:nvPr/>
        </p:nvSpPr>
        <p:spPr bwMode="auto">
          <a:xfrm>
            <a:off x="7305675" y="2857500"/>
            <a:ext cx="304800" cy="304800"/>
          </a:xfrm>
          <a:prstGeom prst="rect">
            <a:avLst/>
          </a:prstGeom>
          <a:noFill/>
          <a:ln w="9525">
            <a:solidFill>
              <a:schemeClr val="tx1"/>
            </a:solidFill>
            <a:miter lim="800000"/>
            <a:headEnd/>
            <a:tailEnd/>
          </a:ln>
        </p:spPr>
        <p:txBody>
          <a:bodyPr wrap="none" anchor="ctr"/>
          <a:lstStyle/>
          <a:p>
            <a:endParaRPr lang="en-GB"/>
          </a:p>
        </p:txBody>
      </p:sp>
      <p:sp>
        <p:nvSpPr>
          <p:cNvPr id="2119" name="Rectangle 199"/>
          <p:cNvSpPr>
            <a:spLocks noChangeArrowheads="1"/>
          </p:cNvSpPr>
          <p:nvPr/>
        </p:nvSpPr>
        <p:spPr bwMode="auto">
          <a:xfrm>
            <a:off x="7610475" y="2857500"/>
            <a:ext cx="304800" cy="304800"/>
          </a:xfrm>
          <a:prstGeom prst="rect">
            <a:avLst/>
          </a:prstGeom>
          <a:noFill/>
          <a:ln w="9525">
            <a:solidFill>
              <a:schemeClr val="tx1"/>
            </a:solidFill>
            <a:miter lim="800000"/>
            <a:headEnd/>
            <a:tailEnd/>
          </a:ln>
        </p:spPr>
        <p:txBody>
          <a:bodyPr wrap="none" anchor="ctr"/>
          <a:lstStyle/>
          <a:p>
            <a:endParaRPr lang="en-GB"/>
          </a:p>
        </p:txBody>
      </p:sp>
      <p:sp>
        <p:nvSpPr>
          <p:cNvPr id="2120" name="Rectangle 200"/>
          <p:cNvSpPr>
            <a:spLocks noChangeArrowheads="1"/>
          </p:cNvSpPr>
          <p:nvPr/>
        </p:nvSpPr>
        <p:spPr bwMode="auto">
          <a:xfrm>
            <a:off x="7915275" y="2857500"/>
            <a:ext cx="304800" cy="304800"/>
          </a:xfrm>
          <a:prstGeom prst="rect">
            <a:avLst/>
          </a:prstGeom>
          <a:noFill/>
          <a:ln w="9525">
            <a:solidFill>
              <a:schemeClr val="tx1"/>
            </a:solidFill>
            <a:miter lim="800000"/>
            <a:headEnd/>
            <a:tailEnd/>
          </a:ln>
        </p:spPr>
        <p:txBody>
          <a:bodyPr wrap="none" anchor="ctr"/>
          <a:lstStyle/>
          <a:p>
            <a:endParaRPr lang="en-GB"/>
          </a:p>
        </p:txBody>
      </p:sp>
      <p:sp>
        <p:nvSpPr>
          <p:cNvPr id="2121" name="Rectangle 201"/>
          <p:cNvSpPr>
            <a:spLocks noChangeArrowheads="1"/>
          </p:cNvSpPr>
          <p:nvPr/>
        </p:nvSpPr>
        <p:spPr bwMode="auto">
          <a:xfrm>
            <a:off x="8220075" y="2857500"/>
            <a:ext cx="304800" cy="304800"/>
          </a:xfrm>
          <a:prstGeom prst="rect">
            <a:avLst/>
          </a:prstGeom>
          <a:noFill/>
          <a:ln w="9525">
            <a:solidFill>
              <a:schemeClr val="tx1"/>
            </a:solidFill>
            <a:miter lim="800000"/>
            <a:headEnd/>
            <a:tailEnd/>
          </a:ln>
        </p:spPr>
        <p:txBody>
          <a:bodyPr wrap="none" anchor="ctr"/>
          <a:lstStyle/>
          <a:p>
            <a:endParaRPr lang="en-GB"/>
          </a:p>
        </p:txBody>
      </p:sp>
      <p:sp>
        <p:nvSpPr>
          <p:cNvPr id="2122" name="Rectangle 202"/>
          <p:cNvSpPr>
            <a:spLocks noChangeArrowheads="1"/>
          </p:cNvSpPr>
          <p:nvPr/>
        </p:nvSpPr>
        <p:spPr bwMode="auto">
          <a:xfrm>
            <a:off x="5172075" y="2552700"/>
            <a:ext cx="304800" cy="304800"/>
          </a:xfrm>
          <a:prstGeom prst="rect">
            <a:avLst/>
          </a:prstGeom>
          <a:noFill/>
          <a:ln w="9525">
            <a:solidFill>
              <a:schemeClr val="tx1"/>
            </a:solidFill>
            <a:miter lim="800000"/>
            <a:headEnd/>
            <a:tailEnd/>
          </a:ln>
        </p:spPr>
        <p:txBody>
          <a:bodyPr wrap="none" anchor="ctr"/>
          <a:lstStyle/>
          <a:p>
            <a:endParaRPr lang="en-GB"/>
          </a:p>
        </p:txBody>
      </p:sp>
      <p:sp>
        <p:nvSpPr>
          <p:cNvPr id="2123" name="Rectangle 203"/>
          <p:cNvSpPr>
            <a:spLocks noChangeArrowheads="1"/>
          </p:cNvSpPr>
          <p:nvPr/>
        </p:nvSpPr>
        <p:spPr bwMode="auto">
          <a:xfrm>
            <a:off x="5476875" y="2552700"/>
            <a:ext cx="304800" cy="304800"/>
          </a:xfrm>
          <a:prstGeom prst="rect">
            <a:avLst/>
          </a:prstGeom>
          <a:noFill/>
          <a:ln w="9525">
            <a:solidFill>
              <a:schemeClr val="tx1"/>
            </a:solidFill>
            <a:miter lim="800000"/>
            <a:headEnd/>
            <a:tailEnd/>
          </a:ln>
        </p:spPr>
        <p:txBody>
          <a:bodyPr wrap="none" anchor="ctr"/>
          <a:lstStyle/>
          <a:p>
            <a:endParaRPr lang="en-GB"/>
          </a:p>
        </p:txBody>
      </p:sp>
      <p:sp>
        <p:nvSpPr>
          <p:cNvPr id="2124" name="Rectangle 204"/>
          <p:cNvSpPr>
            <a:spLocks noChangeArrowheads="1"/>
          </p:cNvSpPr>
          <p:nvPr/>
        </p:nvSpPr>
        <p:spPr bwMode="auto">
          <a:xfrm>
            <a:off x="5781675" y="2552700"/>
            <a:ext cx="304800" cy="304800"/>
          </a:xfrm>
          <a:prstGeom prst="rect">
            <a:avLst/>
          </a:prstGeom>
          <a:noFill/>
          <a:ln w="9525">
            <a:solidFill>
              <a:schemeClr val="tx1"/>
            </a:solidFill>
            <a:miter lim="800000"/>
            <a:headEnd/>
            <a:tailEnd/>
          </a:ln>
        </p:spPr>
        <p:txBody>
          <a:bodyPr wrap="none" anchor="ctr"/>
          <a:lstStyle/>
          <a:p>
            <a:endParaRPr lang="en-GB"/>
          </a:p>
        </p:txBody>
      </p:sp>
      <p:sp>
        <p:nvSpPr>
          <p:cNvPr id="2125" name="Rectangle 205"/>
          <p:cNvSpPr>
            <a:spLocks noChangeArrowheads="1"/>
          </p:cNvSpPr>
          <p:nvPr/>
        </p:nvSpPr>
        <p:spPr bwMode="auto">
          <a:xfrm>
            <a:off x="6086475" y="2552700"/>
            <a:ext cx="304800" cy="304800"/>
          </a:xfrm>
          <a:prstGeom prst="rect">
            <a:avLst/>
          </a:prstGeom>
          <a:noFill/>
          <a:ln w="9525">
            <a:solidFill>
              <a:schemeClr val="tx1"/>
            </a:solidFill>
            <a:miter lim="800000"/>
            <a:headEnd/>
            <a:tailEnd/>
          </a:ln>
        </p:spPr>
        <p:txBody>
          <a:bodyPr wrap="none" anchor="ctr"/>
          <a:lstStyle/>
          <a:p>
            <a:endParaRPr lang="en-GB"/>
          </a:p>
        </p:txBody>
      </p:sp>
      <p:sp>
        <p:nvSpPr>
          <p:cNvPr id="2126" name="Rectangle 206"/>
          <p:cNvSpPr>
            <a:spLocks noChangeArrowheads="1"/>
          </p:cNvSpPr>
          <p:nvPr/>
        </p:nvSpPr>
        <p:spPr bwMode="auto">
          <a:xfrm>
            <a:off x="6391275" y="2552700"/>
            <a:ext cx="304800" cy="304800"/>
          </a:xfrm>
          <a:prstGeom prst="rect">
            <a:avLst/>
          </a:prstGeom>
          <a:noFill/>
          <a:ln w="9525">
            <a:solidFill>
              <a:schemeClr val="tx1"/>
            </a:solidFill>
            <a:miter lim="800000"/>
            <a:headEnd/>
            <a:tailEnd/>
          </a:ln>
        </p:spPr>
        <p:txBody>
          <a:bodyPr wrap="none" anchor="ctr"/>
          <a:lstStyle/>
          <a:p>
            <a:endParaRPr lang="en-GB"/>
          </a:p>
        </p:txBody>
      </p:sp>
      <p:sp>
        <p:nvSpPr>
          <p:cNvPr id="2127" name="Rectangle 207"/>
          <p:cNvSpPr>
            <a:spLocks noChangeArrowheads="1"/>
          </p:cNvSpPr>
          <p:nvPr/>
        </p:nvSpPr>
        <p:spPr bwMode="auto">
          <a:xfrm>
            <a:off x="6696075" y="2552700"/>
            <a:ext cx="304800" cy="304800"/>
          </a:xfrm>
          <a:prstGeom prst="rect">
            <a:avLst/>
          </a:prstGeom>
          <a:noFill/>
          <a:ln w="9525">
            <a:solidFill>
              <a:schemeClr val="tx1"/>
            </a:solidFill>
            <a:miter lim="800000"/>
            <a:headEnd/>
            <a:tailEnd/>
          </a:ln>
        </p:spPr>
        <p:txBody>
          <a:bodyPr wrap="none" anchor="ctr"/>
          <a:lstStyle/>
          <a:p>
            <a:endParaRPr lang="en-GB"/>
          </a:p>
        </p:txBody>
      </p:sp>
      <p:sp>
        <p:nvSpPr>
          <p:cNvPr id="2128" name="Rectangle 208"/>
          <p:cNvSpPr>
            <a:spLocks noChangeArrowheads="1"/>
          </p:cNvSpPr>
          <p:nvPr/>
        </p:nvSpPr>
        <p:spPr bwMode="auto">
          <a:xfrm>
            <a:off x="7000875" y="2552700"/>
            <a:ext cx="304800" cy="304800"/>
          </a:xfrm>
          <a:prstGeom prst="rect">
            <a:avLst/>
          </a:prstGeom>
          <a:noFill/>
          <a:ln w="9525">
            <a:solidFill>
              <a:schemeClr val="tx1"/>
            </a:solidFill>
            <a:miter lim="800000"/>
            <a:headEnd/>
            <a:tailEnd/>
          </a:ln>
        </p:spPr>
        <p:txBody>
          <a:bodyPr wrap="none" anchor="ctr"/>
          <a:lstStyle/>
          <a:p>
            <a:endParaRPr lang="en-GB"/>
          </a:p>
        </p:txBody>
      </p:sp>
      <p:sp>
        <p:nvSpPr>
          <p:cNvPr id="2129" name="Rectangle 209"/>
          <p:cNvSpPr>
            <a:spLocks noChangeArrowheads="1"/>
          </p:cNvSpPr>
          <p:nvPr/>
        </p:nvSpPr>
        <p:spPr bwMode="auto">
          <a:xfrm>
            <a:off x="7305675" y="2552700"/>
            <a:ext cx="304800" cy="304800"/>
          </a:xfrm>
          <a:prstGeom prst="rect">
            <a:avLst/>
          </a:prstGeom>
          <a:noFill/>
          <a:ln w="9525">
            <a:solidFill>
              <a:schemeClr val="tx1"/>
            </a:solidFill>
            <a:miter lim="800000"/>
            <a:headEnd/>
            <a:tailEnd/>
          </a:ln>
        </p:spPr>
        <p:txBody>
          <a:bodyPr wrap="none" anchor="ctr"/>
          <a:lstStyle/>
          <a:p>
            <a:endParaRPr lang="en-GB"/>
          </a:p>
        </p:txBody>
      </p:sp>
      <p:sp>
        <p:nvSpPr>
          <p:cNvPr id="2130" name="Rectangle 210"/>
          <p:cNvSpPr>
            <a:spLocks noChangeArrowheads="1"/>
          </p:cNvSpPr>
          <p:nvPr/>
        </p:nvSpPr>
        <p:spPr bwMode="auto">
          <a:xfrm>
            <a:off x="7610475" y="2552700"/>
            <a:ext cx="304800" cy="304800"/>
          </a:xfrm>
          <a:prstGeom prst="rect">
            <a:avLst/>
          </a:prstGeom>
          <a:noFill/>
          <a:ln w="9525">
            <a:solidFill>
              <a:schemeClr val="tx1"/>
            </a:solidFill>
            <a:miter lim="800000"/>
            <a:headEnd/>
            <a:tailEnd/>
          </a:ln>
        </p:spPr>
        <p:txBody>
          <a:bodyPr wrap="none" anchor="ctr"/>
          <a:lstStyle/>
          <a:p>
            <a:endParaRPr lang="en-GB"/>
          </a:p>
        </p:txBody>
      </p:sp>
      <p:sp>
        <p:nvSpPr>
          <p:cNvPr id="2131" name="Rectangle 211"/>
          <p:cNvSpPr>
            <a:spLocks noChangeArrowheads="1"/>
          </p:cNvSpPr>
          <p:nvPr/>
        </p:nvSpPr>
        <p:spPr bwMode="auto">
          <a:xfrm>
            <a:off x="7915275" y="2552700"/>
            <a:ext cx="304800" cy="304800"/>
          </a:xfrm>
          <a:prstGeom prst="rect">
            <a:avLst/>
          </a:prstGeom>
          <a:noFill/>
          <a:ln w="9525">
            <a:solidFill>
              <a:schemeClr val="tx1"/>
            </a:solidFill>
            <a:miter lim="800000"/>
            <a:headEnd/>
            <a:tailEnd/>
          </a:ln>
        </p:spPr>
        <p:txBody>
          <a:bodyPr wrap="none" anchor="ctr"/>
          <a:lstStyle/>
          <a:p>
            <a:endParaRPr lang="en-GB"/>
          </a:p>
        </p:txBody>
      </p:sp>
      <p:sp>
        <p:nvSpPr>
          <p:cNvPr id="2132" name="Rectangle 212"/>
          <p:cNvSpPr>
            <a:spLocks noChangeArrowheads="1"/>
          </p:cNvSpPr>
          <p:nvPr/>
        </p:nvSpPr>
        <p:spPr bwMode="auto">
          <a:xfrm>
            <a:off x="8220075" y="2552700"/>
            <a:ext cx="304800" cy="304800"/>
          </a:xfrm>
          <a:prstGeom prst="rect">
            <a:avLst/>
          </a:prstGeom>
          <a:noFill/>
          <a:ln w="9525">
            <a:solidFill>
              <a:schemeClr val="tx1"/>
            </a:solidFill>
            <a:miter lim="800000"/>
            <a:headEnd/>
            <a:tailEnd/>
          </a:ln>
        </p:spPr>
        <p:txBody>
          <a:bodyPr wrap="none" anchor="ctr"/>
          <a:lstStyle/>
          <a:p>
            <a:endParaRPr lang="en-GB"/>
          </a:p>
        </p:txBody>
      </p:sp>
      <p:sp>
        <p:nvSpPr>
          <p:cNvPr id="2133" name="Text Box 218"/>
          <p:cNvSpPr txBox="1">
            <a:spLocks noChangeArrowheads="1"/>
          </p:cNvSpPr>
          <p:nvPr/>
        </p:nvSpPr>
        <p:spPr bwMode="auto">
          <a:xfrm>
            <a:off x="7461250" y="5715000"/>
            <a:ext cx="1606550" cy="366713"/>
          </a:xfrm>
          <a:prstGeom prst="rect">
            <a:avLst/>
          </a:prstGeom>
          <a:noFill/>
          <a:ln w="9525">
            <a:noFill/>
            <a:miter lim="800000"/>
            <a:headEnd/>
            <a:tailEnd/>
          </a:ln>
        </p:spPr>
        <p:txBody>
          <a:bodyPr wrap="none">
            <a:spAutoFit/>
          </a:bodyPr>
          <a:lstStyle/>
          <a:p>
            <a:r>
              <a:rPr lang="en-GB"/>
              <a:t>: Dense areas</a:t>
            </a:r>
          </a:p>
        </p:txBody>
      </p:sp>
      <p:sp>
        <p:nvSpPr>
          <p:cNvPr id="2134" name="Rectangle 224"/>
          <p:cNvSpPr>
            <a:spLocks noChangeArrowheads="1"/>
          </p:cNvSpPr>
          <p:nvPr/>
        </p:nvSpPr>
        <p:spPr bwMode="auto">
          <a:xfrm>
            <a:off x="7239000" y="5791200"/>
            <a:ext cx="228600" cy="228600"/>
          </a:xfrm>
          <a:prstGeom prst="rect">
            <a:avLst/>
          </a:prstGeom>
          <a:noFill/>
          <a:ln w="19050">
            <a:solidFill>
              <a:srgbClr val="CC3300"/>
            </a:solidFill>
            <a:miter lim="800000"/>
            <a:headEnd/>
            <a:tailEnd/>
          </a:ln>
        </p:spPr>
        <p:txBody>
          <a:bodyPr wrap="none" anchor="ctr"/>
          <a:lstStyle/>
          <a:p>
            <a:endParaRPr lang="en-GB"/>
          </a:p>
        </p:txBody>
      </p:sp>
      <p:sp>
        <p:nvSpPr>
          <p:cNvPr id="2135" name="Rectangle 157"/>
          <p:cNvSpPr>
            <a:spLocks noChangeArrowheads="1"/>
          </p:cNvSpPr>
          <p:nvPr/>
        </p:nvSpPr>
        <p:spPr bwMode="auto">
          <a:xfrm>
            <a:off x="8220075" y="4381500"/>
            <a:ext cx="304800" cy="304800"/>
          </a:xfrm>
          <a:prstGeom prst="rect">
            <a:avLst/>
          </a:prstGeom>
          <a:noFill/>
          <a:ln w="9525">
            <a:solidFill>
              <a:schemeClr val="tx1"/>
            </a:solidFill>
            <a:miter lim="800000"/>
            <a:headEnd/>
            <a:tailEnd/>
          </a:ln>
        </p:spPr>
        <p:txBody>
          <a:bodyPr wrap="none" anchor="ctr"/>
          <a:lstStyle/>
          <a:p>
            <a:endParaRPr lang="en-GB"/>
          </a:p>
        </p:txBody>
      </p:sp>
      <p:sp>
        <p:nvSpPr>
          <p:cNvPr id="2108" name="Rectangle 188"/>
          <p:cNvSpPr>
            <a:spLocks noChangeArrowheads="1"/>
          </p:cNvSpPr>
          <p:nvPr/>
        </p:nvSpPr>
        <p:spPr bwMode="auto">
          <a:xfrm>
            <a:off x="7605712" y="3162300"/>
            <a:ext cx="304800" cy="304800"/>
          </a:xfrm>
          <a:prstGeom prst="rect">
            <a:avLst/>
          </a:prstGeom>
          <a:noFill/>
          <a:ln w="28575">
            <a:solidFill>
              <a:srgbClr val="CC3300"/>
            </a:solidFill>
            <a:miter lim="800000"/>
            <a:headEnd/>
            <a:tailEnd/>
          </a:ln>
        </p:spPr>
        <p:txBody>
          <a:bodyPr wrap="none" anchor="ctr"/>
          <a:lstStyle/>
          <a:p>
            <a:endParaRPr lang="en-GB"/>
          </a:p>
        </p:txBody>
      </p:sp>
      <p:sp>
        <p:nvSpPr>
          <p:cNvPr id="2109" name="Rectangle 189"/>
          <p:cNvSpPr>
            <a:spLocks noChangeArrowheads="1"/>
          </p:cNvSpPr>
          <p:nvPr/>
        </p:nvSpPr>
        <p:spPr bwMode="auto">
          <a:xfrm>
            <a:off x="7916863" y="3162300"/>
            <a:ext cx="304800" cy="304800"/>
          </a:xfrm>
          <a:prstGeom prst="rect">
            <a:avLst/>
          </a:prstGeom>
          <a:noFill/>
          <a:ln w="28575">
            <a:solidFill>
              <a:srgbClr val="CC3300"/>
            </a:solidFill>
            <a:miter lim="800000"/>
            <a:headEnd/>
            <a:tailEnd/>
          </a:ln>
        </p:spPr>
        <p:txBody>
          <a:bodyPr wrap="none" anchor="ctr"/>
          <a:lstStyle/>
          <a:p>
            <a:endParaRPr lang="en-GB"/>
          </a:p>
        </p:txBody>
      </p:sp>
      <p:sp>
        <p:nvSpPr>
          <p:cNvPr id="2076" name="Rectangle 156"/>
          <p:cNvSpPr>
            <a:spLocks noChangeArrowheads="1"/>
          </p:cNvSpPr>
          <p:nvPr/>
        </p:nvSpPr>
        <p:spPr bwMode="auto">
          <a:xfrm>
            <a:off x="7915275" y="4076700"/>
            <a:ext cx="304800" cy="304800"/>
          </a:xfrm>
          <a:prstGeom prst="rect">
            <a:avLst/>
          </a:prstGeom>
          <a:noFill/>
          <a:ln w="28575">
            <a:solidFill>
              <a:srgbClr val="CC3300"/>
            </a:solidFill>
            <a:miter lim="800000"/>
            <a:headEnd/>
            <a:tailEnd/>
          </a:ln>
        </p:spPr>
        <p:txBody>
          <a:bodyPr wrap="none" anchor="ctr"/>
          <a:lstStyle/>
          <a:p>
            <a:endParaRPr lang="en-GB"/>
          </a:p>
        </p:txBody>
      </p:sp>
      <p:sp>
        <p:nvSpPr>
          <p:cNvPr id="2066" name="Rectangle 145"/>
          <p:cNvSpPr>
            <a:spLocks noChangeArrowheads="1"/>
          </p:cNvSpPr>
          <p:nvPr/>
        </p:nvSpPr>
        <p:spPr bwMode="auto">
          <a:xfrm>
            <a:off x="7915275" y="4381500"/>
            <a:ext cx="304800" cy="304800"/>
          </a:xfrm>
          <a:prstGeom prst="rect">
            <a:avLst/>
          </a:prstGeom>
          <a:noFill/>
          <a:ln w="28575">
            <a:solidFill>
              <a:srgbClr val="CC3300"/>
            </a:solidFill>
            <a:miter lim="800000"/>
            <a:headEnd/>
            <a:tailEnd/>
          </a:ln>
        </p:spPr>
        <p:txBody>
          <a:bodyPr wrap="none" anchor="ctr"/>
          <a:lstStyle/>
          <a:p>
            <a:endParaRPr lang="en-GB"/>
          </a:p>
        </p:txBody>
      </p:sp>
      <p:sp>
        <p:nvSpPr>
          <p:cNvPr id="91" name="Rectangle 196">
            <a:extLst>
              <a:ext uri="{FF2B5EF4-FFF2-40B4-BE49-F238E27FC236}">
                <a16:creationId xmlns:a16="http://schemas.microsoft.com/office/drawing/2014/main" id="{E954197D-8D52-4F15-90C7-BAF5915D5E0D}"/>
              </a:ext>
            </a:extLst>
          </p:cNvPr>
          <p:cNvSpPr>
            <a:spLocks noChangeArrowheads="1"/>
          </p:cNvSpPr>
          <p:nvPr/>
        </p:nvSpPr>
        <p:spPr bwMode="auto">
          <a:xfrm>
            <a:off x="6695851" y="3162300"/>
            <a:ext cx="304800" cy="304800"/>
          </a:xfrm>
          <a:prstGeom prst="rect">
            <a:avLst/>
          </a:prstGeom>
          <a:noFill/>
          <a:ln w="9525">
            <a:solidFill>
              <a:schemeClr val="tx1"/>
            </a:solidFill>
            <a:miter lim="800000"/>
            <a:headEnd/>
            <a:tailEnd/>
          </a:ln>
        </p:spPr>
        <p:txBody>
          <a:bodyPr wrap="none" anchor="ctr"/>
          <a:lstStyle/>
          <a:p>
            <a:endParaRPr lang="en-GB"/>
          </a:p>
        </p:txBody>
      </p:sp>
      <p:sp>
        <p:nvSpPr>
          <p:cNvPr id="92" name="Rectangle 196">
            <a:extLst>
              <a:ext uri="{FF2B5EF4-FFF2-40B4-BE49-F238E27FC236}">
                <a16:creationId xmlns:a16="http://schemas.microsoft.com/office/drawing/2014/main" id="{62005682-7647-472E-9547-C150337E1723}"/>
              </a:ext>
            </a:extLst>
          </p:cNvPr>
          <p:cNvSpPr>
            <a:spLocks noChangeArrowheads="1"/>
          </p:cNvSpPr>
          <p:nvPr/>
        </p:nvSpPr>
        <p:spPr bwMode="auto">
          <a:xfrm>
            <a:off x="6391051" y="3162300"/>
            <a:ext cx="304800" cy="304800"/>
          </a:xfrm>
          <a:prstGeom prst="rect">
            <a:avLst/>
          </a:prstGeom>
          <a:noFill/>
          <a:ln w="9525">
            <a:solidFill>
              <a:schemeClr val="tx1"/>
            </a:solidFill>
            <a:miter lim="800000"/>
            <a:headEnd/>
            <a:tailEnd/>
          </a:ln>
        </p:spPr>
        <p:txBody>
          <a:bodyPr wrap="none" anchor="ctr"/>
          <a:lstStyle/>
          <a:p>
            <a:endParaRPr lang="en-GB"/>
          </a:p>
        </p:txBody>
      </p:sp>
      <p:sp>
        <p:nvSpPr>
          <p:cNvPr id="93" name="Rectangle 196">
            <a:extLst>
              <a:ext uri="{FF2B5EF4-FFF2-40B4-BE49-F238E27FC236}">
                <a16:creationId xmlns:a16="http://schemas.microsoft.com/office/drawing/2014/main" id="{9B7F4723-5D53-4F29-A15A-3851DC5D2D14}"/>
              </a:ext>
            </a:extLst>
          </p:cNvPr>
          <p:cNvSpPr>
            <a:spLocks noChangeArrowheads="1"/>
          </p:cNvSpPr>
          <p:nvPr/>
        </p:nvSpPr>
        <p:spPr bwMode="auto">
          <a:xfrm>
            <a:off x="6086251" y="3162300"/>
            <a:ext cx="304800" cy="304800"/>
          </a:xfrm>
          <a:prstGeom prst="rect">
            <a:avLst/>
          </a:prstGeom>
          <a:noFill/>
          <a:ln w="9525">
            <a:solidFill>
              <a:schemeClr val="tx1"/>
            </a:solidFill>
            <a:miter lim="800000"/>
            <a:headEnd/>
            <a:tailEnd/>
          </a:ln>
        </p:spPr>
        <p:txBody>
          <a:bodyPr wrap="none" anchor="ctr"/>
          <a:lstStyle/>
          <a:p>
            <a:endParaRPr lang="en-GB"/>
          </a:p>
        </p:txBody>
      </p:sp>
      <p:sp>
        <p:nvSpPr>
          <p:cNvPr id="2094" name="Rectangle 174"/>
          <p:cNvSpPr>
            <a:spLocks noChangeArrowheads="1"/>
          </p:cNvSpPr>
          <p:nvPr/>
        </p:nvSpPr>
        <p:spPr bwMode="auto">
          <a:xfrm>
            <a:off x="6086251" y="3467100"/>
            <a:ext cx="304800" cy="304800"/>
          </a:xfrm>
          <a:prstGeom prst="rect">
            <a:avLst/>
          </a:prstGeom>
          <a:noFill/>
          <a:ln w="28575">
            <a:solidFill>
              <a:srgbClr val="CC3300"/>
            </a:solidFill>
            <a:miter lim="800000"/>
            <a:headEnd/>
            <a:tailEnd/>
          </a:ln>
        </p:spPr>
        <p:txBody>
          <a:bodyPr wrap="none" anchor="ctr"/>
          <a:lstStyle/>
          <a:p>
            <a:endParaRPr lang="en-GB"/>
          </a:p>
        </p:txBody>
      </p:sp>
      <p:sp>
        <p:nvSpPr>
          <p:cNvPr id="2104" name="Rectangle 184"/>
          <p:cNvSpPr>
            <a:spLocks noChangeArrowheads="1"/>
          </p:cNvSpPr>
          <p:nvPr/>
        </p:nvSpPr>
        <p:spPr bwMode="auto">
          <a:xfrm>
            <a:off x="6391275" y="3467100"/>
            <a:ext cx="304800" cy="304800"/>
          </a:xfrm>
          <a:prstGeom prst="rect">
            <a:avLst/>
          </a:prstGeom>
          <a:noFill/>
          <a:ln w="28575">
            <a:solidFill>
              <a:srgbClr val="CC3300"/>
            </a:solidFill>
            <a:miter lim="800000"/>
            <a:headEnd/>
            <a:tailEnd/>
          </a:ln>
        </p:spPr>
        <p:txBody>
          <a:bodyPr wrap="none" anchor="ctr"/>
          <a:lstStyle/>
          <a:p>
            <a:endParaRPr lang="en-GB"/>
          </a:p>
        </p:txBody>
      </p:sp>
      <p:sp>
        <p:nvSpPr>
          <p:cNvPr id="2083" name="Rectangle 163"/>
          <p:cNvSpPr>
            <a:spLocks noChangeArrowheads="1"/>
          </p:cNvSpPr>
          <p:nvPr/>
        </p:nvSpPr>
        <p:spPr bwMode="auto">
          <a:xfrm>
            <a:off x="6696075" y="3467100"/>
            <a:ext cx="304800" cy="304800"/>
          </a:xfrm>
          <a:prstGeom prst="rect">
            <a:avLst/>
          </a:prstGeom>
          <a:noFill/>
          <a:ln w="28575">
            <a:solidFill>
              <a:srgbClr val="CC3300"/>
            </a:solidFill>
            <a:miter lim="800000"/>
            <a:headEnd/>
            <a:tailEnd/>
          </a:ln>
        </p:spPr>
        <p:txBody>
          <a:bodyPr wrap="none" anchor="ctr"/>
          <a:lstStyle/>
          <a:p>
            <a:endParaRPr lang="en-GB"/>
          </a:p>
        </p:txBody>
      </p:sp>
    </p:spTree>
    <p:extLst>
      <p:ext uri="{BB962C8B-B14F-4D97-AF65-F5344CB8AC3E}">
        <p14:creationId xmlns:p14="http://schemas.microsoft.com/office/powerpoint/2010/main" val="18078387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normAutofit fontScale="90000"/>
          </a:bodyPr>
          <a:lstStyle/>
          <a:p>
            <a:r>
              <a:rPr lang="en-GB" sz="3200" b="1" dirty="0"/>
              <a:t>K-means, a Basic Clustering Method</a:t>
            </a:r>
          </a:p>
        </p:txBody>
      </p:sp>
      <p:sp>
        <p:nvSpPr>
          <p:cNvPr id="23555" name="Rectangle 3"/>
          <p:cNvSpPr>
            <a:spLocks noGrp="1" noChangeArrowheads="1"/>
          </p:cNvSpPr>
          <p:nvPr>
            <p:ph idx="1"/>
          </p:nvPr>
        </p:nvSpPr>
        <p:spPr/>
        <p:txBody>
          <a:bodyPr/>
          <a:lstStyle/>
          <a:p>
            <a:pPr marL="285750" indent="-285750"/>
            <a:r>
              <a:rPr lang="en-GB" sz="2800" b="1" dirty="0"/>
              <a:t>Outline of main steps</a:t>
            </a:r>
          </a:p>
          <a:p>
            <a:pPr marL="819150" lvl="1" indent="-342900">
              <a:buFont typeface="Wingdings" pitchFamily="2" charset="2"/>
              <a:buAutoNum type="arabicPeriod"/>
            </a:pPr>
            <a:r>
              <a:rPr lang="en-GB" sz="2400" dirty="0"/>
              <a:t>Define the number of clusters (</a:t>
            </a:r>
            <a:r>
              <a:rPr lang="en-GB" sz="2400" i="1" dirty="0"/>
              <a:t>k</a:t>
            </a:r>
            <a:r>
              <a:rPr lang="en-GB" sz="2400" dirty="0"/>
              <a:t>)</a:t>
            </a:r>
          </a:p>
          <a:p>
            <a:pPr marL="819150" lvl="1" indent="-342900">
              <a:buFont typeface="Wingdings" pitchFamily="2" charset="2"/>
              <a:buAutoNum type="arabicPeriod"/>
            </a:pPr>
            <a:r>
              <a:rPr lang="en-GB" sz="2400" dirty="0"/>
              <a:t>Choose k data objects randomly to serve as the initial </a:t>
            </a:r>
            <a:r>
              <a:rPr lang="en-GB" sz="2400" dirty="0" err="1"/>
              <a:t>centroids</a:t>
            </a:r>
            <a:r>
              <a:rPr lang="en-GB" sz="2400" dirty="0"/>
              <a:t> for the </a:t>
            </a:r>
            <a:r>
              <a:rPr lang="en-GB" sz="2400" i="1" dirty="0"/>
              <a:t>k</a:t>
            </a:r>
            <a:r>
              <a:rPr lang="en-GB" sz="2400" dirty="0"/>
              <a:t> clusters</a:t>
            </a:r>
          </a:p>
          <a:p>
            <a:pPr marL="819150" lvl="1" indent="-342900">
              <a:buFont typeface="Wingdings" pitchFamily="2" charset="2"/>
              <a:buAutoNum type="arabicPeriod"/>
            </a:pPr>
            <a:r>
              <a:rPr lang="en-GB" sz="2400" dirty="0"/>
              <a:t>Assign each data object to the cluster represented by its nearest </a:t>
            </a:r>
            <a:r>
              <a:rPr lang="en-GB" sz="2400" dirty="0" err="1"/>
              <a:t>centroid</a:t>
            </a:r>
            <a:endParaRPr lang="en-GB" sz="2400" dirty="0"/>
          </a:p>
          <a:p>
            <a:pPr marL="819150" lvl="1" indent="-342900">
              <a:buFont typeface="Wingdings" pitchFamily="2" charset="2"/>
              <a:buAutoNum type="arabicPeriod"/>
            </a:pPr>
            <a:r>
              <a:rPr lang="en-GB" sz="2400" dirty="0"/>
              <a:t>Find a new </a:t>
            </a:r>
            <a:r>
              <a:rPr lang="en-GB" sz="2400" dirty="0" err="1"/>
              <a:t>centroid</a:t>
            </a:r>
            <a:r>
              <a:rPr lang="en-GB" sz="2400" dirty="0"/>
              <a:t> for each cluster by calculating the mean vector of its members</a:t>
            </a:r>
          </a:p>
          <a:p>
            <a:pPr marL="819150" lvl="1" indent="-342900">
              <a:buFont typeface="Wingdings" pitchFamily="2" charset="2"/>
              <a:buAutoNum type="arabicPeriod"/>
            </a:pPr>
            <a:r>
              <a:rPr lang="en-GB" sz="2400" dirty="0"/>
              <a:t>Undo the memberships of all data objects. Go back to Step 3 and repeat the process until cluster membership no longer changes or a maximum number of iterations is reached.</a:t>
            </a:r>
            <a:endParaRPr lang="en-US" sz="2400" dirty="0"/>
          </a:p>
        </p:txBody>
      </p:sp>
    </p:spTree>
    <p:extLst>
      <p:ext uri="{BB962C8B-B14F-4D97-AF65-F5344CB8AC3E}">
        <p14:creationId xmlns:p14="http://schemas.microsoft.com/office/powerpoint/2010/main" val="4996066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1" name="Rectangle 2"/>
          <p:cNvSpPr>
            <a:spLocks noGrp="1" noChangeArrowheads="1"/>
          </p:cNvSpPr>
          <p:nvPr>
            <p:ph type="title" idx="4294967295"/>
          </p:nvPr>
        </p:nvSpPr>
        <p:spPr>
          <a:xfrm>
            <a:off x="0" y="214313"/>
            <a:ext cx="7272338" cy="523875"/>
          </a:xfrm>
        </p:spPr>
        <p:txBody>
          <a:bodyPr>
            <a:normAutofit fontScale="90000"/>
          </a:bodyPr>
          <a:lstStyle/>
          <a:p>
            <a:r>
              <a:rPr lang="en-GB" sz="3200" b="1" dirty="0"/>
              <a:t>K-means, a Basic Clustering Method</a:t>
            </a:r>
          </a:p>
        </p:txBody>
      </p:sp>
      <p:sp>
        <p:nvSpPr>
          <p:cNvPr id="24582" name="Rectangle 3"/>
          <p:cNvSpPr>
            <a:spLocks noGrp="1" noChangeArrowheads="1"/>
          </p:cNvSpPr>
          <p:nvPr>
            <p:ph type="body" idx="4294967295"/>
          </p:nvPr>
        </p:nvSpPr>
        <p:spPr>
          <a:xfrm>
            <a:off x="0" y="857250"/>
            <a:ext cx="8305800" cy="457200"/>
          </a:xfrm>
        </p:spPr>
        <p:txBody>
          <a:bodyPr>
            <a:normAutofit lnSpcReduction="10000"/>
          </a:bodyPr>
          <a:lstStyle/>
          <a:p>
            <a:pPr marL="190500" indent="-190500">
              <a:lnSpc>
                <a:spcPct val="90000"/>
              </a:lnSpc>
            </a:pPr>
            <a:r>
              <a:rPr lang="en-GB" sz="2800" b="1" dirty="0"/>
              <a:t>Illustration of the method:</a:t>
            </a:r>
          </a:p>
        </p:txBody>
      </p:sp>
      <p:grpSp>
        <p:nvGrpSpPr>
          <p:cNvPr id="6" name="Group 1216"/>
          <p:cNvGrpSpPr>
            <a:grpSpLocks/>
          </p:cNvGrpSpPr>
          <p:nvPr/>
        </p:nvGrpSpPr>
        <p:grpSpPr bwMode="auto">
          <a:xfrm>
            <a:off x="357158" y="3962400"/>
            <a:ext cx="2286000" cy="1981200"/>
            <a:chOff x="240" y="2496"/>
            <a:chExt cx="1440" cy="1248"/>
          </a:xfrm>
        </p:grpSpPr>
        <p:sp>
          <p:nvSpPr>
            <p:cNvPr id="24578" name="Line 214"/>
            <p:cNvSpPr>
              <a:spLocks noChangeShapeType="1"/>
            </p:cNvSpPr>
            <p:nvPr/>
          </p:nvSpPr>
          <p:spPr bwMode="auto">
            <a:xfrm flipV="1">
              <a:off x="1263" y="3201"/>
              <a:ext cx="48" cy="96"/>
            </a:xfrm>
            <a:prstGeom prst="line">
              <a:avLst/>
            </a:prstGeom>
            <a:noFill/>
            <a:ln w="9525">
              <a:solidFill>
                <a:schemeClr val="tx1"/>
              </a:solidFill>
              <a:round/>
              <a:headEnd/>
              <a:tailEnd type="stealth" w="sm" len="med"/>
            </a:ln>
          </p:spPr>
          <p:txBody>
            <a:bodyPr/>
            <a:lstStyle/>
            <a:p>
              <a:endParaRPr lang="en-GB"/>
            </a:p>
          </p:txBody>
        </p:sp>
        <p:sp>
          <p:nvSpPr>
            <p:cNvPr id="24579" name="Line 213"/>
            <p:cNvSpPr>
              <a:spLocks noChangeShapeType="1"/>
            </p:cNvSpPr>
            <p:nvPr/>
          </p:nvSpPr>
          <p:spPr bwMode="auto">
            <a:xfrm flipH="1">
              <a:off x="990" y="2645"/>
              <a:ext cx="141" cy="86"/>
            </a:xfrm>
            <a:prstGeom prst="line">
              <a:avLst/>
            </a:prstGeom>
            <a:noFill/>
            <a:ln w="9525">
              <a:solidFill>
                <a:schemeClr val="tx1"/>
              </a:solidFill>
              <a:round/>
              <a:headEnd/>
              <a:tailEnd type="stealth" w="sm" len="med"/>
            </a:ln>
          </p:spPr>
          <p:txBody>
            <a:bodyPr/>
            <a:lstStyle/>
            <a:p>
              <a:endParaRPr lang="en-GB"/>
            </a:p>
          </p:txBody>
        </p:sp>
        <p:sp>
          <p:nvSpPr>
            <p:cNvPr id="24661" name="Oval 12"/>
            <p:cNvSpPr>
              <a:spLocks noChangeArrowheads="1"/>
            </p:cNvSpPr>
            <p:nvPr/>
          </p:nvSpPr>
          <p:spPr bwMode="auto">
            <a:xfrm>
              <a:off x="1246" y="3252"/>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662" name="Oval 13"/>
            <p:cNvSpPr>
              <a:spLocks noChangeArrowheads="1"/>
            </p:cNvSpPr>
            <p:nvPr/>
          </p:nvSpPr>
          <p:spPr bwMode="auto">
            <a:xfrm>
              <a:off x="384" y="2976"/>
              <a:ext cx="64"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663" name="Oval 14"/>
            <p:cNvSpPr>
              <a:spLocks noChangeArrowheads="1"/>
            </p:cNvSpPr>
            <p:nvPr/>
          </p:nvSpPr>
          <p:spPr bwMode="auto">
            <a:xfrm>
              <a:off x="704" y="2614"/>
              <a:ext cx="64"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664" name="Oval 15"/>
            <p:cNvSpPr>
              <a:spLocks noChangeArrowheads="1"/>
            </p:cNvSpPr>
            <p:nvPr/>
          </p:nvSpPr>
          <p:spPr bwMode="auto">
            <a:xfrm>
              <a:off x="992" y="3010"/>
              <a:ext cx="64"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665" name="Oval 16"/>
            <p:cNvSpPr>
              <a:spLocks noChangeArrowheads="1"/>
            </p:cNvSpPr>
            <p:nvPr/>
          </p:nvSpPr>
          <p:spPr bwMode="auto">
            <a:xfrm>
              <a:off x="1097" y="2614"/>
              <a:ext cx="64"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666" name="Oval 17"/>
            <p:cNvSpPr>
              <a:spLocks noChangeArrowheads="1"/>
            </p:cNvSpPr>
            <p:nvPr/>
          </p:nvSpPr>
          <p:spPr bwMode="auto">
            <a:xfrm>
              <a:off x="928" y="2592"/>
              <a:ext cx="64"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667" name="Oval 18"/>
            <p:cNvSpPr>
              <a:spLocks noChangeArrowheads="1"/>
            </p:cNvSpPr>
            <p:nvPr/>
          </p:nvSpPr>
          <p:spPr bwMode="auto">
            <a:xfrm>
              <a:off x="526" y="3010"/>
              <a:ext cx="64"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668" name="Oval 19"/>
            <p:cNvSpPr>
              <a:spLocks noChangeArrowheads="1"/>
            </p:cNvSpPr>
            <p:nvPr/>
          </p:nvSpPr>
          <p:spPr bwMode="auto">
            <a:xfrm>
              <a:off x="1330" y="2724"/>
              <a:ext cx="64"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669" name="Oval 20"/>
            <p:cNvSpPr>
              <a:spLocks noChangeArrowheads="1"/>
            </p:cNvSpPr>
            <p:nvPr/>
          </p:nvSpPr>
          <p:spPr bwMode="auto">
            <a:xfrm>
              <a:off x="526" y="3340"/>
              <a:ext cx="64"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670" name="Oval 21"/>
            <p:cNvSpPr>
              <a:spLocks noChangeArrowheads="1"/>
            </p:cNvSpPr>
            <p:nvPr/>
          </p:nvSpPr>
          <p:spPr bwMode="auto">
            <a:xfrm>
              <a:off x="1436" y="3010"/>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671" name="Oval 22"/>
            <p:cNvSpPr>
              <a:spLocks noChangeArrowheads="1"/>
            </p:cNvSpPr>
            <p:nvPr/>
          </p:nvSpPr>
          <p:spPr bwMode="auto">
            <a:xfrm>
              <a:off x="1330" y="3428"/>
              <a:ext cx="64"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672" name="Oval 23"/>
            <p:cNvSpPr>
              <a:spLocks noChangeArrowheads="1"/>
            </p:cNvSpPr>
            <p:nvPr/>
          </p:nvSpPr>
          <p:spPr bwMode="auto">
            <a:xfrm>
              <a:off x="463" y="3164"/>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673" name="Oval 24"/>
            <p:cNvSpPr>
              <a:spLocks noChangeArrowheads="1"/>
            </p:cNvSpPr>
            <p:nvPr/>
          </p:nvSpPr>
          <p:spPr bwMode="auto">
            <a:xfrm>
              <a:off x="672" y="2910"/>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674" name="Oval 25"/>
            <p:cNvSpPr>
              <a:spLocks noChangeArrowheads="1"/>
            </p:cNvSpPr>
            <p:nvPr/>
          </p:nvSpPr>
          <p:spPr bwMode="auto">
            <a:xfrm>
              <a:off x="849" y="2910"/>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675" name="Oval 26"/>
            <p:cNvSpPr>
              <a:spLocks noChangeArrowheads="1"/>
            </p:cNvSpPr>
            <p:nvPr/>
          </p:nvSpPr>
          <p:spPr bwMode="auto">
            <a:xfrm>
              <a:off x="1224" y="3120"/>
              <a:ext cx="64"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676" name="Oval 27"/>
            <p:cNvSpPr>
              <a:spLocks noChangeArrowheads="1"/>
            </p:cNvSpPr>
            <p:nvPr/>
          </p:nvSpPr>
          <p:spPr bwMode="auto">
            <a:xfrm>
              <a:off x="1013" y="2768"/>
              <a:ext cx="63"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677" name="Oval 28"/>
            <p:cNvSpPr>
              <a:spLocks noChangeArrowheads="1"/>
            </p:cNvSpPr>
            <p:nvPr/>
          </p:nvSpPr>
          <p:spPr bwMode="auto">
            <a:xfrm>
              <a:off x="611" y="3362"/>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678" name="Oval 29"/>
            <p:cNvSpPr>
              <a:spLocks noChangeArrowheads="1"/>
            </p:cNvSpPr>
            <p:nvPr/>
          </p:nvSpPr>
          <p:spPr bwMode="auto">
            <a:xfrm>
              <a:off x="1415" y="2900"/>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679" name="Oval 30"/>
            <p:cNvSpPr>
              <a:spLocks noChangeArrowheads="1"/>
            </p:cNvSpPr>
            <p:nvPr/>
          </p:nvSpPr>
          <p:spPr bwMode="auto">
            <a:xfrm>
              <a:off x="336" y="3582"/>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680" name="Oval 31"/>
            <p:cNvSpPr>
              <a:spLocks noChangeArrowheads="1"/>
            </p:cNvSpPr>
            <p:nvPr/>
          </p:nvSpPr>
          <p:spPr bwMode="auto">
            <a:xfrm>
              <a:off x="1521" y="3186"/>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5801" name="AutoShape 33"/>
            <p:cNvSpPr>
              <a:spLocks noChangeArrowheads="1"/>
            </p:cNvSpPr>
            <p:nvPr/>
          </p:nvSpPr>
          <p:spPr bwMode="auto">
            <a:xfrm>
              <a:off x="886" y="2724"/>
              <a:ext cx="63" cy="66"/>
            </a:xfrm>
            <a:prstGeom prst="plus">
              <a:avLst>
                <a:gd name="adj" fmla="val 25000"/>
              </a:avLst>
            </a:prstGeom>
            <a:solidFill>
              <a:srgbClr val="4D4D4D"/>
            </a:solidFill>
            <a:ln w="9525">
              <a:solidFill>
                <a:schemeClr val="bg2"/>
              </a:solidFill>
              <a:miter lim="800000"/>
              <a:headEnd/>
              <a:tailEnd/>
            </a:ln>
          </p:spPr>
          <p:txBody>
            <a:bodyPr wrap="none" anchor="ctr"/>
            <a:lstStyle/>
            <a:p>
              <a:endParaRPr lang="en-GB"/>
            </a:p>
          </p:txBody>
        </p:sp>
        <p:sp>
          <p:nvSpPr>
            <p:cNvPr id="24682" name="Oval 30"/>
            <p:cNvSpPr>
              <a:spLocks noChangeArrowheads="1"/>
            </p:cNvSpPr>
            <p:nvPr/>
          </p:nvSpPr>
          <p:spPr bwMode="auto">
            <a:xfrm>
              <a:off x="513" y="3516"/>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683" name="Oval 30"/>
            <p:cNvSpPr>
              <a:spLocks noChangeArrowheads="1"/>
            </p:cNvSpPr>
            <p:nvPr/>
          </p:nvSpPr>
          <p:spPr bwMode="auto">
            <a:xfrm>
              <a:off x="882" y="2724"/>
              <a:ext cx="63"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684" name="Oval 30"/>
            <p:cNvSpPr>
              <a:spLocks noChangeArrowheads="1"/>
            </p:cNvSpPr>
            <p:nvPr/>
          </p:nvSpPr>
          <p:spPr bwMode="auto">
            <a:xfrm>
              <a:off x="1179" y="3024"/>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685" name="Rectangle 205"/>
            <p:cNvSpPr>
              <a:spLocks noChangeArrowheads="1"/>
            </p:cNvSpPr>
            <p:nvPr/>
          </p:nvSpPr>
          <p:spPr bwMode="auto">
            <a:xfrm>
              <a:off x="240" y="2496"/>
              <a:ext cx="1440" cy="1248"/>
            </a:xfrm>
            <a:prstGeom prst="rect">
              <a:avLst/>
            </a:prstGeom>
            <a:noFill/>
            <a:ln w="9525">
              <a:solidFill>
                <a:schemeClr val="tx1"/>
              </a:solidFill>
              <a:miter lim="800000"/>
              <a:headEnd/>
              <a:tailEnd/>
            </a:ln>
          </p:spPr>
          <p:txBody>
            <a:bodyPr wrap="none" anchor="ctr"/>
            <a:lstStyle/>
            <a:p>
              <a:endParaRPr lang="en-GB"/>
            </a:p>
          </p:txBody>
        </p:sp>
        <p:sp>
          <p:nvSpPr>
            <p:cNvPr id="24686" name="Line 206"/>
            <p:cNvSpPr>
              <a:spLocks noChangeShapeType="1"/>
            </p:cNvSpPr>
            <p:nvPr/>
          </p:nvSpPr>
          <p:spPr bwMode="auto">
            <a:xfrm>
              <a:off x="384" y="2496"/>
              <a:ext cx="624" cy="432"/>
            </a:xfrm>
            <a:prstGeom prst="line">
              <a:avLst/>
            </a:prstGeom>
            <a:noFill/>
            <a:ln w="9525">
              <a:solidFill>
                <a:schemeClr val="tx1"/>
              </a:solidFill>
              <a:prstDash val="lgDash"/>
              <a:round/>
              <a:headEnd/>
              <a:tailEnd/>
            </a:ln>
          </p:spPr>
          <p:txBody>
            <a:bodyPr/>
            <a:lstStyle/>
            <a:p>
              <a:endParaRPr lang="en-GB"/>
            </a:p>
          </p:txBody>
        </p:sp>
        <p:sp>
          <p:nvSpPr>
            <p:cNvPr id="24687" name="Line 207"/>
            <p:cNvSpPr>
              <a:spLocks noChangeShapeType="1"/>
            </p:cNvSpPr>
            <p:nvPr/>
          </p:nvSpPr>
          <p:spPr bwMode="auto">
            <a:xfrm flipH="1">
              <a:off x="672" y="2928"/>
              <a:ext cx="336" cy="816"/>
            </a:xfrm>
            <a:prstGeom prst="line">
              <a:avLst/>
            </a:prstGeom>
            <a:noFill/>
            <a:ln w="9525">
              <a:solidFill>
                <a:schemeClr val="tx1"/>
              </a:solidFill>
              <a:prstDash val="lgDash"/>
              <a:round/>
              <a:headEnd/>
              <a:tailEnd/>
            </a:ln>
          </p:spPr>
          <p:txBody>
            <a:bodyPr/>
            <a:lstStyle/>
            <a:p>
              <a:endParaRPr lang="en-GB"/>
            </a:p>
          </p:txBody>
        </p:sp>
        <p:sp>
          <p:nvSpPr>
            <p:cNvPr id="24688" name="Line 208"/>
            <p:cNvSpPr>
              <a:spLocks noChangeShapeType="1"/>
            </p:cNvSpPr>
            <p:nvPr/>
          </p:nvSpPr>
          <p:spPr bwMode="auto">
            <a:xfrm flipV="1">
              <a:off x="1008" y="2784"/>
              <a:ext cx="672" cy="144"/>
            </a:xfrm>
            <a:prstGeom prst="line">
              <a:avLst/>
            </a:prstGeom>
            <a:noFill/>
            <a:ln w="9525">
              <a:solidFill>
                <a:schemeClr val="tx1"/>
              </a:solidFill>
              <a:prstDash val="lgDash"/>
              <a:round/>
              <a:headEnd/>
              <a:tailEnd/>
            </a:ln>
          </p:spPr>
          <p:txBody>
            <a:bodyPr/>
            <a:lstStyle/>
            <a:p>
              <a:endParaRPr lang="en-GB"/>
            </a:p>
          </p:txBody>
        </p:sp>
        <p:sp>
          <p:nvSpPr>
            <p:cNvPr id="24689" name="AutoShape 209"/>
            <p:cNvSpPr>
              <a:spLocks noChangeArrowheads="1"/>
            </p:cNvSpPr>
            <p:nvPr/>
          </p:nvSpPr>
          <p:spPr bwMode="auto">
            <a:xfrm>
              <a:off x="960" y="2708"/>
              <a:ext cx="48" cy="48"/>
            </a:xfrm>
            <a:prstGeom prst="triangle">
              <a:avLst>
                <a:gd name="adj" fmla="val 50000"/>
              </a:avLst>
            </a:prstGeom>
            <a:solidFill>
              <a:schemeClr val="folHlink"/>
            </a:solidFill>
            <a:ln w="9525">
              <a:solidFill>
                <a:schemeClr val="tx1"/>
              </a:solidFill>
              <a:miter lim="800000"/>
              <a:headEnd/>
              <a:tailEnd/>
            </a:ln>
          </p:spPr>
          <p:txBody>
            <a:bodyPr wrap="none" anchor="ctr"/>
            <a:lstStyle/>
            <a:p>
              <a:endParaRPr lang="en-GB"/>
            </a:p>
          </p:txBody>
        </p:sp>
        <p:sp>
          <p:nvSpPr>
            <p:cNvPr id="24690" name="AutoShape 210"/>
            <p:cNvSpPr>
              <a:spLocks noChangeArrowheads="1"/>
            </p:cNvSpPr>
            <p:nvPr/>
          </p:nvSpPr>
          <p:spPr bwMode="auto">
            <a:xfrm>
              <a:off x="576" y="3264"/>
              <a:ext cx="48" cy="48"/>
            </a:xfrm>
            <a:prstGeom prst="triangle">
              <a:avLst>
                <a:gd name="adj" fmla="val 50000"/>
              </a:avLst>
            </a:prstGeom>
            <a:solidFill>
              <a:srgbClr val="FF6600"/>
            </a:solidFill>
            <a:ln w="9525">
              <a:solidFill>
                <a:schemeClr val="tx1"/>
              </a:solidFill>
              <a:miter lim="800000"/>
              <a:headEnd/>
              <a:tailEnd/>
            </a:ln>
          </p:spPr>
          <p:txBody>
            <a:bodyPr wrap="none" anchor="ctr"/>
            <a:lstStyle/>
            <a:p>
              <a:endParaRPr lang="en-GB"/>
            </a:p>
          </p:txBody>
        </p:sp>
        <p:sp>
          <p:nvSpPr>
            <p:cNvPr id="24691" name="AutoShape 211"/>
            <p:cNvSpPr>
              <a:spLocks noChangeArrowheads="1"/>
            </p:cNvSpPr>
            <p:nvPr/>
          </p:nvSpPr>
          <p:spPr bwMode="auto">
            <a:xfrm>
              <a:off x="1296" y="3168"/>
              <a:ext cx="48" cy="48"/>
            </a:xfrm>
            <a:prstGeom prst="triangle">
              <a:avLst>
                <a:gd name="adj" fmla="val 50000"/>
              </a:avLst>
            </a:prstGeom>
            <a:solidFill>
              <a:schemeClr val="hlink"/>
            </a:solidFill>
            <a:ln w="9525">
              <a:solidFill>
                <a:schemeClr val="tx1"/>
              </a:solidFill>
              <a:miter lim="800000"/>
              <a:headEnd/>
              <a:tailEnd/>
            </a:ln>
          </p:spPr>
          <p:txBody>
            <a:bodyPr wrap="none" anchor="ctr"/>
            <a:lstStyle/>
            <a:p>
              <a:endParaRPr lang="en-GB"/>
            </a:p>
          </p:txBody>
        </p:sp>
        <p:sp>
          <p:nvSpPr>
            <p:cNvPr id="24692" name="Line 212"/>
            <p:cNvSpPr>
              <a:spLocks noChangeShapeType="1"/>
            </p:cNvSpPr>
            <p:nvPr/>
          </p:nvSpPr>
          <p:spPr bwMode="auto">
            <a:xfrm>
              <a:off x="556" y="3067"/>
              <a:ext cx="48" cy="192"/>
            </a:xfrm>
            <a:prstGeom prst="line">
              <a:avLst/>
            </a:prstGeom>
            <a:noFill/>
            <a:ln w="9525">
              <a:solidFill>
                <a:schemeClr val="tx1"/>
              </a:solidFill>
              <a:round/>
              <a:headEnd/>
              <a:tailEnd type="stealth" w="sm" len="med"/>
            </a:ln>
          </p:spPr>
          <p:txBody>
            <a:bodyPr/>
            <a:lstStyle/>
            <a:p>
              <a:endParaRPr lang="en-GB"/>
            </a:p>
          </p:txBody>
        </p:sp>
      </p:grpSp>
      <p:grpSp>
        <p:nvGrpSpPr>
          <p:cNvPr id="7" name="Group 1215"/>
          <p:cNvGrpSpPr>
            <a:grpSpLocks/>
          </p:cNvGrpSpPr>
          <p:nvPr/>
        </p:nvGrpSpPr>
        <p:grpSpPr bwMode="auto">
          <a:xfrm>
            <a:off x="3219421" y="3962400"/>
            <a:ext cx="2286000" cy="1981200"/>
            <a:chOff x="2016" y="2496"/>
            <a:chExt cx="1440" cy="1248"/>
          </a:xfrm>
        </p:grpSpPr>
        <p:sp>
          <p:nvSpPr>
            <p:cNvPr id="24693" name="Oval 12"/>
            <p:cNvSpPr>
              <a:spLocks noChangeArrowheads="1"/>
            </p:cNvSpPr>
            <p:nvPr/>
          </p:nvSpPr>
          <p:spPr bwMode="auto">
            <a:xfrm>
              <a:off x="3022" y="3252"/>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694" name="Oval 13"/>
            <p:cNvSpPr>
              <a:spLocks noChangeArrowheads="1"/>
            </p:cNvSpPr>
            <p:nvPr/>
          </p:nvSpPr>
          <p:spPr bwMode="auto">
            <a:xfrm>
              <a:off x="2160" y="2976"/>
              <a:ext cx="64"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695" name="Oval 14"/>
            <p:cNvSpPr>
              <a:spLocks noChangeArrowheads="1"/>
            </p:cNvSpPr>
            <p:nvPr/>
          </p:nvSpPr>
          <p:spPr bwMode="auto">
            <a:xfrm>
              <a:off x="2480" y="2614"/>
              <a:ext cx="64"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696" name="Oval 15"/>
            <p:cNvSpPr>
              <a:spLocks noChangeArrowheads="1"/>
            </p:cNvSpPr>
            <p:nvPr/>
          </p:nvSpPr>
          <p:spPr bwMode="auto">
            <a:xfrm>
              <a:off x="2768" y="3010"/>
              <a:ext cx="64"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697" name="Oval 16"/>
            <p:cNvSpPr>
              <a:spLocks noChangeArrowheads="1"/>
            </p:cNvSpPr>
            <p:nvPr/>
          </p:nvSpPr>
          <p:spPr bwMode="auto">
            <a:xfrm>
              <a:off x="2873" y="2614"/>
              <a:ext cx="64"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698" name="Oval 17"/>
            <p:cNvSpPr>
              <a:spLocks noChangeArrowheads="1"/>
            </p:cNvSpPr>
            <p:nvPr/>
          </p:nvSpPr>
          <p:spPr bwMode="auto">
            <a:xfrm>
              <a:off x="2704" y="2592"/>
              <a:ext cx="64"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699" name="Oval 18"/>
            <p:cNvSpPr>
              <a:spLocks noChangeArrowheads="1"/>
            </p:cNvSpPr>
            <p:nvPr/>
          </p:nvSpPr>
          <p:spPr bwMode="auto">
            <a:xfrm>
              <a:off x="2302" y="3010"/>
              <a:ext cx="64"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700" name="Oval 19"/>
            <p:cNvSpPr>
              <a:spLocks noChangeArrowheads="1"/>
            </p:cNvSpPr>
            <p:nvPr/>
          </p:nvSpPr>
          <p:spPr bwMode="auto">
            <a:xfrm>
              <a:off x="3106" y="2724"/>
              <a:ext cx="64"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701" name="Oval 20"/>
            <p:cNvSpPr>
              <a:spLocks noChangeArrowheads="1"/>
            </p:cNvSpPr>
            <p:nvPr/>
          </p:nvSpPr>
          <p:spPr bwMode="auto">
            <a:xfrm>
              <a:off x="2302" y="3340"/>
              <a:ext cx="64"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702" name="Oval 21"/>
            <p:cNvSpPr>
              <a:spLocks noChangeArrowheads="1"/>
            </p:cNvSpPr>
            <p:nvPr/>
          </p:nvSpPr>
          <p:spPr bwMode="auto">
            <a:xfrm>
              <a:off x="3212" y="3010"/>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703" name="Oval 22"/>
            <p:cNvSpPr>
              <a:spLocks noChangeArrowheads="1"/>
            </p:cNvSpPr>
            <p:nvPr/>
          </p:nvSpPr>
          <p:spPr bwMode="auto">
            <a:xfrm>
              <a:off x="3106" y="3428"/>
              <a:ext cx="64"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704" name="Oval 23"/>
            <p:cNvSpPr>
              <a:spLocks noChangeArrowheads="1"/>
            </p:cNvSpPr>
            <p:nvPr/>
          </p:nvSpPr>
          <p:spPr bwMode="auto">
            <a:xfrm>
              <a:off x="2239" y="3164"/>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705" name="Oval 24"/>
            <p:cNvSpPr>
              <a:spLocks noChangeArrowheads="1"/>
            </p:cNvSpPr>
            <p:nvPr/>
          </p:nvSpPr>
          <p:spPr bwMode="auto">
            <a:xfrm>
              <a:off x="2448" y="2910"/>
              <a:ext cx="63"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706" name="Oval 25"/>
            <p:cNvSpPr>
              <a:spLocks noChangeArrowheads="1"/>
            </p:cNvSpPr>
            <p:nvPr/>
          </p:nvSpPr>
          <p:spPr bwMode="auto">
            <a:xfrm>
              <a:off x="2625" y="2910"/>
              <a:ext cx="63"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707" name="Oval 26"/>
            <p:cNvSpPr>
              <a:spLocks noChangeArrowheads="1"/>
            </p:cNvSpPr>
            <p:nvPr/>
          </p:nvSpPr>
          <p:spPr bwMode="auto">
            <a:xfrm>
              <a:off x="3000" y="3120"/>
              <a:ext cx="64"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708" name="Oval 27"/>
            <p:cNvSpPr>
              <a:spLocks noChangeArrowheads="1"/>
            </p:cNvSpPr>
            <p:nvPr/>
          </p:nvSpPr>
          <p:spPr bwMode="auto">
            <a:xfrm>
              <a:off x="2789" y="2768"/>
              <a:ext cx="63"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709" name="Oval 28"/>
            <p:cNvSpPr>
              <a:spLocks noChangeArrowheads="1"/>
            </p:cNvSpPr>
            <p:nvPr/>
          </p:nvSpPr>
          <p:spPr bwMode="auto">
            <a:xfrm>
              <a:off x="2387" y="3362"/>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710" name="Oval 29"/>
            <p:cNvSpPr>
              <a:spLocks noChangeArrowheads="1"/>
            </p:cNvSpPr>
            <p:nvPr/>
          </p:nvSpPr>
          <p:spPr bwMode="auto">
            <a:xfrm>
              <a:off x="3191" y="2900"/>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711" name="Oval 30"/>
            <p:cNvSpPr>
              <a:spLocks noChangeArrowheads="1"/>
            </p:cNvSpPr>
            <p:nvPr/>
          </p:nvSpPr>
          <p:spPr bwMode="auto">
            <a:xfrm>
              <a:off x="2112" y="3582"/>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712" name="Oval 31"/>
            <p:cNvSpPr>
              <a:spLocks noChangeArrowheads="1"/>
            </p:cNvSpPr>
            <p:nvPr/>
          </p:nvSpPr>
          <p:spPr bwMode="auto">
            <a:xfrm>
              <a:off x="3297" y="3186"/>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5872" name="AutoShape 33"/>
            <p:cNvSpPr>
              <a:spLocks noChangeArrowheads="1"/>
            </p:cNvSpPr>
            <p:nvPr/>
          </p:nvSpPr>
          <p:spPr bwMode="auto">
            <a:xfrm>
              <a:off x="2662" y="2724"/>
              <a:ext cx="63" cy="66"/>
            </a:xfrm>
            <a:prstGeom prst="plus">
              <a:avLst>
                <a:gd name="adj" fmla="val 25000"/>
              </a:avLst>
            </a:prstGeom>
            <a:solidFill>
              <a:srgbClr val="4D4D4D"/>
            </a:solidFill>
            <a:ln w="9525">
              <a:solidFill>
                <a:schemeClr val="bg2"/>
              </a:solidFill>
              <a:miter lim="800000"/>
              <a:headEnd/>
              <a:tailEnd/>
            </a:ln>
          </p:spPr>
          <p:txBody>
            <a:bodyPr wrap="none" anchor="ctr"/>
            <a:lstStyle/>
            <a:p>
              <a:endParaRPr lang="en-GB"/>
            </a:p>
          </p:txBody>
        </p:sp>
        <p:sp>
          <p:nvSpPr>
            <p:cNvPr id="24714" name="Oval 30"/>
            <p:cNvSpPr>
              <a:spLocks noChangeArrowheads="1"/>
            </p:cNvSpPr>
            <p:nvPr/>
          </p:nvSpPr>
          <p:spPr bwMode="auto">
            <a:xfrm>
              <a:off x="2289" y="3516"/>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715" name="Oval 30"/>
            <p:cNvSpPr>
              <a:spLocks noChangeArrowheads="1"/>
            </p:cNvSpPr>
            <p:nvPr/>
          </p:nvSpPr>
          <p:spPr bwMode="auto">
            <a:xfrm>
              <a:off x="2658" y="2724"/>
              <a:ext cx="63"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716" name="Oval 30"/>
            <p:cNvSpPr>
              <a:spLocks noChangeArrowheads="1"/>
            </p:cNvSpPr>
            <p:nvPr/>
          </p:nvSpPr>
          <p:spPr bwMode="auto">
            <a:xfrm>
              <a:off x="2955" y="3024"/>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717" name="Rectangle 276"/>
            <p:cNvSpPr>
              <a:spLocks noChangeArrowheads="1"/>
            </p:cNvSpPr>
            <p:nvPr/>
          </p:nvSpPr>
          <p:spPr bwMode="auto">
            <a:xfrm>
              <a:off x="2016" y="2496"/>
              <a:ext cx="1440" cy="1248"/>
            </a:xfrm>
            <a:prstGeom prst="rect">
              <a:avLst/>
            </a:prstGeom>
            <a:noFill/>
            <a:ln w="9525">
              <a:solidFill>
                <a:schemeClr val="tx1"/>
              </a:solidFill>
              <a:miter lim="800000"/>
              <a:headEnd/>
              <a:tailEnd/>
            </a:ln>
          </p:spPr>
          <p:txBody>
            <a:bodyPr wrap="none" anchor="ctr"/>
            <a:lstStyle/>
            <a:p>
              <a:endParaRPr lang="en-GB"/>
            </a:p>
          </p:txBody>
        </p:sp>
        <p:sp>
          <p:nvSpPr>
            <p:cNvPr id="24718" name="Line 277"/>
            <p:cNvSpPr>
              <a:spLocks noChangeShapeType="1"/>
            </p:cNvSpPr>
            <p:nvPr/>
          </p:nvSpPr>
          <p:spPr bwMode="auto">
            <a:xfrm>
              <a:off x="2016" y="2688"/>
              <a:ext cx="624" cy="432"/>
            </a:xfrm>
            <a:prstGeom prst="line">
              <a:avLst/>
            </a:prstGeom>
            <a:noFill/>
            <a:ln w="9525">
              <a:solidFill>
                <a:schemeClr val="tx1"/>
              </a:solidFill>
              <a:prstDash val="lgDash"/>
              <a:round/>
              <a:headEnd/>
              <a:tailEnd/>
            </a:ln>
          </p:spPr>
          <p:txBody>
            <a:bodyPr/>
            <a:lstStyle/>
            <a:p>
              <a:endParaRPr lang="en-GB"/>
            </a:p>
          </p:txBody>
        </p:sp>
        <p:sp>
          <p:nvSpPr>
            <p:cNvPr id="24719" name="Line 278"/>
            <p:cNvSpPr>
              <a:spLocks noChangeShapeType="1"/>
            </p:cNvSpPr>
            <p:nvPr/>
          </p:nvSpPr>
          <p:spPr bwMode="auto">
            <a:xfrm>
              <a:off x="2640" y="3120"/>
              <a:ext cx="144" cy="624"/>
            </a:xfrm>
            <a:prstGeom prst="line">
              <a:avLst/>
            </a:prstGeom>
            <a:noFill/>
            <a:ln w="9525">
              <a:solidFill>
                <a:schemeClr val="tx1"/>
              </a:solidFill>
              <a:prstDash val="lgDash"/>
              <a:round/>
              <a:headEnd/>
              <a:tailEnd/>
            </a:ln>
          </p:spPr>
          <p:txBody>
            <a:bodyPr/>
            <a:lstStyle/>
            <a:p>
              <a:endParaRPr lang="en-GB"/>
            </a:p>
          </p:txBody>
        </p:sp>
        <p:sp>
          <p:nvSpPr>
            <p:cNvPr id="24720" name="Line 279"/>
            <p:cNvSpPr>
              <a:spLocks noChangeShapeType="1"/>
            </p:cNvSpPr>
            <p:nvPr/>
          </p:nvSpPr>
          <p:spPr bwMode="auto">
            <a:xfrm flipV="1">
              <a:off x="2640" y="2592"/>
              <a:ext cx="816" cy="528"/>
            </a:xfrm>
            <a:prstGeom prst="line">
              <a:avLst/>
            </a:prstGeom>
            <a:noFill/>
            <a:ln w="9525">
              <a:solidFill>
                <a:schemeClr val="tx1"/>
              </a:solidFill>
              <a:prstDash val="lgDash"/>
              <a:round/>
              <a:headEnd/>
              <a:tailEnd/>
            </a:ln>
          </p:spPr>
          <p:txBody>
            <a:bodyPr/>
            <a:lstStyle/>
            <a:p>
              <a:endParaRPr lang="en-GB"/>
            </a:p>
          </p:txBody>
        </p:sp>
        <p:sp>
          <p:nvSpPr>
            <p:cNvPr id="24721" name="AutoShape 280"/>
            <p:cNvSpPr>
              <a:spLocks noChangeArrowheads="1"/>
            </p:cNvSpPr>
            <p:nvPr/>
          </p:nvSpPr>
          <p:spPr bwMode="auto">
            <a:xfrm>
              <a:off x="2736" y="2708"/>
              <a:ext cx="48" cy="48"/>
            </a:xfrm>
            <a:prstGeom prst="triangle">
              <a:avLst>
                <a:gd name="adj" fmla="val 50000"/>
              </a:avLst>
            </a:prstGeom>
            <a:solidFill>
              <a:schemeClr val="folHlink"/>
            </a:solidFill>
            <a:ln w="9525">
              <a:solidFill>
                <a:schemeClr val="tx1"/>
              </a:solidFill>
              <a:miter lim="800000"/>
              <a:headEnd/>
              <a:tailEnd/>
            </a:ln>
          </p:spPr>
          <p:txBody>
            <a:bodyPr wrap="none" anchor="ctr"/>
            <a:lstStyle/>
            <a:p>
              <a:endParaRPr lang="en-GB"/>
            </a:p>
          </p:txBody>
        </p:sp>
        <p:sp>
          <p:nvSpPr>
            <p:cNvPr id="24722" name="AutoShape 281"/>
            <p:cNvSpPr>
              <a:spLocks noChangeArrowheads="1"/>
            </p:cNvSpPr>
            <p:nvPr/>
          </p:nvSpPr>
          <p:spPr bwMode="auto">
            <a:xfrm>
              <a:off x="2352" y="3264"/>
              <a:ext cx="48" cy="48"/>
            </a:xfrm>
            <a:prstGeom prst="triangle">
              <a:avLst>
                <a:gd name="adj" fmla="val 50000"/>
              </a:avLst>
            </a:prstGeom>
            <a:solidFill>
              <a:srgbClr val="FF6600"/>
            </a:solidFill>
            <a:ln w="9525">
              <a:solidFill>
                <a:schemeClr val="tx1"/>
              </a:solidFill>
              <a:miter lim="800000"/>
              <a:headEnd/>
              <a:tailEnd/>
            </a:ln>
          </p:spPr>
          <p:txBody>
            <a:bodyPr wrap="none" anchor="ctr"/>
            <a:lstStyle/>
            <a:p>
              <a:endParaRPr lang="en-GB"/>
            </a:p>
          </p:txBody>
        </p:sp>
        <p:sp>
          <p:nvSpPr>
            <p:cNvPr id="24723" name="AutoShape 282"/>
            <p:cNvSpPr>
              <a:spLocks noChangeArrowheads="1"/>
            </p:cNvSpPr>
            <p:nvPr/>
          </p:nvSpPr>
          <p:spPr bwMode="auto">
            <a:xfrm>
              <a:off x="3072" y="3168"/>
              <a:ext cx="48" cy="48"/>
            </a:xfrm>
            <a:prstGeom prst="triangle">
              <a:avLst>
                <a:gd name="adj" fmla="val 50000"/>
              </a:avLst>
            </a:prstGeom>
            <a:solidFill>
              <a:schemeClr val="hlink"/>
            </a:solidFill>
            <a:ln w="9525">
              <a:solidFill>
                <a:schemeClr val="tx1"/>
              </a:solidFill>
              <a:miter lim="800000"/>
              <a:headEnd/>
              <a:tailEnd/>
            </a:ln>
          </p:spPr>
          <p:txBody>
            <a:bodyPr wrap="none" anchor="ctr"/>
            <a:lstStyle/>
            <a:p>
              <a:endParaRPr lang="en-GB"/>
            </a:p>
          </p:txBody>
        </p:sp>
      </p:grpSp>
      <p:grpSp>
        <p:nvGrpSpPr>
          <p:cNvPr id="8" name="Group 1213"/>
          <p:cNvGrpSpPr>
            <a:grpSpLocks/>
          </p:cNvGrpSpPr>
          <p:nvPr/>
        </p:nvGrpSpPr>
        <p:grpSpPr bwMode="auto">
          <a:xfrm>
            <a:off x="6478558" y="3962400"/>
            <a:ext cx="2286000" cy="1981200"/>
            <a:chOff x="4224" y="2496"/>
            <a:chExt cx="1440" cy="1248"/>
          </a:xfrm>
        </p:grpSpPr>
        <p:sp>
          <p:nvSpPr>
            <p:cNvPr id="24724" name="Oval 12"/>
            <p:cNvSpPr>
              <a:spLocks noChangeArrowheads="1"/>
            </p:cNvSpPr>
            <p:nvPr/>
          </p:nvSpPr>
          <p:spPr bwMode="auto">
            <a:xfrm>
              <a:off x="5230" y="3252"/>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725" name="Oval 13"/>
            <p:cNvSpPr>
              <a:spLocks noChangeArrowheads="1"/>
            </p:cNvSpPr>
            <p:nvPr/>
          </p:nvSpPr>
          <p:spPr bwMode="auto">
            <a:xfrm>
              <a:off x="4368" y="2976"/>
              <a:ext cx="64"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726" name="Oval 14"/>
            <p:cNvSpPr>
              <a:spLocks noChangeArrowheads="1"/>
            </p:cNvSpPr>
            <p:nvPr/>
          </p:nvSpPr>
          <p:spPr bwMode="auto">
            <a:xfrm>
              <a:off x="4688" y="2614"/>
              <a:ext cx="64"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727" name="Oval 15"/>
            <p:cNvSpPr>
              <a:spLocks noChangeArrowheads="1"/>
            </p:cNvSpPr>
            <p:nvPr/>
          </p:nvSpPr>
          <p:spPr bwMode="auto">
            <a:xfrm>
              <a:off x="4976" y="3010"/>
              <a:ext cx="64"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728" name="Oval 16"/>
            <p:cNvSpPr>
              <a:spLocks noChangeArrowheads="1"/>
            </p:cNvSpPr>
            <p:nvPr/>
          </p:nvSpPr>
          <p:spPr bwMode="auto">
            <a:xfrm>
              <a:off x="5081" y="2614"/>
              <a:ext cx="64"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729" name="Oval 17"/>
            <p:cNvSpPr>
              <a:spLocks noChangeArrowheads="1"/>
            </p:cNvSpPr>
            <p:nvPr/>
          </p:nvSpPr>
          <p:spPr bwMode="auto">
            <a:xfrm>
              <a:off x="4912" y="2592"/>
              <a:ext cx="64"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730" name="Oval 18"/>
            <p:cNvSpPr>
              <a:spLocks noChangeArrowheads="1"/>
            </p:cNvSpPr>
            <p:nvPr/>
          </p:nvSpPr>
          <p:spPr bwMode="auto">
            <a:xfrm>
              <a:off x="4510" y="3010"/>
              <a:ext cx="64"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731" name="Oval 19"/>
            <p:cNvSpPr>
              <a:spLocks noChangeArrowheads="1"/>
            </p:cNvSpPr>
            <p:nvPr/>
          </p:nvSpPr>
          <p:spPr bwMode="auto">
            <a:xfrm>
              <a:off x="5314" y="2724"/>
              <a:ext cx="64"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732" name="Oval 20"/>
            <p:cNvSpPr>
              <a:spLocks noChangeArrowheads="1"/>
            </p:cNvSpPr>
            <p:nvPr/>
          </p:nvSpPr>
          <p:spPr bwMode="auto">
            <a:xfrm>
              <a:off x="4510" y="3340"/>
              <a:ext cx="64"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733" name="Oval 21"/>
            <p:cNvSpPr>
              <a:spLocks noChangeArrowheads="1"/>
            </p:cNvSpPr>
            <p:nvPr/>
          </p:nvSpPr>
          <p:spPr bwMode="auto">
            <a:xfrm>
              <a:off x="5420" y="3010"/>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734" name="Oval 22"/>
            <p:cNvSpPr>
              <a:spLocks noChangeArrowheads="1"/>
            </p:cNvSpPr>
            <p:nvPr/>
          </p:nvSpPr>
          <p:spPr bwMode="auto">
            <a:xfrm>
              <a:off x="5314" y="3428"/>
              <a:ext cx="64"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735" name="Oval 23"/>
            <p:cNvSpPr>
              <a:spLocks noChangeArrowheads="1"/>
            </p:cNvSpPr>
            <p:nvPr/>
          </p:nvSpPr>
          <p:spPr bwMode="auto">
            <a:xfrm>
              <a:off x="4447" y="3164"/>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736" name="Oval 24"/>
            <p:cNvSpPr>
              <a:spLocks noChangeArrowheads="1"/>
            </p:cNvSpPr>
            <p:nvPr/>
          </p:nvSpPr>
          <p:spPr bwMode="auto">
            <a:xfrm>
              <a:off x="4656" y="2910"/>
              <a:ext cx="63"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737" name="Oval 25"/>
            <p:cNvSpPr>
              <a:spLocks noChangeArrowheads="1"/>
            </p:cNvSpPr>
            <p:nvPr/>
          </p:nvSpPr>
          <p:spPr bwMode="auto">
            <a:xfrm>
              <a:off x="4833" y="2910"/>
              <a:ext cx="63"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738" name="Oval 26"/>
            <p:cNvSpPr>
              <a:spLocks noChangeArrowheads="1"/>
            </p:cNvSpPr>
            <p:nvPr/>
          </p:nvSpPr>
          <p:spPr bwMode="auto">
            <a:xfrm>
              <a:off x="5208" y="3120"/>
              <a:ext cx="64"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739" name="Oval 27"/>
            <p:cNvSpPr>
              <a:spLocks noChangeArrowheads="1"/>
            </p:cNvSpPr>
            <p:nvPr/>
          </p:nvSpPr>
          <p:spPr bwMode="auto">
            <a:xfrm>
              <a:off x="4997" y="2768"/>
              <a:ext cx="63"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740" name="Oval 28"/>
            <p:cNvSpPr>
              <a:spLocks noChangeArrowheads="1"/>
            </p:cNvSpPr>
            <p:nvPr/>
          </p:nvSpPr>
          <p:spPr bwMode="auto">
            <a:xfrm>
              <a:off x="4595" y="3362"/>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741" name="Oval 29"/>
            <p:cNvSpPr>
              <a:spLocks noChangeArrowheads="1"/>
            </p:cNvSpPr>
            <p:nvPr/>
          </p:nvSpPr>
          <p:spPr bwMode="auto">
            <a:xfrm>
              <a:off x="5399" y="2900"/>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742" name="Oval 30"/>
            <p:cNvSpPr>
              <a:spLocks noChangeArrowheads="1"/>
            </p:cNvSpPr>
            <p:nvPr/>
          </p:nvSpPr>
          <p:spPr bwMode="auto">
            <a:xfrm>
              <a:off x="4320" y="3582"/>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743" name="Oval 31"/>
            <p:cNvSpPr>
              <a:spLocks noChangeArrowheads="1"/>
            </p:cNvSpPr>
            <p:nvPr/>
          </p:nvSpPr>
          <p:spPr bwMode="auto">
            <a:xfrm>
              <a:off x="5505" y="3186"/>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5906" name="AutoShape 33"/>
            <p:cNvSpPr>
              <a:spLocks noChangeArrowheads="1"/>
            </p:cNvSpPr>
            <p:nvPr/>
          </p:nvSpPr>
          <p:spPr bwMode="auto">
            <a:xfrm>
              <a:off x="4870" y="2724"/>
              <a:ext cx="63" cy="66"/>
            </a:xfrm>
            <a:prstGeom prst="plus">
              <a:avLst>
                <a:gd name="adj" fmla="val 25000"/>
              </a:avLst>
            </a:prstGeom>
            <a:solidFill>
              <a:srgbClr val="4D4D4D"/>
            </a:solidFill>
            <a:ln w="9525">
              <a:solidFill>
                <a:schemeClr val="bg2"/>
              </a:solidFill>
              <a:miter lim="800000"/>
              <a:headEnd/>
              <a:tailEnd/>
            </a:ln>
          </p:spPr>
          <p:txBody>
            <a:bodyPr wrap="none" anchor="ctr"/>
            <a:lstStyle/>
            <a:p>
              <a:endParaRPr lang="en-GB"/>
            </a:p>
          </p:txBody>
        </p:sp>
        <p:sp>
          <p:nvSpPr>
            <p:cNvPr id="24745" name="Oval 30"/>
            <p:cNvSpPr>
              <a:spLocks noChangeArrowheads="1"/>
            </p:cNvSpPr>
            <p:nvPr/>
          </p:nvSpPr>
          <p:spPr bwMode="auto">
            <a:xfrm>
              <a:off x="4497" y="3516"/>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746" name="Oval 30"/>
            <p:cNvSpPr>
              <a:spLocks noChangeArrowheads="1"/>
            </p:cNvSpPr>
            <p:nvPr/>
          </p:nvSpPr>
          <p:spPr bwMode="auto">
            <a:xfrm>
              <a:off x="4866" y="2724"/>
              <a:ext cx="63"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747" name="Oval 30"/>
            <p:cNvSpPr>
              <a:spLocks noChangeArrowheads="1"/>
            </p:cNvSpPr>
            <p:nvPr/>
          </p:nvSpPr>
          <p:spPr bwMode="auto">
            <a:xfrm>
              <a:off x="5163" y="3024"/>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748" name="Rectangle 310"/>
            <p:cNvSpPr>
              <a:spLocks noChangeArrowheads="1"/>
            </p:cNvSpPr>
            <p:nvPr/>
          </p:nvSpPr>
          <p:spPr bwMode="auto">
            <a:xfrm>
              <a:off x="4224" y="2496"/>
              <a:ext cx="1440" cy="1248"/>
            </a:xfrm>
            <a:prstGeom prst="rect">
              <a:avLst/>
            </a:prstGeom>
            <a:noFill/>
            <a:ln w="9525">
              <a:solidFill>
                <a:schemeClr val="tx1"/>
              </a:solidFill>
              <a:miter lim="800000"/>
              <a:headEnd/>
              <a:tailEnd/>
            </a:ln>
          </p:spPr>
          <p:txBody>
            <a:bodyPr wrap="none" anchor="ctr"/>
            <a:lstStyle/>
            <a:p>
              <a:endParaRPr lang="en-GB"/>
            </a:p>
          </p:txBody>
        </p:sp>
        <p:sp>
          <p:nvSpPr>
            <p:cNvPr id="24749" name="Line 311"/>
            <p:cNvSpPr>
              <a:spLocks noChangeShapeType="1"/>
            </p:cNvSpPr>
            <p:nvPr/>
          </p:nvSpPr>
          <p:spPr bwMode="auto">
            <a:xfrm>
              <a:off x="4224" y="2688"/>
              <a:ext cx="720" cy="480"/>
            </a:xfrm>
            <a:prstGeom prst="line">
              <a:avLst/>
            </a:prstGeom>
            <a:noFill/>
            <a:ln w="9525">
              <a:solidFill>
                <a:schemeClr val="tx1"/>
              </a:solidFill>
              <a:prstDash val="lgDash"/>
              <a:round/>
              <a:headEnd/>
              <a:tailEnd/>
            </a:ln>
          </p:spPr>
          <p:txBody>
            <a:bodyPr/>
            <a:lstStyle/>
            <a:p>
              <a:endParaRPr lang="en-GB"/>
            </a:p>
          </p:txBody>
        </p:sp>
        <p:sp>
          <p:nvSpPr>
            <p:cNvPr id="24750" name="Line 312"/>
            <p:cNvSpPr>
              <a:spLocks noChangeShapeType="1"/>
            </p:cNvSpPr>
            <p:nvPr/>
          </p:nvSpPr>
          <p:spPr bwMode="auto">
            <a:xfrm>
              <a:off x="4944" y="3168"/>
              <a:ext cx="48" cy="576"/>
            </a:xfrm>
            <a:prstGeom prst="line">
              <a:avLst/>
            </a:prstGeom>
            <a:noFill/>
            <a:ln w="9525">
              <a:solidFill>
                <a:schemeClr val="tx1"/>
              </a:solidFill>
              <a:prstDash val="lgDash"/>
              <a:round/>
              <a:headEnd/>
              <a:tailEnd/>
            </a:ln>
          </p:spPr>
          <p:txBody>
            <a:bodyPr/>
            <a:lstStyle/>
            <a:p>
              <a:endParaRPr lang="en-GB"/>
            </a:p>
          </p:txBody>
        </p:sp>
        <p:sp>
          <p:nvSpPr>
            <p:cNvPr id="24751" name="Line 313"/>
            <p:cNvSpPr>
              <a:spLocks noChangeShapeType="1"/>
            </p:cNvSpPr>
            <p:nvPr/>
          </p:nvSpPr>
          <p:spPr bwMode="auto">
            <a:xfrm flipV="1">
              <a:off x="4944" y="2592"/>
              <a:ext cx="720" cy="576"/>
            </a:xfrm>
            <a:prstGeom prst="line">
              <a:avLst/>
            </a:prstGeom>
            <a:noFill/>
            <a:ln w="9525">
              <a:solidFill>
                <a:schemeClr val="tx1"/>
              </a:solidFill>
              <a:prstDash val="lgDash"/>
              <a:round/>
              <a:headEnd/>
              <a:tailEnd/>
            </a:ln>
          </p:spPr>
          <p:txBody>
            <a:bodyPr/>
            <a:lstStyle/>
            <a:p>
              <a:endParaRPr lang="en-GB"/>
            </a:p>
          </p:txBody>
        </p:sp>
        <p:sp>
          <p:nvSpPr>
            <p:cNvPr id="24752" name="AutoShape 314"/>
            <p:cNvSpPr>
              <a:spLocks noChangeArrowheads="1"/>
            </p:cNvSpPr>
            <p:nvPr/>
          </p:nvSpPr>
          <p:spPr bwMode="auto">
            <a:xfrm>
              <a:off x="4949" y="2802"/>
              <a:ext cx="48" cy="48"/>
            </a:xfrm>
            <a:prstGeom prst="triangle">
              <a:avLst>
                <a:gd name="adj" fmla="val 50000"/>
              </a:avLst>
            </a:prstGeom>
            <a:solidFill>
              <a:srgbClr val="008000"/>
            </a:solidFill>
            <a:ln w="9525">
              <a:solidFill>
                <a:schemeClr val="tx1"/>
              </a:solidFill>
              <a:miter lim="800000"/>
              <a:headEnd/>
              <a:tailEnd/>
            </a:ln>
          </p:spPr>
          <p:txBody>
            <a:bodyPr wrap="none" anchor="ctr"/>
            <a:lstStyle/>
            <a:p>
              <a:endParaRPr lang="en-GB"/>
            </a:p>
          </p:txBody>
        </p:sp>
        <p:sp>
          <p:nvSpPr>
            <p:cNvPr id="24753" name="AutoShape 315"/>
            <p:cNvSpPr>
              <a:spLocks noChangeArrowheads="1"/>
            </p:cNvSpPr>
            <p:nvPr/>
          </p:nvSpPr>
          <p:spPr bwMode="auto">
            <a:xfrm>
              <a:off x="4460" y="3274"/>
              <a:ext cx="48" cy="48"/>
            </a:xfrm>
            <a:prstGeom prst="triangle">
              <a:avLst>
                <a:gd name="adj" fmla="val 50000"/>
              </a:avLst>
            </a:prstGeom>
            <a:solidFill>
              <a:srgbClr val="CC3300"/>
            </a:solidFill>
            <a:ln w="9525">
              <a:solidFill>
                <a:schemeClr val="tx1"/>
              </a:solidFill>
              <a:miter lim="800000"/>
              <a:headEnd/>
              <a:tailEnd/>
            </a:ln>
          </p:spPr>
          <p:txBody>
            <a:bodyPr wrap="none" anchor="ctr"/>
            <a:lstStyle/>
            <a:p>
              <a:endParaRPr lang="en-GB"/>
            </a:p>
          </p:txBody>
        </p:sp>
        <p:sp>
          <p:nvSpPr>
            <p:cNvPr id="24754" name="AutoShape 316"/>
            <p:cNvSpPr>
              <a:spLocks noChangeArrowheads="1"/>
            </p:cNvSpPr>
            <p:nvPr/>
          </p:nvSpPr>
          <p:spPr bwMode="auto">
            <a:xfrm>
              <a:off x="5310" y="3173"/>
              <a:ext cx="48" cy="48"/>
            </a:xfrm>
            <a:prstGeom prst="triangle">
              <a:avLst>
                <a:gd name="adj" fmla="val 50000"/>
              </a:avLst>
            </a:prstGeom>
            <a:solidFill>
              <a:srgbClr val="0033CC"/>
            </a:solidFill>
            <a:ln w="9525">
              <a:solidFill>
                <a:schemeClr val="tx1"/>
              </a:solidFill>
              <a:miter lim="800000"/>
              <a:headEnd/>
              <a:tailEnd/>
            </a:ln>
          </p:spPr>
          <p:txBody>
            <a:bodyPr wrap="none" anchor="ctr"/>
            <a:lstStyle/>
            <a:p>
              <a:endParaRPr lang="en-GB"/>
            </a:p>
          </p:txBody>
        </p:sp>
      </p:grpSp>
      <p:grpSp>
        <p:nvGrpSpPr>
          <p:cNvPr id="9" name="Group 1212"/>
          <p:cNvGrpSpPr>
            <a:grpSpLocks/>
          </p:cNvGrpSpPr>
          <p:nvPr/>
        </p:nvGrpSpPr>
        <p:grpSpPr bwMode="auto">
          <a:xfrm>
            <a:off x="357158" y="1500174"/>
            <a:ext cx="8382000" cy="1981200"/>
            <a:chOff x="240" y="1152"/>
            <a:chExt cx="5280" cy="1248"/>
          </a:xfrm>
        </p:grpSpPr>
        <p:sp>
          <p:nvSpPr>
            <p:cNvPr id="24580" name="Rectangle 174"/>
            <p:cNvSpPr>
              <a:spLocks noChangeArrowheads="1"/>
            </p:cNvSpPr>
            <p:nvPr/>
          </p:nvSpPr>
          <p:spPr bwMode="auto">
            <a:xfrm>
              <a:off x="240" y="1152"/>
              <a:ext cx="1440" cy="1248"/>
            </a:xfrm>
            <a:prstGeom prst="rect">
              <a:avLst/>
            </a:prstGeom>
            <a:noFill/>
            <a:ln w="9525">
              <a:solidFill>
                <a:schemeClr val="tx1"/>
              </a:solidFill>
              <a:miter lim="800000"/>
              <a:headEnd/>
              <a:tailEnd/>
            </a:ln>
          </p:spPr>
          <p:txBody>
            <a:bodyPr wrap="none" anchor="ctr"/>
            <a:lstStyle/>
            <a:p>
              <a:endParaRPr lang="en-GB"/>
            </a:p>
          </p:txBody>
        </p:sp>
        <p:sp>
          <p:nvSpPr>
            <p:cNvPr id="24583" name="Oval 12"/>
            <p:cNvSpPr>
              <a:spLocks noChangeArrowheads="1"/>
            </p:cNvSpPr>
            <p:nvPr/>
          </p:nvSpPr>
          <p:spPr bwMode="auto">
            <a:xfrm>
              <a:off x="1246" y="1908"/>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584" name="Oval 13"/>
            <p:cNvSpPr>
              <a:spLocks noChangeArrowheads="1"/>
            </p:cNvSpPr>
            <p:nvPr/>
          </p:nvSpPr>
          <p:spPr bwMode="auto">
            <a:xfrm>
              <a:off x="378" y="1644"/>
              <a:ext cx="64"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585" name="Oval 14"/>
            <p:cNvSpPr>
              <a:spLocks noChangeArrowheads="1"/>
            </p:cNvSpPr>
            <p:nvPr/>
          </p:nvSpPr>
          <p:spPr bwMode="auto">
            <a:xfrm>
              <a:off x="704" y="1270"/>
              <a:ext cx="64"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586" name="Oval 15"/>
            <p:cNvSpPr>
              <a:spLocks noChangeArrowheads="1"/>
            </p:cNvSpPr>
            <p:nvPr/>
          </p:nvSpPr>
          <p:spPr bwMode="auto">
            <a:xfrm>
              <a:off x="992" y="1666"/>
              <a:ext cx="64"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587" name="Oval 16"/>
            <p:cNvSpPr>
              <a:spLocks noChangeArrowheads="1"/>
            </p:cNvSpPr>
            <p:nvPr/>
          </p:nvSpPr>
          <p:spPr bwMode="auto">
            <a:xfrm>
              <a:off x="1097" y="1270"/>
              <a:ext cx="64"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588" name="Oval 17"/>
            <p:cNvSpPr>
              <a:spLocks noChangeArrowheads="1"/>
            </p:cNvSpPr>
            <p:nvPr/>
          </p:nvSpPr>
          <p:spPr bwMode="auto">
            <a:xfrm>
              <a:off x="928" y="1248"/>
              <a:ext cx="64"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589" name="Oval 18"/>
            <p:cNvSpPr>
              <a:spLocks noChangeArrowheads="1"/>
            </p:cNvSpPr>
            <p:nvPr/>
          </p:nvSpPr>
          <p:spPr bwMode="auto">
            <a:xfrm>
              <a:off x="526" y="1666"/>
              <a:ext cx="64"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590" name="Oval 19"/>
            <p:cNvSpPr>
              <a:spLocks noChangeArrowheads="1"/>
            </p:cNvSpPr>
            <p:nvPr/>
          </p:nvSpPr>
          <p:spPr bwMode="auto">
            <a:xfrm>
              <a:off x="1330" y="1380"/>
              <a:ext cx="64"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591" name="Oval 20"/>
            <p:cNvSpPr>
              <a:spLocks noChangeArrowheads="1"/>
            </p:cNvSpPr>
            <p:nvPr/>
          </p:nvSpPr>
          <p:spPr bwMode="auto">
            <a:xfrm>
              <a:off x="526" y="1996"/>
              <a:ext cx="64"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592" name="Oval 21"/>
            <p:cNvSpPr>
              <a:spLocks noChangeArrowheads="1"/>
            </p:cNvSpPr>
            <p:nvPr/>
          </p:nvSpPr>
          <p:spPr bwMode="auto">
            <a:xfrm>
              <a:off x="1436" y="1666"/>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593" name="Oval 22"/>
            <p:cNvSpPr>
              <a:spLocks noChangeArrowheads="1"/>
            </p:cNvSpPr>
            <p:nvPr/>
          </p:nvSpPr>
          <p:spPr bwMode="auto">
            <a:xfrm>
              <a:off x="1330" y="2084"/>
              <a:ext cx="64"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594" name="Oval 23"/>
            <p:cNvSpPr>
              <a:spLocks noChangeArrowheads="1"/>
            </p:cNvSpPr>
            <p:nvPr/>
          </p:nvSpPr>
          <p:spPr bwMode="auto">
            <a:xfrm>
              <a:off x="463" y="1820"/>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595" name="Oval 24"/>
            <p:cNvSpPr>
              <a:spLocks noChangeArrowheads="1"/>
            </p:cNvSpPr>
            <p:nvPr/>
          </p:nvSpPr>
          <p:spPr bwMode="auto">
            <a:xfrm>
              <a:off x="672" y="1566"/>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596" name="Oval 25"/>
            <p:cNvSpPr>
              <a:spLocks noChangeArrowheads="1"/>
            </p:cNvSpPr>
            <p:nvPr/>
          </p:nvSpPr>
          <p:spPr bwMode="auto">
            <a:xfrm>
              <a:off x="849" y="1566"/>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597" name="Oval 26"/>
            <p:cNvSpPr>
              <a:spLocks noChangeArrowheads="1"/>
            </p:cNvSpPr>
            <p:nvPr/>
          </p:nvSpPr>
          <p:spPr bwMode="auto">
            <a:xfrm>
              <a:off x="1224" y="1776"/>
              <a:ext cx="64"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598" name="Oval 27"/>
            <p:cNvSpPr>
              <a:spLocks noChangeArrowheads="1"/>
            </p:cNvSpPr>
            <p:nvPr/>
          </p:nvSpPr>
          <p:spPr bwMode="auto">
            <a:xfrm>
              <a:off x="1013" y="1424"/>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599" name="Oval 28"/>
            <p:cNvSpPr>
              <a:spLocks noChangeArrowheads="1"/>
            </p:cNvSpPr>
            <p:nvPr/>
          </p:nvSpPr>
          <p:spPr bwMode="auto">
            <a:xfrm>
              <a:off x="611" y="2018"/>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00" name="Oval 29"/>
            <p:cNvSpPr>
              <a:spLocks noChangeArrowheads="1"/>
            </p:cNvSpPr>
            <p:nvPr/>
          </p:nvSpPr>
          <p:spPr bwMode="auto">
            <a:xfrm>
              <a:off x="1415" y="1556"/>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01" name="Oval 30"/>
            <p:cNvSpPr>
              <a:spLocks noChangeArrowheads="1"/>
            </p:cNvSpPr>
            <p:nvPr/>
          </p:nvSpPr>
          <p:spPr bwMode="auto">
            <a:xfrm>
              <a:off x="336" y="2238"/>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02" name="Oval 31"/>
            <p:cNvSpPr>
              <a:spLocks noChangeArrowheads="1"/>
            </p:cNvSpPr>
            <p:nvPr/>
          </p:nvSpPr>
          <p:spPr bwMode="auto">
            <a:xfrm>
              <a:off x="1521" y="1842"/>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5700" name="AutoShape 33"/>
            <p:cNvSpPr>
              <a:spLocks noChangeArrowheads="1"/>
            </p:cNvSpPr>
            <p:nvPr/>
          </p:nvSpPr>
          <p:spPr bwMode="auto">
            <a:xfrm>
              <a:off x="886" y="1380"/>
              <a:ext cx="63" cy="66"/>
            </a:xfrm>
            <a:prstGeom prst="plus">
              <a:avLst>
                <a:gd name="adj" fmla="val 25000"/>
              </a:avLst>
            </a:prstGeom>
            <a:solidFill>
              <a:srgbClr val="4D4D4D"/>
            </a:solidFill>
            <a:ln w="9525">
              <a:solidFill>
                <a:schemeClr val="bg2"/>
              </a:solidFill>
              <a:miter lim="800000"/>
              <a:headEnd/>
              <a:tailEnd/>
            </a:ln>
          </p:spPr>
          <p:txBody>
            <a:bodyPr wrap="none" anchor="ctr"/>
            <a:lstStyle/>
            <a:p>
              <a:endParaRPr lang="en-GB"/>
            </a:p>
          </p:txBody>
        </p:sp>
        <p:sp>
          <p:nvSpPr>
            <p:cNvPr id="174142" name="AutoShape 62"/>
            <p:cNvSpPr>
              <a:spLocks noChangeArrowheads="1"/>
            </p:cNvSpPr>
            <p:nvPr/>
          </p:nvSpPr>
          <p:spPr bwMode="auto">
            <a:xfrm>
              <a:off x="1728" y="1776"/>
              <a:ext cx="240" cy="96"/>
            </a:xfrm>
            <a:prstGeom prst="rightArrow">
              <a:avLst>
                <a:gd name="adj1" fmla="val 50000"/>
                <a:gd name="adj2" fmla="val 62500"/>
              </a:avLst>
            </a:prstGeom>
            <a:solidFill>
              <a:srgbClr val="0033CC"/>
            </a:solidFill>
            <a:ln w="9525">
              <a:solidFill>
                <a:schemeClr val="tx1"/>
              </a:solidFill>
              <a:miter lim="800000"/>
              <a:headEnd/>
              <a:tailEnd/>
            </a:ln>
          </p:spPr>
          <p:txBody>
            <a:bodyPr wrap="none" anchor="ctr"/>
            <a:lstStyle/>
            <a:p>
              <a:endParaRPr lang="en-GB"/>
            </a:p>
          </p:txBody>
        </p:sp>
        <p:sp>
          <p:nvSpPr>
            <p:cNvPr id="24605" name="Oval 30"/>
            <p:cNvSpPr>
              <a:spLocks noChangeArrowheads="1"/>
            </p:cNvSpPr>
            <p:nvPr/>
          </p:nvSpPr>
          <p:spPr bwMode="auto">
            <a:xfrm>
              <a:off x="513" y="2172"/>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06" name="Oval 30"/>
            <p:cNvSpPr>
              <a:spLocks noChangeArrowheads="1"/>
            </p:cNvSpPr>
            <p:nvPr/>
          </p:nvSpPr>
          <p:spPr bwMode="auto">
            <a:xfrm>
              <a:off x="882" y="1380"/>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07" name="Oval 30"/>
            <p:cNvSpPr>
              <a:spLocks noChangeArrowheads="1"/>
            </p:cNvSpPr>
            <p:nvPr/>
          </p:nvSpPr>
          <p:spPr bwMode="auto">
            <a:xfrm>
              <a:off x="1179" y="1680"/>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08" name="Oval 12"/>
            <p:cNvSpPr>
              <a:spLocks noChangeArrowheads="1"/>
            </p:cNvSpPr>
            <p:nvPr/>
          </p:nvSpPr>
          <p:spPr bwMode="auto">
            <a:xfrm>
              <a:off x="3022" y="1908"/>
              <a:ext cx="63" cy="66"/>
            </a:xfrm>
            <a:prstGeom prst="ellipse">
              <a:avLst/>
            </a:prstGeom>
            <a:solidFill>
              <a:srgbClr val="0033CC"/>
            </a:solidFill>
            <a:ln w="12700">
              <a:solidFill>
                <a:schemeClr val="tx1"/>
              </a:solidFill>
              <a:round/>
              <a:headEnd/>
              <a:tailEnd/>
            </a:ln>
          </p:spPr>
          <p:txBody>
            <a:bodyPr wrap="none" anchor="ctr"/>
            <a:lstStyle/>
            <a:p>
              <a:endParaRPr lang="en-GB"/>
            </a:p>
          </p:txBody>
        </p:sp>
        <p:sp>
          <p:nvSpPr>
            <p:cNvPr id="24609" name="Oval 13"/>
            <p:cNvSpPr>
              <a:spLocks noChangeArrowheads="1"/>
            </p:cNvSpPr>
            <p:nvPr/>
          </p:nvSpPr>
          <p:spPr bwMode="auto">
            <a:xfrm>
              <a:off x="2154" y="1644"/>
              <a:ext cx="64"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10" name="Oval 14"/>
            <p:cNvSpPr>
              <a:spLocks noChangeArrowheads="1"/>
            </p:cNvSpPr>
            <p:nvPr/>
          </p:nvSpPr>
          <p:spPr bwMode="auto">
            <a:xfrm>
              <a:off x="2480" y="1270"/>
              <a:ext cx="64"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11" name="Oval 15"/>
            <p:cNvSpPr>
              <a:spLocks noChangeArrowheads="1"/>
            </p:cNvSpPr>
            <p:nvPr/>
          </p:nvSpPr>
          <p:spPr bwMode="auto">
            <a:xfrm>
              <a:off x="2768" y="1666"/>
              <a:ext cx="64"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12" name="Oval 16"/>
            <p:cNvSpPr>
              <a:spLocks noChangeArrowheads="1"/>
            </p:cNvSpPr>
            <p:nvPr/>
          </p:nvSpPr>
          <p:spPr bwMode="auto">
            <a:xfrm>
              <a:off x="2873" y="1270"/>
              <a:ext cx="64" cy="66"/>
            </a:xfrm>
            <a:prstGeom prst="ellipse">
              <a:avLst/>
            </a:prstGeom>
            <a:solidFill>
              <a:srgbClr val="008000"/>
            </a:solidFill>
            <a:ln w="12700">
              <a:solidFill>
                <a:schemeClr val="tx1"/>
              </a:solidFill>
              <a:round/>
              <a:headEnd/>
              <a:tailEnd/>
            </a:ln>
          </p:spPr>
          <p:txBody>
            <a:bodyPr wrap="none" anchor="ctr"/>
            <a:lstStyle/>
            <a:p>
              <a:endParaRPr lang="en-GB"/>
            </a:p>
          </p:txBody>
        </p:sp>
        <p:sp>
          <p:nvSpPr>
            <p:cNvPr id="24613" name="Oval 17"/>
            <p:cNvSpPr>
              <a:spLocks noChangeArrowheads="1"/>
            </p:cNvSpPr>
            <p:nvPr/>
          </p:nvSpPr>
          <p:spPr bwMode="auto">
            <a:xfrm>
              <a:off x="2704" y="1248"/>
              <a:ext cx="64"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14" name="Oval 18"/>
            <p:cNvSpPr>
              <a:spLocks noChangeArrowheads="1"/>
            </p:cNvSpPr>
            <p:nvPr/>
          </p:nvSpPr>
          <p:spPr bwMode="auto">
            <a:xfrm>
              <a:off x="2302" y="1666"/>
              <a:ext cx="64" cy="66"/>
            </a:xfrm>
            <a:prstGeom prst="ellipse">
              <a:avLst/>
            </a:prstGeom>
            <a:solidFill>
              <a:srgbClr val="CC3300"/>
            </a:solidFill>
            <a:ln w="12700">
              <a:solidFill>
                <a:schemeClr val="tx1"/>
              </a:solidFill>
              <a:round/>
              <a:headEnd/>
              <a:tailEnd/>
            </a:ln>
          </p:spPr>
          <p:txBody>
            <a:bodyPr wrap="none" anchor="ctr"/>
            <a:lstStyle/>
            <a:p>
              <a:endParaRPr lang="en-GB"/>
            </a:p>
          </p:txBody>
        </p:sp>
        <p:sp>
          <p:nvSpPr>
            <p:cNvPr id="24615" name="Oval 19"/>
            <p:cNvSpPr>
              <a:spLocks noChangeArrowheads="1"/>
            </p:cNvSpPr>
            <p:nvPr/>
          </p:nvSpPr>
          <p:spPr bwMode="auto">
            <a:xfrm>
              <a:off x="3106" y="1380"/>
              <a:ext cx="64"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16" name="Oval 20"/>
            <p:cNvSpPr>
              <a:spLocks noChangeArrowheads="1"/>
            </p:cNvSpPr>
            <p:nvPr/>
          </p:nvSpPr>
          <p:spPr bwMode="auto">
            <a:xfrm>
              <a:off x="2302" y="1996"/>
              <a:ext cx="64"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17" name="Oval 21"/>
            <p:cNvSpPr>
              <a:spLocks noChangeArrowheads="1"/>
            </p:cNvSpPr>
            <p:nvPr/>
          </p:nvSpPr>
          <p:spPr bwMode="auto">
            <a:xfrm>
              <a:off x="3212" y="1666"/>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18" name="Oval 22"/>
            <p:cNvSpPr>
              <a:spLocks noChangeArrowheads="1"/>
            </p:cNvSpPr>
            <p:nvPr/>
          </p:nvSpPr>
          <p:spPr bwMode="auto">
            <a:xfrm>
              <a:off x="3106" y="2084"/>
              <a:ext cx="64"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19" name="Oval 23"/>
            <p:cNvSpPr>
              <a:spLocks noChangeArrowheads="1"/>
            </p:cNvSpPr>
            <p:nvPr/>
          </p:nvSpPr>
          <p:spPr bwMode="auto">
            <a:xfrm>
              <a:off x="2239" y="1820"/>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20" name="Oval 24"/>
            <p:cNvSpPr>
              <a:spLocks noChangeArrowheads="1"/>
            </p:cNvSpPr>
            <p:nvPr/>
          </p:nvSpPr>
          <p:spPr bwMode="auto">
            <a:xfrm>
              <a:off x="2448" y="1566"/>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21" name="Oval 25"/>
            <p:cNvSpPr>
              <a:spLocks noChangeArrowheads="1"/>
            </p:cNvSpPr>
            <p:nvPr/>
          </p:nvSpPr>
          <p:spPr bwMode="auto">
            <a:xfrm>
              <a:off x="2625" y="1566"/>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22" name="Oval 26"/>
            <p:cNvSpPr>
              <a:spLocks noChangeArrowheads="1"/>
            </p:cNvSpPr>
            <p:nvPr/>
          </p:nvSpPr>
          <p:spPr bwMode="auto">
            <a:xfrm>
              <a:off x="3000" y="1776"/>
              <a:ext cx="64"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23" name="Oval 27"/>
            <p:cNvSpPr>
              <a:spLocks noChangeArrowheads="1"/>
            </p:cNvSpPr>
            <p:nvPr/>
          </p:nvSpPr>
          <p:spPr bwMode="auto">
            <a:xfrm>
              <a:off x="2789" y="1424"/>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24" name="Oval 28"/>
            <p:cNvSpPr>
              <a:spLocks noChangeArrowheads="1"/>
            </p:cNvSpPr>
            <p:nvPr/>
          </p:nvSpPr>
          <p:spPr bwMode="auto">
            <a:xfrm>
              <a:off x="2387" y="2018"/>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25" name="Oval 29"/>
            <p:cNvSpPr>
              <a:spLocks noChangeArrowheads="1"/>
            </p:cNvSpPr>
            <p:nvPr/>
          </p:nvSpPr>
          <p:spPr bwMode="auto">
            <a:xfrm>
              <a:off x="3191" y="1556"/>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26" name="Oval 30"/>
            <p:cNvSpPr>
              <a:spLocks noChangeArrowheads="1"/>
            </p:cNvSpPr>
            <p:nvPr/>
          </p:nvSpPr>
          <p:spPr bwMode="auto">
            <a:xfrm>
              <a:off x="2112" y="2238"/>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27" name="Oval 31"/>
            <p:cNvSpPr>
              <a:spLocks noChangeArrowheads="1"/>
            </p:cNvSpPr>
            <p:nvPr/>
          </p:nvSpPr>
          <p:spPr bwMode="auto">
            <a:xfrm>
              <a:off x="3297" y="1842"/>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5746" name="AutoShape 33"/>
            <p:cNvSpPr>
              <a:spLocks noChangeArrowheads="1"/>
            </p:cNvSpPr>
            <p:nvPr/>
          </p:nvSpPr>
          <p:spPr bwMode="auto">
            <a:xfrm>
              <a:off x="2662" y="1380"/>
              <a:ext cx="63" cy="66"/>
            </a:xfrm>
            <a:prstGeom prst="plus">
              <a:avLst>
                <a:gd name="adj" fmla="val 25000"/>
              </a:avLst>
            </a:prstGeom>
            <a:solidFill>
              <a:srgbClr val="4D4D4D"/>
            </a:solidFill>
            <a:ln w="9525">
              <a:solidFill>
                <a:schemeClr val="bg2"/>
              </a:solidFill>
              <a:miter lim="800000"/>
              <a:headEnd/>
              <a:tailEnd/>
            </a:ln>
          </p:spPr>
          <p:txBody>
            <a:bodyPr wrap="none" anchor="ctr"/>
            <a:lstStyle/>
            <a:p>
              <a:endParaRPr lang="en-GB"/>
            </a:p>
          </p:txBody>
        </p:sp>
        <p:sp>
          <p:nvSpPr>
            <p:cNvPr id="24629" name="Oval 30"/>
            <p:cNvSpPr>
              <a:spLocks noChangeArrowheads="1"/>
            </p:cNvSpPr>
            <p:nvPr/>
          </p:nvSpPr>
          <p:spPr bwMode="auto">
            <a:xfrm>
              <a:off x="2289" y="2172"/>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30" name="Oval 30"/>
            <p:cNvSpPr>
              <a:spLocks noChangeArrowheads="1"/>
            </p:cNvSpPr>
            <p:nvPr/>
          </p:nvSpPr>
          <p:spPr bwMode="auto">
            <a:xfrm>
              <a:off x="2658" y="1380"/>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31" name="Oval 30"/>
            <p:cNvSpPr>
              <a:spLocks noChangeArrowheads="1"/>
            </p:cNvSpPr>
            <p:nvPr/>
          </p:nvSpPr>
          <p:spPr bwMode="auto">
            <a:xfrm>
              <a:off x="2955" y="1680"/>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4656" name="Rectangle 175"/>
            <p:cNvSpPr>
              <a:spLocks noChangeArrowheads="1"/>
            </p:cNvSpPr>
            <p:nvPr/>
          </p:nvSpPr>
          <p:spPr bwMode="auto">
            <a:xfrm>
              <a:off x="2016" y="1152"/>
              <a:ext cx="1440" cy="1248"/>
            </a:xfrm>
            <a:prstGeom prst="rect">
              <a:avLst/>
            </a:prstGeom>
            <a:noFill/>
            <a:ln w="9525">
              <a:solidFill>
                <a:schemeClr val="tx1"/>
              </a:solidFill>
              <a:miter lim="800000"/>
              <a:headEnd/>
              <a:tailEnd/>
            </a:ln>
          </p:spPr>
          <p:txBody>
            <a:bodyPr wrap="none" anchor="ctr"/>
            <a:lstStyle/>
            <a:p>
              <a:endParaRPr lang="en-GB"/>
            </a:p>
          </p:txBody>
        </p:sp>
        <p:grpSp>
          <p:nvGrpSpPr>
            <p:cNvPr id="10" name="Group 1211"/>
            <p:cNvGrpSpPr>
              <a:grpSpLocks/>
            </p:cNvGrpSpPr>
            <p:nvPr/>
          </p:nvGrpSpPr>
          <p:grpSpPr bwMode="auto">
            <a:xfrm>
              <a:off x="3792" y="1152"/>
              <a:ext cx="1440" cy="1248"/>
              <a:chOff x="3792" y="1152"/>
              <a:chExt cx="1440" cy="1248"/>
            </a:xfrm>
          </p:grpSpPr>
          <p:sp>
            <p:nvSpPr>
              <p:cNvPr id="24632" name="Oval 12"/>
              <p:cNvSpPr>
                <a:spLocks noChangeArrowheads="1"/>
              </p:cNvSpPr>
              <p:nvPr/>
            </p:nvSpPr>
            <p:spPr bwMode="auto">
              <a:xfrm>
                <a:off x="4798" y="1908"/>
                <a:ext cx="63" cy="66"/>
              </a:xfrm>
              <a:prstGeom prst="ellipse">
                <a:avLst/>
              </a:prstGeom>
              <a:solidFill>
                <a:srgbClr val="0033CC"/>
              </a:solidFill>
              <a:ln w="12700">
                <a:solidFill>
                  <a:schemeClr val="tx1"/>
                </a:solidFill>
                <a:round/>
                <a:headEnd/>
                <a:tailEnd/>
              </a:ln>
            </p:spPr>
            <p:txBody>
              <a:bodyPr wrap="none" anchor="ctr"/>
              <a:lstStyle/>
              <a:p>
                <a:endParaRPr lang="en-GB"/>
              </a:p>
            </p:txBody>
          </p:sp>
          <p:sp>
            <p:nvSpPr>
              <p:cNvPr id="24633" name="Oval 13"/>
              <p:cNvSpPr>
                <a:spLocks noChangeArrowheads="1"/>
              </p:cNvSpPr>
              <p:nvPr/>
            </p:nvSpPr>
            <p:spPr bwMode="auto">
              <a:xfrm>
                <a:off x="3936" y="1632"/>
                <a:ext cx="64"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634" name="Oval 14"/>
              <p:cNvSpPr>
                <a:spLocks noChangeArrowheads="1"/>
              </p:cNvSpPr>
              <p:nvPr/>
            </p:nvSpPr>
            <p:spPr bwMode="auto">
              <a:xfrm>
                <a:off x="4256" y="1270"/>
                <a:ext cx="64"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635" name="Oval 15"/>
              <p:cNvSpPr>
                <a:spLocks noChangeArrowheads="1"/>
              </p:cNvSpPr>
              <p:nvPr/>
            </p:nvSpPr>
            <p:spPr bwMode="auto">
              <a:xfrm>
                <a:off x="4544" y="1666"/>
                <a:ext cx="64"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636" name="Oval 16"/>
              <p:cNvSpPr>
                <a:spLocks noChangeArrowheads="1"/>
              </p:cNvSpPr>
              <p:nvPr/>
            </p:nvSpPr>
            <p:spPr bwMode="auto">
              <a:xfrm>
                <a:off x="4649" y="1270"/>
                <a:ext cx="64" cy="66"/>
              </a:xfrm>
              <a:prstGeom prst="ellipse">
                <a:avLst/>
              </a:prstGeom>
              <a:solidFill>
                <a:srgbClr val="008000"/>
              </a:solidFill>
              <a:ln w="12700">
                <a:solidFill>
                  <a:schemeClr val="tx1"/>
                </a:solidFill>
                <a:round/>
                <a:headEnd/>
                <a:tailEnd/>
              </a:ln>
            </p:spPr>
            <p:txBody>
              <a:bodyPr wrap="none" anchor="ctr"/>
              <a:lstStyle/>
              <a:p>
                <a:endParaRPr lang="en-GB"/>
              </a:p>
            </p:txBody>
          </p:sp>
          <p:sp>
            <p:nvSpPr>
              <p:cNvPr id="24637" name="Oval 17"/>
              <p:cNvSpPr>
                <a:spLocks noChangeArrowheads="1"/>
              </p:cNvSpPr>
              <p:nvPr/>
            </p:nvSpPr>
            <p:spPr bwMode="auto">
              <a:xfrm>
                <a:off x="4480" y="1248"/>
                <a:ext cx="64"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638" name="Oval 18"/>
              <p:cNvSpPr>
                <a:spLocks noChangeArrowheads="1"/>
              </p:cNvSpPr>
              <p:nvPr/>
            </p:nvSpPr>
            <p:spPr bwMode="auto">
              <a:xfrm>
                <a:off x="4078" y="1666"/>
                <a:ext cx="64" cy="66"/>
              </a:xfrm>
              <a:prstGeom prst="ellipse">
                <a:avLst/>
              </a:prstGeom>
              <a:solidFill>
                <a:srgbClr val="CC3300"/>
              </a:solidFill>
              <a:ln w="12700">
                <a:solidFill>
                  <a:schemeClr val="tx1"/>
                </a:solidFill>
                <a:round/>
                <a:headEnd/>
                <a:tailEnd/>
              </a:ln>
            </p:spPr>
            <p:txBody>
              <a:bodyPr wrap="none" anchor="ctr"/>
              <a:lstStyle/>
              <a:p>
                <a:endParaRPr lang="en-GB"/>
              </a:p>
            </p:txBody>
          </p:sp>
          <p:sp>
            <p:nvSpPr>
              <p:cNvPr id="24639" name="Oval 19"/>
              <p:cNvSpPr>
                <a:spLocks noChangeArrowheads="1"/>
              </p:cNvSpPr>
              <p:nvPr/>
            </p:nvSpPr>
            <p:spPr bwMode="auto">
              <a:xfrm>
                <a:off x="4882" y="1380"/>
                <a:ext cx="64"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640" name="Oval 20"/>
              <p:cNvSpPr>
                <a:spLocks noChangeArrowheads="1"/>
              </p:cNvSpPr>
              <p:nvPr/>
            </p:nvSpPr>
            <p:spPr bwMode="auto">
              <a:xfrm>
                <a:off x="4078" y="1996"/>
                <a:ext cx="64"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641" name="Oval 21"/>
              <p:cNvSpPr>
                <a:spLocks noChangeArrowheads="1"/>
              </p:cNvSpPr>
              <p:nvPr/>
            </p:nvSpPr>
            <p:spPr bwMode="auto">
              <a:xfrm>
                <a:off x="4988" y="1666"/>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642" name="Oval 22"/>
              <p:cNvSpPr>
                <a:spLocks noChangeArrowheads="1"/>
              </p:cNvSpPr>
              <p:nvPr/>
            </p:nvSpPr>
            <p:spPr bwMode="auto">
              <a:xfrm>
                <a:off x="4882" y="2084"/>
                <a:ext cx="64"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643" name="Oval 23"/>
              <p:cNvSpPr>
                <a:spLocks noChangeArrowheads="1"/>
              </p:cNvSpPr>
              <p:nvPr/>
            </p:nvSpPr>
            <p:spPr bwMode="auto">
              <a:xfrm>
                <a:off x="4015" y="1820"/>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644" name="Oval 24"/>
              <p:cNvSpPr>
                <a:spLocks noChangeArrowheads="1"/>
              </p:cNvSpPr>
              <p:nvPr/>
            </p:nvSpPr>
            <p:spPr bwMode="auto">
              <a:xfrm>
                <a:off x="4224" y="1566"/>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645" name="Oval 25"/>
              <p:cNvSpPr>
                <a:spLocks noChangeArrowheads="1"/>
              </p:cNvSpPr>
              <p:nvPr/>
            </p:nvSpPr>
            <p:spPr bwMode="auto">
              <a:xfrm>
                <a:off x="4401" y="1566"/>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646" name="Oval 26"/>
              <p:cNvSpPr>
                <a:spLocks noChangeArrowheads="1"/>
              </p:cNvSpPr>
              <p:nvPr/>
            </p:nvSpPr>
            <p:spPr bwMode="auto">
              <a:xfrm>
                <a:off x="4776" y="1776"/>
                <a:ext cx="64"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647" name="Oval 27"/>
              <p:cNvSpPr>
                <a:spLocks noChangeArrowheads="1"/>
              </p:cNvSpPr>
              <p:nvPr/>
            </p:nvSpPr>
            <p:spPr bwMode="auto">
              <a:xfrm>
                <a:off x="4565" y="1424"/>
                <a:ext cx="63"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648" name="Oval 28"/>
              <p:cNvSpPr>
                <a:spLocks noChangeArrowheads="1"/>
              </p:cNvSpPr>
              <p:nvPr/>
            </p:nvSpPr>
            <p:spPr bwMode="auto">
              <a:xfrm>
                <a:off x="4163" y="2018"/>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649" name="Oval 29"/>
              <p:cNvSpPr>
                <a:spLocks noChangeArrowheads="1"/>
              </p:cNvSpPr>
              <p:nvPr/>
            </p:nvSpPr>
            <p:spPr bwMode="auto">
              <a:xfrm>
                <a:off x="4967" y="1556"/>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650" name="Oval 30"/>
              <p:cNvSpPr>
                <a:spLocks noChangeArrowheads="1"/>
              </p:cNvSpPr>
              <p:nvPr/>
            </p:nvSpPr>
            <p:spPr bwMode="auto">
              <a:xfrm>
                <a:off x="3888" y="2238"/>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651" name="Oval 31"/>
              <p:cNvSpPr>
                <a:spLocks noChangeArrowheads="1"/>
              </p:cNvSpPr>
              <p:nvPr/>
            </p:nvSpPr>
            <p:spPr bwMode="auto">
              <a:xfrm>
                <a:off x="5073" y="1842"/>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5770" name="AutoShape 33"/>
              <p:cNvSpPr>
                <a:spLocks noChangeArrowheads="1"/>
              </p:cNvSpPr>
              <p:nvPr/>
            </p:nvSpPr>
            <p:spPr bwMode="auto">
              <a:xfrm>
                <a:off x="4438" y="1380"/>
                <a:ext cx="63" cy="66"/>
              </a:xfrm>
              <a:prstGeom prst="plus">
                <a:avLst>
                  <a:gd name="adj" fmla="val 25000"/>
                </a:avLst>
              </a:prstGeom>
              <a:solidFill>
                <a:srgbClr val="4D4D4D"/>
              </a:solidFill>
              <a:ln w="9525">
                <a:solidFill>
                  <a:schemeClr val="bg2"/>
                </a:solidFill>
                <a:miter lim="800000"/>
                <a:headEnd/>
                <a:tailEnd/>
              </a:ln>
            </p:spPr>
            <p:txBody>
              <a:bodyPr wrap="none" anchor="ctr"/>
              <a:lstStyle/>
              <a:p>
                <a:endParaRPr lang="en-GB"/>
              </a:p>
            </p:txBody>
          </p:sp>
          <p:sp>
            <p:nvSpPr>
              <p:cNvPr id="24653" name="Oval 30"/>
              <p:cNvSpPr>
                <a:spLocks noChangeArrowheads="1"/>
              </p:cNvSpPr>
              <p:nvPr/>
            </p:nvSpPr>
            <p:spPr bwMode="auto">
              <a:xfrm>
                <a:off x="4065" y="2172"/>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4654" name="Oval 30"/>
              <p:cNvSpPr>
                <a:spLocks noChangeArrowheads="1"/>
              </p:cNvSpPr>
              <p:nvPr/>
            </p:nvSpPr>
            <p:spPr bwMode="auto">
              <a:xfrm>
                <a:off x="4434" y="1380"/>
                <a:ext cx="63"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4655" name="Oval 30"/>
              <p:cNvSpPr>
                <a:spLocks noChangeArrowheads="1"/>
              </p:cNvSpPr>
              <p:nvPr/>
            </p:nvSpPr>
            <p:spPr bwMode="auto">
              <a:xfrm>
                <a:off x="4731" y="1680"/>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4657" name="Rectangle 176"/>
              <p:cNvSpPr>
                <a:spLocks noChangeArrowheads="1"/>
              </p:cNvSpPr>
              <p:nvPr/>
            </p:nvSpPr>
            <p:spPr bwMode="auto">
              <a:xfrm>
                <a:off x="3792" y="1152"/>
                <a:ext cx="1440" cy="1248"/>
              </a:xfrm>
              <a:prstGeom prst="rect">
                <a:avLst/>
              </a:prstGeom>
              <a:noFill/>
              <a:ln w="9525">
                <a:solidFill>
                  <a:schemeClr val="tx1"/>
                </a:solidFill>
                <a:miter lim="800000"/>
                <a:headEnd/>
                <a:tailEnd/>
              </a:ln>
            </p:spPr>
            <p:txBody>
              <a:bodyPr wrap="none" anchor="ctr"/>
              <a:lstStyle/>
              <a:p>
                <a:endParaRPr lang="en-GB"/>
              </a:p>
            </p:txBody>
          </p:sp>
          <p:sp>
            <p:nvSpPr>
              <p:cNvPr id="24658" name="Line 177"/>
              <p:cNvSpPr>
                <a:spLocks noChangeShapeType="1"/>
              </p:cNvSpPr>
              <p:nvPr/>
            </p:nvSpPr>
            <p:spPr bwMode="auto">
              <a:xfrm>
                <a:off x="3936" y="1152"/>
                <a:ext cx="624" cy="432"/>
              </a:xfrm>
              <a:prstGeom prst="line">
                <a:avLst/>
              </a:prstGeom>
              <a:noFill/>
              <a:ln w="9525">
                <a:solidFill>
                  <a:schemeClr val="tx1"/>
                </a:solidFill>
                <a:prstDash val="lgDash"/>
                <a:round/>
                <a:headEnd/>
                <a:tailEnd/>
              </a:ln>
            </p:spPr>
            <p:txBody>
              <a:bodyPr/>
              <a:lstStyle/>
              <a:p>
                <a:endParaRPr lang="en-GB"/>
              </a:p>
            </p:txBody>
          </p:sp>
          <p:sp>
            <p:nvSpPr>
              <p:cNvPr id="24659" name="Line 178"/>
              <p:cNvSpPr>
                <a:spLocks noChangeShapeType="1"/>
              </p:cNvSpPr>
              <p:nvPr/>
            </p:nvSpPr>
            <p:spPr bwMode="auto">
              <a:xfrm flipH="1">
                <a:off x="4224" y="1584"/>
                <a:ext cx="336" cy="816"/>
              </a:xfrm>
              <a:prstGeom prst="line">
                <a:avLst/>
              </a:prstGeom>
              <a:noFill/>
              <a:ln w="9525">
                <a:solidFill>
                  <a:schemeClr val="tx1"/>
                </a:solidFill>
                <a:prstDash val="lgDash"/>
                <a:round/>
                <a:headEnd/>
                <a:tailEnd/>
              </a:ln>
            </p:spPr>
            <p:txBody>
              <a:bodyPr/>
              <a:lstStyle/>
              <a:p>
                <a:endParaRPr lang="en-GB"/>
              </a:p>
            </p:txBody>
          </p:sp>
          <p:sp>
            <p:nvSpPr>
              <p:cNvPr id="24660" name="Line 179"/>
              <p:cNvSpPr>
                <a:spLocks noChangeShapeType="1"/>
              </p:cNvSpPr>
              <p:nvPr/>
            </p:nvSpPr>
            <p:spPr bwMode="auto">
              <a:xfrm flipV="1">
                <a:off x="4560" y="1440"/>
                <a:ext cx="672" cy="144"/>
              </a:xfrm>
              <a:prstGeom prst="line">
                <a:avLst/>
              </a:prstGeom>
              <a:noFill/>
              <a:ln w="9525">
                <a:solidFill>
                  <a:schemeClr val="tx1"/>
                </a:solidFill>
                <a:prstDash val="lgDash"/>
                <a:round/>
                <a:headEnd/>
                <a:tailEnd/>
              </a:ln>
            </p:spPr>
            <p:txBody>
              <a:bodyPr/>
              <a:lstStyle/>
              <a:p>
                <a:endParaRPr lang="en-GB"/>
              </a:p>
            </p:txBody>
          </p:sp>
        </p:grpSp>
        <p:sp>
          <p:nvSpPr>
            <p:cNvPr id="2" name="AutoShape 62"/>
            <p:cNvSpPr>
              <a:spLocks noChangeArrowheads="1"/>
            </p:cNvSpPr>
            <p:nvPr/>
          </p:nvSpPr>
          <p:spPr bwMode="auto">
            <a:xfrm>
              <a:off x="3504" y="1776"/>
              <a:ext cx="240" cy="96"/>
            </a:xfrm>
            <a:prstGeom prst="rightArrow">
              <a:avLst>
                <a:gd name="adj1" fmla="val 50000"/>
                <a:gd name="adj2" fmla="val 62500"/>
              </a:avLst>
            </a:prstGeom>
            <a:solidFill>
              <a:srgbClr val="0033CC"/>
            </a:solidFill>
            <a:ln w="9525">
              <a:solidFill>
                <a:schemeClr val="tx1"/>
              </a:solidFill>
              <a:miter lim="800000"/>
              <a:headEnd/>
              <a:tailEnd/>
            </a:ln>
          </p:spPr>
          <p:txBody>
            <a:bodyPr wrap="none" anchor="ctr"/>
            <a:lstStyle/>
            <a:p>
              <a:endParaRPr lang="en-GB"/>
            </a:p>
          </p:txBody>
        </p:sp>
        <p:sp>
          <p:nvSpPr>
            <p:cNvPr id="3" name="AutoShape 62"/>
            <p:cNvSpPr>
              <a:spLocks noChangeArrowheads="1"/>
            </p:cNvSpPr>
            <p:nvPr/>
          </p:nvSpPr>
          <p:spPr bwMode="auto">
            <a:xfrm>
              <a:off x="5280" y="1776"/>
              <a:ext cx="240" cy="96"/>
            </a:xfrm>
            <a:prstGeom prst="rightArrow">
              <a:avLst>
                <a:gd name="adj1" fmla="val 50000"/>
                <a:gd name="adj2" fmla="val 62500"/>
              </a:avLst>
            </a:prstGeom>
            <a:solidFill>
              <a:srgbClr val="0033CC"/>
            </a:solidFill>
            <a:ln w="9525">
              <a:solidFill>
                <a:schemeClr val="tx1"/>
              </a:solidFill>
              <a:miter lim="800000"/>
              <a:headEnd/>
              <a:tailEnd/>
            </a:ln>
          </p:spPr>
          <p:txBody>
            <a:bodyPr wrap="none" anchor="ctr"/>
            <a:lstStyle/>
            <a:p>
              <a:endParaRPr lang="en-GB"/>
            </a:p>
          </p:txBody>
        </p:sp>
      </p:grpSp>
      <p:sp>
        <p:nvSpPr>
          <p:cNvPr id="4" name="AutoShape 62"/>
          <p:cNvSpPr>
            <a:spLocks noChangeArrowheads="1"/>
          </p:cNvSpPr>
          <p:nvPr/>
        </p:nvSpPr>
        <p:spPr bwMode="auto">
          <a:xfrm>
            <a:off x="2766983" y="4953000"/>
            <a:ext cx="381000" cy="152400"/>
          </a:xfrm>
          <a:prstGeom prst="rightArrow">
            <a:avLst>
              <a:gd name="adj1" fmla="val 50000"/>
              <a:gd name="adj2" fmla="val 62500"/>
            </a:avLst>
          </a:prstGeom>
          <a:solidFill>
            <a:srgbClr val="0033CC"/>
          </a:solidFill>
          <a:ln w="9525">
            <a:solidFill>
              <a:schemeClr val="tx1"/>
            </a:solidFill>
            <a:miter lim="800000"/>
            <a:headEnd/>
            <a:tailEnd/>
          </a:ln>
        </p:spPr>
        <p:txBody>
          <a:bodyPr wrap="none" anchor="ctr"/>
          <a:lstStyle/>
          <a:p>
            <a:endParaRPr lang="en-GB"/>
          </a:p>
        </p:txBody>
      </p:sp>
      <p:grpSp>
        <p:nvGrpSpPr>
          <p:cNvPr id="11" name="Group 1214"/>
          <p:cNvGrpSpPr>
            <a:grpSpLocks/>
          </p:cNvGrpSpPr>
          <p:nvPr/>
        </p:nvGrpSpPr>
        <p:grpSpPr bwMode="auto">
          <a:xfrm>
            <a:off x="5548283" y="4508500"/>
            <a:ext cx="911225" cy="1009650"/>
            <a:chOff x="3547" y="2840"/>
            <a:chExt cx="574" cy="636"/>
          </a:xfrm>
        </p:grpSpPr>
        <p:sp>
          <p:nvSpPr>
            <p:cNvPr id="5" name="AutoShape 62"/>
            <p:cNvSpPr>
              <a:spLocks noChangeArrowheads="1"/>
            </p:cNvSpPr>
            <p:nvPr/>
          </p:nvSpPr>
          <p:spPr bwMode="auto">
            <a:xfrm>
              <a:off x="3547" y="3120"/>
              <a:ext cx="240" cy="96"/>
            </a:xfrm>
            <a:prstGeom prst="rightArrow">
              <a:avLst>
                <a:gd name="adj1" fmla="val 50000"/>
                <a:gd name="adj2" fmla="val 62500"/>
              </a:avLst>
            </a:prstGeom>
            <a:solidFill>
              <a:srgbClr val="0033CC"/>
            </a:solidFill>
            <a:ln w="9525">
              <a:solidFill>
                <a:schemeClr val="tx1"/>
              </a:solidFill>
              <a:miter lim="800000"/>
              <a:headEnd/>
              <a:tailEnd/>
            </a:ln>
          </p:spPr>
          <p:txBody>
            <a:bodyPr wrap="none" anchor="ctr"/>
            <a:lstStyle/>
            <a:p>
              <a:endParaRPr lang="en-GB"/>
            </a:p>
          </p:txBody>
        </p:sp>
        <p:sp>
          <p:nvSpPr>
            <p:cNvPr id="24759" name="AutoShape 322"/>
            <p:cNvSpPr>
              <a:spLocks noChangeArrowheads="1"/>
            </p:cNvSpPr>
            <p:nvPr/>
          </p:nvSpPr>
          <p:spPr bwMode="auto">
            <a:xfrm>
              <a:off x="3833" y="3113"/>
              <a:ext cx="288" cy="96"/>
            </a:xfrm>
            <a:custGeom>
              <a:avLst/>
              <a:gdLst>
                <a:gd name="T0" fmla="*/ 153628669 w 21600"/>
                <a:gd name="T1" fmla="*/ 0 h 21600"/>
                <a:gd name="T2" fmla="*/ 0 w 21600"/>
                <a:gd name="T3" fmla="*/ 3793300 h 21600"/>
                <a:gd name="T4" fmla="*/ 153628669 w 21600"/>
                <a:gd name="T5" fmla="*/ 7586607 h 21600"/>
                <a:gd name="T6" fmla="*/ 204838141 w 21600"/>
                <a:gd name="T7" fmla="*/ 3793300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0033CC"/>
            </a:solidFill>
            <a:ln w="9525">
              <a:solidFill>
                <a:schemeClr val="tx1"/>
              </a:solidFill>
              <a:miter lim="800000"/>
              <a:headEnd/>
              <a:tailEnd/>
            </a:ln>
          </p:spPr>
          <p:txBody>
            <a:bodyPr wrap="none" anchor="ctr"/>
            <a:lstStyle/>
            <a:p>
              <a:endParaRPr lang="en-GB"/>
            </a:p>
          </p:txBody>
        </p:sp>
        <p:sp>
          <p:nvSpPr>
            <p:cNvPr id="24761" name="AutoShape 1209"/>
            <p:cNvSpPr>
              <a:spLocks noChangeArrowheads="1"/>
            </p:cNvSpPr>
            <p:nvPr/>
          </p:nvSpPr>
          <p:spPr bwMode="auto">
            <a:xfrm>
              <a:off x="3696" y="2840"/>
              <a:ext cx="227" cy="227"/>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0799 w 21600"/>
                <a:gd name="T5" fmla="*/ 0 h 21600"/>
                <a:gd name="T6" fmla="*/ 2700 w 21600"/>
                <a:gd name="T7" fmla="*/ 10800 h 21600"/>
                <a:gd name="T8" fmla="*/ 10799 w 21600"/>
                <a:gd name="T9" fmla="*/ 5400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7817" y="5400"/>
                    <a:pt x="5400" y="7817"/>
                    <a:pt x="5400" y="10800"/>
                  </a:cubicBezTo>
                  <a:lnTo>
                    <a:pt x="0" y="10800"/>
                  </a:lnTo>
                  <a:cubicBezTo>
                    <a:pt x="0" y="4835"/>
                    <a:pt x="4835" y="0"/>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rgbClr val="0033CC"/>
            </a:solidFill>
            <a:ln w="9525">
              <a:solidFill>
                <a:schemeClr val="tx1"/>
              </a:solidFill>
              <a:miter lim="800000"/>
              <a:headEnd/>
              <a:tailEnd/>
            </a:ln>
            <a:effectLst/>
          </p:spPr>
          <p:txBody>
            <a:bodyPr wrap="none" anchor="ctr"/>
            <a:lstStyle/>
            <a:p>
              <a:endParaRPr lang="en-GB"/>
            </a:p>
          </p:txBody>
        </p:sp>
        <p:sp>
          <p:nvSpPr>
            <p:cNvPr id="24762" name="AutoShape 1210"/>
            <p:cNvSpPr>
              <a:spLocks noChangeArrowheads="1"/>
            </p:cNvSpPr>
            <p:nvPr/>
          </p:nvSpPr>
          <p:spPr bwMode="auto">
            <a:xfrm rot="10800000">
              <a:off x="3696" y="3249"/>
              <a:ext cx="227" cy="227"/>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0799 w 21600"/>
                <a:gd name="T5" fmla="*/ 0 h 21600"/>
                <a:gd name="T6" fmla="*/ 2700 w 21600"/>
                <a:gd name="T7" fmla="*/ 10800 h 21600"/>
                <a:gd name="T8" fmla="*/ 10799 w 21600"/>
                <a:gd name="T9" fmla="*/ 5400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7817" y="5400"/>
                    <a:pt x="5400" y="7817"/>
                    <a:pt x="5400" y="10800"/>
                  </a:cubicBezTo>
                  <a:lnTo>
                    <a:pt x="0" y="10800"/>
                  </a:lnTo>
                  <a:cubicBezTo>
                    <a:pt x="0" y="4835"/>
                    <a:pt x="4835" y="0"/>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rgbClr val="0033CC"/>
            </a:solidFill>
            <a:ln w="9525">
              <a:solidFill>
                <a:schemeClr val="tx1"/>
              </a:solidFill>
              <a:miter lim="800000"/>
              <a:headEnd/>
              <a:tailEnd/>
            </a:ln>
            <a:effectLst/>
          </p:spPr>
          <p:txBody>
            <a:bodyPr wrap="none" anchor="ctr"/>
            <a:lstStyle/>
            <a:p>
              <a:endParaRPr lang="en-GB"/>
            </a:p>
          </p:txBody>
        </p:sp>
      </p:grpSp>
    </p:spTree>
    <p:extLst>
      <p:ext uri="{BB962C8B-B14F-4D97-AF65-F5344CB8AC3E}">
        <p14:creationId xmlns:p14="http://schemas.microsoft.com/office/powerpoint/2010/main" val="2000910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normAutofit fontScale="90000"/>
          </a:bodyPr>
          <a:lstStyle/>
          <a:p>
            <a:r>
              <a:rPr lang="en-GB" sz="3200" b="1" dirty="0"/>
              <a:t>K-means, a Basic Clustering Method</a:t>
            </a:r>
          </a:p>
        </p:txBody>
      </p:sp>
      <p:sp>
        <p:nvSpPr>
          <p:cNvPr id="25603" name="Rectangle 3"/>
          <p:cNvSpPr>
            <a:spLocks noGrp="1" noChangeArrowheads="1"/>
          </p:cNvSpPr>
          <p:nvPr>
            <p:ph idx="1"/>
          </p:nvPr>
        </p:nvSpPr>
        <p:spPr/>
        <p:txBody>
          <a:bodyPr/>
          <a:lstStyle/>
          <a:p>
            <a:pPr marL="285750" indent="-285750">
              <a:lnSpc>
                <a:spcPct val="90000"/>
              </a:lnSpc>
            </a:pPr>
            <a:r>
              <a:rPr lang="en-GB" b="1" dirty="0"/>
              <a:t>Strengths &amp; weaknesses</a:t>
            </a:r>
          </a:p>
          <a:p>
            <a:pPr marL="819150" lvl="1" indent="-342900">
              <a:lnSpc>
                <a:spcPct val="90000"/>
              </a:lnSpc>
            </a:pPr>
            <a:r>
              <a:rPr lang="en-US" dirty="0"/>
              <a:t>Strengths</a:t>
            </a:r>
          </a:p>
          <a:p>
            <a:pPr marL="1314450" lvl="2" indent="-304800">
              <a:lnSpc>
                <a:spcPct val="90000"/>
              </a:lnSpc>
            </a:pPr>
            <a:r>
              <a:rPr lang="en-US" dirty="0"/>
              <a:t>Simple and easy to implement</a:t>
            </a:r>
          </a:p>
          <a:p>
            <a:pPr marL="1314450" lvl="2" indent="-304800">
              <a:lnSpc>
                <a:spcPct val="90000"/>
              </a:lnSpc>
            </a:pPr>
            <a:r>
              <a:rPr lang="en-US" dirty="0"/>
              <a:t>Quite efficient</a:t>
            </a:r>
          </a:p>
          <a:p>
            <a:pPr marL="819150" lvl="1" indent="-342900">
              <a:lnSpc>
                <a:spcPct val="90000"/>
              </a:lnSpc>
            </a:pPr>
            <a:r>
              <a:rPr lang="en-US" dirty="0"/>
              <a:t>Weaknesses</a:t>
            </a:r>
          </a:p>
          <a:p>
            <a:pPr marL="1314450" lvl="2" indent="-304800">
              <a:lnSpc>
                <a:spcPct val="90000"/>
              </a:lnSpc>
            </a:pPr>
            <a:r>
              <a:rPr lang="en-US" dirty="0"/>
              <a:t>Need to specify the value of k, but we may not know what the value should be beforehand</a:t>
            </a:r>
          </a:p>
          <a:p>
            <a:pPr marL="1314450" lvl="2" indent="-304800">
              <a:lnSpc>
                <a:spcPct val="90000"/>
              </a:lnSpc>
            </a:pPr>
            <a:r>
              <a:rPr lang="en-US" dirty="0"/>
              <a:t>Sensitive to the choice of initial k </a:t>
            </a:r>
            <a:r>
              <a:rPr lang="en-US" dirty="0" err="1"/>
              <a:t>centroids</a:t>
            </a:r>
            <a:r>
              <a:rPr lang="en-US" dirty="0"/>
              <a:t>: the result can be non-deterministic</a:t>
            </a:r>
          </a:p>
          <a:p>
            <a:pPr marL="1314450" lvl="2" indent="-304800">
              <a:lnSpc>
                <a:spcPct val="90000"/>
              </a:lnSpc>
            </a:pPr>
            <a:r>
              <a:rPr lang="en-US" dirty="0"/>
              <a:t>Sensitive to noise</a:t>
            </a:r>
          </a:p>
          <a:p>
            <a:pPr marL="1314450" lvl="2" indent="-304800">
              <a:lnSpc>
                <a:spcPct val="90000"/>
              </a:lnSpc>
            </a:pPr>
            <a:r>
              <a:rPr lang="en-US" dirty="0"/>
              <a:t>Applicable only when </a:t>
            </a:r>
            <a:r>
              <a:rPr lang="en-US" i="1" dirty="0"/>
              <a:t>mean</a:t>
            </a:r>
            <a:r>
              <a:rPr lang="en-US" dirty="0"/>
              <a:t> is meaningful to the given data set</a:t>
            </a:r>
          </a:p>
        </p:txBody>
      </p:sp>
    </p:spTree>
    <p:extLst>
      <p:ext uri="{BB962C8B-B14F-4D97-AF65-F5344CB8AC3E}">
        <p14:creationId xmlns:p14="http://schemas.microsoft.com/office/powerpoint/2010/main" val="18906028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normAutofit fontScale="90000"/>
          </a:bodyPr>
          <a:lstStyle/>
          <a:p>
            <a:r>
              <a:rPr lang="en-GB" sz="3200" b="1" dirty="0"/>
              <a:t>K-means, a Basic Clustering Method</a:t>
            </a:r>
          </a:p>
        </p:txBody>
      </p:sp>
      <p:sp>
        <p:nvSpPr>
          <p:cNvPr id="26627" name="Rectangle 3"/>
          <p:cNvSpPr>
            <a:spLocks noGrp="1" noChangeArrowheads="1"/>
          </p:cNvSpPr>
          <p:nvPr>
            <p:ph idx="1"/>
          </p:nvPr>
        </p:nvSpPr>
        <p:spPr/>
        <p:txBody>
          <a:bodyPr>
            <a:normAutofit/>
          </a:bodyPr>
          <a:lstStyle/>
          <a:p>
            <a:pPr marL="285750" indent="-285750">
              <a:lnSpc>
                <a:spcPct val="90000"/>
              </a:lnSpc>
            </a:pPr>
            <a:r>
              <a:rPr lang="en-GB" sz="2800" b="1" dirty="0"/>
              <a:t>Overcoming the weaknesses: </a:t>
            </a:r>
          </a:p>
          <a:p>
            <a:pPr marL="819150" lvl="1" indent="-342900">
              <a:lnSpc>
                <a:spcPct val="90000"/>
              </a:lnSpc>
            </a:pPr>
            <a:r>
              <a:rPr lang="en-US" sz="2400" dirty="0"/>
              <a:t>Using cluster quality to determine the value of k</a:t>
            </a:r>
          </a:p>
          <a:p>
            <a:pPr marL="819150" lvl="1" indent="-342900">
              <a:lnSpc>
                <a:spcPct val="90000"/>
              </a:lnSpc>
            </a:pPr>
            <a:r>
              <a:rPr lang="en-US" sz="2400" dirty="0"/>
              <a:t>Improving how the initial k </a:t>
            </a:r>
            <a:r>
              <a:rPr lang="en-US" sz="2400" dirty="0" err="1"/>
              <a:t>centroids</a:t>
            </a:r>
            <a:r>
              <a:rPr lang="en-US" sz="2400" dirty="0"/>
              <a:t> are chosen</a:t>
            </a:r>
          </a:p>
          <a:p>
            <a:pPr marL="1314450" lvl="2" indent="-304800">
              <a:lnSpc>
                <a:spcPct val="90000"/>
              </a:lnSpc>
            </a:pPr>
            <a:r>
              <a:rPr lang="en-US" sz="2000" dirty="0"/>
              <a:t>Running the clustering a number of times and select the result with highest quality</a:t>
            </a:r>
          </a:p>
          <a:p>
            <a:pPr marL="1314450" lvl="2" indent="-304800">
              <a:lnSpc>
                <a:spcPct val="90000"/>
              </a:lnSpc>
            </a:pPr>
            <a:r>
              <a:rPr lang="en-US" sz="2000" dirty="0"/>
              <a:t>Using hierarchical clustering to locate the </a:t>
            </a:r>
            <a:r>
              <a:rPr lang="en-US" sz="2000" dirty="0" err="1"/>
              <a:t>centres</a:t>
            </a:r>
            <a:endParaRPr lang="en-US" sz="2000" dirty="0"/>
          </a:p>
          <a:p>
            <a:pPr marL="1314450" lvl="2" indent="-304800">
              <a:lnSpc>
                <a:spcPct val="90000"/>
              </a:lnSpc>
            </a:pPr>
            <a:r>
              <a:rPr lang="en-US" sz="2000" dirty="0"/>
              <a:t>Finding </a:t>
            </a:r>
            <a:r>
              <a:rPr lang="en-US" sz="2000" dirty="0" err="1"/>
              <a:t>centres</a:t>
            </a:r>
            <a:r>
              <a:rPr lang="en-US" sz="2000" dirty="0"/>
              <a:t> that are farther apart</a:t>
            </a:r>
          </a:p>
          <a:p>
            <a:pPr marL="819150" lvl="1" indent="-342900">
              <a:lnSpc>
                <a:spcPct val="90000"/>
              </a:lnSpc>
            </a:pPr>
            <a:r>
              <a:rPr lang="en-US" sz="2400" dirty="0"/>
              <a:t>Dealing with noise</a:t>
            </a:r>
          </a:p>
          <a:p>
            <a:pPr marL="1314450" lvl="2" indent="-304800">
              <a:lnSpc>
                <a:spcPct val="90000"/>
              </a:lnSpc>
            </a:pPr>
            <a:r>
              <a:rPr lang="en-US" sz="2000" dirty="0"/>
              <a:t>Removing outliers before clustering?</a:t>
            </a:r>
          </a:p>
          <a:p>
            <a:pPr marL="1314450" lvl="2" indent="-304800">
              <a:lnSpc>
                <a:spcPct val="90000"/>
              </a:lnSpc>
            </a:pPr>
            <a:r>
              <a:rPr lang="en-US" sz="2000" dirty="0"/>
              <a:t>K-</a:t>
            </a:r>
            <a:r>
              <a:rPr lang="en-US" sz="2000" dirty="0" err="1"/>
              <a:t>medoid</a:t>
            </a:r>
            <a:r>
              <a:rPr lang="en-US" sz="2000" dirty="0"/>
              <a:t> method, using the nearest data object to the virtual centre as the </a:t>
            </a:r>
            <a:r>
              <a:rPr lang="en-US" sz="2000" dirty="0" err="1"/>
              <a:t>centroid</a:t>
            </a:r>
            <a:r>
              <a:rPr lang="en-US" sz="2000" dirty="0"/>
              <a:t>.</a:t>
            </a:r>
          </a:p>
          <a:p>
            <a:pPr marL="819150" lvl="1" indent="-342900">
              <a:lnSpc>
                <a:spcPct val="90000"/>
              </a:lnSpc>
            </a:pPr>
            <a:r>
              <a:rPr lang="en-US" sz="2400" dirty="0"/>
              <a:t>When mean cannot be defined, </a:t>
            </a:r>
          </a:p>
          <a:p>
            <a:pPr marL="1314450" lvl="2" indent="-304800">
              <a:lnSpc>
                <a:spcPct val="90000"/>
              </a:lnSpc>
            </a:pPr>
            <a:r>
              <a:rPr lang="en-US" sz="2000" dirty="0"/>
              <a:t>K-mode method, calculating mode instead of mean for the centre of the cluster.</a:t>
            </a:r>
          </a:p>
        </p:txBody>
      </p:sp>
    </p:spTree>
    <p:extLst>
      <p:ext uri="{BB962C8B-B14F-4D97-AF65-F5344CB8AC3E}">
        <p14:creationId xmlns:p14="http://schemas.microsoft.com/office/powerpoint/2010/main" val="2551105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normAutofit fontScale="90000"/>
          </a:bodyPr>
          <a:lstStyle/>
          <a:p>
            <a:r>
              <a:rPr lang="en-GB" sz="3200" b="1" dirty="0"/>
              <a:t>K-means, a Basic Clustering Method</a:t>
            </a:r>
          </a:p>
        </p:txBody>
      </p:sp>
      <p:sp>
        <p:nvSpPr>
          <p:cNvPr id="28675" name="Rectangle 3"/>
          <p:cNvSpPr>
            <a:spLocks noGrp="1" noChangeArrowheads="1"/>
          </p:cNvSpPr>
          <p:nvPr>
            <p:ph idx="1"/>
          </p:nvPr>
        </p:nvSpPr>
        <p:spPr/>
        <p:txBody>
          <a:bodyPr/>
          <a:lstStyle/>
          <a:p>
            <a:pPr marL="285750" indent="-285750">
              <a:lnSpc>
                <a:spcPct val="90000"/>
              </a:lnSpc>
            </a:pPr>
            <a:r>
              <a:rPr lang="en-US" sz="2800" b="1" dirty="0"/>
              <a:t>Choosing initial k </a:t>
            </a:r>
            <a:r>
              <a:rPr lang="en-US" sz="2800" b="1" dirty="0" err="1"/>
              <a:t>centroids</a:t>
            </a:r>
            <a:endParaRPr lang="en-US" sz="2800" b="1" dirty="0"/>
          </a:p>
          <a:p>
            <a:pPr marL="819150" lvl="1" indent="-342900">
              <a:lnSpc>
                <a:spcPct val="90000"/>
              </a:lnSpc>
            </a:pPr>
            <a:r>
              <a:rPr lang="en-US" sz="2400" dirty="0"/>
              <a:t>Running the clustering many times (only trial and error)</a:t>
            </a:r>
          </a:p>
          <a:p>
            <a:pPr marL="819150" lvl="1" indent="-342900">
              <a:lnSpc>
                <a:spcPct val="90000"/>
              </a:lnSpc>
            </a:pPr>
            <a:r>
              <a:rPr lang="en-US" sz="2400" dirty="0"/>
              <a:t>Using hierarchical clustering to locate the </a:t>
            </a:r>
            <a:r>
              <a:rPr lang="en-US" sz="2400" dirty="0" err="1"/>
              <a:t>centres</a:t>
            </a:r>
            <a:r>
              <a:rPr lang="en-US" sz="2400" dirty="0"/>
              <a:t> (why partition based?)</a:t>
            </a:r>
          </a:p>
          <a:p>
            <a:pPr marL="819150" lvl="1" indent="-342900">
              <a:lnSpc>
                <a:spcPct val="90000"/>
              </a:lnSpc>
            </a:pPr>
            <a:r>
              <a:rPr lang="en-US" sz="2400" dirty="0"/>
              <a:t>Finding </a:t>
            </a:r>
            <a:r>
              <a:rPr lang="en-US" sz="2400" dirty="0" err="1"/>
              <a:t>centres</a:t>
            </a:r>
            <a:r>
              <a:rPr lang="en-US" sz="2400" dirty="0"/>
              <a:t> that are farther apart</a:t>
            </a:r>
          </a:p>
        </p:txBody>
      </p:sp>
      <p:grpSp>
        <p:nvGrpSpPr>
          <p:cNvPr id="2" name="Group 91"/>
          <p:cNvGrpSpPr>
            <a:grpSpLocks/>
          </p:cNvGrpSpPr>
          <p:nvPr/>
        </p:nvGrpSpPr>
        <p:grpSpPr bwMode="auto">
          <a:xfrm>
            <a:off x="285720" y="3571876"/>
            <a:ext cx="8610600" cy="2438400"/>
            <a:chOff x="144" y="2160"/>
            <a:chExt cx="5424" cy="1536"/>
          </a:xfrm>
        </p:grpSpPr>
        <p:sp>
          <p:nvSpPr>
            <p:cNvPr id="28676" name="Oval 12"/>
            <p:cNvSpPr>
              <a:spLocks noChangeArrowheads="1"/>
            </p:cNvSpPr>
            <p:nvPr/>
          </p:nvSpPr>
          <p:spPr bwMode="auto">
            <a:xfrm>
              <a:off x="1246" y="3108"/>
              <a:ext cx="63" cy="66"/>
            </a:xfrm>
            <a:prstGeom prst="ellipse">
              <a:avLst/>
            </a:prstGeom>
            <a:solidFill>
              <a:srgbClr val="4D4D4D"/>
            </a:solidFill>
            <a:ln w="12700">
              <a:solidFill>
                <a:srgbClr val="4D4D4D"/>
              </a:solidFill>
              <a:round/>
              <a:headEnd/>
              <a:tailEnd/>
            </a:ln>
          </p:spPr>
          <p:txBody>
            <a:bodyPr wrap="none" anchor="ctr"/>
            <a:lstStyle/>
            <a:p>
              <a:endParaRPr lang="en-GB"/>
            </a:p>
          </p:txBody>
        </p:sp>
        <p:sp>
          <p:nvSpPr>
            <p:cNvPr id="28677" name="Oval 13"/>
            <p:cNvSpPr>
              <a:spLocks noChangeArrowheads="1"/>
            </p:cNvSpPr>
            <p:nvPr/>
          </p:nvSpPr>
          <p:spPr bwMode="auto">
            <a:xfrm>
              <a:off x="378" y="2844"/>
              <a:ext cx="64"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8678" name="Oval 14"/>
            <p:cNvSpPr>
              <a:spLocks noChangeArrowheads="1"/>
            </p:cNvSpPr>
            <p:nvPr/>
          </p:nvSpPr>
          <p:spPr bwMode="auto">
            <a:xfrm>
              <a:off x="704" y="2470"/>
              <a:ext cx="64"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8679" name="Oval 15"/>
            <p:cNvSpPr>
              <a:spLocks noChangeArrowheads="1"/>
            </p:cNvSpPr>
            <p:nvPr/>
          </p:nvSpPr>
          <p:spPr bwMode="auto">
            <a:xfrm>
              <a:off x="992" y="2866"/>
              <a:ext cx="64"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8680" name="Oval 16"/>
            <p:cNvSpPr>
              <a:spLocks noChangeArrowheads="1"/>
            </p:cNvSpPr>
            <p:nvPr/>
          </p:nvSpPr>
          <p:spPr bwMode="auto">
            <a:xfrm>
              <a:off x="1097" y="2470"/>
              <a:ext cx="64" cy="66"/>
            </a:xfrm>
            <a:prstGeom prst="ellipse">
              <a:avLst/>
            </a:prstGeom>
            <a:solidFill>
              <a:srgbClr val="4D4D4D"/>
            </a:solidFill>
            <a:ln w="12700">
              <a:solidFill>
                <a:schemeClr val="bg2"/>
              </a:solidFill>
              <a:round/>
              <a:headEnd/>
              <a:tailEnd/>
            </a:ln>
          </p:spPr>
          <p:txBody>
            <a:bodyPr wrap="none" anchor="ctr"/>
            <a:lstStyle/>
            <a:p>
              <a:endParaRPr lang="en-GB"/>
            </a:p>
          </p:txBody>
        </p:sp>
        <p:sp>
          <p:nvSpPr>
            <p:cNvPr id="28681" name="Oval 17"/>
            <p:cNvSpPr>
              <a:spLocks noChangeArrowheads="1"/>
            </p:cNvSpPr>
            <p:nvPr/>
          </p:nvSpPr>
          <p:spPr bwMode="auto">
            <a:xfrm>
              <a:off x="928" y="2448"/>
              <a:ext cx="64" cy="66"/>
            </a:xfrm>
            <a:prstGeom prst="ellipse">
              <a:avLst/>
            </a:prstGeom>
            <a:solidFill>
              <a:srgbClr val="008000"/>
            </a:solidFill>
            <a:ln w="12700">
              <a:solidFill>
                <a:schemeClr val="tx1"/>
              </a:solidFill>
              <a:round/>
              <a:headEnd/>
              <a:tailEnd/>
            </a:ln>
          </p:spPr>
          <p:txBody>
            <a:bodyPr wrap="none" anchor="ctr"/>
            <a:lstStyle/>
            <a:p>
              <a:endParaRPr lang="en-GB"/>
            </a:p>
          </p:txBody>
        </p:sp>
        <p:sp>
          <p:nvSpPr>
            <p:cNvPr id="28682" name="Oval 18"/>
            <p:cNvSpPr>
              <a:spLocks noChangeArrowheads="1"/>
            </p:cNvSpPr>
            <p:nvPr/>
          </p:nvSpPr>
          <p:spPr bwMode="auto">
            <a:xfrm>
              <a:off x="526" y="2866"/>
              <a:ext cx="64" cy="66"/>
            </a:xfrm>
            <a:prstGeom prst="ellipse">
              <a:avLst/>
            </a:prstGeom>
            <a:solidFill>
              <a:srgbClr val="4D4D4D"/>
            </a:solidFill>
            <a:ln w="12700">
              <a:solidFill>
                <a:schemeClr val="bg2"/>
              </a:solidFill>
              <a:round/>
              <a:headEnd/>
              <a:tailEnd/>
            </a:ln>
          </p:spPr>
          <p:txBody>
            <a:bodyPr wrap="none" anchor="ctr"/>
            <a:lstStyle/>
            <a:p>
              <a:endParaRPr lang="en-GB"/>
            </a:p>
          </p:txBody>
        </p:sp>
        <p:sp>
          <p:nvSpPr>
            <p:cNvPr id="28683" name="Oval 19"/>
            <p:cNvSpPr>
              <a:spLocks noChangeArrowheads="1"/>
            </p:cNvSpPr>
            <p:nvPr/>
          </p:nvSpPr>
          <p:spPr bwMode="auto">
            <a:xfrm>
              <a:off x="1330" y="2580"/>
              <a:ext cx="64"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8684" name="Oval 20"/>
            <p:cNvSpPr>
              <a:spLocks noChangeArrowheads="1"/>
            </p:cNvSpPr>
            <p:nvPr/>
          </p:nvSpPr>
          <p:spPr bwMode="auto">
            <a:xfrm>
              <a:off x="526" y="3196"/>
              <a:ext cx="64"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8685" name="Oval 21"/>
            <p:cNvSpPr>
              <a:spLocks noChangeArrowheads="1"/>
            </p:cNvSpPr>
            <p:nvPr/>
          </p:nvSpPr>
          <p:spPr bwMode="auto">
            <a:xfrm>
              <a:off x="1436" y="2866"/>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8686" name="Oval 22"/>
            <p:cNvSpPr>
              <a:spLocks noChangeArrowheads="1"/>
            </p:cNvSpPr>
            <p:nvPr/>
          </p:nvSpPr>
          <p:spPr bwMode="auto">
            <a:xfrm>
              <a:off x="1330" y="3284"/>
              <a:ext cx="64" cy="66"/>
            </a:xfrm>
            <a:prstGeom prst="ellipse">
              <a:avLst/>
            </a:prstGeom>
            <a:solidFill>
              <a:srgbClr val="0033CC"/>
            </a:solidFill>
            <a:ln w="12700">
              <a:solidFill>
                <a:schemeClr val="tx1"/>
              </a:solidFill>
              <a:round/>
              <a:headEnd/>
              <a:tailEnd/>
            </a:ln>
          </p:spPr>
          <p:txBody>
            <a:bodyPr wrap="none" anchor="ctr"/>
            <a:lstStyle/>
            <a:p>
              <a:endParaRPr lang="en-GB"/>
            </a:p>
          </p:txBody>
        </p:sp>
        <p:sp>
          <p:nvSpPr>
            <p:cNvPr id="28687" name="Oval 23"/>
            <p:cNvSpPr>
              <a:spLocks noChangeArrowheads="1"/>
            </p:cNvSpPr>
            <p:nvPr/>
          </p:nvSpPr>
          <p:spPr bwMode="auto">
            <a:xfrm>
              <a:off x="463" y="3020"/>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8688" name="Oval 24"/>
            <p:cNvSpPr>
              <a:spLocks noChangeArrowheads="1"/>
            </p:cNvSpPr>
            <p:nvPr/>
          </p:nvSpPr>
          <p:spPr bwMode="auto">
            <a:xfrm>
              <a:off x="672" y="2766"/>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8689" name="Oval 25"/>
            <p:cNvSpPr>
              <a:spLocks noChangeArrowheads="1"/>
            </p:cNvSpPr>
            <p:nvPr/>
          </p:nvSpPr>
          <p:spPr bwMode="auto">
            <a:xfrm>
              <a:off x="849" y="2766"/>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8690" name="Oval 26"/>
            <p:cNvSpPr>
              <a:spLocks noChangeArrowheads="1"/>
            </p:cNvSpPr>
            <p:nvPr/>
          </p:nvSpPr>
          <p:spPr bwMode="auto">
            <a:xfrm>
              <a:off x="1224" y="2976"/>
              <a:ext cx="64"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8691" name="Oval 27"/>
            <p:cNvSpPr>
              <a:spLocks noChangeArrowheads="1"/>
            </p:cNvSpPr>
            <p:nvPr/>
          </p:nvSpPr>
          <p:spPr bwMode="auto">
            <a:xfrm>
              <a:off x="1013" y="2624"/>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8692" name="Oval 28"/>
            <p:cNvSpPr>
              <a:spLocks noChangeArrowheads="1"/>
            </p:cNvSpPr>
            <p:nvPr/>
          </p:nvSpPr>
          <p:spPr bwMode="auto">
            <a:xfrm>
              <a:off x="611" y="3218"/>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8693" name="Oval 29"/>
            <p:cNvSpPr>
              <a:spLocks noChangeArrowheads="1"/>
            </p:cNvSpPr>
            <p:nvPr/>
          </p:nvSpPr>
          <p:spPr bwMode="auto">
            <a:xfrm>
              <a:off x="1415" y="2756"/>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8694" name="Oval 30"/>
            <p:cNvSpPr>
              <a:spLocks noChangeArrowheads="1"/>
            </p:cNvSpPr>
            <p:nvPr/>
          </p:nvSpPr>
          <p:spPr bwMode="auto">
            <a:xfrm>
              <a:off x="336" y="3438"/>
              <a:ext cx="63" cy="66"/>
            </a:xfrm>
            <a:prstGeom prst="ellipse">
              <a:avLst/>
            </a:prstGeom>
            <a:solidFill>
              <a:srgbClr val="CC3300"/>
            </a:solidFill>
            <a:ln w="12700">
              <a:solidFill>
                <a:schemeClr val="tx1"/>
              </a:solidFill>
              <a:round/>
              <a:headEnd/>
              <a:tailEnd/>
            </a:ln>
          </p:spPr>
          <p:txBody>
            <a:bodyPr wrap="none" anchor="ctr"/>
            <a:lstStyle/>
            <a:p>
              <a:endParaRPr lang="en-GB"/>
            </a:p>
          </p:txBody>
        </p:sp>
        <p:sp>
          <p:nvSpPr>
            <p:cNvPr id="28695" name="Oval 31"/>
            <p:cNvSpPr>
              <a:spLocks noChangeArrowheads="1"/>
            </p:cNvSpPr>
            <p:nvPr/>
          </p:nvSpPr>
          <p:spPr bwMode="auto">
            <a:xfrm>
              <a:off x="1521" y="3042"/>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8696" name="Oval 30"/>
            <p:cNvSpPr>
              <a:spLocks noChangeArrowheads="1"/>
            </p:cNvSpPr>
            <p:nvPr/>
          </p:nvSpPr>
          <p:spPr bwMode="auto">
            <a:xfrm>
              <a:off x="513" y="3372"/>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8697" name="Oval 30"/>
            <p:cNvSpPr>
              <a:spLocks noChangeArrowheads="1"/>
            </p:cNvSpPr>
            <p:nvPr/>
          </p:nvSpPr>
          <p:spPr bwMode="auto">
            <a:xfrm>
              <a:off x="849" y="2580"/>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8698" name="Oval 30"/>
            <p:cNvSpPr>
              <a:spLocks noChangeArrowheads="1"/>
            </p:cNvSpPr>
            <p:nvPr/>
          </p:nvSpPr>
          <p:spPr bwMode="auto">
            <a:xfrm>
              <a:off x="1179" y="2880"/>
              <a:ext cx="63" cy="66"/>
            </a:xfrm>
            <a:prstGeom prst="ellipse">
              <a:avLst/>
            </a:prstGeom>
            <a:solidFill>
              <a:srgbClr val="4D4D4D"/>
            </a:solidFill>
            <a:ln w="9525">
              <a:solidFill>
                <a:schemeClr val="bg2"/>
              </a:solidFill>
              <a:round/>
              <a:headEnd/>
              <a:tailEnd/>
            </a:ln>
          </p:spPr>
          <p:txBody>
            <a:bodyPr wrap="none" anchor="ctr"/>
            <a:lstStyle/>
            <a:p>
              <a:endParaRPr lang="en-GB"/>
            </a:p>
          </p:txBody>
        </p:sp>
        <p:sp>
          <p:nvSpPr>
            <p:cNvPr id="28699" name="Rectangle 57"/>
            <p:cNvSpPr>
              <a:spLocks noChangeArrowheads="1"/>
            </p:cNvSpPr>
            <p:nvPr/>
          </p:nvSpPr>
          <p:spPr bwMode="auto">
            <a:xfrm>
              <a:off x="240" y="2352"/>
              <a:ext cx="1440" cy="1248"/>
            </a:xfrm>
            <a:prstGeom prst="rect">
              <a:avLst/>
            </a:prstGeom>
            <a:noFill/>
            <a:ln w="9525">
              <a:solidFill>
                <a:schemeClr val="tx1"/>
              </a:solidFill>
              <a:miter lim="800000"/>
              <a:headEnd/>
              <a:tailEnd/>
            </a:ln>
          </p:spPr>
          <p:txBody>
            <a:bodyPr wrap="none" anchor="ctr"/>
            <a:lstStyle/>
            <a:p>
              <a:endParaRPr lang="en-GB"/>
            </a:p>
          </p:txBody>
        </p:sp>
        <p:sp>
          <p:nvSpPr>
            <p:cNvPr id="28700" name="Oval 12"/>
            <p:cNvSpPr>
              <a:spLocks noChangeArrowheads="1"/>
            </p:cNvSpPr>
            <p:nvPr/>
          </p:nvSpPr>
          <p:spPr bwMode="auto">
            <a:xfrm>
              <a:off x="3214" y="3108"/>
              <a:ext cx="63" cy="66"/>
            </a:xfrm>
            <a:prstGeom prst="ellipse">
              <a:avLst/>
            </a:prstGeom>
            <a:solidFill>
              <a:srgbClr val="0033CC"/>
            </a:solidFill>
            <a:ln w="12700">
              <a:solidFill>
                <a:srgbClr val="4D4D4D"/>
              </a:solidFill>
              <a:round/>
              <a:headEnd/>
              <a:tailEnd/>
            </a:ln>
          </p:spPr>
          <p:txBody>
            <a:bodyPr wrap="none" anchor="ctr"/>
            <a:lstStyle/>
            <a:p>
              <a:endParaRPr lang="en-GB"/>
            </a:p>
          </p:txBody>
        </p:sp>
        <p:sp>
          <p:nvSpPr>
            <p:cNvPr id="28701" name="Oval 13"/>
            <p:cNvSpPr>
              <a:spLocks noChangeArrowheads="1"/>
            </p:cNvSpPr>
            <p:nvPr/>
          </p:nvSpPr>
          <p:spPr bwMode="auto">
            <a:xfrm>
              <a:off x="2346" y="2844"/>
              <a:ext cx="64"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8702" name="Oval 14"/>
            <p:cNvSpPr>
              <a:spLocks noChangeArrowheads="1"/>
            </p:cNvSpPr>
            <p:nvPr/>
          </p:nvSpPr>
          <p:spPr bwMode="auto">
            <a:xfrm>
              <a:off x="2672" y="2470"/>
              <a:ext cx="64"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8703" name="Oval 15"/>
            <p:cNvSpPr>
              <a:spLocks noChangeArrowheads="1"/>
            </p:cNvSpPr>
            <p:nvPr/>
          </p:nvSpPr>
          <p:spPr bwMode="auto">
            <a:xfrm>
              <a:off x="2960" y="2866"/>
              <a:ext cx="64"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8704" name="Oval 16"/>
            <p:cNvSpPr>
              <a:spLocks noChangeArrowheads="1"/>
            </p:cNvSpPr>
            <p:nvPr/>
          </p:nvSpPr>
          <p:spPr bwMode="auto">
            <a:xfrm>
              <a:off x="3065" y="2470"/>
              <a:ext cx="64" cy="66"/>
            </a:xfrm>
            <a:prstGeom prst="ellipse">
              <a:avLst/>
            </a:prstGeom>
            <a:solidFill>
              <a:srgbClr val="008000"/>
            </a:solidFill>
            <a:ln w="12700">
              <a:solidFill>
                <a:schemeClr val="bg2"/>
              </a:solidFill>
              <a:round/>
              <a:headEnd/>
              <a:tailEnd/>
            </a:ln>
          </p:spPr>
          <p:txBody>
            <a:bodyPr wrap="none" anchor="ctr"/>
            <a:lstStyle/>
            <a:p>
              <a:endParaRPr lang="en-GB"/>
            </a:p>
          </p:txBody>
        </p:sp>
        <p:sp>
          <p:nvSpPr>
            <p:cNvPr id="28705" name="Oval 17"/>
            <p:cNvSpPr>
              <a:spLocks noChangeArrowheads="1"/>
            </p:cNvSpPr>
            <p:nvPr/>
          </p:nvSpPr>
          <p:spPr bwMode="auto">
            <a:xfrm>
              <a:off x="2896" y="2448"/>
              <a:ext cx="64" cy="66"/>
            </a:xfrm>
            <a:prstGeom prst="ellipse">
              <a:avLst/>
            </a:prstGeom>
            <a:solidFill>
              <a:srgbClr val="008000"/>
            </a:solidFill>
            <a:ln w="12700">
              <a:noFill/>
              <a:round/>
              <a:headEnd/>
              <a:tailEnd/>
            </a:ln>
          </p:spPr>
          <p:txBody>
            <a:bodyPr wrap="none" anchor="ctr"/>
            <a:lstStyle/>
            <a:p>
              <a:endParaRPr lang="en-GB"/>
            </a:p>
          </p:txBody>
        </p:sp>
        <p:sp>
          <p:nvSpPr>
            <p:cNvPr id="28706" name="Oval 18"/>
            <p:cNvSpPr>
              <a:spLocks noChangeArrowheads="1"/>
            </p:cNvSpPr>
            <p:nvPr/>
          </p:nvSpPr>
          <p:spPr bwMode="auto">
            <a:xfrm>
              <a:off x="2494" y="2866"/>
              <a:ext cx="64" cy="66"/>
            </a:xfrm>
            <a:prstGeom prst="ellipse">
              <a:avLst/>
            </a:prstGeom>
            <a:solidFill>
              <a:srgbClr val="008000"/>
            </a:solidFill>
            <a:ln w="12700">
              <a:solidFill>
                <a:schemeClr val="bg2"/>
              </a:solidFill>
              <a:round/>
              <a:headEnd/>
              <a:tailEnd/>
            </a:ln>
          </p:spPr>
          <p:txBody>
            <a:bodyPr wrap="none" anchor="ctr"/>
            <a:lstStyle/>
            <a:p>
              <a:endParaRPr lang="en-GB"/>
            </a:p>
          </p:txBody>
        </p:sp>
        <p:sp>
          <p:nvSpPr>
            <p:cNvPr id="28707" name="Oval 19"/>
            <p:cNvSpPr>
              <a:spLocks noChangeArrowheads="1"/>
            </p:cNvSpPr>
            <p:nvPr/>
          </p:nvSpPr>
          <p:spPr bwMode="auto">
            <a:xfrm>
              <a:off x="3298" y="2580"/>
              <a:ext cx="64"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8708" name="Oval 20"/>
            <p:cNvSpPr>
              <a:spLocks noChangeArrowheads="1"/>
            </p:cNvSpPr>
            <p:nvPr/>
          </p:nvSpPr>
          <p:spPr bwMode="auto">
            <a:xfrm>
              <a:off x="2494" y="3196"/>
              <a:ext cx="64"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8709" name="Oval 21"/>
            <p:cNvSpPr>
              <a:spLocks noChangeArrowheads="1"/>
            </p:cNvSpPr>
            <p:nvPr/>
          </p:nvSpPr>
          <p:spPr bwMode="auto">
            <a:xfrm>
              <a:off x="3408" y="2880"/>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8710" name="Oval 22"/>
            <p:cNvSpPr>
              <a:spLocks noChangeArrowheads="1"/>
            </p:cNvSpPr>
            <p:nvPr/>
          </p:nvSpPr>
          <p:spPr bwMode="auto">
            <a:xfrm>
              <a:off x="3298" y="3284"/>
              <a:ext cx="64" cy="66"/>
            </a:xfrm>
            <a:prstGeom prst="ellipse">
              <a:avLst/>
            </a:prstGeom>
            <a:solidFill>
              <a:srgbClr val="0033CC"/>
            </a:solidFill>
            <a:ln w="12700">
              <a:noFill/>
              <a:round/>
              <a:headEnd/>
              <a:tailEnd/>
            </a:ln>
          </p:spPr>
          <p:txBody>
            <a:bodyPr wrap="none" anchor="ctr"/>
            <a:lstStyle/>
            <a:p>
              <a:endParaRPr lang="en-GB"/>
            </a:p>
          </p:txBody>
        </p:sp>
        <p:sp>
          <p:nvSpPr>
            <p:cNvPr id="28711" name="Oval 23"/>
            <p:cNvSpPr>
              <a:spLocks noChangeArrowheads="1"/>
            </p:cNvSpPr>
            <p:nvPr/>
          </p:nvSpPr>
          <p:spPr bwMode="auto">
            <a:xfrm>
              <a:off x="2431" y="3020"/>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8712" name="Oval 24"/>
            <p:cNvSpPr>
              <a:spLocks noChangeArrowheads="1"/>
            </p:cNvSpPr>
            <p:nvPr/>
          </p:nvSpPr>
          <p:spPr bwMode="auto">
            <a:xfrm>
              <a:off x="2640" y="2766"/>
              <a:ext cx="63"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8713" name="Oval 25"/>
            <p:cNvSpPr>
              <a:spLocks noChangeArrowheads="1"/>
            </p:cNvSpPr>
            <p:nvPr/>
          </p:nvSpPr>
          <p:spPr bwMode="auto">
            <a:xfrm>
              <a:off x="2817" y="2766"/>
              <a:ext cx="63"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8714" name="Oval 26"/>
            <p:cNvSpPr>
              <a:spLocks noChangeArrowheads="1"/>
            </p:cNvSpPr>
            <p:nvPr/>
          </p:nvSpPr>
          <p:spPr bwMode="auto">
            <a:xfrm>
              <a:off x="3192" y="2990"/>
              <a:ext cx="64"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8715" name="Oval 27"/>
            <p:cNvSpPr>
              <a:spLocks noChangeArrowheads="1"/>
            </p:cNvSpPr>
            <p:nvPr/>
          </p:nvSpPr>
          <p:spPr bwMode="auto">
            <a:xfrm>
              <a:off x="2981" y="2624"/>
              <a:ext cx="63"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8716" name="Oval 28"/>
            <p:cNvSpPr>
              <a:spLocks noChangeArrowheads="1"/>
            </p:cNvSpPr>
            <p:nvPr/>
          </p:nvSpPr>
          <p:spPr bwMode="auto">
            <a:xfrm>
              <a:off x="2579" y="3218"/>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8717" name="Oval 29"/>
            <p:cNvSpPr>
              <a:spLocks noChangeArrowheads="1"/>
            </p:cNvSpPr>
            <p:nvPr/>
          </p:nvSpPr>
          <p:spPr bwMode="auto">
            <a:xfrm>
              <a:off x="3383" y="2770"/>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8718" name="Oval 30"/>
            <p:cNvSpPr>
              <a:spLocks noChangeArrowheads="1"/>
            </p:cNvSpPr>
            <p:nvPr/>
          </p:nvSpPr>
          <p:spPr bwMode="auto">
            <a:xfrm>
              <a:off x="2304" y="3438"/>
              <a:ext cx="63" cy="66"/>
            </a:xfrm>
            <a:prstGeom prst="ellipse">
              <a:avLst/>
            </a:prstGeom>
            <a:solidFill>
              <a:srgbClr val="CC3300"/>
            </a:solidFill>
            <a:ln w="12700">
              <a:noFill/>
              <a:round/>
              <a:headEnd/>
              <a:tailEnd/>
            </a:ln>
          </p:spPr>
          <p:txBody>
            <a:bodyPr wrap="none" anchor="ctr"/>
            <a:lstStyle/>
            <a:p>
              <a:endParaRPr lang="en-GB"/>
            </a:p>
          </p:txBody>
        </p:sp>
        <p:sp>
          <p:nvSpPr>
            <p:cNvPr id="28719" name="Oval 31"/>
            <p:cNvSpPr>
              <a:spLocks noChangeArrowheads="1"/>
            </p:cNvSpPr>
            <p:nvPr/>
          </p:nvSpPr>
          <p:spPr bwMode="auto">
            <a:xfrm>
              <a:off x="3489" y="3042"/>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8720" name="Oval 30"/>
            <p:cNvSpPr>
              <a:spLocks noChangeArrowheads="1"/>
            </p:cNvSpPr>
            <p:nvPr/>
          </p:nvSpPr>
          <p:spPr bwMode="auto">
            <a:xfrm>
              <a:off x="2481" y="3372"/>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8721" name="Oval 30"/>
            <p:cNvSpPr>
              <a:spLocks noChangeArrowheads="1"/>
            </p:cNvSpPr>
            <p:nvPr/>
          </p:nvSpPr>
          <p:spPr bwMode="auto">
            <a:xfrm>
              <a:off x="2817" y="2580"/>
              <a:ext cx="63"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8722" name="Oval 30"/>
            <p:cNvSpPr>
              <a:spLocks noChangeArrowheads="1"/>
            </p:cNvSpPr>
            <p:nvPr/>
          </p:nvSpPr>
          <p:spPr bwMode="auto">
            <a:xfrm>
              <a:off x="3147" y="2880"/>
              <a:ext cx="63"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8723" name="Rectangle 87"/>
            <p:cNvSpPr>
              <a:spLocks noChangeArrowheads="1"/>
            </p:cNvSpPr>
            <p:nvPr/>
          </p:nvSpPr>
          <p:spPr bwMode="auto">
            <a:xfrm>
              <a:off x="2208" y="2352"/>
              <a:ext cx="1440" cy="1248"/>
            </a:xfrm>
            <a:prstGeom prst="rect">
              <a:avLst/>
            </a:prstGeom>
            <a:noFill/>
            <a:ln w="9525">
              <a:solidFill>
                <a:schemeClr val="tx1"/>
              </a:solidFill>
              <a:miter lim="800000"/>
              <a:headEnd/>
              <a:tailEnd/>
            </a:ln>
          </p:spPr>
          <p:txBody>
            <a:bodyPr wrap="none" anchor="ctr"/>
            <a:lstStyle/>
            <a:p>
              <a:endParaRPr lang="en-GB"/>
            </a:p>
          </p:txBody>
        </p:sp>
        <p:sp>
          <p:nvSpPr>
            <p:cNvPr id="28724" name="Line 88"/>
            <p:cNvSpPr>
              <a:spLocks noChangeShapeType="1"/>
            </p:cNvSpPr>
            <p:nvPr/>
          </p:nvSpPr>
          <p:spPr bwMode="auto">
            <a:xfrm flipV="1">
              <a:off x="144" y="3072"/>
              <a:ext cx="480" cy="480"/>
            </a:xfrm>
            <a:prstGeom prst="line">
              <a:avLst/>
            </a:prstGeom>
            <a:noFill/>
            <a:ln w="76200">
              <a:solidFill>
                <a:srgbClr val="0070C0"/>
              </a:solidFill>
              <a:round/>
              <a:headEnd/>
              <a:tailEnd type="triangle" w="med" len="med"/>
            </a:ln>
          </p:spPr>
          <p:txBody>
            <a:bodyPr/>
            <a:lstStyle/>
            <a:p>
              <a:endParaRPr lang="en-GB"/>
            </a:p>
          </p:txBody>
        </p:sp>
        <p:sp>
          <p:nvSpPr>
            <p:cNvPr id="28725" name="Line 89"/>
            <p:cNvSpPr>
              <a:spLocks noChangeShapeType="1"/>
            </p:cNvSpPr>
            <p:nvPr/>
          </p:nvSpPr>
          <p:spPr bwMode="auto">
            <a:xfrm>
              <a:off x="912" y="2160"/>
              <a:ext cx="0" cy="768"/>
            </a:xfrm>
            <a:prstGeom prst="line">
              <a:avLst/>
            </a:prstGeom>
            <a:noFill/>
            <a:ln w="76200">
              <a:solidFill>
                <a:srgbClr val="0070C0"/>
              </a:solidFill>
              <a:round/>
              <a:headEnd/>
              <a:tailEnd type="triangle" w="med" len="med"/>
            </a:ln>
          </p:spPr>
          <p:txBody>
            <a:bodyPr/>
            <a:lstStyle/>
            <a:p>
              <a:endParaRPr lang="en-GB"/>
            </a:p>
          </p:txBody>
        </p:sp>
        <p:sp>
          <p:nvSpPr>
            <p:cNvPr id="28726" name="Line 90"/>
            <p:cNvSpPr>
              <a:spLocks noChangeShapeType="1"/>
            </p:cNvSpPr>
            <p:nvPr/>
          </p:nvSpPr>
          <p:spPr bwMode="auto">
            <a:xfrm flipH="1" flipV="1">
              <a:off x="1152" y="3120"/>
              <a:ext cx="288" cy="576"/>
            </a:xfrm>
            <a:prstGeom prst="line">
              <a:avLst/>
            </a:prstGeom>
            <a:noFill/>
            <a:ln w="76200">
              <a:solidFill>
                <a:srgbClr val="0070C0"/>
              </a:solidFill>
              <a:round/>
              <a:headEnd/>
              <a:tailEnd type="triangle" w="med" len="med"/>
            </a:ln>
          </p:spPr>
          <p:txBody>
            <a:bodyPr/>
            <a:lstStyle/>
            <a:p>
              <a:endParaRPr lang="en-GB"/>
            </a:p>
          </p:txBody>
        </p:sp>
        <p:sp>
          <p:nvSpPr>
            <p:cNvPr id="28727" name="AutoShape 115"/>
            <p:cNvSpPr>
              <a:spLocks noChangeArrowheads="1"/>
            </p:cNvSpPr>
            <p:nvPr/>
          </p:nvSpPr>
          <p:spPr bwMode="auto">
            <a:xfrm>
              <a:off x="2428" y="3206"/>
              <a:ext cx="48" cy="48"/>
            </a:xfrm>
            <a:prstGeom prst="triangle">
              <a:avLst>
                <a:gd name="adj" fmla="val 50000"/>
              </a:avLst>
            </a:prstGeom>
            <a:solidFill>
              <a:srgbClr val="FF6600"/>
            </a:solidFill>
            <a:ln w="9525">
              <a:solidFill>
                <a:schemeClr val="tx1"/>
              </a:solidFill>
              <a:miter lim="800000"/>
              <a:headEnd/>
              <a:tailEnd/>
            </a:ln>
          </p:spPr>
          <p:txBody>
            <a:bodyPr wrap="none" anchor="ctr"/>
            <a:lstStyle/>
            <a:p>
              <a:endParaRPr lang="en-GB"/>
            </a:p>
          </p:txBody>
        </p:sp>
        <p:sp>
          <p:nvSpPr>
            <p:cNvPr id="28728" name="AutoShape 116"/>
            <p:cNvSpPr>
              <a:spLocks noChangeArrowheads="1"/>
            </p:cNvSpPr>
            <p:nvPr/>
          </p:nvSpPr>
          <p:spPr bwMode="auto">
            <a:xfrm>
              <a:off x="3327" y="3052"/>
              <a:ext cx="48" cy="48"/>
            </a:xfrm>
            <a:prstGeom prst="triangle">
              <a:avLst>
                <a:gd name="adj" fmla="val 50000"/>
              </a:avLst>
            </a:prstGeom>
            <a:solidFill>
              <a:srgbClr val="6699FF"/>
            </a:solidFill>
            <a:ln w="9525">
              <a:solidFill>
                <a:schemeClr val="tx1"/>
              </a:solidFill>
              <a:miter lim="800000"/>
              <a:headEnd/>
              <a:tailEnd/>
            </a:ln>
          </p:spPr>
          <p:txBody>
            <a:bodyPr wrap="none" anchor="ctr"/>
            <a:lstStyle/>
            <a:p>
              <a:endParaRPr lang="en-GB"/>
            </a:p>
          </p:txBody>
        </p:sp>
        <p:sp>
          <p:nvSpPr>
            <p:cNvPr id="28729" name="AutoShape 117"/>
            <p:cNvSpPr>
              <a:spLocks noChangeArrowheads="1"/>
            </p:cNvSpPr>
            <p:nvPr/>
          </p:nvSpPr>
          <p:spPr bwMode="auto">
            <a:xfrm>
              <a:off x="2900" y="2701"/>
              <a:ext cx="48" cy="48"/>
            </a:xfrm>
            <a:prstGeom prst="triangle">
              <a:avLst>
                <a:gd name="adj" fmla="val 50000"/>
              </a:avLst>
            </a:prstGeom>
            <a:solidFill>
              <a:schemeClr val="folHlink"/>
            </a:solidFill>
            <a:ln w="9525">
              <a:solidFill>
                <a:schemeClr val="tx1"/>
              </a:solidFill>
              <a:miter lim="800000"/>
              <a:headEnd/>
              <a:tailEnd/>
            </a:ln>
          </p:spPr>
          <p:txBody>
            <a:bodyPr wrap="none" anchor="ctr"/>
            <a:lstStyle/>
            <a:p>
              <a:endParaRPr lang="en-GB"/>
            </a:p>
          </p:txBody>
        </p:sp>
        <p:sp>
          <p:nvSpPr>
            <p:cNvPr id="28730" name="Oval 12"/>
            <p:cNvSpPr>
              <a:spLocks noChangeArrowheads="1"/>
            </p:cNvSpPr>
            <p:nvPr/>
          </p:nvSpPr>
          <p:spPr bwMode="auto">
            <a:xfrm>
              <a:off x="5134" y="3108"/>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8731" name="Oval 13"/>
            <p:cNvSpPr>
              <a:spLocks noChangeArrowheads="1"/>
            </p:cNvSpPr>
            <p:nvPr/>
          </p:nvSpPr>
          <p:spPr bwMode="auto">
            <a:xfrm>
              <a:off x="4272" y="2832"/>
              <a:ext cx="64"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8732" name="Oval 14"/>
            <p:cNvSpPr>
              <a:spLocks noChangeArrowheads="1"/>
            </p:cNvSpPr>
            <p:nvPr/>
          </p:nvSpPr>
          <p:spPr bwMode="auto">
            <a:xfrm>
              <a:off x="4592" y="2470"/>
              <a:ext cx="64"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8733" name="Oval 15"/>
            <p:cNvSpPr>
              <a:spLocks noChangeArrowheads="1"/>
            </p:cNvSpPr>
            <p:nvPr/>
          </p:nvSpPr>
          <p:spPr bwMode="auto">
            <a:xfrm>
              <a:off x="4880" y="2866"/>
              <a:ext cx="64"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8734" name="Oval 16"/>
            <p:cNvSpPr>
              <a:spLocks noChangeArrowheads="1"/>
            </p:cNvSpPr>
            <p:nvPr/>
          </p:nvSpPr>
          <p:spPr bwMode="auto">
            <a:xfrm>
              <a:off x="4985" y="2470"/>
              <a:ext cx="64"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8735" name="Oval 17"/>
            <p:cNvSpPr>
              <a:spLocks noChangeArrowheads="1"/>
            </p:cNvSpPr>
            <p:nvPr/>
          </p:nvSpPr>
          <p:spPr bwMode="auto">
            <a:xfrm>
              <a:off x="4816" y="2448"/>
              <a:ext cx="64"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8736" name="Oval 18"/>
            <p:cNvSpPr>
              <a:spLocks noChangeArrowheads="1"/>
            </p:cNvSpPr>
            <p:nvPr/>
          </p:nvSpPr>
          <p:spPr bwMode="auto">
            <a:xfrm>
              <a:off x="4414" y="2866"/>
              <a:ext cx="64"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8737" name="Oval 19"/>
            <p:cNvSpPr>
              <a:spLocks noChangeArrowheads="1"/>
            </p:cNvSpPr>
            <p:nvPr/>
          </p:nvSpPr>
          <p:spPr bwMode="auto">
            <a:xfrm>
              <a:off x="5218" y="2580"/>
              <a:ext cx="64"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8738" name="Oval 20"/>
            <p:cNvSpPr>
              <a:spLocks noChangeArrowheads="1"/>
            </p:cNvSpPr>
            <p:nvPr/>
          </p:nvSpPr>
          <p:spPr bwMode="auto">
            <a:xfrm>
              <a:off x="4414" y="3196"/>
              <a:ext cx="64"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8739" name="Oval 21"/>
            <p:cNvSpPr>
              <a:spLocks noChangeArrowheads="1"/>
            </p:cNvSpPr>
            <p:nvPr/>
          </p:nvSpPr>
          <p:spPr bwMode="auto">
            <a:xfrm>
              <a:off x="5324" y="2866"/>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8740" name="Oval 22"/>
            <p:cNvSpPr>
              <a:spLocks noChangeArrowheads="1"/>
            </p:cNvSpPr>
            <p:nvPr/>
          </p:nvSpPr>
          <p:spPr bwMode="auto">
            <a:xfrm>
              <a:off x="5218" y="3284"/>
              <a:ext cx="64"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8741" name="Oval 23"/>
            <p:cNvSpPr>
              <a:spLocks noChangeArrowheads="1"/>
            </p:cNvSpPr>
            <p:nvPr/>
          </p:nvSpPr>
          <p:spPr bwMode="auto">
            <a:xfrm>
              <a:off x="4351" y="3020"/>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8742" name="Oval 24"/>
            <p:cNvSpPr>
              <a:spLocks noChangeArrowheads="1"/>
            </p:cNvSpPr>
            <p:nvPr/>
          </p:nvSpPr>
          <p:spPr bwMode="auto">
            <a:xfrm>
              <a:off x="4560" y="2766"/>
              <a:ext cx="63"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8743" name="Oval 25"/>
            <p:cNvSpPr>
              <a:spLocks noChangeArrowheads="1"/>
            </p:cNvSpPr>
            <p:nvPr/>
          </p:nvSpPr>
          <p:spPr bwMode="auto">
            <a:xfrm>
              <a:off x="4737" y="2766"/>
              <a:ext cx="63"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8744" name="Oval 26"/>
            <p:cNvSpPr>
              <a:spLocks noChangeArrowheads="1"/>
            </p:cNvSpPr>
            <p:nvPr/>
          </p:nvSpPr>
          <p:spPr bwMode="auto">
            <a:xfrm>
              <a:off x="5112" y="2976"/>
              <a:ext cx="64"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8745" name="Oval 27"/>
            <p:cNvSpPr>
              <a:spLocks noChangeArrowheads="1"/>
            </p:cNvSpPr>
            <p:nvPr/>
          </p:nvSpPr>
          <p:spPr bwMode="auto">
            <a:xfrm>
              <a:off x="4901" y="2624"/>
              <a:ext cx="63"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8746" name="Oval 28"/>
            <p:cNvSpPr>
              <a:spLocks noChangeArrowheads="1"/>
            </p:cNvSpPr>
            <p:nvPr/>
          </p:nvSpPr>
          <p:spPr bwMode="auto">
            <a:xfrm>
              <a:off x="4499" y="3218"/>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8747" name="Oval 29"/>
            <p:cNvSpPr>
              <a:spLocks noChangeArrowheads="1"/>
            </p:cNvSpPr>
            <p:nvPr/>
          </p:nvSpPr>
          <p:spPr bwMode="auto">
            <a:xfrm>
              <a:off x="5303" y="2756"/>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8748" name="Oval 30"/>
            <p:cNvSpPr>
              <a:spLocks noChangeArrowheads="1"/>
            </p:cNvSpPr>
            <p:nvPr/>
          </p:nvSpPr>
          <p:spPr bwMode="auto">
            <a:xfrm>
              <a:off x="4224" y="3438"/>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8749" name="Oval 31"/>
            <p:cNvSpPr>
              <a:spLocks noChangeArrowheads="1"/>
            </p:cNvSpPr>
            <p:nvPr/>
          </p:nvSpPr>
          <p:spPr bwMode="auto">
            <a:xfrm>
              <a:off x="5409" y="3042"/>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8750" name="Oval 30"/>
            <p:cNvSpPr>
              <a:spLocks noChangeArrowheads="1"/>
            </p:cNvSpPr>
            <p:nvPr/>
          </p:nvSpPr>
          <p:spPr bwMode="auto">
            <a:xfrm>
              <a:off x="4401" y="3372"/>
              <a:ext cx="63" cy="66"/>
            </a:xfrm>
            <a:prstGeom prst="ellipse">
              <a:avLst/>
            </a:prstGeom>
            <a:solidFill>
              <a:srgbClr val="CC3300"/>
            </a:solidFill>
            <a:ln w="9525">
              <a:solidFill>
                <a:schemeClr val="bg2"/>
              </a:solidFill>
              <a:round/>
              <a:headEnd/>
              <a:tailEnd/>
            </a:ln>
          </p:spPr>
          <p:txBody>
            <a:bodyPr wrap="none" anchor="ctr"/>
            <a:lstStyle/>
            <a:p>
              <a:endParaRPr lang="en-GB"/>
            </a:p>
          </p:txBody>
        </p:sp>
        <p:sp>
          <p:nvSpPr>
            <p:cNvPr id="28751" name="Oval 30"/>
            <p:cNvSpPr>
              <a:spLocks noChangeArrowheads="1"/>
            </p:cNvSpPr>
            <p:nvPr/>
          </p:nvSpPr>
          <p:spPr bwMode="auto">
            <a:xfrm>
              <a:off x="4752" y="2574"/>
              <a:ext cx="63" cy="66"/>
            </a:xfrm>
            <a:prstGeom prst="ellipse">
              <a:avLst/>
            </a:prstGeom>
            <a:solidFill>
              <a:srgbClr val="008000"/>
            </a:solidFill>
            <a:ln w="9525">
              <a:solidFill>
                <a:schemeClr val="bg2"/>
              </a:solidFill>
              <a:round/>
              <a:headEnd/>
              <a:tailEnd/>
            </a:ln>
          </p:spPr>
          <p:txBody>
            <a:bodyPr wrap="none" anchor="ctr"/>
            <a:lstStyle/>
            <a:p>
              <a:endParaRPr lang="en-GB"/>
            </a:p>
          </p:txBody>
        </p:sp>
        <p:sp>
          <p:nvSpPr>
            <p:cNvPr id="28752" name="Oval 30"/>
            <p:cNvSpPr>
              <a:spLocks noChangeArrowheads="1"/>
            </p:cNvSpPr>
            <p:nvPr/>
          </p:nvSpPr>
          <p:spPr bwMode="auto">
            <a:xfrm>
              <a:off x="5067" y="2880"/>
              <a:ext cx="63" cy="66"/>
            </a:xfrm>
            <a:prstGeom prst="ellipse">
              <a:avLst/>
            </a:prstGeom>
            <a:solidFill>
              <a:srgbClr val="0033CC"/>
            </a:solidFill>
            <a:ln w="9525">
              <a:solidFill>
                <a:schemeClr val="bg2"/>
              </a:solidFill>
              <a:round/>
              <a:headEnd/>
              <a:tailEnd/>
            </a:ln>
          </p:spPr>
          <p:txBody>
            <a:bodyPr wrap="none" anchor="ctr"/>
            <a:lstStyle/>
            <a:p>
              <a:endParaRPr lang="en-GB"/>
            </a:p>
          </p:txBody>
        </p:sp>
        <p:sp>
          <p:nvSpPr>
            <p:cNvPr id="28753" name="Rectangle 173"/>
            <p:cNvSpPr>
              <a:spLocks noChangeArrowheads="1"/>
            </p:cNvSpPr>
            <p:nvPr/>
          </p:nvSpPr>
          <p:spPr bwMode="auto">
            <a:xfrm>
              <a:off x="4128" y="2352"/>
              <a:ext cx="1440" cy="1248"/>
            </a:xfrm>
            <a:prstGeom prst="rect">
              <a:avLst/>
            </a:prstGeom>
            <a:noFill/>
            <a:ln w="9525">
              <a:solidFill>
                <a:schemeClr val="tx1"/>
              </a:solidFill>
              <a:miter lim="800000"/>
              <a:headEnd/>
              <a:tailEnd/>
            </a:ln>
          </p:spPr>
          <p:txBody>
            <a:bodyPr wrap="none" anchor="ctr"/>
            <a:lstStyle/>
            <a:p>
              <a:endParaRPr lang="en-GB"/>
            </a:p>
          </p:txBody>
        </p:sp>
        <p:sp>
          <p:nvSpPr>
            <p:cNvPr id="28754" name="Line 174"/>
            <p:cNvSpPr>
              <a:spLocks noChangeShapeType="1"/>
            </p:cNvSpPr>
            <p:nvPr/>
          </p:nvSpPr>
          <p:spPr bwMode="auto">
            <a:xfrm>
              <a:off x="4128" y="2544"/>
              <a:ext cx="720" cy="480"/>
            </a:xfrm>
            <a:prstGeom prst="line">
              <a:avLst/>
            </a:prstGeom>
            <a:noFill/>
            <a:ln w="9525">
              <a:solidFill>
                <a:schemeClr val="tx1"/>
              </a:solidFill>
              <a:prstDash val="lgDash"/>
              <a:round/>
              <a:headEnd/>
              <a:tailEnd/>
            </a:ln>
          </p:spPr>
          <p:txBody>
            <a:bodyPr/>
            <a:lstStyle/>
            <a:p>
              <a:endParaRPr lang="en-GB"/>
            </a:p>
          </p:txBody>
        </p:sp>
        <p:sp>
          <p:nvSpPr>
            <p:cNvPr id="28755" name="Line 175"/>
            <p:cNvSpPr>
              <a:spLocks noChangeShapeType="1"/>
            </p:cNvSpPr>
            <p:nvPr/>
          </p:nvSpPr>
          <p:spPr bwMode="auto">
            <a:xfrm>
              <a:off x="4848" y="3024"/>
              <a:ext cx="48" cy="576"/>
            </a:xfrm>
            <a:prstGeom prst="line">
              <a:avLst/>
            </a:prstGeom>
            <a:noFill/>
            <a:ln w="9525">
              <a:solidFill>
                <a:schemeClr val="tx1"/>
              </a:solidFill>
              <a:prstDash val="lgDash"/>
              <a:round/>
              <a:headEnd/>
              <a:tailEnd/>
            </a:ln>
          </p:spPr>
          <p:txBody>
            <a:bodyPr/>
            <a:lstStyle/>
            <a:p>
              <a:endParaRPr lang="en-GB"/>
            </a:p>
          </p:txBody>
        </p:sp>
        <p:sp>
          <p:nvSpPr>
            <p:cNvPr id="28756" name="Line 176"/>
            <p:cNvSpPr>
              <a:spLocks noChangeShapeType="1"/>
            </p:cNvSpPr>
            <p:nvPr/>
          </p:nvSpPr>
          <p:spPr bwMode="auto">
            <a:xfrm flipV="1">
              <a:off x="4848" y="2448"/>
              <a:ext cx="720" cy="576"/>
            </a:xfrm>
            <a:prstGeom prst="line">
              <a:avLst/>
            </a:prstGeom>
            <a:noFill/>
            <a:ln w="9525">
              <a:solidFill>
                <a:schemeClr val="tx1"/>
              </a:solidFill>
              <a:prstDash val="lgDash"/>
              <a:round/>
              <a:headEnd/>
              <a:tailEnd/>
            </a:ln>
          </p:spPr>
          <p:txBody>
            <a:bodyPr/>
            <a:lstStyle/>
            <a:p>
              <a:endParaRPr lang="en-GB"/>
            </a:p>
          </p:txBody>
        </p:sp>
        <p:sp>
          <p:nvSpPr>
            <p:cNvPr id="28757" name="AutoShape 177"/>
            <p:cNvSpPr>
              <a:spLocks noChangeArrowheads="1"/>
            </p:cNvSpPr>
            <p:nvPr/>
          </p:nvSpPr>
          <p:spPr bwMode="auto">
            <a:xfrm>
              <a:off x="4853" y="2658"/>
              <a:ext cx="48" cy="48"/>
            </a:xfrm>
            <a:prstGeom prst="triangle">
              <a:avLst>
                <a:gd name="adj" fmla="val 50000"/>
              </a:avLst>
            </a:prstGeom>
            <a:solidFill>
              <a:srgbClr val="008000"/>
            </a:solidFill>
            <a:ln w="9525">
              <a:solidFill>
                <a:schemeClr val="tx1"/>
              </a:solidFill>
              <a:miter lim="800000"/>
              <a:headEnd/>
              <a:tailEnd/>
            </a:ln>
          </p:spPr>
          <p:txBody>
            <a:bodyPr wrap="none" anchor="ctr"/>
            <a:lstStyle/>
            <a:p>
              <a:endParaRPr lang="en-GB"/>
            </a:p>
          </p:txBody>
        </p:sp>
        <p:sp>
          <p:nvSpPr>
            <p:cNvPr id="28758" name="AutoShape 178"/>
            <p:cNvSpPr>
              <a:spLocks noChangeArrowheads="1"/>
            </p:cNvSpPr>
            <p:nvPr/>
          </p:nvSpPr>
          <p:spPr bwMode="auto">
            <a:xfrm>
              <a:off x="4364" y="3130"/>
              <a:ext cx="48" cy="48"/>
            </a:xfrm>
            <a:prstGeom prst="triangle">
              <a:avLst>
                <a:gd name="adj" fmla="val 50000"/>
              </a:avLst>
            </a:prstGeom>
            <a:solidFill>
              <a:srgbClr val="CC3300"/>
            </a:solidFill>
            <a:ln w="9525">
              <a:solidFill>
                <a:schemeClr val="tx1"/>
              </a:solidFill>
              <a:miter lim="800000"/>
              <a:headEnd/>
              <a:tailEnd/>
            </a:ln>
          </p:spPr>
          <p:txBody>
            <a:bodyPr wrap="none" anchor="ctr"/>
            <a:lstStyle/>
            <a:p>
              <a:endParaRPr lang="en-GB"/>
            </a:p>
          </p:txBody>
        </p:sp>
        <p:sp>
          <p:nvSpPr>
            <p:cNvPr id="28759" name="AutoShape 179"/>
            <p:cNvSpPr>
              <a:spLocks noChangeArrowheads="1"/>
            </p:cNvSpPr>
            <p:nvPr/>
          </p:nvSpPr>
          <p:spPr bwMode="auto">
            <a:xfrm>
              <a:off x="5214" y="3029"/>
              <a:ext cx="48" cy="48"/>
            </a:xfrm>
            <a:prstGeom prst="triangle">
              <a:avLst>
                <a:gd name="adj" fmla="val 50000"/>
              </a:avLst>
            </a:prstGeom>
            <a:solidFill>
              <a:srgbClr val="0033CC"/>
            </a:solidFill>
            <a:ln w="9525">
              <a:solidFill>
                <a:schemeClr val="tx1"/>
              </a:solidFill>
              <a:miter lim="800000"/>
              <a:headEnd/>
              <a:tailEnd/>
            </a:ln>
          </p:spPr>
          <p:txBody>
            <a:bodyPr wrap="none" anchor="ctr"/>
            <a:lstStyle/>
            <a:p>
              <a:endParaRPr lang="en-GB"/>
            </a:p>
          </p:txBody>
        </p:sp>
        <p:sp>
          <p:nvSpPr>
            <p:cNvPr id="28760" name="AutoShape 180"/>
            <p:cNvSpPr>
              <a:spLocks noChangeArrowheads="1"/>
            </p:cNvSpPr>
            <p:nvPr/>
          </p:nvSpPr>
          <p:spPr bwMode="auto">
            <a:xfrm>
              <a:off x="1776" y="2976"/>
              <a:ext cx="336" cy="144"/>
            </a:xfrm>
            <a:prstGeom prst="rightArrow">
              <a:avLst>
                <a:gd name="adj1" fmla="val 50000"/>
                <a:gd name="adj2" fmla="val 58333"/>
              </a:avLst>
            </a:prstGeom>
            <a:solidFill>
              <a:srgbClr val="0033CC"/>
            </a:solidFill>
            <a:ln w="9525">
              <a:solidFill>
                <a:schemeClr val="tx1"/>
              </a:solidFill>
              <a:miter lim="800000"/>
              <a:headEnd/>
              <a:tailEnd/>
            </a:ln>
          </p:spPr>
          <p:txBody>
            <a:bodyPr wrap="none" anchor="ctr"/>
            <a:lstStyle/>
            <a:p>
              <a:endParaRPr lang="en-GB"/>
            </a:p>
          </p:txBody>
        </p:sp>
        <p:sp>
          <p:nvSpPr>
            <p:cNvPr id="28761" name="AutoShape 181"/>
            <p:cNvSpPr>
              <a:spLocks noChangeArrowheads="1"/>
            </p:cNvSpPr>
            <p:nvPr/>
          </p:nvSpPr>
          <p:spPr bwMode="auto">
            <a:xfrm>
              <a:off x="3744" y="2976"/>
              <a:ext cx="336" cy="144"/>
            </a:xfrm>
            <a:prstGeom prst="rightArrow">
              <a:avLst>
                <a:gd name="adj1" fmla="val 50000"/>
                <a:gd name="adj2" fmla="val 58333"/>
              </a:avLst>
            </a:prstGeom>
            <a:solidFill>
              <a:srgbClr val="0033CC"/>
            </a:solidFill>
            <a:ln w="9525">
              <a:solidFill>
                <a:schemeClr val="tx1"/>
              </a:solidFill>
              <a:miter lim="800000"/>
              <a:headEnd/>
              <a:tailEnd/>
            </a:ln>
          </p:spPr>
          <p:txBody>
            <a:bodyPr wrap="none" anchor="ctr"/>
            <a:lstStyle/>
            <a:p>
              <a:endParaRPr lang="en-GB"/>
            </a:p>
          </p:txBody>
        </p:sp>
      </p:grpSp>
    </p:spTree>
    <p:extLst>
      <p:ext uri="{BB962C8B-B14F-4D97-AF65-F5344CB8AC3E}">
        <p14:creationId xmlns:p14="http://schemas.microsoft.com/office/powerpoint/2010/main" val="169896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normAutofit fontScale="90000"/>
          </a:bodyPr>
          <a:lstStyle/>
          <a:p>
            <a:r>
              <a:rPr lang="en-GB" sz="3200" b="1" dirty="0"/>
              <a:t>K-means, a Basic Clustering Method</a:t>
            </a:r>
          </a:p>
        </p:txBody>
      </p:sp>
      <p:sp>
        <p:nvSpPr>
          <p:cNvPr id="29699" name="Rectangle 3"/>
          <p:cNvSpPr>
            <a:spLocks noGrp="1" noChangeArrowheads="1"/>
          </p:cNvSpPr>
          <p:nvPr>
            <p:ph idx="1"/>
          </p:nvPr>
        </p:nvSpPr>
        <p:spPr/>
        <p:txBody>
          <a:bodyPr/>
          <a:lstStyle/>
          <a:p>
            <a:pPr marL="285750" indent="-285750"/>
            <a:r>
              <a:rPr lang="en-US" sz="2800" b="1"/>
              <a:t>K-medoid:</a:t>
            </a:r>
          </a:p>
        </p:txBody>
      </p:sp>
      <p:sp>
        <p:nvSpPr>
          <p:cNvPr id="29700" name="Oval 12"/>
          <p:cNvSpPr>
            <a:spLocks noChangeArrowheads="1"/>
          </p:cNvSpPr>
          <p:nvPr/>
        </p:nvSpPr>
        <p:spPr bwMode="auto">
          <a:xfrm>
            <a:off x="2052607" y="2820988"/>
            <a:ext cx="100013" cy="104775"/>
          </a:xfrm>
          <a:prstGeom prst="ellipse">
            <a:avLst/>
          </a:prstGeom>
          <a:solidFill>
            <a:srgbClr val="0033CC"/>
          </a:solidFill>
          <a:ln w="12700">
            <a:solidFill>
              <a:schemeClr val="tx1"/>
            </a:solidFill>
            <a:round/>
            <a:headEnd/>
            <a:tailEnd/>
          </a:ln>
        </p:spPr>
        <p:txBody>
          <a:bodyPr wrap="none" anchor="ctr"/>
          <a:lstStyle/>
          <a:p>
            <a:endParaRPr lang="en-GB"/>
          </a:p>
        </p:txBody>
      </p:sp>
      <p:sp>
        <p:nvSpPr>
          <p:cNvPr id="29701" name="Oval 13"/>
          <p:cNvSpPr>
            <a:spLocks noChangeArrowheads="1"/>
          </p:cNvSpPr>
          <p:nvPr/>
        </p:nvSpPr>
        <p:spPr bwMode="auto">
          <a:xfrm>
            <a:off x="684182" y="2382838"/>
            <a:ext cx="101600" cy="104775"/>
          </a:xfrm>
          <a:prstGeom prst="ellipse">
            <a:avLst/>
          </a:prstGeom>
          <a:solidFill>
            <a:srgbClr val="CC3300"/>
          </a:solidFill>
          <a:ln w="9525">
            <a:solidFill>
              <a:schemeClr val="bg2"/>
            </a:solidFill>
            <a:round/>
            <a:headEnd/>
            <a:tailEnd/>
          </a:ln>
        </p:spPr>
        <p:txBody>
          <a:bodyPr wrap="none" anchor="ctr"/>
          <a:lstStyle/>
          <a:p>
            <a:endParaRPr lang="en-GB"/>
          </a:p>
        </p:txBody>
      </p:sp>
      <p:sp>
        <p:nvSpPr>
          <p:cNvPr id="29702" name="Oval 14"/>
          <p:cNvSpPr>
            <a:spLocks noChangeArrowheads="1"/>
          </p:cNvSpPr>
          <p:nvPr/>
        </p:nvSpPr>
        <p:spPr bwMode="auto">
          <a:xfrm>
            <a:off x="1192182" y="1808163"/>
            <a:ext cx="101600" cy="104775"/>
          </a:xfrm>
          <a:prstGeom prst="ellipse">
            <a:avLst/>
          </a:prstGeom>
          <a:solidFill>
            <a:srgbClr val="008000"/>
          </a:solidFill>
          <a:ln w="9525">
            <a:solidFill>
              <a:schemeClr val="bg2"/>
            </a:solidFill>
            <a:round/>
            <a:headEnd/>
            <a:tailEnd/>
          </a:ln>
        </p:spPr>
        <p:txBody>
          <a:bodyPr wrap="none" anchor="ctr"/>
          <a:lstStyle/>
          <a:p>
            <a:endParaRPr lang="en-GB"/>
          </a:p>
        </p:txBody>
      </p:sp>
      <p:sp>
        <p:nvSpPr>
          <p:cNvPr id="29703" name="Oval 15"/>
          <p:cNvSpPr>
            <a:spLocks noChangeArrowheads="1"/>
          </p:cNvSpPr>
          <p:nvPr/>
        </p:nvSpPr>
        <p:spPr bwMode="auto">
          <a:xfrm>
            <a:off x="1649382" y="2436813"/>
            <a:ext cx="101600" cy="104775"/>
          </a:xfrm>
          <a:prstGeom prst="ellipse">
            <a:avLst/>
          </a:prstGeom>
          <a:solidFill>
            <a:srgbClr val="0033CC"/>
          </a:solidFill>
          <a:ln w="9525">
            <a:solidFill>
              <a:schemeClr val="bg2"/>
            </a:solidFill>
            <a:round/>
            <a:headEnd/>
            <a:tailEnd/>
          </a:ln>
        </p:spPr>
        <p:txBody>
          <a:bodyPr wrap="none" anchor="ctr"/>
          <a:lstStyle/>
          <a:p>
            <a:endParaRPr lang="en-GB"/>
          </a:p>
        </p:txBody>
      </p:sp>
      <p:sp>
        <p:nvSpPr>
          <p:cNvPr id="29704" name="Oval 16"/>
          <p:cNvSpPr>
            <a:spLocks noChangeArrowheads="1"/>
          </p:cNvSpPr>
          <p:nvPr/>
        </p:nvSpPr>
        <p:spPr bwMode="auto">
          <a:xfrm>
            <a:off x="1816070" y="1808163"/>
            <a:ext cx="101600" cy="104775"/>
          </a:xfrm>
          <a:prstGeom prst="ellipse">
            <a:avLst/>
          </a:prstGeom>
          <a:solidFill>
            <a:srgbClr val="008000"/>
          </a:solidFill>
          <a:ln w="12700">
            <a:solidFill>
              <a:schemeClr val="tx1"/>
            </a:solidFill>
            <a:round/>
            <a:headEnd/>
            <a:tailEnd/>
          </a:ln>
        </p:spPr>
        <p:txBody>
          <a:bodyPr wrap="none" anchor="ctr"/>
          <a:lstStyle/>
          <a:p>
            <a:endParaRPr lang="en-GB"/>
          </a:p>
        </p:txBody>
      </p:sp>
      <p:sp>
        <p:nvSpPr>
          <p:cNvPr id="29705" name="Oval 17"/>
          <p:cNvSpPr>
            <a:spLocks noChangeArrowheads="1"/>
          </p:cNvSpPr>
          <p:nvPr/>
        </p:nvSpPr>
        <p:spPr bwMode="auto">
          <a:xfrm>
            <a:off x="1547782" y="1773238"/>
            <a:ext cx="101600" cy="104775"/>
          </a:xfrm>
          <a:prstGeom prst="ellipse">
            <a:avLst/>
          </a:prstGeom>
          <a:solidFill>
            <a:srgbClr val="008000"/>
          </a:solidFill>
          <a:ln w="9525">
            <a:solidFill>
              <a:schemeClr val="bg2"/>
            </a:solidFill>
            <a:round/>
            <a:headEnd/>
            <a:tailEnd/>
          </a:ln>
        </p:spPr>
        <p:txBody>
          <a:bodyPr wrap="none" anchor="ctr"/>
          <a:lstStyle/>
          <a:p>
            <a:endParaRPr lang="en-GB"/>
          </a:p>
        </p:txBody>
      </p:sp>
      <p:sp>
        <p:nvSpPr>
          <p:cNvPr id="29706" name="Oval 18"/>
          <p:cNvSpPr>
            <a:spLocks noChangeArrowheads="1"/>
          </p:cNvSpPr>
          <p:nvPr/>
        </p:nvSpPr>
        <p:spPr bwMode="auto">
          <a:xfrm>
            <a:off x="909607" y="2436813"/>
            <a:ext cx="101600" cy="104775"/>
          </a:xfrm>
          <a:prstGeom prst="ellipse">
            <a:avLst/>
          </a:prstGeom>
          <a:solidFill>
            <a:srgbClr val="CC3300"/>
          </a:solidFill>
          <a:ln w="12700">
            <a:solidFill>
              <a:schemeClr val="tx1"/>
            </a:solidFill>
            <a:round/>
            <a:headEnd/>
            <a:tailEnd/>
          </a:ln>
        </p:spPr>
        <p:txBody>
          <a:bodyPr wrap="none" anchor="ctr"/>
          <a:lstStyle/>
          <a:p>
            <a:endParaRPr lang="en-GB"/>
          </a:p>
        </p:txBody>
      </p:sp>
      <p:sp>
        <p:nvSpPr>
          <p:cNvPr id="29707" name="Oval 19"/>
          <p:cNvSpPr>
            <a:spLocks noChangeArrowheads="1"/>
          </p:cNvSpPr>
          <p:nvPr/>
        </p:nvSpPr>
        <p:spPr bwMode="auto">
          <a:xfrm>
            <a:off x="2185957" y="1982788"/>
            <a:ext cx="101600" cy="104775"/>
          </a:xfrm>
          <a:prstGeom prst="ellipse">
            <a:avLst/>
          </a:prstGeom>
          <a:solidFill>
            <a:srgbClr val="008000"/>
          </a:solidFill>
          <a:ln w="9525">
            <a:solidFill>
              <a:schemeClr val="bg2"/>
            </a:solidFill>
            <a:round/>
            <a:headEnd/>
            <a:tailEnd/>
          </a:ln>
        </p:spPr>
        <p:txBody>
          <a:bodyPr wrap="none" anchor="ctr"/>
          <a:lstStyle/>
          <a:p>
            <a:endParaRPr lang="en-GB"/>
          </a:p>
        </p:txBody>
      </p:sp>
      <p:sp>
        <p:nvSpPr>
          <p:cNvPr id="29708" name="Oval 20"/>
          <p:cNvSpPr>
            <a:spLocks noChangeArrowheads="1"/>
          </p:cNvSpPr>
          <p:nvPr/>
        </p:nvSpPr>
        <p:spPr bwMode="auto">
          <a:xfrm>
            <a:off x="909607" y="2960688"/>
            <a:ext cx="101600" cy="104775"/>
          </a:xfrm>
          <a:prstGeom prst="ellipse">
            <a:avLst/>
          </a:prstGeom>
          <a:solidFill>
            <a:srgbClr val="CC3300"/>
          </a:solidFill>
          <a:ln w="9525">
            <a:solidFill>
              <a:schemeClr val="bg2"/>
            </a:solidFill>
            <a:round/>
            <a:headEnd/>
            <a:tailEnd/>
          </a:ln>
        </p:spPr>
        <p:txBody>
          <a:bodyPr wrap="none" anchor="ctr"/>
          <a:lstStyle/>
          <a:p>
            <a:endParaRPr lang="en-GB"/>
          </a:p>
        </p:txBody>
      </p:sp>
      <p:sp>
        <p:nvSpPr>
          <p:cNvPr id="29709" name="Oval 21"/>
          <p:cNvSpPr>
            <a:spLocks noChangeArrowheads="1"/>
          </p:cNvSpPr>
          <p:nvPr/>
        </p:nvSpPr>
        <p:spPr bwMode="auto">
          <a:xfrm>
            <a:off x="2354232" y="2436813"/>
            <a:ext cx="100013" cy="104775"/>
          </a:xfrm>
          <a:prstGeom prst="ellipse">
            <a:avLst/>
          </a:prstGeom>
          <a:solidFill>
            <a:srgbClr val="0033CC"/>
          </a:solidFill>
          <a:ln w="9525">
            <a:solidFill>
              <a:schemeClr val="bg2"/>
            </a:solidFill>
            <a:round/>
            <a:headEnd/>
            <a:tailEnd/>
          </a:ln>
        </p:spPr>
        <p:txBody>
          <a:bodyPr wrap="none" anchor="ctr"/>
          <a:lstStyle/>
          <a:p>
            <a:endParaRPr lang="en-GB"/>
          </a:p>
        </p:txBody>
      </p:sp>
      <p:sp>
        <p:nvSpPr>
          <p:cNvPr id="29710" name="Oval 22"/>
          <p:cNvSpPr>
            <a:spLocks noChangeArrowheads="1"/>
          </p:cNvSpPr>
          <p:nvPr/>
        </p:nvSpPr>
        <p:spPr bwMode="auto">
          <a:xfrm>
            <a:off x="2185957" y="3100388"/>
            <a:ext cx="101600" cy="104775"/>
          </a:xfrm>
          <a:prstGeom prst="ellipse">
            <a:avLst/>
          </a:prstGeom>
          <a:solidFill>
            <a:srgbClr val="0033CC"/>
          </a:solidFill>
          <a:ln w="9525">
            <a:solidFill>
              <a:schemeClr val="bg2"/>
            </a:solidFill>
            <a:round/>
            <a:headEnd/>
            <a:tailEnd/>
          </a:ln>
        </p:spPr>
        <p:txBody>
          <a:bodyPr wrap="none" anchor="ctr"/>
          <a:lstStyle/>
          <a:p>
            <a:endParaRPr lang="en-GB"/>
          </a:p>
        </p:txBody>
      </p:sp>
      <p:sp>
        <p:nvSpPr>
          <p:cNvPr id="29711" name="Oval 23"/>
          <p:cNvSpPr>
            <a:spLocks noChangeArrowheads="1"/>
          </p:cNvSpPr>
          <p:nvPr/>
        </p:nvSpPr>
        <p:spPr bwMode="auto">
          <a:xfrm>
            <a:off x="809595" y="2681288"/>
            <a:ext cx="100012" cy="104775"/>
          </a:xfrm>
          <a:prstGeom prst="ellipse">
            <a:avLst/>
          </a:prstGeom>
          <a:solidFill>
            <a:srgbClr val="CC3300"/>
          </a:solidFill>
          <a:ln w="9525">
            <a:solidFill>
              <a:schemeClr val="bg2"/>
            </a:solidFill>
            <a:round/>
            <a:headEnd/>
            <a:tailEnd/>
          </a:ln>
        </p:spPr>
        <p:txBody>
          <a:bodyPr wrap="none" anchor="ctr"/>
          <a:lstStyle/>
          <a:p>
            <a:endParaRPr lang="en-GB"/>
          </a:p>
        </p:txBody>
      </p:sp>
      <p:sp>
        <p:nvSpPr>
          <p:cNvPr id="29712" name="Oval 24"/>
          <p:cNvSpPr>
            <a:spLocks noChangeArrowheads="1"/>
          </p:cNvSpPr>
          <p:nvPr/>
        </p:nvSpPr>
        <p:spPr bwMode="auto">
          <a:xfrm>
            <a:off x="1141382" y="2278063"/>
            <a:ext cx="100013" cy="104775"/>
          </a:xfrm>
          <a:prstGeom prst="ellipse">
            <a:avLst/>
          </a:prstGeom>
          <a:solidFill>
            <a:srgbClr val="CC3300"/>
          </a:solidFill>
          <a:ln w="9525">
            <a:solidFill>
              <a:schemeClr val="bg2"/>
            </a:solidFill>
            <a:round/>
            <a:headEnd/>
            <a:tailEnd/>
          </a:ln>
        </p:spPr>
        <p:txBody>
          <a:bodyPr wrap="none" anchor="ctr"/>
          <a:lstStyle/>
          <a:p>
            <a:endParaRPr lang="en-GB"/>
          </a:p>
        </p:txBody>
      </p:sp>
      <p:sp>
        <p:nvSpPr>
          <p:cNvPr id="29713" name="Oval 25"/>
          <p:cNvSpPr>
            <a:spLocks noChangeArrowheads="1"/>
          </p:cNvSpPr>
          <p:nvPr/>
        </p:nvSpPr>
        <p:spPr bwMode="auto">
          <a:xfrm>
            <a:off x="1422370" y="2278063"/>
            <a:ext cx="100012" cy="104775"/>
          </a:xfrm>
          <a:prstGeom prst="ellipse">
            <a:avLst/>
          </a:prstGeom>
          <a:solidFill>
            <a:srgbClr val="CC3300"/>
          </a:solidFill>
          <a:ln w="9525">
            <a:solidFill>
              <a:schemeClr val="bg2"/>
            </a:solidFill>
            <a:round/>
            <a:headEnd/>
            <a:tailEnd/>
          </a:ln>
        </p:spPr>
        <p:txBody>
          <a:bodyPr wrap="none" anchor="ctr"/>
          <a:lstStyle/>
          <a:p>
            <a:endParaRPr lang="en-GB"/>
          </a:p>
        </p:txBody>
      </p:sp>
      <p:sp>
        <p:nvSpPr>
          <p:cNvPr id="29714" name="Oval 26"/>
          <p:cNvSpPr>
            <a:spLocks noChangeArrowheads="1"/>
          </p:cNvSpPr>
          <p:nvPr/>
        </p:nvSpPr>
        <p:spPr bwMode="auto">
          <a:xfrm>
            <a:off x="2017682" y="2611438"/>
            <a:ext cx="101600" cy="104775"/>
          </a:xfrm>
          <a:prstGeom prst="ellipse">
            <a:avLst/>
          </a:prstGeom>
          <a:solidFill>
            <a:srgbClr val="0033CC"/>
          </a:solidFill>
          <a:ln w="9525">
            <a:solidFill>
              <a:schemeClr val="bg2"/>
            </a:solidFill>
            <a:round/>
            <a:headEnd/>
            <a:tailEnd/>
          </a:ln>
        </p:spPr>
        <p:txBody>
          <a:bodyPr wrap="none" anchor="ctr"/>
          <a:lstStyle/>
          <a:p>
            <a:endParaRPr lang="en-GB"/>
          </a:p>
        </p:txBody>
      </p:sp>
      <p:sp>
        <p:nvSpPr>
          <p:cNvPr id="29715" name="Oval 27"/>
          <p:cNvSpPr>
            <a:spLocks noChangeArrowheads="1"/>
          </p:cNvSpPr>
          <p:nvPr/>
        </p:nvSpPr>
        <p:spPr bwMode="auto">
          <a:xfrm>
            <a:off x="1682720" y="2052638"/>
            <a:ext cx="100012" cy="104775"/>
          </a:xfrm>
          <a:prstGeom prst="ellipse">
            <a:avLst/>
          </a:prstGeom>
          <a:solidFill>
            <a:srgbClr val="008000"/>
          </a:solidFill>
          <a:ln w="9525">
            <a:solidFill>
              <a:schemeClr val="bg2"/>
            </a:solidFill>
            <a:round/>
            <a:headEnd/>
            <a:tailEnd/>
          </a:ln>
        </p:spPr>
        <p:txBody>
          <a:bodyPr wrap="none" anchor="ctr"/>
          <a:lstStyle/>
          <a:p>
            <a:endParaRPr lang="en-GB"/>
          </a:p>
        </p:txBody>
      </p:sp>
      <p:sp>
        <p:nvSpPr>
          <p:cNvPr id="29716" name="Oval 28"/>
          <p:cNvSpPr>
            <a:spLocks noChangeArrowheads="1"/>
          </p:cNvSpPr>
          <p:nvPr/>
        </p:nvSpPr>
        <p:spPr bwMode="auto">
          <a:xfrm>
            <a:off x="1044545" y="2995613"/>
            <a:ext cx="100012" cy="104775"/>
          </a:xfrm>
          <a:prstGeom prst="ellipse">
            <a:avLst/>
          </a:prstGeom>
          <a:solidFill>
            <a:srgbClr val="CC3300"/>
          </a:solidFill>
          <a:ln w="9525">
            <a:solidFill>
              <a:schemeClr val="bg2"/>
            </a:solidFill>
            <a:round/>
            <a:headEnd/>
            <a:tailEnd/>
          </a:ln>
        </p:spPr>
        <p:txBody>
          <a:bodyPr wrap="none" anchor="ctr"/>
          <a:lstStyle/>
          <a:p>
            <a:endParaRPr lang="en-GB"/>
          </a:p>
        </p:txBody>
      </p:sp>
      <p:sp>
        <p:nvSpPr>
          <p:cNvPr id="29717" name="Oval 29"/>
          <p:cNvSpPr>
            <a:spLocks noChangeArrowheads="1"/>
          </p:cNvSpPr>
          <p:nvPr/>
        </p:nvSpPr>
        <p:spPr bwMode="auto">
          <a:xfrm>
            <a:off x="2320895" y="2262188"/>
            <a:ext cx="100012" cy="104775"/>
          </a:xfrm>
          <a:prstGeom prst="ellipse">
            <a:avLst/>
          </a:prstGeom>
          <a:solidFill>
            <a:srgbClr val="0033CC"/>
          </a:solidFill>
          <a:ln w="9525">
            <a:solidFill>
              <a:schemeClr val="bg2"/>
            </a:solidFill>
            <a:round/>
            <a:headEnd/>
            <a:tailEnd/>
          </a:ln>
        </p:spPr>
        <p:txBody>
          <a:bodyPr wrap="none" anchor="ctr"/>
          <a:lstStyle/>
          <a:p>
            <a:endParaRPr lang="en-GB"/>
          </a:p>
        </p:txBody>
      </p:sp>
      <p:sp>
        <p:nvSpPr>
          <p:cNvPr id="29718" name="Oval 30"/>
          <p:cNvSpPr>
            <a:spLocks noChangeArrowheads="1"/>
          </p:cNvSpPr>
          <p:nvPr/>
        </p:nvSpPr>
        <p:spPr bwMode="auto">
          <a:xfrm>
            <a:off x="607982" y="3344863"/>
            <a:ext cx="100013" cy="104775"/>
          </a:xfrm>
          <a:prstGeom prst="ellipse">
            <a:avLst/>
          </a:prstGeom>
          <a:solidFill>
            <a:srgbClr val="CC3300"/>
          </a:solidFill>
          <a:ln w="9525">
            <a:solidFill>
              <a:schemeClr val="bg2"/>
            </a:solidFill>
            <a:round/>
            <a:headEnd/>
            <a:tailEnd/>
          </a:ln>
        </p:spPr>
        <p:txBody>
          <a:bodyPr wrap="none" anchor="ctr"/>
          <a:lstStyle/>
          <a:p>
            <a:endParaRPr lang="en-GB"/>
          </a:p>
        </p:txBody>
      </p:sp>
      <p:sp>
        <p:nvSpPr>
          <p:cNvPr id="29719" name="Oval 31"/>
          <p:cNvSpPr>
            <a:spLocks noChangeArrowheads="1"/>
          </p:cNvSpPr>
          <p:nvPr/>
        </p:nvSpPr>
        <p:spPr bwMode="auto">
          <a:xfrm>
            <a:off x="2489170" y="2716213"/>
            <a:ext cx="100012" cy="104775"/>
          </a:xfrm>
          <a:prstGeom prst="ellipse">
            <a:avLst/>
          </a:prstGeom>
          <a:solidFill>
            <a:srgbClr val="0033CC"/>
          </a:solidFill>
          <a:ln w="9525">
            <a:solidFill>
              <a:schemeClr val="bg2"/>
            </a:solidFill>
            <a:round/>
            <a:headEnd/>
            <a:tailEnd/>
          </a:ln>
        </p:spPr>
        <p:txBody>
          <a:bodyPr wrap="none" anchor="ctr"/>
          <a:lstStyle/>
          <a:p>
            <a:endParaRPr lang="en-GB"/>
          </a:p>
        </p:txBody>
      </p:sp>
      <p:sp>
        <p:nvSpPr>
          <p:cNvPr id="73809" name="AutoShape 33"/>
          <p:cNvSpPr>
            <a:spLocks noChangeArrowheads="1"/>
          </p:cNvSpPr>
          <p:nvPr/>
        </p:nvSpPr>
        <p:spPr bwMode="auto">
          <a:xfrm>
            <a:off x="1481107" y="1982788"/>
            <a:ext cx="100013" cy="104775"/>
          </a:xfrm>
          <a:prstGeom prst="plus">
            <a:avLst>
              <a:gd name="adj" fmla="val 25000"/>
            </a:avLst>
          </a:prstGeom>
          <a:solidFill>
            <a:srgbClr val="4D4D4D"/>
          </a:solidFill>
          <a:ln w="9525">
            <a:solidFill>
              <a:schemeClr val="bg2"/>
            </a:solidFill>
            <a:miter lim="800000"/>
            <a:headEnd/>
            <a:tailEnd/>
          </a:ln>
        </p:spPr>
        <p:txBody>
          <a:bodyPr wrap="none" anchor="ctr"/>
          <a:lstStyle/>
          <a:p>
            <a:endParaRPr lang="en-GB"/>
          </a:p>
        </p:txBody>
      </p:sp>
      <p:sp>
        <p:nvSpPr>
          <p:cNvPr id="29721" name="Oval 30"/>
          <p:cNvSpPr>
            <a:spLocks noChangeArrowheads="1"/>
          </p:cNvSpPr>
          <p:nvPr/>
        </p:nvSpPr>
        <p:spPr bwMode="auto">
          <a:xfrm>
            <a:off x="888970" y="3240088"/>
            <a:ext cx="100012" cy="104775"/>
          </a:xfrm>
          <a:prstGeom prst="ellipse">
            <a:avLst/>
          </a:prstGeom>
          <a:solidFill>
            <a:srgbClr val="CC3300"/>
          </a:solidFill>
          <a:ln w="9525">
            <a:solidFill>
              <a:schemeClr val="bg2"/>
            </a:solidFill>
            <a:round/>
            <a:headEnd/>
            <a:tailEnd/>
          </a:ln>
        </p:spPr>
        <p:txBody>
          <a:bodyPr wrap="none" anchor="ctr"/>
          <a:lstStyle/>
          <a:p>
            <a:endParaRPr lang="en-GB"/>
          </a:p>
        </p:txBody>
      </p:sp>
      <p:sp>
        <p:nvSpPr>
          <p:cNvPr id="29722" name="Oval 30"/>
          <p:cNvSpPr>
            <a:spLocks noChangeArrowheads="1"/>
          </p:cNvSpPr>
          <p:nvPr/>
        </p:nvSpPr>
        <p:spPr bwMode="auto">
          <a:xfrm>
            <a:off x="1474757" y="1982788"/>
            <a:ext cx="100013" cy="104775"/>
          </a:xfrm>
          <a:prstGeom prst="ellipse">
            <a:avLst/>
          </a:prstGeom>
          <a:solidFill>
            <a:srgbClr val="008000"/>
          </a:solidFill>
          <a:ln w="9525">
            <a:solidFill>
              <a:schemeClr val="bg2"/>
            </a:solidFill>
            <a:round/>
            <a:headEnd/>
            <a:tailEnd/>
          </a:ln>
        </p:spPr>
        <p:txBody>
          <a:bodyPr wrap="none" anchor="ctr"/>
          <a:lstStyle/>
          <a:p>
            <a:endParaRPr lang="en-GB"/>
          </a:p>
        </p:txBody>
      </p:sp>
      <p:sp>
        <p:nvSpPr>
          <p:cNvPr id="29723" name="Oval 30"/>
          <p:cNvSpPr>
            <a:spLocks noChangeArrowheads="1"/>
          </p:cNvSpPr>
          <p:nvPr/>
        </p:nvSpPr>
        <p:spPr bwMode="auto">
          <a:xfrm>
            <a:off x="1946245" y="2459038"/>
            <a:ext cx="100012" cy="104775"/>
          </a:xfrm>
          <a:prstGeom prst="ellipse">
            <a:avLst/>
          </a:prstGeom>
          <a:solidFill>
            <a:srgbClr val="0033CC"/>
          </a:solidFill>
          <a:ln w="9525">
            <a:solidFill>
              <a:schemeClr val="bg2"/>
            </a:solidFill>
            <a:round/>
            <a:headEnd/>
            <a:tailEnd/>
          </a:ln>
        </p:spPr>
        <p:txBody>
          <a:bodyPr wrap="none" anchor="ctr"/>
          <a:lstStyle/>
          <a:p>
            <a:endParaRPr lang="en-GB"/>
          </a:p>
        </p:txBody>
      </p:sp>
      <p:sp>
        <p:nvSpPr>
          <p:cNvPr id="29724" name="Rectangle 86"/>
          <p:cNvSpPr>
            <a:spLocks noChangeArrowheads="1"/>
          </p:cNvSpPr>
          <p:nvPr/>
        </p:nvSpPr>
        <p:spPr bwMode="auto">
          <a:xfrm>
            <a:off x="455582" y="1620838"/>
            <a:ext cx="2286000" cy="1981200"/>
          </a:xfrm>
          <a:prstGeom prst="rect">
            <a:avLst/>
          </a:prstGeom>
          <a:noFill/>
          <a:ln w="9525">
            <a:solidFill>
              <a:schemeClr val="tx1"/>
            </a:solidFill>
            <a:miter lim="800000"/>
            <a:headEnd/>
            <a:tailEnd/>
          </a:ln>
        </p:spPr>
        <p:txBody>
          <a:bodyPr wrap="none" anchor="ctr"/>
          <a:lstStyle/>
          <a:p>
            <a:endParaRPr lang="en-GB"/>
          </a:p>
        </p:txBody>
      </p:sp>
      <p:sp>
        <p:nvSpPr>
          <p:cNvPr id="29725" name="Line 87"/>
          <p:cNvSpPr>
            <a:spLocks noChangeShapeType="1"/>
          </p:cNvSpPr>
          <p:nvPr/>
        </p:nvSpPr>
        <p:spPr bwMode="auto">
          <a:xfrm>
            <a:off x="684182" y="1620838"/>
            <a:ext cx="990600" cy="685800"/>
          </a:xfrm>
          <a:prstGeom prst="line">
            <a:avLst/>
          </a:prstGeom>
          <a:noFill/>
          <a:ln w="9525">
            <a:solidFill>
              <a:schemeClr val="tx1"/>
            </a:solidFill>
            <a:prstDash val="lgDash"/>
            <a:round/>
            <a:headEnd/>
            <a:tailEnd/>
          </a:ln>
        </p:spPr>
        <p:txBody>
          <a:bodyPr/>
          <a:lstStyle/>
          <a:p>
            <a:endParaRPr lang="en-GB"/>
          </a:p>
        </p:txBody>
      </p:sp>
      <p:sp>
        <p:nvSpPr>
          <p:cNvPr id="29726" name="Line 88"/>
          <p:cNvSpPr>
            <a:spLocks noChangeShapeType="1"/>
          </p:cNvSpPr>
          <p:nvPr/>
        </p:nvSpPr>
        <p:spPr bwMode="auto">
          <a:xfrm flipH="1">
            <a:off x="1141382" y="2306638"/>
            <a:ext cx="533400" cy="1295400"/>
          </a:xfrm>
          <a:prstGeom prst="line">
            <a:avLst/>
          </a:prstGeom>
          <a:noFill/>
          <a:ln w="9525">
            <a:solidFill>
              <a:schemeClr val="tx1"/>
            </a:solidFill>
            <a:prstDash val="lgDash"/>
            <a:round/>
            <a:headEnd/>
            <a:tailEnd/>
          </a:ln>
        </p:spPr>
        <p:txBody>
          <a:bodyPr/>
          <a:lstStyle/>
          <a:p>
            <a:endParaRPr lang="en-GB"/>
          </a:p>
        </p:txBody>
      </p:sp>
      <p:sp>
        <p:nvSpPr>
          <p:cNvPr id="29727" name="Line 89"/>
          <p:cNvSpPr>
            <a:spLocks noChangeShapeType="1"/>
          </p:cNvSpPr>
          <p:nvPr/>
        </p:nvSpPr>
        <p:spPr bwMode="auto">
          <a:xfrm flipV="1">
            <a:off x="1674782" y="2078038"/>
            <a:ext cx="1066800" cy="228600"/>
          </a:xfrm>
          <a:prstGeom prst="line">
            <a:avLst/>
          </a:prstGeom>
          <a:noFill/>
          <a:ln w="9525">
            <a:solidFill>
              <a:schemeClr val="tx1"/>
            </a:solidFill>
            <a:prstDash val="lgDash"/>
            <a:round/>
            <a:headEnd/>
            <a:tailEnd/>
          </a:ln>
        </p:spPr>
        <p:txBody>
          <a:bodyPr/>
          <a:lstStyle/>
          <a:p>
            <a:endParaRPr lang="en-GB"/>
          </a:p>
        </p:txBody>
      </p:sp>
      <p:sp>
        <p:nvSpPr>
          <p:cNvPr id="29728" name="Oval 12"/>
          <p:cNvSpPr>
            <a:spLocks noChangeArrowheads="1"/>
          </p:cNvSpPr>
          <p:nvPr/>
        </p:nvSpPr>
        <p:spPr bwMode="auto">
          <a:xfrm>
            <a:off x="4872007" y="2820988"/>
            <a:ext cx="100013" cy="104775"/>
          </a:xfrm>
          <a:prstGeom prst="ellipse">
            <a:avLst/>
          </a:prstGeom>
          <a:solidFill>
            <a:srgbClr val="0033CC"/>
          </a:solidFill>
          <a:ln w="9525">
            <a:solidFill>
              <a:schemeClr val="bg2"/>
            </a:solidFill>
            <a:round/>
            <a:headEnd/>
            <a:tailEnd/>
          </a:ln>
        </p:spPr>
        <p:txBody>
          <a:bodyPr wrap="none" anchor="ctr"/>
          <a:lstStyle/>
          <a:p>
            <a:endParaRPr lang="en-GB"/>
          </a:p>
        </p:txBody>
      </p:sp>
      <p:sp>
        <p:nvSpPr>
          <p:cNvPr id="29729" name="Oval 13"/>
          <p:cNvSpPr>
            <a:spLocks noChangeArrowheads="1"/>
          </p:cNvSpPr>
          <p:nvPr/>
        </p:nvSpPr>
        <p:spPr bwMode="auto">
          <a:xfrm>
            <a:off x="3503582" y="2382838"/>
            <a:ext cx="101600" cy="104775"/>
          </a:xfrm>
          <a:prstGeom prst="ellipse">
            <a:avLst/>
          </a:prstGeom>
          <a:solidFill>
            <a:srgbClr val="CC3300"/>
          </a:solidFill>
          <a:ln w="9525">
            <a:solidFill>
              <a:schemeClr val="bg2"/>
            </a:solidFill>
            <a:round/>
            <a:headEnd/>
            <a:tailEnd/>
          </a:ln>
        </p:spPr>
        <p:txBody>
          <a:bodyPr wrap="none" anchor="ctr"/>
          <a:lstStyle/>
          <a:p>
            <a:endParaRPr lang="en-GB"/>
          </a:p>
        </p:txBody>
      </p:sp>
      <p:sp>
        <p:nvSpPr>
          <p:cNvPr id="29730" name="Oval 14"/>
          <p:cNvSpPr>
            <a:spLocks noChangeArrowheads="1"/>
          </p:cNvSpPr>
          <p:nvPr/>
        </p:nvSpPr>
        <p:spPr bwMode="auto">
          <a:xfrm>
            <a:off x="4011582" y="1808163"/>
            <a:ext cx="101600" cy="104775"/>
          </a:xfrm>
          <a:prstGeom prst="ellipse">
            <a:avLst/>
          </a:prstGeom>
          <a:solidFill>
            <a:srgbClr val="008000"/>
          </a:solidFill>
          <a:ln w="9525">
            <a:solidFill>
              <a:schemeClr val="bg2"/>
            </a:solidFill>
            <a:round/>
            <a:headEnd/>
            <a:tailEnd/>
          </a:ln>
        </p:spPr>
        <p:txBody>
          <a:bodyPr wrap="none" anchor="ctr"/>
          <a:lstStyle/>
          <a:p>
            <a:endParaRPr lang="en-GB"/>
          </a:p>
        </p:txBody>
      </p:sp>
      <p:sp>
        <p:nvSpPr>
          <p:cNvPr id="29731" name="Oval 15"/>
          <p:cNvSpPr>
            <a:spLocks noChangeArrowheads="1"/>
          </p:cNvSpPr>
          <p:nvPr/>
        </p:nvSpPr>
        <p:spPr bwMode="auto">
          <a:xfrm>
            <a:off x="4468782" y="2436813"/>
            <a:ext cx="101600" cy="104775"/>
          </a:xfrm>
          <a:prstGeom prst="ellipse">
            <a:avLst/>
          </a:prstGeom>
          <a:solidFill>
            <a:srgbClr val="0033CC"/>
          </a:solidFill>
          <a:ln w="9525">
            <a:solidFill>
              <a:schemeClr val="bg2"/>
            </a:solidFill>
            <a:round/>
            <a:headEnd/>
            <a:tailEnd/>
          </a:ln>
        </p:spPr>
        <p:txBody>
          <a:bodyPr wrap="none" anchor="ctr"/>
          <a:lstStyle/>
          <a:p>
            <a:endParaRPr lang="en-GB"/>
          </a:p>
        </p:txBody>
      </p:sp>
      <p:sp>
        <p:nvSpPr>
          <p:cNvPr id="29732" name="Oval 16"/>
          <p:cNvSpPr>
            <a:spLocks noChangeArrowheads="1"/>
          </p:cNvSpPr>
          <p:nvPr/>
        </p:nvSpPr>
        <p:spPr bwMode="auto">
          <a:xfrm>
            <a:off x="4635470" y="1808163"/>
            <a:ext cx="101600" cy="104775"/>
          </a:xfrm>
          <a:prstGeom prst="ellipse">
            <a:avLst/>
          </a:prstGeom>
          <a:solidFill>
            <a:srgbClr val="008000"/>
          </a:solidFill>
          <a:ln w="9525">
            <a:solidFill>
              <a:schemeClr val="bg2"/>
            </a:solidFill>
            <a:round/>
            <a:headEnd/>
            <a:tailEnd/>
          </a:ln>
        </p:spPr>
        <p:txBody>
          <a:bodyPr wrap="none" anchor="ctr"/>
          <a:lstStyle/>
          <a:p>
            <a:endParaRPr lang="en-GB"/>
          </a:p>
        </p:txBody>
      </p:sp>
      <p:sp>
        <p:nvSpPr>
          <p:cNvPr id="29733" name="Oval 17"/>
          <p:cNvSpPr>
            <a:spLocks noChangeArrowheads="1"/>
          </p:cNvSpPr>
          <p:nvPr/>
        </p:nvSpPr>
        <p:spPr bwMode="auto">
          <a:xfrm>
            <a:off x="4367182" y="1773238"/>
            <a:ext cx="101600" cy="104775"/>
          </a:xfrm>
          <a:prstGeom prst="ellipse">
            <a:avLst/>
          </a:prstGeom>
          <a:solidFill>
            <a:srgbClr val="008000"/>
          </a:solidFill>
          <a:ln w="9525">
            <a:solidFill>
              <a:schemeClr val="bg2"/>
            </a:solidFill>
            <a:round/>
            <a:headEnd/>
            <a:tailEnd/>
          </a:ln>
        </p:spPr>
        <p:txBody>
          <a:bodyPr wrap="none" anchor="ctr"/>
          <a:lstStyle/>
          <a:p>
            <a:endParaRPr lang="en-GB"/>
          </a:p>
        </p:txBody>
      </p:sp>
      <p:sp>
        <p:nvSpPr>
          <p:cNvPr id="29734" name="Oval 18"/>
          <p:cNvSpPr>
            <a:spLocks noChangeArrowheads="1"/>
          </p:cNvSpPr>
          <p:nvPr/>
        </p:nvSpPr>
        <p:spPr bwMode="auto">
          <a:xfrm>
            <a:off x="3729007" y="2436813"/>
            <a:ext cx="101600" cy="104775"/>
          </a:xfrm>
          <a:prstGeom prst="ellipse">
            <a:avLst/>
          </a:prstGeom>
          <a:solidFill>
            <a:srgbClr val="CC3300"/>
          </a:solidFill>
          <a:ln w="9525">
            <a:solidFill>
              <a:schemeClr val="bg2"/>
            </a:solidFill>
            <a:round/>
            <a:headEnd/>
            <a:tailEnd/>
          </a:ln>
        </p:spPr>
        <p:txBody>
          <a:bodyPr wrap="none" anchor="ctr"/>
          <a:lstStyle/>
          <a:p>
            <a:endParaRPr lang="en-GB"/>
          </a:p>
        </p:txBody>
      </p:sp>
      <p:sp>
        <p:nvSpPr>
          <p:cNvPr id="29735" name="Oval 19"/>
          <p:cNvSpPr>
            <a:spLocks noChangeArrowheads="1"/>
          </p:cNvSpPr>
          <p:nvPr/>
        </p:nvSpPr>
        <p:spPr bwMode="auto">
          <a:xfrm>
            <a:off x="5005357" y="1982788"/>
            <a:ext cx="101600" cy="104775"/>
          </a:xfrm>
          <a:prstGeom prst="ellipse">
            <a:avLst/>
          </a:prstGeom>
          <a:solidFill>
            <a:srgbClr val="008000"/>
          </a:solidFill>
          <a:ln w="9525">
            <a:solidFill>
              <a:schemeClr val="bg2"/>
            </a:solidFill>
            <a:round/>
            <a:headEnd/>
            <a:tailEnd/>
          </a:ln>
        </p:spPr>
        <p:txBody>
          <a:bodyPr wrap="none" anchor="ctr"/>
          <a:lstStyle/>
          <a:p>
            <a:endParaRPr lang="en-GB"/>
          </a:p>
        </p:txBody>
      </p:sp>
      <p:sp>
        <p:nvSpPr>
          <p:cNvPr id="29736" name="Oval 20"/>
          <p:cNvSpPr>
            <a:spLocks noChangeArrowheads="1"/>
          </p:cNvSpPr>
          <p:nvPr/>
        </p:nvSpPr>
        <p:spPr bwMode="auto">
          <a:xfrm>
            <a:off x="3729007" y="2960688"/>
            <a:ext cx="101600" cy="104775"/>
          </a:xfrm>
          <a:prstGeom prst="ellipse">
            <a:avLst/>
          </a:prstGeom>
          <a:solidFill>
            <a:srgbClr val="CC3300"/>
          </a:solidFill>
          <a:ln w="19050">
            <a:solidFill>
              <a:schemeClr val="tx1"/>
            </a:solidFill>
            <a:round/>
            <a:headEnd/>
            <a:tailEnd/>
          </a:ln>
        </p:spPr>
        <p:txBody>
          <a:bodyPr wrap="none" anchor="ctr"/>
          <a:lstStyle/>
          <a:p>
            <a:endParaRPr lang="en-GB"/>
          </a:p>
        </p:txBody>
      </p:sp>
      <p:sp>
        <p:nvSpPr>
          <p:cNvPr id="29737" name="Oval 21"/>
          <p:cNvSpPr>
            <a:spLocks noChangeArrowheads="1"/>
          </p:cNvSpPr>
          <p:nvPr/>
        </p:nvSpPr>
        <p:spPr bwMode="auto">
          <a:xfrm>
            <a:off x="5173632" y="2436813"/>
            <a:ext cx="100013" cy="104775"/>
          </a:xfrm>
          <a:prstGeom prst="ellipse">
            <a:avLst/>
          </a:prstGeom>
          <a:solidFill>
            <a:srgbClr val="0033CC"/>
          </a:solidFill>
          <a:ln w="9525">
            <a:solidFill>
              <a:schemeClr val="bg2"/>
            </a:solidFill>
            <a:round/>
            <a:headEnd/>
            <a:tailEnd/>
          </a:ln>
        </p:spPr>
        <p:txBody>
          <a:bodyPr wrap="none" anchor="ctr"/>
          <a:lstStyle/>
          <a:p>
            <a:endParaRPr lang="en-GB"/>
          </a:p>
        </p:txBody>
      </p:sp>
      <p:sp>
        <p:nvSpPr>
          <p:cNvPr id="29738" name="Oval 22"/>
          <p:cNvSpPr>
            <a:spLocks noChangeArrowheads="1"/>
          </p:cNvSpPr>
          <p:nvPr/>
        </p:nvSpPr>
        <p:spPr bwMode="auto">
          <a:xfrm>
            <a:off x="5005357" y="3100388"/>
            <a:ext cx="101600" cy="104775"/>
          </a:xfrm>
          <a:prstGeom prst="ellipse">
            <a:avLst/>
          </a:prstGeom>
          <a:solidFill>
            <a:srgbClr val="0033CC"/>
          </a:solidFill>
          <a:ln w="9525">
            <a:solidFill>
              <a:schemeClr val="bg2"/>
            </a:solidFill>
            <a:round/>
            <a:headEnd/>
            <a:tailEnd/>
          </a:ln>
        </p:spPr>
        <p:txBody>
          <a:bodyPr wrap="none" anchor="ctr"/>
          <a:lstStyle/>
          <a:p>
            <a:endParaRPr lang="en-GB"/>
          </a:p>
        </p:txBody>
      </p:sp>
      <p:sp>
        <p:nvSpPr>
          <p:cNvPr id="29739" name="Oval 23"/>
          <p:cNvSpPr>
            <a:spLocks noChangeArrowheads="1"/>
          </p:cNvSpPr>
          <p:nvPr/>
        </p:nvSpPr>
        <p:spPr bwMode="auto">
          <a:xfrm>
            <a:off x="3628995" y="2681288"/>
            <a:ext cx="100012" cy="104775"/>
          </a:xfrm>
          <a:prstGeom prst="ellipse">
            <a:avLst/>
          </a:prstGeom>
          <a:solidFill>
            <a:srgbClr val="CC3300"/>
          </a:solidFill>
          <a:ln w="9525">
            <a:solidFill>
              <a:schemeClr val="bg2"/>
            </a:solidFill>
            <a:round/>
            <a:headEnd/>
            <a:tailEnd/>
          </a:ln>
        </p:spPr>
        <p:txBody>
          <a:bodyPr wrap="none" anchor="ctr"/>
          <a:lstStyle/>
          <a:p>
            <a:endParaRPr lang="en-GB"/>
          </a:p>
        </p:txBody>
      </p:sp>
      <p:sp>
        <p:nvSpPr>
          <p:cNvPr id="29740" name="Oval 24"/>
          <p:cNvSpPr>
            <a:spLocks noChangeArrowheads="1"/>
          </p:cNvSpPr>
          <p:nvPr/>
        </p:nvSpPr>
        <p:spPr bwMode="auto">
          <a:xfrm>
            <a:off x="3960782" y="2278063"/>
            <a:ext cx="100013" cy="104775"/>
          </a:xfrm>
          <a:prstGeom prst="ellipse">
            <a:avLst/>
          </a:prstGeom>
          <a:solidFill>
            <a:srgbClr val="CC3300"/>
          </a:solidFill>
          <a:ln w="9525">
            <a:solidFill>
              <a:schemeClr val="bg2"/>
            </a:solidFill>
            <a:round/>
            <a:headEnd/>
            <a:tailEnd/>
          </a:ln>
        </p:spPr>
        <p:txBody>
          <a:bodyPr wrap="none" anchor="ctr"/>
          <a:lstStyle/>
          <a:p>
            <a:endParaRPr lang="en-GB"/>
          </a:p>
        </p:txBody>
      </p:sp>
      <p:sp>
        <p:nvSpPr>
          <p:cNvPr id="29741" name="Oval 25"/>
          <p:cNvSpPr>
            <a:spLocks noChangeArrowheads="1"/>
          </p:cNvSpPr>
          <p:nvPr/>
        </p:nvSpPr>
        <p:spPr bwMode="auto">
          <a:xfrm>
            <a:off x="4241770" y="2278063"/>
            <a:ext cx="100012" cy="104775"/>
          </a:xfrm>
          <a:prstGeom prst="ellipse">
            <a:avLst/>
          </a:prstGeom>
          <a:solidFill>
            <a:srgbClr val="CC3300"/>
          </a:solidFill>
          <a:ln w="9525">
            <a:solidFill>
              <a:schemeClr val="bg2"/>
            </a:solidFill>
            <a:round/>
            <a:headEnd/>
            <a:tailEnd/>
          </a:ln>
        </p:spPr>
        <p:txBody>
          <a:bodyPr wrap="none" anchor="ctr"/>
          <a:lstStyle/>
          <a:p>
            <a:endParaRPr lang="en-GB"/>
          </a:p>
        </p:txBody>
      </p:sp>
      <p:sp>
        <p:nvSpPr>
          <p:cNvPr id="29742" name="Oval 26"/>
          <p:cNvSpPr>
            <a:spLocks noChangeArrowheads="1"/>
          </p:cNvSpPr>
          <p:nvPr/>
        </p:nvSpPr>
        <p:spPr bwMode="auto">
          <a:xfrm>
            <a:off x="4846607" y="2611438"/>
            <a:ext cx="101600" cy="104775"/>
          </a:xfrm>
          <a:prstGeom prst="ellipse">
            <a:avLst/>
          </a:prstGeom>
          <a:solidFill>
            <a:srgbClr val="0033CC"/>
          </a:solidFill>
          <a:ln w="19050">
            <a:solidFill>
              <a:schemeClr val="tx1"/>
            </a:solidFill>
            <a:round/>
            <a:headEnd/>
            <a:tailEnd/>
          </a:ln>
        </p:spPr>
        <p:txBody>
          <a:bodyPr wrap="none" anchor="ctr"/>
          <a:lstStyle/>
          <a:p>
            <a:endParaRPr lang="en-GB"/>
          </a:p>
        </p:txBody>
      </p:sp>
      <p:sp>
        <p:nvSpPr>
          <p:cNvPr id="29743" name="Oval 27"/>
          <p:cNvSpPr>
            <a:spLocks noChangeArrowheads="1"/>
          </p:cNvSpPr>
          <p:nvPr/>
        </p:nvSpPr>
        <p:spPr bwMode="auto">
          <a:xfrm>
            <a:off x="4502120" y="2052638"/>
            <a:ext cx="100012" cy="104775"/>
          </a:xfrm>
          <a:prstGeom prst="ellipse">
            <a:avLst/>
          </a:prstGeom>
          <a:solidFill>
            <a:srgbClr val="008000"/>
          </a:solidFill>
          <a:ln w="9525">
            <a:solidFill>
              <a:schemeClr val="bg2"/>
            </a:solidFill>
            <a:round/>
            <a:headEnd/>
            <a:tailEnd/>
          </a:ln>
        </p:spPr>
        <p:txBody>
          <a:bodyPr wrap="none" anchor="ctr"/>
          <a:lstStyle/>
          <a:p>
            <a:endParaRPr lang="en-GB"/>
          </a:p>
        </p:txBody>
      </p:sp>
      <p:sp>
        <p:nvSpPr>
          <p:cNvPr id="29744" name="Oval 28"/>
          <p:cNvSpPr>
            <a:spLocks noChangeArrowheads="1"/>
          </p:cNvSpPr>
          <p:nvPr/>
        </p:nvSpPr>
        <p:spPr bwMode="auto">
          <a:xfrm>
            <a:off x="3863945" y="2995613"/>
            <a:ext cx="100012" cy="104775"/>
          </a:xfrm>
          <a:prstGeom prst="ellipse">
            <a:avLst/>
          </a:prstGeom>
          <a:solidFill>
            <a:srgbClr val="CC3300"/>
          </a:solidFill>
          <a:ln w="9525">
            <a:solidFill>
              <a:schemeClr val="bg2"/>
            </a:solidFill>
            <a:round/>
            <a:headEnd/>
            <a:tailEnd/>
          </a:ln>
        </p:spPr>
        <p:txBody>
          <a:bodyPr wrap="none" anchor="ctr"/>
          <a:lstStyle/>
          <a:p>
            <a:endParaRPr lang="en-GB"/>
          </a:p>
        </p:txBody>
      </p:sp>
      <p:sp>
        <p:nvSpPr>
          <p:cNvPr id="29745" name="Oval 29"/>
          <p:cNvSpPr>
            <a:spLocks noChangeArrowheads="1"/>
          </p:cNvSpPr>
          <p:nvPr/>
        </p:nvSpPr>
        <p:spPr bwMode="auto">
          <a:xfrm>
            <a:off x="5140295" y="2262188"/>
            <a:ext cx="100012" cy="104775"/>
          </a:xfrm>
          <a:prstGeom prst="ellipse">
            <a:avLst/>
          </a:prstGeom>
          <a:solidFill>
            <a:srgbClr val="0033CC"/>
          </a:solidFill>
          <a:ln w="9525">
            <a:solidFill>
              <a:schemeClr val="bg2"/>
            </a:solidFill>
            <a:round/>
            <a:headEnd/>
            <a:tailEnd/>
          </a:ln>
        </p:spPr>
        <p:txBody>
          <a:bodyPr wrap="none" anchor="ctr"/>
          <a:lstStyle/>
          <a:p>
            <a:endParaRPr lang="en-GB"/>
          </a:p>
        </p:txBody>
      </p:sp>
      <p:sp>
        <p:nvSpPr>
          <p:cNvPr id="29746" name="Oval 30"/>
          <p:cNvSpPr>
            <a:spLocks noChangeArrowheads="1"/>
          </p:cNvSpPr>
          <p:nvPr/>
        </p:nvSpPr>
        <p:spPr bwMode="auto">
          <a:xfrm>
            <a:off x="3427382" y="3344863"/>
            <a:ext cx="100013" cy="104775"/>
          </a:xfrm>
          <a:prstGeom prst="ellipse">
            <a:avLst/>
          </a:prstGeom>
          <a:solidFill>
            <a:srgbClr val="CC3300"/>
          </a:solidFill>
          <a:ln w="9525">
            <a:solidFill>
              <a:schemeClr val="bg2"/>
            </a:solidFill>
            <a:round/>
            <a:headEnd/>
            <a:tailEnd/>
          </a:ln>
        </p:spPr>
        <p:txBody>
          <a:bodyPr wrap="none" anchor="ctr"/>
          <a:lstStyle/>
          <a:p>
            <a:endParaRPr lang="en-GB"/>
          </a:p>
        </p:txBody>
      </p:sp>
      <p:sp>
        <p:nvSpPr>
          <p:cNvPr id="29747" name="Oval 31"/>
          <p:cNvSpPr>
            <a:spLocks noChangeArrowheads="1"/>
          </p:cNvSpPr>
          <p:nvPr/>
        </p:nvSpPr>
        <p:spPr bwMode="auto">
          <a:xfrm>
            <a:off x="5308570" y="2716213"/>
            <a:ext cx="100012" cy="104775"/>
          </a:xfrm>
          <a:prstGeom prst="ellipse">
            <a:avLst/>
          </a:prstGeom>
          <a:solidFill>
            <a:srgbClr val="0033CC"/>
          </a:solidFill>
          <a:ln w="9525">
            <a:solidFill>
              <a:schemeClr val="bg2"/>
            </a:solidFill>
            <a:round/>
            <a:headEnd/>
            <a:tailEnd/>
          </a:ln>
        </p:spPr>
        <p:txBody>
          <a:bodyPr wrap="none" anchor="ctr"/>
          <a:lstStyle/>
          <a:p>
            <a:endParaRPr lang="en-GB"/>
          </a:p>
        </p:txBody>
      </p:sp>
      <p:sp>
        <p:nvSpPr>
          <p:cNvPr id="29748" name="Oval 30"/>
          <p:cNvSpPr>
            <a:spLocks noChangeArrowheads="1"/>
          </p:cNvSpPr>
          <p:nvPr/>
        </p:nvSpPr>
        <p:spPr bwMode="auto">
          <a:xfrm>
            <a:off x="3708370" y="3240088"/>
            <a:ext cx="100012" cy="104775"/>
          </a:xfrm>
          <a:prstGeom prst="ellipse">
            <a:avLst/>
          </a:prstGeom>
          <a:solidFill>
            <a:srgbClr val="CC3300"/>
          </a:solidFill>
          <a:ln w="9525">
            <a:solidFill>
              <a:schemeClr val="bg2"/>
            </a:solidFill>
            <a:round/>
            <a:headEnd/>
            <a:tailEnd/>
          </a:ln>
        </p:spPr>
        <p:txBody>
          <a:bodyPr wrap="none" anchor="ctr"/>
          <a:lstStyle/>
          <a:p>
            <a:endParaRPr lang="en-GB"/>
          </a:p>
        </p:txBody>
      </p:sp>
      <p:sp>
        <p:nvSpPr>
          <p:cNvPr id="29749" name="Oval 30"/>
          <p:cNvSpPr>
            <a:spLocks noChangeArrowheads="1"/>
          </p:cNvSpPr>
          <p:nvPr/>
        </p:nvSpPr>
        <p:spPr bwMode="auto">
          <a:xfrm>
            <a:off x="4286220" y="1982788"/>
            <a:ext cx="100012" cy="104775"/>
          </a:xfrm>
          <a:prstGeom prst="ellipse">
            <a:avLst/>
          </a:prstGeom>
          <a:solidFill>
            <a:srgbClr val="008000"/>
          </a:solidFill>
          <a:ln w="19050">
            <a:solidFill>
              <a:schemeClr val="tx1"/>
            </a:solidFill>
            <a:round/>
            <a:headEnd/>
            <a:tailEnd/>
          </a:ln>
        </p:spPr>
        <p:txBody>
          <a:bodyPr wrap="none" anchor="ctr"/>
          <a:lstStyle/>
          <a:p>
            <a:endParaRPr lang="en-GB"/>
          </a:p>
        </p:txBody>
      </p:sp>
      <p:sp>
        <p:nvSpPr>
          <p:cNvPr id="29750" name="Oval 30"/>
          <p:cNvSpPr>
            <a:spLocks noChangeArrowheads="1"/>
          </p:cNvSpPr>
          <p:nvPr/>
        </p:nvSpPr>
        <p:spPr bwMode="auto">
          <a:xfrm>
            <a:off x="4765645" y="2459038"/>
            <a:ext cx="100012" cy="104775"/>
          </a:xfrm>
          <a:prstGeom prst="ellipse">
            <a:avLst/>
          </a:prstGeom>
          <a:solidFill>
            <a:srgbClr val="0033CC"/>
          </a:solidFill>
          <a:ln w="9525">
            <a:solidFill>
              <a:schemeClr val="bg2"/>
            </a:solidFill>
            <a:round/>
            <a:headEnd/>
            <a:tailEnd/>
          </a:ln>
        </p:spPr>
        <p:txBody>
          <a:bodyPr wrap="none" anchor="ctr"/>
          <a:lstStyle/>
          <a:p>
            <a:endParaRPr lang="en-GB"/>
          </a:p>
        </p:txBody>
      </p:sp>
      <p:sp>
        <p:nvSpPr>
          <p:cNvPr id="29751" name="Rectangle 114"/>
          <p:cNvSpPr>
            <a:spLocks noChangeArrowheads="1"/>
          </p:cNvSpPr>
          <p:nvPr/>
        </p:nvSpPr>
        <p:spPr bwMode="auto">
          <a:xfrm>
            <a:off x="3274982" y="1620838"/>
            <a:ext cx="2286000" cy="1981200"/>
          </a:xfrm>
          <a:prstGeom prst="rect">
            <a:avLst/>
          </a:prstGeom>
          <a:noFill/>
          <a:ln w="9525">
            <a:solidFill>
              <a:schemeClr val="tx1"/>
            </a:solidFill>
            <a:miter lim="800000"/>
            <a:headEnd/>
            <a:tailEnd/>
          </a:ln>
        </p:spPr>
        <p:txBody>
          <a:bodyPr wrap="none" anchor="ctr"/>
          <a:lstStyle/>
          <a:p>
            <a:endParaRPr lang="en-GB"/>
          </a:p>
        </p:txBody>
      </p:sp>
      <p:sp>
        <p:nvSpPr>
          <p:cNvPr id="29752" name="Line 115"/>
          <p:cNvSpPr>
            <a:spLocks noChangeShapeType="1"/>
          </p:cNvSpPr>
          <p:nvPr/>
        </p:nvSpPr>
        <p:spPr bwMode="auto">
          <a:xfrm>
            <a:off x="3503582" y="1620838"/>
            <a:ext cx="990600" cy="685800"/>
          </a:xfrm>
          <a:prstGeom prst="line">
            <a:avLst/>
          </a:prstGeom>
          <a:noFill/>
          <a:ln w="9525">
            <a:solidFill>
              <a:schemeClr val="tx1"/>
            </a:solidFill>
            <a:prstDash val="lgDash"/>
            <a:round/>
            <a:headEnd/>
            <a:tailEnd/>
          </a:ln>
        </p:spPr>
        <p:txBody>
          <a:bodyPr/>
          <a:lstStyle/>
          <a:p>
            <a:endParaRPr lang="en-GB"/>
          </a:p>
        </p:txBody>
      </p:sp>
      <p:sp>
        <p:nvSpPr>
          <p:cNvPr id="29753" name="Line 116"/>
          <p:cNvSpPr>
            <a:spLocks noChangeShapeType="1"/>
          </p:cNvSpPr>
          <p:nvPr/>
        </p:nvSpPr>
        <p:spPr bwMode="auto">
          <a:xfrm flipH="1">
            <a:off x="3960782" y="2306638"/>
            <a:ext cx="533400" cy="1295400"/>
          </a:xfrm>
          <a:prstGeom prst="line">
            <a:avLst/>
          </a:prstGeom>
          <a:noFill/>
          <a:ln w="9525">
            <a:solidFill>
              <a:schemeClr val="tx1"/>
            </a:solidFill>
            <a:prstDash val="lgDash"/>
            <a:round/>
            <a:headEnd/>
            <a:tailEnd/>
          </a:ln>
        </p:spPr>
        <p:txBody>
          <a:bodyPr/>
          <a:lstStyle/>
          <a:p>
            <a:endParaRPr lang="en-GB"/>
          </a:p>
        </p:txBody>
      </p:sp>
      <p:sp>
        <p:nvSpPr>
          <p:cNvPr id="29754" name="Line 117"/>
          <p:cNvSpPr>
            <a:spLocks noChangeShapeType="1"/>
          </p:cNvSpPr>
          <p:nvPr/>
        </p:nvSpPr>
        <p:spPr bwMode="auto">
          <a:xfrm flipV="1">
            <a:off x="4494182" y="2078038"/>
            <a:ext cx="1066800" cy="228600"/>
          </a:xfrm>
          <a:prstGeom prst="line">
            <a:avLst/>
          </a:prstGeom>
          <a:noFill/>
          <a:ln w="9525">
            <a:solidFill>
              <a:schemeClr val="tx1"/>
            </a:solidFill>
            <a:prstDash val="lgDash"/>
            <a:round/>
            <a:headEnd/>
            <a:tailEnd/>
          </a:ln>
        </p:spPr>
        <p:txBody>
          <a:bodyPr/>
          <a:lstStyle/>
          <a:p>
            <a:endParaRPr lang="en-GB"/>
          </a:p>
        </p:txBody>
      </p:sp>
      <p:sp>
        <p:nvSpPr>
          <p:cNvPr id="29755" name="AutoShape 118"/>
          <p:cNvSpPr>
            <a:spLocks noChangeArrowheads="1"/>
          </p:cNvSpPr>
          <p:nvPr/>
        </p:nvSpPr>
        <p:spPr bwMode="auto">
          <a:xfrm>
            <a:off x="4417982" y="1957388"/>
            <a:ext cx="76200" cy="76200"/>
          </a:xfrm>
          <a:prstGeom prst="triangle">
            <a:avLst>
              <a:gd name="adj" fmla="val 50000"/>
            </a:avLst>
          </a:prstGeom>
          <a:solidFill>
            <a:schemeClr val="folHlink"/>
          </a:solidFill>
          <a:ln w="9525">
            <a:solidFill>
              <a:schemeClr val="tx1"/>
            </a:solidFill>
            <a:miter lim="800000"/>
            <a:headEnd/>
            <a:tailEnd/>
          </a:ln>
        </p:spPr>
        <p:txBody>
          <a:bodyPr wrap="none" anchor="ctr"/>
          <a:lstStyle/>
          <a:p>
            <a:endParaRPr lang="en-GB"/>
          </a:p>
        </p:txBody>
      </p:sp>
      <p:sp>
        <p:nvSpPr>
          <p:cNvPr id="29756" name="AutoShape 119"/>
          <p:cNvSpPr>
            <a:spLocks noChangeArrowheads="1"/>
          </p:cNvSpPr>
          <p:nvPr/>
        </p:nvSpPr>
        <p:spPr bwMode="auto">
          <a:xfrm>
            <a:off x="3808382" y="2840038"/>
            <a:ext cx="76200" cy="76200"/>
          </a:xfrm>
          <a:prstGeom prst="triangle">
            <a:avLst>
              <a:gd name="adj" fmla="val 50000"/>
            </a:avLst>
          </a:prstGeom>
          <a:solidFill>
            <a:srgbClr val="FF6600"/>
          </a:solidFill>
          <a:ln w="9525">
            <a:solidFill>
              <a:schemeClr val="tx1"/>
            </a:solidFill>
            <a:miter lim="800000"/>
            <a:headEnd/>
            <a:tailEnd/>
          </a:ln>
        </p:spPr>
        <p:txBody>
          <a:bodyPr wrap="none" anchor="ctr"/>
          <a:lstStyle/>
          <a:p>
            <a:endParaRPr lang="en-GB"/>
          </a:p>
        </p:txBody>
      </p:sp>
      <p:sp>
        <p:nvSpPr>
          <p:cNvPr id="29757" name="AutoShape 120"/>
          <p:cNvSpPr>
            <a:spLocks noChangeArrowheads="1"/>
          </p:cNvSpPr>
          <p:nvPr/>
        </p:nvSpPr>
        <p:spPr bwMode="auto">
          <a:xfrm>
            <a:off x="4951382" y="2687638"/>
            <a:ext cx="76200" cy="76200"/>
          </a:xfrm>
          <a:prstGeom prst="triangle">
            <a:avLst>
              <a:gd name="adj" fmla="val 50000"/>
            </a:avLst>
          </a:prstGeom>
          <a:solidFill>
            <a:schemeClr val="hlink"/>
          </a:solidFill>
          <a:ln w="9525">
            <a:solidFill>
              <a:schemeClr val="tx1"/>
            </a:solidFill>
            <a:miter lim="800000"/>
            <a:headEnd/>
            <a:tailEnd/>
          </a:ln>
        </p:spPr>
        <p:txBody>
          <a:bodyPr wrap="none" anchor="ctr"/>
          <a:lstStyle/>
          <a:p>
            <a:endParaRPr lang="en-GB"/>
          </a:p>
        </p:txBody>
      </p:sp>
      <p:sp>
        <p:nvSpPr>
          <p:cNvPr id="174142" name="AutoShape 62"/>
          <p:cNvSpPr>
            <a:spLocks noChangeArrowheads="1"/>
          </p:cNvSpPr>
          <p:nvPr/>
        </p:nvSpPr>
        <p:spPr bwMode="auto">
          <a:xfrm>
            <a:off x="2817782" y="2611438"/>
            <a:ext cx="381000" cy="152400"/>
          </a:xfrm>
          <a:prstGeom prst="rightArrow">
            <a:avLst>
              <a:gd name="adj1" fmla="val 50000"/>
              <a:gd name="adj2" fmla="val 62500"/>
            </a:avLst>
          </a:prstGeom>
          <a:solidFill>
            <a:srgbClr val="0033CC"/>
          </a:solidFill>
          <a:ln w="9525">
            <a:solidFill>
              <a:schemeClr val="tx1"/>
            </a:solidFill>
            <a:miter lim="800000"/>
            <a:headEnd/>
            <a:tailEnd/>
          </a:ln>
        </p:spPr>
        <p:txBody>
          <a:bodyPr wrap="none" anchor="ctr"/>
          <a:lstStyle/>
          <a:p>
            <a:endParaRPr lang="en-GB"/>
          </a:p>
        </p:txBody>
      </p:sp>
      <p:sp>
        <p:nvSpPr>
          <p:cNvPr id="2" name="AutoShape 62"/>
          <p:cNvSpPr>
            <a:spLocks noChangeArrowheads="1"/>
          </p:cNvSpPr>
          <p:nvPr/>
        </p:nvSpPr>
        <p:spPr bwMode="auto">
          <a:xfrm>
            <a:off x="5637182" y="2611438"/>
            <a:ext cx="381000" cy="152400"/>
          </a:xfrm>
          <a:prstGeom prst="rightArrow">
            <a:avLst>
              <a:gd name="adj1" fmla="val 50000"/>
              <a:gd name="adj2" fmla="val 62500"/>
            </a:avLst>
          </a:prstGeom>
          <a:solidFill>
            <a:srgbClr val="0033CC"/>
          </a:solidFill>
          <a:ln w="9525">
            <a:solidFill>
              <a:schemeClr val="tx1"/>
            </a:solidFill>
            <a:miter lim="800000"/>
            <a:headEnd/>
            <a:tailEnd/>
          </a:ln>
        </p:spPr>
        <p:txBody>
          <a:bodyPr wrap="none" anchor="ctr"/>
          <a:lstStyle/>
          <a:p>
            <a:endParaRPr lang="en-GB"/>
          </a:p>
        </p:txBody>
      </p:sp>
      <p:sp>
        <p:nvSpPr>
          <p:cNvPr id="29760" name="Oval 12"/>
          <p:cNvSpPr>
            <a:spLocks noChangeArrowheads="1"/>
          </p:cNvSpPr>
          <p:nvPr/>
        </p:nvSpPr>
        <p:spPr bwMode="auto">
          <a:xfrm>
            <a:off x="7767607" y="2820988"/>
            <a:ext cx="100013" cy="104775"/>
          </a:xfrm>
          <a:prstGeom prst="ellipse">
            <a:avLst/>
          </a:prstGeom>
          <a:solidFill>
            <a:srgbClr val="0033CC"/>
          </a:solidFill>
          <a:ln w="9525">
            <a:solidFill>
              <a:schemeClr val="bg2"/>
            </a:solidFill>
            <a:round/>
            <a:headEnd/>
            <a:tailEnd/>
          </a:ln>
        </p:spPr>
        <p:txBody>
          <a:bodyPr wrap="none" anchor="ctr"/>
          <a:lstStyle/>
          <a:p>
            <a:endParaRPr lang="en-GB"/>
          </a:p>
        </p:txBody>
      </p:sp>
      <p:sp>
        <p:nvSpPr>
          <p:cNvPr id="29761" name="Oval 13"/>
          <p:cNvSpPr>
            <a:spLocks noChangeArrowheads="1"/>
          </p:cNvSpPr>
          <p:nvPr/>
        </p:nvSpPr>
        <p:spPr bwMode="auto">
          <a:xfrm>
            <a:off x="6399182" y="2382838"/>
            <a:ext cx="101600" cy="104775"/>
          </a:xfrm>
          <a:prstGeom prst="ellipse">
            <a:avLst/>
          </a:prstGeom>
          <a:solidFill>
            <a:srgbClr val="CC3300"/>
          </a:solidFill>
          <a:ln w="9525">
            <a:solidFill>
              <a:schemeClr val="bg2"/>
            </a:solidFill>
            <a:round/>
            <a:headEnd/>
            <a:tailEnd/>
          </a:ln>
        </p:spPr>
        <p:txBody>
          <a:bodyPr wrap="none" anchor="ctr"/>
          <a:lstStyle/>
          <a:p>
            <a:endParaRPr lang="en-GB"/>
          </a:p>
        </p:txBody>
      </p:sp>
      <p:sp>
        <p:nvSpPr>
          <p:cNvPr id="29762" name="Oval 14"/>
          <p:cNvSpPr>
            <a:spLocks noChangeArrowheads="1"/>
          </p:cNvSpPr>
          <p:nvPr/>
        </p:nvSpPr>
        <p:spPr bwMode="auto">
          <a:xfrm>
            <a:off x="6907182" y="1808163"/>
            <a:ext cx="101600" cy="104775"/>
          </a:xfrm>
          <a:prstGeom prst="ellipse">
            <a:avLst/>
          </a:prstGeom>
          <a:solidFill>
            <a:srgbClr val="008000"/>
          </a:solidFill>
          <a:ln w="9525">
            <a:solidFill>
              <a:schemeClr val="bg2"/>
            </a:solidFill>
            <a:round/>
            <a:headEnd/>
            <a:tailEnd/>
          </a:ln>
        </p:spPr>
        <p:txBody>
          <a:bodyPr wrap="none" anchor="ctr"/>
          <a:lstStyle/>
          <a:p>
            <a:endParaRPr lang="en-GB"/>
          </a:p>
        </p:txBody>
      </p:sp>
      <p:sp>
        <p:nvSpPr>
          <p:cNvPr id="29763" name="Oval 15"/>
          <p:cNvSpPr>
            <a:spLocks noChangeArrowheads="1"/>
          </p:cNvSpPr>
          <p:nvPr/>
        </p:nvSpPr>
        <p:spPr bwMode="auto">
          <a:xfrm>
            <a:off x="7364382" y="2436813"/>
            <a:ext cx="101600" cy="104775"/>
          </a:xfrm>
          <a:prstGeom prst="ellipse">
            <a:avLst/>
          </a:prstGeom>
          <a:solidFill>
            <a:srgbClr val="0033CC"/>
          </a:solidFill>
          <a:ln w="9525">
            <a:solidFill>
              <a:schemeClr val="bg2"/>
            </a:solidFill>
            <a:round/>
            <a:headEnd/>
            <a:tailEnd/>
          </a:ln>
        </p:spPr>
        <p:txBody>
          <a:bodyPr wrap="none" anchor="ctr"/>
          <a:lstStyle/>
          <a:p>
            <a:endParaRPr lang="en-GB"/>
          </a:p>
        </p:txBody>
      </p:sp>
      <p:sp>
        <p:nvSpPr>
          <p:cNvPr id="29764" name="Oval 16"/>
          <p:cNvSpPr>
            <a:spLocks noChangeArrowheads="1"/>
          </p:cNvSpPr>
          <p:nvPr/>
        </p:nvSpPr>
        <p:spPr bwMode="auto">
          <a:xfrm>
            <a:off x="7531070" y="1808163"/>
            <a:ext cx="101600" cy="104775"/>
          </a:xfrm>
          <a:prstGeom prst="ellipse">
            <a:avLst/>
          </a:prstGeom>
          <a:solidFill>
            <a:srgbClr val="008000"/>
          </a:solidFill>
          <a:ln w="9525">
            <a:solidFill>
              <a:schemeClr val="bg2"/>
            </a:solidFill>
            <a:round/>
            <a:headEnd/>
            <a:tailEnd/>
          </a:ln>
        </p:spPr>
        <p:txBody>
          <a:bodyPr wrap="none" anchor="ctr"/>
          <a:lstStyle/>
          <a:p>
            <a:endParaRPr lang="en-GB"/>
          </a:p>
        </p:txBody>
      </p:sp>
      <p:sp>
        <p:nvSpPr>
          <p:cNvPr id="29765" name="Oval 17"/>
          <p:cNvSpPr>
            <a:spLocks noChangeArrowheads="1"/>
          </p:cNvSpPr>
          <p:nvPr/>
        </p:nvSpPr>
        <p:spPr bwMode="auto">
          <a:xfrm>
            <a:off x="7262782" y="1773238"/>
            <a:ext cx="101600" cy="104775"/>
          </a:xfrm>
          <a:prstGeom prst="ellipse">
            <a:avLst/>
          </a:prstGeom>
          <a:solidFill>
            <a:srgbClr val="008000"/>
          </a:solidFill>
          <a:ln w="9525">
            <a:solidFill>
              <a:schemeClr val="bg2"/>
            </a:solidFill>
            <a:round/>
            <a:headEnd/>
            <a:tailEnd/>
          </a:ln>
        </p:spPr>
        <p:txBody>
          <a:bodyPr wrap="none" anchor="ctr"/>
          <a:lstStyle/>
          <a:p>
            <a:endParaRPr lang="en-GB"/>
          </a:p>
        </p:txBody>
      </p:sp>
      <p:sp>
        <p:nvSpPr>
          <p:cNvPr id="29766" name="Oval 18"/>
          <p:cNvSpPr>
            <a:spLocks noChangeArrowheads="1"/>
          </p:cNvSpPr>
          <p:nvPr/>
        </p:nvSpPr>
        <p:spPr bwMode="auto">
          <a:xfrm>
            <a:off x="6624607" y="2436813"/>
            <a:ext cx="101600" cy="104775"/>
          </a:xfrm>
          <a:prstGeom prst="ellipse">
            <a:avLst/>
          </a:prstGeom>
          <a:solidFill>
            <a:srgbClr val="CC3300"/>
          </a:solidFill>
          <a:ln w="9525">
            <a:solidFill>
              <a:schemeClr val="bg2"/>
            </a:solidFill>
            <a:round/>
            <a:headEnd/>
            <a:tailEnd/>
          </a:ln>
        </p:spPr>
        <p:txBody>
          <a:bodyPr wrap="none" anchor="ctr"/>
          <a:lstStyle/>
          <a:p>
            <a:endParaRPr lang="en-GB"/>
          </a:p>
        </p:txBody>
      </p:sp>
      <p:sp>
        <p:nvSpPr>
          <p:cNvPr id="29767" name="Oval 19"/>
          <p:cNvSpPr>
            <a:spLocks noChangeArrowheads="1"/>
          </p:cNvSpPr>
          <p:nvPr/>
        </p:nvSpPr>
        <p:spPr bwMode="auto">
          <a:xfrm>
            <a:off x="7900957" y="1982788"/>
            <a:ext cx="101600" cy="104775"/>
          </a:xfrm>
          <a:prstGeom prst="ellipse">
            <a:avLst/>
          </a:prstGeom>
          <a:solidFill>
            <a:srgbClr val="008000"/>
          </a:solidFill>
          <a:ln w="9525">
            <a:solidFill>
              <a:schemeClr val="bg2"/>
            </a:solidFill>
            <a:round/>
            <a:headEnd/>
            <a:tailEnd/>
          </a:ln>
        </p:spPr>
        <p:txBody>
          <a:bodyPr wrap="none" anchor="ctr"/>
          <a:lstStyle/>
          <a:p>
            <a:endParaRPr lang="en-GB"/>
          </a:p>
        </p:txBody>
      </p:sp>
      <p:sp>
        <p:nvSpPr>
          <p:cNvPr id="29768" name="Oval 20"/>
          <p:cNvSpPr>
            <a:spLocks noChangeArrowheads="1"/>
          </p:cNvSpPr>
          <p:nvPr/>
        </p:nvSpPr>
        <p:spPr bwMode="auto">
          <a:xfrm>
            <a:off x="6624607" y="2960688"/>
            <a:ext cx="101600" cy="104775"/>
          </a:xfrm>
          <a:prstGeom prst="ellipse">
            <a:avLst/>
          </a:prstGeom>
          <a:solidFill>
            <a:srgbClr val="CC3300"/>
          </a:solidFill>
          <a:ln w="19050">
            <a:solidFill>
              <a:schemeClr val="tx1"/>
            </a:solidFill>
            <a:round/>
            <a:headEnd/>
            <a:tailEnd/>
          </a:ln>
        </p:spPr>
        <p:txBody>
          <a:bodyPr wrap="none" anchor="ctr"/>
          <a:lstStyle/>
          <a:p>
            <a:endParaRPr lang="en-GB"/>
          </a:p>
        </p:txBody>
      </p:sp>
      <p:sp>
        <p:nvSpPr>
          <p:cNvPr id="29769" name="Oval 21"/>
          <p:cNvSpPr>
            <a:spLocks noChangeArrowheads="1"/>
          </p:cNvSpPr>
          <p:nvPr/>
        </p:nvSpPr>
        <p:spPr bwMode="auto">
          <a:xfrm>
            <a:off x="8069232" y="2436813"/>
            <a:ext cx="100013" cy="104775"/>
          </a:xfrm>
          <a:prstGeom prst="ellipse">
            <a:avLst/>
          </a:prstGeom>
          <a:solidFill>
            <a:srgbClr val="0033CC"/>
          </a:solidFill>
          <a:ln w="9525">
            <a:solidFill>
              <a:schemeClr val="bg2"/>
            </a:solidFill>
            <a:round/>
            <a:headEnd/>
            <a:tailEnd/>
          </a:ln>
        </p:spPr>
        <p:txBody>
          <a:bodyPr wrap="none" anchor="ctr"/>
          <a:lstStyle/>
          <a:p>
            <a:endParaRPr lang="en-GB"/>
          </a:p>
        </p:txBody>
      </p:sp>
      <p:sp>
        <p:nvSpPr>
          <p:cNvPr id="29770" name="Oval 22"/>
          <p:cNvSpPr>
            <a:spLocks noChangeArrowheads="1"/>
          </p:cNvSpPr>
          <p:nvPr/>
        </p:nvSpPr>
        <p:spPr bwMode="auto">
          <a:xfrm>
            <a:off x="7900957" y="3100388"/>
            <a:ext cx="101600" cy="104775"/>
          </a:xfrm>
          <a:prstGeom prst="ellipse">
            <a:avLst/>
          </a:prstGeom>
          <a:solidFill>
            <a:srgbClr val="0033CC"/>
          </a:solidFill>
          <a:ln w="9525">
            <a:solidFill>
              <a:schemeClr val="bg2"/>
            </a:solidFill>
            <a:round/>
            <a:headEnd/>
            <a:tailEnd/>
          </a:ln>
        </p:spPr>
        <p:txBody>
          <a:bodyPr wrap="none" anchor="ctr"/>
          <a:lstStyle/>
          <a:p>
            <a:endParaRPr lang="en-GB"/>
          </a:p>
        </p:txBody>
      </p:sp>
      <p:sp>
        <p:nvSpPr>
          <p:cNvPr id="29771" name="Oval 23"/>
          <p:cNvSpPr>
            <a:spLocks noChangeArrowheads="1"/>
          </p:cNvSpPr>
          <p:nvPr/>
        </p:nvSpPr>
        <p:spPr bwMode="auto">
          <a:xfrm>
            <a:off x="6524595" y="2681288"/>
            <a:ext cx="100012" cy="104775"/>
          </a:xfrm>
          <a:prstGeom prst="ellipse">
            <a:avLst/>
          </a:prstGeom>
          <a:solidFill>
            <a:srgbClr val="CC3300"/>
          </a:solidFill>
          <a:ln w="9525">
            <a:solidFill>
              <a:schemeClr val="bg2"/>
            </a:solidFill>
            <a:round/>
            <a:headEnd/>
            <a:tailEnd/>
          </a:ln>
        </p:spPr>
        <p:txBody>
          <a:bodyPr wrap="none" anchor="ctr"/>
          <a:lstStyle/>
          <a:p>
            <a:endParaRPr lang="en-GB"/>
          </a:p>
        </p:txBody>
      </p:sp>
      <p:sp>
        <p:nvSpPr>
          <p:cNvPr id="29772" name="Oval 24"/>
          <p:cNvSpPr>
            <a:spLocks noChangeArrowheads="1"/>
          </p:cNvSpPr>
          <p:nvPr/>
        </p:nvSpPr>
        <p:spPr bwMode="auto">
          <a:xfrm>
            <a:off x="6856382" y="2278063"/>
            <a:ext cx="100013" cy="104775"/>
          </a:xfrm>
          <a:prstGeom prst="ellipse">
            <a:avLst/>
          </a:prstGeom>
          <a:solidFill>
            <a:srgbClr val="008000"/>
          </a:solidFill>
          <a:ln w="9525">
            <a:solidFill>
              <a:schemeClr val="bg2"/>
            </a:solidFill>
            <a:round/>
            <a:headEnd/>
            <a:tailEnd/>
          </a:ln>
        </p:spPr>
        <p:txBody>
          <a:bodyPr wrap="none" anchor="ctr"/>
          <a:lstStyle/>
          <a:p>
            <a:endParaRPr lang="en-GB"/>
          </a:p>
        </p:txBody>
      </p:sp>
      <p:sp>
        <p:nvSpPr>
          <p:cNvPr id="29773" name="Oval 25"/>
          <p:cNvSpPr>
            <a:spLocks noChangeArrowheads="1"/>
          </p:cNvSpPr>
          <p:nvPr/>
        </p:nvSpPr>
        <p:spPr bwMode="auto">
          <a:xfrm>
            <a:off x="7137370" y="2278063"/>
            <a:ext cx="100012" cy="104775"/>
          </a:xfrm>
          <a:prstGeom prst="ellipse">
            <a:avLst/>
          </a:prstGeom>
          <a:solidFill>
            <a:srgbClr val="008000"/>
          </a:solidFill>
          <a:ln w="9525">
            <a:solidFill>
              <a:schemeClr val="bg2"/>
            </a:solidFill>
            <a:round/>
            <a:headEnd/>
            <a:tailEnd/>
          </a:ln>
        </p:spPr>
        <p:txBody>
          <a:bodyPr wrap="none" anchor="ctr"/>
          <a:lstStyle/>
          <a:p>
            <a:endParaRPr lang="en-GB"/>
          </a:p>
        </p:txBody>
      </p:sp>
      <p:sp>
        <p:nvSpPr>
          <p:cNvPr id="29774" name="Oval 26"/>
          <p:cNvSpPr>
            <a:spLocks noChangeArrowheads="1"/>
          </p:cNvSpPr>
          <p:nvPr/>
        </p:nvSpPr>
        <p:spPr bwMode="auto">
          <a:xfrm>
            <a:off x="7742207" y="2611438"/>
            <a:ext cx="101600" cy="104775"/>
          </a:xfrm>
          <a:prstGeom prst="ellipse">
            <a:avLst/>
          </a:prstGeom>
          <a:solidFill>
            <a:srgbClr val="0033CC"/>
          </a:solidFill>
          <a:ln w="19050">
            <a:solidFill>
              <a:schemeClr val="tx1"/>
            </a:solidFill>
            <a:round/>
            <a:headEnd/>
            <a:tailEnd/>
          </a:ln>
        </p:spPr>
        <p:txBody>
          <a:bodyPr wrap="none" anchor="ctr"/>
          <a:lstStyle/>
          <a:p>
            <a:endParaRPr lang="en-GB"/>
          </a:p>
        </p:txBody>
      </p:sp>
      <p:sp>
        <p:nvSpPr>
          <p:cNvPr id="29775" name="Oval 27"/>
          <p:cNvSpPr>
            <a:spLocks noChangeArrowheads="1"/>
          </p:cNvSpPr>
          <p:nvPr/>
        </p:nvSpPr>
        <p:spPr bwMode="auto">
          <a:xfrm>
            <a:off x="7397720" y="2052638"/>
            <a:ext cx="100012" cy="104775"/>
          </a:xfrm>
          <a:prstGeom prst="ellipse">
            <a:avLst/>
          </a:prstGeom>
          <a:solidFill>
            <a:srgbClr val="008000"/>
          </a:solidFill>
          <a:ln w="9525">
            <a:solidFill>
              <a:schemeClr val="bg2"/>
            </a:solidFill>
            <a:round/>
            <a:headEnd/>
            <a:tailEnd/>
          </a:ln>
        </p:spPr>
        <p:txBody>
          <a:bodyPr wrap="none" anchor="ctr"/>
          <a:lstStyle/>
          <a:p>
            <a:endParaRPr lang="en-GB"/>
          </a:p>
        </p:txBody>
      </p:sp>
      <p:sp>
        <p:nvSpPr>
          <p:cNvPr id="29776" name="Oval 28"/>
          <p:cNvSpPr>
            <a:spLocks noChangeArrowheads="1"/>
          </p:cNvSpPr>
          <p:nvPr/>
        </p:nvSpPr>
        <p:spPr bwMode="auto">
          <a:xfrm>
            <a:off x="6759545" y="2995613"/>
            <a:ext cx="100012" cy="104775"/>
          </a:xfrm>
          <a:prstGeom prst="ellipse">
            <a:avLst/>
          </a:prstGeom>
          <a:solidFill>
            <a:srgbClr val="CC3300"/>
          </a:solidFill>
          <a:ln w="9525">
            <a:solidFill>
              <a:schemeClr val="bg2"/>
            </a:solidFill>
            <a:round/>
            <a:headEnd/>
            <a:tailEnd/>
          </a:ln>
        </p:spPr>
        <p:txBody>
          <a:bodyPr wrap="none" anchor="ctr"/>
          <a:lstStyle/>
          <a:p>
            <a:endParaRPr lang="en-GB"/>
          </a:p>
        </p:txBody>
      </p:sp>
      <p:sp>
        <p:nvSpPr>
          <p:cNvPr id="29777" name="Oval 29"/>
          <p:cNvSpPr>
            <a:spLocks noChangeArrowheads="1"/>
          </p:cNvSpPr>
          <p:nvPr/>
        </p:nvSpPr>
        <p:spPr bwMode="auto">
          <a:xfrm>
            <a:off x="8035895" y="2262188"/>
            <a:ext cx="100012" cy="104775"/>
          </a:xfrm>
          <a:prstGeom prst="ellipse">
            <a:avLst/>
          </a:prstGeom>
          <a:solidFill>
            <a:srgbClr val="0033CC"/>
          </a:solidFill>
          <a:ln w="9525">
            <a:solidFill>
              <a:schemeClr val="bg2"/>
            </a:solidFill>
            <a:round/>
            <a:headEnd/>
            <a:tailEnd/>
          </a:ln>
        </p:spPr>
        <p:txBody>
          <a:bodyPr wrap="none" anchor="ctr"/>
          <a:lstStyle/>
          <a:p>
            <a:endParaRPr lang="en-GB"/>
          </a:p>
        </p:txBody>
      </p:sp>
      <p:sp>
        <p:nvSpPr>
          <p:cNvPr id="29778" name="Oval 30"/>
          <p:cNvSpPr>
            <a:spLocks noChangeArrowheads="1"/>
          </p:cNvSpPr>
          <p:nvPr/>
        </p:nvSpPr>
        <p:spPr bwMode="auto">
          <a:xfrm>
            <a:off x="6322982" y="3344863"/>
            <a:ext cx="100013" cy="104775"/>
          </a:xfrm>
          <a:prstGeom prst="ellipse">
            <a:avLst/>
          </a:prstGeom>
          <a:solidFill>
            <a:srgbClr val="CC3300"/>
          </a:solidFill>
          <a:ln w="9525">
            <a:solidFill>
              <a:schemeClr val="bg2"/>
            </a:solidFill>
            <a:round/>
            <a:headEnd/>
            <a:tailEnd/>
          </a:ln>
        </p:spPr>
        <p:txBody>
          <a:bodyPr wrap="none" anchor="ctr"/>
          <a:lstStyle/>
          <a:p>
            <a:endParaRPr lang="en-GB"/>
          </a:p>
        </p:txBody>
      </p:sp>
      <p:sp>
        <p:nvSpPr>
          <p:cNvPr id="29779" name="Oval 31"/>
          <p:cNvSpPr>
            <a:spLocks noChangeArrowheads="1"/>
          </p:cNvSpPr>
          <p:nvPr/>
        </p:nvSpPr>
        <p:spPr bwMode="auto">
          <a:xfrm>
            <a:off x="8204170" y="2716213"/>
            <a:ext cx="100012" cy="104775"/>
          </a:xfrm>
          <a:prstGeom prst="ellipse">
            <a:avLst/>
          </a:prstGeom>
          <a:solidFill>
            <a:srgbClr val="0033CC"/>
          </a:solidFill>
          <a:ln w="9525">
            <a:solidFill>
              <a:schemeClr val="bg2"/>
            </a:solidFill>
            <a:round/>
            <a:headEnd/>
            <a:tailEnd/>
          </a:ln>
        </p:spPr>
        <p:txBody>
          <a:bodyPr wrap="none" anchor="ctr"/>
          <a:lstStyle/>
          <a:p>
            <a:endParaRPr lang="en-GB"/>
          </a:p>
        </p:txBody>
      </p:sp>
      <p:sp>
        <p:nvSpPr>
          <p:cNvPr id="29780" name="Oval 30"/>
          <p:cNvSpPr>
            <a:spLocks noChangeArrowheads="1"/>
          </p:cNvSpPr>
          <p:nvPr/>
        </p:nvSpPr>
        <p:spPr bwMode="auto">
          <a:xfrm>
            <a:off x="6603970" y="3240088"/>
            <a:ext cx="100012" cy="104775"/>
          </a:xfrm>
          <a:prstGeom prst="ellipse">
            <a:avLst/>
          </a:prstGeom>
          <a:solidFill>
            <a:srgbClr val="CC3300"/>
          </a:solidFill>
          <a:ln w="9525">
            <a:solidFill>
              <a:schemeClr val="bg2"/>
            </a:solidFill>
            <a:round/>
            <a:headEnd/>
            <a:tailEnd/>
          </a:ln>
        </p:spPr>
        <p:txBody>
          <a:bodyPr wrap="none" anchor="ctr"/>
          <a:lstStyle/>
          <a:p>
            <a:endParaRPr lang="en-GB"/>
          </a:p>
        </p:txBody>
      </p:sp>
      <p:sp>
        <p:nvSpPr>
          <p:cNvPr id="29781" name="Oval 30"/>
          <p:cNvSpPr>
            <a:spLocks noChangeArrowheads="1"/>
          </p:cNvSpPr>
          <p:nvPr/>
        </p:nvSpPr>
        <p:spPr bwMode="auto">
          <a:xfrm>
            <a:off x="7181820" y="1982788"/>
            <a:ext cx="100012" cy="104775"/>
          </a:xfrm>
          <a:prstGeom prst="ellipse">
            <a:avLst/>
          </a:prstGeom>
          <a:solidFill>
            <a:srgbClr val="008000"/>
          </a:solidFill>
          <a:ln w="19050">
            <a:solidFill>
              <a:schemeClr val="tx1"/>
            </a:solidFill>
            <a:round/>
            <a:headEnd/>
            <a:tailEnd/>
          </a:ln>
        </p:spPr>
        <p:txBody>
          <a:bodyPr wrap="none" anchor="ctr"/>
          <a:lstStyle/>
          <a:p>
            <a:endParaRPr lang="en-GB"/>
          </a:p>
        </p:txBody>
      </p:sp>
      <p:sp>
        <p:nvSpPr>
          <p:cNvPr id="29782" name="Oval 30"/>
          <p:cNvSpPr>
            <a:spLocks noChangeArrowheads="1"/>
          </p:cNvSpPr>
          <p:nvPr/>
        </p:nvSpPr>
        <p:spPr bwMode="auto">
          <a:xfrm>
            <a:off x="7661245" y="2459038"/>
            <a:ext cx="100012" cy="104775"/>
          </a:xfrm>
          <a:prstGeom prst="ellipse">
            <a:avLst/>
          </a:prstGeom>
          <a:solidFill>
            <a:srgbClr val="0033CC"/>
          </a:solidFill>
          <a:ln w="9525">
            <a:solidFill>
              <a:schemeClr val="bg2"/>
            </a:solidFill>
            <a:round/>
            <a:headEnd/>
            <a:tailEnd/>
          </a:ln>
        </p:spPr>
        <p:txBody>
          <a:bodyPr wrap="none" anchor="ctr"/>
          <a:lstStyle/>
          <a:p>
            <a:endParaRPr lang="en-GB"/>
          </a:p>
        </p:txBody>
      </p:sp>
      <p:sp>
        <p:nvSpPr>
          <p:cNvPr id="29783" name="Rectangle 212"/>
          <p:cNvSpPr>
            <a:spLocks noChangeArrowheads="1"/>
          </p:cNvSpPr>
          <p:nvPr/>
        </p:nvSpPr>
        <p:spPr bwMode="auto">
          <a:xfrm>
            <a:off x="6170582" y="1620838"/>
            <a:ext cx="2286000" cy="1981200"/>
          </a:xfrm>
          <a:prstGeom prst="rect">
            <a:avLst/>
          </a:prstGeom>
          <a:noFill/>
          <a:ln w="9525">
            <a:solidFill>
              <a:schemeClr val="tx1"/>
            </a:solidFill>
            <a:miter lim="800000"/>
            <a:headEnd/>
            <a:tailEnd/>
          </a:ln>
        </p:spPr>
        <p:txBody>
          <a:bodyPr wrap="none" anchor="ctr"/>
          <a:lstStyle/>
          <a:p>
            <a:endParaRPr lang="en-GB"/>
          </a:p>
        </p:txBody>
      </p:sp>
      <p:sp>
        <p:nvSpPr>
          <p:cNvPr id="29784" name="Line 213"/>
          <p:cNvSpPr>
            <a:spLocks noChangeShapeType="1"/>
          </p:cNvSpPr>
          <p:nvPr/>
        </p:nvSpPr>
        <p:spPr bwMode="auto">
          <a:xfrm>
            <a:off x="6170582" y="1925638"/>
            <a:ext cx="838200" cy="685800"/>
          </a:xfrm>
          <a:prstGeom prst="line">
            <a:avLst/>
          </a:prstGeom>
          <a:noFill/>
          <a:ln w="9525">
            <a:solidFill>
              <a:schemeClr val="tx1"/>
            </a:solidFill>
            <a:prstDash val="lgDash"/>
            <a:round/>
            <a:headEnd/>
            <a:tailEnd/>
          </a:ln>
        </p:spPr>
        <p:txBody>
          <a:bodyPr/>
          <a:lstStyle/>
          <a:p>
            <a:endParaRPr lang="en-GB"/>
          </a:p>
        </p:txBody>
      </p:sp>
      <p:sp>
        <p:nvSpPr>
          <p:cNvPr id="29785" name="Line 214"/>
          <p:cNvSpPr>
            <a:spLocks noChangeShapeType="1"/>
          </p:cNvSpPr>
          <p:nvPr/>
        </p:nvSpPr>
        <p:spPr bwMode="auto">
          <a:xfrm>
            <a:off x="7008782" y="2611438"/>
            <a:ext cx="304800" cy="990600"/>
          </a:xfrm>
          <a:prstGeom prst="line">
            <a:avLst/>
          </a:prstGeom>
          <a:noFill/>
          <a:ln w="9525">
            <a:solidFill>
              <a:schemeClr val="tx1"/>
            </a:solidFill>
            <a:prstDash val="lgDash"/>
            <a:round/>
            <a:headEnd/>
            <a:tailEnd/>
          </a:ln>
        </p:spPr>
        <p:txBody>
          <a:bodyPr/>
          <a:lstStyle/>
          <a:p>
            <a:endParaRPr lang="en-GB"/>
          </a:p>
        </p:txBody>
      </p:sp>
      <p:sp>
        <p:nvSpPr>
          <p:cNvPr id="29786" name="Line 215"/>
          <p:cNvSpPr>
            <a:spLocks noChangeShapeType="1"/>
          </p:cNvSpPr>
          <p:nvPr/>
        </p:nvSpPr>
        <p:spPr bwMode="auto">
          <a:xfrm flipV="1">
            <a:off x="7008782" y="1849438"/>
            <a:ext cx="1447800" cy="762000"/>
          </a:xfrm>
          <a:prstGeom prst="line">
            <a:avLst/>
          </a:prstGeom>
          <a:noFill/>
          <a:ln w="9525">
            <a:solidFill>
              <a:schemeClr val="tx1"/>
            </a:solidFill>
            <a:prstDash val="lgDash"/>
            <a:round/>
            <a:headEnd/>
            <a:tailEnd/>
          </a:ln>
        </p:spPr>
        <p:txBody>
          <a:bodyPr/>
          <a:lstStyle/>
          <a:p>
            <a:endParaRPr lang="en-GB"/>
          </a:p>
        </p:txBody>
      </p:sp>
      <p:sp>
        <p:nvSpPr>
          <p:cNvPr id="29787" name="Rectangle 3"/>
          <p:cNvSpPr>
            <a:spLocks noChangeArrowheads="1"/>
          </p:cNvSpPr>
          <p:nvPr/>
        </p:nvSpPr>
        <p:spPr bwMode="auto">
          <a:xfrm>
            <a:off x="285720" y="3581400"/>
            <a:ext cx="8001000" cy="533400"/>
          </a:xfrm>
          <a:prstGeom prst="rect">
            <a:avLst/>
          </a:prstGeom>
          <a:noFill/>
          <a:ln w="9525">
            <a:noFill/>
            <a:miter lim="800000"/>
            <a:headEnd/>
            <a:tailEnd/>
          </a:ln>
        </p:spPr>
        <p:txBody>
          <a:bodyPr/>
          <a:lstStyle/>
          <a:p>
            <a:pPr marL="285750" indent="-285750" eaLnBrk="0" hangingPunct="0">
              <a:spcBef>
                <a:spcPct val="20000"/>
              </a:spcBef>
              <a:buFontTx/>
              <a:buChar char="•"/>
            </a:pPr>
            <a:r>
              <a:rPr lang="en-US" sz="2800" b="1"/>
              <a:t>Bisecting K-means</a:t>
            </a:r>
          </a:p>
        </p:txBody>
      </p:sp>
      <p:sp>
        <p:nvSpPr>
          <p:cNvPr id="29788" name="Oval 12"/>
          <p:cNvSpPr>
            <a:spLocks noChangeArrowheads="1"/>
          </p:cNvSpPr>
          <p:nvPr/>
        </p:nvSpPr>
        <p:spPr bwMode="auto">
          <a:xfrm>
            <a:off x="2044670" y="5254625"/>
            <a:ext cx="100012" cy="104775"/>
          </a:xfrm>
          <a:prstGeom prst="ellipse">
            <a:avLst/>
          </a:prstGeom>
          <a:solidFill>
            <a:srgbClr val="008000"/>
          </a:solidFill>
          <a:ln w="12700">
            <a:noFill/>
            <a:round/>
            <a:headEnd/>
            <a:tailEnd/>
          </a:ln>
        </p:spPr>
        <p:txBody>
          <a:bodyPr wrap="none" anchor="ctr"/>
          <a:lstStyle/>
          <a:p>
            <a:endParaRPr lang="en-GB"/>
          </a:p>
        </p:txBody>
      </p:sp>
      <p:sp>
        <p:nvSpPr>
          <p:cNvPr id="29789" name="Oval 13"/>
          <p:cNvSpPr>
            <a:spLocks noChangeArrowheads="1"/>
          </p:cNvSpPr>
          <p:nvPr/>
        </p:nvSpPr>
        <p:spPr bwMode="auto">
          <a:xfrm>
            <a:off x="676245" y="4816475"/>
            <a:ext cx="101600" cy="104775"/>
          </a:xfrm>
          <a:prstGeom prst="ellipse">
            <a:avLst/>
          </a:prstGeom>
          <a:solidFill>
            <a:srgbClr val="CC3300"/>
          </a:solidFill>
          <a:ln w="9525">
            <a:solidFill>
              <a:schemeClr val="bg2"/>
            </a:solidFill>
            <a:round/>
            <a:headEnd/>
            <a:tailEnd/>
          </a:ln>
        </p:spPr>
        <p:txBody>
          <a:bodyPr wrap="none" anchor="ctr"/>
          <a:lstStyle/>
          <a:p>
            <a:endParaRPr lang="en-GB"/>
          </a:p>
        </p:txBody>
      </p:sp>
      <p:sp>
        <p:nvSpPr>
          <p:cNvPr id="29790" name="Oval 14"/>
          <p:cNvSpPr>
            <a:spLocks noChangeArrowheads="1"/>
          </p:cNvSpPr>
          <p:nvPr/>
        </p:nvSpPr>
        <p:spPr bwMode="auto">
          <a:xfrm>
            <a:off x="1184245" y="4241800"/>
            <a:ext cx="101600" cy="104775"/>
          </a:xfrm>
          <a:prstGeom prst="ellipse">
            <a:avLst/>
          </a:prstGeom>
          <a:solidFill>
            <a:srgbClr val="008000"/>
          </a:solidFill>
          <a:ln w="9525">
            <a:solidFill>
              <a:schemeClr val="bg2"/>
            </a:solidFill>
            <a:round/>
            <a:headEnd/>
            <a:tailEnd/>
          </a:ln>
        </p:spPr>
        <p:txBody>
          <a:bodyPr wrap="none" anchor="ctr"/>
          <a:lstStyle/>
          <a:p>
            <a:endParaRPr lang="en-GB"/>
          </a:p>
        </p:txBody>
      </p:sp>
      <p:sp>
        <p:nvSpPr>
          <p:cNvPr id="29791" name="Oval 15"/>
          <p:cNvSpPr>
            <a:spLocks noChangeArrowheads="1"/>
          </p:cNvSpPr>
          <p:nvPr/>
        </p:nvSpPr>
        <p:spPr bwMode="auto">
          <a:xfrm>
            <a:off x="1641445" y="4870450"/>
            <a:ext cx="101600" cy="104775"/>
          </a:xfrm>
          <a:prstGeom prst="ellipse">
            <a:avLst/>
          </a:prstGeom>
          <a:solidFill>
            <a:srgbClr val="008000"/>
          </a:solidFill>
          <a:ln w="9525">
            <a:solidFill>
              <a:schemeClr val="bg2"/>
            </a:solidFill>
            <a:round/>
            <a:headEnd/>
            <a:tailEnd/>
          </a:ln>
        </p:spPr>
        <p:txBody>
          <a:bodyPr wrap="none" anchor="ctr"/>
          <a:lstStyle/>
          <a:p>
            <a:endParaRPr lang="en-GB"/>
          </a:p>
        </p:txBody>
      </p:sp>
      <p:sp>
        <p:nvSpPr>
          <p:cNvPr id="29792" name="Oval 16"/>
          <p:cNvSpPr>
            <a:spLocks noChangeArrowheads="1"/>
          </p:cNvSpPr>
          <p:nvPr/>
        </p:nvSpPr>
        <p:spPr bwMode="auto">
          <a:xfrm>
            <a:off x="1808132" y="4241800"/>
            <a:ext cx="101600" cy="104775"/>
          </a:xfrm>
          <a:prstGeom prst="ellipse">
            <a:avLst/>
          </a:prstGeom>
          <a:solidFill>
            <a:srgbClr val="008000"/>
          </a:solidFill>
          <a:ln w="12700">
            <a:noFill/>
            <a:round/>
            <a:headEnd/>
            <a:tailEnd/>
          </a:ln>
        </p:spPr>
        <p:txBody>
          <a:bodyPr wrap="none" anchor="ctr"/>
          <a:lstStyle/>
          <a:p>
            <a:endParaRPr lang="en-GB"/>
          </a:p>
        </p:txBody>
      </p:sp>
      <p:sp>
        <p:nvSpPr>
          <p:cNvPr id="29793" name="Oval 17"/>
          <p:cNvSpPr>
            <a:spLocks noChangeArrowheads="1"/>
          </p:cNvSpPr>
          <p:nvPr/>
        </p:nvSpPr>
        <p:spPr bwMode="auto">
          <a:xfrm>
            <a:off x="1539845" y="4206875"/>
            <a:ext cx="101600" cy="104775"/>
          </a:xfrm>
          <a:prstGeom prst="ellipse">
            <a:avLst/>
          </a:prstGeom>
          <a:solidFill>
            <a:srgbClr val="008000"/>
          </a:solidFill>
          <a:ln w="9525">
            <a:solidFill>
              <a:schemeClr val="bg2"/>
            </a:solidFill>
            <a:round/>
            <a:headEnd/>
            <a:tailEnd/>
          </a:ln>
        </p:spPr>
        <p:txBody>
          <a:bodyPr wrap="none" anchor="ctr"/>
          <a:lstStyle/>
          <a:p>
            <a:endParaRPr lang="en-GB"/>
          </a:p>
        </p:txBody>
      </p:sp>
      <p:sp>
        <p:nvSpPr>
          <p:cNvPr id="29794" name="Oval 18"/>
          <p:cNvSpPr>
            <a:spLocks noChangeArrowheads="1"/>
          </p:cNvSpPr>
          <p:nvPr/>
        </p:nvSpPr>
        <p:spPr bwMode="auto">
          <a:xfrm>
            <a:off x="901670" y="4870450"/>
            <a:ext cx="101600" cy="104775"/>
          </a:xfrm>
          <a:prstGeom prst="ellipse">
            <a:avLst/>
          </a:prstGeom>
          <a:solidFill>
            <a:srgbClr val="CC3300"/>
          </a:solidFill>
          <a:ln w="12700">
            <a:noFill/>
            <a:round/>
            <a:headEnd/>
            <a:tailEnd/>
          </a:ln>
        </p:spPr>
        <p:txBody>
          <a:bodyPr wrap="none" anchor="ctr"/>
          <a:lstStyle/>
          <a:p>
            <a:endParaRPr lang="en-GB"/>
          </a:p>
        </p:txBody>
      </p:sp>
      <p:sp>
        <p:nvSpPr>
          <p:cNvPr id="29795" name="Oval 19"/>
          <p:cNvSpPr>
            <a:spLocks noChangeArrowheads="1"/>
          </p:cNvSpPr>
          <p:nvPr/>
        </p:nvSpPr>
        <p:spPr bwMode="auto">
          <a:xfrm>
            <a:off x="2178020" y="4416425"/>
            <a:ext cx="101600" cy="104775"/>
          </a:xfrm>
          <a:prstGeom prst="ellipse">
            <a:avLst/>
          </a:prstGeom>
          <a:solidFill>
            <a:srgbClr val="008000"/>
          </a:solidFill>
          <a:ln w="9525">
            <a:solidFill>
              <a:schemeClr val="bg2"/>
            </a:solidFill>
            <a:round/>
            <a:headEnd/>
            <a:tailEnd/>
          </a:ln>
        </p:spPr>
        <p:txBody>
          <a:bodyPr wrap="none" anchor="ctr"/>
          <a:lstStyle/>
          <a:p>
            <a:endParaRPr lang="en-GB"/>
          </a:p>
        </p:txBody>
      </p:sp>
      <p:sp>
        <p:nvSpPr>
          <p:cNvPr id="29796" name="Oval 20"/>
          <p:cNvSpPr>
            <a:spLocks noChangeArrowheads="1"/>
          </p:cNvSpPr>
          <p:nvPr/>
        </p:nvSpPr>
        <p:spPr bwMode="auto">
          <a:xfrm>
            <a:off x="901670" y="5394325"/>
            <a:ext cx="101600" cy="104775"/>
          </a:xfrm>
          <a:prstGeom prst="ellipse">
            <a:avLst/>
          </a:prstGeom>
          <a:solidFill>
            <a:srgbClr val="CC3300"/>
          </a:solidFill>
          <a:ln w="9525">
            <a:solidFill>
              <a:schemeClr val="bg2"/>
            </a:solidFill>
            <a:round/>
            <a:headEnd/>
            <a:tailEnd/>
          </a:ln>
        </p:spPr>
        <p:txBody>
          <a:bodyPr wrap="none" anchor="ctr"/>
          <a:lstStyle/>
          <a:p>
            <a:endParaRPr lang="en-GB"/>
          </a:p>
        </p:txBody>
      </p:sp>
      <p:sp>
        <p:nvSpPr>
          <p:cNvPr id="29797" name="Oval 21"/>
          <p:cNvSpPr>
            <a:spLocks noChangeArrowheads="1"/>
          </p:cNvSpPr>
          <p:nvPr/>
        </p:nvSpPr>
        <p:spPr bwMode="auto">
          <a:xfrm>
            <a:off x="2346295" y="4870450"/>
            <a:ext cx="100012" cy="104775"/>
          </a:xfrm>
          <a:prstGeom prst="ellipse">
            <a:avLst/>
          </a:prstGeom>
          <a:solidFill>
            <a:srgbClr val="008000"/>
          </a:solidFill>
          <a:ln w="9525">
            <a:solidFill>
              <a:schemeClr val="bg2"/>
            </a:solidFill>
            <a:round/>
            <a:headEnd/>
            <a:tailEnd/>
          </a:ln>
        </p:spPr>
        <p:txBody>
          <a:bodyPr wrap="none" anchor="ctr"/>
          <a:lstStyle/>
          <a:p>
            <a:endParaRPr lang="en-GB"/>
          </a:p>
        </p:txBody>
      </p:sp>
      <p:sp>
        <p:nvSpPr>
          <p:cNvPr id="29798" name="Oval 22"/>
          <p:cNvSpPr>
            <a:spLocks noChangeArrowheads="1"/>
          </p:cNvSpPr>
          <p:nvPr/>
        </p:nvSpPr>
        <p:spPr bwMode="auto">
          <a:xfrm>
            <a:off x="2178020" y="5534025"/>
            <a:ext cx="101600" cy="104775"/>
          </a:xfrm>
          <a:prstGeom prst="ellipse">
            <a:avLst/>
          </a:prstGeom>
          <a:solidFill>
            <a:srgbClr val="008000"/>
          </a:solidFill>
          <a:ln w="9525">
            <a:solidFill>
              <a:schemeClr val="bg2"/>
            </a:solidFill>
            <a:round/>
            <a:headEnd/>
            <a:tailEnd/>
          </a:ln>
        </p:spPr>
        <p:txBody>
          <a:bodyPr wrap="none" anchor="ctr"/>
          <a:lstStyle/>
          <a:p>
            <a:endParaRPr lang="en-GB"/>
          </a:p>
        </p:txBody>
      </p:sp>
      <p:sp>
        <p:nvSpPr>
          <p:cNvPr id="29799" name="Oval 23"/>
          <p:cNvSpPr>
            <a:spLocks noChangeArrowheads="1"/>
          </p:cNvSpPr>
          <p:nvPr/>
        </p:nvSpPr>
        <p:spPr bwMode="auto">
          <a:xfrm>
            <a:off x="801657" y="5114925"/>
            <a:ext cx="100013" cy="104775"/>
          </a:xfrm>
          <a:prstGeom prst="ellipse">
            <a:avLst/>
          </a:prstGeom>
          <a:solidFill>
            <a:srgbClr val="CC3300"/>
          </a:solidFill>
          <a:ln w="9525">
            <a:solidFill>
              <a:schemeClr val="bg2"/>
            </a:solidFill>
            <a:round/>
            <a:headEnd/>
            <a:tailEnd/>
          </a:ln>
        </p:spPr>
        <p:txBody>
          <a:bodyPr wrap="none" anchor="ctr"/>
          <a:lstStyle/>
          <a:p>
            <a:endParaRPr lang="en-GB"/>
          </a:p>
        </p:txBody>
      </p:sp>
      <p:sp>
        <p:nvSpPr>
          <p:cNvPr id="29800" name="Oval 24"/>
          <p:cNvSpPr>
            <a:spLocks noChangeArrowheads="1"/>
          </p:cNvSpPr>
          <p:nvPr/>
        </p:nvSpPr>
        <p:spPr bwMode="auto">
          <a:xfrm>
            <a:off x="1133445" y="4711700"/>
            <a:ext cx="100012" cy="104775"/>
          </a:xfrm>
          <a:prstGeom prst="ellipse">
            <a:avLst/>
          </a:prstGeom>
          <a:solidFill>
            <a:srgbClr val="008000"/>
          </a:solidFill>
          <a:ln w="9525">
            <a:solidFill>
              <a:schemeClr val="bg2"/>
            </a:solidFill>
            <a:round/>
            <a:headEnd/>
            <a:tailEnd/>
          </a:ln>
        </p:spPr>
        <p:txBody>
          <a:bodyPr wrap="none" anchor="ctr"/>
          <a:lstStyle/>
          <a:p>
            <a:endParaRPr lang="en-GB"/>
          </a:p>
        </p:txBody>
      </p:sp>
      <p:sp>
        <p:nvSpPr>
          <p:cNvPr id="29801" name="Oval 25"/>
          <p:cNvSpPr>
            <a:spLocks noChangeArrowheads="1"/>
          </p:cNvSpPr>
          <p:nvPr/>
        </p:nvSpPr>
        <p:spPr bwMode="auto">
          <a:xfrm>
            <a:off x="1414432" y="4711700"/>
            <a:ext cx="100013" cy="104775"/>
          </a:xfrm>
          <a:prstGeom prst="ellipse">
            <a:avLst/>
          </a:prstGeom>
          <a:solidFill>
            <a:srgbClr val="008000"/>
          </a:solidFill>
          <a:ln w="9525">
            <a:solidFill>
              <a:schemeClr val="bg2"/>
            </a:solidFill>
            <a:round/>
            <a:headEnd/>
            <a:tailEnd/>
          </a:ln>
        </p:spPr>
        <p:txBody>
          <a:bodyPr wrap="none" anchor="ctr"/>
          <a:lstStyle/>
          <a:p>
            <a:endParaRPr lang="en-GB"/>
          </a:p>
        </p:txBody>
      </p:sp>
      <p:sp>
        <p:nvSpPr>
          <p:cNvPr id="29802" name="Oval 26"/>
          <p:cNvSpPr>
            <a:spLocks noChangeArrowheads="1"/>
          </p:cNvSpPr>
          <p:nvPr/>
        </p:nvSpPr>
        <p:spPr bwMode="auto">
          <a:xfrm>
            <a:off x="2009745" y="5045075"/>
            <a:ext cx="101600" cy="104775"/>
          </a:xfrm>
          <a:prstGeom prst="ellipse">
            <a:avLst/>
          </a:prstGeom>
          <a:solidFill>
            <a:srgbClr val="008000"/>
          </a:solidFill>
          <a:ln w="9525">
            <a:solidFill>
              <a:schemeClr val="bg2"/>
            </a:solidFill>
            <a:round/>
            <a:headEnd/>
            <a:tailEnd/>
          </a:ln>
        </p:spPr>
        <p:txBody>
          <a:bodyPr wrap="none" anchor="ctr"/>
          <a:lstStyle/>
          <a:p>
            <a:endParaRPr lang="en-GB"/>
          </a:p>
        </p:txBody>
      </p:sp>
      <p:sp>
        <p:nvSpPr>
          <p:cNvPr id="29803" name="Oval 27"/>
          <p:cNvSpPr>
            <a:spLocks noChangeArrowheads="1"/>
          </p:cNvSpPr>
          <p:nvPr/>
        </p:nvSpPr>
        <p:spPr bwMode="auto">
          <a:xfrm>
            <a:off x="1674782" y="4486275"/>
            <a:ext cx="100013" cy="104775"/>
          </a:xfrm>
          <a:prstGeom prst="ellipse">
            <a:avLst/>
          </a:prstGeom>
          <a:solidFill>
            <a:srgbClr val="008000"/>
          </a:solidFill>
          <a:ln w="9525">
            <a:solidFill>
              <a:schemeClr val="bg2"/>
            </a:solidFill>
            <a:round/>
            <a:headEnd/>
            <a:tailEnd/>
          </a:ln>
        </p:spPr>
        <p:txBody>
          <a:bodyPr wrap="none" anchor="ctr"/>
          <a:lstStyle/>
          <a:p>
            <a:endParaRPr lang="en-GB"/>
          </a:p>
        </p:txBody>
      </p:sp>
      <p:sp>
        <p:nvSpPr>
          <p:cNvPr id="29804" name="Oval 28"/>
          <p:cNvSpPr>
            <a:spLocks noChangeArrowheads="1"/>
          </p:cNvSpPr>
          <p:nvPr/>
        </p:nvSpPr>
        <p:spPr bwMode="auto">
          <a:xfrm>
            <a:off x="1036607" y="5429250"/>
            <a:ext cx="100013" cy="104775"/>
          </a:xfrm>
          <a:prstGeom prst="ellipse">
            <a:avLst/>
          </a:prstGeom>
          <a:solidFill>
            <a:srgbClr val="CC3300"/>
          </a:solidFill>
          <a:ln w="9525">
            <a:solidFill>
              <a:schemeClr val="bg2"/>
            </a:solidFill>
            <a:round/>
            <a:headEnd/>
            <a:tailEnd/>
          </a:ln>
        </p:spPr>
        <p:txBody>
          <a:bodyPr wrap="none" anchor="ctr"/>
          <a:lstStyle/>
          <a:p>
            <a:endParaRPr lang="en-GB"/>
          </a:p>
        </p:txBody>
      </p:sp>
      <p:sp>
        <p:nvSpPr>
          <p:cNvPr id="29805" name="Oval 29"/>
          <p:cNvSpPr>
            <a:spLocks noChangeArrowheads="1"/>
          </p:cNvSpPr>
          <p:nvPr/>
        </p:nvSpPr>
        <p:spPr bwMode="auto">
          <a:xfrm>
            <a:off x="2312957" y="4695825"/>
            <a:ext cx="100013" cy="104775"/>
          </a:xfrm>
          <a:prstGeom prst="ellipse">
            <a:avLst/>
          </a:prstGeom>
          <a:solidFill>
            <a:srgbClr val="008000"/>
          </a:solidFill>
          <a:ln w="9525">
            <a:solidFill>
              <a:schemeClr val="bg2"/>
            </a:solidFill>
            <a:round/>
            <a:headEnd/>
            <a:tailEnd/>
          </a:ln>
        </p:spPr>
        <p:txBody>
          <a:bodyPr wrap="none" anchor="ctr"/>
          <a:lstStyle/>
          <a:p>
            <a:endParaRPr lang="en-GB"/>
          </a:p>
        </p:txBody>
      </p:sp>
      <p:sp>
        <p:nvSpPr>
          <p:cNvPr id="29806" name="Oval 30"/>
          <p:cNvSpPr>
            <a:spLocks noChangeArrowheads="1"/>
          </p:cNvSpPr>
          <p:nvPr/>
        </p:nvSpPr>
        <p:spPr bwMode="auto">
          <a:xfrm>
            <a:off x="600045" y="5778500"/>
            <a:ext cx="100012" cy="104775"/>
          </a:xfrm>
          <a:prstGeom prst="ellipse">
            <a:avLst/>
          </a:prstGeom>
          <a:solidFill>
            <a:srgbClr val="CC3300"/>
          </a:solidFill>
          <a:ln w="9525">
            <a:solidFill>
              <a:schemeClr val="bg2"/>
            </a:solidFill>
            <a:round/>
            <a:headEnd/>
            <a:tailEnd/>
          </a:ln>
        </p:spPr>
        <p:txBody>
          <a:bodyPr wrap="none" anchor="ctr"/>
          <a:lstStyle/>
          <a:p>
            <a:endParaRPr lang="en-GB"/>
          </a:p>
        </p:txBody>
      </p:sp>
      <p:sp>
        <p:nvSpPr>
          <p:cNvPr id="29807" name="Oval 31"/>
          <p:cNvSpPr>
            <a:spLocks noChangeArrowheads="1"/>
          </p:cNvSpPr>
          <p:nvPr/>
        </p:nvSpPr>
        <p:spPr bwMode="auto">
          <a:xfrm>
            <a:off x="2481232" y="5149850"/>
            <a:ext cx="100013" cy="104775"/>
          </a:xfrm>
          <a:prstGeom prst="ellipse">
            <a:avLst/>
          </a:prstGeom>
          <a:solidFill>
            <a:srgbClr val="008000"/>
          </a:solidFill>
          <a:ln w="9525">
            <a:solidFill>
              <a:schemeClr val="bg2"/>
            </a:solidFill>
            <a:round/>
            <a:headEnd/>
            <a:tailEnd/>
          </a:ln>
        </p:spPr>
        <p:txBody>
          <a:bodyPr wrap="none" anchor="ctr"/>
          <a:lstStyle/>
          <a:p>
            <a:endParaRPr lang="en-GB"/>
          </a:p>
        </p:txBody>
      </p:sp>
      <p:sp>
        <p:nvSpPr>
          <p:cNvPr id="29808" name="Oval 30"/>
          <p:cNvSpPr>
            <a:spLocks noChangeArrowheads="1"/>
          </p:cNvSpPr>
          <p:nvPr/>
        </p:nvSpPr>
        <p:spPr bwMode="auto">
          <a:xfrm>
            <a:off x="881032" y="5673725"/>
            <a:ext cx="100013" cy="104775"/>
          </a:xfrm>
          <a:prstGeom prst="ellipse">
            <a:avLst/>
          </a:prstGeom>
          <a:solidFill>
            <a:srgbClr val="CC3300"/>
          </a:solidFill>
          <a:ln w="9525">
            <a:solidFill>
              <a:schemeClr val="bg2"/>
            </a:solidFill>
            <a:round/>
            <a:headEnd/>
            <a:tailEnd/>
          </a:ln>
        </p:spPr>
        <p:txBody>
          <a:bodyPr wrap="none" anchor="ctr"/>
          <a:lstStyle/>
          <a:p>
            <a:endParaRPr lang="en-GB"/>
          </a:p>
        </p:txBody>
      </p:sp>
      <p:sp>
        <p:nvSpPr>
          <p:cNvPr id="29809" name="Oval 30"/>
          <p:cNvSpPr>
            <a:spLocks noChangeArrowheads="1"/>
          </p:cNvSpPr>
          <p:nvPr/>
        </p:nvSpPr>
        <p:spPr bwMode="auto">
          <a:xfrm>
            <a:off x="1466820" y="4416425"/>
            <a:ext cx="100012" cy="104775"/>
          </a:xfrm>
          <a:prstGeom prst="ellipse">
            <a:avLst/>
          </a:prstGeom>
          <a:solidFill>
            <a:srgbClr val="008000"/>
          </a:solidFill>
          <a:ln w="9525">
            <a:solidFill>
              <a:schemeClr val="bg2"/>
            </a:solidFill>
            <a:round/>
            <a:headEnd/>
            <a:tailEnd/>
          </a:ln>
        </p:spPr>
        <p:txBody>
          <a:bodyPr wrap="none" anchor="ctr"/>
          <a:lstStyle/>
          <a:p>
            <a:endParaRPr lang="en-GB"/>
          </a:p>
        </p:txBody>
      </p:sp>
      <p:sp>
        <p:nvSpPr>
          <p:cNvPr id="29810" name="Oval 30"/>
          <p:cNvSpPr>
            <a:spLocks noChangeArrowheads="1"/>
          </p:cNvSpPr>
          <p:nvPr/>
        </p:nvSpPr>
        <p:spPr bwMode="auto">
          <a:xfrm>
            <a:off x="1938307" y="4892675"/>
            <a:ext cx="100013" cy="104775"/>
          </a:xfrm>
          <a:prstGeom prst="ellipse">
            <a:avLst/>
          </a:prstGeom>
          <a:solidFill>
            <a:srgbClr val="008000"/>
          </a:solidFill>
          <a:ln w="9525">
            <a:solidFill>
              <a:schemeClr val="bg2"/>
            </a:solidFill>
            <a:round/>
            <a:headEnd/>
            <a:tailEnd/>
          </a:ln>
        </p:spPr>
        <p:txBody>
          <a:bodyPr wrap="none" anchor="ctr"/>
          <a:lstStyle/>
          <a:p>
            <a:endParaRPr lang="en-GB"/>
          </a:p>
        </p:txBody>
      </p:sp>
      <p:sp>
        <p:nvSpPr>
          <p:cNvPr id="29811" name="Rectangle 244"/>
          <p:cNvSpPr>
            <a:spLocks noChangeArrowheads="1"/>
          </p:cNvSpPr>
          <p:nvPr/>
        </p:nvSpPr>
        <p:spPr bwMode="auto">
          <a:xfrm>
            <a:off x="447645" y="4054475"/>
            <a:ext cx="2286000" cy="1981200"/>
          </a:xfrm>
          <a:prstGeom prst="rect">
            <a:avLst/>
          </a:prstGeom>
          <a:noFill/>
          <a:ln w="9525">
            <a:solidFill>
              <a:schemeClr val="tx1"/>
            </a:solidFill>
            <a:miter lim="800000"/>
            <a:headEnd/>
            <a:tailEnd/>
          </a:ln>
        </p:spPr>
        <p:txBody>
          <a:bodyPr wrap="none" anchor="ctr"/>
          <a:lstStyle/>
          <a:p>
            <a:endParaRPr lang="en-GB"/>
          </a:p>
        </p:txBody>
      </p:sp>
      <p:sp>
        <p:nvSpPr>
          <p:cNvPr id="29812" name="Line 245"/>
          <p:cNvSpPr>
            <a:spLocks noChangeShapeType="1"/>
          </p:cNvSpPr>
          <p:nvPr/>
        </p:nvSpPr>
        <p:spPr bwMode="auto">
          <a:xfrm>
            <a:off x="447645" y="4267200"/>
            <a:ext cx="2049462" cy="1752600"/>
          </a:xfrm>
          <a:prstGeom prst="line">
            <a:avLst/>
          </a:prstGeom>
          <a:noFill/>
          <a:ln w="9525">
            <a:solidFill>
              <a:schemeClr val="tx1"/>
            </a:solidFill>
            <a:prstDash val="lgDash"/>
            <a:round/>
            <a:headEnd/>
            <a:tailEnd/>
          </a:ln>
        </p:spPr>
        <p:txBody>
          <a:bodyPr/>
          <a:lstStyle/>
          <a:p>
            <a:endParaRPr lang="en-GB"/>
          </a:p>
        </p:txBody>
      </p:sp>
      <p:sp>
        <p:nvSpPr>
          <p:cNvPr id="3" name="AutoShape 62"/>
          <p:cNvSpPr>
            <a:spLocks noChangeArrowheads="1"/>
          </p:cNvSpPr>
          <p:nvPr/>
        </p:nvSpPr>
        <p:spPr bwMode="auto">
          <a:xfrm>
            <a:off x="2809845" y="5045075"/>
            <a:ext cx="381000" cy="152400"/>
          </a:xfrm>
          <a:prstGeom prst="rightArrow">
            <a:avLst>
              <a:gd name="adj1" fmla="val 50000"/>
              <a:gd name="adj2" fmla="val 62500"/>
            </a:avLst>
          </a:prstGeom>
          <a:solidFill>
            <a:srgbClr val="0033CC"/>
          </a:solidFill>
          <a:ln w="9525">
            <a:solidFill>
              <a:schemeClr val="tx1"/>
            </a:solidFill>
            <a:miter lim="800000"/>
            <a:headEnd/>
            <a:tailEnd/>
          </a:ln>
        </p:spPr>
        <p:txBody>
          <a:bodyPr wrap="none" anchor="ctr"/>
          <a:lstStyle/>
          <a:p>
            <a:endParaRPr lang="en-GB"/>
          </a:p>
        </p:txBody>
      </p:sp>
      <p:sp>
        <p:nvSpPr>
          <p:cNvPr id="29814" name="Oval 12"/>
          <p:cNvSpPr>
            <a:spLocks noChangeArrowheads="1"/>
          </p:cNvSpPr>
          <p:nvPr/>
        </p:nvSpPr>
        <p:spPr bwMode="auto">
          <a:xfrm>
            <a:off x="4856132" y="5246688"/>
            <a:ext cx="100013" cy="104775"/>
          </a:xfrm>
          <a:prstGeom prst="ellipse">
            <a:avLst/>
          </a:prstGeom>
          <a:solidFill>
            <a:srgbClr val="0033CC"/>
          </a:solidFill>
          <a:ln w="12700">
            <a:noFill/>
            <a:round/>
            <a:headEnd/>
            <a:tailEnd/>
          </a:ln>
        </p:spPr>
        <p:txBody>
          <a:bodyPr wrap="none" anchor="ctr"/>
          <a:lstStyle/>
          <a:p>
            <a:endParaRPr lang="en-GB"/>
          </a:p>
        </p:txBody>
      </p:sp>
      <p:sp>
        <p:nvSpPr>
          <p:cNvPr id="29815" name="Oval 13"/>
          <p:cNvSpPr>
            <a:spLocks noChangeArrowheads="1"/>
          </p:cNvSpPr>
          <p:nvPr/>
        </p:nvSpPr>
        <p:spPr bwMode="auto">
          <a:xfrm>
            <a:off x="3487707" y="4808538"/>
            <a:ext cx="101600" cy="104775"/>
          </a:xfrm>
          <a:prstGeom prst="ellipse">
            <a:avLst/>
          </a:prstGeom>
          <a:solidFill>
            <a:srgbClr val="CC3300"/>
          </a:solidFill>
          <a:ln w="9525">
            <a:solidFill>
              <a:schemeClr val="bg2"/>
            </a:solidFill>
            <a:round/>
            <a:headEnd/>
            <a:tailEnd/>
          </a:ln>
        </p:spPr>
        <p:txBody>
          <a:bodyPr wrap="none" anchor="ctr"/>
          <a:lstStyle/>
          <a:p>
            <a:endParaRPr lang="en-GB"/>
          </a:p>
        </p:txBody>
      </p:sp>
      <p:sp>
        <p:nvSpPr>
          <p:cNvPr id="29816" name="Oval 14"/>
          <p:cNvSpPr>
            <a:spLocks noChangeArrowheads="1"/>
          </p:cNvSpPr>
          <p:nvPr/>
        </p:nvSpPr>
        <p:spPr bwMode="auto">
          <a:xfrm>
            <a:off x="3995707" y="4233863"/>
            <a:ext cx="101600" cy="104775"/>
          </a:xfrm>
          <a:prstGeom prst="ellipse">
            <a:avLst/>
          </a:prstGeom>
          <a:solidFill>
            <a:srgbClr val="008000"/>
          </a:solidFill>
          <a:ln w="9525">
            <a:solidFill>
              <a:schemeClr val="bg2"/>
            </a:solidFill>
            <a:round/>
            <a:headEnd/>
            <a:tailEnd/>
          </a:ln>
        </p:spPr>
        <p:txBody>
          <a:bodyPr wrap="none" anchor="ctr"/>
          <a:lstStyle/>
          <a:p>
            <a:endParaRPr lang="en-GB"/>
          </a:p>
        </p:txBody>
      </p:sp>
      <p:sp>
        <p:nvSpPr>
          <p:cNvPr id="29817" name="Oval 15"/>
          <p:cNvSpPr>
            <a:spLocks noChangeArrowheads="1"/>
          </p:cNvSpPr>
          <p:nvPr/>
        </p:nvSpPr>
        <p:spPr bwMode="auto">
          <a:xfrm>
            <a:off x="4452907" y="4862513"/>
            <a:ext cx="101600" cy="104775"/>
          </a:xfrm>
          <a:prstGeom prst="ellipse">
            <a:avLst/>
          </a:prstGeom>
          <a:solidFill>
            <a:srgbClr val="0033CC"/>
          </a:solidFill>
          <a:ln w="9525">
            <a:solidFill>
              <a:schemeClr val="bg2"/>
            </a:solidFill>
            <a:round/>
            <a:headEnd/>
            <a:tailEnd/>
          </a:ln>
        </p:spPr>
        <p:txBody>
          <a:bodyPr wrap="none" anchor="ctr"/>
          <a:lstStyle/>
          <a:p>
            <a:endParaRPr lang="en-GB"/>
          </a:p>
        </p:txBody>
      </p:sp>
      <p:sp>
        <p:nvSpPr>
          <p:cNvPr id="29818" name="Oval 16"/>
          <p:cNvSpPr>
            <a:spLocks noChangeArrowheads="1"/>
          </p:cNvSpPr>
          <p:nvPr/>
        </p:nvSpPr>
        <p:spPr bwMode="auto">
          <a:xfrm>
            <a:off x="4619595" y="4233863"/>
            <a:ext cx="101600" cy="104775"/>
          </a:xfrm>
          <a:prstGeom prst="ellipse">
            <a:avLst/>
          </a:prstGeom>
          <a:solidFill>
            <a:srgbClr val="008000"/>
          </a:solidFill>
          <a:ln w="12700">
            <a:noFill/>
            <a:round/>
            <a:headEnd/>
            <a:tailEnd/>
          </a:ln>
        </p:spPr>
        <p:txBody>
          <a:bodyPr wrap="none" anchor="ctr"/>
          <a:lstStyle/>
          <a:p>
            <a:endParaRPr lang="en-GB"/>
          </a:p>
        </p:txBody>
      </p:sp>
      <p:sp>
        <p:nvSpPr>
          <p:cNvPr id="29819" name="Oval 17"/>
          <p:cNvSpPr>
            <a:spLocks noChangeArrowheads="1"/>
          </p:cNvSpPr>
          <p:nvPr/>
        </p:nvSpPr>
        <p:spPr bwMode="auto">
          <a:xfrm>
            <a:off x="4351307" y="4198938"/>
            <a:ext cx="101600" cy="104775"/>
          </a:xfrm>
          <a:prstGeom prst="ellipse">
            <a:avLst/>
          </a:prstGeom>
          <a:solidFill>
            <a:srgbClr val="008000"/>
          </a:solidFill>
          <a:ln w="9525">
            <a:solidFill>
              <a:schemeClr val="bg2"/>
            </a:solidFill>
            <a:round/>
            <a:headEnd/>
            <a:tailEnd/>
          </a:ln>
        </p:spPr>
        <p:txBody>
          <a:bodyPr wrap="none" anchor="ctr"/>
          <a:lstStyle/>
          <a:p>
            <a:endParaRPr lang="en-GB"/>
          </a:p>
        </p:txBody>
      </p:sp>
      <p:sp>
        <p:nvSpPr>
          <p:cNvPr id="29820" name="Oval 18"/>
          <p:cNvSpPr>
            <a:spLocks noChangeArrowheads="1"/>
          </p:cNvSpPr>
          <p:nvPr/>
        </p:nvSpPr>
        <p:spPr bwMode="auto">
          <a:xfrm>
            <a:off x="3713132" y="4862513"/>
            <a:ext cx="101600" cy="104775"/>
          </a:xfrm>
          <a:prstGeom prst="ellipse">
            <a:avLst/>
          </a:prstGeom>
          <a:solidFill>
            <a:srgbClr val="CC3300"/>
          </a:solidFill>
          <a:ln w="12700">
            <a:noFill/>
            <a:round/>
            <a:headEnd/>
            <a:tailEnd/>
          </a:ln>
        </p:spPr>
        <p:txBody>
          <a:bodyPr wrap="none" anchor="ctr"/>
          <a:lstStyle/>
          <a:p>
            <a:endParaRPr lang="en-GB"/>
          </a:p>
        </p:txBody>
      </p:sp>
      <p:sp>
        <p:nvSpPr>
          <p:cNvPr id="29821" name="Oval 19"/>
          <p:cNvSpPr>
            <a:spLocks noChangeArrowheads="1"/>
          </p:cNvSpPr>
          <p:nvPr/>
        </p:nvSpPr>
        <p:spPr bwMode="auto">
          <a:xfrm>
            <a:off x="4989482" y="4408488"/>
            <a:ext cx="101600" cy="104775"/>
          </a:xfrm>
          <a:prstGeom prst="ellipse">
            <a:avLst/>
          </a:prstGeom>
          <a:solidFill>
            <a:srgbClr val="008000"/>
          </a:solidFill>
          <a:ln w="9525">
            <a:solidFill>
              <a:schemeClr val="bg2"/>
            </a:solidFill>
            <a:round/>
            <a:headEnd/>
            <a:tailEnd/>
          </a:ln>
        </p:spPr>
        <p:txBody>
          <a:bodyPr wrap="none" anchor="ctr"/>
          <a:lstStyle/>
          <a:p>
            <a:endParaRPr lang="en-GB"/>
          </a:p>
        </p:txBody>
      </p:sp>
      <p:sp>
        <p:nvSpPr>
          <p:cNvPr id="29822" name="Oval 20"/>
          <p:cNvSpPr>
            <a:spLocks noChangeArrowheads="1"/>
          </p:cNvSpPr>
          <p:nvPr/>
        </p:nvSpPr>
        <p:spPr bwMode="auto">
          <a:xfrm>
            <a:off x="3713132" y="5386388"/>
            <a:ext cx="101600" cy="104775"/>
          </a:xfrm>
          <a:prstGeom prst="ellipse">
            <a:avLst/>
          </a:prstGeom>
          <a:solidFill>
            <a:srgbClr val="CC3300"/>
          </a:solidFill>
          <a:ln w="9525">
            <a:solidFill>
              <a:schemeClr val="bg2"/>
            </a:solidFill>
            <a:round/>
            <a:headEnd/>
            <a:tailEnd/>
          </a:ln>
        </p:spPr>
        <p:txBody>
          <a:bodyPr wrap="none" anchor="ctr"/>
          <a:lstStyle/>
          <a:p>
            <a:endParaRPr lang="en-GB"/>
          </a:p>
        </p:txBody>
      </p:sp>
      <p:sp>
        <p:nvSpPr>
          <p:cNvPr id="29823" name="Oval 21"/>
          <p:cNvSpPr>
            <a:spLocks noChangeArrowheads="1"/>
          </p:cNvSpPr>
          <p:nvPr/>
        </p:nvSpPr>
        <p:spPr bwMode="auto">
          <a:xfrm>
            <a:off x="5157757" y="4862513"/>
            <a:ext cx="100013" cy="104775"/>
          </a:xfrm>
          <a:prstGeom prst="ellipse">
            <a:avLst/>
          </a:prstGeom>
          <a:solidFill>
            <a:srgbClr val="0033CC"/>
          </a:solidFill>
          <a:ln w="9525">
            <a:solidFill>
              <a:schemeClr val="bg2"/>
            </a:solidFill>
            <a:round/>
            <a:headEnd/>
            <a:tailEnd/>
          </a:ln>
        </p:spPr>
        <p:txBody>
          <a:bodyPr wrap="none" anchor="ctr"/>
          <a:lstStyle/>
          <a:p>
            <a:endParaRPr lang="en-GB"/>
          </a:p>
        </p:txBody>
      </p:sp>
      <p:sp>
        <p:nvSpPr>
          <p:cNvPr id="29824" name="Oval 22"/>
          <p:cNvSpPr>
            <a:spLocks noChangeArrowheads="1"/>
          </p:cNvSpPr>
          <p:nvPr/>
        </p:nvSpPr>
        <p:spPr bwMode="auto">
          <a:xfrm>
            <a:off x="4989482" y="5526088"/>
            <a:ext cx="101600" cy="104775"/>
          </a:xfrm>
          <a:prstGeom prst="ellipse">
            <a:avLst/>
          </a:prstGeom>
          <a:solidFill>
            <a:srgbClr val="0033CC"/>
          </a:solidFill>
          <a:ln w="9525">
            <a:solidFill>
              <a:schemeClr val="bg2"/>
            </a:solidFill>
            <a:round/>
            <a:headEnd/>
            <a:tailEnd/>
          </a:ln>
        </p:spPr>
        <p:txBody>
          <a:bodyPr wrap="none" anchor="ctr"/>
          <a:lstStyle/>
          <a:p>
            <a:endParaRPr lang="en-GB"/>
          </a:p>
        </p:txBody>
      </p:sp>
      <p:sp>
        <p:nvSpPr>
          <p:cNvPr id="29825" name="Oval 23"/>
          <p:cNvSpPr>
            <a:spLocks noChangeArrowheads="1"/>
          </p:cNvSpPr>
          <p:nvPr/>
        </p:nvSpPr>
        <p:spPr bwMode="auto">
          <a:xfrm>
            <a:off x="3613120" y="5106988"/>
            <a:ext cx="100012" cy="104775"/>
          </a:xfrm>
          <a:prstGeom prst="ellipse">
            <a:avLst/>
          </a:prstGeom>
          <a:solidFill>
            <a:srgbClr val="CC3300"/>
          </a:solidFill>
          <a:ln w="9525">
            <a:solidFill>
              <a:schemeClr val="bg2"/>
            </a:solidFill>
            <a:round/>
            <a:headEnd/>
            <a:tailEnd/>
          </a:ln>
        </p:spPr>
        <p:txBody>
          <a:bodyPr wrap="none" anchor="ctr"/>
          <a:lstStyle/>
          <a:p>
            <a:endParaRPr lang="en-GB"/>
          </a:p>
        </p:txBody>
      </p:sp>
      <p:sp>
        <p:nvSpPr>
          <p:cNvPr id="29826" name="Oval 24"/>
          <p:cNvSpPr>
            <a:spLocks noChangeArrowheads="1"/>
          </p:cNvSpPr>
          <p:nvPr/>
        </p:nvSpPr>
        <p:spPr bwMode="auto">
          <a:xfrm>
            <a:off x="3944907" y="4703763"/>
            <a:ext cx="100013" cy="104775"/>
          </a:xfrm>
          <a:prstGeom prst="ellipse">
            <a:avLst/>
          </a:prstGeom>
          <a:solidFill>
            <a:srgbClr val="008000"/>
          </a:solidFill>
          <a:ln w="9525">
            <a:solidFill>
              <a:schemeClr val="bg2"/>
            </a:solidFill>
            <a:round/>
            <a:headEnd/>
            <a:tailEnd/>
          </a:ln>
        </p:spPr>
        <p:txBody>
          <a:bodyPr wrap="none" anchor="ctr"/>
          <a:lstStyle/>
          <a:p>
            <a:endParaRPr lang="en-GB"/>
          </a:p>
        </p:txBody>
      </p:sp>
      <p:sp>
        <p:nvSpPr>
          <p:cNvPr id="29827" name="Oval 25"/>
          <p:cNvSpPr>
            <a:spLocks noChangeArrowheads="1"/>
          </p:cNvSpPr>
          <p:nvPr/>
        </p:nvSpPr>
        <p:spPr bwMode="auto">
          <a:xfrm>
            <a:off x="4225895" y="4703763"/>
            <a:ext cx="100012" cy="104775"/>
          </a:xfrm>
          <a:prstGeom prst="ellipse">
            <a:avLst/>
          </a:prstGeom>
          <a:solidFill>
            <a:srgbClr val="008000"/>
          </a:solidFill>
          <a:ln w="9525">
            <a:solidFill>
              <a:schemeClr val="bg2"/>
            </a:solidFill>
            <a:round/>
            <a:headEnd/>
            <a:tailEnd/>
          </a:ln>
        </p:spPr>
        <p:txBody>
          <a:bodyPr wrap="none" anchor="ctr"/>
          <a:lstStyle/>
          <a:p>
            <a:endParaRPr lang="en-GB"/>
          </a:p>
        </p:txBody>
      </p:sp>
      <p:sp>
        <p:nvSpPr>
          <p:cNvPr id="29828" name="Oval 26"/>
          <p:cNvSpPr>
            <a:spLocks noChangeArrowheads="1"/>
          </p:cNvSpPr>
          <p:nvPr/>
        </p:nvSpPr>
        <p:spPr bwMode="auto">
          <a:xfrm>
            <a:off x="4821207" y="5037138"/>
            <a:ext cx="101600" cy="104775"/>
          </a:xfrm>
          <a:prstGeom prst="ellipse">
            <a:avLst/>
          </a:prstGeom>
          <a:solidFill>
            <a:srgbClr val="0033CC"/>
          </a:solidFill>
          <a:ln w="9525">
            <a:solidFill>
              <a:schemeClr val="bg2"/>
            </a:solidFill>
            <a:round/>
            <a:headEnd/>
            <a:tailEnd/>
          </a:ln>
        </p:spPr>
        <p:txBody>
          <a:bodyPr wrap="none" anchor="ctr"/>
          <a:lstStyle/>
          <a:p>
            <a:endParaRPr lang="en-GB"/>
          </a:p>
        </p:txBody>
      </p:sp>
      <p:sp>
        <p:nvSpPr>
          <p:cNvPr id="29829" name="Oval 27"/>
          <p:cNvSpPr>
            <a:spLocks noChangeArrowheads="1"/>
          </p:cNvSpPr>
          <p:nvPr/>
        </p:nvSpPr>
        <p:spPr bwMode="auto">
          <a:xfrm>
            <a:off x="4486245" y="4478338"/>
            <a:ext cx="100012" cy="104775"/>
          </a:xfrm>
          <a:prstGeom prst="ellipse">
            <a:avLst/>
          </a:prstGeom>
          <a:solidFill>
            <a:srgbClr val="008000"/>
          </a:solidFill>
          <a:ln w="9525">
            <a:solidFill>
              <a:schemeClr val="bg2"/>
            </a:solidFill>
            <a:round/>
            <a:headEnd/>
            <a:tailEnd/>
          </a:ln>
        </p:spPr>
        <p:txBody>
          <a:bodyPr wrap="none" anchor="ctr"/>
          <a:lstStyle/>
          <a:p>
            <a:endParaRPr lang="en-GB"/>
          </a:p>
        </p:txBody>
      </p:sp>
      <p:sp>
        <p:nvSpPr>
          <p:cNvPr id="29830" name="Oval 28"/>
          <p:cNvSpPr>
            <a:spLocks noChangeArrowheads="1"/>
          </p:cNvSpPr>
          <p:nvPr/>
        </p:nvSpPr>
        <p:spPr bwMode="auto">
          <a:xfrm>
            <a:off x="3848070" y="5421313"/>
            <a:ext cx="100012" cy="104775"/>
          </a:xfrm>
          <a:prstGeom prst="ellipse">
            <a:avLst/>
          </a:prstGeom>
          <a:solidFill>
            <a:srgbClr val="CC3300"/>
          </a:solidFill>
          <a:ln w="9525">
            <a:solidFill>
              <a:schemeClr val="bg2"/>
            </a:solidFill>
            <a:round/>
            <a:headEnd/>
            <a:tailEnd/>
          </a:ln>
        </p:spPr>
        <p:txBody>
          <a:bodyPr wrap="none" anchor="ctr"/>
          <a:lstStyle/>
          <a:p>
            <a:endParaRPr lang="en-GB"/>
          </a:p>
        </p:txBody>
      </p:sp>
      <p:sp>
        <p:nvSpPr>
          <p:cNvPr id="29831" name="Oval 29"/>
          <p:cNvSpPr>
            <a:spLocks noChangeArrowheads="1"/>
          </p:cNvSpPr>
          <p:nvPr/>
        </p:nvSpPr>
        <p:spPr bwMode="auto">
          <a:xfrm>
            <a:off x="5124420" y="4687888"/>
            <a:ext cx="100012" cy="104775"/>
          </a:xfrm>
          <a:prstGeom prst="ellipse">
            <a:avLst/>
          </a:prstGeom>
          <a:solidFill>
            <a:srgbClr val="0033CC"/>
          </a:solidFill>
          <a:ln w="9525">
            <a:solidFill>
              <a:schemeClr val="bg2"/>
            </a:solidFill>
            <a:round/>
            <a:headEnd/>
            <a:tailEnd/>
          </a:ln>
        </p:spPr>
        <p:txBody>
          <a:bodyPr wrap="none" anchor="ctr"/>
          <a:lstStyle/>
          <a:p>
            <a:endParaRPr lang="en-GB"/>
          </a:p>
        </p:txBody>
      </p:sp>
      <p:sp>
        <p:nvSpPr>
          <p:cNvPr id="29832" name="Oval 30"/>
          <p:cNvSpPr>
            <a:spLocks noChangeArrowheads="1"/>
          </p:cNvSpPr>
          <p:nvPr/>
        </p:nvSpPr>
        <p:spPr bwMode="auto">
          <a:xfrm>
            <a:off x="3411507" y="5770563"/>
            <a:ext cx="100013" cy="104775"/>
          </a:xfrm>
          <a:prstGeom prst="ellipse">
            <a:avLst/>
          </a:prstGeom>
          <a:solidFill>
            <a:srgbClr val="CC3300"/>
          </a:solidFill>
          <a:ln w="9525">
            <a:solidFill>
              <a:schemeClr val="bg2"/>
            </a:solidFill>
            <a:round/>
            <a:headEnd/>
            <a:tailEnd/>
          </a:ln>
        </p:spPr>
        <p:txBody>
          <a:bodyPr wrap="none" anchor="ctr"/>
          <a:lstStyle/>
          <a:p>
            <a:endParaRPr lang="en-GB"/>
          </a:p>
        </p:txBody>
      </p:sp>
      <p:sp>
        <p:nvSpPr>
          <p:cNvPr id="29833" name="Oval 31"/>
          <p:cNvSpPr>
            <a:spLocks noChangeArrowheads="1"/>
          </p:cNvSpPr>
          <p:nvPr/>
        </p:nvSpPr>
        <p:spPr bwMode="auto">
          <a:xfrm>
            <a:off x="5292695" y="5141913"/>
            <a:ext cx="100012" cy="104775"/>
          </a:xfrm>
          <a:prstGeom prst="ellipse">
            <a:avLst/>
          </a:prstGeom>
          <a:solidFill>
            <a:srgbClr val="0033CC"/>
          </a:solidFill>
          <a:ln w="9525">
            <a:solidFill>
              <a:schemeClr val="bg2"/>
            </a:solidFill>
            <a:round/>
            <a:headEnd/>
            <a:tailEnd/>
          </a:ln>
        </p:spPr>
        <p:txBody>
          <a:bodyPr wrap="none" anchor="ctr"/>
          <a:lstStyle/>
          <a:p>
            <a:endParaRPr lang="en-GB"/>
          </a:p>
        </p:txBody>
      </p:sp>
      <p:sp>
        <p:nvSpPr>
          <p:cNvPr id="29834" name="Oval 30"/>
          <p:cNvSpPr>
            <a:spLocks noChangeArrowheads="1"/>
          </p:cNvSpPr>
          <p:nvPr/>
        </p:nvSpPr>
        <p:spPr bwMode="auto">
          <a:xfrm>
            <a:off x="3692495" y="5665788"/>
            <a:ext cx="100012" cy="104775"/>
          </a:xfrm>
          <a:prstGeom prst="ellipse">
            <a:avLst/>
          </a:prstGeom>
          <a:solidFill>
            <a:srgbClr val="CC3300"/>
          </a:solidFill>
          <a:ln w="9525">
            <a:solidFill>
              <a:schemeClr val="bg2"/>
            </a:solidFill>
            <a:round/>
            <a:headEnd/>
            <a:tailEnd/>
          </a:ln>
        </p:spPr>
        <p:txBody>
          <a:bodyPr wrap="none" anchor="ctr"/>
          <a:lstStyle/>
          <a:p>
            <a:endParaRPr lang="en-GB"/>
          </a:p>
        </p:txBody>
      </p:sp>
      <p:sp>
        <p:nvSpPr>
          <p:cNvPr id="29835" name="Oval 30"/>
          <p:cNvSpPr>
            <a:spLocks noChangeArrowheads="1"/>
          </p:cNvSpPr>
          <p:nvPr/>
        </p:nvSpPr>
        <p:spPr bwMode="auto">
          <a:xfrm>
            <a:off x="4278282" y="4408488"/>
            <a:ext cx="100013" cy="104775"/>
          </a:xfrm>
          <a:prstGeom prst="ellipse">
            <a:avLst/>
          </a:prstGeom>
          <a:solidFill>
            <a:srgbClr val="008000"/>
          </a:solidFill>
          <a:ln w="9525">
            <a:solidFill>
              <a:schemeClr val="bg2"/>
            </a:solidFill>
            <a:round/>
            <a:headEnd/>
            <a:tailEnd/>
          </a:ln>
        </p:spPr>
        <p:txBody>
          <a:bodyPr wrap="none" anchor="ctr"/>
          <a:lstStyle/>
          <a:p>
            <a:endParaRPr lang="en-GB"/>
          </a:p>
        </p:txBody>
      </p:sp>
      <p:sp>
        <p:nvSpPr>
          <p:cNvPr id="29836" name="Oval 30"/>
          <p:cNvSpPr>
            <a:spLocks noChangeArrowheads="1"/>
          </p:cNvSpPr>
          <p:nvPr/>
        </p:nvSpPr>
        <p:spPr bwMode="auto">
          <a:xfrm>
            <a:off x="4749770" y="4884738"/>
            <a:ext cx="100012" cy="104775"/>
          </a:xfrm>
          <a:prstGeom prst="ellipse">
            <a:avLst/>
          </a:prstGeom>
          <a:solidFill>
            <a:srgbClr val="0033CC"/>
          </a:solidFill>
          <a:ln w="9525">
            <a:solidFill>
              <a:schemeClr val="bg2"/>
            </a:solidFill>
            <a:round/>
            <a:headEnd/>
            <a:tailEnd/>
          </a:ln>
        </p:spPr>
        <p:txBody>
          <a:bodyPr wrap="none" anchor="ctr"/>
          <a:lstStyle/>
          <a:p>
            <a:endParaRPr lang="en-GB"/>
          </a:p>
        </p:txBody>
      </p:sp>
      <p:sp>
        <p:nvSpPr>
          <p:cNvPr id="29837" name="Rectangle 330"/>
          <p:cNvSpPr>
            <a:spLocks noChangeArrowheads="1"/>
          </p:cNvSpPr>
          <p:nvPr/>
        </p:nvSpPr>
        <p:spPr bwMode="auto">
          <a:xfrm>
            <a:off x="3259107" y="4046538"/>
            <a:ext cx="2286000" cy="1981200"/>
          </a:xfrm>
          <a:prstGeom prst="rect">
            <a:avLst/>
          </a:prstGeom>
          <a:noFill/>
          <a:ln w="9525">
            <a:solidFill>
              <a:schemeClr val="tx1"/>
            </a:solidFill>
            <a:miter lim="800000"/>
            <a:headEnd/>
            <a:tailEnd/>
          </a:ln>
        </p:spPr>
        <p:txBody>
          <a:bodyPr wrap="none" anchor="ctr"/>
          <a:lstStyle/>
          <a:p>
            <a:endParaRPr lang="en-GB"/>
          </a:p>
        </p:txBody>
      </p:sp>
      <p:sp>
        <p:nvSpPr>
          <p:cNvPr id="29838" name="Line 331"/>
          <p:cNvSpPr>
            <a:spLocks noChangeShapeType="1"/>
          </p:cNvSpPr>
          <p:nvPr/>
        </p:nvSpPr>
        <p:spPr bwMode="auto">
          <a:xfrm>
            <a:off x="3259107" y="4259263"/>
            <a:ext cx="2049463" cy="1752600"/>
          </a:xfrm>
          <a:prstGeom prst="line">
            <a:avLst/>
          </a:prstGeom>
          <a:noFill/>
          <a:ln w="9525">
            <a:solidFill>
              <a:schemeClr val="tx1"/>
            </a:solidFill>
            <a:prstDash val="lgDash"/>
            <a:round/>
            <a:headEnd/>
            <a:tailEnd/>
          </a:ln>
        </p:spPr>
        <p:txBody>
          <a:bodyPr/>
          <a:lstStyle/>
          <a:p>
            <a:endParaRPr lang="en-GB"/>
          </a:p>
        </p:txBody>
      </p:sp>
      <p:sp>
        <p:nvSpPr>
          <p:cNvPr id="29839" name="Line 332"/>
          <p:cNvSpPr>
            <a:spLocks noChangeShapeType="1"/>
          </p:cNvSpPr>
          <p:nvPr/>
        </p:nvSpPr>
        <p:spPr bwMode="auto">
          <a:xfrm flipH="1">
            <a:off x="4173507" y="4267200"/>
            <a:ext cx="1371600" cy="762000"/>
          </a:xfrm>
          <a:prstGeom prst="line">
            <a:avLst/>
          </a:prstGeom>
          <a:noFill/>
          <a:ln w="9525">
            <a:solidFill>
              <a:schemeClr val="tx1"/>
            </a:solidFill>
            <a:prstDash val="lgDash"/>
            <a:round/>
            <a:headEnd/>
            <a:tailEnd/>
          </a:ln>
        </p:spPr>
        <p:txBody>
          <a:bodyPr/>
          <a:lstStyle/>
          <a:p>
            <a:endParaRPr lang="en-GB"/>
          </a:p>
        </p:txBody>
      </p:sp>
    </p:spTree>
    <p:extLst>
      <p:ext uri="{BB962C8B-B14F-4D97-AF65-F5344CB8AC3E}">
        <p14:creationId xmlns:p14="http://schemas.microsoft.com/office/powerpoint/2010/main" val="339793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74142"/>
                                        </p:tgtEl>
                                        <p:attrNameLst>
                                          <p:attrName>style.visibility</p:attrName>
                                        </p:attrNameLst>
                                      </p:cBhvr>
                                      <p:to>
                                        <p:strVal val="visible"/>
                                      </p:to>
                                    </p:set>
                                    <p:animEffect transition="in" filter="wipe(left)">
                                      <p:cBhvr>
                                        <p:cTn id="7" dur="500"/>
                                        <p:tgtEl>
                                          <p:spTgt spid="17414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left)">
                                      <p:cBhvr>
                                        <p:cTn id="17" dur="500"/>
                                        <p:tgtEl>
                                          <p:spTgt spid="3"/>
                                        </p:tgtEl>
                                      </p:cBhvr>
                                    </p:animEffect>
                                  </p:childTnLst>
                                </p:cTn>
                              </p:par>
                            </p:childTnLst>
                          </p:cTn>
                        </p:par>
                        <p:par>
                          <p:cTn id="18" fill="hold">
                            <p:stCondLst>
                              <p:cond delay="500"/>
                            </p:stCondLst>
                            <p:childTnLst>
                              <p:par>
                                <p:cTn id="19" presetID="14" presetClass="entr" presetSubtype="10" fill="hold" grpId="0" nodeType="afterEffect">
                                  <p:stCondLst>
                                    <p:cond delay="0"/>
                                  </p:stCondLst>
                                  <p:childTnLst>
                                    <p:set>
                                      <p:cBhvr>
                                        <p:cTn id="20" dur="1" fill="hold">
                                          <p:stCondLst>
                                            <p:cond delay="0"/>
                                          </p:stCondLst>
                                        </p:cTn>
                                        <p:tgtEl>
                                          <p:spTgt spid="73809"/>
                                        </p:tgtEl>
                                        <p:attrNameLst>
                                          <p:attrName>style.visibility</p:attrName>
                                        </p:attrNameLst>
                                      </p:cBhvr>
                                      <p:to>
                                        <p:strVal val="visible"/>
                                      </p:to>
                                    </p:set>
                                    <p:animEffect transition="in" filter="randombar(horizontal)">
                                      <p:cBhvr>
                                        <p:cTn id="21" dur="500"/>
                                        <p:tgtEl>
                                          <p:spTgt spid="738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809" grpId="0" animBg="1" autoUpdateAnimBg="0"/>
      <p:bldP spid="174142" grpId="0" animBg="1" autoUpdateAnimBg="0"/>
      <p:bldP spid="2" grpId="0" animBg="1" autoUpdateAnimBg="0"/>
      <p:bldP spid="3" grpId="0" animBg="1"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184773-5312-8F52-45DE-41217080ABB6}"/>
              </a:ext>
            </a:extLst>
          </p:cNvPr>
          <p:cNvSpPr>
            <a:spLocks noGrp="1"/>
          </p:cNvSpPr>
          <p:nvPr>
            <p:ph type="title"/>
          </p:nvPr>
        </p:nvSpPr>
        <p:spPr/>
        <p:txBody>
          <a:bodyPr>
            <a:normAutofit fontScale="90000"/>
          </a:bodyPr>
          <a:lstStyle/>
          <a:p>
            <a:r>
              <a:rPr lang="en-US" dirty="0"/>
              <a:t>Exercise</a:t>
            </a:r>
            <a:endParaRPr lang="en-GB" dirty="0"/>
          </a:p>
        </p:txBody>
      </p:sp>
      <p:sp>
        <p:nvSpPr>
          <p:cNvPr id="3" name="Content Placeholder 2">
            <a:extLst>
              <a:ext uri="{FF2B5EF4-FFF2-40B4-BE49-F238E27FC236}">
                <a16:creationId xmlns:a16="http://schemas.microsoft.com/office/drawing/2014/main" id="{48A0BA3D-7E6A-89CA-1C31-76B40602CDAC}"/>
              </a:ext>
            </a:extLst>
          </p:cNvPr>
          <p:cNvSpPr>
            <a:spLocks noGrp="1"/>
          </p:cNvSpPr>
          <p:nvPr>
            <p:ph idx="1"/>
          </p:nvPr>
        </p:nvSpPr>
        <p:spPr/>
        <p:txBody>
          <a:bodyPr/>
          <a:lstStyle/>
          <a:p>
            <a:r>
              <a:rPr lang="en-US" dirty="0"/>
              <a:t>Use the </a:t>
            </a:r>
            <a:r>
              <a:rPr lang="en-US" dirty="0" err="1"/>
              <a:t>wine.arff</a:t>
            </a:r>
            <a:r>
              <a:rPr lang="en-US" dirty="0"/>
              <a:t> dataset</a:t>
            </a:r>
          </a:p>
          <a:p>
            <a:r>
              <a:rPr lang="en-US" dirty="0"/>
              <a:t>Select the clustering attributes (i.e. remove class)</a:t>
            </a:r>
          </a:p>
          <a:p>
            <a:r>
              <a:rPr lang="en-US" dirty="0"/>
              <a:t>Run clustering with</a:t>
            </a:r>
          </a:p>
          <a:p>
            <a:pPr lvl="1"/>
            <a:r>
              <a:rPr lang="en-US" dirty="0"/>
              <a:t>k=2, Euclidean distance, default seed</a:t>
            </a:r>
          </a:p>
          <a:p>
            <a:r>
              <a:rPr lang="en-US" dirty="0"/>
              <a:t>Record</a:t>
            </a:r>
          </a:p>
          <a:p>
            <a:pPr lvl="1"/>
            <a:r>
              <a:rPr lang="en-US" dirty="0"/>
              <a:t>Cluster sizes, centroid values, number of iterations</a:t>
            </a:r>
          </a:p>
          <a:p>
            <a:r>
              <a:rPr lang="en-US" dirty="0"/>
              <a:t>Repeat clustering with k=3 and k=3</a:t>
            </a:r>
          </a:p>
          <a:p>
            <a:r>
              <a:rPr lang="en-US" dirty="0"/>
              <a:t>Record</a:t>
            </a:r>
          </a:p>
          <a:p>
            <a:pPr lvl="1"/>
            <a:r>
              <a:rPr lang="en-US" dirty="0"/>
              <a:t>Cluster sizes, centroid values, SSE, cluster membership</a:t>
            </a:r>
          </a:p>
          <a:p>
            <a:r>
              <a:rPr lang="en-US" dirty="0"/>
              <a:t>How does changing k impact cluster cohesion?</a:t>
            </a:r>
          </a:p>
          <a:p>
            <a:r>
              <a:rPr lang="en-US" dirty="0"/>
              <a:t>Do clusters appear meaningful?</a:t>
            </a:r>
          </a:p>
          <a:p>
            <a:r>
              <a:rPr lang="en-US" dirty="0"/>
              <a:t>Which value of k would you recommend, and why?</a:t>
            </a:r>
          </a:p>
          <a:p>
            <a:endParaRPr lang="en-GB" dirty="0"/>
          </a:p>
        </p:txBody>
      </p:sp>
      <p:sp>
        <p:nvSpPr>
          <p:cNvPr id="4" name="Slide Number Placeholder 3">
            <a:extLst>
              <a:ext uri="{FF2B5EF4-FFF2-40B4-BE49-F238E27FC236}">
                <a16:creationId xmlns:a16="http://schemas.microsoft.com/office/drawing/2014/main" id="{5673C040-975C-18EC-3560-A853AE5F7551}"/>
              </a:ext>
            </a:extLst>
          </p:cNvPr>
          <p:cNvSpPr>
            <a:spLocks noGrp="1"/>
          </p:cNvSpPr>
          <p:nvPr>
            <p:ph type="sldNum" sz="quarter" idx="12"/>
          </p:nvPr>
        </p:nvSpPr>
        <p:spPr/>
        <p:txBody>
          <a:bodyPr/>
          <a:lstStyle/>
          <a:p>
            <a:fld id="{B32D2D4F-B262-4018-8594-6B1FE2F875A5}" type="slidenum">
              <a:rPr lang="en-GB" smtClean="0"/>
              <a:pPr/>
              <a:t>11</a:t>
            </a:fld>
            <a:endParaRPr lang="en-GB"/>
          </a:p>
        </p:txBody>
      </p:sp>
    </p:spTree>
    <p:extLst>
      <p:ext uri="{BB962C8B-B14F-4D97-AF65-F5344CB8AC3E}">
        <p14:creationId xmlns:p14="http://schemas.microsoft.com/office/powerpoint/2010/main" val="8973354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1026"/>
          <p:cNvSpPr>
            <a:spLocks noGrp="1" noChangeArrowheads="1"/>
          </p:cNvSpPr>
          <p:nvPr>
            <p:ph type="title"/>
          </p:nvPr>
        </p:nvSpPr>
        <p:spPr/>
        <p:txBody>
          <a:bodyPr>
            <a:normAutofit fontScale="90000"/>
          </a:bodyPr>
          <a:lstStyle/>
          <a:p>
            <a:r>
              <a:rPr lang="en-GB" sz="3600" b="1" dirty="0"/>
              <a:t>Density-based Clustering</a:t>
            </a:r>
            <a:endParaRPr lang="en-GB" sz="3600" dirty="0"/>
          </a:p>
        </p:txBody>
      </p:sp>
      <p:sp>
        <p:nvSpPr>
          <p:cNvPr id="19459" name="Rectangle 1027"/>
          <p:cNvSpPr>
            <a:spLocks noGrp="1" noChangeArrowheads="1"/>
          </p:cNvSpPr>
          <p:nvPr>
            <p:ph idx="1"/>
          </p:nvPr>
        </p:nvSpPr>
        <p:spPr/>
        <p:txBody>
          <a:bodyPr/>
          <a:lstStyle/>
          <a:p>
            <a:pPr marL="273050" indent="-273050"/>
            <a:r>
              <a:rPr lang="en-US" sz="2400" dirty="0"/>
              <a:t>Treating data as points in a N-dimensional space</a:t>
            </a:r>
          </a:p>
          <a:p>
            <a:pPr marL="273050" indent="-273050"/>
            <a:r>
              <a:rPr lang="en-US" sz="2400" dirty="0"/>
              <a:t>Density: centre-based or region-based</a:t>
            </a:r>
          </a:p>
          <a:p>
            <a:pPr marL="273050" indent="-273050"/>
            <a:r>
              <a:rPr lang="en-US" sz="2400" dirty="0"/>
              <a:t>Dense regions with high concentration of points are likely to be clusters</a:t>
            </a:r>
          </a:p>
          <a:p>
            <a:pPr marL="273050" indent="-273050"/>
            <a:r>
              <a:rPr lang="en-US" sz="2400" dirty="0"/>
              <a:t>DBSCAN: a density-based algorithm</a:t>
            </a:r>
          </a:p>
          <a:p>
            <a:pPr marL="628650" lvl="1" indent="-355600"/>
            <a:r>
              <a:rPr lang="en-US" sz="2200" dirty="0"/>
              <a:t>Centre-based density</a:t>
            </a:r>
          </a:p>
          <a:p>
            <a:pPr marL="628650" lvl="1" indent="-355600"/>
            <a:r>
              <a:rPr lang="en-US" sz="2200" dirty="0"/>
              <a:t>Classifying data points as core, border or noise</a:t>
            </a:r>
          </a:p>
          <a:p>
            <a:pPr marL="628650" lvl="1" indent="-355600"/>
            <a:r>
              <a:rPr lang="en-US" sz="2200" dirty="0"/>
              <a:t>Incomplete clustering (not all data are members of a cluster)</a:t>
            </a:r>
          </a:p>
        </p:txBody>
      </p:sp>
      <p:grpSp>
        <p:nvGrpSpPr>
          <p:cNvPr id="2" name="Group 37"/>
          <p:cNvGrpSpPr>
            <a:grpSpLocks/>
          </p:cNvGrpSpPr>
          <p:nvPr/>
        </p:nvGrpSpPr>
        <p:grpSpPr bwMode="auto">
          <a:xfrm>
            <a:off x="6804025" y="1700213"/>
            <a:ext cx="2187575" cy="2449512"/>
            <a:chOff x="4656" y="1114"/>
            <a:chExt cx="1056" cy="1190"/>
          </a:xfrm>
        </p:grpSpPr>
        <p:sp>
          <p:nvSpPr>
            <p:cNvPr id="19480" name="Oval 4"/>
            <p:cNvSpPr>
              <a:spLocks noChangeArrowheads="1"/>
            </p:cNvSpPr>
            <p:nvPr/>
          </p:nvSpPr>
          <p:spPr bwMode="auto">
            <a:xfrm>
              <a:off x="5136" y="1498"/>
              <a:ext cx="48" cy="48"/>
            </a:xfrm>
            <a:prstGeom prst="ellipse">
              <a:avLst/>
            </a:prstGeom>
            <a:solidFill>
              <a:schemeClr val="tx1"/>
            </a:solidFill>
            <a:ln w="9525">
              <a:solidFill>
                <a:schemeClr val="tx1"/>
              </a:solidFill>
              <a:round/>
              <a:headEnd/>
              <a:tailEnd/>
            </a:ln>
          </p:spPr>
          <p:txBody>
            <a:bodyPr wrap="none" anchor="ctr"/>
            <a:lstStyle/>
            <a:p>
              <a:endParaRPr lang="en-GB"/>
            </a:p>
          </p:txBody>
        </p:sp>
        <p:sp>
          <p:nvSpPr>
            <p:cNvPr id="19481" name="Oval 5"/>
            <p:cNvSpPr>
              <a:spLocks noChangeArrowheads="1"/>
            </p:cNvSpPr>
            <p:nvPr/>
          </p:nvSpPr>
          <p:spPr bwMode="auto">
            <a:xfrm>
              <a:off x="4944" y="1402"/>
              <a:ext cx="48" cy="48"/>
            </a:xfrm>
            <a:prstGeom prst="ellipse">
              <a:avLst/>
            </a:prstGeom>
            <a:solidFill>
              <a:srgbClr val="0033CC"/>
            </a:solidFill>
            <a:ln w="9525">
              <a:solidFill>
                <a:schemeClr val="tx1"/>
              </a:solidFill>
              <a:round/>
              <a:headEnd/>
              <a:tailEnd/>
            </a:ln>
          </p:spPr>
          <p:txBody>
            <a:bodyPr wrap="none" anchor="ctr"/>
            <a:lstStyle/>
            <a:p>
              <a:endParaRPr lang="en-GB"/>
            </a:p>
          </p:txBody>
        </p:sp>
        <p:sp>
          <p:nvSpPr>
            <p:cNvPr id="19482" name="Oval 6"/>
            <p:cNvSpPr>
              <a:spLocks noChangeArrowheads="1"/>
            </p:cNvSpPr>
            <p:nvPr/>
          </p:nvSpPr>
          <p:spPr bwMode="auto">
            <a:xfrm>
              <a:off x="5232" y="1402"/>
              <a:ext cx="48" cy="48"/>
            </a:xfrm>
            <a:prstGeom prst="ellipse">
              <a:avLst/>
            </a:prstGeom>
            <a:solidFill>
              <a:srgbClr val="0033CC"/>
            </a:solidFill>
            <a:ln w="9525">
              <a:solidFill>
                <a:schemeClr val="tx1"/>
              </a:solidFill>
              <a:round/>
              <a:headEnd/>
              <a:tailEnd/>
            </a:ln>
          </p:spPr>
          <p:txBody>
            <a:bodyPr wrap="none" anchor="ctr"/>
            <a:lstStyle/>
            <a:p>
              <a:endParaRPr lang="en-GB"/>
            </a:p>
          </p:txBody>
        </p:sp>
        <p:sp>
          <p:nvSpPr>
            <p:cNvPr id="19483" name="Oval 7"/>
            <p:cNvSpPr>
              <a:spLocks noChangeArrowheads="1"/>
            </p:cNvSpPr>
            <p:nvPr/>
          </p:nvSpPr>
          <p:spPr bwMode="auto">
            <a:xfrm>
              <a:off x="4992" y="1498"/>
              <a:ext cx="48" cy="48"/>
            </a:xfrm>
            <a:prstGeom prst="ellipse">
              <a:avLst/>
            </a:prstGeom>
            <a:solidFill>
              <a:srgbClr val="0033CC"/>
            </a:solidFill>
            <a:ln w="9525">
              <a:solidFill>
                <a:schemeClr val="tx1"/>
              </a:solidFill>
              <a:round/>
              <a:headEnd/>
              <a:tailEnd/>
            </a:ln>
          </p:spPr>
          <p:txBody>
            <a:bodyPr wrap="none" anchor="ctr"/>
            <a:lstStyle/>
            <a:p>
              <a:endParaRPr lang="en-GB"/>
            </a:p>
          </p:txBody>
        </p:sp>
        <p:sp>
          <p:nvSpPr>
            <p:cNvPr id="19484" name="Oval 8"/>
            <p:cNvSpPr>
              <a:spLocks noChangeArrowheads="1"/>
            </p:cNvSpPr>
            <p:nvPr/>
          </p:nvSpPr>
          <p:spPr bwMode="auto">
            <a:xfrm>
              <a:off x="5088" y="1642"/>
              <a:ext cx="48" cy="48"/>
            </a:xfrm>
            <a:prstGeom prst="ellipse">
              <a:avLst/>
            </a:prstGeom>
            <a:solidFill>
              <a:srgbClr val="0033CC"/>
            </a:solidFill>
            <a:ln w="9525">
              <a:solidFill>
                <a:schemeClr val="tx1"/>
              </a:solidFill>
              <a:round/>
              <a:headEnd/>
              <a:tailEnd/>
            </a:ln>
          </p:spPr>
          <p:txBody>
            <a:bodyPr wrap="none" anchor="ctr"/>
            <a:lstStyle/>
            <a:p>
              <a:endParaRPr lang="en-GB"/>
            </a:p>
          </p:txBody>
        </p:sp>
        <p:sp>
          <p:nvSpPr>
            <p:cNvPr id="19485" name="Oval 9"/>
            <p:cNvSpPr>
              <a:spLocks noChangeArrowheads="1"/>
            </p:cNvSpPr>
            <p:nvPr/>
          </p:nvSpPr>
          <p:spPr bwMode="auto">
            <a:xfrm>
              <a:off x="5280" y="1546"/>
              <a:ext cx="48" cy="48"/>
            </a:xfrm>
            <a:prstGeom prst="ellipse">
              <a:avLst/>
            </a:prstGeom>
            <a:solidFill>
              <a:srgbClr val="0033CC"/>
            </a:solidFill>
            <a:ln w="9525">
              <a:solidFill>
                <a:schemeClr val="tx1"/>
              </a:solidFill>
              <a:round/>
              <a:headEnd/>
              <a:tailEnd/>
            </a:ln>
          </p:spPr>
          <p:txBody>
            <a:bodyPr wrap="none" anchor="ctr"/>
            <a:lstStyle/>
            <a:p>
              <a:endParaRPr lang="en-GB"/>
            </a:p>
          </p:txBody>
        </p:sp>
        <p:sp>
          <p:nvSpPr>
            <p:cNvPr id="19486" name="Oval 10"/>
            <p:cNvSpPr>
              <a:spLocks noChangeArrowheads="1"/>
            </p:cNvSpPr>
            <p:nvPr/>
          </p:nvSpPr>
          <p:spPr bwMode="auto">
            <a:xfrm>
              <a:off x="5232" y="1594"/>
              <a:ext cx="48" cy="48"/>
            </a:xfrm>
            <a:prstGeom prst="ellipse">
              <a:avLst/>
            </a:prstGeom>
            <a:solidFill>
              <a:srgbClr val="0033CC"/>
            </a:solidFill>
            <a:ln w="9525">
              <a:solidFill>
                <a:schemeClr val="tx1"/>
              </a:solidFill>
              <a:round/>
              <a:headEnd/>
              <a:tailEnd/>
            </a:ln>
          </p:spPr>
          <p:txBody>
            <a:bodyPr wrap="none" anchor="ctr"/>
            <a:lstStyle/>
            <a:p>
              <a:endParaRPr lang="en-GB"/>
            </a:p>
          </p:txBody>
        </p:sp>
        <p:sp>
          <p:nvSpPr>
            <p:cNvPr id="19487" name="Oval 11"/>
            <p:cNvSpPr>
              <a:spLocks noChangeArrowheads="1"/>
            </p:cNvSpPr>
            <p:nvPr/>
          </p:nvSpPr>
          <p:spPr bwMode="auto">
            <a:xfrm>
              <a:off x="5424" y="1642"/>
              <a:ext cx="48" cy="48"/>
            </a:xfrm>
            <a:prstGeom prst="ellipse">
              <a:avLst/>
            </a:prstGeom>
            <a:solidFill>
              <a:srgbClr val="0033CC"/>
            </a:solidFill>
            <a:ln w="9525">
              <a:solidFill>
                <a:schemeClr val="tx1"/>
              </a:solidFill>
              <a:round/>
              <a:headEnd/>
              <a:tailEnd/>
            </a:ln>
          </p:spPr>
          <p:txBody>
            <a:bodyPr wrap="none" anchor="ctr"/>
            <a:lstStyle/>
            <a:p>
              <a:endParaRPr lang="en-GB"/>
            </a:p>
          </p:txBody>
        </p:sp>
        <p:sp>
          <p:nvSpPr>
            <p:cNvPr id="19488" name="Oval 12"/>
            <p:cNvSpPr>
              <a:spLocks noChangeArrowheads="1"/>
            </p:cNvSpPr>
            <p:nvPr/>
          </p:nvSpPr>
          <p:spPr bwMode="auto">
            <a:xfrm>
              <a:off x="4992" y="1834"/>
              <a:ext cx="48" cy="48"/>
            </a:xfrm>
            <a:prstGeom prst="ellipse">
              <a:avLst/>
            </a:prstGeom>
            <a:solidFill>
              <a:srgbClr val="0033CC"/>
            </a:solidFill>
            <a:ln w="9525">
              <a:solidFill>
                <a:schemeClr val="tx1"/>
              </a:solidFill>
              <a:round/>
              <a:headEnd/>
              <a:tailEnd/>
            </a:ln>
          </p:spPr>
          <p:txBody>
            <a:bodyPr wrap="none" anchor="ctr"/>
            <a:lstStyle/>
            <a:p>
              <a:endParaRPr lang="en-GB"/>
            </a:p>
          </p:txBody>
        </p:sp>
        <p:sp>
          <p:nvSpPr>
            <p:cNvPr id="19489" name="Oval 13"/>
            <p:cNvSpPr>
              <a:spLocks noChangeArrowheads="1"/>
            </p:cNvSpPr>
            <p:nvPr/>
          </p:nvSpPr>
          <p:spPr bwMode="auto">
            <a:xfrm>
              <a:off x="5184" y="1114"/>
              <a:ext cx="48" cy="48"/>
            </a:xfrm>
            <a:prstGeom prst="ellipse">
              <a:avLst/>
            </a:prstGeom>
            <a:solidFill>
              <a:srgbClr val="0033CC"/>
            </a:solidFill>
            <a:ln w="9525">
              <a:solidFill>
                <a:schemeClr val="tx1"/>
              </a:solidFill>
              <a:round/>
              <a:headEnd/>
              <a:tailEnd/>
            </a:ln>
          </p:spPr>
          <p:txBody>
            <a:bodyPr wrap="none" anchor="ctr"/>
            <a:lstStyle/>
            <a:p>
              <a:endParaRPr lang="en-GB"/>
            </a:p>
          </p:txBody>
        </p:sp>
        <p:sp>
          <p:nvSpPr>
            <p:cNvPr id="19490" name="Oval 14"/>
            <p:cNvSpPr>
              <a:spLocks noChangeArrowheads="1"/>
            </p:cNvSpPr>
            <p:nvPr/>
          </p:nvSpPr>
          <p:spPr bwMode="auto">
            <a:xfrm>
              <a:off x="4878" y="1228"/>
              <a:ext cx="576" cy="576"/>
            </a:xfrm>
            <a:prstGeom prst="ellipse">
              <a:avLst/>
            </a:prstGeom>
            <a:noFill/>
            <a:ln w="9525">
              <a:solidFill>
                <a:schemeClr val="tx1"/>
              </a:solidFill>
              <a:round/>
              <a:headEnd/>
              <a:tailEnd/>
            </a:ln>
          </p:spPr>
          <p:txBody>
            <a:bodyPr wrap="none" anchor="ctr"/>
            <a:lstStyle/>
            <a:p>
              <a:endParaRPr lang="en-GB"/>
            </a:p>
          </p:txBody>
        </p:sp>
        <p:sp>
          <p:nvSpPr>
            <p:cNvPr id="19491" name="Line 15"/>
            <p:cNvSpPr>
              <a:spLocks noChangeShapeType="1"/>
            </p:cNvSpPr>
            <p:nvPr/>
          </p:nvSpPr>
          <p:spPr bwMode="auto">
            <a:xfrm>
              <a:off x="5172" y="1519"/>
              <a:ext cx="288" cy="0"/>
            </a:xfrm>
            <a:prstGeom prst="line">
              <a:avLst/>
            </a:prstGeom>
            <a:noFill/>
            <a:ln w="9525">
              <a:solidFill>
                <a:schemeClr val="tx1"/>
              </a:solidFill>
              <a:round/>
              <a:headEnd/>
              <a:tailEnd type="stealth" w="sm" len="med"/>
            </a:ln>
          </p:spPr>
          <p:txBody>
            <a:bodyPr/>
            <a:lstStyle/>
            <a:p>
              <a:endParaRPr lang="en-GB"/>
            </a:p>
          </p:txBody>
        </p:sp>
        <p:sp>
          <p:nvSpPr>
            <p:cNvPr id="19492" name="Text Box 34"/>
            <p:cNvSpPr txBox="1">
              <a:spLocks noChangeArrowheads="1"/>
            </p:cNvSpPr>
            <p:nvPr/>
          </p:nvSpPr>
          <p:spPr bwMode="auto">
            <a:xfrm>
              <a:off x="4656" y="1978"/>
              <a:ext cx="1056" cy="326"/>
            </a:xfrm>
            <a:prstGeom prst="rect">
              <a:avLst/>
            </a:prstGeom>
            <a:noFill/>
            <a:ln w="9525">
              <a:noFill/>
              <a:miter lim="800000"/>
              <a:headEnd/>
              <a:tailEnd/>
            </a:ln>
          </p:spPr>
          <p:txBody>
            <a:bodyPr>
              <a:spAutoFit/>
            </a:bodyPr>
            <a:lstStyle/>
            <a:p>
              <a:pPr algn="ctr"/>
              <a:r>
                <a:rPr lang="en-GB" sz="1400" b="1">
                  <a:latin typeface="Arial Narrow" pitchFamily="34" charset="0"/>
                </a:rPr>
                <a:t>Enough neighbours within the circle?</a:t>
              </a:r>
            </a:p>
          </p:txBody>
        </p:sp>
      </p:grpSp>
      <p:grpSp>
        <p:nvGrpSpPr>
          <p:cNvPr id="3" name="Group 38"/>
          <p:cNvGrpSpPr>
            <a:grpSpLocks/>
          </p:cNvGrpSpPr>
          <p:nvPr/>
        </p:nvGrpSpPr>
        <p:grpSpPr bwMode="auto">
          <a:xfrm>
            <a:off x="6948488" y="4267200"/>
            <a:ext cx="2195512" cy="1898650"/>
            <a:chOff x="4704" y="2832"/>
            <a:chExt cx="1056" cy="1056"/>
          </a:xfrm>
        </p:grpSpPr>
        <p:sp>
          <p:nvSpPr>
            <p:cNvPr id="19462" name="Rectangle 18"/>
            <p:cNvSpPr>
              <a:spLocks noChangeArrowheads="1"/>
            </p:cNvSpPr>
            <p:nvPr/>
          </p:nvSpPr>
          <p:spPr bwMode="auto">
            <a:xfrm>
              <a:off x="4800" y="2832"/>
              <a:ext cx="336" cy="336"/>
            </a:xfrm>
            <a:prstGeom prst="rect">
              <a:avLst/>
            </a:prstGeom>
            <a:noFill/>
            <a:ln w="9525">
              <a:solidFill>
                <a:schemeClr val="tx1"/>
              </a:solidFill>
              <a:miter lim="800000"/>
              <a:headEnd/>
              <a:tailEnd/>
            </a:ln>
          </p:spPr>
          <p:txBody>
            <a:bodyPr wrap="none" anchor="ctr"/>
            <a:lstStyle/>
            <a:p>
              <a:endParaRPr lang="en-GB"/>
            </a:p>
          </p:txBody>
        </p:sp>
        <p:sp>
          <p:nvSpPr>
            <p:cNvPr id="19463" name="Rectangle 19"/>
            <p:cNvSpPr>
              <a:spLocks noChangeArrowheads="1"/>
            </p:cNvSpPr>
            <p:nvPr/>
          </p:nvSpPr>
          <p:spPr bwMode="auto">
            <a:xfrm>
              <a:off x="5136" y="2832"/>
              <a:ext cx="336" cy="336"/>
            </a:xfrm>
            <a:prstGeom prst="rect">
              <a:avLst/>
            </a:prstGeom>
            <a:noFill/>
            <a:ln w="9525">
              <a:solidFill>
                <a:schemeClr val="tx1"/>
              </a:solidFill>
              <a:miter lim="800000"/>
              <a:headEnd/>
              <a:tailEnd/>
            </a:ln>
          </p:spPr>
          <p:txBody>
            <a:bodyPr wrap="none" anchor="ctr"/>
            <a:lstStyle/>
            <a:p>
              <a:endParaRPr lang="en-GB"/>
            </a:p>
          </p:txBody>
        </p:sp>
        <p:sp>
          <p:nvSpPr>
            <p:cNvPr id="19464" name="Rectangle 20"/>
            <p:cNvSpPr>
              <a:spLocks noChangeArrowheads="1"/>
            </p:cNvSpPr>
            <p:nvPr/>
          </p:nvSpPr>
          <p:spPr bwMode="auto">
            <a:xfrm>
              <a:off x="4800" y="3168"/>
              <a:ext cx="336" cy="336"/>
            </a:xfrm>
            <a:prstGeom prst="rect">
              <a:avLst/>
            </a:prstGeom>
            <a:noFill/>
            <a:ln w="9525">
              <a:solidFill>
                <a:schemeClr val="tx1"/>
              </a:solidFill>
              <a:miter lim="800000"/>
              <a:headEnd/>
              <a:tailEnd/>
            </a:ln>
          </p:spPr>
          <p:txBody>
            <a:bodyPr wrap="none" anchor="ctr"/>
            <a:lstStyle/>
            <a:p>
              <a:endParaRPr lang="en-GB"/>
            </a:p>
          </p:txBody>
        </p:sp>
        <p:sp>
          <p:nvSpPr>
            <p:cNvPr id="19465" name="Oval 21"/>
            <p:cNvSpPr>
              <a:spLocks noChangeArrowheads="1"/>
            </p:cNvSpPr>
            <p:nvPr/>
          </p:nvSpPr>
          <p:spPr bwMode="auto">
            <a:xfrm>
              <a:off x="4848" y="2880"/>
              <a:ext cx="48" cy="48"/>
            </a:xfrm>
            <a:prstGeom prst="ellipse">
              <a:avLst/>
            </a:prstGeom>
            <a:solidFill>
              <a:srgbClr val="0033CC"/>
            </a:solidFill>
            <a:ln w="9525">
              <a:solidFill>
                <a:schemeClr val="tx1"/>
              </a:solidFill>
              <a:round/>
              <a:headEnd/>
              <a:tailEnd/>
            </a:ln>
          </p:spPr>
          <p:txBody>
            <a:bodyPr wrap="none" anchor="ctr"/>
            <a:lstStyle/>
            <a:p>
              <a:endParaRPr lang="en-GB"/>
            </a:p>
          </p:txBody>
        </p:sp>
        <p:sp>
          <p:nvSpPr>
            <p:cNvPr id="19466" name="Oval 22"/>
            <p:cNvSpPr>
              <a:spLocks noChangeArrowheads="1"/>
            </p:cNvSpPr>
            <p:nvPr/>
          </p:nvSpPr>
          <p:spPr bwMode="auto">
            <a:xfrm>
              <a:off x="4824" y="2946"/>
              <a:ext cx="48" cy="48"/>
            </a:xfrm>
            <a:prstGeom prst="ellipse">
              <a:avLst/>
            </a:prstGeom>
            <a:solidFill>
              <a:srgbClr val="0033CC"/>
            </a:solidFill>
            <a:ln w="9525">
              <a:solidFill>
                <a:schemeClr val="tx1"/>
              </a:solidFill>
              <a:round/>
              <a:headEnd/>
              <a:tailEnd/>
            </a:ln>
          </p:spPr>
          <p:txBody>
            <a:bodyPr wrap="none" anchor="ctr"/>
            <a:lstStyle/>
            <a:p>
              <a:endParaRPr lang="en-GB"/>
            </a:p>
          </p:txBody>
        </p:sp>
        <p:sp>
          <p:nvSpPr>
            <p:cNvPr id="19467" name="Oval 23"/>
            <p:cNvSpPr>
              <a:spLocks noChangeArrowheads="1"/>
            </p:cNvSpPr>
            <p:nvPr/>
          </p:nvSpPr>
          <p:spPr bwMode="auto">
            <a:xfrm>
              <a:off x="4920" y="2862"/>
              <a:ext cx="48" cy="48"/>
            </a:xfrm>
            <a:prstGeom prst="ellipse">
              <a:avLst/>
            </a:prstGeom>
            <a:solidFill>
              <a:srgbClr val="0033CC"/>
            </a:solidFill>
            <a:ln w="9525">
              <a:solidFill>
                <a:schemeClr val="tx1"/>
              </a:solidFill>
              <a:round/>
              <a:headEnd/>
              <a:tailEnd/>
            </a:ln>
          </p:spPr>
          <p:txBody>
            <a:bodyPr wrap="none" anchor="ctr"/>
            <a:lstStyle/>
            <a:p>
              <a:endParaRPr lang="en-GB"/>
            </a:p>
          </p:txBody>
        </p:sp>
        <p:sp>
          <p:nvSpPr>
            <p:cNvPr id="19468" name="Oval 24"/>
            <p:cNvSpPr>
              <a:spLocks noChangeArrowheads="1"/>
            </p:cNvSpPr>
            <p:nvPr/>
          </p:nvSpPr>
          <p:spPr bwMode="auto">
            <a:xfrm>
              <a:off x="5040" y="2880"/>
              <a:ext cx="48" cy="48"/>
            </a:xfrm>
            <a:prstGeom prst="ellipse">
              <a:avLst/>
            </a:prstGeom>
            <a:solidFill>
              <a:srgbClr val="0033CC"/>
            </a:solidFill>
            <a:ln w="9525">
              <a:solidFill>
                <a:schemeClr val="tx1"/>
              </a:solidFill>
              <a:round/>
              <a:headEnd/>
              <a:tailEnd/>
            </a:ln>
          </p:spPr>
          <p:txBody>
            <a:bodyPr wrap="none" anchor="ctr"/>
            <a:lstStyle/>
            <a:p>
              <a:endParaRPr lang="en-GB"/>
            </a:p>
          </p:txBody>
        </p:sp>
        <p:sp>
          <p:nvSpPr>
            <p:cNvPr id="19469" name="Oval 25"/>
            <p:cNvSpPr>
              <a:spLocks noChangeArrowheads="1"/>
            </p:cNvSpPr>
            <p:nvPr/>
          </p:nvSpPr>
          <p:spPr bwMode="auto">
            <a:xfrm>
              <a:off x="4896" y="2934"/>
              <a:ext cx="48" cy="48"/>
            </a:xfrm>
            <a:prstGeom prst="ellipse">
              <a:avLst/>
            </a:prstGeom>
            <a:solidFill>
              <a:srgbClr val="0033CC"/>
            </a:solidFill>
            <a:ln w="9525">
              <a:solidFill>
                <a:schemeClr val="tx1"/>
              </a:solidFill>
              <a:round/>
              <a:headEnd/>
              <a:tailEnd/>
            </a:ln>
          </p:spPr>
          <p:txBody>
            <a:bodyPr wrap="none" anchor="ctr"/>
            <a:lstStyle/>
            <a:p>
              <a:endParaRPr lang="en-GB"/>
            </a:p>
          </p:txBody>
        </p:sp>
        <p:sp>
          <p:nvSpPr>
            <p:cNvPr id="19470" name="Oval 26"/>
            <p:cNvSpPr>
              <a:spLocks noChangeArrowheads="1"/>
            </p:cNvSpPr>
            <p:nvPr/>
          </p:nvSpPr>
          <p:spPr bwMode="auto">
            <a:xfrm>
              <a:off x="4980" y="2952"/>
              <a:ext cx="48" cy="48"/>
            </a:xfrm>
            <a:prstGeom prst="ellipse">
              <a:avLst/>
            </a:prstGeom>
            <a:solidFill>
              <a:srgbClr val="0033CC"/>
            </a:solidFill>
            <a:ln w="9525">
              <a:solidFill>
                <a:schemeClr val="tx1"/>
              </a:solidFill>
              <a:round/>
              <a:headEnd/>
              <a:tailEnd/>
            </a:ln>
          </p:spPr>
          <p:txBody>
            <a:bodyPr wrap="none" anchor="ctr"/>
            <a:lstStyle/>
            <a:p>
              <a:endParaRPr lang="en-GB"/>
            </a:p>
          </p:txBody>
        </p:sp>
        <p:sp>
          <p:nvSpPr>
            <p:cNvPr id="19471" name="Oval 27"/>
            <p:cNvSpPr>
              <a:spLocks noChangeArrowheads="1"/>
            </p:cNvSpPr>
            <p:nvPr/>
          </p:nvSpPr>
          <p:spPr bwMode="auto">
            <a:xfrm>
              <a:off x="5328" y="3072"/>
              <a:ext cx="48" cy="48"/>
            </a:xfrm>
            <a:prstGeom prst="ellipse">
              <a:avLst/>
            </a:prstGeom>
            <a:solidFill>
              <a:srgbClr val="0033CC"/>
            </a:solidFill>
            <a:ln w="9525">
              <a:solidFill>
                <a:schemeClr val="tx1"/>
              </a:solidFill>
              <a:round/>
              <a:headEnd/>
              <a:tailEnd/>
            </a:ln>
          </p:spPr>
          <p:txBody>
            <a:bodyPr wrap="none" anchor="ctr"/>
            <a:lstStyle/>
            <a:p>
              <a:endParaRPr lang="en-GB"/>
            </a:p>
          </p:txBody>
        </p:sp>
        <p:sp>
          <p:nvSpPr>
            <p:cNvPr id="19472" name="Oval 28"/>
            <p:cNvSpPr>
              <a:spLocks noChangeArrowheads="1"/>
            </p:cNvSpPr>
            <p:nvPr/>
          </p:nvSpPr>
          <p:spPr bwMode="auto">
            <a:xfrm>
              <a:off x="4896" y="2976"/>
              <a:ext cx="48" cy="48"/>
            </a:xfrm>
            <a:prstGeom prst="ellipse">
              <a:avLst/>
            </a:prstGeom>
            <a:solidFill>
              <a:srgbClr val="0033CC"/>
            </a:solidFill>
            <a:ln w="9525">
              <a:solidFill>
                <a:schemeClr val="tx1"/>
              </a:solidFill>
              <a:round/>
              <a:headEnd/>
              <a:tailEnd/>
            </a:ln>
          </p:spPr>
          <p:txBody>
            <a:bodyPr wrap="none" anchor="ctr"/>
            <a:lstStyle/>
            <a:p>
              <a:endParaRPr lang="en-GB"/>
            </a:p>
          </p:txBody>
        </p:sp>
        <p:sp>
          <p:nvSpPr>
            <p:cNvPr id="19473" name="Oval 29"/>
            <p:cNvSpPr>
              <a:spLocks noChangeArrowheads="1"/>
            </p:cNvSpPr>
            <p:nvPr/>
          </p:nvSpPr>
          <p:spPr bwMode="auto">
            <a:xfrm>
              <a:off x="4944" y="3000"/>
              <a:ext cx="48" cy="48"/>
            </a:xfrm>
            <a:prstGeom prst="ellipse">
              <a:avLst/>
            </a:prstGeom>
            <a:solidFill>
              <a:srgbClr val="0033CC"/>
            </a:solidFill>
            <a:ln w="9525">
              <a:solidFill>
                <a:schemeClr val="tx1"/>
              </a:solidFill>
              <a:round/>
              <a:headEnd/>
              <a:tailEnd/>
            </a:ln>
          </p:spPr>
          <p:txBody>
            <a:bodyPr wrap="none" anchor="ctr"/>
            <a:lstStyle/>
            <a:p>
              <a:endParaRPr lang="en-GB"/>
            </a:p>
          </p:txBody>
        </p:sp>
        <p:sp>
          <p:nvSpPr>
            <p:cNvPr id="19474" name="Oval 30"/>
            <p:cNvSpPr>
              <a:spLocks noChangeArrowheads="1"/>
            </p:cNvSpPr>
            <p:nvPr/>
          </p:nvSpPr>
          <p:spPr bwMode="auto">
            <a:xfrm>
              <a:off x="4944" y="3264"/>
              <a:ext cx="48" cy="48"/>
            </a:xfrm>
            <a:prstGeom prst="ellipse">
              <a:avLst/>
            </a:prstGeom>
            <a:solidFill>
              <a:srgbClr val="0033CC"/>
            </a:solidFill>
            <a:ln w="9525">
              <a:solidFill>
                <a:schemeClr val="tx1"/>
              </a:solidFill>
              <a:round/>
              <a:headEnd/>
              <a:tailEnd/>
            </a:ln>
          </p:spPr>
          <p:txBody>
            <a:bodyPr wrap="none" anchor="ctr"/>
            <a:lstStyle/>
            <a:p>
              <a:endParaRPr lang="en-GB"/>
            </a:p>
          </p:txBody>
        </p:sp>
        <p:sp>
          <p:nvSpPr>
            <p:cNvPr id="19475" name="Oval 31"/>
            <p:cNvSpPr>
              <a:spLocks noChangeArrowheads="1"/>
            </p:cNvSpPr>
            <p:nvPr/>
          </p:nvSpPr>
          <p:spPr bwMode="auto">
            <a:xfrm>
              <a:off x="5328" y="2976"/>
              <a:ext cx="48" cy="48"/>
            </a:xfrm>
            <a:prstGeom prst="ellipse">
              <a:avLst/>
            </a:prstGeom>
            <a:solidFill>
              <a:srgbClr val="0033CC"/>
            </a:solidFill>
            <a:ln w="9525">
              <a:solidFill>
                <a:schemeClr val="tx1"/>
              </a:solidFill>
              <a:round/>
              <a:headEnd/>
              <a:tailEnd/>
            </a:ln>
          </p:spPr>
          <p:txBody>
            <a:bodyPr wrap="none" anchor="ctr"/>
            <a:lstStyle/>
            <a:p>
              <a:endParaRPr lang="en-GB"/>
            </a:p>
          </p:txBody>
        </p:sp>
        <p:sp>
          <p:nvSpPr>
            <p:cNvPr id="19476" name="Oval 32"/>
            <p:cNvSpPr>
              <a:spLocks noChangeArrowheads="1"/>
            </p:cNvSpPr>
            <p:nvPr/>
          </p:nvSpPr>
          <p:spPr bwMode="auto">
            <a:xfrm>
              <a:off x="4848" y="3216"/>
              <a:ext cx="48" cy="48"/>
            </a:xfrm>
            <a:prstGeom prst="ellipse">
              <a:avLst/>
            </a:prstGeom>
            <a:solidFill>
              <a:srgbClr val="0033CC"/>
            </a:solidFill>
            <a:ln w="9525">
              <a:solidFill>
                <a:schemeClr val="tx1"/>
              </a:solidFill>
              <a:round/>
              <a:headEnd/>
              <a:tailEnd/>
            </a:ln>
          </p:spPr>
          <p:txBody>
            <a:bodyPr wrap="none" anchor="ctr"/>
            <a:lstStyle/>
            <a:p>
              <a:endParaRPr lang="en-GB"/>
            </a:p>
          </p:txBody>
        </p:sp>
        <p:sp>
          <p:nvSpPr>
            <p:cNvPr id="19477" name="Oval 33"/>
            <p:cNvSpPr>
              <a:spLocks noChangeArrowheads="1"/>
            </p:cNvSpPr>
            <p:nvPr/>
          </p:nvSpPr>
          <p:spPr bwMode="auto">
            <a:xfrm>
              <a:off x="4896" y="3312"/>
              <a:ext cx="48" cy="48"/>
            </a:xfrm>
            <a:prstGeom prst="ellipse">
              <a:avLst/>
            </a:prstGeom>
            <a:solidFill>
              <a:srgbClr val="0033CC"/>
            </a:solidFill>
            <a:ln w="9525">
              <a:solidFill>
                <a:schemeClr val="tx1"/>
              </a:solidFill>
              <a:round/>
              <a:headEnd/>
              <a:tailEnd/>
            </a:ln>
          </p:spPr>
          <p:txBody>
            <a:bodyPr wrap="none" anchor="ctr"/>
            <a:lstStyle/>
            <a:p>
              <a:endParaRPr lang="en-GB"/>
            </a:p>
          </p:txBody>
        </p:sp>
        <p:sp>
          <p:nvSpPr>
            <p:cNvPr id="19478" name="Text Box 35"/>
            <p:cNvSpPr txBox="1">
              <a:spLocks noChangeArrowheads="1"/>
            </p:cNvSpPr>
            <p:nvPr/>
          </p:nvSpPr>
          <p:spPr bwMode="auto">
            <a:xfrm>
              <a:off x="4704" y="3562"/>
              <a:ext cx="1056" cy="326"/>
            </a:xfrm>
            <a:prstGeom prst="rect">
              <a:avLst/>
            </a:prstGeom>
            <a:noFill/>
            <a:ln w="9525">
              <a:noFill/>
              <a:miter lim="800000"/>
              <a:headEnd/>
              <a:tailEnd/>
            </a:ln>
          </p:spPr>
          <p:txBody>
            <a:bodyPr>
              <a:spAutoFit/>
            </a:bodyPr>
            <a:lstStyle/>
            <a:p>
              <a:pPr algn="ctr"/>
              <a:r>
                <a:rPr lang="en-GB" sz="1400" b="1">
                  <a:latin typeface="Arial Narrow" pitchFamily="34" charset="0"/>
                </a:rPr>
                <a:t>Dense and sparse regions</a:t>
              </a:r>
            </a:p>
          </p:txBody>
        </p:sp>
        <p:sp>
          <p:nvSpPr>
            <p:cNvPr id="19479" name="Oval 36"/>
            <p:cNvSpPr>
              <a:spLocks noChangeArrowheads="1"/>
            </p:cNvSpPr>
            <p:nvPr/>
          </p:nvSpPr>
          <p:spPr bwMode="auto">
            <a:xfrm>
              <a:off x="4848" y="3072"/>
              <a:ext cx="48" cy="48"/>
            </a:xfrm>
            <a:prstGeom prst="ellipse">
              <a:avLst/>
            </a:prstGeom>
            <a:solidFill>
              <a:srgbClr val="0033CC"/>
            </a:solidFill>
            <a:ln w="9525">
              <a:solidFill>
                <a:schemeClr val="tx1"/>
              </a:solidFill>
              <a:round/>
              <a:headEnd/>
              <a:tailEnd/>
            </a:ln>
          </p:spPr>
          <p:txBody>
            <a:bodyPr wrap="none" anchor="ctr"/>
            <a:lstStyle/>
            <a:p>
              <a:endParaRPr lang="en-GB"/>
            </a:p>
          </p:txBody>
        </p:sp>
      </p:grpSp>
    </p:spTree>
    <p:extLst>
      <p:ext uri="{BB962C8B-B14F-4D97-AF65-F5344CB8AC3E}">
        <p14:creationId xmlns:p14="http://schemas.microsoft.com/office/powerpoint/2010/main" val="6678322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1026"/>
          <p:cNvSpPr>
            <a:spLocks noGrp="1" noChangeArrowheads="1"/>
          </p:cNvSpPr>
          <p:nvPr>
            <p:ph type="title"/>
          </p:nvPr>
        </p:nvSpPr>
        <p:spPr/>
        <p:txBody>
          <a:bodyPr>
            <a:normAutofit fontScale="90000"/>
          </a:bodyPr>
          <a:lstStyle/>
          <a:p>
            <a:r>
              <a:rPr lang="en-GB" sz="3600" b="1" dirty="0"/>
              <a:t>DBSCAN Algorithm</a:t>
            </a:r>
            <a:endParaRPr lang="en-GB" sz="3600" dirty="0"/>
          </a:p>
        </p:txBody>
      </p:sp>
      <p:sp>
        <p:nvSpPr>
          <p:cNvPr id="20483" name="Rectangle 1027"/>
          <p:cNvSpPr>
            <a:spLocks noGrp="1" noChangeArrowheads="1"/>
          </p:cNvSpPr>
          <p:nvPr>
            <p:ph idx="1"/>
          </p:nvPr>
        </p:nvSpPr>
        <p:spPr/>
        <p:txBody>
          <a:bodyPr/>
          <a:lstStyle/>
          <a:p>
            <a:pPr marL="273050" indent="-273050">
              <a:lnSpc>
                <a:spcPct val="90000"/>
              </a:lnSpc>
            </a:pPr>
            <a:r>
              <a:rPr lang="en-GB" sz="2800" b="1" dirty="0"/>
              <a:t>Types of Data Points</a:t>
            </a:r>
          </a:p>
          <a:p>
            <a:pPr marL="628650" lvl="1" indent="-355600">
              <a:lnSpc>
                <a:spcPct val="90000"/>
              </a:lnSpc>
            </a:pPr>
            <a:r>
              <a:rPr lang="en-US" sz="2400" dirty="0"/>
              <a:t>Given:</a:t>
            </a:r>
          </a:p>
          <a:p>
            <a:pPr marL="1047750" lvl="2">
              <a:lnSpc>
                <a:spcPct val="90000"/>
              </a:lnSpc>
            </a:pPr>
            <a:r>
              <a:rPr lang="en-US" sz="2000" dirty="0" err="1"/>
              <a:t>Eps</a:t>
            </a:r>
            <a:r>
              <a:rPr lang="en-US" sz="2000" dirty="0"/>
              <a:t>: the radius</a:t>
            </a:r>
          </a:p>
          <a:p>
            <a:pPr marL="1047750" lvl="2">
              <a:lnSpc>
                <a:spcPct val="90000"/>
              </a:lnSpc>
              <a:spcAft>
                <a:spcPts val="4200"/>
              </a:spcAft>
            </a:pPr>
            <a:r>
              <a:rPr lang="en-US" sz="2000" dirty="0" err="1"/>
              <a:t>MinPts</a:t>
            </a:r>
            <a:r>
              <a:rPr lang="en-US" sz="2000" dirty="0"/>
              <a:t>: the minimum number of data points within </a:t>
            </a:r>
            <a:r>
              <a:rPr lang="en-US" sz="2000" dirty="0" err="1"/>
              <a:t>Eps</a:t>
            </a:r>
            <a:endParaRPr lang="en-US" sz="2000" dirty="0"/>
          </a:p>
          <a:p>
            <a:pPr marL="628650" lvl="1" indent="-355600">
              <a:lnSpc>
                <a:spcPct val="90000"/>
              </a:lnSpc>
            </a:pPr>
            <a:r>
              <a:rPr lang="en-US" sz="2400" dirty="0"/>
              <a:t>Core point c: </a:t>
            </a:r>
            <a:r>
              <a:rPr lang="en-US" sz="2000" dirty="0"/>
              <a:t>|</a:t>
            </a:r>
            <a:r>
              <a:rPr lang="en-US" sz="2000" dirty="0" err="1"/>
              <a:t>N</a:t>
            </a:r>
            <a:r>
              <a:rPr lang="en-US" sz="2000" baseline="-25000" dirty="0" err="1"/>
              <a:t>Eps</a:t>
            </a:r>
            <a:r>
              <a:rPr lang="en-US" sz="2000" dirty="0"/>
              <a:t>(c)| </a:t>
            </a:r>
            <a:r>
              <a:rPr lang="en-US" sz="2000" dirty="0">
                <a:sym typeface="Symbol" pitchFamily="18" charset="2"/>
              </a:rPr>
              <a:t> </a:t>
            </a:r>
            <a:r>
              <a:rPr lang="en-US" sz="2000" dirty="0" err="1"/>
              <a:t>MinPts</a:t>
            </a:r>
            <a:endParaRPr lang="en-US" sz="2000" dirty="0"/>
          </a:p>
          <a:p>
            <a:pPr marL="628650" lvl="1" indent="-355600">
              <a:lnSpc>
                <a:spcPct val="90000"/>
              </a:lnSpc>
            </a:pPr>
            <a:r>
              <a:rPr lang="en-US" sz="2400" dirty="0"/>
              <a:t>Border point b: </a:t>
            </a:r>
            <a:r>
              <a:rPr lang="en-US" sz="2000" dirty="0"/>
              <a:t>|</a:t>
            </a:r>
            <a:r>
              <a:rPr lang="en-US" sz="2000" dirty="0" err="1"/>
              <a:t>N</a:t>
            </a:r>
            <a:r>
              <a:rPr lang="en-US" sz="2000" baseline="-25000" dirty="0" err="1"/>
              <a:t>Eps</a:t>
            </a:r>
            <a:r>
              <a:rPr lang="en-US" sz="2000" dirty="0"/>
              <a:t>(b)| </a:t>
            </a:r>
            <a:r>
              <a:rPr lang="en-US" sz="2000" dirty="0">
                <a:sym typeface="Symbol" pitchFamily="18" charset="2"/>
              </a:rPr>
              <a:t>&lt; </a:t>
            </a:r>
            <a:r>
              <a:rPr lang="en-US" sz="2000" dirty="0" err="1"/>
              <a:t>MinPts</a:t>
            </a:r>
            <a:r>
              <a:rPr lang="en-US" sz="2000" dirty="0">
                <a:sym typeface="Symbol" pitchFamily="18" charset="2"/>
              </a:rPr>
              <a:t> and</a:t>
            </a:r>
            <a:r>
              <a:rPr lang="en-US" sz="2000" dirty="0"/>
              <a:t> </a:t>
            </a:r>
          </a:p>
          <a:p>
            <a:pPr marL="628650" lvl="1" indent="-355600">
              <a:lnSpc>
                <a:spcPct val="90000"/>
              </a:lnSpc>
              <a:buFontTx/>
              <a:buNone/>
            </a:pPr>
            <a:r>
              <a:rPr lang="en-US" sz="2000" dirty="0"/>
              <a:t>	b </a:t>
            </a:r>
            <a:r>
              <a:rPr lang="en-US" sz="2000" dirty="0">
                <a:sym typeface="Symbol" pitchFamily="18" charset="2"/>
              </a:rPr>
              <a:t> </a:t>
            </a:r>
            <a:r>
              <a:rPr lang="en-US" sz="2000" dirty="0" err="1"/>
              <a:t>N</a:t>
            </a:r>
            <a:r>
              <a:rPr lang="en-US" sz="2000" baseline="-25000" dirty="0" err="1"/>
              <a:t>Eps</a:t>
            </a:r>
            <a:r>
              <a:rPr lang="en-US" sz="2000" dirty="0"/>
              <a:t>(c) </a:t>
            </a:r>
            <a:r>
              <a:rPr lang="en-US" sz="2000" dirty="0">
                <a:sym typeface="Symbol" pitchFamily="18" charset="2"/>
              </a:rPr>
              <a:t>and</a:t>
            </a:r>
            <a:r>
              <a:rPr lang="en-US" sz="2000" dirty="0"/>
              <a:t> |</a:t>
            </a:r>
            <a:r>
              <a:rPr lang="en-US" sz="2000" dirty="0" err="1"/>
              <a:t>N</a:t>
            </a:r>
            <a:r>
              <a:rPr lang="en-US" sz="2000" baseline="-25000" dirty="0" err="1"/>
              <a:t>Eps</a:t>
            </a:r>
            <a:r>
              <a:rPr lang="en-US" sz="2000" dirty="0"/>
              <a:t>(c)| </a:t>
            </a:r>
            <a:r>
              <a:rPr lang="en-US" sz="2000" dirty="0">
                <a:sym typeface="Symbol" pitchFamily="18" charset="2"/>
              </a:rPr>
              <a:t> </a:t>
            </a:r>
            <a:r>
              <a:rPr lang="en-US" sz="2000" dirty="0" err="1"/>
              <a:t>MinPts</a:t>
            </a:r>
            <a:endParaRPr lang="en-US" sz="2000" dirty="0"/>
          </a:p>
          <a:p>
            <a:pPr marL="628650" lvl="1" indent="-355600">
              <a:lnSpc>
                <a:spcPct val="90000"/>
              </a:lnSpc>
            </a:pPr>
            <a:r>
              <a:rPr lang="en-US" sz="2400" dirty="0"/>
              <a:t>Noise point n: </a:t>
            </a:r>
            <a:r>
              <a:rPr lang="en-US" sz="2000" dirty="0"/>
              <a:t>Outside </a:t>
            </a:r>
            <a:r>
              <a:rPr lang="en-US" sz="2000" dirty="0" err="1"/>
              <a:t>Eps</a:t>
            </a:r>
            <a:r>
              <a:rPr lang="en-US" sz="2000" dirty="0"/>
              <a:t> of any core and |</a:t>
            </a:r>
            <a:r>
              <a:rPr lang="en-US" sz="2000" dirty="0" err="1"/>
              <a:t>N</a:t>
            </a:r>
            <a:r>
              <a:rPr lang="en-US" sz="2000" baseline="-25000" dirty="0" err="1"/>
              <a:t>Eps</a:t>
            </a:r>
            <a:r>
              <a:rPr lang="en-US" sz="2000" dirty="0"/>
              <a:t>(n)| </a:t>
            </a:r>
            <a:r>
              <a:rPr lang="en-US" sz="2000" dirty="0">
                <a:sym typeface="Symbol" pitchFamily="18" charset="2"/>
              </a:rPr>
              <a:t>&lt; </a:t>
            </a:r>
            <a:r>
              <a:rPr lang="en-US" sz="2000" dirty="0" err="1"/>
              <a:t>MinPts</a:t>
            </a:r>
            <a:endParaRPr lang="en-US" sz="2000" dirty="0"/>
          </a:p>
        </p:txBody>
      </p:sp>
      <p:grpSp>
        <p:nvGrpSpPr>
          <p:cNvPr id="3" name="Group 45"/>
          <p:cNvGrpSpPr>
            <a:grpSpLocks/>
          </p:cNvGrpSpPr>
          <p:nvPr/>
        </p:nvGrpSpPr>
        <p:grpSpPr bwMode="auto">
          <a:xfrm>
            <a:off x="6300788" y="3651250"/>
            <a:ext cx="2592387" cy="1649413"/>
            <a:chOff x="7106543" y="3960068"/>
            <a:chExt cx="1785937" cy="1190625"/>
          </a:xfrm>
        </p:grpSpPr>
        <p:sp>
          <p:nvSpPr>
            <p:cNvPr id="20500" name="Oval 4"/>
            <p:cNvSpPr>
              <a:spLocks noChangeArrowheads="1"/>
            </p:cNvSpPr>
            <p:nvPr/>
          </p:nvSpPr>
          <p:spPr bwMode="auto">
            <a:xfrm>
              <a:off x="8498780" y="4374406"/>
              <a:ext cx="76200" cy="76200"/>
            </a:xfrm>
            <a:prstGeom prst="ellipse">
              <a:avLst/>
            </a:prstGeom>
            <a:solidFill>
              <a:srgbClr val="0033CC"/>
            </a:solidFill>
            <a:ln w="9525">
              <a:solidFill>
                <a:schemeClr val="tx1"/>
              </a:solidFill>
              <a:round/>
              <a:headEnd/>
              <a:tailEnd/>
            </a:ln>
          </p:spPr>
          <p:txBody>
            <a:bodyPr wrap="none" anchor="ctr"/>
            <a:lstStyle/>
            <a:p>
              <a:endParaRPr lang="en-GB"/>
            </a:p>
          </p:txBody>
        </p:sp>
        <p:sp>
          <p:nvSpPr>
            <p:cNvPr id="20501" name="Oval 5"/>
            <p:cNvSpPr>
              <a:spLocks noChangeArrowheads="1"/>
            </p:cNvSpPr>
            <p:nvPr/>
          </p:nvSpPr>
          <p:spPr bwMode="auto">
            <a:xfrm>
              <a:off x="8270180" y="4526806"/>
              <a:ext cx="76200" cy="76200"/>
            </a:xfrm>
            <a:prstGeom prst="ellipse">
              <a:avLst/>
            </a:prstGeom>
            <a:solidFill>
              <a:srgbClr val="0033CC"/>
            </a:solidFill>
            <a:ln w="9525">
              <a:solidFill>
                <a:schemeClr val="tx1"/>
              </a:solidFill>
              <a:round/>
              <a:headEnd/>
              <a:tailEnd/>
            </a:ln>
          </p:spPr>
          <p:txBody>
            <a:bodyPr wrap="none" anchor="ctr"/>
            <a:lstStyle/>
            <a:p>
              <a:endParaRPr lang="en-GB"/>
            </a:p>
          </p:txBody>
        </p:sp>
        <p:sp>
          <p:nvSpPr>
            <p:cNvPr id="20502" name="Oval 6"/>
            <p:cNvSpPr>
              <a:spLocks noChangeArrowheads="1"/>
            </p:cNvSpPr>
            <p:nvPr/>
          </p:nvSpPr>
          <p:spPr bwMode="auto">
            <a:xfrm>
              <a:off x="8574980" y="4603006"/>
              <a:ext cx="76200" cy="76200"/>
            </a:xfrm>
            <a:prstGeom prst="ellipse">
              <a:avLst/>
            </a:prstGeom>
            <a:solidFill>
              <a:srgbClr val="0033CC"/>
            </a:solidFill>
            <a:ln w="9525">
              <a:solidFill>
                <a:schemeClr val="tx1"/>
              </a:solidFill>
              <a:round/>
              <a:headEnd/>
              <a:tailEnd/>
            </a:ln>
          </p:spPr>
          <p:txBody>
            <a:bodyPr wrap="none" anchor="ctr"/>
            <a:lstStyle/>
            <a:p>
              <a:endParaRPr lang="en-GB"/>
            </a:p>
          </p:txBody>
        </p:sp>
        <p:sp>
          <p:nvSpPr>
            <p:cNvPr id="20503" name="Oval 7"/>
            <p:cNvSpPr>
              <a:spLocks noChangeArrowheads="1"/>
            </p:cNvSpPr>
            <p:nvPr/>
          </p:nvSpPr>
          <p:spPr bwMode="auto">
            <a:xfrm>
              <a:off x="8193980" y="4298206"/>
              <a:ext cx="76200" cy="76200"/>
            </a:xfrm>
            <a:prstGeom prst="ellipse">
              <a:avLst/>
            </a:prstGeom>
            <a:solidFill>
              <a:srgbClr val="FF9900"/>
            </a:solidFill>
            <a:ln w="9525">
              <a:solidFill>
                <a:schemeClr val="tx1"/>
              </a:solidFill>
              <a:round/>
              <a:headEnd/>
              <a:tailEnd/>
            </a:ln>
          </p:spPr>
          <p:txBody>
            <a:bodyPr wrap="none" anchor="ctr"/>
            <a:lstStyle/>
            <a:p>
              <a:endParaRPr lang="en-GB"/>
            </a:p>
          </p:txBody>
        </p:sp>
        <p:sp>
          <p:nvSpPr>
            <p:cNvPr id="20504" name="Oval 8"/>
            <p:cNvSpPr>
              <a:spLocks noChangeArrowheads="1"/>
            </p:cNvSpPr>
            <p:nvPr/>
          </p:nvSpPr>
          <p:spPr bwMode="auto">
            <a:xfrm>
              <a:off x="8270180" y="4755406"/>
              <a:ext cx="76200" cy="76200"/>
            </a:xfrm>
            <a:prstGeom prst="ellipse">
              <a:avLst/>
            </a:prstGeom>
            <a:solidFill>
              <a:srgbClr val="FF9900"/>
            </a:solidFill>
            <a:ln w="9525">
              <a:solidFill>
                <a:schemeClr val="tx1"/>
              </a:solidFill>
              <a:round/>
              <a:headEnd/>
              <a:tailEnd/>
            </a:ln>
          </p:spPr>
          <p:txBody>
            <a:bodyPr wrap="none" anchor="ctr"/>
            <a:lstStyle/>
            <a:p>
              <a:endParaRPr lang="en-GB"/>
            </a:p>
          </p:txBody>
        </p:sp>
        <p:sp>
          <p:nvSpPr>
            <p:cNvPr id="20505" name="Oval 9"/>
            <p:cNvSpPr>
              <a:spLocks noChangeArrowheads="1"/>
            </p:cNvSpPr>
            <p:nvPr/>
          </p:nvSpPr>
          <p:spPr bwMode="auto">
            <a:xfrm>
              <a:off x="8020943" y="4728418"/>
              <a:ext cx="76200" cy="76200"/>
            </a:xfrm>
            <a:prstGeom prst="ellipse">
              <a:avLst/>
            </a:prstGeom>
            <a:solidFill>
              <a:srgbClr val="FF9900"/>
            </a:solidFill>
            <a:ln w="9525">
              <a:solidFill>
                <a:schemeClr val="tx1"/>
              </a:solidFill>
              <a:round/>
              <a:headEnd/>
              <a:tailEnd/>
            </a:ln>
          </p:spPr>
          <p:txBody>
            <a:bodyPr wrap="none" anchor="ctr"/>
            <a:lstStyle/>
            <a:p>
              <a:endParaRPr lang="en-GB"/>
            </a:p>
          </p:txBody>
        </p:sp>
        <p:sp>
          <p:nvSpPr>
            <p:cNvPr id="20506" name="Oval 10"/>
            <p:cNvSpPr>
              <a:spLocks noChangeArrowheads="1"/>
            </p:cNvSpPr>
            <p:nvPr/>
          </p:nvSpPr>
          <p:spPr bwMode="auto">
            <a:xfrm>
              <a:off x="8422580" y="4679206"/>
              <a:ext cx="76200" cy="76200"/>
            </a:xfrm>
            <a:prstGeom prst="ellipse">
              <a:avLst/>
            </a:prstGeom>
            <a:solidFill>
              <a:srgbClr val="FF9900"/>
            </a:solidFill>
            <a:ln w="9525">
              <a:solidFill>
                <a:schemeClr val="tx1"/>
              </a:solidFill>
              <a:round/>
              <a:headEnd/>
              <a:tailEnd/>
            </a:ln>
          </p:spPr>
          <p:txBody>
            <a:bodyPr wrap="none" anchor="ctr"/>
            <a:lstStyle/>
            <a:p>
              <a:endParaRPr lang="en-GB"/>
            </a:p>
          </p:txBody>
        </p:sp>
        <p:sp>
          <p:nvSpPr>
            <p:cNvPr id="20507" name="Oval 11"/>
            <p:cNvSpPr>
              <a:spLocks noChangeArrowheads="1"/>
            </p:cNvSpPr>
            <p:nvPr/>
          </p:nvSpPr>
          <p:spPr bwMode="auto">
            <a:xfrm>
              <a:off x="7431980" y="4755406"/>
              <a:ext cx="76200" cy="76200"/>
            </a:xfrm>
            <a:prstGeom prst="ellipse">
              <a:avLst/>
            </a:prstGeom>
            <a:solidFill>
              <a:schemeClr val="tx1"/>
            </a:solidFill>
            <a:ln w="9525">
              <a:solidFill>
                <a:schemeClr val="tx1"/>
              </a:solidFill>
              <a:round/>
              <a:headEnd/>
              <a:tailEnd/>
            </a:ln>
          </p:spPr>
          <p:txBody>
            <a:bodyPr wrap="none" anchor="ctr"/>
            <a:lstStyle/>
            <a:p>
              <a:endParaRPr lang="en-GB"/>
            </a:p>
          </p:txBody>
        </p:sp>
        <p:sp>
          <p:nvSpPr>
            <p:cNvPr id="20508" name="Oval 12"/>
            <p:cNvSpPr>
              <a:spLocks noChangeArrowheads="1"/>
            </p:cNvSpPr>
            <p:nvPr/>
          </p:nvSpPr>
          <p:spPr bwMode="auto">
            <a:xfrm>
              <a:off x="7997130" y="4260106"/>
              <a:ext cx="76200" cy="76200"/>
            </a:xfrm>
            <a:prstGeom prst="ellipse">
              <a:avLst/>
            </a:prstGeom>
            <a:solidFill>
              <a:srgbClr val="FF9900"/>
            </a:solidFill>
            <a:ln w="9525">
              <a:solidFill>
                <a:schemeClr val="tx1"/>
              </a:solidFill>
              <a:round/>
              <a:headEnd/>
              <a:tailEnd/>
            </a:ln>
          </p:spPr>
          <p:txBody>
            <a:bodyPr wrap="none" anchor="ctr"/>
            <a:lstStyle/>
            <a:p>
              <a:endParaRPr lang="en-GB"/>
            </a:p>
          </p:txBody>
        </p:sp>
        <p:sp>
          <p:nvSpPr>
            <p:cNvPr id="20509" name="Oval 13"/>
            <p:cNvSpPr>
              <a:spLocks noChangeArrowheads="1"/>
            </p:cNvSpPr>
            <p:nvPr/>
          </p:nvSpPr>
          <p:spPr bwMode="auto">
            <a:xfrm>
              <a:off x="7944743" y="4195018"/>
              <a:ext cx="719137" cy="719138"/>
            </a:xfrm>
            <a:prstGeom prst="ellipse">
              <a:avLst/>
            </a:prstGeom>
            <a:noFill/>
            <a:ln w="9525">
              <a:solidFill>
                <a:schemeClr val="tx1"/>
              </a:solidFill>
              <a:round/>
              <a:headEnd/>
              <a:tailEnd/>
            </a:ln>
          </p:spPr>
          <p:txBody>
            <a:bodyPr wrap="none" anchor="ctr"/>
            <a:lstStyle/>
            <a:p>
              <a:endParaRPr lang="en-GB"/>
            </a:p>
          </p:txBody>
        </p:sp>
        <p:sp>
          <p:nvSpPr>
            <p:cNvPr id="20510" name="Oval 14"/>
            <p:cNvSpPr>
              <a:spLocks noChangeArrowheads="1"/>
            </p:cNvSpPr>
            <p:nvPr/>
          </p:nvSpPr>
          <p:spPr bwMode="auto">
            <a:xfrm>
              <a:off x="7679630" y="4417268"/>
              <a:ext cx="719138" cy="719138"/>
            </a:xfrm>
            <a:prstGeom prst="ellipse">
              <a:avLst/>
            </a:prstGeom>
            <a:noFill/>
            <a:ln w="9525">
              <a:solidFill>
                <a:schemeClr val="tx1"/>
              </a:solidFill>
              <a:round/>
              <a:headEnd/>
              <a:tailEnd/>
            </a:ln>
          </p:spPr>
          <p:txBody>
            <a:bodyPr wrap="none" anchor="ctr"/>
            <a:lstStyle/>
            <a:p>
              <a:endParaRPr lang="en-GB"/>
            </a:p>
          </p:txBody>
        </p:sp>
        <p:sp>
          <p:nvSpPr>
            <p:cNvPr id="20511" name="Oval 15"/>
            <p:cNvSpPr>
              <a:spLocks noChangeArrowheads="1"/>
            </p:cNvSpPr>
            <p:nvPr/>
          </p:nvSpPr>
          <p:spPr bwMode="auto">
            <a:xfrm>
              <a:off x="7673280" y="3960068"/>
              <a:ext cx="719138" cy="719138"/>
            </a:xfrm>
            <a:prstGeom prst="ellipse">
              <a:avLst/>
            </a:prstGeom>
            <a:noFill/>
            <a:ln w="9525">
              <a:solidFill>
                <a:schemeClr val="tx1"/>
              </a:solidFill>
              <a:round/>
              <a:headEnd/>
              <a:tailEnd/>
            </a:ln>
          </p:spPr>
          <p:txBody>
            <a:bodyPr wrap="none" anchor="ctr"/>
            <a:lstStyle/>
            <a:p>
              <a:endParaRPr lang="en-GB"/>
            </a:p>
          </p:txBody>
        </p:sp>
        <p:sp>
          <p:nvSpPr>
            <p:cNvPr id="20512" name="Oval 16"/>
            <p:cNvSpPr>
              <a:spLocks noChangeArrowheads="1"/>
            </p:cNvSpPr>
            <p:nvPr/>
          </p:nvSpPr>
          <p:spPr bwMode="auto">
            <a:xfrm>
              <a:off x="7106543" y="4431556"/>
              <a:ext cx="719137" cy="719137"/>
            </a:xfrm>
            <a:prstGeom prst="ellipse">
              <a:avLst/>
            </a:prstGeom>
            <a:noFill/>
            <a:ln w="9525">
              <a:solidFill>
                <a:schemeClr val="tx1"/>
              </a:solidFill>
              <a:round/>
              <a:headEnd/>
              <a:tailEnd/>
            </a:ln>
          </p:spPr>
          <p:txBody>
            <a:bodyPr wrap="none" anchor="ctr"/>
            <a:lstStyle/>
            <a:p>
              <a:endParaRPr lang="en-GB"/>
            </a:p>
          </p:txBody>
        </p:sp>
        <p:sp>
          <p:nvSpPr>
            <p:cNvPr id="20513" name="Oval 17"/>
            <p:cNvSpPr>
              <a:spLocks noChangeArrowheads="1"/>
            </p:cNvSpPr>
            <p:nvPr/>
          </p:nvSpPr>
          <p:spPr bwMode="auto">
            <a:xfrm>
              <a:off x="7584380" y="4526806"/>
              <a:ext cx="76200" cy="76200"/>
            </a:xfrm>
            <a:prstGeom prst="ellipse">
              <a:avLst/>
            </a:prstGeom>
            <a:solidFill>
              <a:schemeClr val="tx1"/>
            </a:solidFill>
            <a:ln w="9525">
              <a:solidFill>
                <a:schemeClr val="tx1"/>
              </a:solidFill>
              <a:round/>
              <a:headEnd/>
              <a:tailEnd/>
            </a:ln>
          </p:spPr>
          <p:txBody>
            <a:bodyPr wrap="none" anchor="ctr"/>
            <a:lstStyle/>
            <a:p>
              <a:endParaRPr lang="en-GB"/>
            </a:p>
          </p:txBody>
        </p:sp>
        <p:sp>
          <p:nvSpPr>
            <p:cNvPr id="20514" name="Oval 19"/>
            <p:cNvSpPr>
              <a:spLocks noChangeArrowheads="1"/>
            </p:cNvSpPr>
            <p:nvPr/>
          </p:nvSpPr>
          <p:spPr bwMode="auto">
            <a:xfrm>
              <a:off x="8498780" y="4145806"/>
              <a:ext cx="76200" cy="76200"/>
            </a:xfrm>
            <a:prstGeom prst="ellipse">
              <a:avLst/>
            </a:prstGeom>
            <a:solidFill>
              <a:srgbClr val="FF9900"/>
            </a:solidFill>
            <a:ln w="9525">
              <a:solidFill>
                <a:schemeClr val="tx1"/>
              </a:solidFill>
              <a:round/>
              <a:headEnd/>
              <a:tailEnd/>
            </a:ln>
          </p:spPr>
          <p:txBody>
            <a:bodyPr wrap="none" anchor="ctr"/>
            <a:lstStyle/>
            <a:p>
              <a:endParaRPr lang="en-GB"/>
            </a:p>
          </p:txBody>
        </p:sp>
        <p:sp>
          <p:nvSpPr>
            <p:cNvPr id="20515" name="Oval 20"/>
            <p:cNvSpPr>
              <a:spLocks noChangeArrowheads="1"/>
            </p:cNvSpPr>
            <p:nvPr/>
          </p:nvSpPr>
          <p:spPr bwMode="auto">
            <a:xfrm>
              <a:off x="8727380" y="4450606"/>
              <a:ext cx="76200" cy="76200"/>
            </a:xfrm>
            <a:prstGeom prst="ellipse">
              <a:avLst/>
            </a:prstGeom>
            <a:solidFill>
              <a:srgbClr val="FF9900"/>
            </a:solidFill>
            <a:ln w="9525">
              <a:solidFill>
                <a:schemeClr val="tx1"/>
              </a:solidFill>
              <a:round/>
              <a:headEnd/>
              <a:tailEnd/>
            </a:ln>
          </p:spPr>
          <p:txBody>
            <a:bodyPr wrap="none" anchor="ctr"/>
            <a:lstStyle/>
            <a:p>
              <a:endParaRPr lang="en-GB"/>
            </a:p>
          </p:txBody>
        </p:sp>
        <p:sp>
          <p:nvSpPr>
            <p:cNvPr id="20516" name="Oval 21"/>
            <p:cNvSpPr>
              <a:spLocks noChangeArrowheads="1"/>
            </p:cNvSpPr>
            <p:nvPr/>
          </p:nvSpPr>
          <p:spPr bwMode="auto">
            <a:xfrm>
              <a:off x="8727380" y="4145806"/>
              <a:ext cx="76200" cy="76200"/>
            </a:xfrm>
            <a:prstGeom prst="ellipse">
              <a:avLst/>
            </a:prstGeom>
            <a:solidFill>
              <a:srgbClr val="FF9900"/>
            </a:solidFill>
            <a:ln w="9525">
              <a:solidFill>
                <a:schemeClr val="tx1"/>
              </a:solidFill>
              <a:round/>
              <a:headEnd/>
              <a:tailEnd/>
            </a:ln>
          </p:spPr>
          <p:txBody>
            <a:bodyPr wrap="none" anchor="ctr"/>
            <a:lstStyle/>
            <a:p>
              <a:endParaRPr lang="en-GB"/>
            </a:p>
          </p:txBody>
        </p:sp>
        <p:sp>
          <p:nvSpPr>
            <p:cNvPr id="20517" name="Oval 22"/>
            <p:cNvSpPr>
              <a:spLocks noChangeArrowheads="1"/>
            </p:cNvSpPr>
            <p:nvPr/>
          </p:nvSpPr>
          <p:spPr bwMode="auto">
            <a:xfrm>
              <a:off x="8173343" y="4042618"/>
              <a:ext cx="719137" cy="719138"/>
            </a:xfrm>
            <a:prstGeom prst="ellipse">
              <a:avLst/>
            </a:prstGeom>
            <a:noFill/>
            <a:ln w="9525">
              <a:solidFill>
                <a:schemeClr val="tx1"/>
              </a:solidFill>
              <a:round/>
              <a:headEnd/>
              <a:tailEnd/>
            </a:ln>
          </p:spPr>
          <p:txBody>
            <a:bodyPr wrap="none" anchor="ctr"/>
            <a:lstStyle/>
            <a:p>
              <a:endParaRPr lang="en-GB"/>
            </a:p>
          </p:txBody>
        </p:sp>
      </p:grpSp>
      <p:grpSp>
        <p:nvGrpSpPr>
          <p:cNvPr id="4" name="Group 23"/>
          <p:cNvGrpSpPr>
            <a:grpSpLocks/>
          </p:cNvGrpSpPr>
          <p:nvPr/>
        </p:nvGrpSpPr>
        <p:grpSpPr bwMode="auto">
          <a:xfrm>
            <a:off x="6227763" y="5537200"/>
            <a:ext cx="733425" cy="366713"/>
            <a:chOff x="4272" y="3592"/>
            <a:chExt cx="462" cy="231"/>
          </a:xfrm>
        </p:grpSpPr>
        <p:sp>
          <p:nvSpPr>
            <p:cNvPr id="20498" name="Oval 24"/>
            <p:cNvSpPr>
              <a:spLocks noChangeArrowheads="1"/>
            </p:cNvSpPr>
            <p:nvPr/>
          </p:nvSpPr>
          <p:spPr bwMode="auto">
            <a:xfrm>
              <a:off x="4272" y="3696"/>
              <a:ext cx="48" cy="48"/>
            </a:xfrm>
            <a:prstGeom prst="ellipse">
              <a:avLst/>
            </a:prstGeom>
            <a:solidFill>
              <a:schemeClr val="tx1"/>
            </a:solidFill>
            <a:ln w="9525">
              <a:solidFill>
                <a:schemeClr val="tx1"/>
              </a:solidFill>
              <a:round/>
              <a:headEnd/>
              <a:tailEnd/>
            </a:ln>
          </p:spPr>
          <p:txBody>
            <a:bodyPr wrap="none" anchor="ctr"/>
            <a:lstStyle/>
            <a:p>
              <a:endParaRPr lang="en-GB"/>
            </a:p>
          </p:txBody>
        </p:sp>
        <p:sp>
          <p:nvSpPr>
            <p:cNvPr id="20499" name="Text Box 25"/>
            <p:cNvSpPr txBox="1">
              <a:spLocks noChangeArrowheads="1"/>
            </p:cNvSpPr>
            <p:nvPr/>
          </p:nvSpPr>
          <p:spPr bwMode="auto">
            <a:xfrm>
              <a:off x="4296" y="3592"/>
              <a:ext cx="438" cy="231"/>
            </a:xfrm>
            <a:prstGeom prst="rect">
              <a:avLst/>
            </a:prstGeom>
            <a:noFill/>
            <a:ln w="9525">
              <a:noFill/>
              <a:miter lim="800000"/>
              <a:headEnd/>
              <a:tailEnd/>
            </a:ln>
          </p:spPr>
          <p:txBody>
            <a:bodyPr wrap="none">
              <a:spAutoFit/>
            </a:bodyPr>
            <a:lstStyle/>
            <a:p>
              <a:r>
                <a:rPr lang="en-GB" b="1">
                  <a:latin typeface="Arial Narrow" pitchFamily="34" charset="0"/>
                </a:rPr>
                <a:t>Noise</a:t>
              </a:r>
            </a:p>
          </p:txBody>
        </p:sp>
      </p:grpSp>
      <p:grpSp>
        <p:nvGrpSpPr>
          <p:cNvPr id="5" name="Group 26"/>
          <p:cNvGrpSpPr>
            <a:grpSpLocks/>
          </p:cNvGrpSpPr>
          <p:nvPr/>
        </p:nvGrpSpPr>
        <p:grpSpPr bwMode="auto">
          <a:xfrm>
            <a:off x="7164388" y="5557838"/>
            <a:ext cx="817562" cy="366712"/>
            <a:chOff x="4755" y="3592"/>
            <a:chExt cx="515" cy="231"/>
          </a:xfrm>
        </p:grpSpPr>
        <p:sp>
          <p:nvSpPr>
            <p:cNvPr id="20496" name="Oval 27"/>
            <p:cNvSpPr>
              <a:spLocks noChangeArrowheads="1"/>
            </p:cNvSpPr>
            <p:nvPr/>
          </p:nvSpPr>
          <p:spPr bwMode="auto">
            <a:xfrm>
              <a:off x="4755" y="3696"/>
              <a:ext cx="48" cy="48"/>
            </a:xfrm>
            <a:prstGeom prst="ellipse">
              <a:avLst/>
            </a:prstGeom>
            <a:solidFill>
              <a:srgbClr val="FF9900"/>
            </a:solidFill>
            <a:ln w="9525">
              <a:solidFill>
                <a:schemeClr val="tx1"/>
              </a:solidFill>
              <a:round/>
              <a:headEnd/>
              <a:tailEnd/>
            </a:ln>
          </p:spPr>
          <p:txBody>
            <a:bodyPr wrap="none" anchor="ctr"/>
            <a:lstStyle/>
            <a:p>
              <a:endParaRPr lang="en-GB"/>
            </a:p>
          </p:txBody>
        </p:sp>
        <p:sp>
          <p:nvSpPr>
            <p:cNvPr id="20497" name="Text Box 28"/>
            <p:cNvSpPr txBox="1">
              <a:spLocks noChangeArrowheads="1"/>
            </p:cNvSpPr>
            <p:nvPr/>
          </p:nvSpPr>
          <p:spPr bwMode="auto">
            <a:xfrm>
              <a:off x="4767" y="3592"/>
              <a:ext cx="503" cy="231"/>
            </a:xfrm>
            <a:prstGeom prst="rect">
              <a:avLst/>
            </a:prstGeom>
            <a:noFill/>
            <a:ln w="9525">
              <a:noFill/>
              <a:miter lim="800000"/>
              <a:headEnd/>
              <a:tailEnd/>
            </a:ln>
          </p:spPr>
          <p:txBody>
            <a:bodyPr wrap="none">
              <a:spAutoFit/>
            </a:bodyPr>
            <a:lstStyle/>
            <a:p>
              <a:r>
                <a:rPr lang="en-GB" b="1">
                  <a:latin typeface="Arial Narrow" pitchFamily="34" charset="0"/>
                </a:rPr>
                <a:t>Border</a:t>
              </a:r>
            </a:p>
          </p:txBody>
        </p:sp>
      </p:grpSp>
      <p:grpSp>
        <p:nvGrpSpPr>
          <p:cNvPr id="6" name="Group 29"/>
          <p:cNvGrpSpPr>
            <a:grpSpLocks/>
          </p:cNvGrpSpPr>
          <p:nvPr/>
        </p:nvGrpSpPr>
        <p:grpSpPr bwMode="auto">
          <a:xfrm>
            <a:off x="8199438" y="5562600"/>
            <a:ext cx="635000" cy="366713"/>
            <a:chOff x="5232" y="3592"/>
            <a:chExt cx="400" cy="231"/>
          </a:xfrm>
        </p:grpSpPr>
        <p:sp>
          <p:nvSpPr>
            <p:cNvPr id="20494" name="Oval 30"/>
            <p:cNvSpPr>
              <a:spLocks noChangeArrowheads="1"/>
            </p:cNvSpPr>
            <p:nvPr/>
          </p:nvSpPr>
          <p:spPr bwMode="auto">
            <a:xfrm>
              <a:off x="5232" y="3696"/>
              <a:ext cx="48" cy="48"/>
            </a:xfrm>
            <a:prstGeom prst="ellipse">
              <a:avLst/>
            </a:prstGeom>
            <a:solidFill>
              <a:srgbClr val="0033CC"/>
            </a:solidFill>
            <a:ln w="9525">
              <a:solidFill>
                <a:schemeClr val="tx1"/>
              </a:solidFill>
              <a:round/>
              <a:headEnd/>
              <a:tailEnd/>
            </a:ln>
          </p:spPr>
          <p:txBody>
            <a:bodyPr wrap="none" anchor="ctr"/>
            <a:lstStyle/>
            <a:p>
              <a:endParaRPr lang="en-GB"/>
            </a:p>
          </p:txBody>
        </p:sp>
        <p:sp>
          <p:nvSpPr>
            <p:cNvPr id="20495" name="Text Box 31"/>
            <p:cNvSpPr txBox="1">
              <a:spLocks noChangeArrowheads="1"/>
            </p:cNvSpPr>
            <p:nvPr/>
          </p:nvSpPr>
          <p:spPr bwMode="auto">
            <a:xfrm>
              <a:off x="5247" y="3592"/>
              <a:ext cx="385" cy="231"/>
            </a:xfrm>
            <a:prstGeom prst="rect">
              <a:avLst/>
            </a:prstGeom>
            <a:noFill/>
            <a:ln w="9525">
              <a:noFill/>
              <a:miter lim="800000"/>
              <a:headEnd/>
              <a:tailEnd/>
            </a:ln>
          </p:spPr>
          <p:txBody>
            <a:bodyPr wrap="none">
              <a:spAutoFit/>
            </a:bodyPr>
            <a:lstStyle/>
            <a:p>
              <a:r>
                <a:rPr lang="en-GB" b="1">
                  <a:latin typeface="Arial Narrow" pitchFamily="34" charset="0"/>
                </a:rPr>
                <a:t>Core</a:t>
              </a:r>
            </a:p>
          </p:txBody>
        </p:sp>
      </p:grpSp>
      <p:sp>
        <p:nvSpPr>
          <p:cNvPr id="20489" name="Oval 14"/>
          <p:cNvSpPr>
            <a:spLocks noChangeArrowheads="1"/>
          </p:cNvSpPr>
          <p:nvPr/>
        </p:nvSpPr>
        <p:spPr bwMode="auto">
          <a:xfrm>
            <a:off x="7605713" y="2247900"/>
            <a:ext cx="935037" cy="863600"/>
          </a:xfrm>
          <a:prstGeom prst="ellipse">
            <a:avLst/>
          </a:prstGeom>
          <a:solidFill>
            <a:schemeClr val="bg1">
              <a:lumMod val="85000"/>
            </a:schemeClr>
          </a:solidFill>
          <a:ln w="9525">
            <a:solidFill>
              <a:schemeClr val="tx1"/>
            </a:solidFill>
            <a:round/>
            <a:headEnd/>
            <a:tailEnd/>
          </a:ln>
        </p:spPr>
        <p:txBody>
          <a:bodyPr wrap="none" anchor="ctr"/>
          <a:lstStyle/>
          <a:p>
            <a:endParaRPr lang="en-GB"/>
          </a:p>
        </p:txBody>
      </p:sp>
      <p:sp>
        <p:nvSpPr>
          <p:cNvPr id="2" name="Oval 9"/>
          <p:cNvSpPr>
            <a:spLocks noChangeArrowheads="1"/>
          </p:cNvSpPr>
          <p:nvPr/>
        </p:nvSpPr>
        <p:spPr bwMode="auto">
          <a:xfrm>
            <a:off x="8027988" y="2636838"/>
            <a:ext cx="76200" cy="76200"/>
          </a:xfrm>
          <a:prstGeom prst="ellipse">
            <a:avLst/>
          </a:prstGeom>
          <a:solidFill>
            <a:schemeClr val="tx1"/>
          </a:solidFill>
          <a:ln w="9525">
            <a:solidFill>
              <a:schemeClr val="tx1"/>
            </a:solidFill>
            <a:round/>
            <a:headEnd/>
            <a:tailEnd/>
          </a:ln>
        </p:spPr>
        <p:txBody>
          <a:bodyPr wrap="none" anchor="ctr"/>
          <a:lstStyle/>
          <a:p>
            <a:endParaRPr lang="en-GB"/>
          </a:p>
        </p:txBody>
      </p:sp>
      <p:sp>
        <p:nvSpPr>
          <p:cNvPr id="20490" name="TextBox 32"/>
          <p:cNvSpPr txBox="1">
            <a:spLocks noChangeArrowheads="1"/>
          </p:cNvSpPr>
          <p:nvPr/>
        </p:nvSpPr>
        <p:spPr bwMode="auto">
          <a:xfrm>
            <a:off x="7956550" y="2659063"/>
            <a:ext cx="241300" cy="338137"/>
          </a:xfrm>
          <a:prstGeom prst="rect">
            <a:avLst/>
          </a:prstGeom>
          <a:noFill/>
          <a:ln w="9525">
            <a:noFill/>
            <a:miter lim="800000"/>
            <a:headEnd/>
            <a:tailEnd/>
          </a:ln>
        </p:spPr>
        <p:txBody>
          <a:bodyPr wrap="none">
            <a:spAutoFit/>
          </a:bodyPr>
          <a:lstStyle/>
          <a:p>
            <a:r>
              <a:rPr lang="en-GB" sz="1600" b="1">
                <a:latin typeface="Arial Narrow" pitchFamily="34" charset="0"/>
              </a:rPr>
              <a:t>t</a:t>
            </a:r>
          </a:p>
        </p:txBody>
      </p:sp>
      <p:sp>
        <p:nvSpPr>
          <p:cNvPr id="20491" name="TextBox 43"/>
          <p:cNvSpPr txBox="1">
            <a:spLocks noChangeArrowheads="1"/>
          </p:cNvSpPr>
          <p:nvPr/>
        </p:nvSpPr>
        <p:spPr bwMode="auto">
          <a:xfrm>
            <a:off x="8037513" y="2368550"/>
            <a:ext cx="492125" cy="339725"/>
          </a:xfrm>
          <a:prstGeom prst="rect">
            <a:avLst/>
          </a:prstGeom>
          <a:noFill/>
          <a:ln w="9525">
            <a:noFill/>
            <a:miter lim="800000"/>
            <a:headEnd/>
            <a:tailEnd/>
          </a:ln>
        </p:spPr>
        <p:txBody>
          <a:bodyPr wrap="none">
            <a:spAutoFit/>
          </a:bodyPr>
          <a:lstStyle/>
          <a:p>
            <a:r>
              <a:rPr lang="en-GB" sz="1600" b="1">
                <a:latin typeface="Arial Narrow" pitchFamily="34" charset="0"/>
              </a:rPr>
              <a:t>Eps</a:t>
            </a:r>
          </a:p>
        </p:txBody>
      </p:sp>
      <p:sp>
        <p:nvSpPr>
          <p:cNvPr id="45" name="Rectangular Callout 44"/>
          <p:cNvSpPr/>
          <p:nvPr/>
        </p:nvSpPr>
        <p:spPr>
          <a:xfrm>
            <a:off x="6588125" y="1989138"/>
            <a:ext cx="936625" cy="503237"/>
          </a:xfrm>
          <a:prstGeom prst="wedgeRectCallout">
            <a:avLst>
              <a:gd name="adj1" fmla="val 83299"/>
              <a:gd name="adj2" fmla="val 91594"/>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solidFill>
                  <a:schemeClr val="tx1"/>
                </a:solidFill>
                <a:latin typeface="Arial" charset="0"/>
              </a:rPr>
              <a:t>N</a:t>
            </a:r>
            <a:r>
              <a:rPr lang="en-US" baseline="-25000">
                <a:solidFill>
                  <a:schemeClr val="tx1"/>
                </a:solidFill>
                <a:latin typeface="Arial" charset="0"/>
              </a:rPr>
              <a:t>Eps</a:t>
            </a:r>
            <a:r>
              <a:rPr lang="en-US">
                <a:solidFill>
                  <a:schemeClr val="tx1"/>
                </a:solidFill>
                <a:latin typeface="Arial" charset="0"/>
              </a:rPr>
              <a:t>(t)</a:t>
            </a:r>
            <a:endParaRPr lang="en-GB">
              <a:solidFill>
                <a:schemeClr val="tx1"/>
              </a:solidFill>
              <a:latin typeface="Arial" charset="0"/>
            </a:endParaRPr>
          </a:p>
        </p:txBody>
      </p:sp>
      <p:cxnSp>
        <p:nvCxnSpPr>
          <p:cNvPr id="40" name="Straight Arrow Connector 39"/>
          <p:cNvCxnSpPr>
            <a:endCxn id="20489" idx="6"/>
          </p:cNvCxnSpPr>
          <p:nvPr/>
        </p:nvCxnSpPr>
        <p:spPr>
          <a:xfrm>
            <a:off x="8077200" y="2674938"/>
            <a:ext cx="463550" cy="4762"/>
          </a:xfrm>
          <a:prstGeom prst="straightConnector1">
            <a:avLst/>
          </a:prstGeom>
          <a:ln>
            <a:solidFill>
              <a:schemeClr val="tx1"/>
            </a:solidFill>
            <a:tailEnd type="stealth" w="sm"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665343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1026"/>
          <p:cNvSpPr>
            <a:spLocks noGrp="1" noChangeArrowheads="1"/>
          </p:cNvSpPr>
          <p:nvPr>
            <p:ph type="title"/>
          </p:nvPr>
        </p:nvSpPr>
        <p:spPr/>
        <p:txBody>
          <a:bodyPr>
            <a:normAutofit fontScale="90000"/>
          </a:bodyPr>
          <a:lstStyle/>
          <a:p>
            <a:r>
              <a:rPr lang="en-GB" sz="3600" b="1" dirty="0"/>
              <a:t>DBSCAN Algorithm</a:t>
            </a:r>
            <a:endParaRPr lang="en-GB" sz="3600" dirty="0"/>
          </a:p>
        </p:txBody>
      </p:sp>
      <p:sp>
        <p:nvSpPr>
          <p:cNvPr id="21507" name="Rectangle 1027"/>
          <p:cNvSpPr>
            <a:spLocks noGrp="1" noChangeArrowheads="1"/>
          </p:cNvSpPr>
          <p:nvPr>
            <p:ph idx="1"/>
          </p:nvPr>
        </p:nvSpPr>
        <p:spPr/>
        <p:txBody>
          <a:bodyPr/>
          <a:lstStyle/>
          <a:p>
            <a:pPr marL="273050" indent="-273050">
              <a:lnSpc>
                <a:spcPct val="90000"/>
              </a:lnSpc>
            </a:pPr>
            <a:r>
              <a:rPr lang="en-GB" sz="2800" b="1" dirty="0"/>
              <a:t>Density Reachable</a:t>
            </a:r>
          </a:p>
          <a:p>
            <a:pPr marL="471488" lvl="1" indent="-273050">
              <a:lnSpc>
                <a:spcPct val="90000"/>
              </a:lnSpc>
            </a:pPr>
            <a:r>
              <a:rPr lang="en-GB" sz="2400" b="1" dirty="0"/>
              <a:t>Density reachable</a:t>
            </a:r>
          </a:p>
          <a:p>
            <a:pPr marL="471488" lvl="1" indent="-273050">
              <a:lnSpc>
                <a:spcPct val="90000"/>
              </a:lnSpc>
            </a:pPr>
            <a:r>
              <a:rPr lang="en-GB" sz="2400" b="1" dirty="0"/>
              <a:t>Direct density reachable</a:t>
            </a:r>
          </a:p>
        </p:txBody>
      </p:sp>
      <p:sp>
        <p:nvSpPr>
          <p:cNvPr id="21508" name="Oval 32"/>
          <p:cNvSpPr>
            <a:spLocks noChangeArrowheads="1"/>
          </p:cNvSpPr>
          <p:nvPr/>
        </p:nvSpPr>
        <p:spPr bwMode="auto">
          <a:xfrm>
            <a:off x="5608638" y="3408363"/>
            <a:ext cx="123825" cy="114300"/>
          </a:xfrm>
          <a:prstGeom prst="ellipse">
            <a:avLst/>
          </a:prstGeom>
          <a:solidFill>
            <a:schemeClr val="tx1"/>
          </a:solidFill>
          <a:ln w="9525">
            <a:solidFill>
              <a:schemeClr val="tx1"/>
            </a:solidFill>
            <a:round/>
            <a:headEnd/>
            <a:tailEnd/>
          </a:ln>
        </p:spPr>
        <p:txBody>
          <a:bodyPr wrap="none" anchor="ctr"/>
          <a:lstStyle/>
          <a:p>
            <a:endParaRPr lang="en-GB"/>
          </a:p>
        </p:txBody>
      </p:sp>
      <p:sp>
        <p:nvSpPr>
          <p:cNvPr id="21509" name="Oval 33"/>
          <p:cNvSpPr>
            <a:spLocks noChangeArrowheads="1"/>
          </p:cNvSpPr>
          <p:nvPr/>
        </p:nvSpPr>
        <p:spPr bwMode="auto">
          <a:xfrm>
            <a:off x="5237163" y="3638550"/>
            <a:ext cx="123825" cy="114300"/>
          </a:xfrm>
          <a:prstGeom prst="ellipse">
            <a:avLst/>
          </a:prstGeom>
          <a:solidFill>
            <a:schemeClr val="tx1"/>
          </a:solidFill>
          <a:ln w="9525">
            <a:solidFill>
              <a:schemeClr val="tx1"/>
            </a:solidFill>
            <a:round/>
            <a:headEnd/>
            <a:tailEnd/>
          </a:ln>
        </p:spPr>
        <p:txBody>
          <a:bodyPr wrap="none" anchor="ctr"/>
          <a:lstStyle/>
          <a:p>
            <a:endParaRPr lang="en-GB"/>
          </a:p>
        </p:txBody>
      </p:sp>
      <p:sp>
        <p:nvSpPr>
          <p:cNvPr id="21510" name="Oval 34"/>
          <p:cNvSpPr>
            <a:spLocks noChangeArrowheads="1"/>
          </p:cNvSpPr>
          <p:nvPr/>
        </p:nvSpPr>
        <p:spPr bwMode="auto">
          <a:xfrm>
            <a:off x="5732463" y="3752850"/>
            <a:ext cx="123825" cy="115888"/>
          </a:xfrm>
          <a:prstGeom prst="ellipse">
            <a:avLst/>
          </a:prstGeom>
          <a:solidFill>
            <a:schemeClr val="tx1"/>
          </a:solidFill>
          <a:ln w="9525">
            <a:solidFill>
              <a:schemeClr val="tx1"/>
            </a:solidFill>
            <a:round/>
            <a:headEnd/>
            <a:tailEnd/>
          </a:ln>
        </p:spPr>
        <p:txBody>
          <a:bodyPr wrap="none" anchor="ctr"/>
          <a:lstStyle/>
          <a:p>
            <a:endParaRPr lang="en-GB"/>
          </a:p>
        </p:txBody>
      </p:sp>
      <p:sp>
        <p:nvSpPr>
          <p:cNvPr id="21511" name="Oval 35"/>
          <p:cNvSpPr>
            <a:spLocks noChangeArrowheads="1"/>
          </p:cNvSpPr>
          <p:nvPr/>
        </p:nvSpPr>
        <p:spPr bwMode="auto">
          <a:xfrm>
            <a:off x="5113338" y="3292475"/>
            <a:ext cx="123825" cy="115888"/>
          </a:xfrm>
          <a:prstGeom prst="ellipse">
            <a:avLst/>
          </a:prstGeom>
          <a:solidFill>
            <a:schemeClr val="tx1"/>
          </a:solidFill>
          <a:ln w="9525">
            <a:solidFill>
              <a:schemeClr val="tx1"/>
            </a:solidFill>
            <a:round/>
            <a:headEnd/>
            <a:tailEnd/>
          </a:ln>
        </p:spPr>
        <p:txBody>
          <a:bodyPr wrap="none" anchor="ctr"/>
          <a:lstStyle/>
          <a:p>
            <a:endParaRPr lang="en-GB"/>
          </a:p>
        </p:txBody>
      </p:sp>
      <p:sp>
        <p:nvSpPr>
          <p:cNvPr id="21512" name="Oval 37"/>
          <p:cNvSpPr>
            <a:spLocks noChangeArrowheads="1"/>
          </p:cNvSpPr>
          <p:nvPr/>
        </p:nvSpPr>
        <p:spPr bwMode="auto">
          <a:xfrm>
            <a:off x="4832350" y="3943350"/>
            <a:ext cx="123825" cy="114300"/>
          </a:xfrm>
          <a:prstGeom prst="ellipse">
            <a:avLst/>
          </a:prstGeom>
          <a:solidFill>
            <a:schemeClr val="tx1"/>
          </a:solidFill>
          <a:ln w="9525">
            <a:solidFill>
              <a:schemeClr val="tx1"/>
            </a:solidFill>
            <a:round/>
            <a:headEnd/>
            <a:tailEnd/>
          </a:ln>
        </p:spPr>
        <p:txBody>
          <a:bodyPr wrap="none" anchor="ctr"/>
          <a:lstStyle/>
          <a:p>
            <a:endParaRPr lang="en-GB"/>
          </a:p>
        </p:txBody>
      </p:sp>
      <p:sp>
        <p:nvSpPr>
          <p:cNvPr id="21513" name="Oval 38"/>
          <p:cNvSpPr>
            <a:spLocks noChangeArrowheads="1"/>
          </p:cNvSpPr>
          <p:nvPr/>
        </p:nvSpPr>
        <p:spPr bwMode="auto">
          <a:xfrm>
            <a:off x="5484813" y="3868738"/>
            <a:ext cx="123825" cy="115887"/>
          </a:xfrm>
          <a:prstGeom prst="ellipse">
            <a:avLst/>
          </a:prstGeom>
          <a:solidFill>
            <a:schemeClr val="tx1"/>
          </a:solidFill>
          <a:ln w="9525">
            <a:solidFill>
              <a:schemeClr val="tx1"/>
            </a:solidFill>
            <a:round/>
            <a:headEnd/>
            <a:tailEnd/>
          </a:ln>
        </p:spPr>
        <p:txBody>
          <a:bodyPr wrap="none" anchor="ctr"/>
          <a:lstStyle/>
          <a:p>
            <a:endParaRPr lang="en-GB"/>
          </a:p>
        </p:txBody>
      </p:sp>
      <p:sp>
        <p:nvSpPr>
          <p:cNvPr id="21514" name="Oval 39"/>
          <p:cNvSpPr>
            <a:spLocks noChangeArrowheads="1"/>
          </p:cNvSpPr>
          <p:nvPr/>
        </p:nvSpPr>
        <p:spPr bwMode="auto">
          <a:xfrm>
            <a:off x="3876675" y="3984625"/>
            <a:ext cx="123825" cy="114300"/>
          </a:xfrm>
          <a:prstGeom prst="ellipse">
            <a:avLst/>
          </a:prstGeom>
          <a:solidFill>
            <a:schemeClr val="tx1"/>
          </a:solidFill>
          <a:ln w="9525">
            <a:solidFill>
              <a:schemeClr val="tx1"/>
            </a:solidFill>
            <a:round/>
            <a:headEnd/>
            <a:tailEnd/>
          </a:ln>
        </p:spPr>
        <p:txBody>
          <a:bodyPr wrap="none" anchor="ctr"/>
          <a:lstStyle/>
          <a:p>
            <a:endParaRPr lang="en-GB"/>
          </a:p>
        </p:txBody>
      </p:sp>
      <p:sp>
        <p:nvSpPr>
          <p:cNvPr id="21515" name="Oval 41"/>
          <p:cNvSpPr>
            <a:spLocks noChangeArrowheads="1"/>
          </p:cNvSpPr>
          <p:nvPr/>
        </p:nvSpPr>
        <p:spPr bwMode="auto">
          <a:xfrm>
            <a:off x="4708525" y="3136900"/>
            <a:ext cx="1168400" cy="1087438"/>
          </a:xfrm>
          <a:prstGeom prst="ellipse">
            <a:avLst/>
          </a:prstGeom>
          <a:noFill/>
          <a:ln w="9525">
            <a:solidFill>
              <a:schemeClr val="tx1"/>
            </a:solidFill>
            <a:round/>
            <a:headEnd/>
            <a:tailEnd/>
          </a:ln>
        </p:spPr>
        <p:txBody>
          <a:bodyPr wrap="none" anchor="ctr"/>
          <a:lstStyle/>
          <a:p>
            <a:endParaRPr lang="en-GB"/>
          </a:p>
        </p:txBody>
      </p:sp>
      <p:sp>
        <p:nvSpPr>
          <p:cNvPr id="21516" name="Oval 42"/>
          <p:cNvSpPr>
            <a:spLocks noChangeArrowheads="1"/>
          </p:cNvSpPr>
          <p:nvPr/>
        </p:nvSpPr>
        <p:spPr bwMode="auto">
          <a:xfrm>
            <a:off x="4278313" y="3471863"/>
            <a:ext cx="1168400" cy="1087437"/>
          </a:xfrm>
          <a:prstGeom prst="ellipse">
            <a:avLst/>
          </a:prstGeom>
          <a:noFill/>
          <a:ln w="9525">
            <a:solidFill>
              <a:schemeClr val="tx1"/>
            </a:solidFill>
            <a:round/>
            <a:headEnd/>
            <a:tailEnd/>
          </a:ln>
        </p:spPr>
        <p:txBody>
          <a:bodyPr wrap="none" anchor="ctr"/>
          <a:lstStyle/>
          <a:p>
            <a:endParaRPr lang="en-GB"/>
          </a:p>
        </p:txBody>
      </p:sp>
      <p:sp>
        <p:nvSpPr>
          <p:cNvPr id="21517" name="Oval 44"/>
          <p:cNvSpPr>
            <a:spLocks noChangeArrowheads="1"/>
          </p:cNvSpPr>
          <p:nvPr/>
        </p:nvSpPr>
        <p:spPr bwMode="auto">
          <a:xfrm>
            <a:off x="3348038" y="3494088"/>
            <a:ext cx="1168400" cy="1087437"/>
          </a:xfrm>
          <a:prstGeom prst="ellipse">
            <a:avLst/>
          </a:prstGeom>
          <a:noFill/>
          <a:ln w="9525">
            <a:solidFill>
              <a:schemeClr val="tx1"/>
            </a:solidFill>
            <a:round/>
            <a:headEnd/>
            <a:tailEnd/>
          </a:ln>
        </p:spPr>
        <p:txBody>
          <a:bodyPr wrap="none" anchor="ctr"/>
          <a:lstStyle/>
          <a:p>
            <a:endParaRPr lang="en-GB"/>
          </a:p>
        </p:txBody>
      </p:sp>
      <p:sp>
        <p:nvSpPr>
          <p:cNvPr id="21518" name="Oval 45"/>
          <p:cNvSpPr>
            <a:spLocks noChangeArrowheads="1"/>
          </p:cNvSpPr>
          <p:nvPr/>
        </p:nvSpPr>
        <p:spPr bwMode="auto">
          <a:xfrm>
            <a:off x="4124325" y="3638550"/>
            <a:ext cx="123825" cy="114300"/>
          </a:xfrm>
          <a:prstGeom prst="ellipse">
            <a:avLst/>
          </a:prstGeom>
          <a:solidFill>
            <a:schemeClr val="tx1"/>
          </a:solidFill>
          <a:ln w="9525">
            <a:solidFill>
              <a:schemeClr val="tx1"/>
            </a:solidFill>
            <a:round/>
            <a:headEnd/>
            <a:tailEnd/>
          </a:ln>
        </p:spPr>
        <p:txBody>
          <a:bodyPr wrap="none" anchor="ctr"/>
          <a:lstStyle/>
          <a:p>
            <a:endParaRPr lang="en-GB"/>
          </a:p>
        </p:txBody>
      </p:sp>
      <p:sp>
        <p:nvSpPr>
          <p:cNvPr id="21519" name="Oval 46"/>
          <p:cNvSpPr>
            <a:spLocks noChangeArrowheads="1"/>
          </p:cNvSpPr>
          <p:nvPr/>
        </p:nvSpPr>
        <p:spPr bwMode="auto">
          <a:xfrm>
            <a:off x="5608638" y="3062288"/>
            <a:ext cx="123825" cy="114300"/>
          </a:xfrm>
          <a:prstGeom prst="ellipse">
            <a:avLst/>
          </a:prstGeom>
          <a:solidFill>
            <a:schemeClr val="tx1"/>
          </a:solidFill>
          <a:ln w="9525">
            <a:solidFill>
              <a:schemeClr val="tx1"/>
            </a:solidFill>
            <a:round/>
            <a:headEnd/>
            <a:tailEnd/>
          </a:ln>
        </p:spPr>
        <p:txBody>
          <a:bodyPr wrap="none" anchor="ctr"/>
          <a:lstStyle/>
          <a:p>
            <a:endParaRPr lang="en-GB"/>
          </a:p>
        </p:txBody>
      </p:sp>
      <p:sp>
        <p:nvSpPr>
          <p:cNvPr id="21520" name="Oval 47"/>
          <p:cNvSpPr>
            <a:spLocks noChangeArrowheads="1"/>
          </p:cNvSpPr>
          <p:nvPr/>
        </p:nvSpPr>
        <p:spPr bwMode="auto">
          <a:xfrm>
            <a:off x="5980113" y="3522663"/>
            <a:ext cx="123825" cy="115887"/>
          </a:xfrm>
          <a:prstGeom prst="ellipse">
            <a:avLst/>
          </a:prstGeom>
          <a:solidFill>
            <a:schemeClr val="tx1"/>
          </a:solidFill>
          <a:ln w="9525">
            <a:solidFill>
              <a:schemeClr val="tx1"/>
            </a:solidFill>
            <a:round/>
            <a:headEnd/>
            <a:tailEnd/>
          </a:ln>
        </p:spPr>
        <p:txBody>
          <a:bodyPr wrap="none" anchor="ctr"/>
          <a:lstStyle/>
          <a:p>
            <a:endParaRPr lang="en-GB"/>
          </a:p>
        </p:txBody>
      </p:sp>
      <p:sp>
        <p:nvSpPr>
          <p:cNvPr id="21521" name="Oval 48"/>
          <p:cNvSpPr>
            <a:spLocks noChangeArrowheads="1"/>
          </p:cNvSpPr>
          <p:nvPr/>
        </p:nvSpPr>
        <p:spPr bwMode="auto">
          <a:xfrm>
            <a:off x="5980113" y="3062288"/>
            <a:ext cx="123825" cy="114300"/>
          </a:xfrm>
          <a:prstGeom prst="ellipse">
            <a:avLst/>
          </a:prstGeom>
          <a:solidFill>
            <a:schemeClr val="tx1"/>
          </a:solidFill>
          <a:ln w="9525">
            <a:solidFill>
              <a:schemeClr val="tx1"/>
            </a:solidFill>
            <a:round/>
            <a:headEnd/>
            <a:tailEnd/>
          </a:ln>
        </p:spPr>
        <p:txBody>
          <a:bodyPr wrap="none" anchor="ctr"/>
          <a:lstStyle/>
          <a:p>
            <a:endParaRPr lang="en-GB"/>
          </a:p>
        </p:txBody>
      </p:sp>
      <p:sp>
        <p:nvSpPr>
          <p:cNvPr id="21522" name="Oval 49"/>
          <p:cNvSpPr>
            <a:spLocks noChangeArrowheads="1"/>
          </p:cNvSpPr>
          <p:nvPr/>
        </p:nvSpPr>
        <p:spPr bwMode="auto">
          <a:xfrm>
            <a:off x="5080000" y="2906713"/>
            <a:ext cx="1168400" cy="1087437"/>
          </a:xfrm>
          <a:prstGeom prst="ellipse">
            <a:avLst/>
          </a:prstGeom>
          <a:noFill/>
          <a:ln w="9525">
            <a:solidFill>
              <a:schemeClr val="tx1"/>
            </a:solidFill>
            <a:round/>
            <a:headEnd/>
            <a:tailEnd/>
          </a:ln>
        </p:spPr>
        <p:txBody>
          <a:bodyPr wrap="none" anchor="ctr"/>
          <a:lstStyle/>
          <a:p>
            <a:endParaRPr lang="en-GB"/>
          </a:p>
        </p:txBody>
      </p:sp>
      <p:sp>
        <p:nvSpPr>
          <p:cNvPr id="21523" name="Text Box 50"/>
          <p:cNvSpPr txBox="1">
            <a:spLocks noChangeArrowheads="1"/>
          </p:cNvSpPr>
          <p:nvPr/>
        </p:nvSpPr>
        <p:spPr bwMode="auto">
          <a:xfrm>
            <a:off x="4638675" y="3933825"/>
            <a:ext cx="265113" cy="304800"/>
          </a:xfrm>
          <a:prstGeom prst="rect">
            <a:avLst/>
          </a:prstGeom>
          <a:noFill/>
          <a:ln w="9525">
            <a:noFill/>
            <a:miter lim="800000"/>
            <a:headEnd/>
            <a:tailEnd/>
          </a:ln>
        </p:spPr>
        <p:txBody>
          <a:bodyPr wrap="none">
            <a:spAutoFit/>
          </a:bodyPr>
          <a:lstStyle/>
          <a:p>
            <a:r>
              <a:rPr lang="en-GB" sz="1400" b="1">
                <a:latin typeface="Arial Narrow" pitchFamily="34" charset="0"/>
              </a:rPr>
              <a:t>a</a:t>
            </a:r>
          </a:p>
        </p:txBody>
      </p:sp>
      <p:sp>
        <p:nvSpPr>
          <p:cNvPr id="21524" name="Text Box 51"/>
          <p:cNvSpPr txBox="1">
            <a:spLocks noChangeArrowheads="1"/>
          </p:cNvSpPr>
          <p:nvPr/>
        </p:nvSpPr>
        <p:spPr bwMode="auto">
          <a:xfrm>
            <a:off x="4886325" y="3471863"/>
            <a:ext cx="273050" cy="304800"/>
          </a:xfrm>
          <a:prstGeom prst="rect">
            <a:avLst/>
          </a:prstGeom>
          <a:noFill/>
          <a:ln w="9525">
            <a:noFill/>
            <a:miter lim="800000"/>
            <a:headEnd/>
            <a:tailEnd/>
          </a:ln>
        </p:spPr>
        <p:txBody>
          <a:bodyPr wrap="none">
            <a:spAutoFit/>
          </a:bodyPr>
          <a:lstStyle/>
          <a:p>
            <a:r>
              <a:rPr lang="en-GB" sz="1400" b="1">
                <a:latin typeface="Arial Narrow" pitchFamily="34" charset="0"/>
              </a:rPr>
              <a:t>b</a:t>
            </a:r>
          </a:p>
        </p:txBody>
      </p:sp>
      <p:sp>
        <p:nvSpPr>
          <p:cNvPr id="21525" name="Text Box 52"/>
          <p:cNvSpPr txBox="1">
            <a:spLocks noChangeArrowheads="1"/>
          </p:cNvSpPr>
          <p:nvPr/>
        </p:nvSpPr>
        <p:spPr bwMode="auto">
          <a:xfrm>
            <a:off x="5381625" y="3357563"/>
            <a:ext cx="265113" cy="304800"/>
          </a:xfrm>
          <a:prstGeom prst="rect">
            <a:avLst/>
          </a:prstGeom>
          <a:noFill/>
          <a:ln w="9525">
            <a:noFill/>
            <a:miter lim="800000"/>
            <a:headEnd/>
            <a:tailEnd/>
          </a:ln>
        </p:spPr>
        <p:txBody>
          <a:bodyPr wrap="none">
            <a:spAutoFit/>
          </a:bodyPr>
          <a:lstStyle/>
          <a:p>
            <a:r>
              <a:rPr lang="en-GB" sz="1400" b="1">
                <a:latin typeface="Arial Narrow" pitchFamily="34" charset="0"/>
              </a:rPr>
              <a:t>c</a:t>
            </a:r>
          </a:p>
        </p:txBody>
      </p:sp>
      <p:sp>
        <p:nvSpPr>
          <p:cNvPr id="21526" name="Text Box 53"/>
          <p:cNvSpPr txBox="1">
            <a:spLocks noChangeArrowheads="1"/>
          </p:cNvSpPr>
          <p:nvPr/>
        </p:nvSpPr>
        <p:spPr bwMode="auto">
          <a:xfrm>
            <a:off x="6000750" y="2781300"/>
            <a:ext cx="273050" cy="304800"/>
          </a:xfrm>
          <a:prstGeom prst="rect">
            <a:avLst/>
          </a:prstGeom>
          <a:noFill/>
          <a:ln w="9525">
            <a:noFill/>
            <a:miter lim="800000"/>
            <a:headEnd/>
            <a:tailEnd/>
          </a:ln>
        </p:spPr>
        <p:txBody>
          <a:bodyPr wrap="none">
            <a:spAutoFit/>
          </a:bodyPr>
          <a:lstStyle/>
          <a:p>
            <a:r>
              <a:rPr lang="en-GB" sz="1400" b="1">
                <a:latin typeface="Arial Narrow" pitchFamily="34" charset="0"/>
              </a:rPr>
              <a:t>d</a:t>
            </a:r>
          </a:p>
        </p:txBody>
      </p:sp>
      <p:sp>
        <p:nvSpPr>
          <p:cNvPr id="21527" name="Text Box 54"/>
          <p:cNvSpPr txBox="1">
            <a:spLocks noChangeArrowheads="1"/>
          </p:cNvSpPr>
          <p:nvPr/>
        </p:nvSpPr>
        <p:spPr bwMode="auto">
          <a:xfrm>
            <a:off x="3641725" y="3933825"/>
            <a:ext cx="233363" cy="304800"/>
          </a:xfrm>
          <a:prstGeom prst="rect">
            <a:avLst/>
          </a:prstGeom>
          <a:noFill/>
          <a:ln w="9525">
            <a:noFill/>
            <a:miter lim="800000"/>
            <a:headEnd/>
            <a:tailEnd/>
          </a:ln>
        </p:spPr>
        <p:txBody>
          <a:bodyPr wrap="none">
            <a:spAutoFit/>
          </a:bodyPr>
          <a:lstStyle/>
          <a:p>
            <a:r>
              <a:rPr lang="en-GB" sz="1400" b="1">
                <a:latin typeface="Arial Narrow" pitchFamily="34" charset="0"/>
              </a:rPr>
              <a:t>f</a:t>
            </a:r>
          </a:p>
        </p:txBody>
      </p:sp>
      <p:sp>
        <p:nvSpPr>
          <p:cNvPr id="21528" name="Text Box 55"/>
          <p:cNvSpPr txBox="1">
            <a:spLocks noChangeArrowheads="1"/>
          </p:cNvSpPr>
          <p:nvPr/>
        </p:nvSpPr>
        <p:spPr bwMode="auto">
          <a:xfrm>
            <a:off x="900113" y="5013325"/>
            <a:ext cx="7632700" cy="823913"/>
          </a:xfrm>
          <a:prstGeom prst="rect">
            <a:avLst/>
          </a:prstGeom>
          <a:noFill/>
          <a:ln w="9525">
            <a:noFill/>
            <a:miter lim="800000"/>
            <a:headEnd/>
            <a:tailEnd/>
          </a:ln>
        </p:spPr>
        <p:txBody>
          <a:bodyPr>
            <a:spAutoFit/>
          </a:bodyPr>
          <a:lstStyle/>
          <a:p>
            <a:pPr>
              <a:spcAft>
                <a:spcPct val="40000"/>
              </a:spcAft>
            </a:pPr>
            <a:r>
              <a:rPr lang="en-GB" sz="2000"/>
              <a:t>Points </a:t>
            </a:r>
            <a:r>
              <a:rPr lang="en-GB" sz="2000" b="1"/>
              <a:t>a</a:t>
            </a:r>
            <a:r>
              <a:rPr lang="en-GB" sz="2000"/>
              <a:t> and </a:t>
            </a:r>
            <a:r>
              <a:rPr lang="en-GB" sz="2000" b="1"/>
              <a:t>d</a:t>
            </a:r>
            <a:r>
              <a:rPr lang="en-GB" sz="2000"/>
              <a:t> are density reachable while points </a:t>
            </a:r>
            <a:r>
              <a:rPr lang="en-GB" sz="2000" b="1"/>
              <a:t>a</a:t>
            </a:r>
            <a:r>
              <a:rPr lang="en-GB" sz="2000"/>
              <a:t> and </a:t>
            </a:r>
            <a:r>
              <a:rPr lang="en-GB" sz="2000" b="1"/>
              <a:t>f</a:t>
            </a:r>
            <a:r>
              <a:rPr lang="en-GB" sz="2000"/>
              <a:t> are not.</a:t>
            </a:r>
          </a:p>
          <a:p>
            <a:r>
              <a:rPr lang="en-GB" sz="2000"/>
              <a:t>Point </a:t>
            </a:r>
            <a:r>
              <a:rPr lang="en-GB" sz="2000" b="1"/>
              <a:t>a</a:t>
            </a:r>
            <a:r>
              <a:rPr lang="en-GB" sz="2000"/>
              <a:t> is direct density reachable by point </a:t>
            </a:r>
            <a:r>
              <a:rPr lang="en-GB" sz="2000" b="1"/>
              <a:t>b</a:t>
            </a:r>
            <a:r>
              <a:rPr lang="en-GB" sz="2000"/>
              <a:t>, but not by point </a:t>
            </a:r>
            <a:r>
              <a:rPr lang="en-GB" sz="2000" b="1"/>
              <a:t>c</a:t>
            </a:r>
            <a:r>
              <a:rPr lang="en-GB" sz="2000"/>
              <a:t>.</a:t>
            </a:r>
          </a:p>
        </p:txBody>
      </p:sp>
      <p:cxnSp>
        <p:nvCxnSpPr>
          <p:cNvPr id="21529" name="AutoShape 28"/>
          <p:cNvCxnSpPr>
            <a:cxnSpLocks noChangeShapeType="1"/>
          </p:cNvCxnSpPr>
          <p:nvPr/>
        </p:nvCxnSpPr>
        <p:spPr bwMode="auto">
          <a:xfrm flipV="1">
            <a:off x="4948238" y="3711575"/>
            <a:ext cx="347662" cy="250825"/>
          </a:xfrm>
          <a:prstGeom prst="straightConnector1">
            <a:avLst/>
          </a:prstGeom>
          <a:noFill/>
          <a:ln w="12700">
            <a:solidFill>
              <a:schemeClr val="tx1"/>
            </a:solidFill>
            <a:round/>
            <a:headEnd/>
            <a:tailEnd type="stealth" w="sm" len="lg"/>
          </a:ln>
        </p:spPr>
      </p:cxnSp>
      <p:cxnSp>
        <p:nvCxnSpPr>
          <p:cNvPr id="21530" name="AutoShape 29"/>
          <p:cNvCxnSpPr>
            <a:cxnSpLocks noChangeShapeType="1"/>
            <a:endCxn id="21525" idx="3"/>
          </p:cNvCxnSpPr>
          <p:nvPr/>
        </p:nvCxnSpPr>
        <p:spPr bwMode="auto">
          <a:xfrm flipV="1">
            <a:off x="5308600" y="3509963"/>
            <a:ext cx="338138" cy="185737"/>
          </a:xfrm>
          <a:prstGeom prst="straightConnector1">
            <a:avLst/>
          </a:prstGeom>
          <a:noFill/>
          <a:ln w="12700">
            <a:solidFill>
              <a:schemeClr val="tx1"/>
            </a:solidFill>
            <a:round/>
            <a:headEnd/>
            <a:tailEnd type="stealth" w="sm" len="lg"/>
          </a:ln>
        </p:spPr>
      </p:cxnSp>
      <p:sp>
        <p:nvSpPr>
          <p:cNvPr id="21531" name="Line 30"/>
          <p:cNvSpPr>
            <a:spLocks noChangeShapeType="1"/>
          </p:cNvSpPr>
          <p:nvPr/>
        </p:nvSpPr>
        <p:spPr bwMode="auto">
          <a:xfrm flipV="1">
            <a:off x="5715000" y="3124200"/>
            <a:ext cx="304800" cy="304800"/>
          </a:xfrm>
          <a:prstGeom prst="line">
            <a:avLst/>
          </a:prstGeom>
          <a:noFill/>
          <a:ln w="12700">
            <a:solidFill>
              <a:schemeClr val="tx1"/>
            </a:solidFill>
            <a:round/>
            <a:headEnd/>
            <a:tailEnd type="stealth" w="sm" len="lg"/>
          </a:ln>
        </p:spPr>
        <p:txBody>
          <a:bodyPr/>
          <a:lstStyle/>
          <a:p>
            <a:endParaRPr lang="en-GB"/>
          </a:p>
        </p:txBody>
      </p:sp>
    </p:spTree>
    <p:extLst>
      <p:ext uri="{BB962C8B-B14F-4D97-AF65-F5344CB8AC3E}">
        <p14:creationId xmlns:p14="http://schemas.microsoft.com/office/powerpoint/2010/main" val="13550311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1026"/>
          <p:cNvSpPr>
            <a:spLocks noGrp="1" noChangeArrowheads="1"/>
          </p:cNvSpPr>
          <p:nvPr>
            <p:ph type="title"/>
          </p:nvPr>
        </p:nvSpPr>
        <p:spPr/>
        <p:txBody>
          <a:bodyPr>
            <a:normAutofit fontScale="90000"/>
          </a:bodyPr>
          <a:lstStyle/>
          <a:p>
            <a:r>
              <a:rPr lang="en-GB" sz="3600" b="1" dirty="0"/>
              <a:t>DBSCAN Algorithm</a:t>
            </a:r>
            <a:endParaRPr lang="en-GB" sz="3600" dirty="0"/>
          </a:p>
        </p:txBody>
      </p:sp>
      <p:sp>
        <p:nvSpPr>
          <p:cNvPr id="22531" name="Rectangle 1027"/>
          <p:cNvSpPr>
            <a:spLocks noGrp="1" noChangeArrowheads="1"/>
          </p:cNvSpPr>
          <p:nvPr>
            <p:ph idx="1"/>
          </p:nvPr>
        </p:nvSpPr>
        <p:spPr/>
        <p:txBody>
          <a:bodyPr>
            <a:normAutofit/>
          </a:bodyPr>
          <a:lstStyle/>
          <a:p>
            <a:pPr marL="285750" indent="-285750"/>
            <a:r>
              <a:rPr lang="en-GB" sz="2800" b="1" dirty="0"/>
              <a:t>Algorithm Outline</a:t>
            </a:r>
          </a:p>
          <a:p>
            <a:pPr marL="857250" lvl="1" indent="-381000">
              <a:buFontTx/>
              <a:buAutoNum type="arabicPeriod"/>
            </a:pPr>
            <a:r>
              <a:rPr lang="en-US" sz="2400" dirty="0"/>
              <a:t>Scan the data set and label each data record as core, border or noise;</a:t>
            </a:r>
          </a:p>
          <a:p>
            <a:pPr marL="857250" lvl="1" indent="-381000">
              <a:buFontTx/>
              <a:buAutoNum type="arabicPeriod"/>
            </a:pPr>
            <a:r>
              <a:rPr lang="en-US" sz="2400" dirty="0"/>
              <a:t>All noise points are labeled as members of the default noise cluster;</a:t>
            </a:r>
          </a:p>
          <a:p>
            <a:pPr marL="857250" lvl="1" indent="-381000">
              <a:buFontTx/>
              <a:buAutoNum type="arabicPeriod"/>
            </a:pPr>
            <a:r>
              <a:rPr lang="en-US" sz="2400" dirty="0"/>
              <a:t>Scan through all core points and assign core points that are direct density reachable to the same cluster. Core points that are not direct density reachable are assigned to different clusters;</a:t>
            </a:r>
          </a:p>
          <a:p>
            <a:pPr marL="857250" lvl="1" indent="-381000">
              <a:buFontTx/>
              <a:buAutoNum type="arabicPeriod"/>
            </a:pPr>
            <a:r>
              <a:rPr lang="en-US" sz="2400" dirty="0"/>
              <a:t>Scan through all border points and assign density reachable border points to the cluster of their core points.</a:t>
            </a:r>
          </a:p>
        </p:txBody>
      </p:sp>
    </p:spTree>
    <p:extLst>
      <p:ext uri="{BB962C8B-B14F-4D97-AF65-F5344CB8AC3E}">
        <p14:creationId xmlns:p14="http://schemas.microsoft.com/office/powerpoint/2010/main" val="21763951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1026"/>
          <p:cNvSpPr>
            <a:spLocks noGrp="1" noChangeArrowheads="1"/>
          </p:cNvSpPr>
          <p:nvPr>
            <p:ph type="title"/>
          </p:nvPr>
        </p:nvSpPr>
        <p:spPr/>
        <p:txBody>
          <a:bodyPr>
            <a:normAutofit fontScale="90000"/>
          </a:bodyPr>
          <a:lstStyle/>
          <a:p>
            <a:r>
              <a:rPr lang="en-GB" sz="3600" b="1" dirty="0"/>
              <a:t>DBSCAN Algorithm</a:t>
            </a:r>
            <a:endParaRPr lang="en-GB" sz="3600" dirty="0"/>
          </a:p>
        </p:txBody>
      </p:sp>
      <p:sp>
        <p:nvSpPr>
          <p:cNvPr id="4101" name="Rectangle 1027"/>
          <p:cNvSpPr>
            <a:spLocks noGrp="1" noChangeArrowheads="1"/>
          </p:cNvSpPr>
          <p:nvPr>
            <p:ph idx="1"/>
          </p:nvPr>
        </p:nvSpPr>
        <p:spPr/>
        <p:txBody>
          <a:bodyPr/>
          <a:lstStyle/>
          <a:p>
            <a:pPr marL="285750" indent="-285750"/>
            <a:r>
              <a:rPr lang="en-GB" sz="2800" b="1" dirty="0"/>
              <a:t>Illustration (DBSCAN in </a:t>
            </a:r>
            <a:r>
              <a:rPr lang="en-GB" sz="2800" b="1" dirty="0" err="1"/>
              <a:t>Weka</a:t>
            </a:r>
            <a:r>
              <a:rPr lang="en-GB" sz="2800" b="1" dirty="0"/>
              <a:t>)</a:t>
            </a:r>
          </a:p>
        </p:txBody>
      </p:sp>
      <p:sp>
        <p:nvSpPr>
          <p:cNvPr id="67595" name="AutoShape 11"/>
          <p:cNvSpPr>
            <a:spLocks noChangeArrowheads="1"/>
          </p:cNvSpPr>
          <p:nvPr/>
        </p:nvSpPr>
        <p:spPr bwMode="auto">
          <a:xfrm>
            <a:off x="4267200" y="3886200"/>
            <a:ext cx="533400" cy="152400"/>
          </a:xfrm>
          <a:prstGeom prst="rightArrow">
            <a:avLst>
              <a:gd name="adj1" fmla="val 50000"/>
              <a:gd name="adj2" fmla="val 87500"/>
            </a:avLst>
          </a:prstGeom>
          <a:solidFill>
            <a:srgbClr val="0033CC"/>
          </a:solidFill>
          <a:ln w="9525">
            <a:solidFill>
              <a:schemeClr val="tx1"/>
            </a:solidFill>
            <a:miter lim="800000"/>
            <a:headEnd/>
            <a:tailEnd/>
          </a:ln>
        </p:spPr>
        <p:txBody>
          <a:bodyPr wrap="none" anchor="ctr"/>
          <a:lstStyle/>
          <a:p>
            <a:endParaRPr lang="en-GB"/>
          </a:p>
        </p:txBody>
      </p:sp>
      <p:sp>
        <p:nvSpPr>
          <p:cNvPr id="4103" name="Text Box 14"/>
          <p:cNvSpPr txBox="1">
            <a:spLocks noChangeArrowheads="1"/>
          </p:cNvSpPr>
          <p:nvPr/>
        </p:nvSpPr>
        <p:spPr bwMode="auto">
          <a:xfrm>
            <a:off x="5638800" y="5486400"/>
            <a:ext cx="2622550" cy="366713"/>
          </a:xfrm>
          <a:prstGeom prst="rect">
            <a:avLst/>
          </a:prstGeom>
          <a:noFill/>
          <a:ln w="9525">
            <a:noFill/>
            <a:miter lim="800000"/>
            <a:headEnd/>
            <a:tailEnd/>
          </a:ln>
        </p:spPr>
        <p:txBody>
          <a:bodyPr wrap="none">
            <a:spAutoFit/>
          </a:bodyPr>
          <a:lstStyle/>
          <a:p>
            <a:r>
              <a:rPr lang="en-GB"/>
              <a:t>Eps=0.0225, MinPts=15</a:t>
            </a:r>
          </a:p>
        </p:txBody>
      </p:sp>
      <p:grpSp>
        <p:nvGrpSpPr>
          <p:cNvPr id="2" name="Group 19"/>
          <p:cNvGrpSpPr>
            <a:grpSpLocks/>
          </p:cNvGrpSpPr>
          <p:nvPr/>
        </p:nvGrpSpPr>
        <p:grpSpPr bwMode="auto">
          <a:xfrm>
            <a:off x="762000" y="2482850"/>
            <a:ext cx="3429000" cy="3003550"/>
            <a:chOff x="480" y="1536"/>
            <a:chExt cx="2160" cy="1892"/>
          </a:xfrm>
        </p:grpSpPr>
        <p:graphicFrame>
          <p:nvGraphicFramePr>
            <p:cNvPr id="4099" name="Object 17"/>
            <p:cNvGraphicFramePr>
              <a:graphicFrameLocks noChangeAspect="1"/>
            </p:cNvGraphicFramePr>
            <p:nvPr/>
          </p:nvGraphicFramePr>
          <p:xfrm>
            <a:off x="480" y="1536"/>
            <a:ext cx="2160" cy="1673"/>
          </p:xfrm>
          <a:graphic>
            <a:graphicData uri="http://schemas.openxmlformats.org/presentationml/2006/ole">
              <mc:AlternateContent xmlns:mc="http://schemas.openxmlformats.org/markup-compatibility/2006">
                <mc:Choice xmlns:v="urn:schemas-microsoft-com:vml" Requires="v">
                  <p:oleObj name="Photo Editor Photo" r:id="rId3" imgW="3971429" imgH="3076190" progId="">
                    <p:embed/>
                  </p:oleObj>
                </mc:Choice>
                <mc:Fallback>
                  <p:oleObj name="Photo Editor Photo" r:id="rId3" imgW="3971429" imgH="3076190" progId="">
                    <p:embed/>
                    <p:pic>
                      <p:nvPicPr>
                        <p:cNvPr id="4099" name="Object 1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0" y="1536"/>
                          <a:ext cx="2160" cy="16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107" name="Text Box 18"/>
            <p:cNvSpPr txBox="1">
              <a:spLocks noChangeArrowheads="1"/>
            </p:cNvSpPr>
            <p:nvPr/>
          </p:nvSpPr>
          <p:spPr bwMode="auto">
            <a:xfrm>
              <a:off x="1104" y="3216"/>
              <a:ext cx="768" cy="212"/>
            </a:xfrm>
            <a:prstGeom prst="rect">
              <a:avLst/>
            </a:prstGeom>
            <a:noFill/>
            <a:ln w="9525">
              <a:noFill/>
              <a:miter lim="800000"/>
              <a:headEnd/>
              <a:tailEnd/>
            </a:ln>
          </p:spPr>
          <p:txBody>
            <a:bodyPr wrap="none">
              <a:spAutoFit/>
            </a:bodyPr>
            <a:lstStyle/>
            <a:p>
              <a:r>
                <a:rPr lang="en-GB" sz="1600" b="1">
                  <a:latin typeface="Arial Narrow" pitchFamily="34" charset="0"/>
                </a:rPr>
                <a:t>Original Data</a:t>
              </a:r>
            </a:p>
          </p:txBody>
        </p:sp>
      </p:grpSp>
      <p:grpSp>
        <p:nvGrpSpPr>
          <p:cNvPr id="3" name="Group 21"/>
          <p:cNvGrpSpPr>
            <a:grpSpLocks/>
          </p:cNvGrpSpPr>
          <p:nvPr/>
        </p:nvGrpSpPr>
        <p:grpSpPr bwMode="auto">
          <a:xfrm>
            <a:off x="4876800" y="2590800"/>
            <a:ext cx="3657600" cy="2819400"/>
            <a:chOff x="3072" y="1632"/>
            <a:chExt cx="2304" cy="1776"/>
          </a:xfrm>
        </p:grpSpPr>
        <p:graphicFrame>
          <p:nvGraphicFramePr>
            <p:cNvPr id="4098" name="Object 15"/>
            <p:cNvGraphicFramePr>
              <a:graphicFrameLocks noChangeAspect="1"/>
            </p:cNvGraphicFramePr>
            <p:nvPr/>
          </p:nvGraphicFramePr>
          <p:xfrm>
            <a:off x="3072" y="1632"/>
            <a:ext cx="2304" cy="1575"/>
          </p:xfrm>
          <a:graphic>
            <a:graphicData uri="http://schemas.openxmlformats.org/presentationml/2006/ole">
              <mc:AlternateContent xmlns:mc="http://schemas.openxmlformats.org/markup-compatibility/2006">
                <mc:Choice xmlns:v="urn:schemas-microsoft-com:vml" Requires="v">
                  <p:oleObj name="Photo Editor Photo" r:id="rId5" imgW="3943901" imgH="2695951" progId="">
                    <p:embed/>
                  </p:oleObj>
                </mc:Choice>
                <mc:Fallback>
                  <p:oleObj name="Photo Editor Photo" r:id="rId5" imgW="3943901" imgH="2695951" progId="">
                    <p:embed/>
                    <p:pic>
                      <p:nvPicPr>
                        <p:cNvPr id="4098" name="Object 1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72" y="1632"/>
                          <a:ext cx="2304" cy="1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106" name="Text Box 20"/>
            <p:cNvSpPr txBox="1">
              <a:spLocks noChangeArrowheads="1"/>
            </p:cNvSpPr>
            <p:nvPr/>
          </p:nvSpPr>
          <p:spPr bwMode="auto">
            <a:xfrm>
              <a:off x="3878" y="3196"/>
              <a:ext cx="884" cy="212"/>
            </a:xfrm>
            <a:prstGeom prst="rect">
              <a:avLst/>
            </a:prstGeom>
            <a:noFill/>
            <a:ln w="9525">
              <a:noFill/>
              <a:miter lim="800000"/>
              <a:headEnd/>
              <a:tailEnd/>
            </a:ln>
          </p:spPr>
          <p:txBody>
            <a:bodyPr wrap="none">
              <a:spAutoFit/>
            </a:bodyPr>
            <a:lstStyle/>
            <a:p>
              <a:r>
                <a:rPr lang="en-GB" sz="1600" b="1">
                  <a:latin typeface="Arial Narrow" pitchFamily="34" charset="0"/>
                </a:rPr>
                <a:t>Result Clusters</a:t>
              </a:r>
              <a:endParaRPr lang="en-GB"/>
            </a:p>
          </p:txBody>
        </p:sp>
      </p:grpSp>
    </p:spTree>
    <p:extLst>
      <p:ext uri="{BB962C8B-B14F-4D97-AF65-F5344CB8AC3E}">
        <p14:creationId xmlns:p14="http://schemas.microsoft.com/office/powerpoint/2010/main" val="2749987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7595"/>
                                        </p:tgtEl>
                                        <p:attrNameLst>
                                          <p:attrName>style.visibility</p:attrName>
                                        </p:attrNameLst>
                                      </p:cBhvr>
                                      <p:to>
                                        <p:strVal val="visible"/>
                                      </p:to>
                                    </p:set>
                                    <p:animEffect transition="in" filter="wipe(left)">
                                      <p:cBhvr>
                                        <p:cTn id="7" dur="500"/>
                                        <p:tgtEl>
                                          <p:spTgt spid="675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95" grpId="0" animBg="1"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7" name="Title 1"/>
          <p:cNvSpPr>
            <a:spLocks noGrp="1"/>
          </p:cNvSpPr>
          <p:nvPr>
            <p:ph type="title"/>
          </p:nvPr>
        </p:nvSpPr>
        <p:spPr/>
        <p:txBody>
          <a:bodyPr>
            <a:normAutofit fontScale="90000"/>
          </a:bodyPr>
          <a:lstStyle/>
          <a:p>
            <a:r>
              <a:rPr lang="en-GB" sz="3200" b="1" dirty="0"/>
              <a:t>Cluster Evaluation &amp; Interpretation</a:t>
            </a:r>
          </a:p>
        </p:txBody>
      </p:sp>
      <p:sp>
        <p:nvSpPr>
          <p:cNvPr id="10248" name="Content Placeholder 2"/>
          <p:cNvSpPr>
            <a:spLocks noGrp="1"/>
          </p:cNvSpPr>
          <p:nvPr>
            <p:ph idx="1"/>
          </p:nvPr>
        </p:nvSpPr>
        <p:spPr/>
        <p:txBody>
          <a:bodyPr>
            <a:normAutofit lnSpcReduction="10000"/>
          </a:bodyPr>
          <a:lstStyle/>
          <a:p>
            <a:pPr marL="190500" indent="-190500"/>
            <a:r>
              <a:rPr lang="en-US" sz="2800" b="1" dirty="0"/>
              <a:t>Cluster quality</a:t>
            </a:r>
          </a:p>
          <a:p>
            <a:pPr marL="666750" lvl="1" indent="-285750"/>
            <a:r>
              <a:rPr lang="en-US" sz="2400" dirty="0"/>
              <a:t>Principle:</a:t>
            </a:r>
          </a:p>
          <a:p>
            <a:pPr marL="1047750" lvl="2" indent="-190500"/>
            <a:r>
              <a:rPr lang="en-US" sz="2000" dirty="0"/>
              <a:t>High-level similarity/low-level variation within a cluster</a:t>
            </a:r>
            <a:endParaRPr lang="en-US" sz="2000" dirty="0">
              <a:sym typeface="Symbol" pitchFamily="18" charset="2"/>
            </a:endParaRPr>
          </a:p>
          <a:p>
            <a:pPr marL="1047750" lvl="2" indent="-190500"/>
            <a:r>
              <a:rPr lang="en-US" sz="2000" dirty="0"/>
              <a:t>High-level dissimilarity between clusters</a:t>
            </a:r>
          </a:p>
          <a:p>
            <a:pPr marL="666750" lvl="1" indent="-285750"/>
            <a:r>
              <a:rPr lang="en-US" sz="2400" dirty="0"/>
              <a:t>The measures</a:t>
            </a:r>
          </a:p>
          <a:p>
            <a:pPr marL="1047750" lvl="2" indent="-190500">
              <a:buSzPct val="70000"/>
            </a:pPr>
            <a:r>
              <a:rPr lang="en-GB" altLang="zh-CN" sz="2000" dirty="0">
                <a:ea typeface="Arial Unicode MS" pitchFamily="34" charset="-128"/>
                <a:cs typeface="Arial Unicode MS" pitchFamily="34" charset="-128"/>
              </a:rPr>
              <a:t>Cohesion: sum of squared errors (SSE), and sum of SSEs for all clusters (WC)</a:t>
            </a:r>
          </a:p>
          <a:p>
            <a:pPr marL="1047750" lvl="2" indent="-190500">
              <a:buSzPct val="70000"/>
            </a:pPr>
            <a:r>
              <a:rPr lang="en-GB" altLang="zh-CN" sz="2000" dirty="0">
                <a:ea typeface="Arial Unicode MS" pitchFamily="34" charset="-128"/>
                <a:cs typeface="Arial Unicode MS" pitchFamily="34" charset="-128"/>
              </a:rPr>
              <a:t>Separation: sum of distances between clusters (BC)</a:t>
            </a:r>
          </a:p>
          <a:p>
            <a:pPr marL="1047750" lvl="2" indent="-190500">
              <a:buSzPct val="70000"/>
            </a:pPr>
            <a:r>
              <a:rPr lang="en-GB" altLang="zh-CN" sz="2000" dirty="0">
                <a:ea typeface="Arial Unicode MS" pitchFamily="34" charset="-128"/>
                <a:cs typeface="Arial Unicode MS" pitchFamily="34" charset="-128"/>
              </a:rPr>
              <a:t>Combining the cohesion and separation, the ratio BC/WC is a good indicator of overall quality. </a:t>
            </a:r>
          </a:p>
          <a:p>
            <a:pPr marL="285750" indent="-285750">
              <a:buSzPct val="70000"/>
            </a:pPr>
            <a:r>
              <a:rPr lang="en-GB" altLang="zh-CN" b="1" dirty="0">
                <a:ea typeface="SimSun" pitchFamily="2" charset="-122"/>
              </a:rPr>
              <a:t>Cluster tendency</a:t>
            </a:r>
          </a:p>
          <a:p>
            <a:pPr marL="762000" lvl="1" indent="-285750" algn="just"/>
            <a:r>
              <a:rPr lang="en-GB" altLang="zh-CN" dirty="0">
                <a:ea typeface="Arial Unicode MS" pitchFamily="34" charset="-128"/>
                <a:cs typeface="Arial Unicode MS" pitchFamily="34" charset="-128"/>
              </a:rPr>
              <a:t>Cluster tendency: do clusters really exist?</a:t>
            </a:r>
          </a:p>
          <a:p>
            <a:pPr marL="762000" lvl="1" indent="-285750" algn="just"/>
            <a:r>
              <a:rPr lang="en-GB" altLang="zh-CN" dirty="0">
                <a:ea typeface="Arial Unicode MS" pitchFamily="34" charset="-128"/>
                <a:cs typeface="Arial Unicode MS" pitchFamily="34" charset="-128"/>
              </a:rPr>
              <a:t>Measures for tendency:</a:t>
            </a:r>
          </a:p>
          <a:p>
            <a:pPr marL="1162050" lvl="2" indent="-209550" algn="just"/>
            <a:r>
              <a:rPr lang="en-GB" altLang="zh-CN" sz="2000" dirty="0">
                <a:ea typeface="Arial Unicode MS" pitchFamily="34" charset="-128"/>
                <a:cs typeface="Arial Unicode MS" pitchFamily="34" charset="-128"/>
              </a:rPr>
              <a:t>Quality measure: when BC and WC are similar, it means clusters do not exist. </a:t>
            </a:r>
          </a:p>
          <a:p>
            <a:pPr marL="1047750" lvl="2" indent="-190500">
              <a:buSzPct val="70000"/>
            </a:pPr>
            <a:endParaRPr lang="en-GB" altLang="zh-CN" sz="2000" dirty="0">
              <a:ea typeface="Arial Unicode MS" pitchFamily="34" charset="-128"/>
              <a:cs typeface="Arial Unicode MS" pitchFamily="34" charset="-128"/>
            </a:endParaRPr>
          </a:p>
        </p:txBody>
      </p:sp>
    </p:spTree>
    <p:extLst>
      <p:ext uri="{BB962C8B-B14F-4D97-AF65-F5344CB8AC3E}">
        <p14:creationId xmlns:p14="http://schemas.microsoft.com/office/powerpoint/2010/main" val="26022472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73" name="Rectangle 2"/>
          <p:cNvSpPr>
            <a:spLocks noGrp="1" noChangeArrowheads="1"/>
          </p:cNvSpPr>
          <p:nvPr>
            <p:ph type="title"/>
          </p:nvPr>
        </p:nvSpPr>
        <p:spPr/>
        <p:txBody>
          <a:bodyPr>
            <a:normAutofit fontScale="90000"/>
          </a:bodyPr>
          <a:lstStyle/>
          <a:p>
            <a:r>
              <a:rPr lang="en-GB" sz="3200" b="1" dirty="0"/>
              <a:t>Cluster Evaluation &amp; Interpretation</a:t>
            </a:r>
          </a:p>
        </p:txBody>
      </p:sp>
      <p:sp>
        <p:nvSpPr>
          <p:cNvPr id="11274" name="Rectangle 3"/>
          <p:cNvSpPr>
            <a:spLocks noGrp="1" noChangeArrowheads="1"/>
          </p:cNvSpPr>
          <p:nvPr>
            <p:ph idx="1"/>
          </p:nvPr>
        </p:nvSpPr>
        <p:spPr/>
        <p:txBody>
          <a:bodyPr/>
          <a:lstStyle/>
          <a:p>
            <a:pPr marL="190500" indent="-190500"/>
            <a:r>
              <a:rPr lang="en-GB" sz="2800" b="1" dirty="0"/>
              <a:t>Cluster quality illustrated</a:t>
            </a:r>
          </a:p>
        </p:txBody>
      </p:sp>
      <p:graphicFrame>
        <p:nvGraphicFramePr>
          <p:cNvPr id="11266" name="Object 4"/>
          <p:cNvGraphicFramePr>
            <a:graphicFrameLocks noChangeAspect="1"/>
          </p:cNvGraphicFramePr>
          <p:nvPr/>
        </p:nvGraphicFramePr>
        <p:xfrm>
          <a:off x="1023938" y="1835150"/>
          <a:ext cx="2971800" cy="2241550"/>
        </p:xfrm>
        <a:graphic>
          <a:graphicData uri="http://schemas.openxmlformats.org/presentationml/2006/ole">
            <mc:AlternateContent xmlns:mc="http://schemas.openxmlformats.org/markup-compatibility/2006">
              <mc:Choice xmlns:v="urn:schemas-microsoft-com:vml" Requires="v">
                <p:oleObj name="Worksheet" r:id="rId3" imgW="2838557" imgH="2143260" progId="Excel.Sheet.8">
                  <p:embed/>
                </p:oleObj>
              </mc:Choice>
              <mc:Fallback>
                <p:oleObj name="Worksheet" r:id="rId3" imgW="2838557" imgH="2143260" progId="Excel.Sheet.8">
                  <p:embed/>
                  <p:pic>
                    <p:nvPicPr>
                      <p:cNvPr id="11266"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3938" y="1835150"/>
                        <a:ext cx="2971800" cy="2241550"/>
                      </a:xfrm>
                      <a:prstGeom prst="rect">
                        <a:avLst/>
                      </a:prstGeom>
                      <a:solidFill>
                        <a:schemeClr val="tx1"/>
                      </a:solidFill>
                      <a:ln>
                        <a:noFill/>
                      </a:ln>
                      <a:effectLst>
                        <a:outerShdw dist="35921"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graphicFrame>
        <p:nvGraphicFramePr>
          <p:cNvPr id="11267" name="Object 6"/>
          <p:cNvGraphicFramePr>
            <a:graphicFrameLocks noChangeAspect="1"/>
          </p:cNvGraphicFramePr>
          <p:nvPr/>
        </p:nvGraphicFramePr>
        <p:xfrm>
          <a:off x="4114800" y="1600200"/>
          <a:ext cx="4852988" cy="3025775"/>
        </p:xfrm>
        <a:graphic>
          <a:graphicData uri="http://schemas.openxmlformats.org/presentationml/2006/ole">
            <mc:AlternateContent xmlns:mc="http://schemas.openxmlformats.org/markup-compatibility/2006">
              <mc:Choice xmlns:v="urn:schemas-microsoft-com:vml" Requires="v">
                <p:oleObj name="Chart" r:id="rId5" imgW="5571000" imgH="3474000" progId="Excel.Sheet.8">
                  <p:embed/>
                </p:oleObj>
              </mc:Choice>
              <mc:Fallback>
                <p:oleObj name="Chart" r:id="rId5" imgW="5571000" imgH="3474000" progId="Excel.Sheet.8">
                  <p:embed/>
                  <p:pic>
                    <p:nvPicPr>
                      <p:cNvPr id="11267" name="Object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14800" y="1600200"/>
                        <a:ext cx="4852988" cy="302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1275" name="Oval 22"/>
          <p:cNvSpPr>
            <a:spLocks noChangeArrowheads="1"/>
          </p:cNvSpPr>
          <p:nvPr/>
        </p:nvSpPr>
        <p:spPr bwMode="auto">
          <a:xfrm>
            <a:off x="7997825" y="2098675"/>
            <a:ext cx="76200" cy="76200"/>
          </a:xfrm>
          <a:prstGeom prst="ellipse">
            <a:avLst/>
          </a:prstGeom>
          <a:solidFill>
            <a:srgbClr val="008000"/>
          </a:solidFill>
          <a:ln w="9525">
            <a:solidFill>
              <a:srgbClr val="008000"/>
            </a:solidFill>
            <a:round/>
            <a:headEnd/>
            <a:tailEnd/>
          </a:ln>
        </p:spPr>
        <p:txBody>
          <a:bodyPr wrap="none" anchor="ctr"/>
          <a:lstStyle/>
          <a:p>
            <a:endParaRPr lang="en-GB"/>
          </a:p>
        </p:txBody>
      </p:sp>
      <p:sp>
        <p:nvSpPr>
          <p:cNvPr id="11276" name="Oval 25"/>
          <p:cNvSpPr>
            <a:spLocks noChangeArrowheads="1"/>
          </p:cNvSpPr>
          <p:nvPr/>
        </p:nvSpPr>
        <p:spPr bwMode="auto">
          <a:xfrm>
            <a:off x="5991225" y="3340100"/>
            <a:ext cx="76200" cy="76200"/>
          </a:xfrm>
          <a:prstGeom prst="ellipse">
            <a:avLst/>
          </a:prstGeom>
          <a:solidFill>
            <a:srgbClr val="008000"/>
          </a:solidFill>
          <a:ln w="9525">
            <a:solidFill>
              <a:srgbClr val="008000"/>
            </a:solidFill>
            <a:round/>
            <a:headEnd/>
            <a:tailEnd/>
          </a:ln>
        </p:spPr>
        <p:txBody>
          <a:bodyPr wrap="none" anchor="ctr"/>
          <a:lstStyle/>
          <a:p>
            <a:endParaRPr lang="en-GB"/>
          </a:p>
        </p:txBody>
      </p:sp>
      <p:grpSp>
        <p:nvGrpSpPr>
          <p:cNvPr id="2" name="Group 26"/>
          <p:cNvGrpSpPr>
            <a:grpSpLocks/>
          </p:cNvGrpSpPr>
          <p:nvPr/>
        </p:nvGrpSpPr>
        <p:grpSpPr bwMode="auto">
          <a:xfrm>
            <a:off x="5105400" y="1685925"/>
            <a:ext cx="3336925" cy="2200275"/>
            <a:chOff x="3244" y="2028"/>
            <a:chExt cx="2102" cy="1386"/>
          </a:xfrm>
        </p:grpSpPr>
        <p:sp>
          <p:nvSpPr>
            <p:cNvPr id="11281" name="Oval 27"/>
            <p:cNvSpPr>
              <a:spLocks noChangeArrowheads="1"/>
            </p:cNvSpPr>
            <p:nvPr/>
          </p:nvSpPr>
          <p:spPr bwMode="auto">
            <a:xfrm rot="-1893638">
              <a:off x="3244" y="2685"/>
              <a:ext cx="1221" cy="729"/>
            </a:xfrm>
            <a:prstGeom prst="ellipse">
              <a:avLst/>
            </a:prstGeom>
            <a:noFill/>
            <a:ln w="19050">
              <a:solidFill>
                <a:srgbClr val="FF6600"/>
              </a:solidFill>
              <a:round/>
              <a:headEnd/>
              <a:tailEnd/>
            </a:ln>
          </p:spPr>
          <p:txBody>
            <a:bodyPr wrap="none" anchor="ctr"/>
            <a:lstStyle/>
            <a:p>
              <a:endParaRPr lang="en-GB"/>
            </a:p>
          </p:txBody>
        </p:sp>
        <p:sp>
          <p:nvSpPr>
            <p:cNvPr id="11282" name="Oval 28"/>
            <p:cNvSpPr>
              <a:spLocks noChangeArrowheads="1"/>
            </p:cNvSpPr>
            <p:nvPr/>
          </p:nvSpPr>
          <p:spPr bwMode="auto">
            <a:xfrm>
              <a:off x="4770" y="2028"/>
              <a:ext cx="576" cy="576"/>
            </a:xfrm>
            <a:prstGeom prst="ellipse">
              <a:avLst/>
            </a:prstGeom>
            <a:noFill/>
            <a:ln w="19050">
              <a:solidFill>
                <a:srgbClr val="FF6600"/>
              </a:solidFill>
              <a:round/>
              <a:headEnd/>
              <a:tailEnd/>
            </a:ln>
          </p:spPr>
          <p:txBody>
            <a:bodyPr wrap="none" anchor="ctr"/>
            <a:lstStyle/>
            <a:p>
              <a:endParaRPr lang="en-GB"/>
            </a:p>
          </p:txBody>
        </p:sp>
      </p:grpSp>
      <p:sp>
        <p:nvSpPr>
          <p:cNvPr id="11278" name="Text Box 29"/>
          <p:cNvSpPr txBox="1">
            <a:spLocks noChangeArrowheads="1"/>
          </p:cNvSpPr>
          <p:nvPr/>
        </p:nvSpPr>
        <p:spPr bwMode="auto">
          <a:xfrm>
            <a:off x="4953000" y="2300288"/>
            <a:ext cx="1169988" cy="366712"/>
          </a:xfrm>
          <a:prstGeom prst="rect">
            <a:avLst/>
          </a:prstGeom>
          <a:noFill/>
          <a:ln w="9525">
            <a:noFill/>
            <a:miter lim="800000"/>
            <a:headEnd/>
            <a:tailEnd/>
          </a:ln>
        </p:spPr>
        <p:txBody>
          <a:bodyPr wrap="none">
            <a:spAutoFit/>
          </a:bodyPr>
          <a:lstStyle/>
          <a:p>
            <a:r>
              <a:rPr lang="en-GB" dirty="0"/>
              <a:t>Cluster c</a:t>
            </a:r>
            <a:r>
              <a:rPr lang="en-GB" baseline="-25000" dirty="0"/>
              <a:t>2</a:t>
            </a:r>
          </a:p>
        </p:txBody>
      </p:sp>
      <p:sp>
        <p:nvSpPr>
          <p:cNvPr id="11279" name="Text Box 30"/>
          <p:cNvSpPr txBox="1">
            <a:spLocks noChangeArrowheads="1"/>
          </p:cNvSpPr>
          <p:nvPr/>
        </p:nvSpPr>
        <p:spPr bwMode="auto">
          <a:xfrm>
            <a:off x="7821613" y="2528888"/>
            <a:ext cx="1169987" cy="366712"/>
          </a:xfrm>
          <a:prstGeom prst="rect">
            <a:avLst/>
          </a:prstGeom>
          <a:noFill/>
          <a:ln w="9525">
            <a:noFill/>
            <a:miter lim="800000"/>
            <a:headEnd/>
            <a:tailEnd/>
          </a:ln>
        </p:spPr>
        <p:txBody>
          <a:bodyPr wrap="none">
            <a:spAutoFit/>
          </a:bodyPr>
          <a:lstStyle/>
          <a:p>
            <a:r>
              <a:rPr lang="en-GB"/>
              <a:t>Cluster c</a:t>
            </a:r>
            <a:r>
              <a:rPr lang="en-GB" baseline="-25000"/>
              <a:t>1</a:t>
            </a:r>
          </a:p>
        </p:txBody>
      </p:sp>
      <p:graphicFrame>
        <p:nvGraphicFramePr>
          <p:cNvPr id="11268" name="Object 31"/>
          <p:cNvGraphicFramePr>
            <a:graphicFrameLocks noChangeAspect="1"/>
          </p:cNvGraphicFramePr>
          <p:nvPr/>
        </p:nvGraphicFramePr>
        <p:xfrm>
          <a:off x="685800" y="4779963"/>
          <a:ext cx="1697038" cy="325437"/>
        </p:xfrm>
        <a:graphic>
          <a:graphicData uri="http://schemas.openxmlformats.org/presentationml/2006/ole">
            <mc:AlternateContent xmlns:mc="http://schemas.openxmlformats.org/markup-compatibility/2006">
              <mc:Choice xmlns:v="urn:schemas-microsoft-com:vml" Requires="v">
                <p:oleObj name="Equation" r:id="rId7" imgW="952200" imgH="190440" progId="Equation.3">
                  <p:embed/>
                </p:oleObj>
              </mc:Choice>
              <mc:Fallback>
                <p:oleObj name="Equation" r:id="rId7" imgW="952200" imgH="190440" progId="Equation.3">
                  <p:embed/>
                  <p:pic>
                    <p:nvPicPr>
                      <p:cNvPr id="11268" name="Object 3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85800" y="4779963"/>
                        <a:ext cx="1697038" cy="3254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1269" name="Object 32"/>
          <p:cNvGraphicFramePr>
            <a:graphicFrameLocks noChangeAspect="1"/>
          </p:cNvGraphicFramePr>
          <p:nvPr/>
        </p:nvGraphicFramePr>
        <p:xfrm>
          <a:off x="2667000" y="4779963"/>
          <a:ext cx="1719263" cy="325437"/>
        </p:xfrm>
        <a:graphic>
          <a:graphicData uri="http://schemas.openxmlformats.org/presentationml/2006/ole">
            <mc:AlternateContent xmlns:mc="http://schemas.openxmlformats.org/markup-compatibility/2006">
              <mc:Choice xmlns:v="urn:schemas-microsoft-com:vml" Requires="v">
                <p:oleObj name="Equation" r:id="rId9" imgW="965160" imgH="190440" progId="Equation.3">
                  <p:embed/>
                </p:oleObj>
              </mc:Choice>
              <mc:Fallback>
                <p:oleObj name="Equation" r:id="rId9" imgW="965160" imgH="190440" progId="Equation.3">
                  <p:embed/>
                  <p:pic>
                    <p:nvPicPr>
                      <p:cNvPr id="11269" name="Object 3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667000" y="4779963"/>
                        <a:ext cx="1719263" cy="3254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1280" name="Text Box 33"/>
          <p:cNvSpPr txBox="1">
            <a:spLocks noChangeArrowheads="1"/>
          </p:cNvSpPr>
          <p:nvPr/>
        </p:nvSpPr>
        <p:spPr bwMode="auto">
          <a:xfrm>
            <a:off x="4572000" y="4718050"/>
            <a:ext cx="4105275" cy="366713"/>
          </a:xfrm>
          <a:prstGeom prst="rect">
            <a:avLst/>
          </a:prstGeom>
          <a:noFill/>
          <a:ln w="9525">
            <a:noFill/>
            <a:miter lim="800000"/>
            <a:headEnd/>
            <a:tailEnd/>
          </a:ln>
        </p:spPr>
        <p:txBody>
          <a:bodyPr wrap="none">
            <a:spAutoFit/>
          </a:bodyPr>
          <a:lstStyle/>
          <a:p>
            <a:r>
              <a:rPr lang="en-GB">
                <a:sym typeface="Symbol" pitchFamily="18" charset="2"/>
              </a:rPr>
              <a:t> </a:t>
            </a:r>
            <a:r>
              <a:rPr lang="en-GB"/>
              <a:t>C</a:t>
            </a:r>
            <a:r>
              <a:rPr lang="en-GB" baseline="-25000"/>
              <a:t>1</a:t>
            </a:r>
            <a:r>
              <a:rPr lang="en-GB"/>
              <a:t> is a better quality cluster than C</a:t>
            </a:r>
            <a:r>
              <a:rPr lang="en-GB" baseline="-25000"/>
              <a:t>2</a:t>
            </a:r>
            <a:r>
              <a:rPr lang="en-GB"/>
              <a:t>.</a:t>
            </a:r>
          </a:p>
        </p:txBody>
      </p:sp>
      <p:graphicFrame>
        <p:nvGraphicFramePr>
          <p:cNvPr id="11270" name="Object 34"/>
          <p:cNvGraphicFramePr>
            <a:graphicFrameLocks noChangeAspect="1"/>
          </p:cNvGraphicFramePr>
          <p:nvPr/>
        </p:nvGraphicFramePr>
        <p:xfrm>
          <a:off x="685800" y="5440363"/>
          <a:ext cx="3119438" cy="261937"/>
        </p:xfrm>
        <a:graphic>
          <a:graphicData uri="http://schemas.openxmlformats.org/presentationml/2006/ole">
            <mc:AlternateContent xmlns:mc="http://schemas.openxmlformats.org/markup-compatibility/2006">
              <mc:Choice xmlns:v="urn:schemas-microsoft-com:vml" Requires="v">
                <p:oleObj name="Equation" r:id="rId11" imgW="1688760" imgH="152280" progId="Equation.3">
                  <p:embed/>
                </p:oleObj>
              </mc:Choice>
              <mc:Fallback>
                <p:oleObj name="Equation" r:id="rId11" imgW="1688760" imgH="152280" progId="Equation.3">
                  <p:embed/>
                  <p:pic>
                    <p:nvPicPr>
                      <p:cNvPr id="11270" name="Object 34"/>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85800" y="5440363"/>
                        <a:ext cx="3119438" cy="2619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1271" name="Object 35"/>
          <p:cNvGraphicFramePr>
            <a:graphicFrameLocks noChangeAspect="1"/>
          </p:cNvGraphicFramePr>
          <p:nvPr/>
        </p:nvGraphicFramePr>
        <p:xfrm>
          <a:off x="4170363" y="5446713"/>
          <a:ext cx="1158875" cy="255587"/>
        </p:xfrm>
        <a:graphic>
          <a:graphicData uri="http://schemas.openxmlformats.org/presentationml/2006/ole">
            <mc:AlternateContent xmlns:mc="http://schemas.openxmlformats.org/markup-compatibility/2006">
              <mc:Choice xmlns:v="urn:schemas-microsoft-com:vml" Requires="v">
                <p:oleObj name="Equation" r:id="rId13" imgW="698400" imgH="152280" progId="Equation.3">
                  <p:embed/>
                </p:oleObj>
              </mc:Choice>
              <mc:Fallback>
                <p:oleObj name="Equation" r:id="rId13" imgW="698400" imgH="152280" progId="Equation.3">
                  <p:embed/>
                  <p:pic>
                    <p:nvPicPr>
                      <p:cNvPr id="11271" name="Object 35"/>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170363" y="5446713"/>
                        <a:ext cx="1158875" cy="255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42495437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normAutofit fontScale="90000"/>
          </a:bodyPr>
          <a:lstStyle/>
          <a:p>
            <a:r>
              <a:rPr lang="en-GB" sz="3200" b="1" dirty="0"/>
              <a:t>Cluster Evaluation &amp; Interpretation</a:t>
            </a:r>
          </a:p>
        </p:txBody>
      </p:sp>
      <p:sp>
        <p:nvSpPr>
          <p:cNvPr id="36869" name="Rectangle 14"/>
          <p:cNvSpPr>
            <a:spLocks noGrp="1" noChangeArrowheads="1"/>
          </p:cNvSpPr>
          <p:nvPr>
            <p:ph idx="1"/>
          </p:nvPr>
        </p:nvSpPr>
        <p:spPr/>
        <p:txBody>
          <a:bodyPr/>
          <a:lstStyle/>
          <a:p>
            <a:pPr marL="285750" indent="-285750">
              <a:lnSpc>
                <a:spcPct val="90000"/>
              </a:lnSpc>
            </a:pPr>
            <a:r>
              <a:rPr lang="en-GB" sz="2800" b="1" dirty="0"/>
              <a:t>Cluster interpretation</a:t>
            </a:r>
          </a:p>
          <a:p>
            <a:pPr marL="857250" lvl="1" indent="-319088">
              <a:lnSpc>
                <a:spcPct val="90000"/>
              </a:lnSpc>
            </a:pPr>
            <a:r>
              <a:rPr lang="en-GB" sz="2400" dirty="0"/>
              <a:t>Within cluster</a:t>
            </a:r>
          </a:p>
          <a:p>
            <a:pPr marL="1238250" lvl="2" indent="-188913">
              <a:lnSpc>
                <a:spcPct val="90000"/>
              </a:lnSpc>
            </a:pPr>
            <a:r>
              <a:rPr lang="en-GB" sz="2000" dirty="0"/>
              <a:t>How values of the clustering attributes are distributed</a:t>
            </a:r>
          </a:p>
          <a:p>
            <a:pPr marL="1238250" lvl="2" indent="-188913">
              <a:lnSpc>
                <a:spcPct val="90000"/>
              </a:lnSpc>
            </a:pPr>
            <a:r>
              <a:rPr lang="en-GB" sz="2000" dirty="0"/>
              <a:t>How values of supplementary attributes are distributed</a:t>
            </a:r>
          </a:p>
          <a:p>
            <a:pPr marL="857250" lvl="1" indent="-319088">
              <a:lnSpc>
                <a:spcPct val="90000"/>
              </a:lnSpc>
            </a:pPr>
            <a:r>
              <a:rPr lang="en-GB" sz="2400" dirty="0"/>
              <a:t>Outside cluster</a:t>
            </a:r>
          </a:p>
          <a:p>
            <a:pPr marL="1238250" lvl="2" indent="-188913">
              <a:lnSpc>
                <a:spcPct val="90000"/>
              </a:lnSpc>
            </a:pPr>
            <a:r>
              <a:rPr lang="en-GB" sz="2000" dirty="0"/>
              <a:t>Exceptions and anomalies</a:t>
            </a:r>
          </a:p>
          <a:p>
            <a:pPr marL="857250" lvl="1" indent="-319088">
              <a:lnSpc>
                <a:spcPct val="90000"/>
              </a:lnSpc>
            </a:pPr>
            <a:r>
              <a:rPr lang="en-GB" sz="2400" dirty="0"/>
              <a:t>Between cluster</a:t>
            </a:r>
          </a:p>
          <a:p>
            <a:pPr marL="1238250" lvl="2" indent="-188913">
              <a:lnSpc>
                <a:spcPct val="90000"/>
              </a:lnSpc>
            </a:pPr>
            <a:r>
              <a:rPr lang="en-GB" sz="2000" dirty="0"/>
              <a:t>Comparative view</a:t>
            </a:r>
          </a:p>
        </p:txBody>
      </p:sp>
      <p:pic>
        <p:nvPicPr>
          <p:cNvPr id="36870" name="Picture 15" descr="fig4"/>
          <p:cNvPicPr>
            <a:picLocks noChangeAspect="1" noChangeArrowheads="1"/>
          </p:cNvPicPr>
          <p:nvPr/>
        </p:nvPicPr>
        <p:blipFill>
          <a:blip r:embed="rId3"/>
          <a:srcRect/>
          <a:stretch>
            <a:fillRect/>
          </a:stretch>
        </p:blipFill>
        <p:spPr bwMode="auto">
          <a:xfrm>
            <a:off x="3200400" y="4627563"/>
            <a:ext cx="3581400" cy="1392237"/>
          </a:xfrm>
          <a:prstGeom prst="rect">
            <a:avLst/>
          </a:prstGeom>
          <a:noFill/>
          <a:ln w="9525">
            <a:noFill/>
            <a:miter lim="800000"/>
            <a:headEnd/>
            <a:tailEnd/>
          </a:ln>
        </p:spPr>
      </p:pic>
      <p:sp>
        <p:nvSpPr>
          <p:cNvPr id="36871" name="AutoShape 17"/>
          <p:cNvSpPr>
            <a:spLocks noChangeArrowheads="1"/>
          </p:cNvSpPr>
          <p:nvPr/>
        </p:nvSpPr>
        <p:spPr bwMode="auto">
          <a:xfrm>
            <a:off x="838200" y="4643446"/>
            <a:ext cx="1676400" cy="714380"/>
          </a:xfrm>
          <a:prstGeom prst="wedgeRectCallout">
            <a:avLst>
              <a:gd name="adj1" fmla="val 164491"/>
              <a:gd name="adj2" fmla="val 102681"/>
            </a:avLst>
          </a:prstGeom>
          <a:solidFill>
            <a:schemeClr val="accent1"/>
          </a:solidFill>
          <a:ln w="9525">
            <a:solidFill>
              <a:schemeClr val="tx1"/>
            </a:solidFill>
            <a:miter lim="800000"/>
            <a:headEnd/>
            <a:tailEnd/>
          </a:ln>
        </p:spPr>
        <p:txBody>
          <a:bodyPr/>
          <a:lstStyle/>
          <a:p>
            <a:pPr algn="ctr"/>
            <a:r>
              <a:rPr lang="en-GB" sz="1400" dirty="0">
                <a:solidFill>
                  <a:schemeClr val="bg1"/>
                </a:solidFill>
              </a:rPr>
              <a:t>Value distributions for the cluster</a:t>
            </a:r>
          </a:p>
        </p:txBody>
      </p:sp>
      <p:sp>
        <p:nvSpPr>
          <p:cNvPr id="36872" name="AutoShape 18"/>
          <p:cNvSpPr>
            <a:spLocks noChangeArrowheads="1"/>
          </p:cNvSpPr>
          <p:nvPr/>
        </p:nvSpPr>
        <p:spPr bwMode="auto">
          <a:xfrm>
            <a:off x="838200" y="5410200"/>
            <a:ext cx="1676400" cy="662006"/>
          </a:xfrm>
          <a:prstGeom prst="wedgeRectCallout">
            <a:avLst>
              <a:gd name="adj1" fmla="val 112880"/>
              <a:gd name="adj2" fmla="val -24704"/>
            </a:avLst>
          </a:prstGeom>
          <a:solidFill>
            <a:schemeClr val="accent1"/>
          </a:solidFill>
          <a:ln w="9525">
            <a:solidFill>
              <a:schemeClr val="tx1"/>
            </a:solidFill>
            <a:miter lim="800000"/>
            <a:headEnd/>
            <a:tailEnd/>
          </a:ln>
        </p:spPr>
        <p:txBody>
          <a:bodyPr/>
          <a:lstStyle/>
          <a:p>
            <a:pPr algn="ctr"/>
            <a:r>
              <a:rPr lang="en-GB" sz="1400" dirty="0">
                <a:solidFill>
                  <a:schemeClr val="bg1"/>
                </a:solidFill>
              </a:rPr>
              <a:t>Value distributions for the population</a:t>
            </a:r>
          </a:p>
        </p:txBody>
      </p:sp>
      <p:sp>
        <p:nvSpPr>
          <p:cNvPr id="36873" name="AutoShape 19"/>
          <p:cNvSpPr>
            <a:spLocks noChangeArrowheads="1"/>
          </p:cNvSpPr>
          <p:nvPr/>
        </p:nvSpPr>
        <p:spPr bwMode="auto">
          <a:xfrm>
            <a:off x="7162800" y="5410200"/>
            <a:ext cx="1676400" cy="662006"/>
          </a:xfrm>
          <a:prstGeom prst="wedgeRectCallout">
            <a:avLst>
              <a:gd name="adj1" fmla="val -126324"/>
              <a:gd name="adj2" fmla="val -37500"/>
            </a:avLst>
          </a:prstGeom>
          <a:solidFill>
            <a:schemeClr val="accent1"/>
          </a:solidFill>
          <a:ln w="9525">
            <a:solidFill>
              <a:schemeClr val="tx1"/>
            </a:solidFill>
            <a:miter lim="800000"/>
            <a:headEnd/>
            <a:tailEnd/>
          </a:ln>
        </p:spPr>
        <p:txBody>
          <a:bodyPr/>
          <a:lstStyle/>
          <a:p>
            <a:pPr algn="ctr"/>
            <a:r>
              <a:rPr lang="en-GB" sz="1400" dirty="0">
                <a:solidFill>
                  <a:schemeClr val="bg1"/>
                </a:solidFill>
              </a:rPr>
              <a:t>Value distributions for the cluster</a:t>
            </a:r>
          </a:p>
        </p:txBody>
      </p:sp>
      <p:sp>
        <p:nvSpPr>
          <p:cNvPr id="36874" name="AutoShape 20"/>
          <p:cNvSpPr>
            <a:spLocks noChangeArrowheads="1"/>
          </p:cNvSpPr>
          <p:nvPr/>
        </p:nvSpPr>
        <p:spPr bwMode="auto">
          <a:xfrm>
            <a:off x="7162800" y="4648200"/>
            <a:ext cx="1676400" cy="709626"/>
          </a:xfrm>
          <a:prstGeom prst="wedgeRectCallout">
            <a:avLst>
              <a:gd name="adj1" fmla="val -149620"/>
              <a:gd name="adj2" fmla="val 78870"/>
            </a:avLst>
          </a:prstGeom>
          <a:solidFill>
            <a:schemeClr val="accent1"/>
          </a:solidFill>
          <a:ln w="9525">
            <a:solidFill>
              <a:schemeClr val="tx1"/>
            </a:solidFill>
            <a:miter lim="800000"/>
            <a:headEnd/>
            <a:tailEnd/>
          </a:ln>
        </p:spPr>
        <p:txBody>
          <a:bodyPr/>
          <a:lstStyle/>
          <a:p>
            <a:pPr algn="ctr"/>
            <a:r>
              <a:rPr lang="en-GB" sz="1400" dirty="0">
                <a:solidFill>
                  <a:schemeClr val="bg1"/>
                </a:solidFill>
              </a:rPr>
              <a:t>Value distributions for the population</a:t>
            </a:r>
          </a:p>
        </p:txBody>
      </p:sp>
    </p:spTree>
    <p:extLst>
      <p:ext uri="{BB962C8B-B14F-4D97-AF65-F5344CB8AC3E}">
        <p14:creationId xmlns:p14="http://schemas.microsoft.com/office/powerpoint/2010/main" val="25027020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Line 58"/>
          <p:cNvSpPr>
            <a:spLocks noChangeShapeType="1"/>
          </p:cNvSpPr>
          <p:nvPr/>
        </p:nvSpPr>
        <p:spPr bwMode="auto">
          <a:xfrm flipH="1" flipV="1">
            <a:off x="3810000" y="4038600"/>
            <a:ext cx="533400" cy="304800"/>
          </a:xfrm>
          <a:prstGeom prst="line">
            <a:avLst/>
          </a:prstGeom>
          <a:noFill/>
          <a:ln w="9525">
            <a:solidFill>
              <a:schemeClr val="tx1"/>
            </a:solidFill>
            <a:round/>
            <a:headEnd/>
            <a:tailEnd type="stealth" w="sm" len="med"/>
          </a:ln>
        </p:spPr>
        <p:txBody>
          <a:bodyPr/>
          <a:lstStyle/>
          <a:p>
            <a:endParaRPr lang="en-GB"/>
          </a:p>
        </p:txBody>
      </p:sp>
      <p:sp>
        <p:nvSpPr>
          <p:cNvPr id="1028" name="Oval 56"/>
          <p:cNvSpPr>
            <a:spLocks noChangeArrowheads="1"/>
          </p:cNvSpPr>
          <p:nvPr/>
        </p:nvSpPr>
        <p:spPr bwMode="auto">
          <a:xfrm>
            <a:off x="4667250" y="3895725"/>
            <a:ext cx="381000" cy="381000"/>
          </a:xfrm>
          <a:prstGeom prst="ellipse">
            <a:avLst/>
          </a:prstGeom>
          <a:noFill/>
          <a:ln w="9525">
            <a:solidFill>
              <a:schemeClr val="tx1"/>
            </a:solidFill>
            <a:round/>
            <a:headEnd/>
            <a:tailEnd/>
          </a:ln>
        </p:spPr>
        <p:txBody>
          <a:bodyPr wrap="none" anchor="ctr"/>
          <a:lstStyle/>
          <a:p>
            <a:endParaRPr lang="en-GB"/>
          </a:p>
        </p:txBody>
      </p:sp>
      <p:sp>
        <p:nvSpPr>
          <p:cNvPr id="1029" name="Oval 55"/>
          <p:cNvSpPr>
            <a:spLocks noChangeArrowheads="1"/>
          </p:cNvSpPr>
          <p:nvPr/>
        </p:nvSpPr>
        <p:spPr bwMode="auto">
          <a:xfrm>
            <a:off x="4572000" y="4343400"/>
            <a:ext cx="381000" cy="381000"/>
          </a:xfrm>
          <a:prstGeom prst="ellipse">
            <a:avLst/>
          </a:prstGeom>
          <a:noFill/>
          <a:ln w="9525">
            <a:solidFill>
              <a:schemeClr val="tx1"/>
            </a:solidFill>
            <a:round/>
            <a:headEnd/>
            <a:tailEnd/>
          </a:ln>
        </p:spPr>
        <p:txBody>
          <a:bodyPr wrap="none" anchor="ctr"/>
          <a:lstStyle/>
          <a:p>
            <a:endParaRPr lang="en-GB"/>
          </a:p>
        </p:txBody>
      </p:sp>
      <p:sp>
        <p:nvSpPr>
          <p:cNvPr id="1030" name="Oval 54"/>
          <p:cNvSpPr>
            <a:spLocks noChangeArrowheads="1"/>
          </p:cNvSpPr>
          <p:nvPr/>
        </p:nvSpPr>
        <p:spPr bwMode="auto">
          <a:xfrm>
            <a:off x="3200400" y="3352800"/>
            <a:ext cx="1371600" cy="1295400"/>
          </a:xfrm>
          <a:prstGeom prst="ellipse">
            <a:avLst/>
          </a:prstGeom>
          <a:noFill/>
          <a:ln w="9525">
            <a:solidFill>
              <a:schemeClr val="tx1"/>
            </a:solidFill>
            <a:round/>
            <a:headEnd/>
            <a:tailEnd/>
          </a:ln>
        </p:spPr>
        <p:txBody>
          <a:bodyPr wrap="none" anchor="ctr"/>
          <a:lstStyle/>
          <a:p>
            <a:endParaRPr lang="en-GB"/>
          </a:p>
        </p:txBody>
      </p:sp>
      <p:sp>
        <p:nvSpPr>
          <p:cNvPr id="1031" name="Rectangle 2"/>
          <p:cNvSpPr>
            <a:spLocks noGrp="1" noChangeArrowheads="1"/>
          </p:cNvSpPr>
          <p:nvPr>
            <p:ph type="title"/>
          </p:nvPr>
        </p:nvSpPr>
        <p:spPr/>
        <p:txBody>
          <a:bodyPr>
            <a:normAutofit fontScale="90000"/>
          </a:bodyPr>
          <a:lstStyle/>
          <a:p>
            <a:r>
              <a:rPr lang="en-GB" sz="3600" b="1" dirty="0"/>
              <a:t>Limitations of Basic Solutions</a:t>
            </a:r>
          </a:p>
        </p:txBody>
      </p:sp>
      <p:sp>
        <p:nvSpPr>
          <p:cNvPr id="1032" name="Rectangle 3"/>
          <p:cNvSpPr>
            <a:spLocks noGrp="1" noChangeArrowheads="1"/>
          </p:cNvSpPr>
          <p:nvPr>
            <p:ph idx="1"/>
          </p:nvPr>
        </p:nvSpPr>
        <p:spPr/>
        <p:txBody>
          <a:bodyPr/>
          <a:lstStyle/>
          <a:p>
            <a:r>
              <a:rPr lang="en-GB" sz="2800" b="1" dirty="0"/>
              <a:t>Limitations of the K-means Method</a:t>
            </a:r>
          </a:p>
          <a:p>
            <a:pPr marL="857250" lvl="1" indent="-400050"/>
            <a:r>
              <a:rPr lang="en-GB" altLang="zh-CN" sz="2400" dirty="0">
                <a:ea typeface="SimSun" pitchFamily="2" charset="-122"/>
              </a:rPr>
              <a:t>Effects by the outliers</a:t>
            </a:r>
            <a:endParaRPr lang="en-GB" sz="2400" dirty="0"/>
          </a:p>
          <a:p>
            <a:pPr marL="857250" lvl="1" indent="-400050"/>
            <a:r>
              <a:rPr lang="en-GB" sz="2400" dirty="0"/>
              <a:t>Unable to detect clusters of different sizes</a:t>
            </a:r>
          </a:p>
          <a:p>
            <a:pPr marL="857250" lvl="1" indent="-400050"/>
            <a:r>
              <a:rPr lang="en-GB" sz="2400" dirty="0"/>
              <a:t>Unable to detect clusters of arbitrary shapes </a:t>
            </a:r>
          </a:p>
        </p:txBody>
      </p:sp>
      <p:graphicFrame>
        <p:nvGraphicFramePr>
          <p:cNvPr id="1026" name="Object 13"/>
          <p:cNvGraphicFramePr>
            <a:graphicFrameLocks noChangeAspect="1"/>
          </p:cNvGraphicFramePr>
          <p:nvPr/>
        </p:nvGraphicFramePr>
        <p:xfrm>
          <a:off x="381000" y="3581400"/>
          <a:ext cx="2133600" cy="1350963"/>
        </p:xfrm>
        <a:graphic>
          <a:graphicData uri="http://schemas.openxmlformats.org/presentationml/2006/ole">
            <mc:AlternateContent xmlns:mc="http://schemas.openxmlformats.org/markup-compatibility/2006">
              <mc:Choice xmlns:v="urn:schemas-microsoft-com:vml" Requires="v">
                <p:oleObj name="Photo Editor Photo" r:id="rId3" imgW="1819529" imgH="1152381" progId="">
                  <p:embed/>
                </p:oleObj>
              </mc:Choice>
              <mc:Fallback>
                <p:oleObj name="Photo Editor Photo" r:id="rId3" imgW="1819529" imgH="1152381" progId="">
                  <p:embed/>
                  <p:pic>
                    <p:nvPicPr>
                      <p:cNvPr id="1026" name="Object 1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 y="3581400"/>
                        <a:ext cx="2133600" cy="1350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33" name="Oval 15"/>
          <p:cNvSpPr>
            <a:spLocks noChangeArrowheads="1"/>
          </p:cNvSpPr>
          <p:nvPr/>
        </p:nvSpPr>
        <p:spPr bwMode="auto">
          <a:xfrm>
            <a:off x="3702050" y="3462338"/>
            <a:ext cx="74613" cy="74612"/>
          </a:xfrm>
          <a:prstGeom prst="ellipse">
            <a:avLst/>
          </a:prstGeom>
          <a:solidFill>
            <a:schemeClr val="tx1"/>
          </a:solidFill>
          <a:ln w="9525">
            <a:solidFill>
              <a:schemeClr val="tx1"/>
            </a:solidFill>
            <a:round/>
            <a:headEnd/>
            <a:tailEnd/>
          </a:ln>
        </p:spPr>
        <p:txBody>
          <a:bodyPr wrap="none" anchor="ctr"/>
          <a:lstStyle/>
          <a:p>
            <a:endParaRPr lang="en-GB"/>
          </a:p>
        </p:txBody>
      </p:sp>
      <p:sp>
        <p:nvSpPr>
          <p:cNvPr id="1034" name="Oval 16"/>
          <p:cNvSpPr>
            <a:spLocks noChangeArrowheads="1"/>
          </p:cNvSpPr>
          <p:nvPr/>
        </p:nvSpPr>
        <p:spPr bwMode="auto">
          <a:xfrm>
            <a:off x="3854450" y="3462338"/>
            <a:ext cx="74613" cy="74612"/>
          </a:xfrm>
          <a:prstGeom prst="ellipse">
            <a:avLst/>
          </a:prstGeom>
          <a:solidFill>
            <a:schemeClr val="tx1"/>
          </a:solidFill>
          <a:ln w="9525">
            <a:solidFill>
              <a:schemeClr val="tx1"/>
            </a:solidFill>
            <a:round/>
            <a:headEnd/>
            <a:tailEnd/>
          </a:ln>
        </p:spPr>
        <p:txBody>
          <a:bodyPr wrap="none" anchor="ctr"/>
          <a:lstStyle/>
          <a:p>
            <a:endParaRPr lang="en-GB"/>
          </a:p>
        </p:txBody>
      </p:sp>
      <p:sp>
        <p:nvSpPr>
          <p:cNvPr id="1035" name="Oval 17"/>
          <p:cNvSpPr>
            <a:spLocks noChangeArrowheads="1"/>
          </p:cNvSpPr>
          <p:nvPr/>
        </p:nvSpPr>
        <p:spPr bwMode="auto">
          <a:xfrm>
            <a:off x="3930650" y="3690938"/>
            <a:ext cx="74613" cy="74612"/>
          </a:xfrm>
          <a:prstGeom prst="ellipse">
            <a:avLst/>
          </a:prstGeom>
          <a:solidFill>
            <a:schemeClr val="tx1"/>
          </a:solidFill>
          <a:ln w="9525">
            <a:solidFill>
              <a:schemeClr val="tx1"/>
            </a:solidFill>
            <a:round/>
            <a:headEnd/>
            <a:tailEnd/>
          </a:ln>
        </p:spPr>
        <p:txBody>
          <a:bodyPr wrap="none" anchor="ctr"/>
          <a:lstStyle/>
          <a:p>
            <a:endParaRPr lang="en-GB"/>
          </a:p>
        </p:txBody>
      </p:sp>
      <p:sp>
        <p:nvSpPr>
          <p:cNvPr id="1036" name="Oval 18"/>
          <p:cNvSpPr>
            <a:spLocks noChangeArrowheads="1"/>
          </p:cNvSpPr>
          <p:nvPr/>
        </p:nvSpPr>
        <p:spPr bwMode="auto">
          <a:xfrm>
            <a:off x="3702050" y="3690938"/>
            <a:ext cx="74613" cy="74612"/>
          </a:xfrm>
          <a:prstGeom prst="ellipse">
            <a:avLst/>
          </a:prstGeom>
          <a:solidFill>
            <a:schemeClr val="tx1"/>
          </a:solidFill>
          <a:ln w="9525">
            <a:solidFill>
              <a:schemeClr val="tx1"/>
            </a:solidFill>
            <a:round/>
            <a:headEnd/>
            <a:tailEnd/>
          </a:ln>
        </p:spPr>
        <p:txBody>
          <a:bodyPr wrap="none" anchor="ctr"/>
          <a:lstStyle/>
          <a:p>
            <a:endParaRPr lang="en-GB"/>
          </a:p>
        </p:txBody>
      </p:sp>
      <p:sp>
        <p:nvSpPr>
          <p:cNvPr id="1037" name="Oval 19"/>
          <p:cNvSpPr>
            <a:spLocks noChangeArrowheads="1"/>
          </p:cNvSpPr>
          <p:nvPr/>
        </p:nvSpPr>
        <p:spPr bwMode="auto">
          <a:xfrm>
            <a:off x="3549650" y="3843338"/>
            <a:ext cx="74613" cy="74612"/>
          </a:xfrm>
          <a:prstGeom prst="ellipse">
            <a:avLst/>
          </a:prstGeom>
          <a:solidFill>
            <a:schemeClr val="tx1"/>
          </a:solidFill>
          <a:ln w="9525">
            <a:solidFill>
              <a:schemeClr val="tx1"/>
            </a:solidFill>
            <a:round/>
            <a:headEnd/>
            <a:tailEnd/>
          </a:ln>
        </p:spPr>
        <p:txBody>
          <a:bodyPr wrap="none" anchor="ctr"/>
          <a:lstStyle/>
          <a:p>
            <a:endParaRPr lang="en-GB"/>
          </a:p>
        </p:txBody>
      </p:sp>
      <p:sp>
        <p:nvSpPr>
          <p:cNvPr id="1038" name="Oval 20"/>
          <p:cNvSpPr>
            <a:spLocks noChangeArrowheads="1"/>
          </p:cNvSpPr>
          <p:nvPr/>
        </p:nvSpPr>
        <p:spPr bwMode="auto">
          <a:xfrm>
            <a:off x="4083050" y="3767138"/>
            <a:ext cx="74613" cy="74612"/>
          </a:xfrm>
          <a:prstGeom prst="ellipse">
            <a:avLst/>
          </a:prstGeom>
          <a:solidFill>
            <a:schemeClr val="tx1"/>
          </a:solidFill>
          <a:ln w="9525">
            <a:solidFill>
              <a:schemeClr val="tx1"/>
            </a:solidFill>
            <a:round/>
            <a:headEnd/>
            <a:tailEnd/>
          </a:ln>
        </p:spPr>
        <p:txBody>
          <a:bodyPr wrap="none" anchor="ctr"/>
          <a:lstStyle/>
          <a:p>
            <a:endParaRPr lang="en-GB"/>
          </a:p>
        </p:txBody>
      </p:sp>
      <p:sp>
        <p:nvSpPr>
          <p:cNvPr id="1039" name="Oval 21"/>
          <p:cNvSpPr>
            <a:spLocks noChangeArrowheads="1"/>
          </p:cNvSpPr>
          <p:nvPr/>
        </p:nvSpPr>
        <p:spPr bwMode="auto">
          <a:xfrm>
            <a:off x="3962400" y="3886200"/>
            <a:ext cx="74613" cy="74613"/>
          </a:xfrm>
          <a:prstGeom prst="ellipse">
            <a:avLst/>
          </a:prstGeom>
          <a:solidFill>
            <a:schemeClr val="tx1"/>
          </a:solidFill>
          <a:ln w="9525">
            <a:solidFill>
              <a:schemeClr val="tx1"/>
            </a:solidFill>
            <a:round/>
            <a:headEnd/>
            <a:tailEnd/>
          </a:ln>
        </p:spPr>
        <p:txBody>
          <a:bodyPr wrap="none" anchor="ctr"/>
          <a:lstStyle/>
          <a:p>
            <a:endParaRPr lang="en-GB"/>
          </a:p>
        </p:txBody>
      </p:sp>
      <p:sp>
        <p:nvSpPr>
          <p:cNvPr id="1040" name="Oval 22"/>
          <p:cNvSpPr>
            <a:spLocks noChangeArrowheads="1"/>
          </p:cNvSpPr>
          <p:nvPr/>
        </p:nvSpPr>
        <p:spPr bwMode="auto">
          <a:xfrm>
            <a:off x="3473450" y="3614738"/>
            <a:ext cx="74613" cy="74612"/>
          </a:xfrm>
          <a:prstGeom prst="ellipse">
            <a:avLst/>
          </a:prstGeom>
          <a:solidFill>
            <a:schemeClr val="tx1"/>
          </a:solidFill>
          <a:ln w="9525">
            <a:solidFill>
              <a:schemeClr val="tx1"/>
            </a:solidFill>
            <a:round/>
            <a:headEnd/>
            <a:tailEnd/>
          </a:ln>
        </p:spPr>
        <p:txBody>
          <a:bodyPr wrap="none" anchor="ctr"/>
          <a:lstStyle/>
          <a:p>
            <a:endParaRPr lang="en-GB"/>
          </a:p>
        </p:txBody>
      </p:sp>
      <p:sp>
        <p:nvSpPr>
          <p:cNvPr id="1041" name="Oval 23"/>
          <p:cNvSpPr>
            <a:spLocks noChangeArrowheads="1"/>
          </p:cNvSpPr>
          <p:nvPr/>
        </p:nvSpPr>
        <p:spPr bwMode="auto">
          <a:xfrm>
            <a:off x="3778250" y="3995738"/>
            <a:ext cx="74613" cy="74612"/>
          </a:xfrm>
          <a:prstGeom prst="ellipse">
            <a:avLst/>
          </a:prstGeom>
          <a:solidFill>
            <a:schemeClr val="tx1"/>
          </a:solidFill>
          <a:ln w="9525">
            <a:solidFill>
              <a:schemeClr val="tx1"/>
            </a:solidFill>
            <a:round/>
            <a:headEnd/>
            <a:tailEnd/>
          </a:ln>
        </p:spPr>
        <p:txBody>
          <a:bodyPr wrap="none" anchor="ctr"/>
          <a:lstStyle/>
          <a:p>
            <a:endParaRPr lang="en-GB"/>
          </a:p>
        </p:txBody>
      </p:sp>
      <p:sp>
        <p:nvSpPr>
          <p:cNvPr id="1042" name="Oval 24"/>
          <p:cNvSpPr>
            <a:spLocks noChangeArrowheads="1"/>
          </p:cNvSpPr>
          <p:nvPr/>
        </p:nvSpPr>
        <p:spPr bwMode="auto">
          <a:xfrm>
            <a:off x="4006850" y="4071938"/>
            <a:ext cx="74613" cy="74612"/>
          </a:xfrm>
          <a:prstGeom prst="ellipse">
            <a:avLst/>
          </a:prstGeom>
          <a:solidFill>
            <a:schemeClr val="tx1"/>
          </a:solidFill>
          <a:ln w="9525">
            <a:solidFill>
              <a:schemeClr val="tx1"/>
            </a:solidFill>
            <a:round/>
            <a:headEnd/>
            <a:tailEnd/>
          </a:ln>
        </p:spPr>
        <p:txBody>
          <a:bodyPr wrap="none" anchor="ctr"/>
          <a:lstStyle/>
          <a:p>
            <a:endParaRPr lang="en-GB"/>
          </a:p>
        </p:txBody>
      </p:sp>
      <p:sp>
        <p:nvSpPr>
          <p:cNvPr id="1043" name="Oval 25"/>
          <p:cNvSpPr>
            <a:spLocks noChangeArrowheads="1"/>
          </p:cNvSpPr>
          <p:nvPr/>
        </p:nvSpPr>
        <p:spPr bwMode="auto">
          <a:xfrm>
            <a:off x="3506788" y="4040188"/>
            <a:ext cx="74612" cy="74612"/>
          </a:xfrm>
          <a:prstGeom prst="ellipse">
            <a:avLst/>
          </a:prstGeom>
          <a:solidFill>
            <a:schemeClr val="tx1"/>
          </a:solidFill>
          <a:ln w="9525">
            <a:solidFill>
              <a:schemeClr val="tx1"/>
            </a:solidFill>
            <a:round/>
            <a:headEnd/>
            <a:tailEnd/>
          </a:ln>
        </p:spPr>
        <p:txBody>
          <a:bodyPr wrap="none" anchor="ctr"/>
          <a:lstStyle/>
          <a:p>
            <a:endParaRPr lang="en-GB"/>
          </a:p>
        </p:txBody>
      </p:sp>
      <p:sp>
        <p:nvSpPr>
          <p:cNvPr id="1044" name="Oval 26"/>
          <p:cNvSpPr>
            <a:spLocks noChangeArrowheads="1"/>
          </p:cNvSpPr>
          <p:nvPr/>
        </p:nvSpPr>
        <p:spPr bwMode="auto">
          <a:xfrm>
            <a:off x="3549650" y="4300538"/>
            <a:ext cx="74613" cy="74612"/>
          </a:xfrm>
          <a:prstGeom prst="ellipse">
            <a:avLst/>
          </a:prstGeom>
          <a:solidFill>
            <a:schemeClr val="tx1"/>
          </a:solidFill>
          <a:ln w="9525">
            <a:solidFill>
              <a:schemeClr val="tx1"/>
            </a:solidFill>
            <a:round/>
            <a:headEnd/>
            <a:tailEnd/>
          </a:ln>
        </p:spPr>
        <p:txBody>
          <a:bodyPr wrap="none" anchor="ctr"/>
          <a:lstStyle/>
          <a:p>
            <a:endParaRPr lang="en-GB"/>
          </a:p>
        </p:txBody>
      </p:sp>
      <p:sp>
        <p:nvSpPr>
          <p:cNvPr id="1045" name="Oval 27"/>
          <p:cNvSpPr>
            <a:spLocks noChangeArrowheads="1"/>
          </p:cNvSpPr>
          <p:nvPr/>
        </p:nvSpPr>
        <p:spPr bwMode="auto">
          <a:xfrm>
            <a:off x="4006850" y="4376738"/>
            <a:ext cx="74613" cy="74612"/>
          </a:xfrm>
          <a:prstGeom prst="ellipse">
            <a:avLst/>
          </a:prstGeom>
          <a:solidFill>
            <a:schemeClr val="tx1"/>
          </a:solidFill>
          <a:ln w="9525">
            <a:solidFill>
              <a:schemeClr val="tx1"/>
            </a:solidFill>
            <a:round/>
            <a:headEnd/>
            <a:tailEnd/>
          </a:ln>
        </p:spPr>
        <p:txBody>
          <a:bodyPr wrap="none" anchor="ctr"/>
          <a:lstStyle/>
          <a:p>
            <a:endParaRPr lang="en-GB"/>
          </a:p>
        </p:txBody>
      </p:sp>
      <p:sp>
        <p:nvSpPr>
          <p:cNvPr id="1046" name="Oval 28"/>
          <p:cNvSpPr>
            <a:spLocks noChangeArrowheads="1"/>
          </p:cNvSpPr>
          <p:nvPr/>
        </p:nvSpPr>
        <p:spPr bwMode="auto">
          <a:xfrm>
            <a:off x="3778250" y="4224338"/>
            <a:ext cx="74613" cy="74612"/>
          </a:xfrm>
          <a:prstGeom prst="ellipse">
            <a:avLst/>
          </a:prstGeom>
          <a:solidFill>
            <a:schemeClr val="tx1"/>
          </a:solidFill>
          <a:ln w="9525">
            <a:solidFill>
              <a:schemeClr val="tx1"/>
            </a:solidFill>
            <a:round/>
            <a:headEnd/>
            <a:tailEnd/>
          </a:ln>
        </p:spPr>
        <p:txBody>
          <a:bodyPr wrap="none" anchor="ctr"/>
          <a:lstStyle/>
          <a:p>
            <a:endParaRPr lang="en-GB"/>
          </a:p>
        </p:txBody>
      </p:sp>
      <p:sp>
        <p:nvSpPr>
          <p:cNvPr id="1047" name="Oval 29"/>
          <p:cNvSpPr>
            <a:spLocks noChangeArrowheads="1"/>
          </p:cNvSpPr>
          <p:nvPr/>
        </p:nvSpPr>
        <p:spPr bwMode="auto">
          <a:xfrm>
            <a:off x="4235450" y="3919538"/>
            <a:ext cx="74613" cy="74612"/>
          </a:xfrm>
          <a:prstGeom prst="ellipse">
            <a:avLst/>
          </a:prstGeom>
          <a:solidFill>
            <a:schemeClr val="tx1"/>
          </a:solidFill>
          <a:ln w="9525">
            <a:solidFill>
              <a:schemeClr val="tx1"/>
            </a:solidFill>
            <a:round/>
            <a:headEnd/>
            <a:tailEnd/>
          </a:ln>
        </p:spPr>
        <p:txBody>
          <a:bodyPr wrap="none" anchor="ctr"/>
          <a:lstStyle/>
          <a:p>
            <a:endParaRPr lang="en-GB"/>
          </a:p>
        </p:txBody>
      </p:sp>
      <p:sp>
        <p:nvSpPr>
          <p:cNvPr id="1048" name="Oval 30"/>
          <p:cNvSpPr>
            <a:spLocks noChangeArrowheads="1"/>
          </p:cNvSpPr>
          <p:nvPr/>
        </p:nvSpPr>
        <p:spPr bwMode="auto">
          <a:xfrm>
            <a:off x="4159250" y="4224338"/>
            <a:ext cx="74613" cy="74612"/>
          </a:xfrm>
          <a:prstGeom prst="ellipse">
            <a:avLst/>
          </a:prstGeom>
          <a:solidFill>
            <a:schemeClr val="tx1"/>
          </a:solidFill>
          <a:ln w="9525">
            <a:solidFill>
              <a:schemeClr val="tx1"/>
            </a:solidFill>
            <a:round/>
            <a:headEnd/>
            <a:tailEnd/>
          </a:ln>
        </p:spPr>
        <p:txBody>
          <a:bodyPr wrap="none" anchor="ctr"/>
          <a:lstStyle/>
          <a:p>
            <a:endParaRPr lang="en-GB"/>
          </a:p>
        </p:txBody>
      </p:sp>
      <p:sp>
        <p:nvSpPr>
          <p:cNvPr id="1049" name="Oval 31"/>
          <p:cNvSpPr>
            <a:spLocks noChangeArrowheads="1"/>
          </p:cNvSpPr>
          <p:nvPr/>
        </p:nvSpPr>
        <p:spPr bwMode="auto">
          <a:xfrm>
            <a:off x="4083050" y="3538538"/>
            <a:ext cx="74613" cy="74612"/>
          </a:xfrm>
          <a:prstGeom prst="ellipse">
            <a:avLst/>
          </a:prstGeom>
          <a:solidFill>
            <a:schemeClr val="tx1"/>
          </a:solidFill>
          <a:ln w="9525">
            <a:solidFill>
              <a:schemeClr val="tx1"/>
            </a:solidFill>
            <a:round/>
            <a:headEnd/>
            <a:tailEnd/>
          </a:ln>
        </p:spPr>
        <p:txBody>
          <a:bodyPr wrap="none" anchor="ctr"/>
          <a:lstStyle/>
          <a:p>
            <a:endParaRPr lang="en-GB"/>
          </a:p>
        </p:txBody>
      </p:sp>
      <p:sp>
        <p:nvSpPr>
          <p:cNvPr id="1050" name="Oval 32"/>
          <p:cNvSpPr>
            <a:spLocks noChangeArrowheads="1"/>
          </p:cNvSpPr>
          <p:nvPr/>
        </p:nvSpPr>
        <p:spPr bwMode="auto">
          <a:xfrm>
            <a:off x="4311650" y="3690938"/>
            <a:ext cx="74613" cy="74612"/>
          </a:xfrm>
          <a:prstGeom prst="ellipse">
            <a:avLst/>
          </a:prstGeom>
          <a:solidFill>
            <a:schemeClr val="tx1"/>
          </a:solidFill>
          <a:ln w="9525">
            <a:solidFill>
              <a:schemeClr val="tx1"/>
            </a:solidFill>
            <a:round/>
            <a:headEnd/>
            <a:tailEnd/>
          </a:ln>
        </p:spPr>
        <p:txBody>
          <a:bodyPr wrap="none" anchor="ctr"/>
          <a:lstStyle/>
          <a:p>
            <a:endParaRPr lang="en-GB"/>
          </a:p>
        </p:txBody>
      </p:sp>
      <p:sp>
        <p:nvSpPr>
          <p:cNvPr id="1051" name="Oval 33"/>
          <p:cNvSpPr>
            <a:spLocks noChangeArrowheads="1"/>
          </p:cNvSpPr>
          <p:nvPr/>
        </p:nvSpPr>
        <p:spPr bwMode="auto">
          <a:xfrm>
            <a:off x="4311650" y="4148138"/>
            <a:ext cx="74613" cy="74612"/>
          </a:xfrm>
          <a:prstGeom prst="ellipse">
            <a:avLst/>
          </a:prstGeom>
          <a:solidFill>
            <a:schemeClr val="tx1"/>
          </a:solidFill>
          <a:ln w="9525">
            <a:solidFill>
              <a:schemeClr val="tx1"/>
            </a:solidFill>
            <a:round/>
            <a:headEnd/>
            <a:tailEnd/>
          </a:ln>
        </p:spPr>
        <p:txBody>
          <a:bodyPr wrap="none" anchor="ctr"/>
          <a:lstStyle/>
          <a:p>
            <a:endParaRPr lang="en-GB"/>
          </a:p>
        </p:txBody>
      </p:sp>
      <p:sp>
        <p:nvSpPr>
          <p:cNvPr id="1052" name="Oval 34"/>
          <p:cNvSpPr>
            <a:spLocks noChangeArrowheads="1"/>
          </p:cNvSpPr>
          <p:nvPr/>
        </p:nvSpPr>
        <p:spPr bwMode="auto">
          <a:xfrm>
            <a:off x="3321050" y="3843338"/>
            <a:ext cx="74613" cy="74612"/>
          </a:xfrm>
          <a:prstGeom prst="ellipse">
            <a:avLst/>
          </a:prstGeom>
          <a:solidFill>
            <a:schemeClr val="tx1"/>
          </a:solidFill>
          <a:ln w="9525">
            <a:solidFill>
              <a:schemeClr val="tx1"/>
            </a:solidFill>
            <a:round/>
            <a:headEnd/>
            <a:tailEnd/>
          </a:ln>
        </p:spPr>
        <p:txBody>
          <a:bodyPr wrap="none" anchor="ctr"/>
          <a:lstStyle/>
          <a:p>
            <a:endParaRPr lang="en-GB"/>
          </a:p>
        </p:txBody>
      </p:sp>
      <p:sp>
        <p:nvSpPr>
          <p:cNvPr id="1053" name="Oval 35"/>
          <p:cNvSpPr>
            <a:spLocks noChangeArrowheads="1"/>
          </p:cNvSpPr>
          <p:nvPr/>
        </p:nvSpPr>
        <p:spPr bwMode="auto">
          <a:xfrm>
            <a:off x="3397250" y="4148138"/>
            <a:ext cx="74613" cy="74612"/>
          </a:xfrm>
          <a:prstGeom prst="ellipse">
            <a:avLst/>
          </a:prstGeom>
          <a:solidFill>
            <a:schemeClr val="tx1"/>
          </a:solidFill>
          <a:ln w="9525">
            <a:solidFill>
              <a:schemeClr val="tx1"/>
            </a:solidFill>
            <a:round/>
            <a:headEnd/>
            <a:tailEnd/>
          </a:ln>
        </p:spPr>
        <p:txBody>
          <a:bodyPr wrap="none" anchor="ctr"/>
          <a:lstStyle/>
          <a:p>
            <a:endParaRPr lang="en-GB"/>
          </a:p>
        </p:txBody>
      </p:sp>
      <p:sp>
        <p:nvSpPr>
          <p:cNvPr id="1054" name="Oval 36"/>
          <p:cNvSpPr>
            <a:spLocks noChangeArrowheads="1"/>
          </p:cNvSpPr>
          <p:nvPr/>
        </p:nvSpPr>
        <p:spPr bwMode="auto">
          <a:xfrm>
            <a:off x="3778250" y="4452938"/>
            <a:ext cx="74613" cy="74612"/>
          </a:xfrm>
          <a:prstGeom prst="ellipse">
            <a:avLst/>
          </a:prstGeom>
          <a:solidFill>
            <a:schemeClr val="tx1"/>
          </a:solidFill>
          <a:ln w="9525">
            <a:solidFill>
              <a:schemeClr val="tx1"/>
            </a:solidFill>
            <a:round/>
            <a:headEnd/>
            <a:tailEnd/>
          </a:ln>
        </p:spPr>
        <p:txBody>
          <a:bodyPr wrap="none" anchor="ctr"/>
          <a:lstStyle/>
          <a:p>
            <a:endParaRPr lang="en-GB"/>
          </a:p>
        </p:txBody>
      </p:sp>
      <p:sp>
        <p:nvSpPr>
          <p:cNvPr id="1055" name="Oval 37"/>
          <p:cNvSpPr>
            <a:spLocks noChangeArrowheads="1"/>
          </p:cNvSpPr>
          <p:nvPr/>
        </p:nvSpPr>
        <p:spPr bwMode="auto">
          <a:xfrm>
            <a:off x="4271963" y="4300538"/>
            <a:ext cx="74612" cy="74612"/>
          </a:xfrm>
          <a:prstGeom prst="ellipse">
            <a:avLst/>
          </a:prstGeom>
          <a:solidFill>
            <a:srgbClr val="CC3300"/>
          </a:solidFill>
          <a:ln w="9525">
            <a:solidFill>
              <a:schemeClr val="tx1"/>
            </a:solidFill>
            <a:round/>
            <a:headEnd/>
            <a:tailEnd/>
          </a:ln>
        </p:spPr>
        <p:txBody>
          <a:bodyPr wrap="none" anchor="ctr"/>
          <a:lstStyle/>
          <a:p>
            <a:endParaRPr lang="en-GB"/>
          </a:p>
        </p:txBody>
      </p:sp>
      <p:sp>
        <p:nvSpPr>
          <p:cNvPr id="1056" name="Oval 38"/>
          <p:cNvSpPr>
            <a:spLocks noChangeArrowheads="1"/>
          </p:cNvSpPr>
          <p:nvPr/>
        </p:nvSpPr>
        <p:spPr bwMode="auto">
          <a:xfrm>
            <a:off x="4159250" y="4376738"/>
            <a:ext cx="74613" cy="74612"/>
          </a:xfrm>
          <a:prstGeom prst="ellipse">
            <a:avLst/>
          </a:prstGeom>
          <a:solidFill>
            <a:schemeClr val="tx1"/>
          </a:solidFill>
          <a:ln w="9525">
            <a:solidFill>
              <a:schemeClr val="tx1"/>
            </a:solidFill>
            <a:round/>
            <a:headEnd/>
            <a:tailEnd/>
          </a:ln>
        </p:spPr>
        <p:txBody>
          <a:bodyPr wrap="none" anchor="ctr"/>
          <a:lstStyle/>
          <a:p>
            <a:endParaRPr lang="en-GB"/>
          </a:p>
        </p:txBody>
      </p:sp>
      <p:sp>
        <p:nvSpPr>
          <p:cNvPr id="1057" name="Rectangle 39"/>
          <p:cNvSpPr>
            <a:spLocks noChangeArrowheads="1"/>
          </p:cNvSpPr>
          <p:nvPr/>
        </p:nvSpPr>
        <p:spPr bwMode="auto">
          <a:xfrm>
            <a:off x="4760913" y="3998913"/>
            <a:ext cx="42862" cy="42862"/>
          </a:xfrm>
          <a:prstGeom prst="rect">
            <a:avLst/>
          </a:prstGeom>
          <a:solidFill>
            <a:schemeClr val="tx1"/>
          </a:solidFill>
          <a:ln w="9525">
            <a:solidFill>
              <a:schemeClr val="tx1"/>
            </a:solidFill>
            <a:miter lim="800000"/>
            <a:headEnd/>
            <a:tailEnd/>
          </a:ln>
        </p:spPr>
        <p:txBody>
          <a:bodyPr wrap="none" anchor="ctr"/>
          <a:lstStyle/>
          <a:p>
            <a:endParaRPr lang="en-GB"/>
          </a:p>
        </p:txBody>
      </p:sp>
      <p:sp>
        <p:nvSpPr>
          <p:cNvPr id="1058" name="Rectangle 40"/>
          <p:cNvSpPr>
            <a:spLocks noChangeArrowheads="1"/>
          </p:cNvSpPr>
          <p:nvPr/>
        </p:nvSpPr>
        <p:spPr bwMode="auto">
          <a:xfrm>
            <a:off x="4799013" y="4132263"/>
            <a:ext cx="42862" cy="42862"/>
          </a:xfrm>
          <a:prstGeom prst="rect">
            <a:avLst/>
          </a:prstGeom>
          <a:solidFill>
            <a:schemeClr val="tx1"/>
          </a:solidFill>
          <a:ln w="9525">
            <a:solidFill>
              <a:schemeClr val="tx1"/>
            </a:solidFill>
            <a:miter lim="800000"/>
            <a:headEnd/>
            <a:tailEnd/>
          </a:ln>
        </p:spPr>
        <p:txBody>
          <a:bodyPr wrap="none" anchor="ctr"/>
          <a:lstStyle/>
          <a:p>
            <a:endParaRPr lang="en-GB"/>
          </a:p>
        </p:txBody>
      </p:sp>
      <p:sp>
        <p:nvSpPr>
          <p:cNvPr id="1059" name="Rectangle 41"/>
          <p:cNvSpPr>
            <a:spLocks noChangeArrowheads="1"/>
          </p:cNvSpPr>
          <p:nvPr/>
        </p:nvSpPr>
        <p:spPr bwMode="auto">
          <a:xfrm>
            <a:off x="4837113" y="4075113"/>
            <a:ext cx="42862" cy="42862"/>
          </a:xfrm>
          <a:prstGeom prst="rect">
            <a:avLst/>
          </a:prstGeom>
          <a:solidFill>
            <a:schemeClr val="tx1"/>
          </a:solidFill>
          <a:ln w="9525">
            <a:solidFill>
              <a:schemeClr val="tx1"/>
            </a:solidFill>
            <a:miter lim="800000"/>
            <a:headEnd/>
            <a:tailEnd/>
          </a:ln>
        </p:spPr>
        <p:txBody>
          <a:bodyPr wrap="none" anchor="ctr"/>
          <a:lstStyle/>
          <a:p>
            <a:endParaRPr lang="en-GB"/>
          </a:p>
        </p:txBody>
      </p:sp>
      <p:sp>
        <p:nvSpPr>
          <p:cNvPr id="1060" name="Rectangle 42"/>
          <p:cNvSpPr>
            <a:spLocks noChangeArrowheads="1"/>
          </p:cNvSpPr>
          <p:nvPr/>
        </p:nvSpPr>
        <p:spPr bwMode="auto">
          <a:xfrm>
            <a:off x="4856163" y="3998913"/>
            <a:ext cx="42862" cy="42862"/>
          </a:xfrm>
          <a:prstGeom prst="rect">
            <a:avLst/>
          </a:prstGeom>
          <a:solidFill>
            <a:schemeClr val="tx1"/>
          </a:solidFill>
          <a:ln w="9525">
            <a:solidFill>
              <a:schemeClr val="tx1"/>
            </a:solidFill>
            <a:miter lim="800000"/>
            <a:headEnd/>
            <a:tailEnd/>
          </a:ln>
        </p:spPr>
        <p:txBody>
          <a:bodyPr wrap="none" anchor="ctr"/>
          <a:lstStyle/>
          <a:p>
            <a:endParaRPr lang="en-GB"/>
          </a:p>
        </p:txBody>
      </p:sp>
      <p:sp>
        <p:nvSpPr>
          <p:cNvPr id="1061" name="Rectangle 43"/>
          <p:cNvSpPr>
            <a:spLocks noChangeArrowheads="1"/>
          </p:cNvSpPr>
          <p:nvPr/>
        </p:nvSpPr>
        <p:spPr bwMode="auto">
          <a:xfrm>
            <a:off x="4760913" y="4075113"/>
            <a:ext cx="42862" cy="42862"/>
          </a:xfrm>
          <a:prstGeom prst="rect">
            <a:avLst/>
          </a:prstGeom>
          <a:solidFill>
            <a:schemeClr val="tx1"/>
          </a:solidFill>
          <a:ln w="9525">
            <a:solidFill>
              <a:schemeClr val="tx1"/>
            </a:solidFill>
            <a:miter lim="800000"/>
            <a:headEnd/>
            <a:tailEnd/>
          </a:ln>
        </p:spPr>
        <p:txBody>
          <a:bodyPr wrap="none" anchor="ctr"/>
          <a:lstStyle/>
          <a:p>
            <a:endParaRPr lang="en-GB"/>
          </a:p>
        </p:txBody>
      </p:sp>
      <p:sp>
        <p:nvSpPr>
          <p:cNvPr id="1062" name="Rectangle 44"/>
          <p:cNvSpPr>
            <a:spLocks noChangeArrowheads="1"/>
          </p:cNvSpPr>
          <p:nvPr/>
        </p:nvSpPr>
        <p:spPr bwMode="auto">
          <a:xfrm>
            <a:off x="4903788" y="4065588"/>
            <a:ext cx="42862" cy="42862"/>
          </a:xfrm>
          <a:prstGeom prst="rect">
            <a:avLst/>
          </a:prstGeom>
          <a:solidFill>
            <a:schemeClr val="tx1"/>
          </a:solidFill>
          <a:ln w="9525">
            <a:solidFill>
              <a:schemeClr val="tx1"/>
            </a:solidFill>
            <a:miter lim="800000"/>
            <a:headEnd/>
            <a:tailEnd/>
          </a:ln>
        </p:spPr>
        <p:txBody>
          <a:bodyPr wrap="none" anchor="ctr"/>
          <a:lstStyle/>
          <a:p>
            <a:endParaRPr lang="en-GB"/>
          </a:p>
        </p:txBody>
      </p:sp>
      <p:sp>
        <p:nvSpPr>
          <p:cNvPr id="1063" name="Rectangle 45"/>
          <p:cNvSpPr>
            <a:spLocks noChangeArrowheads="1"/>
          </p:cNvSpPr>
          <p:nvPr/>
        </p:nvSpPr>
        <p:spPr bwMode="auto">
          <a:xfrm>
            <a:off x="4884738" y="4122738"/>
            <a:ext cx="42862" cy="42862"/>
          </a:xfrm>
          <a:prstGeom prst="rect">
            <a:avLst/>
          </a:prstGeom>
          <a:solidFill>
            <a:schemeClr val="tx1"/>
          </a:solidFill>
          <a:ln w="9525">
            <a:solidFill>
              <a:schemeClr val="tx1"/>
            </a:solidFill>
            <a:miter lim="800000"/>
            <a:headEnd/>
            <a:tailEnd/>
          </a:ln>
        </p:spPr>
        <p:txBody>
          <a:bodyPr wrap="none" anchor="ctr"/>
          <a:lstStyle/>
          <a:p>
            <a:endParaRPr lang="en-GB"/>
          </a:p>
        </p:txBody>
      </p:sp>
      <p:sp>
        <p:nvSpPr>
          <p:cNvPr id="1064" name="AutoShape 46"/>
          <p:cNvSpPr>
            <a:spLocks noChangeArrowheads="1"/>
          </p:cNvSpPr>
          <p:nvPr/>
        </p:nvSpPr>
        <p:spPr bwMode="auto">
          <a:xfrm>
            <a:off x="4705350" y="4414838"/>
            <a:ext cx="42863" cy="42862"/>
          </a:xfrm>
          <a:prstGeom prst="triangle">
            <a:avLst>
              <a:gd name="adj" fmla="val 50000"/>
            </a:avLst>
          </a:prstGeom>
          <a:solidFill>
            <a:schemeClr val="tx1"/>
          </a:solidFill>
          <a:ln w="9525">
            <a:solidFill>
              <a:schemeClr val="tx1"/>
            </a:solidFill>
            <a:miter lim="800000"/>
            <a:headEnd/>
            <a:tailEnd/>
          </a:ln>
        </p:spPr>
        <p:txBody>
          <a:bodyPr wrap="none" anchor="ctr"/>
          <a:lstStyle/>
          <a:p>
            <a:endParaRPr lang="en-GB"/>
          </a:p>
        </p:txBody>
      </p:sp>
      <p:sp>
        <p:nvSpPr>
          <p:cNvPr id="1065" name="AutoShape 47"/>
          <p:cNvSpPr>
            <a:spLocks noChangeArrowheads="1"/>
          </p:cNvSpPr>
          <p:nvPr/>
        </p:nvSpPr>
        <p:spPr bwMode="auto">
          <a:xfrm>
            <a:off x="4705350" y="4491038"/>
            <a:ext cx="42863" cy="42862"/>
          </a:xfrm>
          <a:prstGeom prst="triangle">
            <a:avLst>
              <a:gd name="adj" fmla="val 50000"/>
            </a:avLst>
          </a:prstGeom>
          <a:solidFill>
            <a:schemeClr val="tx1"/>
          </a:solidFill>
          <a:ln w="9525">
            <a:solidFill>
              <a:schemeClr val="tx1"/>
            </a:solidFill>
            <a:miter lim="800000"/>
            <a:headEnd/>
            <a:tailEnd/>
          </a:ln>
        </p:spPr>
        <p:txBody>
          <a:bodyPr wrap="none" anchor="ctr"/>
          <a:lstStyle/>
          <a:p>
            <a:endParaRPr lang="en-GB"/>
          </a:p>
        </p:txBody>
      </p:sp>
      <p:sp>
        <p:nvSpPr>
          <p:cNvPr id="1066" name="AutoShape 48"/>
          <p:cNvSpPr>
            <a:spLocks noChangeArrowheads="1"/>
          </p:cNvSpPr>
          <p:nvPr/>
        </p:nvSpPr>
        <p:spPr bwMode="auto">
          <a:xfrm>
            <a:off x="4772025" y="4452938"/>
            <a:ext cx="42863" cy="42862"/>
          </a:xfrm>
          <a:prstGeom prst="triangle">
            <a:avLst>
              <a:gd name="adj" fmla="val 50000"/>
            </a:avLst>
          </a:prstGeom>
          <a:solidFill>
            <a:schemeClr val="tx1"/>
          </a:solidFill>
          <a:ln w="9525">
            <a:solidFill>
              <a:schemeClr val="tx1"/>
            </a:solidFill>
            <a:miter lim="800000"/>
            <a:headEnd/>
            <a:tailEnd/>
          </a:ln>
        </p:spPr>
        <p:txBody>
          <a:bodyPr wrap="none" anchor="ctr"/>
          <a:lstStyle/>
          <a:p>
            <a:endParaRPr lang="en-GB"/>
          </a:p>
        </p:txBody>
      </p:sp>
      <p:sp>
        <p:nvSpPr>
          <p:cNvPr id="1067" name="AutoShape 49"/>
          <p:cNvSpPr>
            <a:spLocks noChangeArrowheads="1"/>
          </p:cNvSpPr>
          <p:nvPr/>
        </p:nvSpPr>
        <p:spPr bwMode="auto">
          <a:xfrm>
            <a:off x="4752975" y="4538663"/>
            <a:ext cx="42863" cy="42862"/>
          </a:xfrm>
          <a:prstGeom prst="triangle">
            <a:avLst>
              <a:gd name="adj" fmla="val 50000"/>
            </a:avLst>
          </a:prstGeom>
          <a:solidFill>
            <a:schemeClr val="tx1"/>
          </a:solidFill>
          <a:ln w="9525">
            <a:solidFill>
              <a:schemeClr val="tx1"/>
            </a:solidFill>
            <a:miter lim="800000"/>
            <a:headEnd/>
            <a:tailEnd/>
          </a:ln>
        </p:spPr>
        <p:txBody>
          <a:bodyPr wrap="none" anchor="ctr"/>
          <a:lstStyle/>
          <a:p>
            <a:endParaRPr lang="en-GB"/>
          </a:p>
        </p:txBody>
      </p:sp>
      <p:sp>
        <p:nvSpPr>
          <p:cNvPr id="1068" name="AutoShape 50"/>
          <p:cNvSpPr>
            <a:spLocks noChangeArrowheads="1"/>
          </p:cNvSpPr>
          <p:nvPr/>
        </p:nvSpPr>
        <p:spPr bwMode="auto">
          <a:xfrm>
            <a:off x="4829175" y="4529138"/>
            <a:ext cx="42863" cy="42862"/>
          </a:xfrm>
          <a:prstGeom prst="triangle">
            <a:avLst>
              <a:gd name="adj" fmla="val 50000"/>
            </a:avLst>
          </a:prstGeom>
          <a:solidFill>
            <a:schemeClr val="tx1"/>
          </a:solidFill>
          <a:ln w="9525">
            <a:solidFill>
              <a:schemeClr val="tx1"/>
            </a:solidFill>
            <a:miter lim="800000"/>
            <a:headEnd/>
            <a:tailEnd/>
          </a:ln>
        </p:spPr>
        <p:txBody>
          <a:bodyPr wrap="none" anchor="ctr"/>
          <a:lstStyle/>
          <a:p>
            <a:endParaRPr lang="en-GB"/>
          </a:p>
        </p:txBody>
      </p:sp>
      <p:sp>
        <p:nvSpPr>
          <p:cNvPr id="1069" name="AutoShape 51"/>
          <p:cNvSpPr>
            <a:spLocks noChangeArrowheads="1"/>
          </p:cNvSpPr>
          <p:nvPr/>
        </p:nvSpPr>
        <p:spPr bwMode="auto">
          <a:xfrm>
            <a:off x="4714875" y="4595813"/>
            <a:ext cx="42863" cy="42862"/>
          </a:xfrm>
          <a:prstGeom prst="triangle">
            <a:avLst>
              <a:gd name="adj" fmla="val 50000"/>
            </a:avLst>
          </a:prstGeom>
          <a:solidFill>
            <a:schemeClr val="tx1"/>
          </a:solidFill>
          <a:ln w="9525">
            <a:solidFill>
              <a:schemeClr val="tx1"/>
            </a:solidFill>
            <a:miter lim="800000"/>
            <a:headEnd/>
            <a:tailEnd/>
          </a:ln>
        </p:spPr>
        <p:txBody>
          <a:bodyPr wrap="none" anchor="ctr"/>
          <a:lstStyle/>
          <a:p>
            <a:endParaRPr lang="en-GB"/>
          </a:p>
        </p:txBody>
      </p:sp>
      <p:sp>
        <p:nvSpPr>
          <p:cNvPr id="1070" name="AutoShape 52"/>
          <p:cNvSpPr>
            <a:spLocks noChangeArrowheads="1"/>
          </p:cNvSpPr>
          <p:nvPr/>
        </p:nvSpPr>
        <p:spPr bwMode="auto">
          <a:xfrm>
            <a:off x="4800600" y="4605338"/>
            <a:ext cx="42863" cy="42862"/>
          </a:xfrm>
          <a:prstGeom prst="triangle">
            <a:avLst>
              <a:gd name="adj" fmla="val 50000"/>
            </a:avLst>
          </a:prstGeom>
          <a:solidFill>
            <a:schemeClr val="tx1"/>
          </a:solidFill>
          <a:ln w="9525">
            <a:solidFill>
              <a:schemeClr val="tx1"/>
            </a:solidFill>
            <a:miter lim="800000"/>
            <a:headEnd/>
            <a:tailEnd/>
          </a:ln>
        </p:spPr>
        <p:txBody>
          <a:bodyPr wrap="none" anchor="ctr"/>
          <a:lstStyle/>
          <a:p>
            <a:endParaRPr lang="en-GB"/>
          </a:p>
        </p:txBody>
      </p:sp>
      <p:sp>
        <p:nvSpPr>
          <p:cNvPr id="1071" name="AutoShape 53"/>
          <p:cNvSpPr>
            <a:spLocks noChangeArrowheads="1"/>
          </p:cNvSpPr>
          <p:nvPr/>
        </p:nvSpPr>
        <p:spPr bwMode="auto">
          <a:xfrm>
            <a:off x="4648200" y="4576763"/>
            <a:ext cx="42863" cy="42862"/>
          </a:xfrm>
          <a:prstGeom prst="triangle">
            <a:avLst>
              <a:gd name="adj" fmla="val 50000"/>
            </a:avLst>
          </a:prstGeom>
          <a:solidFill>
            <a:schemeClr val="tx1"/>
          </a:solidFill>
          <a:ln w="9525">
            <a:solidFill>
              <a:schemeClr val="tx1"/>
            </a:solidFill>
            <a:miter lim="800000"/>
            <a:headEnd/>
            <a:tailEnd/>
          </a:ln>
        </p:spPr>
        <p:txBody>
          <a:bodyPr wrap="none" anchor="ctr"/>
          <a:lstStyle/>
          <a:p>
            <a:endParaRPr lang="en-GB"/>
          </a:p>
        </p:txBody>
      </p:sp>
      <p:sp>
        <p:nvSpPr>
          <p:cNvPr id="1072" name="Line 57"/>
          <p:cNvSpPr>
            <a:spLocks noChangeShapeType="1"/>
          </p:cNvSpPr>
          <p:nvPr/>
        </p:nvSpPr>
        <p:spPr bwMode="auto">
          <a:xfrm>
            <a:off x="4343400" y="4343400"/>
            <a:ext cx="457200" cy="228600"/>
          </a:xfrm>
          <a:prstGeom prst="line">
            <a:avLst/>
          </a:prstGeom>
          <a:noFill/>
          <a:ln w="9525">
            <a:solidFill>
              <a:schemeClr val="tx1"/>
            </a:solidFill>
            <a:round/>
            <a:headEnd/>
            <a:tailEnd type="stealth" w="sm" len="med"/>
          </a:ln>
        </p:spPr>
        <p:txBody>
          <a:bodyPr/>
          <a:lstStyle/>
          <a:p>
            <a:endParaRPr lang="en-GB"/>
          </a:p>
        </p:txBody>
      </p:sp>
      <p:grpSp>
        <p:nvGrpSpPr>
          <p:cNvPr id="2" name="Group 60"/>
          <p:cNvGrpSpPr>
            <a:grpSpLocks/>
          </p:cNvGrpSpPr>
          <p:nvPr/>
        </p:nvGrpSpPr>
        <p:grpSpPr bwMode="auto">
          <a:xfrm>
            <a:off x="5962650" y="3752850"/>
            <a:ext cx="762000" cy="762000"/>
            <a:chOff x="672" y="2694"/>
            <a:chExt cx="480" cy="480"/>
          </a:xfrm>
        </p:grpSpPr>
        <p:sp>
          <p:nvSpPr>
            <p:cNvPr id="1092" name="Rectangle 61"/>
            <p:cNvSpPr>
              <a:spLocks noChangeArrowheads="1"/>
            </p:cNvSpPr>
            <p:nvPr/>
          </p:nvSpPr>
          <p:spPr bwMode="auto">
            <a:xfrm>
              <a:off x="672" y="2694"/>
              <a:ext cx="480" cy="144"/>
            </a:xfrm>
            <a:prstGeom prst="rect">
              <a:avLst/>
            </a:prstGeom>
            <a:solidFill>
              <a:srgbClr val="CC3300"/>
            </a:solidFill>
            <a:ln w="9525">
              <a:noFill/>
              <a:miter lim="800000"/>
              <a:headEnd/>
              <a:tailEnd/>
            </a:ln>
          </p:spPr>
          <p:txBody>
            <a:bodyPr wrap="none" anchor="ctr"/>
            <a:lstStyle/>
            <a:p>
              <a:endParaRPr lang="en-GB"/>
            </a:p>
          </p:txBody>
        </p:sp>
        <p:sp>
          <p:nvSpPr>
            <p:cNvPr id="1093" name="Rectangle 62"/>
            <p:cNvSpPr>
              <a:spLocks noChangeArrowheads="1"/>
            </p:cNvSpPr>
            <p:nvPr/>
          </p:nvSpPr>
          <p:spPr bwMode="auto">
            <a:xfrm>
              <a:off x="672" y="2694"/>
              <a:ext cx="144" cy="336"/>
            </a:xfrm>
            <a:prstGeom prst="rect">
              <a:avLst/>
            </a:prstGeom>
            <a:solidFill>
              <a:srgbClr val="CC3300"/>
            </a:solidFill>
            <a:ln w="9525">
              <a:noFill/>
              <a:miter lim="800000"/>
              <a:headEnd/>
              <a:tailEnd/>
            </a:ln>
          </p:spPr>
          <p:txBody>
            <a:bodyPr wrap="none" anchor="ctr"/>
            <a:lstStyle/>
            <a:p>
              <a:endParaRPr lang="en-GB"/>
            </a:p>
          </p:txBody>
        </p:sp>
        <p:sp>
          <p:nvSpPr>
            <p:cNvPr id="1094" name="Rectangle 63"/>
            <p:cNvSpPr>
              <a:spLocks noChangeArrowheads="1"/>
            </p:cNvSpPr>
            <p:nvPr/>
          </p:nvSpPr>
          <p:spPr bwMode="auto">
            <a:xfrm>
              <a:off x="672" y="3030"/>
              <a:ext cx="480" cy="144"/>
            </a:xfrm>
            <a:prstGeom prst="rect">
              <a:avLst/>
            </a:prstGeom>
            <a:solidFill>
              <a:srgbClr val="CC3300"/>
            </a:solidFill>
            <a:ln w="9525">
              <a:noFill/>
              <a:miter lim="800000"/>
              <a:headEnd/>
              <a:tailEnd/>
            </a:ln>
          </p:spPr>
          <p:txBody>
            <a:bodyPr wrap="none" anchor="ctr"/>
            <a:lstStyle/>
            <a:p>
              <a:endParaRPr lang="en-GB"/>
            </a:p>
          </p:txBody>
        </p:sp>
      </p:grpSp>
      <p:grpSp>
        <p:nvGrpSpPr>
          <p:cNvPr id="3" name="Group 64"/>
          <p:cNvGrpSpPr>
            <a:grpSpLocks/>
          </p:cNvGrpSpPr>
          <p:nvPr/>
        </p:nvGrpSpPr>
        <p:grpSpPr bwMode="auto">
          <a:xfrm>
            <a:off x="6267450" y="4057650"/>
            <a:ext cx="742950" cy="742950"/>
            <a:chOff x="864" y="2862"/>
            <a:chExt cx="468" cy="468"/>
          </a:xfrm>
        </p:grpSpPr>
        <p:sp>
          <p:nvSpPr>
            <p:cNvPr id="1089" name="Rectangle 65"/>
            <p:cNvSpPr>
              <a:spLocks noChangeArrowheads="1"/>
            </p:cNvSpPr>
            <p:nvPr/>
          </p:nvSpPr>
          <p:spPr bwMode="auto">
            <a:xfrm>
              <a:off x="876" y="2862"/>
              <a:ext cx="336" cy="114"/>
            </a:xfrm>
            <a:prstGeom prst="rect">
              <a:avLst/>
            </a:prstGeom>
            <a:solidFill>
              <a:srgbClr val="0033CC"/>
            </a:solidFill>
            <a:ln w="9525">
              <a:noFill/>
              <a:miter lim="800000"/>
              <a:headEnd/>
              <a:tailEnd/>
            </a:ln>
          </p:spPr>
          <p:txBody>
            <a:bodyPr wrap="none" anchor="ctr"/>
            <a:lstStyle/>
            <a:p>
              <a:endParaRPr lang="en-GB"/>
            </a:p>
          </p:txBody>
        </p:sp>
        <p:sp>
          <p:nvSpPr>
            <p:cNvPr id="1090" name="Rectangle 66"/>
            <p:cNvSpPr>
              <a:spLocks noChangeArrowheads="1"/>
            </p:cNvSpPr>
            <p:nvPr/>
          </p:nvSpPr>
          <p:spPr bwMode="auto">
            <a:xfrm>
              <a:off x="1200" y="2862"/>
              <a:ext cx="132" cy="450"/>
            </a:xfrm>
            <a:prstGeom prst="rect">
              <a:avLst/>
            </a:prstGeom>
            <a:solidFill>
              <a:srgbClr val="0033CC"/>
            </a:solidFill>
            <a:ln w="9525">
              <a:noFill/>
              <a:miter lim="800000"/>
              <a:headEnd/>
              <a:tailEnd/>
            </a:ln>
          </p:spPr>
          <p:txBody>
            <a:bodyPr wrap="none" anchor="ctr"/>
            <a:lstStyle/>
            <a:p>
              <a:endParaRPr lang="en-GB"/>
            </a:p>
          </p:txBody>
        </p:sp>
        <p:sp>
          <p:nvSpPr>
            <p:cNvPr id="1091" name="Rectangle 67"/>
            <p:cNvSpPr>
              <a:spLocks noChangeArrowheads="1"/>
            </p:cNvSpPr>
            <p:nvPr/>
          </p:nvSpPr>
          <p:spPr bwMode="auto">
            <a:xfrm>
              <a:off x="864" y="3216"/>
              <a:ext cx="468" cy="114"/>
            </a:xfrm>
            <a:prstGeom prst="rect">
              <a:avLst/>
            </a:prstGeom>
            <a:solidFill>
              <a:srgbClr val="0033CC"/>
            </a:solidFill>
            <a:ln w="9525">
              <a:noFill/>
              <a:miter lim="800000"/>
              <a:headEnd/>
              <a:tailEnd/>
            </a:ln>
          </p:spPr>
          <p:txBody>
            <a:bodyPr wrap="none" anchor="ctr"/>
            <a:lstStyle/>
            <a:p>
              <a:endParaRPr lang="en-GB"/>
            </a:p>
          </p:txBody>
        </p:sp>
      </p:grpSp>
      <p:sp>
        <p:nvSpPr>
          <p:cNvPr id="1075" name="AutoShape 69"/>
          <p:cNvSpPr>
            <a:spLocks/>
          </p:cNvSpPr>
          <p:nvPr/>
        </p:nvSpPr>
        <p:spPr bwMode="auto">
          <a:xfrm>
            <a:off x="419100" y="5248274"/>
            <a:ext cx="1752600" cy="752493"/>
          </a:xfrm>
          <a:prstGeom prst="borderCallout3">
            <a:avLst>
              <a:gd name="adj1" fmla="val 18750"/>
              <a:gd name="adj2" fmla="val 104347"/>
              <a:gd name="adj3" fmla="val 18750"/>
              <a:gd name="adj4" fmla="val 116940"/>
              <a:gd name="adj5" fmla="val -69532"/>
              <a:gd name="adj6" fmla="val 116940"/>
              <a:gd name="adj7" fmla="val -157815"/>
              <a:gd name="adj8" fmla="val 47824"/>
            </a:avLst>
          </a:prstGeom>
          <a:solidFill>
            <a:schemeClr val="accent1"/>
          </a:solidFill>
          <a:ln w="9525">
            <a:solidFill>
              <a:schemeClr val="tx1"/>
            </a:solidFill>
            <a:miter lim="800000"/>
            <a:headEnd/>
            <a:tailEnd type="arrow" w="sm" len="med"/>
          </a:ln>
        </p:spPr>
        <p:txBody>
          <a:bodyPr/>
          <a:lstStyle/>
          <a:p>
            <a:pPr algn="ctr"/>
            <a:r>
              <a:rPr lang="en-GB" sz="1600" dirty="0" err="1">
                <a:solidFill>
                  <a:schemeClr val="bg1"/>
                </a:solidFill>
              </a:rPr>
              <a:t>Centroid</a:t>
            </a:r>
            <a:r>
              <a:rPr lang="en-GB" sz="1600" dirty="0">
                <a:solidFill>
                  <a:schemeClr val="bg1"/>
                </a:solidFill>
              </a:rPr>
              <a:t> affected by outliers</a:t>
            </a:r>
            <a:endParaRPr lang="en-GB" dirty="0">
              <a:solidFill>
                <a:schemeClr val="bg1"/>
              </a:solidFill>
            </a:endParaRPr>
          </a:p>
        </p:txBody>
      </p:sp>
      <p:sp>
        <p:nvSpPr>
          <p:cNvPr id="1076" name="AutoShape 71"/>
          <p:cNvSpPr>
            <a:spLocks/>
          </p:cNvSpPr>
          <p:nvPr/>
        </p:nvSpPr>
        <p:spPr bwMode="auto">
          <a:xfrm>
            <a:off x="2590800" y="5410200"/>
            <a:ext cx="2438400" cy="733444"/>
          </a:xfrm>
          <a:prstGeom prst="borderCallout3">
            <a:avLst>
              <a:gd name="adj1" fmla="val 18750"/>
              <a:gd name="adj2" fmla="val 103125"/>
              <a:gd name="adj3" fmla="val 18750"/>
              <a:gd name="adj4" fmla="val 106903"/>
              <a:gd name="adj5" fmla="val -76301"/>
              <a:gd name="adj6" fmla="val 106903"/>
              <a:gd name="adj7" fmla="val -167190"/>
              <a:gd name="adj8" fmla="val 72264"/>
            </a:avLst>
          </a:prstGeom>
          <a:solidFill>
            <a:schemeClr val="accent1"/>
          </a:solidFill>
          <a:ln w="9525">
            <a:solidFill>
              <a:schemeClr val="tx1"/>
            </a:solidFill>
            <a:miter lim="800000"/>
            <a:headEnd/>
            <a:tailEnd type="arrow" w="sm" len="med"/>
          </a:ln>
        </p:spPr>
        <p:txBody>
          <a:bodyPr/>
          <a:lstStyle/>
          <a:p>
            <a:pPr algn="ctr"/>
            <a:r>
              <a:rPr lang="en-GB" sz="1600" dirty="0">
                <a:solidFill>
                  <a:schemeClr val="bg1"/>
                </a:solidFill>
              </a:rPr>
              <a:t>points are closer to centre of another cluster</a:t>
            </a:r>
            <a:endParaRPr lang="en-GB" dirty="0">
              <a:solidFill>
                <a:schemeClr val="bg1"/>
              </a:solidFill>
            </a:endParaRPr>
          </a:p>
        </p:txBody>
      </p:sp>
      <p:sp>
        <p:nvSpPr>
          <p:cNvPr id="1077" name="AutoShape 90"/>
          <p:cNvSpPr>
            <a:spLocks noChangeArrowheads="1"/>
          </p:cNvSpPr>
          <p:nvPr/>
        </p:nvSpPr>
        <p:spPr bwMode="auto">
          <a:xfrm>
            <a:off x="7239000" y="4267200"/>
            <a:ext cx="457200" cy="152400"/>
          </a:xfrm>
          <a:prstGeom prst="rightArrow">
            <a:avLst>
              <a:gd name="adj1" fmla="val 50000"/>
              <a:gd name="adj2" fmla="val 75000"/>
            </a:avLst>
          </a:prstGeom>
          <a:solidFill>
            <a:srgbClr val="0033CC"/>
          </a:solidFill>
          <a:ln w="9525">
            <a:solidFill>
              <a:srgbClr val="0033CC"/>
            </a:solidFill>
            <a:miter lim="800000"/>
            <a:headEnd/>
            <a:tailEnd/>
          </a:ln>
        </p:spPr>
        <p:txBody>
          <a:bodyPr wrap="none" anchor="ctr"/>
          <a:lstStyle/>
          <a:p>
            <a:endParaRPr lang="en-GB"/>
          </a:p>
        </p:txBody>
      </p:sp>
      <p:sp>
        <p:nvSpPr>
          <p:cNvPr id="1078" name="AutoShape 91"/>
          <p:cNvSpPr>
            <a:spLocks/>
          </p:cNvSpPr>
          <p:nvPr/>
        </p:nvSpPr>
        <p:spPr bwMode="auto">
          <a:xfrm>
            <a:off x="6019800" y="5410200"/>
            <a:ext cx="2438400" cy="733444"/>
          </a:xfrm>
          <a:prstGeom prst="borderCallout3">
            <a:avLst>
              <a:gd name="adj1" fmla="val 18750"/>
              <a:gd name="adj2" fmla="val 103125"/>
              <a:gd name="adj3" fmla="val 18750"/>
              <a:gd name="adj4" fmla="val 106903"/>
              <a:gd name="adj5" fmla="val -65884"/>
              <a:gd name="adj6" fmla="val 106903"/>
              <a:gd name="adj7" fmla="val -146875"/>
              <a:gd name="adj8" fmla="val 66014"/>
            </a:avLst>
          </a:prstGeom>
          <a:solidFill>
            <a:schemeClr val="accent1"/>
          </a:solidFill>
          <a:ln w="9525">
            <a:solidFill>
              <a:schemeClr val="tx1"/>
            </a:solidFill>
            <a:miter lim="800000"/>
            <a:headEnd/>
            <a:tailEnd type="arrow" w="sm" len="med"/>
          </a:ln>
        </p:spPr>
        <p:txBody>
          <a:bodyPr/>
          <a:lstStyle/>
          <a:p>
            <a:pPr algn="ctr"/>
            <a:r>
              <a:rPr lang="en-GB" sz="1600" dirty="0">
                <a:solidFill>
                  <a:schemeClr val="bg1"/>
                </a:solidFill>
              </a:rPr>
              <a:t>Only detecting clusters of convex shapes</a:t>
            </a:r>
            <a:endParaRPr lang="en-GB" dirty="0">
              <a:solidFill>
                <a:schemeClr val="bg1"/>
              </a:solidFill>
            </a:endParaRPr>
          </a:p>
        </p:txBody>
      </p:sp>
      <p:grpSp>
        <p:nvGrpSpPr>
          <p:cNvPr id="4" name="Group 96"/>
          <p:cNvGrpSpPr>
            <a:grpSpLocks/>
          </p:cNvGrpSpPr>
          <p:nvPr/>
        </p:nvGrpSpPr>
        <p:grpSpPr bwMode="auto">
          <a:xfrm>
            <a:off x="7924800" y="3733800"/>
            <a:ext cx="1047750" cy="1047750"/>
            <a:chOff x="4992" y="2352"/>
            <a:chExt cx="660" cy="660"/>
          </a:xfrm>
        </p:grpSpPr>
        <p:sp>
          <p:nvSpPr>
            <p:cNvPr id="1080" name="Rectangle 83"/>
            <p:cNvSpPr>
              <a:spLocks noChangeArrowheads="1"/>
            </p:cNvSpPr>
            <p:nvPr/>
          </p:nvSpPr>
          <p:spPr bwMode="auto">
            <a:xfrm>
              <a:off x="4992" y="2352"/>
              <a:ext cx="480" cy="144"/>
            </a:xfrm>
            <a:prstGeom prst="rect">
              <a:avLst/>
            </a:prstGeom>
            <a:solidFill>
              <a:srgbClr val="CC3300"/>
            </a:solidFill>
            <a:ln w="9525">
              <a:noFill/>
              <a:miter lim="800000"/>
              <a:headEnd/>
              <a:tailEnd/>
            </a:ln>
          </p:spPr>
          <p:txBody>
            <a:bodyPr wrap="none" anchor="ctr"/>
            <a:lstStyle/>
            <a:p>
              <a:endParaRPr lang="en-GB"/>
            </a:p>
          </p:txBody>
        </p:sp>
        <p:sp>
          <p:nvSpPr>
            <p:cNvPr id="1081" name="Rectangle 84"/>
            <p:cNvSpPr>
              <a:spLocks noChangeArrowheads="1"/>
            </p:cNvSpPr>
            <p:nvPr/>
          </p:nvSpPr>
          <p:spPr bwMode="auto">
            <a:xfrm>
              <a:off x="4992" y="2352"/>
              <a:ext cx="144" cy="336"/>
            </a:xfrm>
            <a:prstGeom prst="rect">
              <a:avLst/>
            </a:prstGeom>
            <a:solidFill>
              <a:srgbClr val="CC3300"/>
            </a:solidFill>
            <a:ln w="9525">
              <a:noFill/>
              <a:miter lim="800000"/>
              <a:headEnd/>
              <a:tailEnd/>
            </a:ln>
          </p:spPr>
          <p:txBody>
            <a:bodyPr wrap="none" anchor="ctr"/>
            <a:lstStyle/>
            <a:p>
              <a:endParaRPr lang="en-GB"/>
            </a:p>
          </p:txBody>
        </p:sp>
        <p:sp>
          <p:nvSpPr>
            <p:cNvPr id="1082" name="Rectangle 85"/>
            <p:cNvSpPr>
              <a:spLocks noChangeArrowheads="1"/>
            </p:cNvSpPr>
            <p:nvPr/>
          </p:nvSpPr>
          <p:spPr bwMode="auto">
            <a:xfrm>
              <a:off x="4992" y="2688"/>
              <a:ext cx="480" cy="144"/>
            </a:xfrm>
            <a:prstGeom prst="rect">
              <a:avLst/>
            </a:prstGeom>
            <a:solidFill>
              <a:srgbClr val="0033CC"/>
            </a:solidFill>
            <a:ln w="9525">
              <a:noFill/>
              <a:miter lim="800000"/>
              <a:headEnd/>
              <a:tailEnd/>
            </a:ln>
          </p:spPr>
          <p:txBody>
            <a:bodyPr wrap="none" anchor="ctr"/>
            <a:lstStyle/>
            <a:p>
              <a:endParaRPr lang="en-GB"/>
            </a:p>
          </p:txBody>
        </p:sp>
        <p:sp>
          <p:nvSpPr>
            <p:cNvPr id="1083" name="Rectangle 87"/>
            <p:cNvSpPr>
              <a:spLocks noChangeArrowheads="1"/>
            </p:cNvSpPr>
            <p:nvPr/>
          </p:nvSpPr>
          <p:spPr bwMode="auto">
            <a:xfrm>
              <a:off x="5184" y="2544"/>
              <a:ext cx="336" cy="114"/>
            </a:xfrm>
            <a:prstGeom prst="rect">
              <a:avLst/>
            </a:prstGeom>
            <a:solidFill>
              <a:srgbClr val="CC3300"/>
            </a:solidFill>
            <a:ln w="9525">
              <a:solidFill>
                <a:srgbClr val="CC3300"/>
              </a:solidFill>
              <a:miter lim="800000"/>
              <a:headEnd/>
              <a:tailEnd/>
            </a:ln>
          </p:spPr>
          <p:txBody>
            <a:bodyPr wrap="none" anchor="ctr"/>
            <a:lstStyle/>
            <a:p>
              <a:endParaRPr lang="en-GB"/>
            </a:p>
          </p:txBody>
        </p:sp>
        <p:sp>
          <p:nvSpPr>
            <p:cNvPr id="1084" name="Rectangle 88"/>
            <p:cNvSpPr>
              <a:spLocks noChangeArrowheads="1"/>
            </p:cNvSpPr>
            <p:nvPr/>
          </p:nvSpPr>
          <p:spPr bwMode="auto">
            <a:xfrm>
              <a:off x="5520" y="2544"/>
              <a:ext cx="132" cy="450"/>
            </a:xfrm>
            <a:prstGeom prst="rect">
              <a:avLst/>
            </a:prstGeom>
            <a:solidFill>
              <a:srgbClr val="0033CC"/>
            </a:solidFill>
            <a:ln w="9525">
              <a:noFill/>
              <a:miter lim="800000"/>
              <a:headEnd/>
              <a:tailEnd/>
            </a:ln>
          </p:spPr>
          <p:txBody>
            <a:bodyPr wrap="none" anchor="ctr"/>
            <a:lstStyle/>
            <a:p>
              <a:endParaRPr lang="en-GB"/>
            </a:p>
          </p:txBody>
        </p:sp>
        <p:sp>
          <p:nvSpPr>
            <p:cNvPr id="1085" name="Rectangle 89"/>
            <p:cNvSpPr>
              <a:spLocks noChangeArrowheads="1"/>
            </p:cNvSpPr>
            <p:nvPr/>
          </p:nvSpPr>
          <p:spPr bwMode="auto">
            <a:xfrm>
              <a:off x="5184" y="2898"/>
              <a:ext cx="468" cy="114"/>
            </a:xfrm>
            <a:prstGeom prst="rect">
              <a:avLst/>
            </a:prstGeom>
            <a:solidFill>
              <a:srgbClr val="0033CC"/>
            </a:solidFill>
            <a:ln w="9525">
              <a:noFill/>
              <a:miter lim="800000"/>
              <a:headEnd/>
              <a:tailEnd/>
            </a:ln>
          </p:spPr>
          <p:txBody>
            <a:bodyPr wrap="none" anchor="ctr"/>
            <a:lstStyle/>
            <a:p>
              <a:endParaRPr lang="en-GB"/>
            </a:p>
          </p:txBody>
        </p:sp>
        <p:sp>
          <p:nvSpPr>
            <p:cNvPr id="1086" name="Rectangle 93"/>
            <p:cNvSpPr>
              <a:spLocks noChangeArrowheads="1"/>
            </p:cNvSpPr>
            <p:nvPr/>
          </p:nvSpPr>
          <p:spPr bwMode="auto">
            <a:xfrm>
              <a:off x="5472" y="2544"/>
              <a:ext cx="96" cy="114"/>
            </a:xfrm>
            <a:prstGeom prst="rect">
              <a:avLst/>
            </a:prstGeom>
            <a:solidFill>
              <a:srgbClr val="0033CC"/>
            </a:solidFill>
            <a:ln w="9525">
              <a:solidFill>
                <a:srgbClr val="0033CC"/>
              </a:solidFill>
              <a:miter lim="800000"/>
              <a:headEnd/>
              <a:tailEnd/>
            </a:ln>
          </p:spPr>
          <p:txBody>
            <a:bodyPr wrap="none" anchor="ctr"/>
            <a:lstStyle/>
            <a:p>
              <a:endParaRPr lang="en-GB"/>
            </a:p>
          </p:txBody>
        </p:sp>
        <p:sp>
          <p:nvSpPr>
            <p:cNvPr id="1087" name="AutoShape 94"/>
            <p:cNvSpPr>
              <a:spLocks noChangeArrowheads="1"/>
            </p:cNvSpPr>
            <p:nvPr/>
          </p:nvSpPr>
          <p:spPr bwMode="auto">
            <a:xfrm flipH="1">
              <a:off x="5184" y="2540"/>
              <a:ext cx="306" cy="124"/>
            </a:xfrm>
            <a:prstGeom prst="rtTriangle">
              <a:avLst/>
            </a:prstGeom>
            <a:solidFill>
              <a:srgbClr val="0033CC"/>
            </a:solidFill>
            <a:ln w="9525">
              <a:solidFill>
                <a:srgbClr val="0033CC"/>
              </a:solidFill>
              <a:miter lim="800000"/>
              <a:headEnd/>
              <a:tailEnd/>
            </a:ln>
          </p:spPr>
          <p:txBody>
            <a:bodyPr wrap="none" anchor="ctr"/>
            <a:lstStyle/>
            <a:p>
              <a:endParaRPr lang="en-GB"/>
            </a:p>
          </p:txBody>
        </p:sp>
        <p:sp>
          <p:nvSpPr>
            <p:cNvPr id="1088" name="AutoShape 95"/>
            <p:cNvSpPr>
              <a:spLocks noChangeArrowheads="1"/>
            </p:cNvSpPr>
            <p:nvPr/>
          </p:nvSpPr>
          <p:spPr bwMode="auto">
            <a:xfrm flipV="1">
              <a:off x="4992" y="2688"/>
              <a:ext cx="144" cy="48"/>
            </a:xfrm>
            <a:prstGeom prst="rtTriangle">
              <a:avLst/>
            </a:prstGeom>
            <a:solidFill>
              <a:srgbClr val="CC3300"/>
            </a:solidFill>
            <a:ln w="9525">
              <a:solidFill>
                <a:srgbClr val="CC3300"/>
              </a:solidFill>
              <a:miter lim="800000"/>
              <a:headEnd/>
              <a:tailEnd/>
            </a:ln>
          </p:spPr>
          <p:txBody>
            <a:bodyPr wrap="none" anchor="ctr"/>
            <a:lstStyle/>
            <a:p>
              <a:endParaRPr lang="en-GB"/>
            </a:p>
          </p:txBody>
        </p:sp>
      </p:grpSp>
    </p:spTree>
    <p:extLst>
      <p:ext uri="{BB962C8B-B14F-4D97-AF65-F5344CB8AC3E}">
        <p14:creationId xmlns:p14="http://schemas.microsoft.com/office/powerpoint/2010/main" val="34095737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normAutofit fontScale="90000"/>
          </a:bodyPr>
          <a:lstStyle/>
          <a:p>
            <a:r>
              <a:rPr lang="en-GB" sz="3600" b="1" dirty="0"/>
              <a:t>Clustering in Practice</a:t>
            </a:r>
          </a:p>
        </p:txBody>
      </p:sp>
      <p:sp>
        <p:nvSpPr>
          <p:cNvPr id="46085" name="Rectangle 14"/>
          <p:cNvSpPr>
            <a:spLocks noGrp="1" noChangeArrowheads="1"/>
          </p:cNvSpPr>
          <p:nvPr>
            <p:ph idx="1"/>
          </p:nvPr>
        </p:nvSpPr>
        <p:spPr/>
        <p:txBody>
          <a:bodyPr/>
          <a:lstStyle/>
          <a:p>
            <a:pPr marL="285750" indent="-285750"/>
            <a:r>
              <a:rPr lang="en-GB" sz="2800" b="1" dirty="0"/>
              <a:t>Process of a Clustering Project</a:t>
            </a:r>
          </a:p>
          <a:p>
            <a:pPr marL="857250" lvl="1" indent="-381000">
              <a:buFontTx/>
              <a:buAutoNum type="arabicPeriod"/>
            </a:pPr>
            <a:r>
              <a:rPr lang="en-GB" sz="2400" dirty="0"/>
              <a:t>Data Preparation;</a:t>
            </a:r>
          </a:p>
          <a:p>
            <a:pPr marL="857250" lvl="1" indent="-381000">
              <a:spcAft>
                <a:spcPct val="15000"/>
              </a:spcAft>
              <a:buFontTx/>
              <a:buAutoNum type="arabicPeriod"/>
            </a:pPr>
            <a:r>
              <a:rPr lang="en-GB" sz="2400" dirty="0"/>
              <a:t>Selecting a sensible proximity function;</a:t>
            </a:r>
          </a:p>
          <a:p>
            <a:pPr marL="857250" lvl="1" indent="-381000">
              <a:spcAft>
                <a:spcPct val="15000"/>
              </a:spcAft>
              <a:buFontTx/>
              <a:buAutoNum type="arabicPeriod"/>
            </a:pPr>
            <a:r>
              <a:rPr lang="en-GB" sz="2400" dirty="0"/>
              <a:t>Selecting a suitable clustering solution;</a:t>
            </a:r>
          </a:p>
          <a:p>
            <a:pPr marL="857250" lvl="1" indent="-381000">
              <a:spcAft>
                <a:spcPct val="15000"/>
              </a:spcAft>
              <a:buFontTx/>
              <a:buAutoNum type="arabicPeriod"/>
            </a:pPr>
            <a:r>
              <a:rPr lang="en-GB" sz="2400" dirty="0"/>
              <a:t>Selecting clustering attributes</a:t>
            </a:r>
          </a:p>
          <a:p>
            <a:pPr marL="857250" lvl="1" indent="-381000">
              <a:spcAft>
                <a:spcPct val="15000"/>
              </a:spcAft>
              <a:buFontTx/>
              <a:buAutoNum type="arabicPeriod"/>
            </a:pPr>
            <a:r>
              <a:rPr lang="en-GB" sz="2400" dirty="0"/>
              <a:t>Conducting clustering with specific settings of parameters;</a:t>
            </a:r>
          </a:p>
          <a:p>
            <a:pPr marL="857250" lvl="1" indent="-381000">
              <a:spcAft>
                <a:spcPct val="15000"/>
              </a:spcAft>
              <a:buFontTx/>
              <a:buAutoNum type="arabicPeriod"/>
            </a:pPr>
            <a:r>
              <a:rPr lang="en-GB" sz="2400" dirty="0"/>
              <a:t>Evaluating cluster quality</a:t>
            </a:r>
          </a:p>
          <a:p>
            <a:pPr marL="857250" lvl="1" indent="-381000">
              <a:spcAft>
                <a:spcPct val="15000"/>
              </a:spcAft>
              <a:buFontTx/>
              <a:buAutoNum type="arabicPeriod"/>
            </a:pPr>
            <a:r>
              <a:rPr lang="en-GB" sz="2400" dirty="0"/>
              <a:t>Attempting to interpret the meaning of the clusters</a:t>
            </a:r>
          </a:p>
        </p:txBody>
      </p:sp>
      <p:sp>
        <p:nvSpPr>
          <p:cNvPr id="46083" name="Rectangle 4"/>
          <p:cNvSpPr>
            <a:spLocks noChangeArrowheads="1"/>
          </p:cNvSpPr>
          <p:nvPr/>
        </p:nvSpPr>
        <p:spPr bwMode="auto">
          <a:xfrm>
            <a:off x="3824288" y="3243263"/>
            <a:ext cx="9144000" cy="0"/>
          </a:xfrm>
          <a:prstGeom prst="rect">
            <a:avLst/>
          </a:prstGeom>
          <a:noFill/>
          <a:ln w="9525">
            <a:noFill/>
            <a:miter lim="800000"/>
            <a:headEnd/>
            <a:tailEnd/>
          </a:ln>
        </p:spPr>
        <p:txBody>
          <a:bodyPr>
            <a:spAutoFit/>
          </a:bodyPr>
          <a:lstStyle/>
          <a:p>
            <a:endParaRPr lang="en-GB"/>
          </a:p>
        </p:txBody>
      </p:sp>
      <p:sp>
        <p:nvSpPr>
          <p:cNvPr id="46084" name="Rectangle 5"/>
          <p:cNvSpPr>
            <a:spLocks noChangeArrowheads="1"/>
          </p:cNvSpPr>
          <p:nvPr/>
        </p:nvSpPr>
        <p:spPr bwMode="auto">
          <a:xfrm>
            <a:off x="3833813" y="3243263"/>
            <a:ext cx="9144000" cy="0"/>
          </a:xfrm>
          <a:prstGeom prst="rect">
            <a:avLst/>
          </a:prstGeom>
          <a:noFill/>
          <a:ln w="9525">
            <a:noFill/>
            <a:miter lim="800000"/>
            <a:headEnd/>
            <a:tailEnd/>
          </a:ln>
        </p:spPr>
        <p:txBody>
          <a:bodyPr>
            <a:spAutoFit/>
          </a:bodyPr>
          <a:lstStyle/>
          <a:p>
            <a:endParaRPr lang="en-GB"/>
          </a:p>
        </p:txBody>
      </p:sp>
    </p:spTree>
    <p:extLst>
      <p:ext uri="{BB962C8B-B14F-4D97-AF65-F5344CB8AC3E}">
        <p14:creationId xmlns:p14="http://schemas.microsoft.com/office/powerpoint/2010/main" val="39341819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normAutofit fontScale="90000"/>
          </a:bodyPr>
          <a:lstStyle/>
          <a:p>
            <a:r>
              <a:rPr lang="en-GB" sz="3600" b="1" dirty="0"/>
              <a:t>Clustering in Practice</a:t>
            </a:r>
          </a:p>
        </p:txBody>
      </p:sp>
      <p:sp>
        <p:nvSpPr>
          <p:cNvPr id="47109" name="Rectangle 14"/>
          <p:cNvSpPr>
            <a:spLocks noGrp="1" noChangeArrowheads="1"/>
          </p:cNvSpPr>
          <p:nvPr>
            <p:ph idx="1"/>
          </p:nvPr>
        </p:nvSpPr>
        <p:spPr/>
        <p:txBody>
          <a:bodyPr>
            <a:normAutofit/>
          </a:bodyPr>
          <a:lstStyle/>
          <a:p>
            <a:pPr marL="285750" indent="-285750"/>
            <a:r>
              <a:rPr lang="en-GB" sz="2800" b="1" dirty="0"/>
              <a:t>Factors Influencing Solution Selection</a:t>
            </a:r>
          </a:p>
          <a:p>
            <a:pPr marL="809625" lvl="1" indent="-333375">
              <a:spcBef>
                <a:spcPts val="300"/>
              </a:spcBef>
            </a:pPr>
            <a:r>
              <a:rPr lang="en-GB" sz="2400" dirty="0"/>
              <a:t>Completeness of clustering results (all data records, all possible clusters, all attributes involved?)</a:t>
            </a:r>
          </a:p>
          <a:p>
            <a:pPr marL="809625" lvl="1" indent="-333375">
              <a:spcBef>
                <a:spcPts val="300"/>
              </a:spcBef>
              <a:spcAft>
                <a:spcPct val="15000"/>
              </a:spcAft>
            </a:pPr>
            <a:r>
              <a:rPr lang="en-GB" sz="2400" dirty="0"/>
              <a:t>Cluster characteristics (shapes, sizes, densities, etc)</a:t>
            </a:r>
          </a:p>
          <a:p>
            <a:pPr marL="809625" lvl="1" indent="-333375">
              <a:spcBef>
                <a:spcPts val="300"/>
              </a:spcBef>
              <a:spcAft>
                <a:spcPct val="15000"/>
              </a:spcAft>
            </a:pPr>
            <a:r>
              <a:rPr lang="en-GB" sz="2400" dirty="0"/>
              <a:t>Cluster descriptors and description constraints</a:t>
            </a:r>
          </a:p>
          <a:p>
            <a:pPr marL="809625" lvl="1" indent="-333375">
              <a:spcBef>
                <a:spcPts val="300"/>
              </a:spcBef>
              <a:spcAft>
                <a:spcPct val="15000"/>
              </a:spcAft>
            </a:pPr>
            <a:r>
              <a:rPr lang="en-GB" sz="2400" dirty="0"/>
              <a:t>Data characteristics (types, presence of outliers, etc.)</a:t>
            </a:r>
          </a:p>
          <a:p>
            <a:pPr marL="809625" lvl="1" indent="-333375">
              <a:spcBef>
                <a:spcPts val="300"/>
              </a:spcBef>
              <a:spcAft>
                <a:spcPct val="15000"/>
              </a:spcAft>
            </a:pPr>
            <a:r>
              <a:rPr lang="en-GB" sz="2400" dirty="0"/>
              <a:t>Considerations given to algorithms (e.g. capability of determining the number of clusters, capability of determining relevance of attributes to clusters, algorithm performances, etc.)</a:t>
            </a:r>
          </a:p>
        </p:txBody>
      </p:sp>
      <p:sp>
        <p:nvSpPr>
          <p:cNvPr id="47107" name="Rectangle 4"/>
          <p:cNvSpPr>
            <a:spLocks noChangeArrowheads="1"/>
          </p:cNvSpPr>
          <p:nvPr/>
        </p:nvSpPr>
        <p:spPr bwMode="auto">
          <a:xfrm>
            <a:off x="3824288" y="3243263"/>
            <a:ext cx="9144000" cy="0"/>
          </a:xfrm>
          <a:prstGeom prst="rect">
            <a:avLst/>
          </a:prstGeom>
          <a:noFill/>
          <a:ln w="9525">
            <a:noFill/>
            <a:miter lim="800000"/>
            <a:headEnd/>
            <a:tailEnd/>
          </a:ln>
        </p:spPr>
        <p:txBody>
          <a:bodyPr>
            <a:spAutoFit/>
          </a:bodyPr>
          <a:lstStyle/>
          <a:p>
            <a:endParaRPr lang="en-GB"/>
          </a:p>
        </p:txBody>
      </p:sp>
      <p:sp>
        <p:nvSpPr>
          <p:cNvPr id="47108" name="Rectangle 5"/>
          <p:cNvSpPr>
            <a:spLocks noChangeArrowheads="1"/>
          </p:cNvSpPr>
          <p:nvPr/>
        </p:nvSpPr>
        <p:spPr bwMode="auto">
          <a:xfrm>
            <a:off x="3833813" y="3243263"/>
            <a:ext cx="9144000" cy="0"/>
          </a:xfrm>
          <a:prstGeom prst="rect">
            <a:avLst/>
          </a:prstGeom>
          <a:noFill/>
          <a:ln w="9525">
            <a:noFill/>
            <a:miter lim="800000"/>
            <a:headEnd/>
            <a:tailEnd/>
          </a:ln>
        </p:spPr>
        <p:txBody>
          <a:bodyPr>
            <a:spAutoFit/>
          </a:bodyPr>
          <a:lstStyle/>
          <a:p>
            <a:endParaRPr lang="en-GB"/>
          </a:p>
        </p:txBody>
      </p:sp>
    </p:spTree>
    <p:extLst>
      <p:ext uri="{BB962C8B-B14F-4D97-AF65-F5344CB8AC3E}">
        <p14:creationId xmlns:p14="http://schemas.microsoft.com/office/powerpoint/2010/main" val="7105992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7"/>
          <p:cNvSpPr>
            <a:spLocks noGrp="1"/>
          </p:cNvSpPr>
          <p:nvPr>
            <p:ph type="title"/>
          </p:nvPr>
        </p:nvSpPr>
        <p:spPr/>
        <p:txBody>
          <a:bodyPr>
            <a:normAutofit fontScale="90000"/>
          </a:bodyPr>
          <a:lstStyle/>
          <a:p>
            <a:r>
              <a:rPr lang="en-GB" sz="3200" b="1" dirty="0"/>
              <a:t>Summary</a:t>
            </a:r>
          </a:p>
        </p:txBody>
      </p:sp>
      <p:sp>
        <p:nvSpPr>
          <p:cNvPr id="43011" name="Content Placeholder 8"/>
          <p:cNvSpPr>
            <a:spLocks noGrp="1"/>
          </p:cNvSpPr>
          <p:nvPr>
            <p:ph idx="1"/>
          </p:nvPr>
        </p:nvSpPr>
        <p:spPr/>
        <p:txBody>
          <a:bodyPr/>
          <a:lstStyle/>
          <a:p>
            <a:pPr marL="284163" indent="-284163"/>
            <a:r>
              <a:rPr lang="en-GB" sz="2200" dirty="0"/>
              <a:t>A clustering solution must provide a sensible proximity function, effective algorithm and a cluster evaluation function</a:t>
            </a:r>
          </a:p>
          <a:p>
            <a:pPr marL="284163" indent="-284163"/>
            <a:r>
              <a:rPr lang="en-GB" sz="2200" dirty="0"/>
              <a:t>Proximity is normally measured by a distance function that combines measures of value differences upon attributes</a:t>
            </a:r>
          </a:p>
          <a:p>
            <a:pPr marL="284163" indent="-284163"/>
            <a:r>
              <a:rPr lang="en-GB" sz="2200" dirty="0"/>
              <a:t>Partition-based algorithms (</a:t>
            </a:r>
            <a:r>
              <a:rPr lang="en-GB" sz="2200" dirty="0" err="1"/>
              <a:t>e.g</a:t>
            </a:r>
            <a:r>
              <a:rPr lang="en-GB" sz="2200" dirty="0"/>
              <a:t> K-Means) continue to refine prototype partitions until membership changes no longer occur</a:t>
            </a:r>
          </a:p>
          <a:p>
            <a:pPr marL="284163" indent="-284163"/>
            <a:r>
              <a:rPr lang="en-GB" sz="2200" dirty="0"/>
              <a:t>Density-based algorithms (e.g. </a:t>
            </a:r>
            <a:r>
              <a:rPr lang="en-GB" sz="2200" dirty="0" err="1"/>
              <a:t>DBScan</a:t>
            </a:r>
            <a:r>
              <a:rPr lang="en-GB" sz="2200" dirty="0"/>
              <a:t>) treat clusters as regions where there is a greater concentration of data points</a:t>
            </a:r>
          </a:p>
          <a:p>
            <a:pPr marL="284163" indent="-284163"/>
            <a:r>
              <a:rPr lang="en-GB" sz="2200" dirty="0"/>
              <a:t>Good clustering results mean high similarity among members of a cluster and low similarity between members of different clusters</a:t>
            </a:r>
          </a:p>
        </p:txBody>
      </p:sp>
    </p:spTree>
    <p:extLst>
      <p:ext uri="{BB962C8B-B14F-4D97-AF65-F5344CB8AC3E}">
        <p14:creationId xmlns:p14="http://schemas.microsoft.com/office/powerpoint/2010/main" val="26732511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C96172-2310-DD8F-BC22-00A1306DB58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793A58A-69DE-7919-945B-6263BDBE5B31}"/>
              </a:ext>
            </a:extLst>
          </p:cNvPr>
          <p:cNvSpPr>
            <a:spLocks noGrp="1"/>
          </p:cNvSpPr>
          <p:nvPr>
            <p:ph type="title"/>
          </p:nvPr>
        </p:nvSpPr>
        <p:spPr/>
        <p:txBody>
          <a:bodyPr>
            <a:normAutofit fontScale="90000"/>
          </a:bodyPr>
          <a:lstStyle/>
          <a:p>
            <a:r>
              <a:rPr lang="en-US" dirty="0"/>
              <a:t>Exercise/Homework</a:t>
            </a:r>
            <a:endParaRPr lang="en-GB" dirty="0"/>
          </a:p>
        </p:txBody>
      </p:sp>
      <p:sp>
        <p:nvSpPr>
          <p:cNvPr id="3" name="Content Placeholder 2">
            <a:extLst>
              <a:ext uri="{FF2B5EF4-FFF2-40B4-BE49-F238E27FC236}">
                <a16:creationId xmlns:a16="http://schemas.microsoft.com/office/drawing/2014/main" id="{904B52DF-699E-D87A-CF72-E44D5704FDB2}"/>
              </a:ext>
            </a:extLst>
          </p:cNvPr>
          <p:cNvSpPr>
            <a:spLocks noGrp="1"/>
          </p:cNvSpPr>
          <p:nvPr>
            <p:ph idx="1"/>
          </p:nvPr>
        </p:nvSpPr>
        <p:spPr>
          <a:xfrm>
            <a:off x="457200" y="980728"/>
            <a:ext cx="8479536" cy="5875000"/>
          </a:xfrm>
        </p:spPr>
        <p:txBody>
          <a:bodyPr>
            <a:normAutofit fontScale="92500" lnSpcReduction="20000"/>
          </a:bodyPr>
          <a:lstStyle/>
          <a:p>
            <a:r>
              <a:rPr lang="en-US" dirty="0"/>
              <a:t>Use the breast-cancer-</a:t>
            </a:r>
            <a:r>
              <a:rPr lang="en-US" dirty="0" err="1"/>
              <a:t>wisconsin.arff</a:t>
            </a:r>
            <a:r>
              <a:rPr lang="en-US" dirty="0"/>
              <a:t> dataset</a:t>
            </a:r>
          </a:p>
          <a:p>
            <a:r>
              <a:rPr lang="en-US" dirty="0"/>
              <a:t>Run </a:t>
            </a:r>
            <a:r>
              <a:rPr lang="en-US" dirty="0" err="1"/>
              <a:t>SimpleKMeans</a:t>
            </a:r>
            <a:r>
              <a:rPr lang="en-US" dirty="0"/>
              <a:t> with</a:t>
            </a:r>
          </a:p>
          <a:p>
            <a:pPr lvl="1"/>
            <a:r>
              <a:rPr lang="en-US" dirty="0"/>
              <a:t>k=2, Euclidean distance, default seed</a:t>
            </a:r>
          </a:p>
          <a:p>
            <a:r>
              <a:rPr lang="en-US" dirty="0"/>
              <a:t>Record</a:t>
            </a:r>
          </a:p>
          <a:p>
            <a:pPr lvl="1"/>
            <a:r>
              <a:rPr lang="en-US" dirty="0"/>
              <a:t>Cluster sizes, SSE, attribute distributions per cluster</a:t>
            </a:r>
          </a:p>
          <a:p>
            <a:r>
              <a:rPr lang="en-US" dirty="0"/>
              <a:t>Run DBSCAN (you may need to add </a:t>
            </a:r>
            <a:r>
              <a:rPr lang="en-US"/>
              <a:t>the package)</a:t>
            </a:r>
            <a:endParaRPr lang="en-US" dirty="0"/>
          </a:p>
          <a:p>
            <a:pPr lvl="1"/>
            <a:r>
              <a:rPr lang="en-US" dirty="0"/>
              <a:t>Start with default Eps and </a:t>
            </a:r>
            <a:r>
              <a:rPr lang="en-US" dirty="0" err="1"/>
              <a:t>MinPts</a:t>
            </a:r>
            <a:endParaRPr lang="en-US" dirty="0"/>
          </a:p>
          <a:p>
            <a:pPr lvl="1"/>
            <a:r>
              <a:rPr lang="en-US" dirty="0"/>
              <a:t>Adjust parameters if clustering fails or is too noisy</a:t>
            </a:r>
          </a:p>
          <a:p>
            <a:r>
              <a:rPr lang="en-US" dirty="0"/>
              <a:t>Record</a:t>
            </a:r>
          </a:p>
          <a:p>
            <a:pPr lvl="1"/>
            <a:r>
              <a:rPr lang="en-US" dirty="0"/>
              <a:t>Number of clusters, number of noise points, cluster membership patterns</a:t>
            </a:r>
          </a:p>
          <a:p>
            <a:r>
              <a:rPr lang="en-US" dirty="0"/>
              <a:t>Which algorithm produced more meaningful clusters?</a:t>
            </a:r>
          </a:p>
          <a:p>
            <a:r>
              <a:rPr lang="en-US" dirty="0"/>
              <a:t>How did noise/outliers affect each method</a:t>
            </a:r>
          </a:p>
          <a:p>
            <a:r>
              <a:rPr lang="en-US" dirty="0"/>
              <a:t>What role do Eps and </a:t>
            </a:r>
            <a:r>
              <a:rPr lang="en-US" dirty="0" err="1"/>
              <a:t>MinPts</a:t>
            </a:r>
            <a:r>
              <a:rPr lang="en-US" dirty="0"/>
              <a:t> play in DBSCAN?</a:t>
            </a:r>
          </a:p>
          <a:p>
            <a:r>
              <a:rPr lang="en-US" dirty="0"/>
              <a:t>When would you chose one algorithm over the other in real world problems?</a:t>
            </a:r>
          </a:p>
          <a:p>
            <a:endParaRPr lang="en-GB" dirty="0"/>
          </a:p>
        </p:txBody>
      </p:sp>
      <p:sp>
        <p:nvSpPr>
          <p:cNvPr id="4" name="Slide Number Placeholder 3">
            <a:extLst>
              <a:ext uri="{FF2B5EF4-FFF2-40B4-BE49-F238E27FC236}">
                <a16:creationId xmlns:a16="http://schemas.microsoft.com/office/drawing/2014/main" id="{A82DF0FD-CFBC-0D37-CFC8-A4E15F104046}"/>
              </a:ext>
            </a:extLst>
          </p:cNvPr>
          <p:cNvSpPr>
            <a:spLocks noGrp="1"/>
          </p:cNvSpPr>
          <p:nvPr>
            <p:ph type="sldNum" sz="quarter" idx="12"/>
          </p:nvPr>
        </p:nvSpPr>
        <p:spPr/>
        <p:txBody>
          <a:bodyPr/>
          <a:lstStyle/>
          <a:p>
            <a:fld id="{B32D2D4F-B262-4018-8594-6B1FE2F875A5}" type="slidenum">
              <a:rPr lang="en-GB" smtClean="0"/>
              <a:pPr/>
              <a:t>24</a:t>
            </a:fld>
            <a:endParaRPr lang="en-GB"/>
          </a:p>
        </p:txBody>
      </p:sp>
    </p:spTree>
    <p:extLst>
      <p:ext uri="{BB962C8B-B14F-4D97-AF65-F5344CB8AC3E}">
        <p14:creationId xmlns:p14="http://schemas.microsoft.com/office/powerpoint/2010/main" val="19918239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Looking ahead</a:t>
            </a:r>
          </a:p>
        </p:txBody>
      </p:sp>
      <p:sp>
        <p:nvSpPr>
          <p:cNvPr id="3" name="Content Placeholder 2"/>
          <p:cNvSpPr>
            <a:spLocks noGrp="1"/>
          </p:cNvSpPr>
          <p:nvPr>
            <p:ph idx="1"/>
          </p:nvPr>
        </p:nvSpPr>
        <p:spPr/>
        <p:txBody>
          <a:bodyPr/>
          <a:lstStyle/>
          <a:p>
            <a:r>
              <a:rPr lang="en-GB" dirty="0"/>
              <a:t>Next session: Other Data Mining Techniques</a:t>
            </a:r>
          </a:p>
          <a:p>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25</a:t>
            </a:fld>
            <a:endParaRPr lang="en-GB"/>
          </a:p>
        </p:txBody>
      </p:sp>
    </p:spTree>
    <p:extLst>
      <p:ext uri="{BB962C8B-B14F-4D97-AF65-F5344CB8AC3E}">
        <p14:creationId xmlns:p14="http://schemas.microsoft.com/office/powerpoint/2010/main" val="207446457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WDM Theme">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extLst>
    <a:ext uri="{05A4C25C-085E-4340-85A3-A5531E510DB2}">
      <thm15:themeFamily xmlns:thm15="http://schemas.microsoft.com/office/thememl/2012/main" name="DWDM Theme" id="{91FE0652-E2B7-4E80-AC0A-31C038D62DBB}" vid="{CE954B22-DB1B-40BA-A813-029F8237640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DWDM Theme</Template>
  <TotalTime>6863</TotalTime>
  <Words>1420</Words>
  <Application>Microsoft Office PowerPoint</Application>
  <PresentationFormat>On-screen Show (4:3)</PresentationFormat>
  <Paragraphs>209</Paragraphs>
  <Slides>25</Slides>
  <Notes>21</Notes>
  <HiddenSlides>0</HiddenSlides>
  <MMClips>0</MMClips>
  <ScaleCrop>false</ScaleCrop>
  <HeadingPairs>
    <vt:vector size="8" baseType="variant">
      <vt:variant>
        <vt:lpstr>Fonts Used</vt:lpstr>
      </vt:variant>
      <vt:variant>
        <vt:i4>10</vt:i4>
      </vt:variant>
      <vt:variant>
        <vt:lpstr>Theme</vt:lpstr>
      </vt:variant>
      <vt:variant>
        <vt:i4>1</vt:i4>
      </vt:variant>
      <vt:variant>
        <vt:lpstr>Embedded OLE Servers</vt:lpstr>
      </vt:variant>
      <vt:variant>
        <vt:i4>4</vt:i4>
      </vt:variant>
      <vt:variant>
        <vt:lpstr>Slide Titles</vt:lpstr>
      </vt:variant>
      <vt:variant>
        <vt:i4>25</vt:i4>
      </vt:variant>
    </vt:vector>
  </HeadingPairs>
  <TitlesOfParts>
    <vt:vector size="40" baseType="lpstr">
      <vt:lpstr>SimSun</vt:lpstr>
      <vt:lpstr>Arial</vt:lpstr>
      <vt:lpstr>Arial Narrow</vt:lpstr>
      <vt:lpstr>Arial Unicode MS</vt:lpstr>
      <vt:lpstr>Calibri</vt:lpstr>
      <vt:lpstr>Cambria</vt:lpstr>
      <vt:lpstr>Georgia</vt:lpstr>
      <vt:lpstr>Symbol</vt:lpstr>
      <vt:lpstr>Wingdings</vt:lpstr>
      <vt:lpstr>Wingdings 2</vt:lpstr>
      <vt:lpstr>DWDM Theme</vt:lpstr>
      <vt:lpstr>Photo Editor Photo</vt:lpstr>
      <vt:lpstr>Worksheet</vt:lpstr>
      <vt:lpstr>Chart</vt:lpstr>
      <vt:lpstr>Equation</vt:lpstr>
      <vt:lpstr>Data Mining &amp; Visualisation</vt:lpstr>
      <vt:lpstr>Problem of Cluster Detection</vt:lpstr>
      <vt:lpstr>Measures of Proximity</vt:lpstr>
      <vt:lpstr>Categories of Clustering Solutions</vt:lpstr>
      <vt:lpstr>K-means, a Basic Clustering Method</vt:lpstr>
      <vt:lpstr>K-means, a Basic Clustering Method</vt:lpstr>
      <vt:lpstr>K-means, a Basic Clustering Method</vt:lpstr>
      <vt:lpstr>K-means, a Basic Clustering Method</vt:lpstr>
      <vt:lpstr>K-means, a Basic Clustering Method</vt:lpstr>
      <vt:lpstr>K-means, a Basic Clustering Method</vt:lpstr>
      <vt:lpstr>Exercise</vt:lpstr>
      <vt:lpstr>Density-based Clustering</vt:lpstr>
      <vt:lpstr>DBSCAN Algorithm</vt:lpstr>
      <vt:lpstr>DBSCAN Algorithm</vt:lpstr>
      <vt:lpstr>DBSCAN Algorithm</vt:lpstr>
      <vt:lpstr>DBSCAN Algorithm</vt:lpstr>
      <vt:lpstr>Cluster Evaluation &amp; Interpretation</vt:lpstr>
      <vt:lpstr>Cluster Evaluation &amp; Interpretation</vt:lpstr>
      <vt:lpstr>Cluster Evaluation &amp; Interpretation</vt:lpstr>
      <vt:lpstr>Limitations of Basic Solutions</vt:lpstr>
      <vt:lpstr>Clustering in Practice</vt:lpstr>
      <vt:lpstr>Clustering in Practice</vt:lpstr>
      <vt:lpstr>Summary</vt:lpstr>
      <vt:lpstr>Exercise/Homework</vt:lpstr>
      <vt:lpstr>Looking ahead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Data Warehousing for Business Intelligence</dc:title>
  <dc:creator>Dr. Nik Whitehead</dc:creator>
  <cp:lastModifiedBy>Nik Whitehead</cp:lastModifiedBy>
  <cp:revision>289</cp:revision>
  <dcterms:created xsi:type="dcterms:W3CDTF">2011-09-13T10:27:46Z</dcterms:created>
  <dcterms:modified xsi:type="dcterms:W3CDTF">2026-02-06T13:56:06Z</dcterms:modified>
</cp:coreProperties>
</file>