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4"/>
  </p:sldMasterIdLst>
  <p:notesMasterIdLst>
    <p:notesMasterId r:id="rId15"/>
  </p:notesMasterIdLst>
  <p:sldIdLst>
    <p:sldId id="322" r:id="rId5"/>
    <p:sldId id="308" r:id="rId6"/>
    <p:sldId id="315" r:id="rId7"/>
    <p:sldId id="318" r:id="rId8"/>
    <p:sldId id="324" r:id="rId9"/>
    <p:sldId id="316" r:id="rId10"/>
    <p:sldId id="323" r:id="rId11"/>
    <p:sldId id="319" r:id="rId12"/>
    <p:sldId id="325" r:id="rId13"/>
    <p:sldId id="32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AF96"/>
    <a:srgbClr val="D77D55"/>
    <a:srgbClr val="E3A285"/>
    <a:srgbClr val="A64E26"/>
    <a:srgbClr val="ECC1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97F98C-443B-7BF7-84F4-DA1CED44AF82}" v="27" dt="2022-02-25T18:07:34.228"/>
    <p1510:client id="{1C4AA114-5517-FB53-13D5-E2BE15B39B2B}" v="1" dt="2022-02-25T16:28:43.346"/>
    <p1510:client id="{2C1D7021-CC62-AB6B-C13B-D2D41A19A4A8}" v="34" dt="2022-02-25T17:29:02.873"/>
    <p1510:client id="{2D3189B8-F95F-0AC8-804B-471DC6FF8D9C}" v="106" dt="2022-02-25T12:42:24.052"/>
    <p1510:client id="{396A9CF2-57B3-09DD-EE4F-1BB242F16D64}" v="5" dt="2022-02-25T18:16:43.837"/>
    <p1510:client id="{7E939949-4F13-4616-AB87-F5DB540A136E}" v="2" dt="2022-02-25T22:39:12.789"/>
    <p1510:client id="{8A0C3D78-9086-6326-78C5-C385661A75A9}" v="2" dt="2022-02-25T17:43:01.266"/>
    <p1510:client id="{95A55266-025B-5B13-E25A-441BC6AAE6EE}" v="1" dt="2022-02-25T17:12:44.206"/>
    <p1510:client id="{A1F980D0-2B49-0F54-A78C-A3182D379827}" v="5" dt="2022-02-25T13:22:58.017"/>
    <p1510:client id="{A2AE936D-59FE-A8F5-410F-1E94E39084EE}" v="26" vWet="27" dt="2022-02-25T17:37:32.003"/>
    <p1510:client id="{D784C81E-AC49-02CD-695D-6691558B316C}" v="2" dt="2022-02-25T15:04:14.745"/>
    <p1510:client id="{EA9B03F7-2B26-F368-32C5-10627235657D}" v="11" dt="2022-02-25T18:55:00.779"/>
    <p1510:client id="{EB4099F5-889E-447F-AA3C-9EC3FAE19045}" v="38" dt="2022-02-25T23:38:28.969"/>
    <p1510:client id="{EF2C2BDE-EEF7-1163-8902-96BC9E783A74}" v="1" dt="2022-02-25T18:13:33.028"/>
    <p1510:client id="{FB400D0E-52AA-417D-A8D6-D22062EDDE73}" v="5287" dt="2022-02-25T22:27:36.7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hrat Rehman" userId="7bceaac9-4ea7-4498-9296-f3c92db6e852" providerId="ADAL" clId="{EB4099F5-889E-447F-AA3C-9EC3FAE19045}"/>
    <pc:docChg chg="modSld">
      <pc:chgData name="Ishrat Rehman" userId="7bceaac9-4ea7-4498-9296-f3c92db6e852" providerId="ADAL" clId="{EB4099F5-889E-447F-AA3C-9EC3FAE19045}" dt="2022-02-25T23:38:28.969" v="39"/>
      <pc:docMkLst>
        <pc:docMk/>
      </pc:docMkLst>
      <pc:sldChg chg="modSp mod">
        <pc:chgData name="Ishrat Rehman" userId="7bceaac9-4ea7-4498-9296-f3c92db6e852" providerId="ADAL" clId="{EB4099F5-889E-447F-AA3C-9EC3FAE19045}" dt="2022-02-25T23:24:53.442" v="38" actId="20577"/>
        <pc:sldMkLst>
          <pc:docMk/>
          <pc:sldMk cId="2251677203" sldId="319"/>
        </pc:sldMkLst>
        <pc:spChg chg="mod">
          <ac:chgData name="Ishrat Rehman" userId="7bceaac9-4ea7-4498-9296-f3c92db6e852" providerId="ADAL" clId="{EB4099F5-889E-447F-AA3C-9EC3FAE19045}" dt="2022-02-25T23:24:53.442" v="38" actId="20577"/>
          <ac:spMkLst>
            <pc:docMk/>
            <pc:sldMk cId="2251677203" sldId="319"/>
            <ac:spMk id="16" creationId="{55032612-CB4D-4EB9-B673-C7C189D65101}"/>
          </ac:spMkLst>
        </pc:spChg>
      </pc:sldChg>
      <pc:sldChg chg="modSp mod modAnim">
        <pc:chgData name="Ishrat Rehman" userId="7bceaac9-4ea7-4498-9296-f3c92db6e852" providerId="ADAL" clId="{EB4099F5-889E-447F-AA3C-9EC3FAE19045}" dt="2022-02-25T23:38:28.969" v="39"/>
        <pc:sldMkLst>
          <pc:docMk/>
          <pc:sldMk cId="1027893166" sldId="326"/>
        </pc:sldMkLst>
        <pc:spChg chg="mod">
          <ac:chgData name="Ishrat Rehman" userId="7bceaac9-4ea7-4498-9296-f3c92db6e852" providerId="ADAL" clId="{EB4099F5-889E-447F-AA3C-9EC3FAE19045}" dt="2022-02-25T23:22:00.718" v="36" actId="2711"/>
          <ac:spMkLst>
            <pc:docMk/>
            <pc:sldMk cId="1027893166" sldId="326"/>
            <ac:spMk id="3" creationId="{A305AF68-71A9-4789-BABF-1F1F07EC1D14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Arial"/>
              <a:cs typeface="Arial"/>
            </a:rPr>
            <a:t>Rationale - Why</a:t>
          </a:r>
          <a:r>
            <a:rPr lang="en-US" b="0">
              <a:solidFill>
                <a:schemeClr val="tx1"/>
              </a:solidFill>
              <a:latin typeface="Arial"/>
              <a:cs typeface="Arial"/>
            </a:rPr>
            <a:t> is this relevant in today's day and age?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What research has already been carried out.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How will we carry out this research?</a:t>
          </a:r>
        </a:p>
        <a:p>
          <a:endParaRPr lang="en-US" b="0">
            <a:solidFill>
              <a:schemeClr val="tx1"/>
            </a:solidFill>
            <a:latin typeface="Arial"/>
            <a:cs typeface="Arial"/>
          </a:endParaRP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C16879BD-F111-4B71-ABB2-CD4504DA20C4}" type="pres">
      <dgm:prSet presAssocID="{01A66772-F185-4D58-B8BB-E9370D7A7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8957FF-2D94-4EA5-991D-ACA12F7D478D}" type="pres">
      <dgm:prSet presAssocID="{40FC4FFE-8987-4A26-B7F4-8A516F18ADAE}" presName="hierRoot1" presStyleCnt="0"/>
      <dgm:spPr/>
    </dgm:pt>
    <dgm:pt modelId="{6910228C-82A6-4952-B70C-9849FB5D4100}" type="pres">
      <dgm:prSet presAssocID="{40FC4FFE-8987-4A26-B7F4-8A516F18ADAE}" presName="composite" presStyleCnt="0"/>
      <dgm:spPr/>
    </dgm:pt>
    <dgm:pt modelId="{57E73DB6-F2D8-453B-A259-A9B38388E1F6}" type="pres">
      <dgm:prSet presAssocID="{40FC4FFE-8987-4A26-B7F4-8A516F18ADAE}" presName="background" presStyleLbl="node0" presStyleIdx="0" presStyleCnt="3"/>
      <dgm:spPr>
        <a:solidFill>
          <a:srgbClr val="A64E26"/>
        </a:solidFill>
      </dgm:spPr>
    </dgm:pt>
    <dgm:pt modelId="{40ACDA80-5FDD-471E-B5E8-DDB4792D0E38}" type="pres">
      <dgm:prSet presAssocID="{40FC4FFE-8987-4A26-B7F4-8A516F18ADAE}" presName="text" presStyleLbl="fgAcc0" presStyleIdx="0" presStyleCnt="3" custLinFactNeighborX="410" custLinFactNeighborY="-757">
        <dgm:presLayoutVars>
          <dgm:chPref val="3"/>
        </dgm:presLayoutVars>
      </dgm:prSet>
      <dgm:spPr/>
    </dgm:pt>
    <dgm:pt modelId="{60F001A7-A733-4EB0-B850-C618CDFA2E14}" type="pres">
      <dgm:prSet presAssocID="{40FC4FFE-8987-4A26-B7F4-8A516F18ADAE}" presName="hierChild2" presStyleCnt="0"/>
      <dgm:spPr/>
    </dgm:pt>
    <dgm:pt modelId="{935BA108-B2D6-43F6-B971-69F70FBC39D9}" type="pres">
      <dgm:prSet presAssocID="{49225C73-1633-42F1-AB3B-7CB183E5F8B8}" presName="hierRoot1" presStyleCnt="0"/>
      <dgm:spPr/>
    </dgm:pt>
    <dgm:pt modelId="{D4C2E0F0-5AD2-48C3-8A8D-2D356DCD6F95}" type="pres">
      <dgm:prSet presAssocID="{49225C73-1633-42F1-AB3B-7CB183E5F8B8}" presName="composite" presStyleCnt="0"/>
      <dgm:spPr/>
    </dgm:pt>
    <dgm:pt modelId="{E350ED2E-1142-4A27-BC4F-386383190202}" type="pres">
      <dgm:prSet presAssocID="{49225C73-1633-42F1-AB3B-7CB183E5F8B8}" presName="background" presStyleLbl="node0" presStyleIdx="1" presStyleCnt="3"/>
      <dgm:spPr>
        <a:solidFill>
          <a:srgbClr val="A64E26"/>
        </a:solidFill>
      </dgm:spPr>
    </dgm:pt>
    <dgm:pt modelId="{7B52E4DB-C15B-49C7-A9C0-F3A30B5B1B09}" type="pres">
      <dgm:prSet presAssocID="{49225C73-1633-42F1-AB3B-7CB183E5F8B8}" presName="text" presStyleLbl="fgAcc0" presStyleIdx="1" presStyleCnt="3" custLinFactNeighborX="-1021" custLinFactNeighborY="-1973">
        <dgm:presLayoutVars>
          <dgm:chPref val="3"/>
        </dgm:presLayoutVars>
      </dgm:prSet>
      <dgm:spPr/>
    </dgm:pt>
    <dgm:pt modelId="{167FBD14-86AB-45DF-BC55-B85E34AECB43}" type="pres">
      <dgm:prSet presAssocID="{49225C73-1633-42F1-AB3B-7CB183E5F8B8}" presName="hierChild2" presStyleCnt="0"/>
      <dgm:spPr/>
    </dgm:pt>
    <dgm:pt modelId="{8BF41A75-4BDB-40B7-81AC-D7617D6D09F2}" type="pres">
      <dgm:prSet presAssocID="{1C383F32-22E8-4F62-A3E0-BDC3D5F48992}" presName="hierRoot1" presStyleCnt="0"/>
      <dgm:spPr/>
    </dgm:pt>
    <dgm:pt modelId="{07F04BEC-C7B4-4EC4-99E2-FA1FF7185087}" type="pres">
      <dgm:prSet presAssocID="{1C383F32-22E8-4F62-A3E0-BDC3D5F48992}" presName="composite" presStyleCnt="0"/>
      <dgm:spPr/>
    </dgm:pt>
    <dgm:pt modelId="{12FDF480-4F60-4D1F-A9A9-3661B8EDB8FC}" type="pres">
      <dgm:prSet presAssocID="{1C383F32-22E8-4F62-A3E0-BDC3D5F48992}" presName="background" presStyleLbl="node0" presStyleIdx="2" presStyleCnt="3"/>
      <dgm:spPr>
        <a:solidFill>
          <a:srgbClr val="A64E26"/>
        </a:solidFill>
      </dgm:spPr>
    </dgm:pt>
    <dgm:pt modelId="{38CD69D1-07C2-43A1-A225-EA036050F585}" type="pres">
      <dgm:prSet presAssocID="{1C383F32-22E8-4F62-A3E0-BDC3D5F48992}" presName="text" presStyleLbl="fgAcc0" presStyleIdx="2" presStyleCnt="3" custLinFactNeighborX="960" custLinFactNeighborY="-389">
        <dgm:presLayoutVars>
          <dgm:chPref val="3"/>
        </dgm:presLayoutVars>
      </dgm:prSet>
      <dgm:spPr/>
    </dgm:pt>
    <dgm:pt modelId="{80A9BAF4-55E2-4456-AFF6-30C7C0BFFF66}" type="pres">
      <dgm:prSet presAssocID="{1C383F32-22E8-4F62-A3E0-BDC3D5F48992}" presName="hierChild2" presStyleCnt="0"/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0ECB9AB-F69B-4F89-BFB0-7E7D971CF28B}" type="presOf" srcId="{01A66772-F185-4D58-B8BB-E9370D7A7A2B}" destId="{C16879BD-F111-4B71-ABB2-CD4504DA20C4}" srcOrd="0" destOrd="0" presId="urn:microsoft.com/office/officeart/2005/8/layout/hierarchy1"/>
    <dgm:cxn modelId="{CA92F5AC-4EFB-4070-B27B-8A5EDD48CE81}" type="presOf" srcId="{49225C73-1633-42F1-AB3B-7CB183E5F8B8}" destId="{7B52E4DB-C15B-49C7-A9C0-F3A30B5B1B09}" srcOrd="0" destOrd="0" presId="urn:microsoft.com/office/officeart/2005/8/layout/hierarchy1"/>
    <dgm:cxn modelId="{D58B9FB9-B17F-41AB-BCE1-8BA3DEC294D2}" type="presOf" srcId="{40FC4FFE-8987-4A26-B7F4-8A516F18ADAE}" destId="{40ACDA80-5FDD-471E-B5E8-DDB4792D0E38}" srcOrd="0" destOrd="0" presId="urn:microsoft.com/office/officeart/2005/8/layout/hierarchy1"/>
    <dgm:cxn modelId="{A88008D9-B271-4467-90A4-025F381788FA}" type="presOf" srcId="{1C383F32-22E8-4F62-A3E0-BDC3D5F48992}" destId="{38CD69D1-07C2-43A1-A225-EA036050F585}" srcOrd="0" destOrd="0" presId="urn:microsoft.com/office/officeart/2005/8/layout/hierarchy1"/>
    <dgm:cxn modelId="{07DA2155-BB83-4738-A074-ACF91680B43A}" type="presParOf" srcId="{C16879BD-F111-4B71-ABB2-CD4504DA20C4}" destId="{038957FF-2D94-4EA5-991D-ACA12F7D478D}" srcOrd="0" destOrd="0" presId="urn:microsoft.com/office/officeart/2005/8/layout/hierarchy1"/>
    <dgm:cxn modelId="{B5B8D95A-D487-408A-8529-A4B7F005036E}" type="presParOf" srcId="{038957FF-2D94-4EA5-991D-ACA12F7D478D}" destId="{6910228C-82A6-4952-B70C-9849FB5D4100}" srcOrd="0" destOrd="0" presId="urn:microsoft.com/office/officeart/2005/8/layout/hierarchy1"/>
    <dgm:cxn modelId="{DD8BE780-1135-4C1B-8F1D-57F16955F95E}" type="presParOf" srcId="{6910228C-82A6-4952-B70C-9849FB5D4100}" destId="{57E73DB6-F2D8-453B-A259-A9B38388E1F6}" srcOrd="0" destOrd="0" presId="urn:microsoft.com/office/officeart/2005/8/layout/hierarchy1"/>
    <dgm:cxn modelId="{1E325158-1F50-4DDE-A248-E14F25FB8AD7}" type="presParOf" srcId="{6910228C-82A6-4952-B70C-9849FB5D4100}" destId="{40ACDA80-5FDD-471E-B5E8-DDB4792D0E38}" srcOrd="1" destOrd="0" presId="urn:microsoft.com/office/officeart/2005/8/layout/hierarchy1"/>
    <dgm:cxn modelId="{ACE21031-0AD3-4DF0-87D0-A9D26A3D1947}" type="presParOf" srcId="{038957FF-2D94-4EA5-991D-ACA12F7D478D}" destId="{60F001A7-A733-4EB0-B850-C618CDFA2E14}" srcOrd="1" destOrd="0" presId="urn:microsoft.com/office/officeart/2005/8/layout/hierarchy1"/>
    <dgm:cxn modelId="{CD6DDBF3-FF28-471D-B87C-4CFA0852F6E8}" type="presParOf" srcId="{C16879BD-F111-4B71-ABB2-CD4504DA20C4}" destId="{935BA108-B2D6-43F6-B971-69F70FBC39D9}" srcOrd="1" destOrd="0" presId="urn:microsoft.com/office/officeart/2005/8/layout/hierarchy1"/>
    <dgm:cxn modelId="{FEF7AA33-57DF-4164-A325-B0574E42E64D}" type="presParOf" srcId="{935BA108-B2D6-43F6-B971-69F70FBC39D9}" destId="{D4C2E0F0-5AD2-48C3-8A8D-2D356DCD6F95}" srcOrd="0" destOrd="0" presId="urn:microsoft.com/office/officeart/2005/8/layout/hierarchy1"/>
    <dgm:cxn modelId="{7D5F6C28-15A8-468D-B28E-8E2D4015EEB7}" type="presParOf" srcId="{D4C2E0F0-5AD2-48C3-8A8D-2D356DCD6F95}" destId="{E350ED2E-1142-4A27-BC4F-386383190202}" srcOrd="0" destOrd="0" presId="urn:microsoft.com/office/officeart/2005/8/layout/hierarchy1"/>
    <dgm:cxn modelId="{CB1526C6-FEE7-4290-B499-B5516D258850}" type="presParOf" srcId="{D4C2E0F0-5AD2-48C3-8A8D-2D356DCD6F95}" destId="{7B52E4DB-C15B-49C7-A9C0-F3A30B5B1B09}" srcOrd="1" destOrd="0" presId="urn:microsoft.com/office/officeart/2005/8/layout/hierarchy1"/>
    <dgm:cxn modelId="{700613F5-BEB0-4940-B40C-D3C3F6CF9D36}" type="presParOf" srcId="{935BA108-B2D6-43F6-B971-69F70FBC39D9}" destId="{167FBD14-86AB-45DF-BC55-B85E34AECB43}" srcOrd="1" destOrd="0" presId="urn:microsoft.com/office/officeart/2005/8/layout/hierarchy1"/>
    <dgm:cxn modelId="{2975331F-7786-4D47-AC9F-CAD1A7F713E9}" type="presParOf" srcId="{C16879BD-F111-4B71-ABB2-CD4504DA20C4}" destId="{8BF41A75-4BDB-40B7-81AC-D7617D6D09F2}" srcOrd="2" destOrd="0" presId="urn:microsoft.com/office/officeart/2005/8/layout/hierarchy1"/>
    <dgm:cxn modelId="{A3F69B10-F0B4-49B6-976B-F1418273FD68}" type="presParOf" srcId="{8BF41A75-4BDB-40B7-81AC-D7617D6D09F2}" destId="{07F04BEC-C7B4-4EC4-99E2-FA1FF7185087}" srcOrd="0" destOrd="0" presId="urn:microsoft.com/office/officeart/2005/8/layout/hierarchy1"/>
    <dgm:cxn modelId="{3715DB20-6B1E-4214-A679-C7CF5FB5F2B0}" type="presParOf" srcId="{07F04BEC-C7B4-4EC4-99E2-FA1FF7185087}" destId="{12FDF480-4F60-4D1F-A9A9-3661B8EDB8FC}" srcOrd="0" destOrd="0" presId="urn:microsoft.com/office/officeart/2005/8/layout/hierarchy1"/>
    <dgm:cxn modelId="{5CB8DB63-6A06-4540-AABE-2EBD681DB5C9}" type="presParOf" srcId="{07F04BEC-C7B4-4EC4-99E2-FA1FF7185087}" destId="{38CD69D1-07C2-43A1-A225-EA036050F585}" srcOrd="1" destOrd="0" presId="urn:microsoft.com/office/officeart/2005/8/layout/hierarchy1"/>
    <dgm:cxn modelId="{556C590E-FBE7-4C30-AE2E-4D449321C7F8}" type="presParOf" srcId="{8BF41A75-4BDB-40B7-81AC-D7617D6D09F2}" destId="{80A9BAF4-55E2-4456-AFF6-30C7C0BFFF6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 custT="1"/>
      <dgm:spPr/>
      <dgm:t>
        <a:bodyPr/>
        <a:lstStyle/>
        <a:p>
          <a:pPr algn="ctr"/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What are the ethical implications of conducting research.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 custT="1"/>
      <dgm:spPr/>
      <dgm:t>
        <a:bodyPr/>
        <a:lstStyle/>
        <a:p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Timeline - When will we conduct this research.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 custT="1"/>
      <dgm:spPr/>
      <dgm:t>
        <a:bodyPr/>
        <a:lstStyle/>
        <a:p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Hypothesis - What we expect to find.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C16879BD-F111-4B71-ABB2-CD4504DA20C4}" type="pres">
      <dgm:prSet presAssocID="{01A66772-F185-4D58-B8BB-E9370D7A7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8957FF-2D94-4EA5-991D-ACA12F7D478D}" type="pres">
      <dgm:prSet presAssocID="{40FC4FFE-8987-4A26-B7F4-8A516F18ADAE}" presName="hierRoot1" presStyleCnt="0"/>
      <dgm:spPr/>
    </dgm:pt>
    <dgm:pt modelId="{6910228C-82A6-4952-B70C-9849FB5D4100}" type="pres">
      <dgm:prSet presAssocID="{40FC4FFE-8987-4A26-B7F4-8A516F18ADAE}" presName="composite" presStyleCnt="0"/>
      <dgm:spPr/>
    </dgm:pt>
    <dgm:pt modelId="{57E73DB6-F2D8-453B-A259-A9B38388E1F6}" type="pres">
      <dgm:prSet presAssocID="{40FC4FFE-8987-4A26-B7F4-8A516F18ADAE}" presName="background" presStyleLbl="node0" presStyleIdx="0" presStyleCnt="3"/>
      <dgm:spPr>
        <a:solidFill>
          <a:srgbClr val="A64E26"/>
        </a:solidFill>
      </dgm:spPr>
    </dgm:pt>
    <dgm:pt modelId="{40ACDA80-5FDD-471E-B5E8-DDB4792D0E38}" type="pres">
      <dgm:prSet presAssocID="{40FC4FFE-8987-4A26-B7F4-8A516F18ADAE}" presName="text" presStyleLbl="fgAcc0" presStyleIdx="0" presStyleCnt="3">
        <dgm:presLayoutVars>
          <dgm:chPref val="3"/>
        </dgm:presLayoutVars>
      </dgm:prSet>
      <dgm:spPr/>
    </dgm:pt>
    <dgm:pt modelId="{60F001A7-A733-4EB0-B850-C618CDFA2E14}" type="pres">
      <dgm:prSet presAssocID="{40FC4FFE-8987-4A26-B7F4-8A516F18ADAE}" presName="hierChild2" presStyleCnt="0"/>
      <dgm:spPr/>
    </dgm:pt>
    <dgm:pt modelId="{935BA108-B2D6-43F6-B971-69F70FBC39D9}" type="pres">
      <dgm:prSet presAssocID="{49225C73-1633-42F1-AB3B-7CB183E5F8B8}" presName="hierRoot1" presStyleCnt="0"/>
      <dgm:spPr/>
    </dgm:pt>
    <dgm:pt modelId="{D4C2E0F0-5AD2-48C3-8A8D-2D356DCD6F95}" type="pres">
      <dgm:prSet presAssocID="{49225C73-1633-42F1-AB3B-7CB183E5F8B8}" presName="composite" presStyleCnt="0"/>
      <dgm:spPr/>
    </dgm:pt>
    <dgm:pt modelId="{E350ED2E-1142-4A27-BC4F-386383190202}" type="pres">
      <dgm:prSet presAssocID="{49225C73-1633-42F1-AB3B-7CB183E5F8B8}" presName="background" presStyleLbl="node0" presStyleIdx="1" presStyleCnt="3"/>
      <dgm:spPr>
        <a:solidFill>
          <a:srgbClr val="A64E26"/>
        </a:solidFill>
      </dgm:spPr>
    </dgm:pt>
    <dgm:pt modelId="{7B52E4DB-C15B-49C7-A9C0-F3A30B5B1B09}" type="pres">
      <dgm:prSet presAssocID="{49225C73-1633-42F1-AB3B-7CB183E5F8B8}" presName="text" presStyleLbl="fgAcc0" presStyleIdx="1" presStyleCnt="3">
        <dgm:presLayoutVars>
          <dgm:chPref val="3"/>
        </dgm:presLayoutVars>
      </dgm:prSet>
      <dgm:spPr/>
    </dgm:pt>
    <dgm:pt modelId="{167FBD14-86AB-45DF-BC55-B85E34AECB43}" type="pres">
      <dgm:prSet presAssocID="{49225C73-1633-42F1-AB3B-7CB183E5F8B8}" presName="hierChild2" presStyleCnt="0"/>
      <dgm:spPr/>
    </dgm:pt>
    <dgm:pt modelId="{8BF41A75-4BDB-40B7-81AC-D7617D6D09F2}" type="pres">
      <dgm:prSet presAssocID="{1C383F32-22E8-4F62-A3E0-BDC3D5F48992}" presName="hierRoot1" presStyleCnt="0"/>
      <dgm:spPr/>
    </dgm:pt>
    <dgm:pt modelId="{07F04BEC-C7B4-4EC4-99E2-FA1FF7185087}" type="pres">
      <dgm:prSet presAssocID="{1C383F32-22E8-4F62-A3E0-BDC3D5F48992}" presName="composite" presStyleCnt="0"/>
      <dgm:spPr/>
    </dgm:pt>
    <dgm:pt modelId="{12FDF480-4F60-4D1F-A9A9-3661B8EDB8FC}" type="pres">
      <dgm:prSet presAssocID="{1C383F32-22E8-4F62-A3E0-BDC3D5F48992}" presName="background" presStyleLbl="node0" presStyleIdx="2" presStyleCnt="3"/>
      <dgm:spPr>
        <a:solidFill>
          <a:srgbClr val="A64E26"/>
        </a:solidFill>
      </dgm:spPr>
    </dgm:pt>
    <dgm:pt modelId="{38CD69D1-07C2-43A1-A225-EA036050F585}" type="pres">
      <dgm:prSet presAssocID="{1C383F32-22E8-4F62-A3E0-BDC3D5F48992}" presName="text" presStyleLbl="fgAcc0" presStyleIdx="2" presStyleCnt="3" custScaleY="98212">
        <dgm:presLayoutVars>
          <dgm:chPref val="3"/>
        </dgm:presLayoutVars>
      </dgm:prSet>
      <dgm:spPr/>
    </dgm:pt>
    <dgm:pt modelId="{80A9BAF4-55E2-4456-AFF6-30C7C0BFFF66}" type="pres">
      <dgm:prSet presAssocID="{1C383F32-22E8-4F62-A3E0-BDC3D5F48992}" presName="hierChild2" presStyleCnt="0"/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0ECB9AB-F69B-4F89-BFB0-7E7D971CF28B}" type="presOf" srcId="{01A66772-F185-4D58-B8BB-E9370D7A7A2B}" destId="{C16879BD-F111-4B71-ABB2-CD4504DA20C4}" srcOrd="0" destOrd="0" presId="urn:microsoft.com/office/officeart/2005/8/layout/hierarchy1"/>
    <dgm:cxn modelId="{CA92F5AC-4EFB-4070-B27B-8A5EDD48CE81}" type="presOf" srcId="{49225C73-1633-42F1-AB3B-7CB183E5F8B8}" destId="{7B52E4DB-C15B-49C7-A9C0-F3A30B5B1B09}" srcOrd="0" destOrd="0" presId="urn:microsoft.com/office/officeart/2005/8/layout/hierarchy1"/>
    <dgm:cxn modelId="{D58B9FB9-B17F-41AB-BCE1-8BA3DEC294D2}" type="presOf" srcId="{40FC4FFE-8987-4A26-B7F4-8A516F18ADAE}" destId="{40ACDA80-5FDD-471E-B5E8-DDB4792D0E38}" srcOrd="0" destOrd="0" presId="urn:microsoft.com/office/officeart/2005/8/layout/hierarchy1"/>
    <dgm:cxn modelId="{A88008D9-B271-4467-90A4-025F381788FA}" type="presOf" srcId="{1C383F32-22E8-4F62-A3E0-BDC3D5F48992}" destId="{38CD69D1-07C2-43A1-A225-EA036050F585}" srcOrd="0" destOrd="0" presId="urn:microsoft.com/office/officeart/2005/8/layout/hierarchy1"/>
    <dgm:cxn modelId="{07DA2155-BB83-4738-A074-ACF91680B43A}" type="presParOf" srcId="{C16879BD-F111-4B71-ABB2-CD4504DA20C4}" destId="{038957FF-2D94-4EA5-991D-ACA12F7D478D}" srcOrd="0" destOrd="0" presId="urn:microsoft.com/office/officeart/2005/8/layout/hierarchy1"/>
    <dgm:cxn modelId="{B5B8D95A-D487-408A-8529-A4B7F005036E}" type="presParOf" srcId="{038957FF-2D94-4EA5-991D-ACA12F7D478D}" destId="{6910228C-82A6-4952-B70C-9849FB5D4100}" srcOrd="0" destOrd="0" presId="urn:microsoft.com/office/officeart/2005/8/layout/hierarchy1"/>
    <dgm:cxn modelId="{DD8BE780-1135-4C1B-8F1D-57F16955F95E}" type="presParOf" srcId="{6910228C-82A6-4952-B70C-9849FB5D4100}" destId="{57E73DB6-F2D8-453B-A259-A9B38388E1F6}" srcOrd="0" destOrd="0" presId="urn:microsoft.com/office/officeart/2005/8/layout/hierarchy1"/>
    <dgm:cxn modelId="{1E325158-1F50-4DDE-A248-E14F25FB8AD7}" type="presParOf" srcId="{6910228C-82A6-4952-B70C-9849FB5D4100}" destId="{40ACDA80-5FDD-471E-B5E8-DDB4792D0E38}" srcOrd="1" destOrd="0" presId="urn:microsoft.com/office/officeart/2005/8/layout/hierarchy1"/>
    <dgm:cxn modelId="{ACE21031-0AD3-4DF0-87D0-A9D26A3D1947}" type="presParOf" srcId="{038957FF-2D94-4EA5-991D-ACA12F7D478D}" destId="{60F001A7-A733-4EB0-B850-C618CDFA2E14}" srcOrd="1" destOrd="0" presId="urn:microsoft.com/office/officeart/2005/8/layout/hierarchy1"/>
    <dgm:cxn modelId="{CD6DDBF3-FF28-471D-B87C-4CFA0852F6E8}" type="presParOf" srcId="{C16879BD-F111-4B71-ABB2-CD4504DA20C4}" destId="{935BA108-B2D6-43F6-B971-69F70FBC39D9}" srcOrd="1" destOrd="0" presId="urn:microsoft.com/office/officeart/2005/8/layout/hierarchy1"/>
    <dgm:cxn modelId="{FEF7AA33-57DF-4164-A325-B0574E42E64D}" type="presParOf" srcId="{935BA108-B2D6-43F6-B971-69F70FBC39D9}" destId="{D4C2E0F0-5AD2-48C3-8A8D-2D356DCD6F95}" srcOrd="0" destOrd="0" presId="urn:microsoft.com/office/officeart/2005/8/layout/hierarchy1"/>
    <dgm:cxn modelId="{7D5F6C28-15A8-468D-B28E-8E2D4015EEB7}" type="presParOf" srcId="{D4C2E0F0-5AD2-48C3-8A8D-2D356DCD6F95}" destId="{E350ED2E-1142-4A27-BC4F-386383190202}" srcOrd="0" destOrd="0" presId="urn:microsoft.com/office/officeart/2005/8/layout/hierarchy1"/>
    <dgm:cxn modelId="{CB1526C6-FEE7-4290-B499-B5516D258850}" type="presParOf" srcId="{D4C2E0F0-5AD2-48C3-8A8D-2D356DCD6F95}" destId="{7B52E4DB-C15B-49C7-A9C0-F3A30B5B1B09}" srcOrd="1" destOrd="0" presId="urn:microsoft.com/office/officeart/2005/8/layout/hierarchy1"/>
    <dgm:cxn modelId="{700613F5-BEB0-4940-B40C-D3C3F6CF9D36}" type="presParOf" srcId="{935BA108-B2D6-43F6-B971-69F70FBC39D9}" destId="{167FBD14-86AB-45DF-BC55-B85E34AECB43}" srcOrd="1" destOrd="0" presId="urn:microsoft.com/office/officeart/2005/8/layout/hierarchy1"/>
    <dgm:cxn modelId="{2975331F-7786-4D47-AC9F-CAD1A7F713E9}" type="presParOf" srcId="{C16879BD-F111-4B71-ABB2-CD4504DA20C4}" destId="{8BF41A75-4BDB-40B7-81AC-D7617D6D09F2}" srcOrd="2" destOrd="0" presId="urn:microsoft.com/office/officeart/2005/8/layout/hierarchy1"/>
    <dgm:cxn modelId="{A3F69B10-F0B4-49B6-976B-F1418273FD68}" type="presParOf" srcId="{8BF41A75-4BDB-40B7-81AC-D7617D6D09F2}" destId="{07F04BEC-C7B4-4EC4-99E2-FA1FF7185087}" srcOrd="0" destOrd="0" presId="urn:microsoft.com/office/officeart/2005/8/layout/hierarchy1"/>
    <dgm:cxn modelId="{3715DB20-6B1E-4214-A679-C7CF5FB5F2B0}" type="presParOf" srcId="{07F04BEC-C7B4-4EC4-99E2-FA1FF7185087}" destId="{12FDF480-4F60-4D1F-A9A9-3661B8EDB8FC}" srcOrd="0" destOrd="0" presId="urn:microsoft.com/office/officeart/2005/8/layout/hierarchy1"/>
    <dgm:cxn modelId="{5CB8DB63-6A06-4540-AABE-2EBD681DB5C9}" type="presParOf" srcId="{07F04BEC-C7B4-4EC4-99E2-FA1FF7185087}" destId="{38CD69D1-07C2-43A1-A225-EA036050F585}" srcOrd="1" destOrd="0" presId="urn:microsoft.com/office/officeart/2005/8/layout/hierarchy1"/>
    <dgm:cxn modelId="{556C590E-FBE7-4C30-AE2E-4D449321C7F8}" type="presParOf" srcId="{8BF41A75-4BDB-40B7-81AC-D7617D6D09F2}" destId="{80A9BAF4-55E2-4456-AFF6-30C7C0BFFF66}" srcOrd="1" destOrd="0" presId="urn:microsoft.com/office/officeart/2005/8/layout/hierarchy1"/>
  </dgm:cxnLst>
  <dgm:bg>
    <a:noFill/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878C71-C009-4750-B233-3D88AA63937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B6254C3-C6DF-42D5-AAEB-9B011C06CC94}">
      <dgm:prSet/>
      <dgm:spPr/>
      <dgm:t>
        <a:bodyPr/>
        <a:lstStyle/>
        <a:p>
          <a:endParaRPr lang="en-US"/>
        </a:p>
      </dgm:t>
    </dgm:pt>
    <dgm:pt modelId="{2C69BEB8-EB9E-4322-8159-7918C4343B08}" type="parTrans" cxnId="{DC50C44A-8CFF-4E54-ADEE-49E95EF924AE}">
      <dgm:prSet/>
      <dgm:spPr/>
      <dgm:t>
        <a:bodyPr/>
        <a:lstStyle/>
        <a:p>
          <a:endParaRPr lang="en-US"/>
        </a:p>
      </dgm:t>
    </dgm:pt>
    <dgm:pt modelId="{915E2E61-3F36-4213-91F7-A607CD47F16D}" type="sibTrans" cxnId="{DC50C44A-8CFF-4E54-ADEE-49E95EF924AE}">
      <dgm:prSet/>
      <dgm:spPr/>
      <dgm:t>
        <a:bodyPr/>
        <a:lstStyle/>
        <a:p>
          <a:endParaRPr lang="en-US"/>
        </a:p>
      </dgm:t>
    </dgm:pt>
    <dgm:pt modelId="{5E5F65E1-D754-4E6A-8DCD-8342C969F625}">
      <dgm:prSet custT="1"/>
      <dgm:spPr/>
      <dgm:t>
        <a:bodyPr/>
        <a:lstStyle/>
        <a:p>
          <a:r>
            <a:rPr lang="en-GB" sz="1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 expect to find that the students and staff of UWTSD are not confident in using technology to collaborate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E4F7DC-0F04-4084-A1F9-CC7B70B6C3E5}" type="parTrans" cxnId="{9D653EE1-7D19-42B3-815E-D9622FB5DFE3}">
      <dgm:prSet/>
      <dgm:spPr/>
      <dgm:t>
        <a:bodyPr/>
        <a:lstStyle/>
        <a:p>
          <a:endParaRPr lang="en-US"/>
        </a:p>
      </dgm:t>
    </dgm:pt>
    <dgm:pt modelId="{D29A2E90-7214-4E3E-8F97-58A74C8A7349}" type="sibTrans" cxnId="{9D653EE1-7D19-42B3-815E-D9622FB5DFE3}">
      <dgm:prSet/>
      <dgm:spPr/>
      <dgm:t>
        <a:bodyPr/>
        <a:lstStyle/>
        <a:p>
          <a:endParaRPr lang="en-US"/>
        </a:p>
      </dgm:t>
    </dgm:pt>
    <dgm:pt modelId="{617276E9-C517-444C-9119-743C8C3ACD09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Students of UWTSD don’t have a basic </a:t>
          </a:r>
          <a:r>
            <a:rPr lang="en-GB" sz="1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understanding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 of how to use technology.</a:t>
          </a:r>
          <a:endParaRPr lang="en-US" sz="1400"/>
        </a:p>
      </dgm:t>
    </dgm:pt>
    <dgm:pt modelId="{ECB85279-8812-4313-97E2-8D3E63394A14}" type="parTrans" cxnId="{13F56826-6050-45C6-B926-7036835E3BB1}">
      <dgm:prSet/>
      <dgm:spPr/>
      <dgm:t>
        <a:bodyPr/>
        <a:lstStyle/>
        <a:p>
          <a:endParaRPr lang="en-US"/>
        </a:p>
      </dgm:t>
    </dgm:pt>
    <dgm:pt modelId="{F30E722E-2AD6-4249-AE1A-4CE59C776FBE}" type="sibTrans" cxnId="{13F56826-6050-45C6-B926-7036835E3BB1}">
      <dgm:prSet/>
      <dgm:spPr/>
      <dgm:t>
        <a:bodyPr/>
        <a:lstStyle/>
        <a:p>
          <a:endParaRPr lang="en-US"/>
        </a:p>
      </dgm:t>
    </dgm:pt>
    <dgm:pt modelId="{C35E4536-4CC4-4787-B885-ADF8E0C67DDC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Students of </a:t>
          </a:r>
          <a:r>
            <a:rPr lang="en-GB" sz="1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UWTSD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 have not had training to use computers.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536217-23D2-4423-A67E-23852F0F5DB5}" type="parTrans" cxnId="{285996B8-7847-47CE-AD62-A3FAFB000D6D}">
      <dgm:prSet/>
      <dgm:spPr/>
      <dgm:t>
        <a:bodyPr/>
        <a:lstStyle/>
        <a:p>
          <a:endParaRPr lang="en-US"/>
        </a:p>
      </dgm:t>
    </dgm:pt>
    <dgm:pt modelId="{E7E02F0B-BCE8-4C4E-ACDE-BEF0D802BB28}" type="sibTrans" cxnId="{285996B8-7847-47CE-AD62-A3FAFB000D6D}">
      <dgm:prSet/>
      <dgm:spPr/>
      <dgm:t>
        <a:bodyPr/>
        <a:lstStyle/>
        <a:p>
          <a:endParaRPr lang="en-US"/>
        </a:p>
      </dgm:t>
    </dgm:pt>
    <dgm:pt modelId="{36522A61-3174-4EE7-8B93-86024457BB5C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Lecturers of UWTSD have a basic understanding, unless their teaching background involves technology.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EA8A4A-0274-483A-8CC0-8A418C3D3DF5}" type="parTrans" cxnId="{DD4BB958-922C-45AE-80DB-17A2AAE8A0B4}">
      <dgm:prSet/>
      <dgm:spPr/>
      <dgm:t>
        <a:bodyPr/>
        <a:lstStyle/>
        <a:p>
          <a:endParaRPr lang="en-US"/>
        </a:p>
      </dgm:t>
    </dgm:pt>
    <dgm:pt modelId="{13AE98C7-068B-4488-9998-E3440734C6A7}" type="sibTrans" cxnId="{DD4BB958-922C-45AE-80DB-17A2AAE8A0B4}">
      <dgm:prSet/>
      <dgm:spPr/>
      <dgm:t>
        <a:bodyPr/>
        <a:lstStyle/>
        <a:p>
          <a:endParaRPr lang="en-US"/>
        </a:p>
      </dgm:t>
    </dgm:pt>
    <dgm:pt modelId="{7E80B91C-4840-45B2-BFD5-2E55363455DB}" type="pres">
      <dgm:prSet presAssocID="{E3878C71-C009-4750-B233-3D88AA63937E}" presName="root" presStyleCnt="0">
        <dgm:presLayoutVars>
          <dgm:dir/>
          <dgm:resizeHandles val="exact"/>
        </dgm:presLayoutVars>
      </dgm:prSet>
      <dgm:spPr/>
    </dgm:pt>
    <dgm:pt modelId="{77561361-1333-4270-AD0B-857D121D021E}" type="pres">
      <dgm:prSet presAssocID="{E3878C71-C009-4750-B233-3D88AA63937E}" presName="container" presStyleCnt="0">
        <dgm:presLayoutVars>
          <dgm:dir/>
          <dgm:resizeHandles val="exact"/>
        </dgm:presLayoutVars>
      </dgm:prSet>
      <dgm:spPr/>
    </dgm:pt>
    <dgm:pt modelId="{5C7A7E67-CC77-4741-9211-FE3A239D353E}" type="pres">
      <dgm:prSet presAssocID="{9B6254C3-C6DF-42D5-AAEB-9B011C06CC94}" presName="compNode" presStyleCnt="0"/>
      <dgm:spPr/>
    </dgm:pt>
    <dgm:pt modelId="{1387020A-0504-48F2-8B13-AA8C908F9E02}" type="pres">
      <dgm:prSet presAssocID="{9B6254C3-C6DF-42D5-AAEB-9B011C06CC94}" presName="iconBgRect" presStyleLbl="bgShp" presStyleIdx="0" presStyleCnt="5"/>
      <dgm:spPr>
        <a:solidFill>
          <a:srgbClr val="E3A285"/>
        </a:solidFill>
      </dgm:spPr>
    </dgm:pt>
    <dgm:pt modelId="{0F2B1643-D679-4B22-896B-F9CCCAE5CDEE}" type="pres">
      <dgm:prSet presAssocID="{9B6254C3-C6DF-42D5-AAEB-9B011C06CC9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CF149562-9DDA-4DD7-AB72-21F5B72EC007}" type="pres">
      <dgm:prSet presAssocID="{9B6254C3-C6DF-42D5-AAEB-9B011C06CC94}" presName="spaceRect" presStyleCnt="0"/>
      <dgm:spPr/>
    </dgm:pt>
    <dgm:pt modelId="{05B7EE8B-D3AF-4A1A-A56E-AE32D7859938}" type="pres">
      <dgm:prSet presAssocID="{9B6254C3-C6DF-42D5-AAEB-9B011C06CC94}" presName="textRect" presStyleLbl="revTx" presStyleIdx="0" presStyleCnt="5">
        <dgm:presLayoutVars>
          <dgm:chMax val="1"/>
          <dgm:chPref val="1"/>
        </dgm:presLayoutVars>
      </dgm:prSet>
      <dgm:spPr/>
    </dgm:pt>
    <dgm:pt modelId="{0100D66C-C349-460B-AA45-56DA89410B67}" type="pres">
      <dgm:prSet presAssocID="{915E2E61-3F36-4213-91F7-A607CD47F16D}" presName="sibTrans" presStyleLbl="sibTrans2D1" presStyleIdx="0" presStyleCnt="0"/>
      <dgm:spPr/>
    </dgm:pt>
    <dgm:pt modelId="{F11BE514-6585-4A8A-851D-588B93751AB3}" type="pres">
      <dgm:prSet presAssocID="{5E5F65E1-D754-4E6A-8DCD-8342C969F625}" presName="compNode" presStyleCnt="0"/>
      <dgm:spPr/>
    </dgm:pt>
    <dgm:pt modelId="{28680EB8-1CA4-4D52-B207-57CF7F24DC96}" type="pres">
      <dgm:prSet presAssocID="{5E5F65E1-D754-4E6A-8DCD-8342C969F625}" presName="iconBgRect" presStyleLbl="bgShp" presStyleIdx="1" presStyleCnt="5"/>
      <dgm:spPr>
        <a:solidFill>
          <a:schemeClr val="accent1">
            <a:lumMod val="75000"/>
          </a:schemeClr>
        </a:solidFill>
      </dgm:spPr>
    </dgm:pt>
    <dgm:pt modelId="{5A65FDAF-7090-42E4-8782-6558FD5012B2}" type="pres">
      <dgm:prSet presAssocID="{5E5F65E1-D754-4E6A-8DCD-8342C969F62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FF12035-6991-42BE-8943-5EBDFFC4275B}" type="pres">
      <dgm:prSet presAssocID="{5E5F65E1-D754-4E6A-8DCD-8342C969F625}" presName="spaceRect" presStyleCnt="0"/>
      <dgm:spPr/>
    </dgm:pt>
    <dgm:pt modelId="{A839F178-63CD-4533-A4BE-273B581C6945}" type="pres">
      <dgm:prSet presAssocID="{5E5F65E1-D754-4E6A-8DCD-8342C969F625}" presName="textRect" presStyleLbl="revTx" presStyleIdx="1" presStyleCnt="5" custLinFactX="-70297" custLinFactNeighborX="-100000" custLinFactNeighborY="3680">
        <dgm:presLayoutVars>
          <dgm:chMax val="1"/>
          <dgm:chPref val="1"/>
        </dgm:presLayoutVars>
      </dgm:prSet>
      <dgm:spPr/>
    </dgm:pt>
    <dgm:pt modelId="{8CBC9E04-FB74-43C6-A1AC-534FF236F7C7}" type="pres">
      <dgm:prSet presAssocID="{D29A2E90-7214-4E3E-8F97-58A74C8A7349}" presName="sibTrans" presStyleLbl="sibTrans2D1" presStyleIdx="0" presStyleCnt="0"/>
      <dgm:spPr/>
    </dgm:pt>
    <dgm:pt modelId="{5E70A398-645D-46CB-8BB9-C205CD284A3F}" type="pres">
      <dgm:prSet presAssocID="{617276E9-C517-444C-9119-743C8C3ACD09}" presName="compNode" presStyleCnt="0"/>
      <dgm:spPr/>
    </dgm:pt>
    <dgm:pt modelId="{E5CE9823-E576-4D81-A0AB-725201B02F4E}" type="pres">
      <dgm:prSet presAssocID="{617276E9-C517-444C-9119-743C8C3ACD09}" presName="iconBgRect" presStyleLbl="bgShp" presStyleIdx="2" presStyleCnt="5"/>
      <dgm:spPr>
        <a:solidFill>
          <a:srgbClr val="D77D55"/>
        </a:solidFill>
      </dgm:spPr>
    </dgm:pt>
    <dgm:pt modelId="{68C03044-07E1-4BD9-BF26-DF4B885E30D6}" type="pres">
      <dgm:prSet presAssocID="{617276E9-C517-444C-9119-743C8C3ACD0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D9A40F07-6577-4BFC-8589-0DA45228613F}" type="pres">
      <dgm:prSet presAssocID="{617276E9-C517-444C-9119-743C8C3ACD09}" presName="spaceRect" presStyleCnt="0"/>
      <dgm:spPr/>
    </dgm:pt>
    <dgm:pt modelId="{F912D7E8-E4D5-4369-A971-F96D51A0A8E3}" type="pres">
      <dgm:prSet presAssocID="{617276E9-C517-444C-9119-743C8C3ACD09}" presName="textRect" presStyleLbl="revTx" presStyleIdx="2" presStyleCnt="5">
        <dgm:presLayoutVars>
          <dgm:chMax val="1"/>
          <dgm:chPref val="1"/>
        </dgm:presLayoutVars>
      </dgm:prSet>
      <dgm:spPr/>
    </dgm:pt>
    <dgm:pt modelId="{33F41E18-A105-4EEB-8EA9-2C8A84988951}" type="pres">
      <dgm:prSet presAssocID="{F30E722E-2AD6-4249-AE1A-4CE59C776FBE}" presName="sibTrans" presStyleLbl="sibTrans2D1" presStyleIdx="0" presStyleCnt="0"/>
      <dgm:spPr/>
    </dgm:pt>
    <dgm:pt modelId="{23249DEC-3B83-414F-9255-6E18A6FF4F9E}" type="pres">
      <dgm:prSet presAssocID="{C35E4536-4CC4-4787-B885-ADF8E0C67DDC}" presName="compNode" presStyleCnt="0"/>
      <dgm:spPr/>
    </dgm:pt>
    <dgm:pt modelId="{5728273A-9928-407F-A03C-64E822B44CEA}" type="pres">
      <dgm:prSet presAssocID="{C35E4536-4CC4-4787-B885-ADF8E0C67DDC}" presName="iconBgRect" presStyleLbl="bgShp" presStyleIdx="3" presStyleCnt="5"/>
      <dgm:spPr>
        <a:solidFill>
          <a:schemeClr val="accent1">
            <a:lumMod val="50000"/>
          </a:schemeClr>
        </a:solidFill>
      </dgm:spPr>
    </dgm:pt>
    <dgm:pt modelId="{055E9693-2597-4391-A744-D857644D3AEC}" type="pres">
      <dgm:prSet presAssocID="{C35E4536-4CC4-4787-B885-ADF8E0C67DD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45A1181-7F8C-49B8-8402-A8C66EF650D3}" type="pres">
      <dgm:prSet presAssocID="{C35E4536-4CC4-4787-B885-ADF8E0C67DDC}" presName="spaceRect" presStyleCnt="0"/>
      <dgm:spPr/>
    </dgm:pt>
    <dgm:pt modelId="{4D680ADF-9ED4-4D6D-9B16-A5967EAD94E3}" type="pres">
      <dgm:prSet presAssocID="{C35E4536-4CC4-4787-B885-ADF8E0C67DDC}" presName="textRect" presStyleLbl="revTx" presStyleIdx="3" presStyleCnt="5" custScaleY="76384" custLinFactNeighborX="-865" custLinFactNeighborY="-12231">
        <dgm:presLayoutVars>
          <dgm:chMax val="1"/>
          <dgm:chPref val="1"/>
        </dgm:presLayoutVars>
      </dgm:prSet>
      <dgm:spPr/>
    </dgm:pt>
    <dgm:pt modelId="{AA3C4294-5CAE-480A-841B-27EC4F05F1C2}" type="pres">
      <dgm:prSet presAssocID="{E7E02F0B-BCE8-4C4E-ACDE-BEF0D802BB28}" presName="sibTrans" presStyleLbl="sibTrans2D1" presStyleIdx="0" presStyleCnt="0"/>
      <dgm:spPr/>
    </dgm:pt>
    <dgm:pt modelId="{FC8E2EC7-CEEC-41BC-9298-E821C142ABF4}" type="pres">
      <dgm:prSet presAssocID="{36522A61-3174-4EE7-8B93-86024457BB5C}" presName="compNode" presStyleCnt="0"/>
      <dgm:spPr/>
    </dgm:pt>
    <dgm:pt modelId="{FA428FC7-3CDE-4FA4-BD6F-3CC90DAAAE40}" type="pres">
      <dgm:prSet presAssocID="{36522A61-3174-4EE7-8B93-86024457BB5C}" presName="iconBgRect" presStyleLbl="bgShp" presStyleIdx="4" presStyleCnt="5"/>
      <dgm:spPr>
        <a:solidFill>
          <a:schemeClr val="accent2"/>
        </a:solidFill>
      </dgm:spPr>
    </dgm:pt>
    <dgm:pt modelId="{38489F96-1B12-4F8E-BF0E-3F9A7FD76073}" type="pres">
      <dgm:prSet presAssocID="{36522A61-3174-4EE7-8B93-86024457BB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27626AA-68D8-4FB7-B64F-A4F176C6D63D}" type="pres">
      <dgm:prSet presAssocID="{36522A61-3174-4EE7-8B93-86024457BB5C}" presName="spaceRect" presStyleCnt="0"/>
      <dgm:spPr/>
    </dgm:pt>
    <dgm:pt modelId="{0E5CD20A-2C64-45FE-936C-BDF30060169A}" type="pres">
      <dgm:prSet presAssocID="{36522A61-3174-4EE7-8B93-86024457BB5C}" presName="textRect" presStyleLbl="revTx" presStyleIdx="4" presStyleCnt="5" custLinFactX="67869" custLinFactY="-152296" custLinFactNeighborX="100000" custLinFactNeighborY="-200000">
        <dgm:presLayoutVars>
          <dgm:chMax val="1"/>
          <dgm:chPref val="1"/>
        </dgm:presLayoutVars>
      </dgm:prSet>
      <dgm:spPr/>
    </dgm:pt>
  </dgm:ptLst>
  <dgm:cxnLst>
    <dgm:cxn modelId="{0B4E731F-928E-48AA-8ECE-5DB182D5AD22}" type="presOf" srcId="{C35E4536-4CC4-4787-B885-ADF8E0C67DDC}" destId="{4D680ADF-9ED4-4D6D-9B16-A5967EAD94E3}" srcOrd="0" destOrd="0" presId="urn:microsoft.com/office/officeart/2018/2/layout/IconCircleList"/>
    <dgm:cxn modelId="{6D644E25-5A60-4E7E-8A1E-6B3A689C1961}" type="presOf" srcId="{F30E722E-2AD6-4249-AE1A-4CE59C776FBE}" destId="{33F41E18-A105-4EEB-8EA9-2C8A84988951}" srcOrd="0" destOrd="0" presId="urn:microsoft.com/office/officeart/2018/2/layout/IconCircleList"/>
    <dgm:cxn modelId="{13F56826-6050-45C6-B926-7036835E3BB1}" srcId="{E3878C71-C009-4750-B233-3D88AA63937E}" destId="{617276E9-C517-444C-9119-743C8C3ACD09}" srcOrd="2" destOrd="0" parTransId="{ECB85279-8812-4313-97E2-8D3E63394A14}" sibTransId="{F30E722E-2AD6-4249-AE1A-4CE59C776FBE}"/>
    <dgm:cxn modelId="{44DE9030-7ADF-4D61-BC2C-5849676B558A}" type="presOf" srcId="{915E2E61-3F36-4213-91F7-A607CD47F16D}" destId="{0100D66C-C349-460B-AA45-56DA89410B67}" srcOrd="0" destOrd="0" presId="urn:microsoft.com/office/officeart/2018/2/layout/IconCircleList"/>
    <dgm:cxn modelId="{18B8153C-3670-4EA6-BDC0-8FFB710BDF82}" type="presOf" srcId="{E7E02F0B-BCE8-4C4E-ACDE-BEF0D802BB28}" destId="{AA3C4294-5CAE-480A-841B-27EC4F05F1C2}" srcOrd="0" destOrd="0" presId="urn:microsoft.com/office/officeart/2018/2/layout/IconCircleList"/>
    <dgm:cxn modelId="{DC50C44A-8CFF-4E54-ADEE-49E95EF924AE}" srcId="{E3878C71-C009-4750-B233-3D88AA63937E}" destId="{9B6254C3-C6DF-42D5-AAEB-9B011C06CC94}" srcOrd="0" destOrd="0" parTransId="{2C69BEB8-EB9E-4322-8159-7918C4343B08}" sibTransId="{915E2E61-3F36-4213-91F7-A607CD47F16D}"/>
    <dgm:cxn modelId="{9E53806F-012E-4A24-90B7-3172509EB103}" type="presOf" srcId="{9B6254C3-C6DF-42D5-AAEB-9B011C06CC94}" destId="{05B7EE8B-D3AF-4A1A-A56E-AE32D7859938}" srcOrd="0" destOrd="0" presId="urn:microsoft.com/office/officeart/2018/2/layout/IconCircleList"/>
    <dgm:cxn modelId="{DD4BB958-922C-45AE-80DB-17A2AAE8A0B4}" srcId="{E3878C71-C009-4750-B233-3D88AA63937E}" destId="{36522A61-3174-4EE7-8B93-86024457BB5C}" srcOrd="4" destOrd="0" parTransId="{19EA8A4A-0274-483A-8CC0-8A418C3D3DF5}" sibTransId="{13AE98C7-068B-4488-9998-E3440734C6A7}"/>
    <dgm:cxn modelId="{684C977D-E0FE-43C9-B2AB-D4C0FD6FEAE4}" type="presOf" srcId="{D29A2E90-7214-4E3E-8F97-58A74C8A7349}" destId="{8CBC9E04-FB74-43C6-A1AC-534FF236F7C7}" srcOrd="0" destOrd="0" presId="urn:microsoft.com/office/officeart/2018/2/layout/IconCircleList"/>
    <dgm:cxn modelId="{285996B8-7847-47CE-AD62-A3FAFB000D6D}" srcId="{E3878C71-C009-4750-B233-3D88AA63937E}" destId="{C35E4536-4CC4-4787-B885-ADF8E0C67DDC}" srcOrd="3" destOrd="0" parTransId="{6F536217-23D2-4423-A67E-23852F0F5DB5}" sibTransId="{E7E02F0B-BCE8-4C4E-ACDE-BEF0D802BB28}"/>
    <dgm:cxn modelId="{DAC8F5C1-7412-4C3B-B1BA-BC805B4C7324}" type="presOf" srcId="{5E5F65E1-D754-4E6A-8DCD-8342C969F625}" destId="{A839F178-63CD-4533-A4BE-273B581C6945}" srcOrd="0" destOrd="0" presId="urn:microsoft.com/office/officeart/2018/2/layout/IconCircleList"/>
    <dgm:cxn modelId="{1CDC17DF-8E71-4D1C-850C-DBA6BDD5CB0F}" type="presOf" srcId="{E3878C71-C009-4750-B233-3D88AA63937E}" destId="{7E80B91C-4840-45B2-BFD5-2E55363455DB}" srcOrd="0" destOrd="0" presId="urn:microsoft.com/office/officeart/2018/2/layout/IconCircleList"/>
    <dgm:cxn modelId="{48A622E1-F03B-4DE7-94E5-6D219DFF8D7B}" type="presOf" srcId="{36522A61-3174-4EE7-8B93-86024457BB5C}" destId="{0E5CD20A-2C64-45FE-936C-BDF30060169A}" srcOrd="0" destOrd="0" presId="urn:microsoft.com/office/officeart/2018/2/layout/IconCircleList"/>
    <dgm:cxn modelId="{9D653EE1-7D19-42B3-815E-D9622FB5DFE3}" srcId="{E3878C71-C009-4750-B233-3D88AA63937E}" destId="{5E5F65E1-D754-4E6A-8DCD-8342C969F625}" srcOrd="1" destOrd="0" parTransId="{E1E4F7DC-0F04-4084-A1F9-CC7B70B6C3E5}" sibTransId="{D29A2E90-7214-4E3E-8F97-58A74C8A7349}"/>
    <dgm:cxn modelId="{B961F2F8-2A60-4A42-975F-189C6D08B7B3}" type="presOf" srcId="{617276E9-C517-444C-9119-743C8C3ACD09}" destId="{F912D7E8-E4D5-4369-A971-F96D51A0A8E3}" srcOrd="0" destOrd="0" presId="urn:microsoft.com/office/officeart/2018/2/layout/IconCircleList"/>
    <dgm:cxn modelId="{D8746A81-3825-4E59-B2F3-BDC4038BE421}" type="presParOf" srcId="{7E80B91C-4840-45B2-BFD5-2E55363455DB}" destId="{77561361-1333-4270-AD0B-857D121D021E}" srcOrd="0" destOrd="0" presId="urn:microsoft.com/office/officeart/2018/2/layout/IconCircleList"/>
    <dgm:cxn modelId="{AD288559-F534-42DD-9A24-792C5109AD4D}" type="presParOf" srcId="{77561361-1333-4270-AD0B-857D121D021E}" destId="{5C7A7E67-CC77-4741-9211-FE3A239D353E}" srcOrd="0" destOrd="0" presId="urn:microsoft.com/office/officeart/2018/2/layout/IconCircleList"/>
    <dgm:cxn modelId="{3D506BAA-A2F5-4C4D-8A2C-13FE99F2EC31}" type="presParOf" srcId="{5C7A7E67-CC77-4741-9211-FE3A239D353E}" destId="{1387020A-0504-48F2-8B13-AA8C908F9E02}" srcOrd="0" destOrd="0" presId="urn:microsoft.com/office/officeart/2018/2/layout/IconCircleList"/>
    <dgm:cxn modelId="{B3206C92-97E8-4D70-8AE3-FFEE1434C398}" type="presParOf" srcId="{5C7A7E67-CC77-4741-9211-FE3A239D353E}" destId="{0F2B1643-D679-4B22-896B-F9CCCAE5CDEE}" srcOrd="1" destOrd="0" presId="urn:microsoft.com/office/officeart/2018/2/layout/IconCircleList"/>
    <dgm:cxn modelId="{A83FC4E3-A6C7-46B3-B2B4-86F98BD8D729}" type="presParOf" srcId="{5C7A7E67-CC77-4741-9211-FE3A239D353E}" destId="{CF149562-9DDA-4DD7-AB72-21F5B72EC007}" srcOrd="2" destOrd="0" presId="urn:microsoft.com/office/officeart/2018/2/layout/IconCircleList"/>
    <dgm:cxn modelId="{1CB432F5-EAB1-4CEE-86C1-9F2CE9FF9E31}" type="presParOf" srcId="{5C7A7E67-CC77-4741-9211-FE3A239D353E}" destId="{05B7EE8B-D3AF-4A1A-A56E-AE32D7859938}" srcOrd="3" destOrd="0" presId="urn:microsoft.com/office/officeart/2018/2/layout/IconCircleList"/>
    <dgm:cxn modelId="{B55BC22A-C062-48F3-B074-68EE1653A849}" type="presParOf" srcId="{77561361-1333-4270-AD0B-857D121D021E}" destId="{0100D66C-C349-460B-AA45-56DA89410B67}" srcOrd="1" destOrd="0" presId="urn:microsoft.com/office/officeart/2018/2/layout/IconCircleList"/>
    <dgm:cxn modelId="{95373658-AC98-4E9A-8D10-12DDD1494DBD}" type="presParOf" srcId="{77561361-1333-4270-AD0B-857D121D021E}" destId="{F11BE514-6585-4A8A-851D-588B93751AB3}" srcOrd="2" destOrd="0" presId="urn:microsoft.com/office/officeart/2018/2/layout/IconCircleList"/>
    <dgm:cxn modelId="{5A8B10A0-3499-47C7-82D6-B6301611A501}" type="presParOf" srcId="{F11BE514-6585-4A8A-851D-588B93751AB3}" destId="{28680EB8-1CA4-4D52-B207-57CF7F24DC96}" srcOrd="0" destOrd="0" presId="urn:microsoft.com/office/officeart/2018/2/layout/IconCircleList"/>
    <dgm:cxn modelId="{4B7EE684-7855-4783-83DD-9A1E7136DBDE}" type="presParOf" srcId="{F11BE514-6585-4A8A-851D-588B93751AB3}" destId="{5A65FDAF-7090-42E4-8782-6558FD5012B2}" srcOrd="1" destOrd="0" presId="urn:microsoft.com/office/officeart/2018/2/layout/IconCircleList"/>
    <dgm:cxn modelId="{78C12656-D374-4276-8BC4-3C309EA55AF3}" type="presParOf" srcId="{F11BE514-6585-4A8A-851D-588B93751AB3}" destId="{7FF12035-6991-42BE-8943-5EBDFFC4275B}" srcOrd="2" destOrd="0" presId="urn:microsoft.com/office/officeart/2018/2/layout/IconCircleList"/>
    <dgm:cxn modelId="{677725AD-0FBC-4189-87D2-A222F666A0B5}" type="presParOf" srcId="{F11BE514-6585-4A8A-851D-588B93751AB3}" destId="{A839F178-63CD-4533-A4BE-273B581C6945}" srcOrd="3" destOrd="0" presId="urn:microsoft.com/office/officeart/2018/2/layout/IconCircleList"/>
    <dgm:cxn modelId="{10641902-E48D-485E-9D59-151E4F6F773D}" type="presParOf" srcId="{77561361-1333-4270-AD0B-857D121D021E}" destId="{8CBC9E04-FB74-43C6-A1AC-534FF236F7C7}" srcOrd="3" destOrd="0" presId="urn:microsoft.com/office/officeart/2018/2/layout/IconCircleList"/>
    <dgm:cxn modelId="{55EAE974-52BC-48AF-A561-BA38E627B39C}" type="presParOf" srcId="{77561361-1333-4270-AD0B-857D121D021E}" destId="{5E70A398-645D-46CB-8BB9-C205CD284A3F}" srcOrd="4" destOrd="0" presId="urn:microsoft.com/office/officeart/2018/2/layout/IconCircleList"/>
    <dgm:cxn modelId="{37F60F2C-7E6C-47DE-8A5F-6189B35D15D6}" type="presParOf" srcId="{5E70A398-645D-46CB-8BB9-C205CD284A3F}" destId="{E5CE9823-E576-4D81-A0AB-725201B02F4E}" srcOrd="0" destOrd="0" presId="urn:microsoft.com/office/officeart/2018/2/layout/IconCircleList"/>
    <dgm:cxn modelId="{35FF56A6-5DAC-4C32-A9F7-CF562867507F}" type="presParOf" srcId="{5E70A398-645D-46CB-8BB9-C205CD284A3F}" destId="{68C03044-07E1-4BD9-BF26-DF4B885E30D6}" srcOrd="1" destOrd="0" presId="urn:microsoft.com/office/officeart/2018/2/layout/IconCircleList"/>
    <dgm:cxn modelId="{63B06B17-EBB1-44E1-97A0-E3D40686472B}" type="presParOf" srcId="{5E70A398-645D-46CB-8BB9-C205CD284A3F}" destId="{D9A40F07-6577-4BFC-8589-0DA45228613F}" srcOrd="2" destOrd="0" presId="urn:microsoft.com/office/officeart/2018/2/layout/IconCircleList"/>
    <dgm:cxn modelId="{775D3BFC-7B77-477B-B110-03C50BACC3D9}" type="presParOf" srcId="{5E70A398-645D-46CB-8BB9-C205CD284A3F}" destId="{F912D7E8-E4D5-4369-A971-F96D51A0A8E3}" srcOrd="3" destOrd="0" presId="urn:microsoft.com/office/officeart/2018/2/layout/IconCircleList"/>
    <dgm:cxn modelId="{0BE4AE20-81FF-4250-ADBA-772542418509}" type="presParOf" srcId="{77561361-1333-4270-AD0B-857D121D021E}" destId="{33F41E18-A105-4EEB-8EA9-2C8A84988951}" srcOrd="5" destOrd="0" presId="urn:microsoft.com/office/officeart/2018/2/layout/IconCircleList"/>
    <dgm:cxn modelId="{6101E03A-F849-4EFB-8AAD-852653730754}" type="presParOf" srcId="{77561361-1333-4270-AD0B-857D121D021E}" destId="{23249DEC-3B83-414F-9255-6E18A6FF4F9E}" srcOrd="6" destOrd="0" presId="urn:microsoft.com/office/officeart/2018/2/layout/IconCircleList"/>
    <dgm:cxn modelId="{09BA70D8-DF5C-4EBC-B16D-48E5CCB0B210}" type="presParOf" srcId="{23249DEC-3B83-414F-9255-6E18A6FF4F9E}" destId="{5728273A-9928-407F-A03C-64E822B44CEA}" srcOrd="0" destOrd="0" presId="urn:microsoft.com/office/officeart/2018/2/layout/IconCircleList"/>
    <dgm:cxn modelId="{CF66AECF-7853-4DE5-AD07-F0C5DDCF48CF}" type="presParOf" srcId="{23249DEC-3B83-414F-9255-6E18A6FF4F9E}" destId="{055E9693-2597-4391-A744-D857644D3AEC}" srcOrd="1" destOrd="0" presId="urn:microsoft.com/office/officeart/2018/2/layout/IconCircleList"/>
    <dgm:cxn modelId="{7CBD66F0-A4F9-451F-98E1-A3F1DE4CD195}" type="presParOf" srcId="{23249DEC-3B83-414F-9255-6E18A6FF4F9E}" destId="{445A1181-7F8C-49B8-8402-A8C66EF650D3}" srcOrd="2" destOrd="0" presId="urn:microsoft.com/office/officeart/2018/2/layout/IconCircleList"/>
    <dgm:cxn modelId="{3E145784-B563-4B17-97E8-BA47EB95A9C9}" type="presParOf" srcId="{23249DEC-3B83-414F-9255-6E18A6FF4F9E}" destId="{4D680ADF-9ED4-4D6D-9B16-A5967EAD94E3}" srcOrd="3" destOrd="0" presId="urn:microsoft.com/office/officeart/2018/2/layout/IconCircleList"/>
    <dgm:cxn modelId="{88E24543-C858-4527-B3FB-2F7978AF3A31}" type="presParOf" srcId="{77561361-1333-4270-AD0B-857D121D021E}" destId="{AA3C4294-5CAE-480A-841B-27EC4F05F1C2}" srcOrd="7" destOrd="0" presId="urn:microsoft.com/office/officeart/2018/2/layout/IconCircleList"/>
    <dgm:cxn modelId="{D6B9E211-160D-4CAA-8770-E2BCB126D72D}" type="presParOf" srcId="{77561361-1333-4270-AD0B-857D121D021E}" destId="{FC8E2EC7-CEEC-41BC-9298-E821C142ABF4}" srcOrd="8" destOrd="0" presId="urn:microsoft.com/office/officeart/2018/2/layout/IconCircleList"/>
    <dgm:cxn modelId="{14981439-CC78-4641-B564-5B87BD127C53}" type="presParOf" srcId="{FC8E2EC7-CEEC-41BC-9298-E821C142ABF4}" destId="{FA428FC7-3CDE-4FA4-BD6F-3CC90DAAAE40}" srcOrd="0" destOrd="0" presId="urn:microsoft.com/office/officeart/2018/2/layout/IconCircleList"/>
    <dgm:cxn modelId="{206D9546-5120-4770-94AD-6D17E19A4B10}" type="presParOf" srcId="{FC8E2EC7-CEEC-41BC-9298-E821C142ABF4}" destId="{38489F96-1B12-4F8E-BF0E-3F9A7FD76073}" srcOrd="1" destOrd="0" presId="urn:microsoft.com/office/officeart/2018/2/layout/IconCircleList"/>
    <dgm:cxn modelId="{116A24FD-24B0-4569-AA61-587754294B34}" type="presParOf" srcId="{FC8E2EC7-CEEC-41BC-9298-E821C142ABF4}" destId="{827626AA-68D8-4FB7-B64F-A4F176C6D63D}" srcOrd="2" destOrd="0" presId="urn:microsoft.com/office/officeart/2018/2/layout/IconCircleList"/>
    <dgm:cxn modelId="{891DF784-D5CC-459F-A24E-55F5CBAA5BB3}" type="presParOf" srcId="{FC8E2EC7-CEEC-41BC-9298-E821C142ABF4}" destId="{0E5CD20A-2C64-45FE-936C-BDF30060169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73DB6-F2D8-453B-A259-A9B38388E1F6}">
      <dsp:nvSpPr>
        <dsp:cNvPr id="0" name=""/>
        <dsp:cNvSpPr/>
      </dsp:nvSpPr>
      <dsp:spPr>
        <a:xfrm>
          <a:off x="519687" y="-10160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CDA80-5FDD-471E-B5E8-DDB4792D0E38}">
      <dsp:nvSpPr>
        <dsp:cNvPr id="0" name=""/>
        <dsp:cNvSpPr/>
      </dsp:nvSpPr>
      <dsp:spPr>
        <a:xfrm>
          <a:off x="760195" y="218321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1"/>
              </a:solidFill>
              <a:latin typeface="Arial"/>
              <a:cs typeface="Arial"/>
            </a:rPr>
            <a:t>Rationale - Why</a:t>
          </a:r>
          <a:r>
            <a:rPr lang="en-US" sz="1900" b="0" kern="1200">
              <a:solidFill>
                <a:schemeClr val="tx1"/>
              </a:solidFill>
              <a:latin typeface="Arial"/>
              <a:cs typeface="Arial"/>
            </a:rPr>
            <a:t> is this relevant in today's day and age?</a:t>
          </a:r>
        </a:p>
      </dsp:txBody>
      <dsp:txXfrm>
        <a:off x="800453" y="258579"/>
        <a:ext cx="2084053" cy="1293985"/>
      </dsp:txXfrm>
    </dsp:sp>
    <dsp:sp modelId="{E350ED2E-1142-4A27-BC4F-386383190202}">
      <dsp:nvSpPr>
        <dsp:cNvPr id="0" name=""/>
        <dsp:cNvSpPr/>
      </dsp:nvSpPr>
      <dsp:spPr>
        <a:xfrm>
          <a:off x="3134296" y="-26874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2E4DB-C15B-49C7-A9C0-F3A30B5B1B09}">
      <dsp:nvSpPr>
        <dsp:cNvPr id="0" name=""/>
        <dsp:cNvSpPr/>
      </dsp:nvSpPr>
      <dsp:spPr>
        <a:xfrm>
          <a:off x="3374804" y="201608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>
              <a:solidFill>
                <a:schemeClr val="tx1"/>
              </a:solidFill>
              <a:latin typeface="Arial"/>
              <a:cs typeface="Arial"/>
            </a:rPr>
            <a:t>What research has already been carried out.</a:t>
          </a:r>
        </a:p>
      </dsp:txBody>
      <dsp:txXfrm>
        <a:off x="3415062" y="241866"/>
        <a:ext cx="2084053" cy="1293985"/>
      </dsp:txXfrm>
    </dsp:sp>
    <dsp:sp modelId="{12FDF480-4F60-4D1F-A9A9-3661B8EDB8FC}">
      <dsp:nvSpPr>
        <dsp:cNvPr id="0" name=""/>
        <dsp:cNvSpPr/>
      </dsp:nvSpPr>
      <dsp:spPr>
        <a:xfrm>
          <a:off x="5822761" y="-5102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D69D1-07C2-43A1-A225-EA036050F585}">
      <dsp:nvSpPr>
        <dsp:cNvPr id="0" name=""/>
        <dsp:cNvSpPr/>
      </dsp:nvSpPr>
      <dsp:spPr>
        <a:xfrm>
          <a:off x="6063269" y="223380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>
              <a:solidFill>
                <a:schemeClr val="tx1"/>
              </a:solidFill>
              <a:latin typeface="Arial"/>
              <a:cs typeface="Arial"/>
            </a:rPr>
            <a:t>How will we carry out this research?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b="0" kern="1200">
            <a:solidFill>
              <a:schemeClr val="tx1"/>
            </a:solidFill>
            <a:latin typeface="Arial"/>
            <a:cs typeface="Arial"/>
          </a:endParaRPr>
        </a:p>
      </dsp:txBody>
      <dsp:txXfrm>
        <a:off x="6103527" y="263638"/>
        <a:ext cx="2084053" cy="1293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73DB6-F2D8-453B-A259-A9B38388E1F6}">
      <dsp:nvSpPr>
        <dsp:cNvPr id="0" name=""/>
        <dsp:cNvSpPr/>
      </dsp:nvSpPr>
      <dsp:spPr>
        <a:xfrm>
          <a:off x="597064" y="643"/>
          <a:ext cx="2163492" cy="1373817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CDA80-5FDD-471E-B5E8-DDB4792D0E38}">
      <dsp:nvSpPr>
        <dsp:cNvPr id="0" name=""/>
        <dsp:cNvSpPr/>
      </dsp:nvSpPr>
      <dsp:spPr>
        <a:xfrm>
          <a:off x="837452" y="229011"/>
          <a:ext cx="2163492" cy="13738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What are the ethical implications of conducting research.</a:t>
          </a:r>
        </a:p>
      </dsp:txBody>
      <dsp:txXfrm>
        <a:off x="877690" y="269249"/>
        <a:ext cx="2083016" cy="1293341"/>
      </dsp:txXfrm>
    </dsp:sp>
    <dsp:sp modelId="{E350ED2E-1142-4A27-BC4F-386383190202}">
      <dsp:nvSpPr>
        <dsp:cNvPr id="0" name=""/>
        <dsp:cNvSpPr/>
      </dsp:nvSpPr>
      <dsp:spPr>
        <a:xfrm>
          <a:off x="3241333" y="643"/>
          <a:ext cx="2163492" cy="1373817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2E4DB-C15B-49C7-A9C0-F3A30B5B1B09}">
      <dsp:nvSpPr>
        <dsp:cNvPr id="0" name=""/>
        <dsp:cNvSpPr/>
      </dsp:nvSpPr>
      <dsp:spPr>
        <a:xfrm>
          <a:off x="3481721" y="229011"/>
          <a:ext cx="2163492" cy="13738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Timeline - When will we conduct this research.</a:t>
          </a:r>
        </a:p>
      </dsp:txBody>
      <dsp:txXfrm>
        <a:off x="3521959" y="269249"/>
        <a:ext cx="2083016" cy="1293341"/>
      </dsp:txXfrm>
    </dsp:sp>
    <dsp:sp modelId="{12FDF480-4F60-4D1F-A9A9-3661B8EDB8FC}">
      <dsp:nvSpPr>
        <dsp:cNvPr id="0" name=""/>
        <dsp:cNvSpPr/>
      </dsp:nvSpPr>
      <dsp:spPr>
        <a:xfrm>
          <a:off x="5885601" y="643"/>
          <a:ext cx="2163492" cy="1349253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D69D1-07C2-43A1-A225-EA036050F585}">
      <dsp:nvSpPr>
        <dsp:cNvPr id="0" name=""/>
        <dsp:cNvSpPr/>
      </dsp:nvSpPr>
      <dsp:spPr>
        <a:xfrm>
          <a:off x="6125989" y="229011"/>
          <a:ext cx="2163492" cy="13492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Hypothesis - What we expect to find.</a:t>
          </a:r>
        </a:p>
      </dsp:txBody>
      <dsp:txXfrm>
        <a:off x="6165507" y="268529"/>
        <a:ext cx="2084456" cy="12702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87020A-0504-48F2-8B13-AA8C908F9E02}">
      <dsp:nvSpPr>
        <dsp:cNvPr id="0" name=""/>
        <dsp:cNvSpPr/>
      </dsp:nvSpPr>
      <dsp:spPr>
        <a:xfrm>
          <a:off x="1178895" y="3766"/>
          <a:ext cx="1019466" cy="1019466"/>
        </a:xfrm>
        <a:prstGeom prst="ellipse">
          <a:avLst/>
        </a:prstGeom>
        <a:solidFill>
          <a:srgbClr val="E3A285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2B1643-D679-4B22-896B-F9CCCAE5CDEE}">
      <dsp:nvSpPr>
        <dsp:cNvPr id="0" name=""/>
        <dsp:cNvSpPr/>
      </dsp:nvSpPr>
      <dsp:spPr>
        <a:xfrm>
          <a:off x="1392983" y="217854"/>
          <a:ext cx="591290" cy="5912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7EE8B-D3AF-4A1A-A56E-AE32D7859938}">
      <dsp:nvSpPr>
        <dsp:cNvPr id="0" name=""/>
        <dsp:cNvSpPr/>
      </dsp:nvSpPr>
      <dsp:spPr>
        <a:xfrm>
          <a:off x="2416818" y="3766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2416818" y="3766"/>
        <a:ext cx="2403026" cy="1019466"/>
      </dsp:txXfrm>
    </dsp:sp>
    <dsp:sp modelId="{28680EB8-1CA4-4D52-B207-57CF7F24DC96}">
      <dsp:nvSpPr>
        <dsp:cNvPr id="0" name=""/>
        <dsp:cNvSpPr/>
      </dsp:nvSpPr>
      <dsp:spPr>
        <a:xfrm>
          <a:off x="5238554" y="3766"/>
          <a:ext cx="1019466" cy="1019466"/>
        </a:xfrm>
        <a:prstGeom prst="ellipse">
          <a:avLst/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5FDAF-7090-42E4-8782-6558FD5012B2}">
      <dsp:nvSpPr>
        <dsp:cNvPr id="0" name=""/>
        <dsp:cNvSpPr/>
      </dsp:nvSpPr>
      <dsp:spPr>
        <a:xfrm>
          <a:off x="5452642" y="217854"/>
          <a:ext cx="591290" cy="5912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9F178-63CD-4533-A4BE-273B581C6945}">
      <dsp:nvSpPr>
        <dsp:cNvPr id="0" name=""/>
        <dsp:cNvSpPr/>
      </dsp:nvSpPr>
      <dsp:spPr>
        <a:xfrm>
          <a:off x="2384194" y="41282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 expect to find that the students and staff of UWTSD are not confident in using technology to collaborate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84194" y="41282"/>
        <a:ext cx="2403026" cy="1019466"/>
      </dsp:txXfrm>
    </dsp:sp>
    <dsp:sp modelId="{E5CE9823-E576-4D81-A0AB-725201B02F4E}">
      <dsp:nvSpPr>
        <dsp:cNvPr id="0" name=""/>
        <dsp:cNvSpPr/>
      </dsp:nvSpPr>
      <dsp:spPr>
        <a:xfrm>
          <a:off x="1178895" y="1812941"/>
          <a:ext cx="1019466" cy="1019466"/>
        </a:xfrm>
        <a:prstGeom prst="ellipse">
          <a:avLst/>
        </a:prstGeom>
        <a:solidFill>
          <a:srgbClr val="D77D55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C03044-07E1-4BD9-BF26-DF4B885E30D6}">
      <dsp:nvSpPr>
        <dsp:cNvPr id="0" name=""/>
        <dsp:cNvSpPr/>
      </dsp:nvSpPr>
      <dsp:spPr>
        <a:xfrm>
          <a:off x="1392983" y="2027029"/>
          <a:ext cx="591290" cy="5912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2D7E8-E4D5-4369-A971-F96D51A0A8E3}">
      <dsp:nvSpPr>
        <dsp:cNvPr id="0" name=""/>
        <dsp:cNvSpPr/>
      </dsp:nvSpPr>
      <dsp:spPr>
        <a:xfrm>
          <a:off x="2416818" y="1812941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Students of UWTSD don’t have a basic </a:t>
          </a:r>
          <a:r>
            <a:rPr lang="en-GB" sz="14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understanding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 of how to use technology.</a:t>
          </a:r>
          <a:endParaRPr lang="en-US" sz="1400" kern="1200"/>
        </a:p>
      </dsp:txBody>
      <dsp:txXfrm>
        <a:off x="2416818" y="1812941"/>
        <a:ext cx="2403026" cy="1019466"/>
      </dsp:txXfrm>
    </dsp:sp>
    <dsp:sp modelId="{5728273A-9928-407F-A03C-64E822B44CEA}">
      <dsp:nvSpPr>
        <dsp:cNvPr id="0" name=""/>
        <dsp:cNvSpPr/>
      </dsp:nvSpPr>
      <dsp:spPr>
        <a:xfrm>
          <a:off x="5238554" y="1812941"/>
          <a:ext cx="1019466" cy="1019466"/>
        </a:xfrm>
        <a:prstGeom prst="ellipse">
          <a:avLst/>
        </a:prstGeom>
        <a:solidFill>
          <a:schemeClr val="accent1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E9693-2597-4391-A744-D857644D3AEC}">
      <dsp:nvSpPr>
        <dsp:cNvPr id="0" name=""/>
        <dsp:cNvSpPr/>
      </dsp:nvSpPr>
      <dsp:spPr>
        <a:xfrm>
          <a:off x="5452642" y="2027029"/>
          <a:ext cx="591290" cy="5912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80ADF-9ED4-4D6D-9B16-A5967EAD94E3}">
      <dsp:nvSpPr>
        <dsp:cNvPr id="0" name=""/>
        <dsp:cNvSpPr/>
      </dsp:nvSpPr>
      <dsp:spPr>
        <a:xfrm>
          <a:off x="6455691" y="1808629"/>
          <a:ext cx="2403026" cy="778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Students of </a:t>
          </a:r>
          <a:r>
            <a:rPr lang="en-GB" sz="14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UWTSD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 have not had training to use computers.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55691" y="1808629"/>
        <a:ext cx="2403026" cy="778708"/>
      </dsp:txXfrm>
    </dsp:sp>
    <dsp:sp modelId="{FA428FC7-3CDE-4FA4-BD6F-3CC90DAAAE40}">
      <dsp:nvSpPr>
        <dsp:cNvPr id="0" name=""/>
        <dsp:cNvSpPr/>
      </dsp:nvSpPr>
      <dsp:spPr>
        <a:xfrm>
          <a:off x="1178895" y="3622116"/>
          <a:ext cx="1019466" cy="1019466"/>
        </a:xfrm>
        <a:prstGeom prst="ellipse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89F96-1B12-4F8E-BF0E-3F9A7FD76073}">
      <dsp:nvSpPr>
        <dsp:cNvPr id="0" name=""/>
        <dsp:cNvSpPr/>
      </dsp:nvSpPr>
      <dsp:spPr>
        <a:xfrm>
          <a:off x="1392983" y="3836204"/>
          <a:ext cx="591290" cy="5912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CD20A-2C64-45FE-936C-BDF30060169A}">
      <dsp:nvSpPr>
        <dsp:cNvPr id="0" name=""/>
        <dsp:cNvSpPr/>
      </dsp:nvSpPr>
      <dsp:spPr>
        <a:xfrm>
          <a:off x="6450755" y="30578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Lecturers of UWTSD have a basic understanding, unless their teaching background involves technology.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50755" y="30578"/>
        <a:ext cx="2403026" cy="10194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7T11:12:57.946"/>
    </inkml:context>
    <inkml:brush xml:id="br0">
      <inkml:brushProperty name="width" value="0.025" units="cm"/>
      <inkml:brushProperty name="height" value="0.025" units="cm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DEF3B1-DA40-4205-8260-816CB0B0495C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9FB9A-1EFD-4DF5-A572-52B0A0D54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48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B9FB9A-1EFD-4DF5-A572-52B0A0D54E0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153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5908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526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4358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058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403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518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120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077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709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4283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8098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088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customXml" Target="../ink/ink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orker typing on laptop">
            <a:extLst>
              <a:ext uri="{FF2B5EF4-FFF2-40B4-BE49-F238E27FC236}">
                <a16:creationId xmlns:a16="http://schemas.microsoft.com/office/drawing/2014/main" id="{0E6E498C-8E56-4AB0-BED2-449E9E00C1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" r="11137"/>
          <a:stretch/>
        </p:blipFill>
        <p:spPr>
          <a:xfrm>
            <a:off x="4104079" y="10"/>
            <a:ext cx="8082236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BD4BB9-E02F-4F5E-8EC4-94351EAB817F}"/>
              </a:ext>
            </a:extLst>
          </p:cNvPr>
          <p:cNvSpPr txBox="1"/>
          <p:nvPr/>
        </p:nvSpPr>
        <p:spPr>
          <a:xfrm>
            <a:off x="0" y="0"/>
            <a:ext cx="4104079" cy="6678751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rtlCol="0" anchor="ctr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>
                <a:solidFill>
                  <a:srgbClr val="FFFFFF"/>
                </a:solidFill>
                <a:latin typeface="Arial"/>
                <a:cs typeface="Arial"/>
              </a:rPr>
              <a:t>How do we use technology to collaborate at UWTSD? 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800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b="1">
                <a:solidFill>
                  <a:srgbClr val="FFFFFF"/>
                </a:solidFill>
                <a:latin typeface="Arial"/>
                <a:cs typeface="Arial"/>
              </a:rPr>
              <a:t>Authors - </a:t>
            </a: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Corina Radu 2117956</a:t>
            </a: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Gabriela </a:t>
            </a:r>
            <a:r>
              <a:rPr lang="en-GB" sz="1800" b="1" err="1">
                <a:solidFill>
                  <a:schemeClr val="bg1"/>
                </a:solidFill>
                <a:latin typeface="Arial"/>
                <a:cs typeface="Arial"/>
              </a:rPr>
              <a:t>Pirlica</a:t>
            </a:r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 2117958</a:t>
            </a: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Ishrat Rehman 2118374</a:t>
            </a:r>
          </a:p>
          <a:p>
            <a:endParaRPr lang="en-GB" sz="1800" b="1">
              <a:solidFill>
                <a:schemeClr val="bg1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Digital Skills and Research Methods</a:t>
            </a:r>
            <a:endParaRPr lang="en-US" sz="1800" b="1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(BMSW4003)</a:t>
            </a:r>
            <a:endParaRPr lang="en-US" sz="1800" b="1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800" b="1">
              <a:solidFill>
                <a:schemeClr val="bg1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1800" b="1">
                <a:solidFill>
                  <a:srgbClr val="FFFFFF"/>
                </a:solidFill>
                <a:latin typeface="Arial"/>
                <a:cs typeface="Arial"/>
              </a:rPr>
              <a:t>Lecturer – Dr Ngozi </a:t>
            </a:r>
            <a:r>
              <a:rPr lang="en-US" sz="1800" b="1" err="1">
                <a:solidFill>
                  <a:srgbClr val="FFFFFF"/>
                </a:solidFill>
                <a:latin typeface="Arial"/>
                <a:cs typeface="Arial"/>
              </a:rPr>
              <a:t>Ibeji</a:t>
            </a:r>
            <a:endParaRPr lang="en-US" sz="1800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800" b="1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05931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98522"/>
            <a:ext cx="10058400" cy="1065320"/>
          </a:xfrm>
        </p:spPr>
        <p:txBody>
          <a:bodyPr>
            <a:normAutofit/>
          </a:bodyPr>
          <a:lstStyle/>
          <a:p>
            <a:r>
              <a:rPr lang="en-GB" sz="3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Times New Roman"/>
              </a:rPr>
              <a:t>Content – What will we cover 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0123143"/>
              </p:ext>
            </p:extLst>
          </p:nvPr>
        </p:nvGraphicFramePr>
        <p:xfrm>
          <a:off x="2971679" y="2441782"/>
          <a:ext cx="8717871" cy="1603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C5BA80CF-4645-4C19-BB0C-211AA8621C2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2739941"/>
              </p:ext>
            </p:extLst>
          </p:nvPr>
        </p:nvGraphicFramePr>
        <p:xfrm>
          <a:off x="1354733" y="4339258"/>
          <a:ext cx="8886547" cy="1603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C85283A-A725-452B-923B-7214DCB7C4CE}"/>
              </a:ext>
            </a:extLst>
          </p:cNvPr>
          <p:cNvSpPr/>
          <p:nvPr/>
        </p:nvSpPr>
        <p:spPr>
          <a:xfrm>
            <a:off x="807110" y="2416927"/>
            <a:ext cx="2164569" cy="1374501"/>
          </a:xfrm>
          <a:prstGeom prst="roundRect">
            <a:avLst>
              <a:gd name="adj" fmla="val 10000"/>
            </a:avLst>
          </a:prstGeom>
          <a:solidFill>
            <a:srgbClr val="A64E26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86B98E9-496C-4778-834F-5C728CF132A7}"/>
              </a:ext>
            </a:extLst>
          </p:cNvPr>
          <p:cNvGrpSpPr/>
          <p:nvPr/>
        </p:nvGrpSpPr>
        <p:grpSpPr>
          <a:xfrm>
            <a:off x="1020794" y="2670754"/>
            <a:ext cx="2210575" cy="1406130"/>
            <a:chOff x="5996483" y="228726"/>
            <a:chExt cx="2210575" cy="1406130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198ECD83-62D4-4362-968A-2057546EB6BF}"/>
                </a:ext>
              </a:extLst>
            </p:cNvPr>
            <p:cNvSpPr/>
            <p:nvPr/>
          </p:nvSpPr>
          <p:spPr>
            <a:xfrm>
              <a:off x="6042489" y="228726"/>
              <a:ext cx="2164569" cy="1374501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ectangle: Rounded Corners 4">
              <a:extLst>
                <a:ext uri="{FF2B5EF4-FFF2-40B4-BE49-F238E27FC236}">
                  <a16:creationId xmlns:a16="http://schemas.microsoft.com/office/drawing/2014/main" id="{78C157EF-5528-4511-9D95-F38C5103E940}"/>
                </a:ext>
              </a:extLst>
            </p:cNvPr>
            <p:cNvSpPr txBox="1"/>
            <p:nvPr/>
          </p:nvSpPr>
          <p:spPr>
            <a:xfrm>
              <a:off x="5996483" y="340871"/>
              <a:ext cx="2084053" cy="129398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900" kern="120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cs typeface="Arial"/>
                </a:rPr>
                <a:t>Introduction</a:t>
              </a:r>
            </a:p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9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A6BDA19-CAB1-4126-9416-54DDB869180E}"/>
              </a:ext>
            </a:extLst>
          </p:cNvPr>
          <p:cNvSpPr txBox="1"/>
          <p:nvPr/>
        </p:nvSpPr>
        <p:spPr>
          <a:xfrm>
            <a:off x="10241280" y="6405589"/>
            <a:ext cx="2133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 Rehman</a:t>
            </a:r>
          </a:p>
        </p:txBody>
      </p: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4" descr="Mobile device with apps">
            <a:extLst>
              <a:ext uri="{FF2B5EF4-FFF2-40B4-BE49-F238E27FC236}">
                <a16:creationId xmlns:a16="http://schemas.microsoft.com/office/drawing/2014/main" id="{860E19E1-D017-410E-A127-2F83E06491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065" r="11378"/>
          <a:stretch/>
        </p:blipFill>
        <p:spPr>
          <a:xfrm>
            <a:off x="20" y="0"/>
            <a:ext cx="45789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A0E634-23BE-4EC2-9C50-B950DB82C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4912" y="956012"/>
            <a:ext cx="6339840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ABA9CDC-ED5A-4A7A-B675-950977F21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8952" y="2422202"/>
            <a:ext cx="7613028" cy="4731770"/>
          </a:xfrm>
          <a:solidFill>
            <a:schemeClr val="accent2"/>
          </a:solidFill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Collaboration in the digital world is advancing.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Studying changed dramatically from being in person to now online.</a:t>
            </a:r>
            <a:r>
              <a:rPr lang="nl-NL" sz="1600" b="0" i="0">
                <a:solidFill>
                  <a:srgbClr val="3E3D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16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nl-NL" sz="1600" b="0" i="0" u="none" strike="noStrike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Haas et al., 2020</a:t>
            </a:r>
            <a:r>
              <a:rPr lang="nl-NL" sz="16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85% of teachers have reported that they don’t feel confident using technology to collaborate - </a:t>
            </a:r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Ecclesiastical (2020). 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students didn’t have confidence in using technology.</a:t>
            </a:r>
            <a:r>
              <a:rPr lang="en-GB" sz="1600" b="0" i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b="0" i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Muilenburg</a:t>
            </a:r>
            <a:r>
              <a:rPr lang="en-GB" sz="16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L.Y. and Berge, Z.L. 2005)</a:t>
            </a:r>
            <a:r>
              <a:rPr lang="en-GB"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0C4F5D-72EF-4FEF-BC39-E0550117B633}"/>
              </a:ext>
            </a:extLst>
          </p:cNvPr>
          <p:cNvSpPr txBox="1"/>
          <p:nvPr/>
        </p:nvSpPr>
        <p:spPr>
          <a:xfrm>
            <a:off x="4578952" y="0"/>
            <a:ext cx="7613028" cy="2505301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anchor="t">
            <a:sp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 u="sng">
                <a:solidFill>
                  <a:srgbClr val="FFFFFF"/>
                </a:solidFill>
                <a:latin typeface="Arial"/>
                <a:cs typeface="Arial"/>
              </a:rPr>
              <a:t>Research Question </a:t>
            </a:r>
            <a:endParaRPr lang="en-US" sz="2000" b="1" u="sng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staff and students confident in using technology to collaborate?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2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300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300" b="1" u="sng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D12C2B-EF90-4235-A77B-C9B47BBC015B}"/>
              </a:ext>
            </a:extLst>
          </p:cNvPr>
          <p:cNvSpPr txBox="1"/>
          <p:nvPr/>
        </p:nvSpPr>
        <p:spPr>
          <a:xfrm>
            <a:off x="9895840" y="6360160"/>
            <a:ext cx="2133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Rehman</a:t>
            </a:r>
          </a:p>
        </p:txBody>
      </p:sp>
    </p:spTree>
    <p:extLst>
      <p:ext uri="{BB962C8B-B14F-4D97-AF65-F5344CB8AC3E}">
        <p14:creationId xmlns:p14="http://schemas.microsoft.com/office/powerpoint/2010/main" val="3957122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9312818-DB85-4895-B5D0-B4F356F61135}"/>
              </a:ext>
            </a:extLst>
          </p:cNvPr>
          <p:cNvSpPr txBox="1"/>
          <p:nvPr/>
        </p:nvSpPr>
        <p:spPr>
          <a:xfrm>
            <a:off x="0" y="0"/>
            <a:ext cx="5634990" cy="6340197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>
              <a:buClr>
                <a:schemeClr val="bg1"/>
              </a:buClr>
            </a:pPr>
            <a:r>
              <a:rPr lang="en-GB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- Why is this research important?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have seen a great need to collaborate via technology in the last two years.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is advancing, and the world is moving forward with online learning. </a:t>
            </a:r>
          </a:p>
          <a:p>
            <a:pPr>
              <a:buClr>
                <a:schemeClr val="bg1"/>
              </a:buClr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countries reported that their staff were not confident in using technology.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Researching confidence levels in online collaboration is essential.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Clr>
                <a:schemeClr val="bg1"/>
              </a:buClr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0CCBDA7-1E06-4D5B-9482-3E7EF9800A97}"/>
              </a:ext>
            </a:extLst>
          </p:cNvPr>
          <p:cNvSpPr/>
          <p:nvPr/>
        </p:nvSpPr>
        <p:spPr>
          <a:xfrm>
            <a:off x="9933838" y="4674869"/>
            <a:ext cx="458816" cy="424103"/>
          </a:xfrm>
          <a:custGeom>
            <a:avLst/>
            <a:gdLst>
              <a:gd name="connsiteX0" fmla="*/ 504537 w 504536"/>
              <a:gd name="connsiteY0" fmla="*/ 252268 h 504536"/>
              <a:gd name="connsiteX1" fmla="*/ 252268 w 504536"/>
              <a:gd name="connsiteY1" fmla="*/ 504537 h 504536"/>
              <a:gd name="connsiteX2" fmla="*/ 0 w 504536"/>
              <a:gd name="connsiteY2" fmla="*/ 252268 h 504536"/>
              <a:gd name="connsiteX3" fmla="*/ 252268 w 504536"/>
              <a:gd name="connsiteY3" fmla="*/ 0 h 504536"/>
              <a:gd name="connsiteX4" fmla="*/ 504537 w 504536"/>
              <a:gd name="connsiteY4" fmla="*/ 252268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536" h="504536">
                <a:moveTo>
                  <a:pt x="504537" y="252268"/>
                </a:moveTo>
                <a:cubicBezTo>
                  <a:pt x="504537" y="391592"/>
                  <a:pt x="391592" y="504537"/>
                  <a:pt x="252268" y="504537"/>
                </a:cubicBezTo>
                <a:cubicBezTo>
                  <a:pt x="112944" y="504537"/>
                  <a:pt x="0" y="391592"/>
                  <a:pt x="0" y="252268"/>
                </a:cubicBezTo>
                <a:cubicBezTo>
                  <a:pt x="0" y="112944"/>
                  <a:pt x="112944" y="0"/>
                  <a:pt x="252268" y="0"/>
                </a:cubicBezTo>
                <a:cubicBezTo>
                  <a:pt x="391592" y="0"/>
                  <a:pt x="504537" y="112944"/>
                  <a:pt x="504537" y="252268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C0D48C6-BC61-4551-B418-681423663D3D}"/>
              </a:ext>
            </a:extLst>
          </p:cNvPr>
          <p:cNvSpPr/>
          <p:nvPr/>
        </p:nvSpPr>
        <p:spPr>
          <a:xfrm>
            <a:off x="10308566" y="5558662"/>
            <a:ext cx="1009113" cy="504536"/>
          </a:xfrm>
          <a:custGeom>
            <a:avLst/>
            <a:gdLst>
              <a:gd name="connsiteX0" fmla="*/ 1009073 w 1009113"/>
              <a:gd name="connsiteY0" fmla="*/ 504537 h 504536"/>
              <a:gd name="connsiteX1" fmla="*/ 1009073 w 1009113"/>
              <a:gd name="connsiteY1" fmla="*/ 252268 h 504536"/>
              <a:gd name="connsiteX2" fmla="*/ 958620 w 1009113"/>
              <a:gd name="connsiteY2" fmla="*/ 151361 h 504536"/>
              <a:gd name="connsiteX3" fmla="*/ 711957 w 1009113"/>
              <a:gd name="connsiteY3" fmla="*/ 33636 h 504536"/>
              <a:gd name="connsiteX4" fmla="*/ 504537 w 1009113"/>
              <a:gd name="connsiteY4" fmla="*/ 0 h 504536"/>
              <a:gd name="connsiteX5" fmla="*/ 297116 w 1009113"/>
              <a:gd name="connsiteY5" fmla="*/ 33636 h 504536"/>
              <a:gd name="connsiteX6" fmla="*/ 50454 w 1009113"/>
              <a:gd name="connsiteY6" fmla="*/ 151361 h 504536"/>
              <a:gd name="connsiteX7" fmla="*/ 0 w 1009113"/>
              <a:gd name="connsiteY7" fmla="*/ 252268 h 504536"/>
              <a:gd name="connsiteX8" fmla="*/ 0 w 1009113"/>
              <a:gd name="connsiteY8" fmla="*/ 504537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09113" h="504536">
                <a:moveTo>
                  <a:pt x="1009073" y="504537"/>
                </a:moveTo>
                <a:lnTo>
                  <a:pt x="1009073" y="252268"/>
                </a:lnTo>
                <a:cubicBezTo>
                  <a:pt x="1010108" y="212329"/>
                  <a:pt x="991190" y="174497"/>
                  <a:pt x="958620" y="151361"/>
                </a:cubicBezTo>
                <a:cubicBezTo>
                  <a:pt x="886011" y="94530"/>
                  <a:pt x="801807" y="54341"/>
                  <a:pt x="711957" y="33636"/>
                </a:cubicBezTo>
                <a:cubicBezTo>
                  <a:pt x="644590" y="13384"/>
                  <a:pt x="574852" y="2077"/>
                  <a:pt x="504537" y="0"/>
                </a:cubicBezTo>
                <a:cubicBezTo>
                  <a:pt x="434056" y="219"/>
                  <a:pt x="364054" y="11568"/>
                  <a:pt x="297116" y="33636"/>
                </a:cubicBezTo>
                <a:cubicBezTo>
                  <a:pt x="208542" y="57882"/>
                  <a:pt x="125010" y="97751"/>
                  <a:pt x="50454" y="151361"/>
                </a:cubicBezTo>
                <a:cubicBezTo>
                  <a:pt x="18830" y="175296"/>
                  <a:pt x="174" y="212609"/>
                  <a:pt x="0" y="252268"/>
                </a:cubicBezTo>
                <a:lnTo>
                  <a:pt x="0" y="504537"/>
                </a:ln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DFA3C8D-54C1-45BC-BE09-689BC0F6726E}"/>
              </a:ext>
            </a:extLst>
          </p:cNvPr>
          <p:cNvSpPr/>
          <p:nvPr/>
        </p:nvSpPr>
        <p:spPr>
          <a:xfrm>
            <a:off x="10560834" y="5067286"/>
            <a:ext cx="458816" cy="424103"/>
          </a:xfrm>
          <a:custGeom>
            <a:avLst/>
            <a:gdLst>
              <a:gd name="connsiteX0" fmla="*/ 504537 w 504536"/>
              <a:gd name="connsiteY0" fmla="*/ 252268 h 504536"/>
              <a:gd name="connsiteX1" fmla="*/ 252268 w 504536"/>
              <a:gd name="connsiteY1" fmla="*/ 504537 h 504536"/>
              <a:gd name="connsiteX2" fmla="*/ 0 w 504536"/>
              <a:gd name="connsiteY2" fmla="*/ 252268 h 504536"/>
              <a:gd name="connsiteX3" fmla="*/ 252268 w 504536"/>
              <a:gd name="connsiteY3" fmla="*/ 0 h 504536"/>
              <a:gd name="connsiteX4" fmla="*/ 504537 w 504536"/>
              <a:gd name="connsiteY4" fmla="*/ 252268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536" h="504536">
                <a:moveTo>
                  <a:pt x="504537" y="252268"/>
                </a:moveTo>
                <a:cubicBezTo>
                  <a:pt x="504537" y="391592"/>
                  <a:pt x="391592" y="504537"/>
                  <a:pt x="252268" y="504537"/>
                </a:cubicBezTo>
                <a:cubicBezTo>
                  <a:pt x="112944" y="504537"/>
                  <a:pt x="0" y="391592"/>
                  <a:pt x="0" y="252268"/>
                </a:cubicBezTo>
                <a:cubicBezTo>
                  <a:pt x="0" y="112944"/>
                  <a:pt x="112944" y="0"/>
                  <a:pt x="252268" y="0"/>
                </a:cubicBezTo>
                <a:cubicBezTo>
                  <a:pt x="391592" y="0"/>
                  <a:pt x="504537" y="112944"/>
                  <a:pt x="504537" y="252268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820D011-A3CA-4E3A-B71D-DF0E654F8FE1}"/>
              </a:ext>
            </a:extLst>
          </p:cNvPr>
          <p:cNvSpPr/>
          <p:nvPr/>
        </p:nvSpPr>
        <p:spPr>
          <a:xfrm>
            <a:off x="9635810" y="5166245"/>
            <a:ext cx="913812" cy="504536"/>
          </a:xfrm>
          <a:custGeom>
            <a:avLst/>
            <a:gdLst>
              <a:gd name="connsiteX0" fmla="*/ 655938 w 913812"/>
              <a:gd name="connsiteY0" fmla="*/ 454083 h 504536"/>
              <a:gd name="connsiteX1" fmla="*/ 655938 w 913812"/>
              <a:gd name="connsiteY1" fmla="*/ 454083 h 504536"/>
              <a:gd name="connsiteX2" fmla="*/ 913812 w 913812"/>
              <a:gd name="connsiteY2" fmla="*/ 325146 h 504536"/>
              <a:gd name="connsiteX3" fmla="*/ 812905 w 913812"/>
              <a:gd name="connsiteY3" fmla="*/ 78483 h 504536"/>
              <a:gd name="connsiteX4" fmla="*/ 812905 w 913812"/>
              <a:gd name="connsiteY4" fmla="*/ 67272 h 504536"/>
              <a:gd name="connsiteX5" fmla="*/ 711998 w 913812"/>
              <a:gd name="connsiteY5" fmla="*/ 33636 h 504536"/>
              <a:gd name="connsiteX6" fmla="*/ 504577 w 913812"/>
              <a:gd name="connsiteY6" fmla="*/ 0 h 504536"/>
              <a:gd name="connsiteX7" fmla="*/ 297156 w 913812"/>
              <a:gd name="connsiteY7" fmla="*/ 33636 h 504536"/>
              <a:gd name="connsiteX8" fmla="*/ 50494 w 913812"/>
              <a:gd name="connsiteY8" fmla="*/ 151361 h 504536"/>
              <a:gd name="connsiteX9" fmla="*/ 40 w 913812"/>
              <a:gd name="connsiteY9" fmla="*/ 252268 h 504536"/>
              <a:gd name="connsiteX10" fmla="*/ 40 w 913812"/>
              <a:gd name="connsiteY10" fmla="*/ 504537 h 504536"/>
              <a:gd name="connsiteX11" fmla="*/ 605484 w 913812"/>
              <a:gd name="connsiteY11" fmla="*/ 504537 h 504536"/>
              <a:gd name="connsiteX12" fmla="*/ 655938 w 913812"/>
              <a:gd name="connsiteY12" fmla="*/ 454083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3812" h="504536">
                <a:moveTo>
                  <a:pt x="655938" y="454083"/>
                </a:moveTo>
                <a:lnTo>
                  <a:pt x="655938" y="454083"/>
                </a:lnTo>
                <a:cubicBezTo>
                  <a:pt x="734643" y="397914"/>
                  <a:pt x="821653" y="354409"/>
                  <a:pt x="913812" y="325146"/>
                </a:cubicBezTo>
                <a:cubicBezTo>
                  <a:pt x="850070" y="258724"/>
                  <a:pt x="813992" y="170536"/>
                  <a:pt x="812905" y="78483"/>
                </a:cubicBezTo>
                <a:lnTo>
                  <a:pt x="812905" y="67272"/>
                </a:lnTo>
                <a:cubicBezTo>
                  <a:pt x="780158" y="53551"/>
                  <a:pt x="746427" y="42308"/>
                  <a:pt x="711998" y="33636"/>
                </a:cubicBezTo>
                <a:cubicBezTo>
                  <a:pt x="644631" y="13384"/>
                  <a:pt x="574893" y="2074"/>
                  <a:pt x="504577" y="0"/>
                </a:cubicBezTo>
                <a:cubicBezTo>
                  <a:pt x="434096" y="216"/>
                  <a:pt x="364094" y="11568"/>
                  <a:pt x="297156" y="33636"/>
                </a:cubicBezTo>
                <a:cubicBezTo>
                  <a:pt x="209482" y="60250"/>
                  <a:pt x="126326" y="99937"/>
                  <a:pt x="50494" y="151361"/>
                </a:cubicBezTo>
                <a:cubicBezTo>
                  <a:pt x="17923" y="174497"/>
                  <a:pt x="-994" y="212329"/>
                  <a:pt x="40" y="252268"/>
                </a:cubicBezTo>
                <a:lnTo>
                  <a:pt x="40" y="504537"/>
                </a:lnTo>
                <a:lnTo>
                  <a:pt x="605484" y="504537"/>
                </a:lnTo>
                <a:cubicBezTo>
                  <a:pt x="619381" y="485033"/>
                  <a:pt x="636435" y="467980"/>
                  <a:pt x="655938" y="454083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7A5EB4F-BF71-4478-8BFE-B8C037E4C800}"/>
              </a:ext>
            </a:extLst>
          </p:cNvPr>
          <p:cNvSpPr/>
          <p:nvPr/>
        </p:nvSpPr>
        <p:spPr>
          <a:xfrm>
            <a:off x="11019650" y="4325132"/>
            <a:ext cx="1094319" cy="1037322"/>
          </a:xfrm>
          <a:custGeom>
            <a:avLst/>
            <a:gdLst>
              <a:gd name="connsiteX0" fmla="*/ 1116999 w 1175581"/>
              <a:gd name="connsiteY0" fmla="*/ 0 h 1077465"/>
              <a:gd name="connsiteX1" fmla="*/ 58313 w 1175581"/>
              <a:gd name="connsiteY1" fmla="*/ 0 h 1077465"/>
              <a:gd name="connsiteX2" fmla="*/ 11 w 1175581"/>
              <a:gd name="connsiteY2" fmla="*/ 59143 h 1077465"/>
              <a:gd name="connsiteX3" fmla="*/ 11 w 1175581"/>
              <a:gd name="connsiteY3" fmla="*/ 780911 h 1077465"/>
              <a:gd name="connsiteX4" fmla="*/ 57738 w 1175581"/>
              <a:gd name="connsiteY4" fmla="*/ 840886 h 1077465"/>
              <a:gd name="connsiteX5" fmla="*/ 58313 w 1175581"/>
              <a:gd name="connsiteY5" fmla="*/ 840894 h 1077465"/>
              <a:gd name="connsiteX6" fmla="*/ 226492 w 1175581"/>
              <a:gd name="connsiteY6" fmla="*/ 840894 h 1077465"/>
              <a:gd name="connsiteX7" fmla="*/ 226492 w 1175581"/>
              <a:gd name="connsiteY7" fmla="*/ 1077466 h 1077465"/>
              <a:gd name="connsiteX8" fmla="*/ 458859 w 1175581"/>
              <a:gd name="connsiteY8" fmla="*/ 840894 h 1077465"/>
              <a:gd name="connsiteX9" fmla="*/ 1116999 w 1175581"/>
              <a:gd name="connsiteY9" fmla="*/ 840894 h 1077465"/>
              <a:gd name="connsiteX10" fmla="*/ 1175581 w 1175581"/>
              <a:gd name="connsiteY10" fmla="*/ 781751 h 1077465"/>
              <a:gd name="connsiteX11" fmla="*/ 1175581 w 1175581"/>
              <a:gd name="connsiteY11" fmla="*/ 59143 h 1077465"/>
              <a:gd name="connsiteX12" fmla="*/ 1116999 w 1175581"/>
              <a:gd name="connsiteY12" fmla="*/ 0 h 1077465"/>
              <a:gd name="connsiteX13" fmla="*/ 582751 w 1175581"/>
              <a:gd name="connsiteY13" fmla="*/ 735783 h 1077465"/>
              <a:gd name="connsiteX14" fmla="*/ 520530 w 1175581"/>
              <a:gd name="connsiteY14" fmla="*/ 673551 h 1077465"/>
              <a:gd name="connsiteX15" fmla="*/ 582762 w 1175581"/>
              <a:gd name="connsiteY15" fmla="*/ 611330 h 1077465"/>
              <a:gd name="connsiteX16" fmla="*/ 644977 w 1175581"/>
              <a:gd name="connsiteY16" fmla="*/ 672716 h 1077465"/>
              <a:gd name="connsiteX17" fmla="*/ 584163 w 1175581"/>
              <a:gd name="connsiteY17" fmla="*/ 735774 h 1077465"/>
              <a:gd name="connsiteX18" fmla="*/ 582751 w 1175581"/>
              <a:gd name="connsiteY18" fmla="*/ 735783 h 1077465"/>
              <a:gd name="connsiteX19" fmla="*/ 622833 w 1175581"/>
              <a:gd name="connsiteY19" fmla="*/ 479310 h 1077465"/>
              <a:gd name="connsiteX20" fmla="*/ 622833 w 1175581"/>
              <a:gd name="connsiteY20" fmla="*/ 567604 h 1077465"/>
              <a:gd name="connsiteX21" fmla="*/ 542948 w 1175581"/>
              <a:gd name="connsiteY21" fmla="*/ 567604 h 1077465"/>
              <a:gd name="connsiteX22" fmla="*/ 542948 w 1175581"/>
              <a:gd name="connsiteY22" fmla="*/ 402508 h 1077465"/>
              <a:gd name="connsiteX23" fmla="*/ 582751 w 1175581"/>
              <a:gd name="connsiteY23" fmla="*/ 402508 h 1077465"/>
              <a:gd name="connsiteX24" fmla="*/ 697112 w 1175581"/>
              <a:gd name="connsiteY24" fmla="*/ 299358 h 1077465"/>
              <a:gd name="connsiteX25" fmla="*/ 586994 w 1175581"/>
              <a:gd name="connsiteY25" fmla="*/ 185271 h 1077465"/>
              <a:gd name="connsiteX26" fmla="*/ 582751 w 1175581"/>
              <a:gd name="connsiteY26" fmla="*/ 185277 h 1077465"/>
              <a:gd name="connsiteX27" fmla="*/ 468669 w 1175581"/>
              <a:gd name="connsiteY27" fmla="*/ 279959 h 1077465"/>
              <a:gd name="connsiteX28" fmla="*/ 468669 w 1175581"/>
              <a:gd name="connsiteY28" fmla="*/ 299358 h 1077465"/>
              <a:gd name="connsiteX29" fmla="*/ 468669 w 1175581"/>
              <a:gd name="connsiteY29" fmla="*/ 306366 h 1077465"/>
              <a:gd name="connsiteX30" fmla="*/ 388784 w 1175581"/>
              <a:gd name="connsiteY30" fmla="*/ 306366 h 1077465"/>
              <a:gd name="connsiteX31" fmla="*/ 388784 w 1175581"/>
              <a:gd name="connsiteY31" fmla="*/ 299358 h 1077465"/>
              <a:gd name="connsiteX32" fmla="*/ 561089 w 1175581"/>
              <a:gd name="connsiteY32" fmla="*/ 105129 h 1077465"/>
              <a:gd name="connsiteX33" fmla="*/ 582751 w 1175581"/>
              <a:gd name="connsiteY33" fmla="*/ 105112 h 1077465"/>
              <a:gd name="connsiteX34" fmla="*/ 776997 w 1175581"/>
              <a:gd name="connsiteY34" fmla="*/ 294848 h 1077465"/>
              <a:gd name="connsiteX35" fmla="*/ 776997 w 1175581"/>
              <a:gd name="connsiteY35" fmla="*/ 299358 h 1077465"/>
              <a:gd name="connsiteX36" fmla="*/ 622833 w 1175581"/>
              <a:gd name="connsiteY36" fmla="*/ 479310 h 10774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175581" h="1077465">
                <a:moveTo>
                  <a:pt x="1116999" y="0"/>
                </a:moveTo>
                <a:lnTo>
                  <a:pt x="58313" y="0"/>
                </a:lnTo>
                <a:cubicBezTo>
                  <a:pt x="25913" y="308"/>
                  <a:pt x="-146" y="26742"/>
                  <a:pt x="11" y="59143"/>
                </a:cubicBezTo>
                <a:lnTo>
                  <a:pt x="11" y="780911"/>
                </a:lnTo>
                <a:cubicBezTo>
                  <a:pt x="-609" y="813414"/>
                  <a:pt x="25235" y="840267"/>
                  <a:pt x="57738" y="840886"/>
                </a:cubicBezTo>
                <a:cubicBezTo>
                  <a:pt x="57929" y="840889"/>
                  <a:pt x="58122" y="840892"/>
                  <a:pt x="58313" y="840894"/>
                </a:cubicBezTo>
                <a:lnTo>
                  <a:pt x="226492" y="840894"/>
                </a:lnTo>
                <a:lnTo>
                  <a:pt x="226492" y="1077466"/>
                </a:lnTo>
                <a:lnTo>
                  <a:pt x="458859" y="840894"/>
                </a:lnTo>
                <a:lnTo>
                  <a:pt x="1116999" y="840894"/>
                </a:lnTo>
                <a:cubicBezTo>
                  <a:pt x="1149443" y="840586"/>
                  <a:pt x="1175581" y="814199"/>
                  <a:pt x="1175581" y="781751"/>
                </a:cubicBezTo>
                <a:lnTo>
                  <a:pt x="1175581" y="59143"/>
                </a:lnTo>
                <a:cubicBezTo>
                  <a:pt x="1175584" y="26697"/>
                  <a:pt x="1149443" y="307"/>
                  <a:pt x="1116999" y="0"/>
                </a:cubicBezTo>
                <a:close/>
                <a:moveTo>
                  <a:pt x="582751" y="735783"/>
                </a:moveTo>
                <a:cubicBezTo>
                  <a:pt x="548383" y="735780"/>
                  <a:pt x="520527" y="707918"/>
                  <a:pt x="520530" y="673551"/>
                </a:cubicBezTo>
                <a:cubicBezTo>
                  <a:pt x="520533" y="639183"/>
                  <a:pt x="548395" y="611327"/>
                  <a:pt x="582762" y="611330"/>
                </a:cubicBezTo>
                <a:cubicBezTo>
                  <a:pt x="616799" y="611333"/>
                  <a:pt x="644517" y="638682"/>
                  <a:pt x="644977" y="672716"/>
                </a:cubicBezTo>
                <a:cubicBezTo>
                  <a:pt x="645596" y="706920"/>
                  <a:pt x="618368" y="735155"/>
                  <a:pt x="584163" y="735774"/>
                </a:cubicBezTo>
                <a:cubicBezTo>
                  <a:pt x="583693" y="735783"/>
                  <a:pt x="583222" y="735785"/>
                  <a:pt x="582751" y="735783"/>
                </a:cubicBezTo>
                <a:close/>
                <a:moveTo>
                  <a:pt x="622833" y="479310"/>
                </a:moveTo>
                <a:lnTo>
                  <a:pt x="622833" y="567604"/>
                </a:lnTo>
                <a:lnTo>
                  <a:pt x="542948" y="567604"/>
                </a:lnTo>
                <a:lnTo>
                  <a:pt x="542948" y="402508"/>
                </a:lnTo>
                <a:lnTo>
                  <a:pt x="582751" y="402508"/>
                </a:lnTo>
                <a:cubicBezTo>
                  <a:pt x="652265" y="402508"/>
                  <a:pt x="697112" y="361865"/>
                  <a:pt x="697112" y="299358"/>
                </a:cubicBezTo>
                <a:cubicBezTo>
                  <a:pt x="698208" y="237446"/>
                  <a:pt x="648907" y="186367"/>
                  <a:pt x="586994" y="185271"/>
                </a:cubicBezTo>
                <a:cubicBezTo>
                  <a:pt x="585582" y="185246"/>
                  <a:pt x="584166" y="185249"/>
                  <a:pt x="582751" y="185277"/>
                </a:cubicBezTo>
                <a:cubicBezTo>
                  <a:pt x="525102" y="179921"/>
                  <a:pt x="474026" y="222310"/>
                  <a:pt x="468669" y="279959"/>
                </a:cubicBezTo>
                <a:cubicBezTo>
                  <a:pt x="468070" y="286411"/>
                  <a:pt x="468070" y="292906"/>
                  <a:pt x="468669" y="299358"/>
                </a:cubicBezTo>
                <a:lnTo>
                  <a:pt x="468669" y="306366"/>
                </a:lnTo>
                <a:lnTo>
                  <a:pt x="388784" y="306366"/>
                </a:lnTo>
                <a:lnTo>
                  <a:pt x="388784" y="299358"/>
                </a:lnTo>
                <a:cubicBezTo>
                  <a:pt x="382730" y="198143"/>
                  <a:pt x="459874" y="111183"/>
                  <a:pt x="561089" y="105129"/>
                </a:cubicBezTo>
                <a:cubicBezTo>
                  <a:pt x="568304" y="104697"/>
                  <a:pt x="575536" y="104691"/>
                  <a:pt x="582751" y="105112"/>
                </a:cubicBezTo>
                <a:cubicBezTo>
                  <a:pt x="688785" y="103867"/>
                  <a:pt x="775753" y="188814"/>
                  <a:pt x="776997" y="294848"/>
                </a:cubicBezTo>
                <a:cubicBezTo>
                  <a:pt x="777014" y="296351"/>
                  <a:pt x="777014" y="297856"/>
                  <a:pt x="776997" y="299358"/>
                </a:cubicBezTo>
                <a:cubicBezTo>
                  <a:pt x="779719" y="390127"/>
                  <a:pt x="712946" y="468073"/>
                  <a:pt x="622833" y="479310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0B9241-5825-4A09-A70A-FCD5B4F82FF5}"/>
              </a:ext>
            </a:extLst>
          </p:cNvPr>
          <p:cNvSpPr txBox="1"/>
          <p:nvPr/>
        </p:nvSpPr>
        <p:spPr>
          <a:xfrm>
            <a:off x="5634990" y="51902"/>
            <a:ext cx="6557010" cy="63401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Literary review- What research has already been carried out?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According to UNESCO</a:t>
            </a:r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</a:t>
            </a:r>
            <a:r>
              <a:rPr lang="en-GB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1.37 billion students were effectively locked out of their classrooms in March 2020. (UNESCO, 2020)</a:t>
            </a:r>
          </a:p>
          <a:p>
            <a:pPr>
              <a:buClr>
                <a:schemeClr val="accent2"/>
              </a:buClr>
            </a:pPr>
            <a:endParaRPr lang="en-GB" sz="18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 Amjad of the University of Jordan reported that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had 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changed the way of teaching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as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reported in the World </a:t>
            </a:r>
            <a:r>
              <a:rPr lang="en-GB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Forum.</a:t>
            </a: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MDPI conducted a survey of over thirty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thousand</a:t>
            </a:r>
          </a:p>
          <a:p>
            <a:pPr>
              <a:buClr>
                <a:schemeClr val="accent2"/>
              </a:buClr>
            </a:pP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students reported that students lacked confidence in</a:t>
            </a:r>
          </a:p>
          <a:p>
            <a:pPr>
              <a:buClr>
                <a:schemeClr val="accent2"/>
              </a:buClr>
            </a:pP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technology.</a:t>
            </a:r>
          </a:p>
          <a:p>
            <a:pPr>
              <a:buClr>
                <a:schemeClr val="accent2"/>
              </a:buClr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2"/>
              </a:buClr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 sz="18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D39429-A655-42B3-8117-B750D0002ED2}"/>
              </a:ext>
            </a:extLst>
          </p:cNvPr>
          <p:cNvSpPr txBox="1"/>
          <p:nvPr/>
        </p:nvSpPr>
        <p:spPr>
          <a:xfrm>
            <a:off x="10392654" y="6434419"/>
            <a:ext cx="1366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 Rehman</a:t>
            </a:r>
          </a:p>
        </p:txBody>
      </p:sp>
    </p:spTree>
    <p:extLst>
      <p:ext uri="{BB962C8B-B14F-4D97-AF65-F5344CB8AC3E}">
        <p14:creationId xmlns:p14="http://schemas.microsoft.com/office/powerpoint/2010/main" val="1639037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D379150-F6B4-45C8-BE10-6B278AD4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FCF544-A370-4A5D-A95F-CA6E0E719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EB3B97-A638-498B-8083-54191CE71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EE378F3-9642-471B-8215-AA3288422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405F82-F7FB-4124-AE2B-3D69A007C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FF78A-B5B1-4E8A-82E3-B9B085B2CE54}"/>
              </a:ext>
            </a:extLst>
          </p:cNvPr>
          <p:cNvSpPr txBox="1">
            <a:spLocks/>
          </p:cNvSpPr>
          <p:nvPr/>
        </p:nvSpPr>
        <p:spPr>
          <a:xfrm>
            <a:off x="645765" y="251098"/>
            <a:ext cx="5977937" cy="16665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>
                <a:solidFill>
                  <a:srgbClr val="FFFFFF"/>
                </a:solidFill>
                <a:latin typeface="Arial"/>
                <a:cs typeface="Arial"/>
              </a:rPr>
              <a:t>Research </a:t>
            </a:r>
            <a:r>
              <a:rPr lang="en-GB" sz="4000">
                <a:solidFill>
                  <a:srgbClr val="FFFFFF"/>
                </a:solidFill>
                <a:latin typeface="Arial"/>
                <a:cs typeface="Arial"/>
              </a:rPr>
              <a:t>Methodology</a:t>
            </a:r>
            <a:endParaRPr lang="en-US" sz="40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AE29FD-C3A6-46E4-BF94-132A4C4EE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Graphic 6" descr="Cheers">
            <a:extLst>
              <a:ext uri="{FF2B5EF4-FFF2-40B4-BE49-F238E27FC236}">
                <a16:creationId xmlns:a16="http://schemas.microsoft.com/office/drawing/2014/main" id="{1EF73944-47A7-4FE3-A569-8AF28F724B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51982" y="1770977"/>
            <a:ext cx="3294253" cy="32942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DB4AB0-C93D-4F70-BA66-F8D3F8D28A13}"/>
              </a:ext>
            </a:extLst>
          </p:cNvPr>
          <p:cNvSpPr txBox="1"/>
          <p:nvPr/>
        </p:nvSpPr>
        <p:spPr>
          <a:xfrm>
            <a:off x="587024" y="2359429"/>
            <a:ext cx="6640830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We have chosen to do our research online using MS Forms and creating a questionnaire.</a:t>
            </a:r>
          </a:p>
          <a:p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Who will be the target of this research? </a:t>
            </a:r>
          </a:p>
          <a:p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We will send this via email to students and staff of UWTSD.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6D80CD-2453-49E0-ABD0-5055E88997FC}"/>
              </a:ext>
            </a:extLst>
          </p:cNvPr>
          <p:cNvSpPr txBox="1"/>
          <p:nvPr/>
        </p:nvSpPr>
        <p:spPr>
          <a:xfrm>
            <a:off x="9899109" y="6484787"/>
            <a:ext cx="2133600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827598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Question mark against red wall">
            <a:extLst>
              <a:ext uri="{FF2B5EF4-FFF2-40B4-BE49-F238E27FC236}">
                <a16:creationId xmlns:a16="http://schemas.microsoft.com/office/drawing/2014/main" id="{4095926B-628C-4A74-B2C8-AA24FA41AA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449" r="-2" b="-2"/>
          <a:stretch/>
        </p:blipFill>
        <p:spPr>
          <a:xfrm>
            <a:off x="642258" y="562710"/>
            <a:ext cx="4001315" cy="53144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E299D8-5E65-4CC6-B871-D55D2AE3A979}"/>
              </a:ext>
            </a:extLst>
          </p:cNvPr>
          <p:cNvSpPr txBox="1"/>
          <p:nvPr/>
        </p:nvSpPr>
        <p:spPr>
          <a:xfrm>
            <a:off x="4869350" y="519578"/>
            <a:ext cx="6878782" cy="54063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give consent for this </a:t>
            </a:r>
            <a:r>
              <a:rPr lang="en-GB" sz="1450" b="1">
                <a:latin typeface="Arial"/>
                <a:cs typeface="Arial"/>
              </a:rPr>
              <a:t>questionnaire? (Closed)</a:t>
            </a:r>
            <a:endParaRPr lang="en-US" sz="1450" b="1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Are you confident in using MS Teams to work with your peers or colleagues? (Closed)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feel confident when using the OneDrive to collaborate with peers or colleagues? (Closed)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Have you received training on how to use OneDrive to collaborate with others? (Closed)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Rank these applications in order of how confident you feel using them. (Rank)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MS Teams</a:t>
            </a: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OneDrive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MS Word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WhatsApp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Moodle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feel confident using technology to collaborate with peers or colleagues? (Likert)</a:t>
            </a:r>
            <a:endParaRPr lang="en-GB" sz="1450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F28D4B-F3E6-4E4F-896B-A13EA10F1319}"/>
              </a:ext>
            </a:extLst>
          </p:cNvPr>
          <p:cNvSpPr txBox="1"/>
          <p:nvPr/>
        </p:nvSpPr>
        <p:spPr>
          <a:xfrm>
            <a:off x="642258" y="562710"/>
            <a:ext cx="4001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QUESTIONNAIRE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52A01E-828A-4226-9BA5-8637D9E02BA6}"/>
              </a:ext>
            </a:extLst>
          </p:cNvPr>
          <p:cNvSpPr txBox="1"/>
          <p:nvPr/>
        </p:nvSpPr>
        <p:spPr>
          <a:xfrm>
            <a:off x="10034630" y="6492240"/>
            <a:ext cx="139537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1022610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Scales of Justice">
            <a:extLst>
              <a:ext uri="{FF2B5EF4-FFF2-40B4-BE49-F238E27FC236}">
                <a16:creationId xmlns:a16="http://schemas.microsoft.com/office/drawing/2014/main" id="{034D6E3B-039D-4485-A97E-68C95ACAF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133" y="690827"/>
            <a:ext cx="4418384" cy="441838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C784A6F-35A0-43C5-8826-81564AF5DFD9}"/>
              </a:ext>
            </a:extLst>
          </p:cNvPr>
          <p:cNvSpPr txBox="1">
            <a:spLocks/>
          </p:cNvSpPr>
          <p:nvPr/>
        </p:nvSpPr>
        <p:spPr>
          <a:xfrm>
            <a:off x="5520691" y="367584"/>
            <a:ext cx="6006736" cy="8522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Implications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C13DE9-12AE-4A96-ADE3-D984FA235726}"/>
              </a:ext>
            </a:extLst>
          </p:cNvPr>
          <p:cNvSpPr txBox="1"/>
          <p:nvPr/>
        </p:nvSpPr>
        <p:spPr>
          <a:xfrm>
            <a:off x="5794464" y="1325880"/>
            <a:ext cx="5127172" cy="4690456"/>
          </a:xfrm>
          <a:prstGeom prst="rect">
            <a:avLst/>
          </a:prstGeo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Participants must give their consent before any further communication.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This research project will be restricted to the Student and staff of UWTSD and conducted online; therefore, no person under the 18yrs will be part of this research.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Any data collected must be stored in compliance with GDPR 2018.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No identifying information must be used in our findings and will be anonymized.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Make sure the privacy of the person answering questions remain.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All questions must adhere to the Equality Act 2010.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C900E7-C638-4469-8FF4-E8A6E165A03C}"/>
              </a:ext>
            </a:extLst>
          </p:cNvPr>
          <p:cNvSpPr txBox="1"/>
          <p:nvPr/>
        </p:nvSpPr>
        <p:spPr>
          <a:xfrm>
            <a:off x="10729736" y="6490416"/>
            <a:ext cx="1340344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3173134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5" descr="Timeline">
            <a:extLst>
              <a:ext uri="{FF2B5EF4-FFF2-40B4-BE49-F238E27FC236}">
                <a16:creationId xmlns:a16="http://schemas.microsoft.com/office/drawing/2014/main" id="{5FA1F980-87C4-4102-B034-74FAAF5F39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982" y="0"/>
            <a:ext cx="3223397" cy="322339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CE4DE13-A86E-428E-B19C-41FD58CADDD4}"/>
              </a:ext>
            </a:extLst>
          </p:cNvPr>
          <p:cNvSpPr txBox="1">
            <a:spLocks/>
          </p:cNvSpPr>
          <p:nvPr/>
        </p:nvSpPr>
        <p:spPr>
          <a:xfrm>
            <a:off x="0" y="2860032"/>
            <a:ext cx="3423050" cy="11379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5E674CC-A1BF-4ED0-B704-089EA1486CC6}"/>
                  </a:ext>
                </a:extLst>
              </p14:cNvPr>
              <p14:cNvContentPartPr/>
              <p14:nvPr/>
            </p14:nvContentPartPr>
            <p14:xfrm>
              <a:off x="4720590" y="262890"/>
              <a:ext cx="360" cy="3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5E674CC-A1BF-4ED0-B704-089EA1486CC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716270" y="258570"/>
                <a:ext cx="9000" cy="9000"/>
              </a:xfrm>
              <a:prstGeom prst="rect">
                <a:avLst/>
              </a:prstGeom>
            </p:spPr>
          </p:pic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AED3652-9E85-427B-BD03-5B33707995C4}"/>
              </a:ext>
            </a:extLst>
          </p:cNvPr>
          <p:cNvCxnSpPr>
            <a:cxnSpLocks/>
          </p:cNvCxnSpPr>
          <p:nvPr/>
        </p:nvCxnSpPr>
        <p:spPr>
          <a:xfrm>
            <a:off x="3391379" y="493722"/>
            <a:ext cx="0" cy="581787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48FE81D-FD82-463B-8815-6F5511436CE3}"/>
              </a:ext>
            </a:extLst>
          </p:cNvPr>
          <p:cNvSpPr txBox="1"/>
          <p:nvPr/>
        </p:nvSpPr>
        <p:spPr>
          <a:xfrm>
            <a:off x="4217670" y="160020"/>
            <a:ext cx="59321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Research Proposal Process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FBBB76-9EA3-4D28-A654-6B4306C3C82C}"/>
              </a:ext>
            </a:extLst>
          </p:cNvPr>
          <p:cNvSpPr txBox="1"/>
          <p:nvPr/>
        </p:nvSpPr>
        <p:spPr>
          <a:xfrm>
            <a:off x="3559361" y="1082067"/>
            <a:ext cx="4914899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3, form group, identify a research question.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A4AF59-C63C-4E19-A6A0-8716DAA1DADB}"/>
              </a:ext>
            </a:extLst>
          </p:cNvPr>
          <p:cNvSpPr txBox="1"/>
          <p:nvPr/>
        </p:nvSpPr>
        <p:spPr>
          <a:xfrm>
            <a:off x="4043832" y="1728139"/>
            <a:ext cx="4914899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3, conduct a review of current literature.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82DB5F-81E8-457B-96F8-A2251F637A1E}"/>
              </a:ext>
            </a:extLst>
          </p:cNvPr>
          <p:cNvSpPr txBox="1"/>
          <p:nvPr/>
        </p:nvSpPr>
        <p:spPr>
          <a:xfrm>
            <a:off x="4575810" y="2375680"/>
            <a:ext cx="4914899" cy="646331"/>
          </a:xfrm>
          <a:prstGeom prst="rect">
            <a:avLst/>
          </a:prstGeom>
          <a:solidFill>
            <a:srgbClr val="ECC1AE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4, plan research method and consider ethics.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032612-CB4D-4EB9-B673-C7C189D65101}"/>
              </a:ext>
            </a:extLst>
          </p:cNvPr>
          <p:cNvSpPr txBox="1"/>
          <p:nvPr/>
        </p:nvSpPr>
        <p:spPr>
          <a:xfrm>
            <a:off x="5348843" y="3679230"/>
            <a:ext cx="4914899" cy="646331"/>
          </a:xfrm>
          <a:prstGeom prst="rect">
            <a:avLst/>
          </a:prstGeom>
          <a:solidFill>
            <a:srgbClr val="E3A285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6, presentation.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B5AFEFF-078E-4C7A-A2A6-D2F38368A689}"/>
              </a:ext>
            </a:extLst>
          </p:cNvPr>
          <p:cNvSpPr txBox="1"/>
          <p:nvPr/>
        </p:nvSpPr>
        <p:spPr>
          <a:xfrm>
            <a:off x="5823187" y="4325561"/>
            <a:ext cx="4914899" cy="646331"/>
          </a:xfrm>
          <a:prstGeom prst="rect">
            <a:avLst/>
          </a:prstGeom>
          <a:solidFill>
            <a:srgbClr val="D77D55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7, create a questionnaire and collect data.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ECD66FA-3033-49A1-AAF5-2CCD44C6F26C}"/>
              </a:ext>
            </a:extLst>
          </p:cNvPr>
          <p:cNvSpPr txBox="1"/>
          <p:nvPr/>
        </p:nvSpPr>
        <p:spPr>
          <a:xfrm>
            <a:off x="6782759" y="5603697"/>
            <a:ext cx="4914899" cy="646331"/>
          </a:xfrm>
          <a:prstGeom prst="rect">
            <a:avLst/>
          </a:prstGeom>
          <a:solidFill>
            <a:srgbClr val="A64E26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Individually work in week 9 and 10, write up a full report with discussions and conclusion.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2BD238-7977-47A0-B982-3B7868D15720}"/>
              </a:ext>
            </a:extLst>
          </p:cNvPr>
          <p:cNvSpPr txBox="1"/>
          <p:nvPr/>
        </p:nvSpPr>
        <p:spPr>
          <a:xfrm>
            <a:off x="6272503" y="4964423"/>
            <a:ext cx="4914899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Individually work in week 8, analyse results.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9284F4A8-521B-47EA-8C19-8D94C29953C8}"/>
              </a:ext>
            </a:extLst>
          </p:cNvPr>
          <p:cNvSpPr/>
          <p:nvPr/>
        </p:nvSpPr>
        <p:spPr>
          <a:xfrm>
            <a:off x="8280637" y="1584021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3B4D3C89-0022-4238-BA44-2022B2B388C0}"/>
              </a:ext>
            </a:extLst>
          </p:cNvPr>
          <p:cNvSpPr/>
          <p:nvPr/>
        </p:nvSpPr>
        <p:spPr>
          <a:xfrm>
            <a:off x="8815377" y="2218148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688CBA20-FFF8-4206-B223-B47AFC157CA4}"/>
              </a:ext>
            </a:extLst>
          </p:cNvPr>
          <p:cNvSpPr/>
          <p:nvPr/>
        </p:nvSpPr>
        <p:spPr>
          <a:xfrm>
            <a:off x="10092292" y="4191072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Arrow: Down 23">
            <a:extLst>
              <a:ext uri="{FF2B5EF4-FFF2-40B4-BE49-F238E27FC236}">
                <a16:creationId xmlns:a16="http://schemas.microsoft.com/office/drawing/2014/main" id="{030AA04F-C675-4037-BE52-51546734FFB9}"/>
              </a:ext>
            </a:extLst>
          </p:cNvPr>
          <p:cNvSpPr/>
          <p:nvPr/>
        </p:nvSpPr>
        <p:spPr>
          <a:xfrm>
            <a:off x="10545818" y="4785554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627132A0-43CB-4104-AEA3-233A6B1BAA4D}"/>
              </a:ext>
            </a:extLst>
          </p:cNvPr>
          <p:cNvSpPr/>
          <p:nvPr/>
        </p:nvSpPr>
        <p:spPr>
          <a:xfrm>
            <a:off x="11019496" y="5491996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4CF60C-F2E5-42D0-B067-BA1251D1ACE1}"/>
              </a:ext>
            </a:extLst>
          </p:cNvPr>
          <p:cNvSpPr txBox="1"/>
          <p:nvPr/>
        </p:nvSpPr>
        <p:spPr>
          <a:xfrm>
            <a:off x="10580587" y="6421120"/>
            <a:ext cx="14997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956C278-AB04-4629-9670-C0D47904A48A}"/>
              </a:ext>
            </a:extLst>
          </p:cNvPr>
          <p:cNvSpPr txBox="1"/>
          <p:nvPr/>
        </p:nvSpPr>
        <p:spPr>
          <a:xfrm>
            <a:off x="4946419" y="3027714"/>
            <a:ext cx="4914899" cy="646331"/>
          </a:xfrm>
          <a:prstGeom prst="rect">
            <a:avLst/>
          </a:prstGeom>
          <a:solidFill>
            <a:srgbClr val="E6AF96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5, present a proposal for approval.</a:t>
            </a:r>
          </a:p>
        </p:txBody>
      </p:sp>
      <p:sp>
        <p:nvSpPr>
          <p:cNvPr id="22" name="Arrow: Down 21">
            <a:extLst>
              <a:ext uri="{FF2B5EF4-FFF2-40B4-BE49-F238E27FC236}">
                <a16:creationId xmlns:a16="http://schemas.microsoft.com/office/drawing/2014/main" id="{93A70763-81B3-4D5F-B8BF-E238AF255ECC}"/>
              </a:ext>
            </a:extLst>
          </p:cNvPr>
          <p:cNvSpPr/>
          <p:nvPr/>
        </p:nvSpPr>
        <p:spPr>
          <a:xfrm>
            <a:off x="9278907" y="2870042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Arrow: Down 26">
            <a:extLst>
              <a:ext uri="{FF2B5EF4-FFF2-40B4-BE49-F238E27FC236}">
                <a16:creationId xmlns:a16="http://schemas.microsoft.com/office/drawing/2014/main" id="{BBAEA566-F161-4317-8D0E-F331C34B5AD7}"/>
              </a:ext>
            </a:extLst>
          </p:cNvPr>
          <p:cNvSpPr/>
          <p:nvPr/>
        </p:nvSpPr>
        <p:spPr>
          <a:xfrm>
            <a:off x="9687616" y="3555287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677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extBox 1">
            <a:extLst>
              <a:ext uri="{FF2B5EF4-FFF2-40B4-BE49-F238E27FC236}">
                <a16:creationId xmlns:a16="http://schemas.microsoft.com/office/drawing/2014/main" id="{DF8C5E0F-E5C0-4D9D-8D7A-A88B6CA10C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5890401"/>
              </p:ext>
            </p:extLst>
          </p:nvPr>
        </p:nvGraphicFramePr>
        <p:xfrm>
          <a:off x="655480" y="1109460"/>
          <a:ext cx="10058400" cy="4645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6090AC1-66F8-4DD9-AB10-3842CB48AB84}"/>
              </a:ext>
            </a:extLst>
          </p:cNvPr>
          <p:cNvSpPr txBox="1"/>
          <p:nvPr/>
        </p:nvSpPr>
        <p:spPr>
          <a:xfrm>
            <a:off x="2411730" y="234835"/>
            <a:ext cx="534924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A6AF54-4F28-4E86-A8D2-8EE6EAB651A5}"/>
              </a:ext>
            </a:extLst>
          </p:cNvPr>
          <p:cNvSpPr txBox="1"/>
          <p:nvPr/>
        </p:nvSpPr>
        <p:spPr>
          <a:xfrm>
            <a:off x="3042948" y="4800702"/>
            <a:ext cx="25114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Lecturers have not had specific training related to applications being used in UWTSD.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A41970-6121-4116-AEDA-F836A964BA49}"/>
              </a:ext>
            </a:extLst>
          </p:cNvPr>
          <p:cNvSpPr txBox="1"/>
          <p:nvPr/>
        </p:nvSpPr>
        <p:spPr>
          <a:xfrm>
            <a:off x="10525760" y="6380480"/>
            <a:ext cx="2133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483998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D8153F-6EAC-4879-897C-8A28F6D94394}"/>
              </a:ext>
            </a:extLst>
          </p:cNvPr>
          <p:cNvSpPr txBox="1"/>
          <p:nvPr/>
        </p:nvSpPr>
        <p:spPr>
          <a:xfrm>
            <a:off x="1772009" y="58300"/>
            <a:ext cx="7795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05AF68-71A9-4789-BABF-1F1F07EC1D14}"/>
              </a:ext>
            </a:extLst>
          </p:cNvPr>
          <p:cNvSpPr txBox="1"/>
          <p:nvPr/>
        </p:nvSpPr>
        <p:spPr>
          <a:xfrm>
            <a:off x="770659" y="698206"/>
            <a:ext cx="10650682" cy="61247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1500" err="1">
                <a:latin typeface="Arial" panose="020B0604020202020204" pitchFamily="34" charset="0"/>
                <a:cs typeface="Arial" panose="020B0604020202020204" pitchFamily="34" charset="0"/>
              </a:rPr>
              <a:t>Aristovnik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A. et al. (2020) ‘Impacts of the COVID-19 pandemic on life of higher education students: A global perspective’, 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(20), p.8438. 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2. De Haas, M., Faber, R. and </a:t>
            </a:r>
            <a:r>
              <a:rPr lang="en-US" sz="1500" err="1">
                <a:latin typeface="Arial" panose="020B0604020202020204" pitchFamily="34" charset="0"/>
                <a:cs typeface="Arial" panose="020B0604020202020204" pitchFamily="34" charset="0"/>
              </a:rPr>
              <a:t>Hamersma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M., (2020). How COVID-19 and the Dutch ‘Intelligent lockdown’ change activities, work and travel </a:t>
            </a:r>
            <a:r>
              <a:rPr lang="en-US" sz="150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: Evidence from longitudinal data in the Netherlands. 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Transportation Research Interdisciplinary Perspectives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pp 100150.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Educational App Store (2020) Best Educational Apps [Online] Available from: https://www.educationalappstore.com/app-lists/apps-for-education (Accessed:17 February 2022).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4. Kitchen, F. (2021) </a:t>
            </a:r>
            <a:r>
              <a:rPr lang="en-GB" sz="1500" i="1">
                <a:latin typeface="Arial" panose="020B0604020202020204" pitchFamily="34" charset="0"/>
                <a:cs typeface="Arial" panose="020B0604020202020204" pitchFamily="34" charset="0"/>
              </a:rPr>
              <a:t>85% Of teachers find conducting lessons online challenging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[online] U.K: Ecclesiastical https://www.ecclesiastical.com/media-centre/85-percent-teachers-find-online-lessons-challenging/ (Accessed:17 February 2022).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5. Li, C. and Lalani, F. (2020) 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he COVID-19 pandemic has changed education forever. This is how.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Available at: https://www.weforum.org/agenda/2020/04/coronavirus-education-global-covid19-online-digital-learning/ (Accessed:19 February 2022). </a:t>
            </a:r>
          </a:p>
          <a:p>
            <a:endParaRPr lang="en-US" sz="150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500" err="1">
                <a:latin typeface="Arial" panose="020B0604020202020204" pitchFamily="34" charset="0"/>
                <a:cs typeface="Arial" panose="020B0604020202020204" pitchFamily="34" charset="0"/>
              </a:rPr>
              <a:t>Muilenburg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L.Y. and Berge, Z.L. (2005) 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Distance education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Vol 26(1), pp. 29–48. Melbourne: Taylor and Francis Ltd.</a:t>
            </a:r>
          </a:p>
          <a:p>
            <a:endParaRPr lang="en-US" sz="150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7. UNESCO (2020) </a:t>
            </a:r>
            <a:r>
              <a:rPr lang="en-GB" sz="1500" i="1">
                <a:latin typeface="Arial" panose="020B0604020202020204" pitchFamily="34" charset="0"/>
                <a:cs typeface="Arial" panose="020B0604020202020204" pitchFamily="34" charset="0"/>
              </a:rPr>
              <a:t>1.37 billion students now home as COVID-19 school closures expand, ministers scale-up multimedia approaches to ensure learning continuity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[Press release]. 24 March. Available at: https://en.unesco.org/news/137-billion-students-now-home-covid-19-school-closures-expand-ministers-scale-multimedia  (Accessed: 17 February 2022). </a:t>
            </a:r>
          </a:p>
          <a:p>
            <a:pPr fontAlgn="base"/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B3EE4F-606C-47C2-AA28-419D874B72DC}"/>
              </a:ext>
            </a:extLst>
          </p:cNvPr>
          <p:cNvSpPr txBox="1"/>
          <p:nvPr/>
        </p:nvSpPr>
        <p:spPr>
          <a:xfrm>
            <a:off x="10434320" y="6357243"/>
            <a:ext cx="15138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02789316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0e7fbce4-8ae7-4085-8b0a-9efa4c7cae6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0e7fbce4-8ae7-4085-8b0a-9efa4c7cae6d"/>
    <ds:schemaRef ds:uri="4eb0a523-77d0-454a-93a8-50ca111d3c4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F10A6B6-EA21-4C19-881C-A8C51CBAD1CC}">
  <ds:schemaRefs>
    <ds:schemaRef ds:uri="0e7fbce4-8ae7-4085-8b0a-9efa4c7cae6d"/>
    <ds:schemaRef ds:uri="4eb0a523-77d0-454a-93a8-50ca111d3c4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Retrospect</vt:lpstr>
      <vt:lpstr>PowerPoint Presentation</vt:lpstr>
      <vt:lpstr>Content – What will we cover 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BMSW4003 -Digital Skills and Research Methods </dc:title>
  <dc:creator>Ishrat Rehman (2118374)</dc:creator>
  <cp:revision>1</cp:revision>
  <dcterms:created xsi:type="dcterms:W3CDTF">2022-02-08T21:52:58Z</dcterms:created>
  <dcterms:modified xsi:type="dcterms:W3CDTF">2022-02-25T23:38:31Z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