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44"/>
  </p:notesMasterIdLst>
  <p:handoutMasterIdLst>
    <p:handoutMasterId r:id="rId45"/>
  </p:handoutMasterIdLst>
  <p:sldIdLst>
    <p:sldId id="317" r:id="rId5"/>
    <p:sldId id="307" r:id="rId6"/>
    <p:sldId id="348" r:id="rId7"/>
    <p:sldId id="349" r:id="rId8"/>
    <p:sldId id="308" r:id="rId9"/>
    <p:sldId id="278" r:id="rId10"/>
    <p:sldId id="309" r:id="rId11"/>
    <p:sldId id="318" r:id="rId12"/>
    <p:sldId id="319" r:id="rId13"/>
    <p:sldId id="320" r:id="rId14"/>
    <p:sldId id="322" r:id="rId15"/>
    <p:sldId id="321" r:id="rId16"/>
    <p:sldId id="310" r:id="rId17"/>
    <p:sldId id="330" r:id="rId18"/>
    <p:sldId id="331" r:id="rId19"/>
    <p:sldId id="332" r:id="rId20"/>
    <p:sldId id="323" r:id="rId21"/>
    <p:sldId id="312" r:id="rId22"/>
    <p:sldId id="324" r:id="rId23"/>
    <p:sldId id="325" r:id="rId24"/>
    <p:sldId id="326" r:id="rId25"/>
    <p:sldId id="327" r:id="rId26"/>
    <p:sldId id="328" r:id="rId27"/>
    <p:sldId id="329" r:id="rId28"/>
    <p:sldId id="333" r:id="rId29"/>
    <p:sldId id="334" r:id="rId30"/>
    <p:sldId id="335" r:id="rId31"/>
    <p:sldId id="336" r:id="rId32"/>
    <p:sldId id="337" r:id="rId33"/>
    <p:sldId id="338" r:id="rId34"/>
    <p:sldId id="339" r:id="rId35"/>
    <p:sldId id="340" r:id="rId36"/>
    <p:sldId id="341" r:id="rId37"/>
    <p:sldId id="342" r:id="rId38"/>
    <p:sldId id="344" r:id="rId39"/>
    <p:sldId id="345" r:id="rId40"/>
    <p:sldId id="346" r:id="rId41"/>
    <p:sldId id="347" r:id="rId42"/>
    <p:sldId id="34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36A58"/>
    <a:srgbClr val="505A47"/>
    <a:srgbClr val="D1D8B7"/>
    <a:srgbClr val="A09D79"/>
    <a:srgbClr val="AD5C4D"/>
    <a:srgbClr val="543E35"/>
    <a:srgbClr val="637700"/>
    <a:srgbClr val="FFF4ED"/>
    <a:srgbClr val="5E6A7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DF9CA57-F049-B3C0-CF88-AE2792EF1F49}" v="5760" dt="2025-05-19T22:18:49.892"/>
    <p1510:client id="{8EDDA402-05DB-8F73-B558-AA5CBB0D7C3A}" v="6638" dt="2025-05-19T11:26:58.709"/>
    <p1510:client id="{C18D9091-846F-244D-1067-04F9D38C1A01}" v="54" dt="2025-05-19T23:09:46.720"/>
  </p1510:revLst>
</p1510:revInfo>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094" autoAdjust="0"/>
    <p:restoredTop sz="95405" autoAdjust="0"/>
  </p:normalViewPr>
  <p:slideViewPr>
    <p:cSldViewPr snapToGrid="0">
      <p:cViewPr>
        <p:scale>
          <a:sx n="100" d="100"/>
          <a:sy n="100" d="100"/>
        </p:scale>
        <p:origin x="-240" y="-533"/>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52"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loe Clarke (2401126)" userId="S::2401126@student.uwtsd.ac.uk::e8da4846-93bf-4fdc-9f21-5b847a5e98d0" providerId="AD" clId="Web-{8DF9CA57-F049-B3C0-CF88-AE2792EF1F49}"/>
    <pc:docChg chg="addSld delSld modSld sldOrd">
      <pc:chgData name="Chloe Clarke (2401126)" userId="S::2401126@student.uwtsd.ac.uk::e8da4846-93bf-4fdc-9f21-5b847a5e98d0" providerId="AD" clId="Web-{8DF9CA57-F049-B3C0-CF88-AE2792EF1F49}" dt="2025-05-19T22:18:49.892" v="3452" actId="1076"/>
      <pc:docMkLst>
        <pc:docMk/>
      </pc:docMkLst>
      <pc:sldChg chg="modSp">
        <pc:chgData name="Chloe Clarke (2401126)" userId="S::2401126@student.uwtsd.ac.uk::e8da4846-93bf-4fdc-9f21-5b847a5e98d0" providerId="AD" clId="Web-{8DF9CA57-F049-B3C0-CF88-AE2792EF1F49}" dt="2025-05-19T15:38:49.950" v="2993" actId="20577"/>
        <pc:sldMkLst>
          <pc:docMk/>
          <pc:sldMk cId="520000563" sldId="278"/>
        </pc:sldMkLst>
        <pc:spChg chg="mod">
          <ac:chgData name="Chloe Clarke (2401126)" userId="S::2401126@student.uwtsd.ac.uk::e8da4846-93bf-4fdc-9f21-5b847a5e98d0" providerId="AD" clId="Web-{8DF9CA57-F049-B3C0-CF88-AE2792EF1F49}" dt="2025-05-19T15:38:49.950" v="2993" actId="20577"/>
          <ac:spMkLst>
            <pc:docMk/>
            <pc:sldMk cId="520000563" sldId="278"/>
            <ac:spMk id="3" creationId="{61377AF6-2477-81EC-D1BC-43FD72DF18F6}"/>
          </ac:spMkLst>
        </pc:spChg>
        <pc:spChg chg="mod">
          <ac:chgData name="Chloe Clarke (2401126)" userId="S::2401126@student.uwtsd.ac.uk::e8da4846-93bf-4fdc-9f21-5b847a5e98d0" providerId="AD" clId="Web-{8DF9CA57-F049-B3C0-CF88-AE2792EF1F49}" dt="2025-05-19T15:38:49.528" v="2992" actId="20577"/>
          <ac:spMkLst>
            <pc:docMk/>
            <pc:sldMk cId="520000563" sldId="278"/>
            <ac:spMk id="16" creationId="{A2170BDB-9DF2-0B51-8F2D-9EE98D4B5D4A}"/>
          </ac:spMkLst>
        </pc:spChg>
      </pc:sldChg>
      <pc:sldChg chg="modSp">
        <pc:chgData name="Chloe Clarke (2401126)" userId="S::2401126@student.uwtsd.ac.uk::e8da4846-93bf-4fdc-9f21-5b847a5e98d0" providerId="AD" clId="Web-{8DF9CA57-F049-B3C0-CF88-AE2792EF1F49}" dt="2025-05-19T21:59:49.016" v="3033" actId="20577"/>
        <pc:sldMkLst>
          <pc:docMk/>
          <pc:sldMk cId="586478555" sldId="307"/>
        </pc:sldMkLst>
        <pc:spChg chg="mod">
          <ac:chgData name="Chloe Clarke (2401126)" userId="S::2401126@student.uwtsd.ac.uk::e8da4846-93bf-4fdc-9f21-5b847a5e98d0" providerId="AD" clId="Web-{8DF9CA57-F049-B3C0-CF88-AE2792EF1F49}" dt="2025-05-19T21:59:49.016" v="3033" actId="20577"/>
          <ac:spMkLst>
            <pc:docMk/>
            <pc:sldMk cId="586478555" sldId="307"/>
            <ac:spMk id="9" creationId="{1EF0D9D4-F6F3-DDD1-CCDD-B1C41C7E3D90}"/>
          </ac:spMkLst>
        </pc:spChg>
        <pc:spChg chg="mod">
          <ac:chgData name="Chloe Clarke (2401126)" userId="S::2401126@student.uwtsd.ac.uk::e8da4846-93bf-4fdc-9f21-5b847a5e98d0" providerId="AD" clId="Web-{8DF9CA57-F049-B3C0-CF88-AE2792EF1F49}" dt="2025-05-19T14:17:32.290" v="2227" actId="20577"/>
          <ac:spMkLst>
            <pc:docMk/>
            <pc:sldMk cId="586478555" sldId="307"/>
            <ac:spMk id="20" creationId="{6E539D2D-B159-CFF2-02E8-790855E2A75F}"/>
          </ac:spMkLst>
        </pc:spChg>
      </pc:sldChg>
      <pc:sldChg chg="modSp">
        <pc:chgData name="Chloe Clarke (2401126)" userId="S::2401126@student.uwtsd.ac.uk::e8da4846-93bf-4fdc-9f21-5b847a5e98d0" providerId="AD" clId="Web-{8DF9CA57-F049-B3C0-CF88-AE2792EF1F49}" dt="2025-05-19T14:36:26.730" v="2342" actId="20577"/>
        <pc:sldMkLst>
          <pc:docMk/>
          <pc:sldMk cId="2222324472" sldId="308"/>
        </pc:sldMkLst>
        <pc:spChg chg="mod">
          <ac:chgData name="Chloe Clarke (2401126)" userId="S::2401126@student.uwtsd.ac.uk::e8da4846-93bf-4fdc-9f21-5b847a5e98d0" providerId="AD" clId="Web-{8DF9CA57-F049-B3C0-CF88-AE2792EF1F49}" dt="2025-05-19T14:36:26.730" v="2342" actId="20577"/>
          <ac:spMkLst>
            <pc:docMk/>
            <pc:sldMk cId="2222324472" sldId="308"/>
            <ac:spMk id="7" creationId="{FCF278E0-26E6-EECA-097C-9603C848A45C}"/>
          </ac:spMkLst>
        </pc:spChg>
      </pc:sldChg>
      <pc:sldChg chg="modSp">
        <pc:chgData name="Chloe Clarke (2401126)" userId="S::2401126@student.uwtsd.ac.uk::e8da4846-93bf-4fdc-9f21-5b847a5e98d0" providerId="AD" clId="Web-{8DF9CA57-F049-B3C0-CF88-AE2792EF1F49}" dt="2025-05-19T14:40:20.909" v="2397" actId="20577"/>
        <pc:sldMkLst>
          <pc:docMk/>
          <pc:sldMk cId="1966913227" sldId="309"/>
        </pc:sldMkLst>
        <pc:spChg chg="mod">
          <ac:chgData name="Chloe Clarke (2401126)" userId="S::2401126@student.uwtsd.ac.uk::e8da4846-93bf-4fdc-9f21-5b847a5e98d0" providerId="AD" clId="Web-{8DF9CA57-F049-B3C0-CF88-AE2792EF1F49}" dt="2025-05-19T14:40:20.909" v="2397" actId="20577"/>
          <ac:spMkLst>
            <pc:docMk/>
            <pc:sldMk cId="1966913227" sldId="309"/>
            <ac:spMk id="7" creationId="{042ECEBA-B319-887A-4AF0-45C4694DC286}"/>
          </ac:spMkLst>
        </pc:spChg>
      </pc:sldChg>
      <pc:sldChg chg="modSp">
        <pc:chgData name="Chloe Clarke (2401126)" userId="S::2401126@student.uwtsd.ac.uk::e8da4846-93bf-4fdc-9f21-5b847a5e98d0" providerId="AD" clId="Web-{8DF9CA57-F049-B3C0-CF88-AE2792EF1F49}" dt="2025-05-19T14:43:23.196" v="2461" actId="20577"/>
        <pc:sldMkLst>
          <pc:docMk/>
          <pc:sldMk cId="4230106960" sldId="310"/>
        </pc:sldMkLst>
        <pc:spChg chg="mod">
          <ac:chgData name="Chloe Clarke (2401126)" userId="S::2401126@student.uwtsd.ac.uk::e8da4846-93bf-4fdc-9f21-5b847a5e98d0" providerId="AD" clId="Web-{8DF9CA57-F049-B3C0-CF88-AE2792EF1F49}" dt="2025-05-19T14:43:23.196" v="2461" actId="20577"/>
          <ac:spMkLst>
            <pc:docMk/>
            <pc:sldMk cId="4230106960" sldId="310"/>
            <ac:spMk id="3" creationId="{41CF24BC-58D9-7F4D-060C-8C553CB2C8BA}"/>
          </ac:spMkLst>
        </pc:spChg>
      </pc:sldChg>
      <pc:sldChg chg="modSp">
        <pc:chgData name="Chloe Clarke (2401126)" userId="S::2401126@student.uwtsd.ac.uk::e8da4846-93bf-4fdc-9f21-5b847a5e98d0" providerId="AD" clId="Web-{8DF9CA57-F049-B3C0-CF88-AE2792EF1F49}" dt="2025-05-19T14:49:18.112" v="2541" actId="20577"/>
        <pc:sldMkLst>
          <pc:docMk/>
          <pc:sldMk cId="859909800" sldId="312"/>
        </pc:sldMkLst>
        <pc:spChg chg="mod">
          <ac:chgData name="Chloe Clarke (2401126)" userId="S::2401126@student.uwtsd.ac.uk::e8da4846-93bf-4fdc-9f21-5b847a5e98d0" providerId="AD" clId="Web-{8DF9CA57-F049-B3C0-CF88-AE2792EF1F49}" dt="2025-05-19T14:49:18.112" v="2541" actId="20577"/>
          <ac:spMkLst>
            <pc:docMk/>
            <pc:sldMk cId="859909800" sldId="312"/>
            <ac:spMk id="3" creationId="{DE597F60-88E2-C430-D52B-6604405AD55C}"/>
          </ac:spMkLst>
        </pc:spChg>
      </pc:sldChg>
      <pc:sldChg chg="modSp">
        <pc:chgData name="Chloe Clarke (2401126)" userId="S::2401126@student.uwtsd.ac.uk::e8da4846-93bf-4fdc-9f21-5b847a5e98d0" providerId="AD" clId="Web-{8DF9CA57-F049-B3C0-CF88-AE2792EF1F49}" dt="2025-05-19T14:41:22.708" v="2429" actId="14100"/>
        <pc:sldMkLst>
          <pc:docMk/>
          <pc:sldMk cId="3493253275" sldId="318"/>
        </pc:sldMkLst>
        <pc:spChg chg="mod">
          <ac:chgData name="Chloe Clarke (2401126)" userId="S::2401126@student.uwtsd.ac.uk::e8da4846-93bf-4fdc-9f21-5b847a5e98d0" providerId="AD" clId="Web-{8DF9CA57-F049-B3C0-CF88-AE2792EF1F49}" dt="2025-05-19T14:41:22.708" v="2429" actId="14100"/>
          <ac:spMkLst>
            <pc:docMk/>
            <pc:sldMk cId="3493253275" sldId="318"/>
            <ac:spMk id="3" creationId="{70D5CB44-391F-E1E9-7FE2-D71B13015F40}"/>
          </ac:spMkLst>
        </pc:spChg>
      </pc:sldChg>
      <pc:sldChg chg="modSp">
        <pc:chgData name="Chloe Clarke (2401126)" userId="S::2401126@student.uwtsd.ac.uk::e8da4846-93bf-4fdc-9f21-5b847a5e98d0" providerId="AD" clId="Web-{8DF9CA57-F049-B3C0-CF88-AE2792EF1F49}" dt="2025-05-19T15:55:53.637" v="2998" actId="20577"/>
        <pc:sldMkLst>
          <pc:docMk/>
          <pc:sldMk cId="3824668710" sldId="319"/>
        </pc:sldMkLst>
        <pc:spChg chg="mod">
          <ac:chgData name="Chloe Clarke (2401126)" userId="S::2401126@student.uwtsd.ac.uk::e8da4846-93bf-4fdc-9f21-5b847a5e98d0" providerId="AD" clId="Web-{8DF9CA57-F049-B3C0-CF88-AE2792EF1F49}" dt="2025-05-19T15:55:53.637" v="2998" actId="20577"/>
          <ac:spMkLst>
            <pc:docMk/>
            <pc:sldMk cId="3824668710" sldId="319"/>
            <ac:spMk id="3" creationId="{5783F1EF-2C0A-3E90-C38B-E63CFFFF793F}"/>
          </ac:spMkLst>
        </pc:spChg>
      </pc:sldChg>
      <pc:sldChg chg="modSp">
        <pc:chgData name="Chloe Clarke (2401126)" userId="S::2401126@student.uwtsd.ac.uk::e8da4846-93bf-4fdc-9f21-5b847a5e98d0" providerId="AD" clId="Web-{8DF9CA57-F049-B3C0-CF88-AE2792EF1F49}" dt="2025-05-19T15:59:38.362" v="3018" actId="20577"/>
        <pc:sldMkLst>
          <pc:docMk/>
          <pc:sldMk cId="2889189070" sldId="322"/>
        </pc:sldMkLst>
        <pc:spChg chg="mod">
          <ac:chgData name="Chloe Clarke (2401126)" userId="S::2401126@student.uwtsd.ac.uk::e8da4846-93bf-4fdc-9f21-5b847a5e98d0" providerId="AD" clId="Web-{8DF9CA57-F049-B3C0-CF88-AE2792EF1F49}" dt="2025-05-19T15:59:38.362" v="3018" actId="20577"/>
          <ac:spMkLst>
            <pc:docMk/>
            <pc:sldMk cId="2889189070" sldId="322"/>
            <ac:spMk id="3" creationId="{5495879A-17DF-4BC1-6683-05D4EC9D9384}"/>
          </ac:spMkLst>
        </pc:spChg>
      </pc:sldChg>
      <pc:sldChg chg="modSp">
        <pc:chgData name="Chloe Clarke (2401126)" userId="S::2401126@student.uwtsd.ac.uk::e8da4846-93bf-4fdc-9f21-5b847a5e98d0" providerId="AD" clId="Web-{8DF9CA57-F049-B3C0-CF88-AE2792EF1F49}" dt="2025-05-19T14:51:38.663" v="2590" actId="20577"/>
        <pc:sldMkLst>
          <pc:docMk/>
          <pc:sldMk cId="764553683" sldId="324"/>
        </pc:sldMkLst>
        <pc:spChg chg="mod">
          <ac:chgData name="Chloe Clarke (2401126)" userId="S::2401126@student.uwtsd.ac.uk::e8da4846-93bf-4fdc-9f21-5b847a5e98d0" providerId="AD" clId="Web-{8DF9CA57-F049-B3C0-CF88-AE2792EF1F49}" dt="2025-05-19T14:51:38.663" v="2590" actId="20577"/>
          <ac:spMkLst>
            <pc:docMk/>
            <pc:sldMk cId="764553683" sldId="324"/>
            <ac:spMk id="7" creationId="{B57D8577-DD3D-5602-F920-383D85C06689}"/>
          </ac:spMkLst>
        </pc:spChg>
      </pc:sldChg>
      <pc:sldChg chg="modSp">
        <pc:chgData name="Chloe Clarke (2401126)" userId="S::2401126@student.uwtsd.ac.uk::e8da4846-93bf-4fdc-9f21-5b847a5e98d0" providerId="AD" clId="Web-{8DF9CA57-F049-B3C0-CF88-AE2792EF1F49}" dt="2025-05-19T14:54:40.325" v="2672" actId="20577"/>
        <pc:sldMkLst>
          <pc:docMk/>
          <pc:sldMk cId="486480733" sldId="325"/>
        </pc:sldMkLst>
        <pc:spChg chg="mod">
          <ac:chgData name="Chloe Clarke (2401126)" userId="S::2401126@student.uwtsd.ac.uk::e8da4846-93bf-4fdc-9f21-5b847a5e98d0" providerId="AD" clId="Web-{8DF9CA57-F049-B3C0-CF88-AE2792EF1F49}" dt="2025-05-19T14:54:40.325" v="2672" actId="20577"/>
          <ac:spMkLst>
            <pc:docMk/>
            <pc:sldMk cId="486480733" sldId="325"/>
            <ac:spMk id="3" creationId="{03599144-2741-C354-485E-7E75EB07A5B8}"/>
          </ac:spMkLst>
        </pc:spChg>
      </pc:sldChg>
      <pc:sldChg chg="modSp">
        <pc:chgData name="Chloe Clarke (2401126)" userId="S::2401126@student.uwtsd.ac.uk::e8da4846-93bf-4fdc-9f21-5b847a5e98d0" providerId="AD" clId="Web-{8DF9CA57-F049-B3C0-CF88-AE2792EF1F49}" dt="2025-05-19T19:16:48.706" v="3031" actId="20577"/>
        <pc:sldMkLst>
          <pc:docMk/>
          <pc:sldMk cId="4045153544" sldId="326"/>
        </pc:sldMkLst>
        <pc:spChg chg="mod">
          <ac:chgData name="Chloe Clarke (2401126)" userId="S::2401126@student.uwtsd.ac.uk::e8da4846-93bf-4fdc-9f21-5b847a5e98d0" providerId="AD" clId="Web-{8DF9CA57-F049-B3C0-CF88-AE2792EF1F49}" dt="2025-05-19T19:16:48.706" v="3031" actId="20577"/>
          <ac:spMkLst>
            <pc:docMk/>
            <pc:sldMk cId="4045153544" sldId="326"/>
            <ac:spMk id="3" creationId="{1B0BACF6-F5B1-8649-B7F6-DA7F1336C60E}"/>
          </ac:spMkLst>
        </pc:spChg>
      </pc:sldChg>
      <pc:sldChg chg="modSp">
        <pc:chgData name="Chloe Clarke (2401126)" userId="S::2401126@student.uwtsd.ac.uk::e8da4846-93bf-4fdc-9f21-5b847a5e98d0" providerId="AD" clId="Web-{8DF9CA57-F049-B3C0-CF88-AE2792EF1F49}" dt="2025-05-19T14:59:49.084" v="2743" actId="20577"/>
        <pc:sldMkLst>
          <pc:docMk/>
          <pc:sldMk cId="693896434" sldId="327"/>
        </pc:sldMkLst>
        <pc:spChg chg="mod">
          <ac:chgData name="Chloe Clarke (2401126)" userId="S::2401126@student.uwtsd.ac.uk::e8da4846-93bf-4fdc-9f21-5b847a5e98d0" providerId="AD" clId="Web-{8DF9CA57-F049-B3C0-CF88-AE2792EF1F49}" dt="2025-05-19T14:59:49.084" v="2743" actId="20577"/>
          <ac:spMkLst>
            <pc:docMk/>
            <pc:sldMk cId="693896434" sldId="327"/>
            <ac:spMk id="3" creationId="{4A6D4A53-CE15-DFD8-82C0-9D1BD0E78824}"/>
          </ac:spMkLst>
        </pc:spChg>
      </pc:sldChg>
      <pc:sldChg chg="modSp">
        <pc:chgData name="Chloe Clarke (2401126)" userId="S::2401126@student.uwtsd.ac.uk::e8da4846-93bf-4fdc-9f21-5b847a5e98d0" providerId="AD" clId="Web-{8DF9CA57-F049-B3C0-CF88-AE2792EF1F49}" dt="2025-05-19T15:04:04.404" v="2806" actId="20577"/>
        <pc:sldMkLst>
          <pc:docMk/>
          <pc:sldMk cId="622903422" sldId="328"/>
        </pc:sldMkLst>
        <pc:spChg chg="mod">
          <ac:chgData name="Chloe Clarke (2401126)" userId="S::2401126@student.uwtsd.ac.uk::e8da4846-93bf-4fdc-9f21-5b847a5e98d0" providerId="AD" clId="Web-{8DF9CA57-F049-B3C0-CF88-AE2792EF1F49}" dt="2025-05-19T15:04:04.404" v="2806" actId="20577"/>
          <ac:spMkLst>
            <pc:docMk/>
            <pc:sldMk cId="622903422" sldId="328"/>
            <ac:spMk id="3" creationId="{DCA30090-FA64-8535-7747-B0CD5DE45001}"/>
          </ac:spMkLst>
        </pc:spChg>
      </pc:sldChg>
      <pc:sldChg chg="modSp">
        <pc:chgData name="Chloe Clarke (2401126)" userId="S::2401126@student.uwtsd.ac.uk::e8da4846-93bf-4fdc-9f21-5b847a5e98d0" providerId="AD" clId="Web-{8DF9CA57-F049-B3C0-CF88-AE2792EF1F49}" dt="2025-05-19T15:04:57.296" v="2820" actId="1076"/>
        <pc:sldMkLst>
          <pc:docMk/>
          <pc:sldMk cId="281148493" sldId="329"/>
        </pc:sldMkLst>
        <pc:spChg chg="mod">
          <ac:chgData name="Chloe Clarke (2401126)" userId="S::2401126@student.uwtsd.ac.uk::e8da4846-93bf-4fdc-9f21-5b847a5e98d0" providerId="AD" clId="Web-{8DF9CA57-F049-B3C0-CF88-AE2792EF1F49}" dt="2025-05-19T15:04:57.296" v="2820" actId="1076"/>
          <ac:spMkLst>
            <pc:docMk/>
            <pc:sldMk cId="281148493" sldId="329"/>
            <ac:spMk id="10" creationId="{C8273957-4E15-288C-08E3-52FE5F0B10A7}"/>
          </ac:spMkLst>
        </pc:spChg>
      </pc:sldChg>
      <pc:sldChg chg="delSp modSp">
        <pc:chgData name="Chloe Clarke (2401126)" userId="S::2401126@student.uwtsd.ac.uk::e8da4846-93bf-4fdc-9f21-5b847a5e98d0" providerId="AD" clId="Web-{8DF9CA57-F049-B3C0-CF88-AE2792EF1F49}" dt="2025-05-19T14:43:47.227" v="2465" actId="1076"/>
        <pc:sldMkLst>
          <pc:docMk/>
          <pc:sldMk cId="1288872393" sldId="330"/>
        </pc:sldMkLst>
        <pc:spChg chg="del mod">
          <ac:chgData name="Chloe Clarke (2401126)" userId="S::2401126@student.uwtsd.ac.uk::e8da4846-93bf-4fdc-9f21-5b847a5e98d0" providerId="AD" clId="Web-{8DF9CA57-F049-B3C0-CF88-AE2792EF1F49}" dt="2025-05-19T14:43:42.509" v="2464"/>
          <ac:spMkLst>
            <pc:docMk/>
            <pc:sldMk cId="1288872393" sldId="330"/>
            <ac:spMk id="17" creationId="{DEF0595D-6A65-6465-2527-FD38E427C9AC}"/>
          </ac:spMkLst>
        </pc:spChg>
        <pc:picChg chg="mod">
          <ac:chgData name="Chloe Clarke (2401126)" userId="S::2401126@student.uwtsd.ac.uk::e8da4846-93bf-4fdc-9f21-5b847a5e98d0" providerId="AD" clId="Web-{8DF9CA57-F049-B3C0-CF88-AE2792EF1F49}" dt="2025-05-19T14:43:47.227" v="2465" actId="1076"/>
          <ac:picMkLst>
            <pc:docMk/>
            <pc:sldMk cId="1288872393" sldId="330"/>
            <ac:picMk id="7" creationId="{7904EA2F-1490-AEEA-01B6-F681B153FF44}"/>
          </ac:picMkLst>
        </pc:picChg>
      </pc:sldChg>
      <pc:sldChg chg="modSp">
        <pc:chgData name="Chloe Clarke (2401126)" userId="S::2401126@student.uwtsd.ac.uk::e8da4846-93bf-4fdc-9f21-5b847a5e98d0" providerId="AD" clId="Web-{8DF9CA57-F049-B3C0-CF88-AE2792EF1F49}" dt="2025-05-19T16:32:15.866" v="3029" actId="20577"/>
        <pc:sldMkLst>
          <pc:docMk/>
          <pc:sldMk cId="955066864" sldId="332"/>
        </pc:sldMkLst>
        <pc:spChg chg="mod">
          <ac:chgData name="Chloe Clarke (2401126)" userId="S::2401126@student.uwtsd.ac.uk::e8da4846-93bf-4fdc-9f21-5b847a5e98d0" providerId="AD" clId="Web-{8DF9CA57-F049-B3C0-CF88-AE2792EF1F49}" dt="2025-05-19T16:30:38.691" v="3021" actId="20577"/>
          <ac:spMkLst>
            <pc:docMk/>
            <pc:sldMk cId="955066864" sldId="332"/>
            <ac:spMk id="7" creationId="{1F07264A-585B-DCA6-0F9B-EA5295FBA751}"/>
          </ac:spMkLst>
        </pc:spChg>
        <pc:spChg chg="mod">
          <ac:chgData name="Chloe Clarke (2401126)" userId="S::2401126@student.uwtsd.ac.uk::e8da4846-93bf-4fdc-9f21-5b847a5e98d0" providerId="AD" clId="Web-{8DF9CA57-F049-B3C0-CF88-AE2792EF1F49}" dt="2025-05-19T16:32:15.866" v="3029" actId="20577"/>
          <ac:spMkLst>
            <pc:docMk/>
            <pc:sldMk cId="955066864" sldId="332"/>
            <ac:spMk id="8" creationId="{6DD5FC80-472F-E67A-11FC-DB62A1B83574}"/>
          </ac:spMkLst>
        </pc:spChg>
      </pc:sldChg>
      <pc:sldChg chg="modSp">
        <pc:chgData name="Chloe Clarke (2401126)" userId="S::2401126@student.uwtsd.ac.uk::e8da4846-93bf-4fdc-9f21-5b847a5e98d0" providerId="AD" clId="Web-{8DF9CA57-F049-B3C0-CF88-AE2792EF1F49}" dt="2025-05-19T12:43:00.543" v="488" actId="20577"/>
        <pc:sldMkLst>
          <pc:docMk/>
          <pc:sldMk cId="1013156449" sldId="336"/>
        </pc:sldMkLst>
        <pc:spChg chg="mod">
          <ac:chgData name="Chloe Clarke (2401126)" userId="S::2401126@student.uwtsd.ac.uk::e8da4846-93bf-4fdc-9f21-5b847a5e98d0" providerId="AD" clId="Web-{8DF9CA57-F049-B3C0-CF88-AE2792EF1F49}" dt="2025-05-19T12:43:00.543" v="488" actId="20577"/>
          <ac:spMkLst>
            <pc:docMk/>
            <pc:sldMk cId="1013156449" sldId="336"/>
            <ac:spMk id="4" creationId="{1399C13B-EDD1-9187-7980-AEDD2C326AC6}"/>
          </ac:spMkLst>
        </pc:spChg>
      </pc:sldChg>
      <pc:sldChg chg="modSp">
        <pc:chgData name="Chloe Clarke (2401126)" userId="S::2401126@student.uwtsd.ac.uk::e8da4846-93bf-4fdc-9f21-5b847a5e98d0" providerId="AD" clId="Web-{8DF9CA57-F049-B3C0-CF88-AE2792EF1F49}" dt="2025-05-19T15:07:07.832" v="2845" actId="14100"/>
        <pc:sldMkLst>
          <pc:docMk/>
          <pc:sldMk cId="216673935" sldId="337"/>
        </pc:sldMkLst>
        <pc:spChg chg="mod">
          <ac:chgData name="Chloe Clarke (2401126)" userId="S::2401126@student.uwtsd.ac.uk::e8da4846-93bf-4fdc-9f21-5b847a5e98d0" providerId="AD" clId="Web-{8DF9CA57-F049-B3C0-CF88-AE2792EF1F49}" dt="2025-05-19T15:07:07.832" v="2845" actId="14100"/>
          <ac:spMkLst>
            <pc:docMk/>
            <pc:sldMk cId="216673935" sldId="337"/>
            <ac:spMk id="7" creationId="{C7395348-9412-C279-CA59-EC5D7EC8699D}"/>
          </ac:spMkLst>
        </pc:spChg>
        <pc:spChg chg="mod">
          <ac:chgData name="Chloe Clarke (2401126)" userId="S::2401126@student.uwtsd.ac.uk::e8da4846-93bf-4fdc-9f21-5b847a5e98d0" providerId="AD" clId="Web-{8DF9CA57-F049-B3C0-CF88-AE2792EF1F49}" dt="2025-05-19T12:42:49.543" v="481" actId="20577"/>
          <ac:spMkLst>
            <pc:docMk/>
            <pc:sldMk cId="216673935" sldId="337"/>
            <ac:spMk id="8" creationId="{E6986C5C-1D48-5385-5FD5-4660B684BFB7}"/>
          </ac:spMkLst>
        </pc:spChg>
      </pc:sldChg>
      <pc:sldChg chg="addSp delSp modSp new mod modClrScheme chgLayout">
        <pc:chgData name="Chloe Clarke (2401126)" userId="S::2401126@student.uwtsd.ac.uk::e8da4846-93bf-4fdc-9f21-5b847a5e98d0" providerId="AD" clId="Web-{8DF9CA57-F049-B3C0-CF88-AE2792EF1F49}" dt="2025-05-19T15:07:37.957" v="2849" actId="20577"/>
        <pc:sldMkLst>
          <pc:docMk/>
          <pc:sldMk cId="124100063" sldId="338"/>
        </pc:sldMkLst>
        <pc:spChg chg="mod">
          <ac:chgData name="Chloe Clarke (2401126)" userId="S::2401126@student.uwtsd.ac.uk::e8da4846-93bf-4fdc-9f21-5b847a5e98d0" providerId="AD" clId="Web-{8DF9CA57-F049-B3C0-CF88-AE2792EF1F49}" dt="2025-05-19T13:21:14.267" v="1097"/>
          <ac:spMkLst>
            <pc:docMk/>
            <pc:sldMk cId="124100063" sldId="338"/>
            <ac:spMk id="2" creationId="{5C191897-6D6A-A5B1-A38A-D7D241EB5088}"/>
          </ac:spMkLst>
        </pc:spChg>
        <pc:spChg chg="del">
          <ac:chgData name="Chloe Clarke (2401126)" userId="S::2401126@student.uwtsd.ac.uk::e8da4846-93bf-4fdc-9f21-5b847a5e98d0" providerId="AD" clId="Web-{8DF9CA57-F049-B3C0-CF88-AE2792EF1F49}" dt="2025-05-19T12:00:49.860" v="377"/>
          <ac:spMkLst>
            <pc:docMk/>
            <pc:sldMk cId="124100063" sldId="338"/>
            <ac:spMk id="3" creationId="{D11F931B-883A-BBDC-F762-DD19165CEE0F}"/>
          </ac:spMkLst>
        </pc:spChg>
        <pc:spChg chg="add mod">
          <ac:chgData name="Chloe Clarke (2401126)" userId="S::2401126@student.uwtsd.ac.uk::e8da4846-93bf-4fdc-9f21-5b847a5e98d0" providerId="AD" clId="Web-{8DF9CA57-F049-B3C0-CF88-AE2792EF1F49}" dt="2025-05-19T15:07:37.957" v="2849" actId="20577"/>
          <ac:spMkLst>
            <pc:docMk/>
            <pc:sldMk cId="124100063" sldId="338"/>
            <ac:spMk id="4" creationId="{CB412E83-C197-1FF9-98A0-B4D0DE9766F8}"/>
          </ac:spMkLst>
        </pc:spChg>
        <pc:spChg chg="add mod">
          <ac:chgData name="Chloe Clarke (2401126)" userId="S::2401126@student.uwtsd.ac.uk::e8da4846-93bf-4fdc-9f21-5b847a5e98d0" providerId="AD" clId="Web-{8DF9CA57-F049-B3C0-CF88-AE2792EF1F49}" dt="2025-05-19T13:21:48.175" v="1101" actId="1076"/>
          <ac:spMkLst>
            <pc:docMk/>
            <pc:sldMk cId="124100063" sldId="338"/>
            <ac:spMk id="5" creationId="{A466AE3A-4B6B-6254-9589-7C05C3404C5B}"/>
          </ac:spMkLst>
        </pc:spChg>
        <pc:spChg chg="add mod">
          <ac:chgData name="Chloe Clarke (2401126)" userId="S::2401126@student.uwtsd.ac.uk::e8da4846-93bf-4fdc-9f21-5b847a5e98d0" providerId="AD" clId="Web-{8DF9CA57-F049-B3C0-CF88-AE2792EF1F49}" dt="2025-05-19T13:21:14.267" v="1097"/>
          <ac:spMkLst>
            <pc:docMk/>
            <pc:sldMk cId="124100063" sldId="338"/>
            <ac:spMk id="9" creationId="{957D55D1-00FE-A26F-EFF5-17BE83336F8F}"/>
          </ac:spMkLst>
        </pc:spChg>
        <pc:picChg chg="add mod">
          <ac:chgData name="Chloe Clarke (2401126)" userId="S::2401126@student.uwtsd.ac.uk::e8da4846-93bf-4fdc-9f21-5b847a5e98d0" providerId="AD" clId="Web-{8DF9CA57-F049-B3C0-CF88-AE2792EF1F49}" dt="2025-05-19T13:21:14.267" v="1097"/>
          <ac:picMkLst>
            <pc:docMk/>
            <pc:sldMk cId="124100063" sldId="338"/>
            <ac:picMk id="3" creationId="{41FA268F-2D88-1C26-C171-C676CFE75AC4}"/>
          </ac:picMkLst>
        </pc:picChg>
      </pc:sldChg>
      <pc:sldChg chg="new del">
        <pc:chgData name="Chloe Clarke (2401126)" userId="S::2401126@student.uwtsd.ac.uk::e8da4846-93bf-4fdc-9f21-5b847a5e98d0" providerId="AD" clId="Web-{8DF9CA57-F049-B3C0-CF88-AE2792EF1F49}" dt="2025-05-19T13:22:30.629" v="1103"/>
        <pc:sldMkLst>
          <pc:docMk/>
          <pc:sldMk cId="2731020270" sldId="339"/>
        </pc:sldMkLst>
      </pc:sldChg>
      <pc:sldChg chg="addSp modSp new">
        <pc:chgData name="Chloe Clarke (2401126)" userId="S::2401126@student.uwtsd.ac.uk::e8da4846-93bf-4fdc-9f21-5b847a5e98d0" providerId="AD" clId="Web-{8DF9CA57-F049-B3C0-CF88-AE2792EF1F49}" dt="2025-05-19T13:45:41.546" v="1472" actId="1076"/>
        <pc:sldMkLst>
          <pc:docMk/>
          <pc:sldMk cId="3901407308" sldId="339"/>
        </pc:sldMkLst>
        <pc:spChg chg="add mod">
          <ac:chgData name="Chloe Clarke (2401126)" userId="S::2401126@student.uwtsd.ac.uk::e8da4846-93bf-4fdc-9f21-5b847a5e98d0" providerId="AD" clId="Web-{8DF9CA57-F049-B3C0-CF88-AE2792EF1F49}" dt="2025-05-19T13:35:59.794" v="1214" actId="14100"/>
          <ac:spMkLst>
            <pc:docMk/>
            <pc:sldMk cId="3901407308" sldId="339"/>
            <ac:spMk id="3" creationId="{A3057D47-D373-E23A-FE6B-B08806EB9AFD}"/>
          </ac:spMkLst>
        </pc:spChg>
        <pc:spChg chg="add mod">
          <ac:chgData name="Chloe Clarke (2401126)" userId="S::2401126@student.uwtsd.ac.uk::e8da4846-93bf-4fdc-9f21-5b847a5e98d0" providerId="AD" clId="Web-{8DF9CA57-F049-B3C0-CF88-AE2792EF1F49}" dt="2025-05-19T13:37:49.813" v="1240" actId="1076"/>
          <ac:spMkLst>
            <pc:docMk/>
            <pc:sldMk cId="3901407308" sldId="339"/>
            <ac:spMk id="8" creationId="{2627FD79-A031-DBB6-CE01-5D5734793D3B}"/>
          </ac:spMkLst>
        </pc:spChg>
        <pc:spChg chg="add mod">
          <ac:chgData name="Chloe Clarke (2401126)" userId="S::2401126@student.uwtsd.ac.uk::e8da4846-93bf-4fdc-9f21-5b847a5e98d0" providerId="AD" clId="Web-{8DF9CA57-F049-B3C0-CF88-AE2792EF1F49}" dt="2025-05-19T13:37:09.374" v="1231" actId="1076"/>
          <ac:spMkLst>
            <pc:docMk/>
            <pc:sldMk cId="3901407308" sldId="339"/>
            <ac:spMk id="9" creationId="{C4B5DF31-52F9-B912-17A7-2005F83411F4}"/>
          </ac:spMkLst>
        </pc:spChg>
        <pc:spChg chg="add mod">
          <ac:chgData name="Chloe Clarke (2401126)" userId="S::2401126@student.uwtsd.ac.uk::e8da4846-93bf-4fdc-9f21-5b847a5e98d0" providerId="AD" clId="Web-{8DF9CA57-F049-B3C0-CF88-AE2792EF1F49}" dt="2025-05-19T13:37:27.234" v="1235" actId="1076"/>
          <ac:spMkLst>
            <pc:docMk/>
            <pc:sldMk cId="3901407308" sldId="339"/>
            <ac:spMk id="10" creationId="{188F05B4-C5BD-9EE5-10A5-294DE784EDCD}"/>
          </ac:spMkLst>
        </pc:spChg>
        <pc:spChg chg="add mod">
          <ac:chgData name="Chloe Clarke (2401126)" userId="S::2401126@student.uwtsd.ac.uk::e8da4846-93bf-4fdc-9f21-5b847a5e98d0" providerId="AD" clId="Web-{8DF9CA57-F049-B3C0-CF88-AE2792EF1F49}" dt="2025-05-19T13:37:56.297" v="1242" actId="1076"/>
          <ac:spMkLst>
            <pc:docMk/>
            <pc:sldMk cId="3901407308" sldId="339"/>
            <ac:spMk id="13" creationId="{5F0F46BE-FAB8-ECFE-8E2C-985FCA46D5B5}"/>
          </ac:spMkLst>
        </pc:spChg>
        <pc:spChg chg="add mod">
          <ac:chgData name="Chloe Clarke (2401126)" userId="S::2401126@student.uwtsd.ac.uk::e8da4846-93bf-4fdc-9f21-5b847a5e98d0" providerId="AD" clId="Web-{8DF9CA57-F049-B3C0-CF88-AE2792EF1F49}" dt="2025-05-19T13:37:32.093" v="1236" actId="1076"/>
          <ac:spMkLst>
            <pc:docMk/>
            <pc:sldMk cId="3901407308" sldId="339"/>
            <ac:spMk id="14" creationId="{05218B41-35FC-9511-03CB-A3D810022459}"/>
          </ac:spMkLst>
        </pc:spChg>
        <pc:spChg chg="add mod">
          <ac:chgData name="Chloe Clarke (2401126)" userId="S::2401126@student.uwtsd.ac.uk::e8da4846-93bf-4fdc-9f21-5b847a5e98d0" providerId="AD" clId="Web-{8DF9CA57-F049-B3C0-CF88-AE2792EF1F49}" dt="2025-05-19T13:37:13.593" v="1232" actId="1076"/>
          <ac:spMkLst>
            <pc:docMk/>
            <pc:sldMk cId="3901407308" sldId="339"/>
            <ac:spMk id="15" creationId="{08355C4F-5C12-7091-841E-6C62A5204840}"/>
          </ac:spMkLst>
        </pc:spChg>
        <pc:spChg chg="add mod">
          <ac:chgData name="Chloe Clarke (2401126)" userId="S::2401126@student.uwtsd.ac.uk::e8da4846-93bf-4fdc-9f21-5b847a5e98d0" providerId="AD" clId="Web-{8DF9CA57-F049-B3C0-CF88-AE2792EF1F49}" dt="2025-05-19T13:42:00.367" v="1460" actId="20577"/>
          <ac:spMkLst>
            <pc:docMk/>
            <pc:sldMk cId="3901407308" sldId="339"/>
            <ac:spMk id="16" creationId="{9934ABF4-3FAD-FB7D-E053-65135B2F9545}"/>
          </ac:spMkLst>
        </pc:spChg>
        <pc:spChg chg="add mod">
          <ac:chgData name="Chloe Clarke (2401126)" userId="S::2401126@student.uwtsd.ac.uk::e8da4846-93bf-4fdc-9f21-5b847a5e98d0" providerId="AD" clId="Web-{8DF9CA57-F049-B3C0-CF88-AE2792EF1F49}" dt="2025-05-19T13:41:00.600" v="1452" actId="20577"/>
          <ac:spMkLst>
            <pc:docMk/>
            <pc:sldMk cId="3901407308" sldId="339"/>
            <ac:spMk id="17" creationId="{97BB6F7A-7F25-B64A-7FCE-87F90A57616C}"/>
          </ac:spMkLst>
        </pc:spChg>
        <pc:picChg chg="add mod">
          <ac:chgData name="Chloe Clarke (2401126)" userId="S::2401126@student.uwtsd.ac.uk::e8da4846-93bf-4fdc-9f21-5b847a5e98d0" providerId="AD" clId="Web-{8DF9CA57-F049-B3C0-CF88-AE2792EF1F49}" dt="2025-05-19T13:38:09.220" v="1246" actId="1076"/>
          <ac:picMkLst>
            <pc:docMk/>
            <pc:sldMk cId="3901407308" sldId="339"/>
            <ac:picMk id="4" creationId="{25946247-37B1-0649-6E35-FC3DD14C0D4F}"/>
          </ac:picMkLst>
        </pc:picChg>
        <pc:picChg chg="add mod">
          <ac:chgData name="Chloe Clarke (2401126)" userId="S::2401126@student.uwtsd.ac.uk::e8da4846-93bf-4fdc-9f21-5b847a5e98d0" providerId="AD" clId="Web-{8DF9CA57-F049-B3C0-CF88-AE2792EF1F49}" dt="2025-05-19T13:36:58.983" v="1228" actId="1076"/>
          <ac:picMkLst>
            <pc:docMk/>
            <pc:sldMk cId="3901407308" sldId="339"/>
            <ac:picMk id="5" creationId="{567288AC-F8B0-C9BB-4257-A151F1CA0A76}"/>
          </ac:picMkLst>
        </pc:picChg>
        <pc:picChg chg="add mod">
          <ac:chgData name="Chloe Clarke (2401126)" userId="S::2401126@student.uwtsd.ac.uk::e8da4846-93bf-4fdc-9f21-5b847a5e98d0" providerId="AD" clId="Web-{8DF9CA57-F049-B3C0-CF88-AE2792EF1F49}" dt="2025-05-19T13:37:42.187" v="1239" actId="1076"/>
          <ac:picMkLst>
            <pc:docMk/>
            <pc:sldMk cId="3901407308" sldId="339"/>
            <ac:picMk id="6" creationId="{D7446980-C06C-88E0-1477-5322364ED4D8}"/>
          </ac:picMkLst>
        </pc:picChg>
        <pc:picChg chg="add mod">
          <ac:chgData name="Chloe Clarke (2401126)" userId="S::2401126@student.uwtsd.ac.uk::e8da4846-93bf-4fdc-9f21-5b847a5e98d0" providerId="AD" clId="Web-{8DF9CA57-F049-B3C0-CF88-AE2792EF1F49}" dt="2025-05-19T13:37:39.703" v="1238" actId="1076"/>
          <ac:picMkLst>
            <pc:docMk/>
            <pc:sldMk cId="3901407308" sldId="339"/>
            <ac:picMk id="7" creationId="{77926E7C-9389-2DA3-78E8-D497D265061F}"/>
          </ac:picMkLst>
        </pc:picChg>
        <pc:picChg chg="add mod">
          <ac:chgData name="Chloe Clarke (2401126)" userId="S::2401126@student.uwtsd.ac.uk::e8da4846-93bf-4fdc-9f21-5b847a5e98d0" providerId="AD" clId="Web-{8DF9CA57-F049-B3C0-CF88-AE2792EF1F49}" dt="2025-05-19T13:37:23.359" v="1234" actId="1076"/>
          <ac:picMkLst>
            <pc:docMk/>
            <pc:sldMk cId="3901407308" sldId="339"/>
            <ac:picMk id="11" creationId="{52A007CE-1890-16A6-632D-CF1942A6458E}"/>
          </ac:picMkLst>
        </pc:picChg>
        <pc:picChg chg="add mod">
          <ac:chgData name="Chloe Clarke (2401126)" userId="S::2401126@student.uwtsd.ac.uk::e8da4846-93bf-4fdc-9f21-5b847a5e98d0" providerId="AD" clId="Web-{8DF9CA57-F049-B3C0-CF88-AE2792EF1F49}" dt="2025-05-19T13:36:56.561" v="1227" actId="14100"/>
          <ac:picMkLst>
            <pc:docMk/>
            <pc:sldMk cId="3901407308" sldId="339"/>
            <ac:picMk id="12" creationId="{5E6FEECD-B1BA-2D14-D7ED-991213BD14EF}"/>
          </ac:picMkLst>
        </pc:picChg>
        <pc:picChg chg="add mod">
          <ac:chgData name="Chloe Clarke (2401126)" userId="S::2401126@student.uwtsd.ac.uk::e8da4846-93bf-4fdc-9f21-5b847a5e98d0" providerId="AD" clId="Web-{8DF9CA57-F049-B3C0-CF88-AE2792EF1F49}" dt="2025-05-19T13:45:24.592" v="1469" actId="1076"/>
          <ac:picMkLst>
            <pc:docMk/>
            <pc:sldMk cId="3901407308" sldId="339"/>
            <ac:picMk id="18" creationId="{DCFD654A-C7C1-4724-3F4A-A4C062D4E0CF}"/>
          </ac:picMkLst>
        </pc:picChg>
        <pc:picChg chg="add mod">
          <ac:chgData name="Chloe Clarke (2401126)" userId="S::2401126@student.uwtsd.ac.uk::e8da4846-93bf-4fdc-9f21-5b847a5e98d0" providerId="AD" clId="Web-{8DF9CA57-F049-B3C0-CF88-AE2792EF1F49}" dt="2025-05-19T13:45:41.546" v="1472" actId="1076"/>
          <ac:picMkLst>
            <pc:docMk/>
            <pc:sldMk cId="3901407308" sldId="339"/>
            <ac:picMk id="19" creationId="{BF1DD9AC-DFD1-6FFC-8541-9F92527C8FFD}"/>
          </ac:picMkLst>
        </pc:picChg>
      </pc:sldChg>
      <pc:sldChg chg="addSp delSp modSp new">
        <pc:chgData name="Chloe Clarke (2401126)" userId="S::2401126@student.uwtsd.ac.uk::e8da4846-93bf-4fdc-9f21-5b847a5e98d0" providerId="AD" clId="Web-{8DF9CA57-F049-B3C0-CF88-AE2792EF1F49}" dt="2025-05-19T13:53:50.498" v="1624" actId="1076"/>
        <pc:sldMkLst>
          <pc:docMk/>
          <pc:sldMk cId="1356901628" sldId="340"/>
        </pc:sldMkLst>
        <pc:spChg chg="add mod">
          <ac:chgData name="Chloe Clarke (2401126)" userId="S::2401126@student.uwtsd.ac.uk::e8da4846-93bf-4fdc-9f21-5b847a5e98d0" providerId="AD" clId="Web-{8DF9CA57-F049-B3C0-CF88-AE2792EF1F49}" dt="2025-05-19T13:42:29.915" v="1464" actId="20577"/>
          <ac:spMkLst>
            <pc:docMk/>
            <pc:sldMk cId="1356901628" sldId="340"/>
            <ac:spMk id="3" creationId="{46CE7EA5-A503-296A-7DD1-D8E45EFC770E}"/>
          </ac:spMkLst>
        </pc:spChg>
        <pc:spChg chg="add mod">
          <ac:chgData name="Chloe Clarke (2401126)" userId="S::2401126@student.uwtsd.ac.uk::e8da4846-93bf-4fdc-9f21-5b847a5e98d0" providerId="AD" clId="Web-{8DF9CA57-F049-B3C0-CF88-AE2792EF1F49}" dt="2025-05-19T13:51:34.322" v="1486" actId="1076"/>
          <ac:spMkLst>
            <pc:docMk/>
            <pc:sldMk cId="1356901628" sldId="340"/>
            <ac:spMk id="6" creationId="{F4EA161C-7023-F461-3286-E74CDD39904F}"/>
          </ac:spMkLst>
        </pc:spChg>
        <pc:spChg chg="add mod">
          <ac:chgData name="Chloe Clarke (2401126)" userId="S::2401126@student.uwtsd.ac.uk::e8da4846-93bf-4fdc-9f21-5b847a5e98d0" providerId="AD" clId="Web-{8DF9CA57-F049-B3C0-CF88-AE2792EF1F49}" dt="2025-05-19T13:51:28.243" v="1485" actId="1076"/>
          <ac:spMkLst>
            <pc:docMk/>
            <pc:sldMk cId="1356901628" sldId="340"/>
            <ac:spMk id="8" creationId="{666BE06C-E86D-66DE-ECC0-11021A29D64A}"/>
          </ac:spMkLst>
        </pc:spChg>
        <pc:spChg chg="add mod">
          <ac:chgData name="Chloe Clarke (2401126)" userId="S::2401126@student.uwtsd.ac.uk::e8da4846-93bf-4fdc-9f21-5b847a5e98d0" providerId="AD" clId="Web-{8DF9CA57-F049-B3C0-CF88-AE2792EF1F49}" dt="2025-05-19T13:52:31.136" v="1561" actId="14100"/>
          <ac:spMkLst>
            <pc:docMk/>
            <pc:sldMk cId="1356901628" sldId="340"/>
            <ac:spMk id="9" creationId="{0AD281E7-C34B-35B9-1B84-A90443C5E603}"/>
          </ac:spMkLst>
        </pc:spChg>
        <pc:spChg chg="add mod">
          <ac:chgData name="Chloe Clarke (2401126)" userId="S::2401126@student.uwtsd.ac.uk::e8da4846-93bf-4fdc-9f21-5b847a5e98d0" providerId="AD" clId="Web-{8DF9CA57-F049-B3C0-CF88-AE2792EF1F49}" dt="2025-05-19T13:53:11.106" v="1620" actId="20577"/>
          <ac:spMkLst>
            <pc:docMk/>
            <pc:sldMk cId="1356901628" sldId="340"/>
            <ac:spMk id="10" creationId="{12C13663-7B0C-ED40-E781-1BD2950D8DBB}"/>
          </ac:spMkLst>
        </pc:spChg>
        <pc:picChg chg="add mod">
          <ac:chgData name="Chloe Clarke (2401126)" userId="S::2401126@student.uwtsd.ac.uk::e8da4846-93bf-4fdc-9f21-5b847a5e98d0" providerId="AD" clId="Web-{8DF9CA57-F049-B3C0-CF88-AE2792EF1F49}" dt="2025-05-19T13:50:35.101" v="1475" actId="14100"/>
          <ac:picMkLst>
            <pc:docMk/>
            <pc:sldMk cId="1356901628" sldId="340"/>
            <ac:picMk id="4" creationId="{6D60A4C0-1372-C228-D949-2A02D1577E4E}"/>
          </ac:picMkLst>
        </pc:picChg>
        <pc:picChg chg="add mod">
          <ac:chgData name="Chloe Clarke (2401126)" userId="S::2401126@student.uwtsd.ac.uk::e8da4846-93bf-4fdc-9f21-5b847a5e98d0" providerId="AD" clId="Web-{8DF9CA57-F049-B3C0-CF88-AE2792EF1F49}" dt="2025-05-19T13:51:03.477" v="1480" actId="14100"/>
          <ac:picMkLst>
            <pc:docMk/>
            <pc:sldMk cId="1356901628" sldId="340"/>
            <ac:picMk id="5" creationId="{41724E49-A6C8-DB12-3ADC-3FBAFD252FE0}"/>
          </ac:picMkLst>
        </pc:picChg>
        <pc:picChg chg="add del mod">
          <ac:chgData name="Chloe Clarke (2401126)" userId="S::2401126@student.uwtsd.ac.uk::e8da4846-93bf-4fdc-9f21-5b847a5e98d0" providerId="AD" clId="Web-{8DF9CA57-F049-B3C0-CF88-AE2792EF1F49}" dt="2025-05-19T13:51:23.962" v="1483"/>
          <ac:picMkLst>
            <pc:docMk/>
            <pc:sldMk cId="1356901628" sldId="340"/>
            <ac:picMk id="7" creationId="{E2BDAF7F-E18C-2AEC-4EE6-C0CCFA33AE8C}"/>
          </ac:picMkLst>
        </pc:picChg>
        <pc:picChg chg="add mod">
          <ac:chgData name="Chloe Clarke (2401126)" userId="S::2401126@student.uwtsd.ac.uk::e8da4846-93bf-4fdc-9f21-5b847a5e98d0" providerId="AD" clId="Web-{8DF9CA57-F049-B3C0-CF88-AE2792EF1F49}" dt="2025-05-19T13:53:50.498" v="1624" actId="1076"/>
          <ac:picMkLst>
            <pc:docMk/>
            <pc:sldMk cId="1356901628" sldId="340"/>
            <ac:picMk id="12" creationId="{143E5BCB-078A-9A3C-C3ED-5B598F6405F0}"/>
          </ac:picMkLst>
        </pc:picChg>
      </pc:sldChg>
      <pc:sldChg chg="addSp modSp new">
        <pc:chgData name="Chloe Clarke (2401126)" userId="S::2401126@student.uwtsd.ac.uk::e8da4846-93bf-4fdc-9f21-5b847a5e98d0" providerId="AD" clId="Web-{8DF9CA57-F049-B3C0-CF88-AE2792EF1F49}" dt="2025-05-19T13:57:45.614" v="1830" actId="1076"/>
        <pc:sldMkLst>
          <pc:docMk/>
          <pc:sldMk cId="4005802905" sldId="341"/>
        </pc:sldMkLst>
        <pc:spChg chg="add mod">
          <ac:chgData name="Chloe Clarke (2401126)" userId="S::2401126@student.uwtsd.ac.uk::e8da4846-93bf-4fdc-9f21-5b847a5e98d0" providerId="AD" clId="Web-{8DF9CA57-F049-B3C0-CF88-AE2792EF1F49}" dt="2025-05-19T13:54:32.655" v="1629" actId="20577"/>
          <ac:spMkLst>
            <pc:docMk/>
            <pc:sldMk cId="4005802905" sldId="341"/>
            <ac:spMk id="3" creationId="{D0BE33DD-1D75-96DF-0D9D-DCC4E0868AEF}"/>
          </ac:spMkLst>
        </pc:spChg>
        <pc:spChg chg="add mod">
          <ac:chgData name="Chloe Clarke (2401126)" userId="S::2401126@student.uwtsd.ac.uk::e8da4846-93bf-4fdc-9f21-5b847a5e98d0" providerId="AD" clId="Web-{8DF9CA57-F049-B3C0-CF88-AE2792EF1F49}" dt="2025-05-19T13:56:10.502" v="1731" actId="14100"/>
          <ac:spMkLst>
            <pc:docMk/>
            <pc:sldMk cId="4005802905" sldId="341"/>
            <ac:spMk id="5" creationId="{390C8A3E-0725-F257-3B9B-22908B5534E1}"/>
          </ac:spMkLst>
        </pc:spChg>
        <pc:spChg chg="add mod">
          <ac:chgData name="Chloe Clarke (2401126)" userId="S::2401126@student.uwtsd.ac.uk::e8da4846-93bf-4fdc-9f21-5b847a5e98d0" providerId="AD" clId="Web-{8DF9CA57-F049-B3C0-CF88-AE2792EF1F49}" dt="2025-05-19T13:57:45.614" v="1830" actId="1076"/>
          <ac:spMkLst>
            <pc:docMk/>
            <pc:sldMk cId="4005802905" sldId="341"/>
            <ac:spMk id="7" creationId="{FA2F572C-0C91-0716-8077-93DBC33862FC}"/>
          </ac:spMkLst>
        </pc:spChg>
        <pc:picChg chg="add mod">
          <ac:chgData name="Chloe Clarke (2401126)" userId="S::2401126@student.uwtsd.ac.uk::e8da4846-93bf-4fdc-9f21-5b847a5e98d0" providerId="AD" clId="Web-{8DF9CA57-F049-B3C0-CF88-AE2792EF1F49}" dt="2025-05-19T13:56:47.925" v="1735" actId="1076"/>
          <ac:picMkLst>
            <pc:docMk/>
            <pc:sldMk cId="4005802905" sldId="341"/>
            <ac:picMk id="4" creationId="{BD01405C-26C1-D218-3932-E1B6E26FB83F}"/>
          </ac:picMkLst>
        </pc:picChg>
        <pc:picChg chg="add mod">
          <ac:chgData name="Chloe Clarke (2401126)" userId="S::2401126@student.uwtsd.ac.uk::e8da4846-93bf-4fdc-9f21-5b847a5e98d0" providerId="AD" clId="Web-{8DF9CA57-F049-B3C0-CF88-AE2792EF1F49}" dt="2025-05-19T13:56:42.690" v="1733" actId="1076"/>
          <ac:picMkLst>
            <pc:docMk/>
            <pc:sldMk cId="4005802905" sldId="341"/>
            <ac:picMk id="6" creationId="{1DF36B74-FBA8-2C7A-F617-4978A039510D}"/>
          </ac:picMkLst>
        </pc:picChg>
      </pc:sldChg>
      <pc:sldChg chg="addSp delSp new del">
        <pc:chgData name="Chloe Clarke (2401126)" userId="S::2401126@student.uwtsd.ac.uk::e8da4846-93bf-4fdc-9f21-5b847a5e98d0" providerId="AD" clId="Web-{8DF9CA57-F049-B3C0-CF88-AE2792EF1F49}" dt="2025-05-19T14:00:02.899" v="1850"/>
        <pc:sldMkLst>
          <pc:docMk/>
          <pc:sldMk cId="238151050" sldId="342"/>
        </pc:sldMkLst>
        <pc:spChg chg="add">
          <ac:chgData name="Chloe Clarke (2401126)" userId="S::2401126@student.uwtsd.ac.uk::e8da4846-93bf-4fdc-9f21-5b847a5e98d0" providerId="AD" clId="Web-{8DF9CA57-F049-B3C0-CF88-AE2792EF1F49}" dt="2025-05-19T13:58:31.881" v="1832"/>
          <ac:spMkLst>
            <pc:docMk/>
            <pc:sldMk cId="238151050" sldId="342"/>
            <ac:spMk id="3" creationId="{BED45E1F-9247-FE7B-40C3-604793727B53}"/>
          </ac:spMkLst>
        </pc:spChg>
        <pc:spChg chg="add">
          <ac:chgData name="Chloe Clarke (2401126)" userId="S::2401126@student.uwtsd.ac.uk::e8da4846-93bf-4fdc-9f21-5b847a5e98d0" providerId="AD" clId="Web-{8DF9CA57-F049-B3C0-CF88-AE2792EF1F49}" dt="2025-05-19T13:58:31.975" v="1833"/>
          <ac:spMkLst>
            <pc:docMk/>
            <pc:sldMk cId="238151050" sldId="342"/>
            <ac:spMk id="4" creationId="{3CC4B22F-E431-0BDB-454F-D3760A35CF56}"/>
          </ac:spMkLst>
        </pc:spChg>
        <pc:spChg chg="add del">
          <ac:chgData name="Chloe Clarke (2401126)" userId="S::2401126@student.uwtsd.ac.uk::e8da4846-93bf-4fdc-9f21-5b847a5e98d0" providerId="AD" clId="Web-{8DF9CA57-F049-B3C0-CF88-AE2792EF1F49}" dt="2025-05-19T13:58:37.241" v="1835"/>
          <ac:spMkLst>
            <pc:docMk/>
            <pc:sldMk cId="238151050" sldId="342"/>
            <ac:spMk id="5" creationId="{0E2789EB-DCC3-85D1-31D4-3162DF71EDC4}"/>
          </ac:spMkLst>
        </pc:spChg>
      </pc:sldChg>
      <pc:sldChg chg="addSp modSp new">
        <pc:chgData name="Chloe Clarke (2401126)" userId="S::2401126@student.uwtsd.ac.uk::e8da4846-93bf-4fdc-9f21-5b847a5e98d0" providerId="AD" clId="Web-{8DF9CA57-F049-B3C0-CF88-AE2792EF1F49}" dt="2025-05-19T14:15:42.006" v="2213" actId="20577"/>
        <pc:sldMkLst>
          <pc:docMk/>
          <pc:sldMk cId="860212102" sldId="342"/>
        </pc:sldMkLst>
        <pc:spChg chg="add mod">
          <ac:chgData name="Chloe Clarke (2401126)" userId="S::2401126@student.uwtsd.ac.uk::e8da4846-93bf-4fdc-9f21-5b847a5e98d0" providerId="AD" clId="Web-{8DF9CA57-F049-B3C0-CF88-AE2792EF1F49}" dt="2025-05-19T14:07:54.882" v="1867" actId="14100"/>
          <ac:spMkLst>
            <pc:docMk/>
            <pc:sldMk cId="860212102" sldId="342"/>
            <ac:spMk id="3" creationId="{61EEE2EE-3718-37CC-C7EF-7B6DBC792D38}"/>
          </ac:spMkLst>
        </pc:spChg>
        <pc:spChg chg="add mod">
          <ac:chgData name="Chloe Clarke (2401126)" userId="S::2401126@student.uwtsd.ac.uk::e8da4846-93bf-4fdc-9f21-5b847a5e98d0" providerId="AD" clId="Web-{8DF9CA57-F049-B3C0-CF88-AE2792EF1F49}" dt="2025-05-19T14:15:42.006" v="2213" actId="20577"/>
          <ac:spMkLst>
            <pc:docMk/>
            <pc:sldMk cId="860212102" sldId="342"/>
            <ac:spMk id="4" creationId="{4070AD68-1A55-B7AA-6358-5ABC7415856F}"/>
          </ac:spMkLst>
        </pc:spChg>
      </pc:sldChg>
      <pc:sldChg chg="addSp modSp new">
        <pc:chgData name="Chloe Clarke (2401126)" userId="S::2401126@student.uwtsd.ac.uk::e8da4846-93bf-4fdc-9f21-5b847a5e98d0" providerId="AD" clId="Web-{8DF9CA57-F049-B3C0-CF88-AE2792EF1F49}" dt="2025-05-19T15:18:23.805" v="2968" actId="20577"/>
        <pc:sldMkLst>
          <pc:docMk/>
          <pc:sldMk cId="2107900325" sldId="343"/>
        </pc:sldMkLst>
        <pc:spChg chg="add mod">
          <ac:chgData name="Chloe Clarke (2401126)" userId="S::2401126@student.uwtsd.ac.uk::e8da4846-93bf-4fdc-9f21-5b847a5e98d0" providerId="AD" clId="Web-{8DF9CA57-F049-B3C0-CF88-AE2792EF1F49}" dt="2025-05-19T15:17:41.882" v="2961" actId="14100"/>
          <ac:spMkLst>
            <pc:docMk/>
            <pc:sldMk cId="2107900325" sldId="343"/>
            <ac:spMk id="3" creationId="{1A880F1F-B2F6-4003-0AEE-6CE04F571BFC}"/>
          </ac:spMkLst>
        </pc:spChg>
        <pc:spChg chg="add mod">
          <ac:chgData name="Chloe Clarke (2401126)" userId="S::2401126@student.uwtsd.ac.uk::e8da4846-93bf-4fdc-9f21-5b847a5e98d0" providerId="AD" clId="Web-{8DF9CA57-F049-B3C0-CF88-AE2792EF1F49}" dt="2025-05-19T15:18:23.805" v="2968" actId="20577"/>
          <ac:spMkLst>
            <pc:docMk/>
            <pc:sldMk cId="2107900325" sldId="343"/>
            <ac:spMk id="4" creationId="{40E96B46-D3DE-6982-4434-FBEC4824415A}"/>
          </ac:spMkLst>
        </pc:spChg>
      </pc:sldChg>
      <pc:sldChg chg="addSp modSp new">
        <pc:chgData name="Chloe Clarke (2401126)" userId="S::2401126@student.uwtsd.ac.uk::e8da4846-93bf-4fdc-9f21-5b847a5e98d0" providerId="AD" clId="Web-{8DF9CA57-F049-B3C0-CF88-AE2792EF1F49}" dt="2025-05-19T15:17:52.772" v="2963" actId="20577"/>
        <pc:sldMkLst>
          <pc:docMk/>
          <pc:sldMk cId="1955400390" sldId="344"/>
        </pc:sldMkLst>
        <pc:spChg chg="add mod">
          <ac:chgData name="Chloe Clarke (2401126)" userId="S::2401126@student.uwtsd.ac.uk::e8da4846-93bf-4fdc-9f21-5b847a5e98d0" providerId="AD" clId="Web-{8DF9CA57-F049-B3C0-CF88-AE2792EF1F49}" dt="2025-05-19T15:15:34.706" v="2911" actId="20577"/>
          <ac:spMkLst>
            <pc:docMk/>
            <pc:sldMk cId="1955400390" sldId="344"/>
            <ac:spMk id="3" creationId="{D054DE5D-A37A-8D04-3EA8-42CA6EA4E912}"/>
          </ac:spMkLst>
        </pc:spChg>
        <pc:spChg chg="add mod">
          <ac:chgData name="Chloe Clarke (2401126)" userId="S::2401126@student.uwtsd.ac.uk::e8da4846-93bf-4fdc-9f21-5b847a5e98d0" providerId="AD" clId="Web-{8DF9CA57-F049-B3C0-CF88-AE2792EF1F49}" dt="2025-05-19T15:17:52.772" v="2963" actId="20577"/>
          <ac:spMkLst>
            <pc:docMk/>
            <pc:sldMk cId="1955400390" sldId="344"/>
            <ac:spMk id="4" creationId="{5ADA6495-BA6B-0405-5458-C58E3E952B36}"/>
          </ac:spMkLst>
        </pc:spChg>
      </pc:sldChg>
      <pc:sldChg chg="addSp modSp new">
        <pc:chgData name="Chloe Clarke (2401126)" userId="S::2401126@student.uwtsd.ac.uk::e8da4846-93bf-4fdc-9f21-5b847a5e98d0" providerId="AD" clId="Web-{8DF9CA57-F049-B3C0-CF88-AE2792EF1F49}" dt="2025-05-19T15:17:46.694" v="2962" actId="20577"/>
        <pc:sldMkLst>
          <pc:docMk/>
          <pc:sldMk cId="1331905380" sldId="345"/>
        </pc:sldMkLst>
        <pc:spChg chg="add mod">
          <ac:chgData name="Chloe Clarke (2401126)" userId="S::2401126@student.uwtsd.ac.uk::e8da4846-93bf-4fdc-9f21-5b847a5e98d0" providerId="AD" clId="Web-{8DF9CA57-F049-B3C0-CF88-AE2792EF1F49}" dt="2025-05-19T15:16:25.411" v="2928" actId="1076"/>
          <ac:spMkLst>
            <pc:docMk/>
            <pc:sldMk cId="1331905380" sldId="345"/>
            <ac:spMk id="3" creationId="{2245B800-1F8E-F666-92AC-A393DF65603A}"/>
          </ac:spMkLst>
        </pc:spChg>
        <pc:spChg chg="add mod">
          <ac:chgData name="Chloe Clarke (2401126)" userId="S::2401126@student.uwtsd.ac.uk::e8da4846-93bf-4fdc-9f21-5b847a5e98d0" providerId="AD" clId="Web-{8DF9CA57-F049-B3C0-CF88-AE2792EF1F49}" dt="2025-05-19T15:17:46.694" v="2962" actId="20577"/>
          <ac:spMkLst>
            <pc:docMk/>
            <pc:sldMk cId="1331905380" sldId="345"/>
            <ac:spMk id="4" creationId="{5CD1AF91-73A7-6FB1-BF73-58B146C7612F}"/>
          </ac:spMkLst>
        </pc:spChg>
      </pc:sldChg>
      <pc:sldChg chg="addSp modSp new">
        <pc:chgData name="Chloe Clarke (2401126)" userId="S::2401126@student.uwtsd.ac.uk::e8da4846-93bf-4fdc-9f21-5b847a5e98d0" providerId="AD" clId="Web-{8DF9CA57-F049-B3C0-CF88-AE2792EF1F49}" dt="2025-05-19T15:18:05.867" v="2965" actId="14100"/>
        <pc:sldMkLst>
          <pc:docMk/>
          <pc:sldMk cId="1850764581" sldId="346"/>
        </pc:sldMkLst>
        <pc:spChg chg="add mod">
          <ac:chgData name="Chloe Clarke (2401126)" userId="S::2401126@student.uwtsd.ac.uk::e8da4846-93bf-4fdc-9f21-5b847a5e98d0" providerId="AD" clId="Web-{8DF9CA57-F049-B3C0-CF88-AE2792EF1F49}" dt="2025-05-19T15:18:05.867" v="2965" actId="14100"/>
          <ac:spMkLst>
            <pc:docMk/>
            <pc:sldMk cId="1850764581" sldId="346"/>
            <ac:spMk id="3" creationId="{D8FDD7AB-5988-55C9-E629-1A53F41A542B}"/>
          </ac:spMkLst>
        </pc:spChg>
      </pc:sldChg>
      <pc:sldChg chg="addSp modSp new ord">
        <pc:chgData name="Chloe Clarke (2401126)" userId="S::2401126@student.uwtsd.ac.uk::e8da4846-93bf-4fdc-9f21-5b847a5e98d0" providerId="AD" clId="Web-{8DF9CA57-F049-B3C0-CF88-AE2792EF1F49}" dt="2025-05-19T15:17:31.975" v="2957" actId="1076"/>
        <pc:sldMkLst>
          <pc:docMk/>
          <pc:sldMk cId="3131508673" sldId="347"/>
        </pc:sldMkLst>
        <pc:spChg chg="add mod">
          <ac:chgData name="Chloe Clarke (2401126)" userId="S::2401126@student.uwtsd.ac.uk::e8da4846-93bf-4fdc-9f21-5b847a5e98d0" providerId="AD" clId="Web-{8DF9CA57-F049-B3C0-CF88-AE2792EF1F49}" dt="2025-05-19T15:17:31.975" v="2957" actId="1076"/>
          <ac:spMkLst>
            <pc:docMk/>
            <pc:sldMk cId="3131508673" sldId="347"/>
            <ac:spMk id="3" creationId="{D67157FC-F493-0E65-2CE1-B33FD8EE0CAF}"/>
          </ac:spMkLst>
        </pc:spChg>
      </pc:sldChg>
      <pc:sldChg chg="addSp delSp modSp new">
        <pc:chgData name="Chloe Clarke (2401126)" userId="S::2401126@student.uwtsd.ac.uk::e8da4846-93bf-4fdc-9f21-5b847a5e98d0" providerId="AD" clId="Web-{8DF9CA57-F049-B3C0-CF88-AE2792EF1F49}" dt="2025-05-19T22:09:41.845" v="3194" actId="1076"/>
        <pc:sldMkLst>
          <pc:docMk/>
          <pc:sldMk cId="1954070827" sldId="348"/>
        </pc:sldMkLst>
        <pc:spChg chg="add mod ord">
          <ac:chgData name="Chloe Clarke (2401126)" userId="S::2401126@student.uwtsd.ac.uk::e8da4846-93bf-4fdc-9f21-5b847a5e98d0" providerId="AD" clId="Web-{8DF9CA57-F049-B3C0-CF88-AE2792EF1F49}" dt="2025-05-19T22:02:10.083" v="3064" actId="1076"/>
          <ac:spMkLst>
            <pc:docMk/>
            <pc:sldMk cId="1954070827" sldId="348"/>
            <ac:spMk id="3" creationId="{CEEDAE41-B544-DF1A-BB2A-C4D9FB20F1D8}"/>
          </ac:spMkLst>
        </pc:spChg>
        <pc:spChg chg="add mod">
          <ac:chgData name="Chloe Clarke (2401126)" userId="S::2401126@student.uwtsd.ac.uk::e8da4846-93bf-4fdc-9f21-5b847a5e98d0" providerId="AD" clId="Web-{8DF9CA57-F049-B3C0-CF88-AE2792EF1F49}" dt="2025-05-19T22:01:34.566" v="3057" actId="20577"/>
          <ac:spMkLst>
            <pc:docMk/>
            <pc:sldMk cId="1954070827" sldId="348"/>
            <ac:spMk id="4" creationId="{DA5C91BE-E36D-F3D3-B745-2E1464A1836B}"/>
          </ac:spMkLst>
        </pc:spChg>
        <pc:spChg chg="add mod">
          <ac:chgData name="Chloe Clarke (2401126)" userId="S::2401126@student.uwtsd.ac.uk::e8da4846-93bf-4fdc-9f21-5b847a5e98d0" providerId="AD" clId="Web-{8DF9CA57-F049-B3C0-CF88-AE2792EF1F49}" dt="2025-05-19T22:01:59.754" v="3062" actId="1076"/>
          <ac:spMkLst>
            <pc:docMk/>
            <pc:sldMk cId="1954070827" sldId="348"/>
            <ac:spMk id="5" creationId="{5FBF5CCE-E4EB-C21C-FF09-F76A322C8049}"/>
          </ac:spMkLst>
        </pc:spChg>
        <pc:spChg chg="add mod">
          <ac:chgData name="Chloe Clarke (2401126)" userId="S::2401126@student.uwtsd.ac.uk::e8da4846-93bf-4fdc-9f21-5b847a5e98d0" providerId="AD" clId="Web-{8DF9CA57-F049-B3C0-CF88-AE2792EF1F49}" dt="2025-05-19T22:09:38.330" v="3193" actId="1076"/>
          <ac:spMkLst>
            <pc:docMk/>
            <pc:sldMk cId="1954070827" sldId="348"/>
            <ac:spMk id="8" creationId="{F36773C1-A56D-C140-8CED-B593DC1C3D6E}"/>
          </ac:spMkLst>
        </pc:spChg>
        <pc:spChg chg="add mod">
          <ac:chgData name="Chloe Clarke (2401126)" userId="S::2401126@student.uwtsd.ac.uk::e8da4846-93bf-4fdc-9f21-5b847a5e98d0" providerId="AD" clId="Web-{8DF9CA57-F049-B3C0-CF88-AE2792EF1F49}" dt="2025-05-19T22:09:41.845" v="3194" actId="1076"/>
          <ac:spMkLst>
            <pc:docMk/>
            <pc:sldMk cId="1954070827" sldId="348"/>
            <ac:spMk id="10" creationId="{0CA19BC5-095D-6E14-144A-93108510722F}"/>
          </ac:spMkLst>
        </pc:spChg>
        <pc:spChg chg="add mod">
          <ac:chgData name="Chloe Clarke (2401126)" userId="S::2401126@student.uwtsd.ac.uk::e8da4846-93bf-4fdc-9f21-5b847a5e98d0" providerId="AD" clId="Web-{8DF9CA57-F049-B3C0-CF88-AE2792EF1F49}" dt="2025-05-19T22:09:26.642" v="3191" actId="1076"/>
          <ac:spMkLst>
            <pc:docMk/>
            <pc:sldMk cId="1954070827" sldId="348"/>
            <ac:spMk id="11" creationId="{BEDB8AE8-19FA-5950-0CC9-CBCB5DA73E7C}"/>
          </ac:spMkLst>
        </pc:spChg>
        <pc:spChg chg="add mod ord">
          <ac:chgData name="Chloe Clarke (2401126)" userId="S::2401126@student.uwtsd.ac.uk::e8da4846-93bf-4fdc-9f21-5b847a5e98d0" providerId="AD" clId="Web-{8DF9CA57-F049-B3C0-CF88-AE2792EF1F49}" dt="2025-05-19T22:09:21.782" v="3190" actId="1076"/>
          <ac:spMkLst>
            <pc:docMk/>
            <pc:sldMk cId="1954070827" sldId="348"/>
            <ac:spMk id="12" creationId="{8A3F6B01-D27A-28DF-50BB-A8653AD14279}"/>
          </ac:spMkLst>
        </pc:spChg>
        <pc:picChg chg="add mod">
          <ac:chgData name="Chloe Clarke (2401126)" userId="S::2401126@student.uwtsd.ac.uk::e8da4846-93bf-4fdc-9f21-5b847a5e98d0" providerId="AD" clId="Web-{8DF9CA57-F049-B3C0-CF88-AE2792EF1F49}" dt="2025-05-19T22:08:35.297" v="3182" actId="14100"/>
          <ac:picMkLst>
            <pc:docMk/>
            <pc:sldMk cId="1954070827" sldId="348"/>
            <ac:picMk id="6" creationId="{A2A68C2E-675F-BBDD-157B-C70FE3CC78FC}"/>
          </ac:picMkLst>
        </pc:picChg>
        <pc:picChg chg="add mod">
          <ac:chgData name="Chloe Clarke (2401126)" userId="S::2401126@student.uwtsd.ac.uk::e8da4846-93bf-4fdc-9f21-5b847a5e98d0" providerId="AD" clId="Web-{8DF9CA57-F049-B3C0-CF88-AE2792EF1F49}" dt="2025-05-19T22:05:58.339" v="3073" actId="1076"/>
          <ac:picMkLst>
            <pc:docMk/>
            <pc:sldMk cId="1954070827" sldId="348"/>
            <ac:picMk id="7" creationId="{193A2E82-44E8-94B0-DEE7-7AE2F667724E}"/>
          </ac:picMkLst>
        </pc:picChg>
        <pc:picChg chg="add del mod">
          <ac:chgData name="Chloe Clarke (2401126)" userId="S::2401126@student.uwtsd.ac.uk::e8da4846-93bf-4fdc-9f21-5b847a5e98d0" providerId="AD" clId="Web-{8DF9CA57-F049-B3C0-CF88-AE2792EF1F49}" dt="2025-05-19T22:06:19.949" v="3076"/>
          <ac:picMkLst>
            <pc:docMk/>
            <pc:sldMk cId="1954070827" sldId="348"/>
            <ac:picMk id="9" creationId="{225A8192-A439-8FB3-7308-ACF02E512852}"/>
          </ac:picMkLst>
        </pc:picChg>
      </pc:sldChg>
      <pc:sldChg chg="addSp delSp modSp new">
        <pc:chgData name="Chloe Clarke (2401126)" userId="S::2401126@student.uwtsd.ac.uk::e8da4846-93bf-4fdc-9f21-5b847a5e98d0" providerId="AD" clId="Web-{8DF9CA57-F049-B3C0-CF88-AE2792EF1F49}" dt="2025-05-19T22:18:49.892" v="3452" actId="1076"/>
        <pc:sldMkLst>
          <pc:docMk/>
          <pc:sldMk cId="4082475173" sldId="349"/>
        </pc:sldMkLst>
        <pc:spChg chg="add mod">
          <ac:chgData name="Chloe Clarke (2401126)" userId="S::2401126@student.uwtsd.ac.uk::e8da4846-93bf-4fdc-9f21-5b847a5e98d0" providerId="AD" clId="Web-{8DF9CA57-F049-B3C0-CF88-AE2792EF1F49}" dt="2025-05-19T22:18:49.892" v="3452" actId="1076"/>
          <ac:spMkLst>
            <pc:docMk/>
            <pc:sldMk cId="4082475173" sldId="349"/>
            <ac:spMk id="3" creationId="{56366087-32DD-66BC-A857-83ED4BAC46C4}"/>
          </ac:spMkLst>
        </pc:spChg>
        <pc:spChg chg="add mod">
          <ac:chgData name="Chloe Clarke (2401126)" userId="S::2401126@student.uwtsd.ac.uk::e8da4846-93bf-4fdc-9f21-5b847a5e98d0" providerId="AD" clId="Web-{8DF9CA57-F049-B3C0-CF88-AE2792EF1F49}" dt="2025-05-19T22:13:51.368" v="3294" actId="1076"/>
          <ac:spMkLst>
            <pc:docMk/>
            <pc:sldMk cId="4082475173" sldId="349"/>
            <ac:spMk id="4" creationId="{77C38655-1211-5F87-FFC3-44A1EFCC41DA}"/>
          </ac:spMkLst>
        </pc:spChg>
        <pc:spChg chg="add mod">
          <ac:chgData name="Chloe Clarke (2401126)" userId="S::2401126@student.uwtsd.ac.uk::e8da4846-93bf-4fdc-9f21-5b847a5e98d0" providerId="AD" clId="Web-{8DF9CA57-F049-B3C0-CF88-AE2792EF1F49}" dt="2025-05-19T22:14:06.509" v="3296" actId="1076"/>
          <ac:spMkLst>
            <pc:docMk/>
            <pc:sldMk cId="4082475173" sldId="349"/>
            <ac:spMk id="5" creationId="{E7BD2B81-2743-F1B2-729B-146C3C3C4AEA}"/>
          </ac:spMkLst>
        </pc:spChg>
        <pc:spChg chg="add mod">
          <ac:chgData name="Chloe Clarke (2401126)" userId="S::2401126@student.uwtsd.ac.uk::e8da4846-93bf-4fdc-9f21-5b847a5e98d0" providerId="AD" clId="Web-{8DF9CA57-F049-B3C0-CF88-AE2792EF1F49}" dt="2025-05-19T22:14:52.073" v="3308" actId="20577"/>
          <ac:spMkLst>
            <pc:docMk/>
            <pc:sldMk cId="4082475173" sldId="349"/>
            <ac:spMk id="9" creationId="{0AC7361B-E2B5-10D5-E66C-9F2157235A41}"/>
          </ac:spMkLst>
        </pc:spChg>
        <pc:spChg chg="add del mod">
          <ac:chgData name="Chloe Clarke (2401126)" userId="S::2401126@student.uwtsd.ac.uk::e8da4846-93bf-4fdc-9f21-5b847a5e98d0" providerId="AD" clId="Web-{8DF9CA57-F049-B3C0-CF88-AE2792EF1F49}" dt="2025-05-19T22:15:02.870" v="3312"/>
          <ac:spMkLst>
            <pc:docMk/>
            <pc:sldMk cId="4082475173" sldId="349"/>
            <ac:spMk id="10" creationId="{D2A14E5E-98FC-25F4-F1B3-2CA6F5B92408}"/>
          </ac:spMkLst>
        </pc:spChg>
        <pc:spChg chg="add mod">
          <ac:chgData name="Chloe Clarke (2401126)" userId="S::2401126@student.uwtsd.ac.uk::e8da4846-93bf-4fdc-9f21-5b847a5e98d0" providerId="AD" clId="Web-{8DF9CA57-F049-B3C0-CF88-AE2792EF1F49}" dt="2025-05-19T22:17:14.545" v="3392" actId="1076"/>
          <ac:spMkLst>
            <pc:docMk/>
            <pc:sldMk cId="4082475173" sldId="349"/>
            <ac:spMk id="11" creationId="{BE33F66E-B882-192A-854B-EE52C5586410}"/>
          </ac:spMkLst>
        </pc:spChg>
        <pc:spChg chg="add mod">
          <ac:chgData name="Chloe Clarke (2401126)" userId="S::2401126@student.uwtsd.ac.uk::e8da4846-93bf-4fdc-9f21-5b847a5e98d0" providerId="AD" clId="Web-{8DF9CA57-F049-B3C0-CF88-AE2792EF1F49}" dt="2025-05-19T22:15:29.902" v="3316" actId="1076"/>
          <ac:spMkLst>
            <pc:docMk/>
            <pc:sldMk cId="4082475173" sldId="349"/>
            <ac:spMk id="12" creationId="{0A16BB7C-E9B3-4126-FFCB-8AACAE5488F3}"/>
          </ac:spMkLst>
        </pc:spChg>
        <pc:spChg chg="add mod">
          <ac:chgData name="Chloe Clarke (2401126)" userId="S::2401126@student.uwtsd.ac.uk::e8da4846-93bf-4fdc-9f21-5b847a5e98d0" providerId="AD" clId="Web-{8DF9CA57-F049-B3C0-CF88-AE2792EF1F49}" dt="2025-05-19T22:16:06.684" v="3355" actId="20577"/>
          <ac:spMkLst>
            <pc:docMk/>
            <pc:sldMk cId="4082475173" sldId="349"/>
            <ac:spMk id="13" creationId="{CDFE63AA-E0C1-0A84-A0B9-85AD4AAA2403}"/>
          </ac:spMkLst>
        </pc:spChg>
        <pc:spChg chg="add mod">
          <ac:chgData name="Chloe Clarke (2401126)" userId="S::2401126@student.uwtsd.ac.uk::e8da4846-93bf-4fdc-9f21-5b847a5e98d0" providerId="AD" clId="Web-{8DF9CA57-F049-B3C0-CF88-AE2792EF1F49}" dt="2025-05-19T22:17:55.312" v="3417" actId="1076"/>
          <ac:spMkLst>
            <pc:docMk/>
            <pc:sldMk cId="4082475173" sldId="349"/>
            <ac:spMk id="14" creationId="{350D74A8-8CF2-609C-F49E-862925A357B1}"/>
          </ac:spMkLst>
        </pc:spChg>
        <pc:spChg chg="add mod">
          <ac:chgData name="Chloe Clarke (2401126)" userId="S::2401126@student.uwtsd.ac.uk::e8da4846-93bf-4fdc-9f21-5b847a5e98d0" providerId="AD" clId="Web-{8DF9CA57-F049-B3C0-CF88-AE2792EF1F49}" dt="2025-05-19T22:18:39.548" v="3451" actId="1076"/>
          <ac:spMkLst>
            <pc:docMk/>
            <pc:sldMk cId="4082475173" sldId="349"/>
            <ac:spMk id="15" creationId="{2F4FB08D-C267-B2AF-AE3A-2D1E1516B6D0}"/>
          </ac:spMkLst>
        </pc:spChg>
        <pc:picChg chg="add mod">
          <ac:chgData name="Chloe Clarke (2401126)" userId="S::2401126@student.uwtsd.ac.uk::e8da4846-93bf-4fdc-9f21-5b847a5e98d0" providerId="AD" clId="Web-{8DF9CA57-F049-B3C0-CF88-AE2792EF1F49}" dt="2025-05-19T22:13:30.492" v="3287" actId="14100"/>
          <ac:picMkLst>
            <pc:docMk/>
            <pc:sldMk cId="4082475173" sldId="349"/>
            <ac:picMk id="6" creationId="{A08AC6FB-5372-ADEF-1DD2-FA36A82882D0}"/>
          </ac:picMkLst>
        </pc:picChg>
        <pc:picChg chg="add mod">
          <ac:chgData name="Chloe Clarke (2401126)" userId="S::2401126@student.uwtsd.ac.uk::e8da4846-93bf-4fdc-9f21-5b847a5e98d0" providerId="AD" clId="Web-{8DF9CA57-F049-B3C0-CF88-AE2792EF1F49}" dt="2025-05-19T22:17:07.780" v="3391" actId="1076"/>
          <ac:picMkLst>
            <pc:docMk/>
            <pc:sldMk cId="4082475173" sldId="349"/>
            <ac:picMk id="7" creationId="{E9F2DFB4-C091-8BB2-B3B9-AD5784811FCA}"/>
          </ac:picMkLst>
        </pc:picChg>
        <pc:picChg chg="add mod">
          <ac:chgData name="Chloe Clarke (2401126)" userId="S::2401126@student.uwtsd.ac.uk::e8da4846-93bf-4fdc-9f21-5b847a5e98d0" providerId="AD" clId="Web-{8DF9CA57-F049-B3C0-CF88-AE2792EF1F49}" dt="2025-05-19T22:14:15.619" v="3300" actId="1076"/>
          <ac:picMkLst>
            <pc:docMk/>
            <pc:sldMk cId="4082475173" sldId="349"/>
            <ac:picMk id="8" creationId="{7593A205-1D5F-3789-EFA5-D5562F0C0473}"/>
          </ac:picMkLst>
        </pc:picChg>
      </pc:sldChg>
    </pc:docChg>
  </pc:docChgLst>
  <pc:docChgLst>
    <pc:chgData name="Chloe Clarke (2401126)" userId="S::2401126@student.uwtsd.ac.uk::e8da4846-93bf-4fdc-9f21-5b847a5e98d0" providerId="AD" clId="Web-{8EDDA402-05DB-8F73-B558-AA5CBB0D7C3A}"/>
    <pc:docChg chg="addSld delSld modSld sldOrd">
      <pc:chgData name="Chloe Clarke (2401126)" userId="S::2401126@student.uwtsd.ac.uk::e8da4846-93bf-4fdc-9f21-5b847a5e98d0" providerId="AD" clId="Web-{8EDDA402-05DB-8F73-B558-AA5CBB0D7C3A}" dt="2025-05-19T11:26:58.709" v="4140" actId="20577"/>
      <pc:docMkLst>
        <pc:docMk/>
      </pc:docMkLst>
      <pc:sldChg chg="del">
        <pc:chgData name="Chloe Clarke (2401126)" userId="S::2401126@student.uwtsd.ac.uk::e8da4846-93bf-4fdc-9f21-5b847a5e98d0" providerId="AD" clId="Web-{8EDDA402-05DB-8F73-B558-AA5CBB0D7C3A}" dt="2025-05-18T22:07:58.663" v="1499"/>
        <pc:sldMkLst>
          <pc:docMk/>
          <pc:sldMk cId="1096717490" sldId="263"/>
        </pc:sldMkLst>
      </pc:sldChg>
      <pc:sldChg chg="addSp delSp modSp mod setBg modClrScheme chgLayout">
        <pc:chgData name="Chloe Clarke (2401126)" userId="S::2401126@student.uwtsd.ac.uk::e8da4846-93bf-4fdc-9f21-5b847a5e98d0" providerId="AD" clId="Web-{8EDDA402-05DB-8F73-B558-AA5CBB0D7C3A}" dt="2025-05-18T19:05:35.125" v="847" actId="14100"/>
        <pc:sldMkLst>
          <pc:docMk/>
          <pc:sldMk cId="520000563" sldId="278"/>
        </pc:sldMkLst>
        <pc:spChg chg="mod">
          <ac:chgData name="Chloe Clarke (2401126)" userId="S::2401126@student.uwtsd.ac.uk::e8da4846-93bf-4fdc-9f21-5b847a5e98d0" providerId="AD" clId="Web-{8EDDA402-05DB-8F73-B558-AA5CBB0D7C3A}" dt="2025-05-18T19:05:11.624" v="840" actId="1076"/>
          <ac:spMkLst>
            <pc:docMk/>
            <pc:sldMk cId="520000563" sldId="278"/>
            <ac:spMk id="3" creationId="{61377AF6-2477-81EC-D1BC-43FD72DF18F6}"/>
          </ac:spMkLst>
        </pc:spChg>
        <pc:spChg chg="add del mod">
          <ac:chgData name="Chloe Clarke (2401126)" userId="S::2401126@student.uwtsd.ac.uk::e8da4846-93bf-4fdc-9f21-5b847a5e98d0" providerId="AD" clId="Web-{8EDDA402-05DB-8F73-B558-AA5CBB0D7C3A}" dt="2025-05-18T18:54:12.635" v="683"/>
          <ac:spMkLst>
            <pc:docMk/>
            <pc:sldMk cId="520000563" sldId="278"/>
            <ac:spMk id="5" creationId="{A9628BA3-0E53-19EF-870A-DBDC25B94563}"/>
          </ac:spMkLst>
        </pc:spChg>
        <pc:spChg chg="add del mod">
          <ac:chgData name="Chloe Clarke (2401126)" userId="S::2401126@student.uwtsd.ac.uk::e8da4846-93bf-4fdc-9f21-5b847a5e98d0" providerId="AD" clId="Web-{8EDDA402-05DB-8F73-B558-AA5CBB0D7C3A}" dt="2025-05-18T19:04:57.545" v="838"/>
          <ac:spMkLst>
            <pc:docMk/>
            <pc:sldMk cId="520000563" sldId="278"/>
            <ac:spMk id="6" creationId="{A2170BDB-9DF2-0B51-8F2D-9EE98D4B5D4A}"/>
          </ac:spMkLst>
        </pc:spChg>
        <pc:spChg chg="del mod">
          <ac:chgData name="Chloe Clarke (2401126)" userId="S::2401126@student.uwtsd.ac.uk::e8da4846-93bf-4fdc-9f21-5b847a5e98d0" providerId="AD" clId="Web-{8EDDA402-05DB-8F73-B558-AA5CBB0D7C3A}" dt="2025-05-18T18:54:38.684" v="687"/>
          <ac:spMkLst>
            <pc:docMk/>
            <pc:sldMk cId="520000563" sldId="278"/>
            <ac:spMk id="11" creationId="{000EBDF4-3413-FCF9-2E25-9A254A61F23E}"/>
          </ac:spMkLst>
        </pc:spChg>
        <pc:spChg chg="add del mod">
          <ac:chgData name="Chloe Clarke (2401126)" userId="S::2401126@student.uwtsd.ac.uk::e8da4846-93bf-4fdc-9f21-5b847a5e98d0" providerId="AD" clId="Web-{8EDDA402-05DB-8F73-B558-AA5CBB0D7C3A}" dt="2025-05-18T19:04:57.530" v="837"/>
          <ac:spMkLst>
            <pc:docMk/>
            <pc:sldMk cId="520000563" sldId="278"/>
            <ac:spMk id="12" creationId="{50444BBE-5826-5E09-CDEF-B9C2BC2B0D8A}"/>
          </ac:spMkLst>
        </pc:spChg>
        <pc:spChg chg="add del mod">
          <ac:chgData name="Chloe Clarke (2401126)" userId="S::2401126@student.uwtsd.ac.uk::e8da4846-93bf-4fdc-9f21-5b847a5e98d0" providerId="AD" clId="Web-{8EDDA402-05DB-8F73-B558-AA5CBB0D7C3A}" dt="2025-05-18T19:04:57.530" v="837"/>
          <ac:spMkLst>
            <pc:docMk/>
            <pc:sldMk cId="520000563" sldId="278"/>
            <ac:spMk id="14" creationId="{6113827E-B68A-8521-8839-83770C5C9F4C}"/>
          </ac:spMkLst>
        </pc:spChg>
        <pc:spChg chg="add mod">
          <ac:chgData name="Chloe Clarke (2401126)" userId="S::2401126@student.uwtsd.ac.uk::e8da4846-93bf-4fdc-9f21-5b847a5e98d0" providerId="AD" clId="Web-{8EDDA402-05DB-8F73-B558-AA5CBB0D7C3A}" dt="2025-05-18T19:05:35.125" v="847" actId="14100"/>
          <ac:spMkLst>
            <pc:docMk/>
            <pc:sldMk cId="520000563" sldId="278"/>
            <ac:spMk id="16" creationId="{A2170BDB-9DF2-0B51-8F2D-9EE98D4B5D4A}"/>
          </ac:spMkLst>
        </pc:spChg>
        <pc:spChg chg="add mod">
          <ac:chgData name="Chloe Clarke (2401126)" userId="S::2401126@student.uwtsd.ac.uk::e8da4846-93bf-4fdc-9f21-5b847a5e98d0" providerId="AD" clId="Web-{8EDDA402-05DB-8F73-B558-AA5CBB0D7C3A}" dt="2025-05-18T19:04:57.545" v="838"/>
          <ac:spMkLst>
            <pc:docMk/>
            <pc:sldMk cId="520000563" sldId="278"/>
            <ac:spMk id="17" creationId="{7D0DDA90-0B1B-2B6F-DE69-09A1736757DF}"/>
          </ac:spMkLst>
        </pc:spChg>
        <pc:graphicFrameChg chg="add del">
          <ac:chgData name="Chloe Clarke (2401126)" userId="S::2401126@student.uwtsd.ac.uk::e8da4846-93bf-4fdc-9f21-5b847a5e98d0" providerId="AD" clId="Web-{8EDDA402-05DB-8F73-B558-AA5CBB0D7C3A}" dt="2025-05-18T19:04:57.530" v="837"/>
          <ac:graphicFrameMkLst>
            <pc:docMk/>
            <pc:sldMk cId="520000563" sldId="278"/>
            <ac:graphicFrameMk id="8" creationId="{802843FA-0B0E-BEC2-ACF5-53C9D9562B4A}"/>
          </ac:graphicFrameMkLst>
        </pc:graphicFrameChg>
        <pc:picChg chg="del">
          <ac:chgData name="Chloe Clarke (2401126)" userId="S::2401126@student.uwtsd.ac.uk::e8da4846-93bf-4fdc-9f21-5b847a5e98d0" providerId="AD" clId="Web-{8EDDA402-05DB-8F73-B558-AA5CBB0D7C3A}" dt="2025-05-18T18:53:10.710" v="681"/>
          <ac:picMkLst>
            <pc:docMk/>
            <pc:sldMk cId="520000563" sldId="278"/>
            <ac:picMk id="4" creationId="{0DEBEDD0-2C97-CD36-23CF-99F082806824}"/>
          </ac:picMkLst>
        </pc:picChg>
      </pc:sldChg>
      <pc:sldChg chg="del">
        <pc:chgData name="Chloe Clarke (2401126)" userId="S::2401126@student.uwtsd.ac.uk::e8da4846-93bf-4fdc-9f21-5b847a5e98d0" providerId="AD" clId="Web-{8EDDA402-05DB-8F73-B558-AA5CBB0D7C3A}" dt="2025-05-19T11:06:26.774" v="3829"/>
        <pc:sldMkLst>
          <pc:docMk/>
          <pc:sldMk cId="2188828507" sldId="304"/>
        </pc:sldMkLst>
      </pc:sldChg>
      <pc:sldChg chg="addSp delSp modSp mod modClrScheme chgLayout modNotes">
        <pc:chgData name="Chloe Clarke (2401126)" userId="S::2401126@student.uwtsd.ac.uk::e8da4846-93bf-4fdc-9f21-5b847a5e98d0" providerId="AD" clId="Web-{8EDDA402-05DB-8F73-B558-AA5CBB0D7C3A}" dt="2025-05-18T18:32:33.534" v="507"/>
        <pc:sldMkLst>
          <pc:docMk/>
          <pc:sldMk cId="586478555" sldId="307"/>
        </pc:sldMkLst>
        <pc:spChg chg="mod">
          <ac:chgData name="Chloe Clarke (2401126)" userId="S::2401126@student.uwtsd.ac.uk::e8da4846-93bf-4fdc-9f21-5b847a5e98d0" providerId="AD" clId="Web-{8EDDA402-05DB-8F73-B558-AA5CBB0D7C3A}" dt="2025-05-18T18:32:33.534" v="507"/>
          <ac:spMkLst>
            <pc:docMk/>
            <pc:sldMk cId="586478555" sldId="307"/>
            <ac:spMk id="2" creationId="{C3F46C7B-D29F-368C-FEEC-CDFA125F8E5C}"/>
          </ac:spMkLst>
        </pc:spChg>
        <pc:spChg chg="add del mod">
          <ac:chgData name="Chloe Clarke (2401126)" userId="S::2401126@student.uwtsd.ac.uk::e8da4846-93bf-4fdc-9f21-5b847a5e98d0" providerId="AD" clId="Web-{8EDDA402-05DB-8F73-B558-AA5CBB0D7C3A}" dt="2025-05-18T17:48:24.667" v="49"/>
          <ac:spMkLst>
            <pc:docMk/>
            <pc:sldMk cId="586478555" sldId="307"/>
            <ac:spMk id="4" creationId="{352A0A93-6122-CE0B-9741-968DE8C11511}"/>
          </ac:spMkLst>
        </pc:spChg>
        <pc:spChg chg="add del mod">
          <ac:chgData name="Chloe Clarke (2401126)" userId="S::2401126@student.uwtsd.ac.uk::e8da4846-93bf-4fdc-9f21-5b847a5e98d0" providerId="AD" clId="Web-{8EDDA402-05DB-8F73-B558-AA5CBB0D7C3A}" dt="2025-05-18T18:28:35.630" v="461"/>
          <ac:spMkLst>
            <pc:docMk/>
            <pc:sldMk cId="586478555" sldId="307"/>
            <ac:spMk id="5" creationId="{B112B184-9732-AB11-A3F1-7C2817C47F1B}"/>
          </ac:spMkLst>
        </pc:spChg>
        <pc:spChg chg="add del mod">
          <ac:chgData name="Chloe Clarke (2401126)" userId="S::2401126@student.uwtsd.ac.uk::e8da4846-93bf-4fdc-9f21-5b847a5e98d0" providerId="AD" clId="Web-{8EDDA402-05DB-8F73-B558-AA5CBB0D7C3A}" dt="2025-05-18T18:32:33.534" v="507"/>
          <ac:spMkLst>
            <pc:docMk/>
            <pc:sldMk cId="586478555" sldId="307"/>
            <ac:spMk id="8" creationId="{6E539D2D-B159-CFF2-02E8-790855E2A75F}"/>
          </ac:spMkLst>
        </pc:spChg>
        <pc:spChg chg="add mod">
          <ac:chgData name="Chloe Clarke (2401126)" userId="S::2401126@student.uwtsd.ac.uk::e8da4846-93bf-4fdc-9f21-5b847a5e98d0" providerId="AD" clId="Web-{8EDDA402-05DB-8F73-B558-AA5CBB0D7C3A}" dt="2025-05-18T18:32:33.534" v="507"/>
          <ac:spMkLst>
            <pc:docMk/>
            <pc:sldMk cId="586478555" sldId="307"/>
            <ac:spMk id="9" creationId="{1EF0D9D4-F6F3-DDD1-CCDD-B1C41C7E3D90}"/>
          </ac:spMkLst>
        </pc:spChg>
        <pc:spChg chg="add mod">
          <ac:chgData name="Chloe Clarke (2401126)" userId="S::2401126@student.uwtsd.ac.uk::e8da4846-93bf-4fdc-9f21-5b847a5e98d0" providerId="AD" clId="Web-{8EDDA402-05DB-8F73-B558-AA5CBB0D7C3A}" dt="2025-05-18T18:32:33.534" v="507"/>
          <ac:spMkLst>
            <pc:docMk/>
            <pc:sldMk cId="586478555" sldId="307"/>
            <ac:spMk id="14" creationId="{6E8D5C33-A941-309E-0BCC-FFDA654713A8}"/>
          </ac:spMkLst>
        </pc:spChg>
        <pc:spChg chg="add del mod">
          <ac:chgData name="Chloe Clarke (2401126)" userId="S::2401126@student.uwtsd.ac.uk::e8da4846-93bf-4fdc-9f21-5b847a5e98d0" providerId="AD" clId="Web-{8EDDA402-05DB-8F73-B558-AA5CBB0D7C3A}" dt="2025-05-18T18:32:19.939" v="504"/>
          <ac:spMkLst>
            <pc:docMk/>
            <pc:sldMk cId="586478555" sldId="307"/>
            <ac:spMk id="15" creationId="{55FFEEF8-2F95-5915-348A-4D51909291AF}"/>
          </ac:spMkLst>
        </pc:spChg>
        <pc:spChg chg="add del mod">
          <ac:chgData name="Chloe Clarke (2401126)" userId="S::2401126@student.uwtsd.ac.uk::e8da4846-93bf-4fdc-9f21-5b847a5e98d0" providerId="AD" clId="Web-{8EDDA402-05DB-8F73-B558-AA5CBB0D7C3A}" dt="2025-05-18T18:32:33.518" v="506"/>
          <ac:spMkLst>
            <pc:docMk/>
            <pc:sldMk cId="586478555" sldId="307"/>
            <ac:spMk id="17" creationId="{FA39B3C6-DD08-20C4-A196-E11B56AA8A8C}"/>
          </ac:spMkLst>
        </pc:spChg>
        <pc:spChg chg="add mod">
          <ac:chgData name="Chloe Clarke (2401126)" userId="S::2401126@student.uwtsd.ac.uk::e8da4846-93bf-4fdc-9f21-5b847a5e98d0" providerId="AD" clId="Web-{8EDDA402-05DB-8F73-B558-AA5CBB0D7C3A}" dt="2025-05-18T18:32:33.534" v="507"/>
          <ac:spMkLst>
            <pc:docMk/>
            <pc:sldMk cId="586478555" sldId="307"/>
            <ac:spMk id="20" creationId="{6E539D2D-B159-CFF2-02E8-790855E2A75F}"/>
          </ac:spMkLst>
        </pc:spChg>
        <pc:graphicFrameChg chg="add del mod modGraphic">
          <ac:chgData name="Chloe Clarke (2401126)" userId="S::2401126@student.uwtsd.ac.uk::e8da4846-93bf-4fdc-9f21-5b847a5e98d0" providerId="AD" clId="Web-{8EDDA402-05DB-8F73-B558-AA5CBB0D7C3A}" dt="2025-05-18T17:50:41.283" v="76"/>
          <ac:graphicFrameMkLst>
            <pc:docMk/>
            <pc:sldMk cId="586478555" sldId="307"/>
            <ac:graphicFrameMk id="6" creationId="{0D6FB95E-6987-A57C-3663-3FD6F6FAC24E}"/>
          </ac:graphicFrameMkLst>
        </pc:graphicFrameChg>
        <pc:graphicFrameChg chg="add del mod">
          <ac:chgData name="Chloe Clarke (2401126)" userId="S::2401126@student.uwtsd.ac.uk::e8da4846-93bf-4fdc-9f21-5b847a5e98d0" providerId="AD" clId="Web-{8EDDA402-05DB-8F73-B558-AA5CBB0D7C3A}" dt="2025-05-18T18:32:19.939" v="504"/>
          <ac:graphicFrameMkLst>
            <pc:docMk/>
            <pc:sldMk cId="586478555" sldId="307"/>
            <ac:graphicFrameMk id="11" creationId="{4BC27E86-C610-F1A1-2AD9-A8F13D774BA5}"/>
          </ac:graphicFrameMkLst>
        </pc:graphicFrameChg>
        <pc:graphicFrameChg chg="add del mod">
          <ac:chgData name="Chloe Clarke (2401126)" userId="S::2401126@student.uwtsd.ac.uk::e8da4846-93bf-4fdc-9f21-5b847a5e98d0" providerId="AD" clId="Web-{8EDDA402-05DB-8F73-B558-AA5CBB0D7C3A}" dt="2025-05-18T18:32:33.518" v="506"/>
          <ac:graphicFrameMkLst>
            <pc:docMk/>
            <pc:sldMk cId="586478555" sldId="307"/>
            <ac:graphicFrameMk id="18" creationId="{9402CD2E-A9C6-2CC1-3A9F-A13A82A1C2A5}"/>
          </ac:graphicFrameMkLst>
        </pc:graphicFrameChg>
      </pc:sldChg>
      <pc:sldChg chg="addSp delSp modSp">
        <pc:chgData name="Chloe Clarke (2401126)" userId="S::2401126@student.uwtsd.ac.uk::e8da4846-93bf-4fdc-9f21-5b847a5e98d0" providerId="AD" clId="Web-{8EDDA402-05DB-8F73-B558-AA5CBB0D7C3A}" dt="2025-05-18T18:51:28.892" v="665" actId="1076"/>
        <pc:sldMkLst>
          <pc:docMk/>
          <pc:sldMk cId="2222324472" sldId="308"/>
        </pc:sldMkLst>
        <pc:spChg chg="mod">
          <ac:chgData name="Chloe Clarke (2401126)" userId="S::2401126@student.uwtsd.ac.uk::e8da4846-93bf-4fdc-9f21-5b847a5e98d0" providerId="AD" clId="Web-{8EDDA402-05DB-8F73-B558-AA5CBB0D7C3A}" dt="2025-05-18T18:44:39.073" v="525" actId="1076"/>
          <ac:spMkLst>
            <pc:docMk/>
            <pc:sldMk cId="2222324472" sldId="308"/>
            <ac:spMk id="2" creationId="{2403EE45-3924-5A20-4FDE-7EA6BBEBD06F}"/>
          </ac:spMkLst>
        </pc:spChg>
        <pc:spChg chg="add del mod">
          <ac:chgData name="Chloe Clarke (2401126)" userId="S::2401126@student.uwtsd.ac.uk::e8da4846-93bf-4fdc-9f21-5b847a5e98d0" providerId="AD" clId="Web-{8EDDA402-05DB-8F73-B558-AA5CBB0D7C3A}" dt="2025-05-18T18:36:03.170" v="515"/>
          <ac:spMkLst>
            <pc:docMk/>
            <pc:sldMk cId="2222324472" sldId="308"/>
            <ac:spMk id="4" creationId="{7E15C63C-FD9D-0B5E-E87A-142ACBE29705}"/>
          </ac:spMkLst>
        </pc:spChg>
        <pc:spChg chg="add mod">
          <ac:chgData name="Chloe Clarke (2401126)" userId="S::2401126@student.uwtsd.ac.uk::e8da4846-93bf-4fdc-9f21-5b847a5e98d0" providerId="AD" clId="Web-{8EDDA402-05DB-8F73-B558-AA5CBB0D7C3A}" dt="2025-05-18T18:51:28.892" v="665" actId="1076"/>
          <ac:spMkLst>
            <pc:docMk/>
            <pc:sldMk cId="2222324472" sldId="308"/>
            <ac:spMk id="6" creationId="{EDA845D7-88E8-E95E-6C1B-DBB5AD80EECA}"/>
          </ac:spMkLst>
        </pc:spChg>
        <pc:spChg chg="add mod">
          <ac:chgData name="Chloe Clarke (2401126)" userId="S::2401126@student.uwtsd.ac.uk::e8da4846-93bf-4fdc-9f21-5b847a5e98d0" providerId="AD" clId="Web-{8EDDA402-05DB-8F73-B558-AA5CBB0D7C3A}" dt="2025-05-18T18:50:34.764" v="658" actId="1076"/>
          <ac:spMkLst>
            <pc:docMk/>
            <pc:sldMk cId="2222324472" sldId="308"/>
            <ac:spMk id="7" creationId="{FCF278E0-26E6-EECA-097C-9603C848A45C}"/>
          </ac:spMkLst>
        </pc:spChg>
        <pc:spChg chg="add mod ord">
          <ac:chgData name="Chloe Clarke (2401126)" userId="S::2401126@student.uwtsd.ac.uk::e8da4846-93bf-4fdc-9f21-5b847a5e98d0" providerId="AD" clId="Web-{8EDDA402-05DB-8F73-B558-AA5CBB0D7C3A}" dt="2025-05-18T18:49:56.387" v="651"/>
          <ac:spMkLst>
            <pc:docMk/>
            <pc:sldMk cId="2222324472" sldId="308"/>
            <ac:spMk id="9" creationId="{A83622DA-2DE4-23B4-DC7E-6E57AFCC6B26}"/>
          </ac:spMkLst>
        </pc:spChg>
        <pc:spChg chg="add del mod ord">
          <ac:chgData name="Chloe Clarke (2401126)" userId="S::2401126@student.uwtsd.ac.uk::e8da4846-93bf-4fdc-9f21-5b847a5e98d0" providerId="AD" clId="Web-{8EDDA402-05DB-8F73-B558-AA5CBB0D7C3A}" dt="2025-05-18T18:50:44.765" v="659"/>
          <ac:spMkLst>
            <pc:docMk/>
            <pc:sldMk cId="2222324472" sldId="308"/>
            <ac:spMk id="11" creationId="{AED8BC3E-9494-36A9-A44D-A8DA44944BCF}"/>
          </ac:spMkLst>
        </pc:spChg>
        <pc:picChg chg="add del mod ord">
          <ac:chgData name="Chloe Clarke (2401126)" userId="S::2401126@student.uwtsd.ac.uk::e8da4846-93bf-4fdc-9f21-5b847a5e98d0" providerId="AD" clId="Web-{8EDDA402-05DB-8F73-B558-AA5CBB0D7C3A}" dt="2025-05-18T18:48:13.444" v="627"/>
          <ac:picMkLst>
            <pc:docMk/>
            <pc:sldMk cId="2222324472" sldId="308"/>
            <ac:picMk id="5" creationId="{83BDEAAB-6783-65F8-6CA1-F4A1EA1F3522}"/>
          </ac:picMkLst>
        </pc:picChg>
        <pc:picChg chg="del">
          <ac:chgData name="Chloe Clarke (2401126)" userId="S::2401126@student.uwtsd.ac.uk::e8da4846-93bf-4fdc-9f21-5b847a5e98d0" providerId="AD" clId="Web-{8EDDA402-05DB-8F73-B558-AA5CBB0D7C3A}" dt="2025-05-18T18:33:35.896" v="508"/>
          <ac:picMkLst>
            <pc:docMk/>
            <pc:sldMk cId="2222324472" sldId="308"/>
            <ac:picMk id="8" creationId="{FFD2BD9F-962D-9BA5-14BE-C9CD52FEF9C7}"/>
          </ac:picMkLst>
        </pc:picChg>
        <pc:picChg chg="add mod ord">
          <ac:chgData name="Chloe Clarke (2401126)" userId="S::2401126@student.uwtsd.ac.uk::e8da4846-93bf-4fdc-9f21-5b847a5e98d0" providerId="AD" clId="Web-{8EDDA402-05DB-8F73-B558-AA5CBB0D7C3A}" dt="2025-05-18T18:51:21.501" v="664" actId="1076"/>
          <ac:picMkLst>
            <pc:docMk/>
            <pc:sldMk cId="2222324472" sldId="308"/>
            <ac:picMk id="12" creationId="{D69C6C03-435E-5505-A793-DB2428651CE2}"/>
          </ac:picMkLst>
        </pc:picChg>
      </pc:sldChg>
      <pc:sldChg chg="addSp delSp modSp">
        <pc:chgData name="Chloe Clarke (2401126)" userId="S::2401126@student.uwtsd.ac.uk::e8da4846-93bf-4fdc-9f21-5b847a5e98d0" providerId="AD" clId="Web-{8EDDA402-05DB-8F73-B558-AA5CBB0D7C3A}" dt="2025-05-18T19:24:07.598" v="1174" actId="20577"/>
        <pc:sldMkLst>
          <pc:docMk/>
          <pc:sldMk cId="1966913227" sldId="309"/>
        </pc:sldMkLst>
        <pc:spChg chg="add del mod">
          <ac:chgData name="Chloe Clarke (2401126)" userId="S::2401126@student.uwtsd.ac.uk::e8da4846-93bf-4fdc-9f21-5b847a5e98d0" providerId="AD" clId="Web-{8EDDA402-05DB-8F73-B558-AA5CBB0D7C3A}" dt="2025-05-18T19:18:56.909" v="1103"/>
          <ac:spMkLst>
            <pc:docMk/>
            <pc:sldMk cId="1966913227" sldId="309"/>
            <ac:spMk id="4" creationId="{130D95F9-3906-AC22-6A3C-2AFC45B0469D}"/>
          </ac:spMkLst>
        </pc:spChg>
        <pc:spChg chg="add mod">
          <ac:chgData name="Chloe Clarke (2401126)" userId="S::2401126@student.uwtsd.ac.uk::e8da4846-93bf-4fdc-9f21-5b847a5e98d0" providerId="AD" clId="Web-{8EDDA402-05DB-8F73-B558-AA5CBB0D7C3A}" dt="2025-05-18T19:23:42.643" v="1166" actId="1076"/>
          <ac:spMkLst>
            <pc:docMk/>
            <pc:sldMk cId="1966913227" sldId="309"/>
            <ac:spMk id="6" creationId="{B1F0D129-FEE7-767F-FB97-117D230A355C}"/>
          </ac:spMkLst>
        </pc:spChg>
        <pc:spChg chg="add mod">
          <ac:chgData name="Chloe Clarke (2401126)" userId="S::2401126@student.uwtsd.ac.uk::e8da4846-93bf-4fdc-9f21-5b847a5e98d0" providerId="AD" clId="Web-{8EDDA402-05DB-8F73-B558-AA5CBB0D7C3A}" dt="2025-05-18T19:24:07.598" v="1174" actId="20577"/>
          <ac:spMkLst>
            <pc:docMk/>
            <pc:sldMk cId="1966913227" sldId="309"/>
            <ac:spMk id="7" creationId="{042ECEBA-B319-887A-4AF0-45C4694DC286}"/>
          </ac:spMkLst>
        </pc:spChg>
        <pc:spChg chg="del mod">
          <ac:chgData name="Chloe Clarke (2401126)" userId="S::2401126@student.uwtsd.ac.uk::e8da4846-93bf-4fdc-9f21-5b847a5e98d0" providerId="AD" clId="Web-{8EDDA402-05DB-8F73-B558-AA5CBB0D7C3A}" dt="2025-05-18T19:09:32.216" v="875"/>
          <ac:spMkLst>
            <pc:docMk/>
            <pc:sldMk cId="1966913227" sldId="309"/>
            <ac:spMk id="8" creationId="{BCFDA37B-399A-B9F0-7A7D-2A891EB7FFA6}"/>
          </ac:spMkLst>
        </pc:spChg>
        <pc:spChg chg="add del mod">
          <ac:chgData name="Chloe Clarke (2401126)" userId="S::2401126@student.uwtsd.ac.uk::e8da4846-93bf-4fdc-9f21-5b847a5e98d0" providerId="AD" clId="Web-{8EDDA402-05DB-8F73-B558-AA5CBB0D7C3A}" dt="2025-05-18T19:18:13.157" v="1092"/>
          <ac:spMkLst>
            <pc:docMk/>
            <pc:sldMk cId="1966913227" sldId="309"/>
            <ac:spMk id="9" creationId="{033D74EE-0943-7F27-6BF8-01B8FE0C1D28}"/>
          </ac:spMkLst>
        </pc:spChg>
        <pc:spChg chg="add del mod">
          <ac:chgData name="Chloe Clarke (2401126)" userId="S::2401126@student.uwtsd.ac.uk::e8da4846-93bf-4fdc-9f21-5b847a5e98d0" providerId="AD" clId="Web-{8EDDA402-05DB-8F73-B558-AA5CBB0D7C3A}" dt="2025-05-18T19:21:35.168" v="1142"/>
          <ac:spMkLst>
            <pc:docMk/>
            <pc:sldMk cId="1966913227" sldId="309"/>
            <ac:spMk id="11" creationId="{6D8BD439-376F-E672-9286-D90F8D62DF6D}"/>
          </ac:spMkLst>
        </pc:spChg>
        <pc:spChg chg="add del mod">
          <ac:chgData name="Chloe Clarke (2401126)" userId="S::2401126@student.uwtsd.ac.uk::e8da4846-93bf-4fdc-9f21-5b847a5e98d0" providerId="AD" clId="Web-{8EDDA402-05DB-8F73-B558-AA5CBB0D7C3A}" dt="2025-05-18T19:22:52.781" v="1158"/>
          <ac:spMkLst>
            <pc:docMk/>
            <pc:sldMk cId="1966913227" sldId="309"/>
            <ac:spMk id="12" creationId="{D6ABC081-8BAF-5D24-738E-6B830645E68E}"/>
          </ac:spMkLst>
        </pc:spChg>
        <pc:spChg chg="add mod">
          <ac:chgData name="Chloe Clarke (2401126)" userId="S::2401126@student.uwtsd.ac.uk::e8da4846-93bf-4fdc-9f21-5b847a5e98d0" providerId="AD" clId="Web-{8EDDA402-05DB-8F73-B558-AA5CBB0D7C3A}" dt="2025-05-18T19:22:58.610" v="1159" actId="20577"/>
          <ac:spMkLst>
            <pc:docMk/>
            <pc:sldMk cId="1966913227" sldId="309"/>
            <ac:spMk id="14" creationId="{669B5098-540B-2CDF-FF26-D517BBEAF88B}"/>
          </ac:spMkLst>
        </pc:spChg>
        <pc:spChg chg="del mod">
          <ac:chgData name="Chloe Clarke (2401126)" userId="S::2401126@student.uwtsd.ac.uk::e8da4846-93bf-4fdc-9f21-5b847a5e98d0" providerId="AD" clId="Web-{8EDDA402-05DB-8F73-B558-AA5CBB0D7C3A}" dt="2025-05-18T19:22:39.124" v="1155"/>
          <ac:spMkLst>
            <pc:docMk/>
            <pc:sldMk cId="1966913227" sldId="309"/>
            <ac:spMk id="19" creationId="{A7BE12AD-D808-BDE0-3EB8-5BC50B1D8474}"/>
          </ac:spMkLst>
        </pc:spChg>
        <pc:picChg chg="add del mod ord">
          <ac:chgData name="Chloe Clarke (2401126)" userId="S::2401126@student.uwtsd.ac.uk::e8da4846-93bf-4fdc-9f21-5b847a5e98d0" providerId="AD" clId="Web-{8EDDA402-05DB-8F73-B558-AA5CBB0D7C3A}" dt="2025-05-18T19:19:01.113" v="1104"/>
          <ac:picMkLst>
            <pc:docMk/>
            <pc:sldMk cId="1966913227" sldId="309"/>
            <ac:picMk id="2" creationId="{96DF0DB7-9377-1075-98D4-BBE83AB6036E}"/>
          </ac:picMkLst>
        </pc:picChg>
        <pc:picChg chg="add mod">
          <ac:chgData name="Chloe Clarke (2401126)" userId="S::2401126@student.uwtsd.ac.uk::e8da4846-93bf-4fdc-9f21-5b847a5e98d0" providerId="AD" clId="Web-{8EDDA402-05DB-8F73-B558-AA5CBB0D7C3A}" dt="2025-05-18T19:23:33.424" v="1165" actId="1076"/>
          <ac:picMkLst>
            <pc:docMk/>
            <pc:sldMk cId="1966913227" sldId="309"/>
            <ac:picMk id="5" creationId="{346498C1-AF93-21AA-89DB-7B1F1E0A7116}"/>
          </ac:picMkLst>
        </pc:picChg>
      </pc:sldChg>
      <pc:sldChg chg="addSp delSp modSp">
        <pc:chgData name="Chloe Clarke (2401126)" userId="S::2401126@student.uwtsd.ac.uk::e8da4846-93bf-4fdc-9f21-5b847a5e98d0" providerId="AD" clId="Web-{8EDDA402-05DB-8F73-B558-AA5CBB0D7C3A}" dt="2025-05-18T22:16:43.332" v="1613" actId="1076"/>
        <pc:sldMkLst>
          <pc:docMk/>
          <pc:sldMk cId="4230106960" sldId="310"/>
        </pc:sldMkLst>
        <pc:spChg chg="add mod">
          <ac:chgData name="Chloe Clarke (2401126)" userId="S::2401126@student.uwtsd.ac.uk::e8da4846-93bf-4fdc-9f21-5b847a5e98d0" providerId="AD" clId="Web-{8EDDA402-05DB-8F73-B558-AA5CBB0D7C3A}" dt="2025-05-18T22:14:14.927" v="1598" actId="20577"/>
          <ac:spMkLst>
            <pc:docMk/>
            <pc:sldMk cId="4230106960" sldId="310"/>
            <ac:spMk id="3" creationId="{41CF24BC-58D9-7F4D-060C-8C553CB2C8BA}"/>
          </ac:spMkLst>
        </pc:spChg>
        <pc:spChg chg="add mod">
          <ac:chgData name="Chloe Clarke (2401126)" userId="S::2401126@student.uwtsd.ac.uk::e8da4846-93bf-4fdc-9f21-5b847a5e98d0" providerId="AD" clId="Web-{8EDDA402-05DB-8F73-B558-AA5CBB0D7C3A}" dt="2025-05-18T22:16:43.332" v="1613" actId="1076"/>
          <ac:spMkLst>
            <pc:docMk/>
            <pc:sldMk cId="4230106960" sldId="310"/>
            <ac:spMk id="5" creationId="{C9D495F2-6E07-0FC6-9072-36FB2096FB0B}"/>
          </ac:spMkLst>
        </pc:spChg>
        <pc:spChg chg="mod">
          <ac:chgData name="Chloe Clarke (2401126)" userId="S::2401126@student.uwtsd.ac.uk::e8da4846-93bf-4fdc-9f21-5b847a5e98d0" providerId="AD" clId="Web-{8EDDA402-05DB-8F73-B558-AA5CBB0D7C3A}" dt="2025-05-18T22:08:35.492" v="1511" actId="20577"/>
          <ac:spMkLst>
            <pc:docMk/>
            <pc:sldMk cId="4230106960" sldId="310"/>
            <ac:spMk id="11" creationId="{949404F1-8E94-7D3D-71E2-A1A4B7CBCB4A}"/>
          </ac:spMkLst>
        </pc:spChg>
        <pc:spChg chg="del mod">
          <ac:chgData name="Chloe Clarke (2401126)" userId="S::2401126@student.uwtsd.ac.uk::e8da4846-93bf-4fdc-9f21-5b847a5e98d0" providerId="AD" clId="Web-{8EDDA402-05DB-8F73-B558-AA5CBB0D7C3A}" dt="2025-05-18T22:08:08.038" v="1501"/>
          <ac:spMkLst>
            <pc:docMk/>
            <pc:sldMk cId="4230106960" sldId="310"/>
            <ac:spMk id="14" creationId="{F4A3718F-D67C-255A-4B64-BA379609FCD0}"/>
          </ac:spMkLst>
        </pc:spChg>
        <pc:spChg chg="del mod">
          <ac:chgData name="Chloe Clarke (2401126)" userId="S::2401126@student.uwtsd.ac.uk::e8da4846-93bf-4fdc-9f21-5b847a5e98d0" providerId="AD" clId="Web-{8EDDA402-05DB-8F73-B558-AA5CBB0D7C3A}" dt="2025-05-18T22:08:17.773" v="1503"/>
          <ac:spMkLst>
            <pc:docMk/>
            <pc:sldMk cId="4230106960" sldId="310"/>
            <ac:spMk id="17" creationId="{2F3CEF66-C6D7-C765-24E7-1DCFB38FE51A}"/>
          </ac:spMkLst>
        </pc:spChg>
        <pc:picChg chg="add mod">
          <ac:chgData name="Chloe Clarke (2401126)" userId="S::2401126@student.uwtsd.ac.uk::e8da4846-93bf-4fdc-9f21-5b847a5e98d0" providerId="AD" clId="Web-{8EDDA402-05DB-8F73-B558-AA5CBB0D7C3A}" dt="2025-05-18T22:16:08.784" v="1609" actId="1076"/>
          <ac:picMkLst>
            <pc:docMk/>
            <pc:sldMk cId="4230106960" sldId="310"/>
            <ac:picMk id="4" creationId="{D511C4D3-E6DE-ED4D-45E7-6ECC87D2AE34}"/>
          </ac:picMkLst>
        </pc:picChg>
      </pc:sldChg>
      <pc:sldChg chg="del">
        <pc:chgData name="Chloe Clarke (2401126)" userId="S::2401126@student.uwtsd.ac.uk::e8da4846-93bf-4fdc-9f21-5b847a5e98d0" providerId="AD" clId="Web-{8EDDA402-05DB-8F73-B558-AA5CBB0D7C3A}" dt="2025-05-18T22:18:42.759" v="1614"/>
        <pc:sldMkLst>
          <pc:docMk/>
          <pc:sldMk cId="3748348926" sldId="311"/>
        </pc:sldMkLst>
      </pc:sldChg>
      <pc:sldChg chg="addSp delSp modSp mod modClrScheme chgLayout">
        <pc:chgData name="Chloe Clarke (2401126)" userId="S::2401126@student.uwtsd.ac.uk::e8da4846-93bf-4fdc-9f21-5b847a5e98d0" providerId="AD" clId="Web-{8EDDA402-05DB-8F73-B558-AA5CBB0D7C3A}" dt="2025-05-18T23:33:29.475" v="2053" actId="20577"/>
        <pc:sldMkLst>
          <pc:docMk/>
          <pc:sldMk cId="859909800" sldId="312"/>
        </pc:sldMkLst>
        <pc:spChg chg="mod">
          <ac:chgData name="Chloe Clarke (2401126)" userId="S::2401126@student.uwtsd.ac.uk::e8da4846-93bf-4fdc-9f21-5b847a5e98d0" providerId="AD" clId="Web-{8EDDA402-05DB-8F73-B558-AA5CBB0D7C3A}" dt="2025-05-18T23:33:29.475" v="2053" actId="20577"/>
          <ac:spMkLst>
            <pc:docMk/>
            <pc:sldMk cId="859909800" sldId="312"/>
            <ac:spMk id="3" creationId="{DE597F60-88E2-C430-D52B-6604405AD55C}"/>
          </ac:spMkLst>
        </pc:spChg>
        <pc:spChg chg="add del mod">
          <ac:chgData name="Chloe Clarke (2401126)" userId="S::2401126@student.uwtsd.ac.uk::e8da4846-93bf-4fdc-9f21-5b847a5e98d0" providerId="AD" clId="Web-{8EDDA402-05DB-8F73-B558-AA5CBB0D7C3A}" dt="2025-05-18T22:32:14.572" v="1722"/>
          <ac:spMkLst>
            <pc:docMk/>
            <pc:sldMk cId="859909800" sldId="312"/>
            <ac:spMk id="4" creationId="{744CB706-7AD9-145B-8F61-F1281845E5A2}"/>
          </ac:spMkLst>
        </pc:spChg>
        <pc:spChg chg="mod">
          <ac:chgData name="Chloe Clarke (2401126)" userId="S::2401126@student.uwtsd.ac.uk::e8da4846-93bf-4fdc-9f21-5b847a5e98d0" providerId="AD" clId="Web-{8EDDA402-05DB-8F73-B558-AA5CBB0D7C3A}" dt="2025-05-18T22:32:50.527" v="1728" actId="1076"/>
          <ac:spMkLst>
            <pc:docMk/>
            <pc:sldMk cId="859909800" sldId="312"/>
            <ac:spMk id="5" creationId="{E95044F7-BD97-2FDE-4E33-A565BCF0EFEC}"/>
          </ac:spMkLst>
        </pc:spChg>
        <pc:spChg chg="add del mod">
          <ac:chgData name="Chloe Clarke (2401126)" userId="S::2401126@student.uwtsd.ac.uk::e8da4846-93bf-4fdc-9f21-5b847a5e98d0" providerId="AD" clId="Web-{8EDDA402-05DB-8F73-B558-AA5CBB0D7C3A}" dt="2025-05-18T22:32:35.698" v="1725"/>
          <ac:spMkLst>
            <pc:docMk/>
            <pc:sldMk cId="859909800" sldId="312"/>
            <ac:spMk id="8" creationId="{F4D8573A-F922-9852-D7F1-2CDC2D3925A8}"/>
          </ac:spMkLst>
        </pc:spChg>
        <pc:spChg chg="add mod">
          <ac:chgData name="Chloe Clarke (2401126)" userId="S::2401126@student.uwtsd.ac.uk::e8da4846-93bf-4fdc-9f21-5b847a5e98d0" providerId="AD" clId="Web-{8EDDA402-05DB-8F73-B558-AA5CBB0D7C3A}" dt="2025-05-18T22:35:16.954" v="1750" actId="20577"/>
          <ac:spMkLst>
            <pc:docMk/>
            <pc:sldMk cId="859909800" sldId="312"/>
            <ac:spMk id="10" creationId="{F55EEF18-C72F-DD08-71CB-28B6B0561279}"/>
          </ac:spMkLst>
        </pc:spChg>
        <pc:spChg chg="add mod">
          <ac:chgData name="Chloe Clarke (2401126)" userId="S::2401126@student.uwtsd.ac.uk::e8da4846-93bf-4fdc-9f21-5b847a5e98d0" providerId="AD" clId="Web-{8EDDA402-05DB-8F73-B558-AA5CBB0D7C3A}" dt="2025-05-18T22:32:20.432" v="1723"/>
          <ac:spMkLst>
            <pc:docMk/>
            <pc:sldMk cId="859909800" sldId="312"/>
            <ac:spMk id="11" creationId="{E652091D-4F37-7161-BDC5-FA7A8542FB0A}"/>
          </ac:spMkLst>
        </pc:spChg>
        <pc:picChg chg="add del mod ord">
          <ac:chgData name="Chloe Clarke (2401126)" userId="S::2401126@student.uwtsd.ac.uk::e8da4846-93bf-4fdc-9f21-5b847a5e98d0" providerId="AD" clId="Web-{8EDDA402-05DB-8F73-B558-AA5CBB0D7C3A}" dt="2025-05-18T22:32:27.432" v="1724"/>
          <ac:picMkLst>
            <pc:docMk/>
            <pc:sldMk cId="859909800" sldId="312"/>
            <ac:picMk id="6" creationId="{D28F1D04-34CC-CDD6-E393-12FE84CC556E}"/>
          </ac:picMkLst>
        </pc:picChg>
        <pc:picChg chg="add mod">
          <ac:chgData name="Chloe Clarke (2401126)" userId="S::2401126@student.uwtsd.ac.uk::e8da4846-93bf-4fdc-9f21-5b847a5e98d0" providerId="AD" clId="Web-{8EDDA402-05DB-8F73-B558-AA5CBB0D7C3A}" dt="2025-05-18T22:33:14.840" v="1735" actId="1076"/>
          <ac:picMkLst>
            <pc:docMk/>
            <pc:sldMk cId="859909800" sldId="312"/>
            <ac:picMk id="9" creationId="{E8BDDABE-B415-2E50-4498-2CF31216FD62}"/>
          </ac:picMkLst>
        </pc:picChg>
        <pc:picChg chg="del">
          <ac:chgData name="Chloe Clarke (2401126)" userId="S::2401126@student.uwtsd.ac.uk::e8da4846-93bf-4fdc-9f21-5b847a5e98d0" providerId="AD" clId="Web-{8EDDA402-05DB-8F73-B558-AA5CBB0D7C3A}" dt="2025-05-18T22:31:04.131" v="1721"/>
          <ac:picMkLst>
            <pc:docMk/>
            <pc:sldMk cId="859909800" sldId="312"/>
            <ac:picMk id="15" creationId="{48869757-F643-C013-26AA-3DDE95080099}"/>
          </ac:picMkLst>
        </pc:picChg>
      </pc:sldChg>
      <pc:sldChg chg="del">
        <pc:chgData name="Chloe Clarke (2401126)" userId="S::2401126@student.uwtsd.ac.uk::e8da4846-93bf-4fdc-9f21-5b847a5e98d0" providerId="AD" clId="Web-{8EDDA402-05DB-8F73-B558-AA5CBB0D7C3A}" dt="2025-05-19T11:06:24.242" v="3827"/>
        <pc:sldMkLst>
          <pc:docMk/>
          <pc:sldMk cId="4132147533" sldId="314"/>
        </pc:sldMkLst>
      </pc:sldChg>
      <pc:sldChg chg="del">
        <pc:chgData name="Chloe Clarke (2401126)" userId="S::2401126@student.uwtsd.ac.uk::e8da4846-93bf-4fdc-9f21-5b847a5e98d0" providerId="AD" clId="Web-{8EDDA402-05DB-8F73-B558-AA5CBB0D7C3A}" dt="2025-05-19T11:06:25.336" v="3828"/>
        <pc:sldMkLst>
          <pc:docMk/>
          <pc:sldMk cId="3064996118" sldId="315"/>
        </pc:sldMkLst>
      </pc:sldChg>
      <pc:sldChg chg="del">
        <pc:chgData name="Chloe Clarke (2401126)" userId="S::2401126@student.uwtsd.ac.uk::e8da4846-93bf-4fdc-9f21-5b847a5e98d0" providerId="AD" clId="Web-{8EDDA402-05DB-8F73-B558-AA5CBB0D7C3A}" dt="2025-05-19T11:06:22.258" v="3826"/>
        <pc:sldMkLst>
          <pc:docMk/>
          <pc:sldMk cId="537809529" sldId="316"/>
        </pc:sldMkLst>
      </pc:sldChg>
      <pc:sldChg chg="modSp">
        <pc:chgData name="Chloe Clarke (2401126)" userId="S::2401126@student.uwtsd.ac.uk::e8da4846-93bf-4fdc-9f21-5b847a5e98d0" providerId="AD" clId="Web-{8EDDA402-05DB-8F73-B558-AA5CBB0D7C3A}" dt="2025-05-18T23:32:54.270" v="2050" actId="20577"/>
        <pc:sldMkLst>
          <pc:docMk/>
          <pc:sldMk cId="1338167130" sldId="317"/>
        </pc:sldMkLst>
        <pc:spChg chg="mod">
          <ac:chgData name="Chloe Clarke (2401126)" userId="S::2401126@student.uwtsd.ac.uk::e8da4846-93bf-4fdc-9f21-5b847a5e98d0" providerId="AD" clId="Web-{8EDDA402-05DB-8F73-B558-AA5CBB0D7C3A}" dt="2025-05-18T23:32:54.270" v="2050" actId="20577"/>
          <ac:spMkLst>
            <pc:docMk/>
            <pc:sldMk cId="1338167130" sldId="317"/>
            <ac:spMk id="3" creationId="{B45A4A65-E8B8-40CF-7ABD-97EA8FA97521}"/>
          </ac:spMkLst>
        </pc:spChg>
      </pc:sldChg>
      <pc:sldChg chg="addSp modSp new mod modClrScheme chgLayout">
        <pc:chgData name="Chloe Clarke (2401126)" userId="S::2401126@student.uwtsd.ac.uk::e8da4846-93bf-4fdc-9f21-5b847a5e98d0" providerId="AD" clId="Web-{8EDDA402-05DB-8F73-B558-AA5CBB0D7C3A}" dt="2025-05-18T19:21:23.167" v="1141" actId="20577"/>
        <pc:sldMkLst>
          <pc:docMk/>
          <pc:sldMk cId="3493253275" sldId="318"/>
        </pc:sldMkLst>
        <pc:spChg chg="mod">
          <ac:chgData name="Chloe Clarke (2401126)" userId="S::2401126@student.uwtsd.ac.uk::e8da4846-93bf-4fdc-9f21-5b847a5e98d0" providerId="AD" clId="Web-{8EDDA402-05DB-8F73-B558-AA5CBB0D7C3A}" dt="2025-05-18T19:21:23.167" v="1141" actId="20577"/>
          <ac:spMkLst>
            <pc:docMk/>
            <pc:sldMk cId="3493253275" sldId="318"/>
            <ac:spMk id="2" creationId="{F1840EF7-97D3-3432-2EBA-380B7C57FDC3}"/>
          </ac:spMkLst>
        </pc:spChg>
        <pc:spChg chg="mod">
          <ac:chgData name="Chloe Clarke (2401126)" userId="S::2401126@student.uwtsd.ac.uk::e8da4846-93bf-4fdc-9f21-5b847a5e98d0" providerId="AD" clId="Web-{8EDDA402-05DB-8F73-B558-AA5CBB0D7C3A}" dt="2025-05-18T19:20:57.838" v="1137" actId="20577"/>
          <ac:spMkLst>
            <pc:docMk/>
            <pc:sldMk cId="3493253275" sldId="318"/>
            <ac:spMk id="3" creationId="{70D5CB44-391F-E1E9-7FE2-D71B13015F40}"/>
          </ac:spMkLst>
        </pc:spChg>
        <pc:spChg chg="mod ord">
          <ac:chgData name="Chloe Clarke (2401126)" userId="S::2401126@student.uwtsd.ac.uk::e8da4846-93bf-4fdc-9f21-5b847a5e98d0" providerId="AD" clId="Web-{8EDDA402-05DB-8F73-B558-AA5CBB0D7C3A}" dt="2025-05-18T19:18:37.768" v="1101"/>
          <ac:spMkLst>
            <pc:docMk/>
            <pc:sldMk cId="3493253275" sldId="318"/>
            <ac:spMk id="4" creationId="{E55AA98D-7D42-92C7-6553-3CD5A7B0B68B}"/>
          </ac:spMkLst>
        </pc:spChg>
        <pc:spChg chg="add mod">
          <ac:chgData name="Chloe Clarke (2401126)" userId="S::2401126@student.uwtsd.ac.uk::e8da4846-93bf-4fdc-9f21-5b847a5e98d0" providerId="AD" clId="Web-{8EDDA402-05DB-8F73-B558-AA5CBB0D7C3A}" dt="2025-05-18T19:19:17.832" v="1109" actId="1076"/>
          <ac:spMkLst>
            <pc:docMk/>
            <pc:sldMk cId="3493253275" sldId="318"/>
            <ac:spMk id="7" creationId="{D985BA92-606D-6158-DE96-3B1E6DFBE608}"/>
          </ac:spMkLst>
        </pc:spChg>
        <pc:picChg chg="add mod">
          <ac:chgData name="Chloe Clarke (2401126)" userId="S::2401126@student.uwtsd.ac.uk::e8da4846-93bf-4fdc-9f21-5b847a5e98d0" providerId="AD" clId="Web-{8EDDA402-05DB-8F73-B558-AA5CBB0D7C3A}" dt="2025-05-18T19:18:37.768" v="1101"/>
          <ac:picMkLst>
            <pc:docMk/>
            <pc:sldMk cId="3493253275" sldId="318"/>
            <ac:picMk id="6" creationId="{1DD9633C-1E46-2E50-9B1D-99BF69389BC8}"/>
          </ac:picMkLst>
        </pc:picChg>
      </pc:sldChg>
      <pc:sldChg chg="addSp delSp modSp new mod modClrScheme chgLayout">
        <pc:chgData name="Chloe Clarke (2401126)" userId="S::2401126@student.uwtsd.ac.uk::e8da4846-93bf-4fdc-9f21-5b847a5e98d0" providerId="AD" clId="Web-{8EDDA402-05DB-8F73-B558-AA5CBB0D7C3A}" dt="2025-05-18T21:42:17.209" v="1241" actId="1076"/>
        <pc:sldMkLst>
          <pc:docMk/>
          <pc:sldMk cId="3824668710" sldId="319"/>
        </pc:sldMkLst>
        <pc:spChg chg="mod">
          <ac:chgData name="Chloe Clarke (2401126)" userId="S::2401126@student.uwtsd.ac.uk::e8da4846-93bf-4fdc-9f21-5b847a5e98d0" providerId="AD" clId="Web-{8EDDA402-05DB-8F73-B558-AA5CBB0D7C3A}" dt="2025-05-18T21:40:54.174" v="1235"/>
          <ac:spMkLst>
            <pc:docMk/>
            <pc:sldMk cId="3824668710" sldId="319"/>
            <ac:spMk id="2" creationId="{ED7B8880-B15B-2B73-E20E-711BB8606ADB}"/>
          </ac:spMkLst>
        </pc:spChg>
        <pc:spChg chg="mod ord">
          <ac:chgData name="Chloe Clarke (2401126)" userId="S::2401126@student.uwtsd.ac.uk::e8da4846-93bf-4fdc-9f21-5b847a5e98d0" providerId="AD" clId="Web-{8EDDA402-05DB-8F73-B558-AA5CBB0D7C3A}" dt="2025-05-18T21:40:54.174" v="1235"/>
          <ac:spMkLst>
            <pc:docMk/>
            <pc:sldMk cId="3824668710" sldId="319"/>
            <ac:spMk id="3" creationId="{5783F1EF-2C0A-3E90-C38B-E63CFFFF793F}"/>
          </ac:spMkLst>
        </pc:spChg>
        <pc:spChg chg="del">
          <ac:chgData name="Chloe Clarke (2401126)" userId="S::2401126@student.uwtsd.ac.uk::e8da4846-93bf-4fdc-9f21-5b847a5e98d0" providerId="AD" clId="Web-{8EDDA402-05DB-8F73-B558-AA5CBB0D7C3A}" dt="2025-05-18T21:40:47.268" v="1234"/>
          <ac:spMkLst>
            <pc:docMk/>
            <pc:sldMk cId="3824668710" sldId="319"/>
            <ac:spMk id="4" creationId="{0919D863-8844-8C2A-501B-C1E129F147AE}"/>
          </ac:spMkLst>
        </pc:spChg>
        <pc:spChg chg="mod">
          <ac:chgData name="Chloe Clarke (2401126)" userId="S::2401126@student.uwtsd.ac.uk::e8da4846-93bf-4fdc-9f21-5b847a5e98d0" providerId="AD" clId="Web-{8EDDA402-05DB-8F73-B558-AA5CBB0D7C3A}" dt="2025-05-18T21:40:54.174" v="1235"/>
          <ac:spMkLst>
            <pc:docMk/>
            <pc:sldMk cId="3824668710" sldId="319"/>
            <ac:spMk id="5" creationId="{192DA198-32C8-D640-8E6A-B6916C917639}"/>
          </ac:spMkLst>
        </pc:spChg>
        <pc:spChg chg="add mod">
          <ac:chgData name="Chloe Clarke (2401126)" userId="S::2401126@student.uwtsd.ac.uk::e8da4846-93bf-4fdc-9f21-5b847a5e98d0" providerId="AD" clId="Web-{8EDDA402-05DB-8F73-B558-AA5CBB0D7C3A}" dt="2025-05-18T21:42:17.209" v="1241" actId="1076"/>
          <ac:spMkLst>
            <pc:docMk/>
            <pc:sldMk cId="3824668710" sldId="319"/>
            <ac:spMk id="7" creationId="{8550741A-7F4E-EE78-BC27-B8249D54B51F}"/>
          </ac:spMkLst>
        </pc:spChg>
        <pc:picChg chg="add mod ord">
          <ac:chgData name="Chloe Clarke (2401126)" userId="S::2401126@student.uwtsd.ac.uk::e8da4846-93bf-4fdc-9f21-5b847a5e98d0" providerId="AD" clId="Web-{8EDDA402-05DB-8F73-B558-AA5CBB0D7C3A}" dt="2025-05-18T21:40:54.174" v="1235"/>
          <ac:picMkLst>
            <pc:docMk/>
            <pc:sldMk cId="3824668710" sldId="319"/>
            <ac:picMk id="6" creationId="{10E3A366-646B-006A-295D-76E279CFA89A}"/>
          </ac:picMkLst>
        </pc:picChg>
      </pc:sldChg>
      <pc:sldChg chg="new del">
        <pc:chgData name="Chloe Clarke (2401126)" userId="S::2401126@student.uwtsd.ac.uk::e8da4846-93bf-4fdc-9f21-5b847a5e98d0" providerId="AD" clId="Web-{8EDDA402-05DB-8F73-B558-AA5CBB0D7C3A}" dt="2025-05-18T21:42:54.257" v="1243"/>
        <pc:sldMkLst>
          <pc:docMk/>
          <pc:sldMk cId="342520184" sldId="320"/>
        </pc:sldMkLst>
      </pc:sldChg>
      <pc:sldChg chg="addSp delSp modSp new mod modClrScheme chgLayout">
        <pc:chgData name="Chloe Clarke (2401126)" userId="S::2401126@student.uwtsd.ac.uk::e8da4846-93bf-4fdc-9f21-5b847a5e98d0" providerId="AD" clId="Web-{8EDDA402-05DB-8F73-B558-AA5CBB0D7C3A}" dt="2025-05-18T21:58:33.668" v="1403" actId="20577"/>
        <pc:sldMkLst>
          <pc:docMk/>
          <pc:sldMk cId="974530944" sldId="320"/>
        </pc:sldMkLst>
        <pc:spChg chg="mod">
          <ac:chgData name="Chloe Clarke (2401126)" userId="S::2401126@student.uwtsd.ac.uk::e8da4846-93bf-4fdc-9f21-5b847a5e98d0" providerId="AD" clId="Web-{8EDDA402-05DB-8F73-B558-AA5CBB0D7C3A}" dt="2025-05-18T21:56:17.429" v="1372"/>
          <ac:spMkLst>
            <pc:docMk/>
            <pc:sldMk cId="974530944" sldId="320"/>
            <ac:spMk id="2" creationId="{057E2BAF-6B7D-1C13-DB06-D71A2C21B9C3}"/>
          </ac:spMkLst>
        </pc:spChg>
        <pc:spChg chg="del mod">
          <ac:chgData name="Chloe Clarke (2401126)" userId="S::2401126@student.uwtsd.ac.uk::e8da4846-93bf-4fdc-9f21-5b847a5e98d0" providerId="AD" clId="Web-{8EDDA402-05DB-8F73-B558-AA5CBB0D7C3A}" dt="2025-05-18T21:43:47.572" v="1249"/>
          <ac:spMkLst>
            <pc:docMk/>
            <pc:sldMk cId="974530944" sldId="320"/>
            <ac:spMk id="3" creationId="{C2546BC5-0177-A8FA-36DD-EA28325FB502}"/>
          </ac:spMkLst>
        </pc:spChg>
        <pc:spChg chg="mod ord">
          <ac:chgData name="Chloe Clarke (2401126)" userId="S::2401126@student.uwtsd.ac.uk::e8da4846-93bf-4fdc-9f21-5b847a5e98d0" providerId="AD" clId="Web-{8EDDA402-05DB-8F73-B558-AA5CBB0D7C3A}" dt="2025-05-18T21:56:17.429" v="1372"/>
          <ac:spMkLst>
            <pc:docMk/>
            <pc:sldMk cId="974530944" sldId="320"/>
            <ac:spMk id="4" creationId="{24468BCF-7B2B-A378-0540-ECC12289089E}"/>
          </ac:spMkLst>
        </pc:spChg>
        <pc:spChg chg="add mod ord">
          <ac:chgData name="Chloe Clarke (2401126)" userId="S::2401126@student.uwtsd.ac.uk::e8da4846-93bf-4fdc-9f21-5b847a5e98d0" providerId="AD" clId="Web-{8EDDA402-05DB-8F73-B558-AA5CBB0D7C3A}" dt="2025-05-18T21:58:33.668" v="1403" actId="20577"/>
          <ac:spMkLst>
            <pc:docMk/>
            <pc:sldMk cId="974530944" sldId="320"/>
            <ac:spMk id="5" creationId="{0BC79F81-D41E-2E01-8E24-7A9D0D78A9E6}"/>
          </ac:spMkLst>
        </pc:spChg>
        <pc:spChg chg="add mod">
          <ac:chgData name="Chloe Clarke (2401126)" userId="S::2401126@student.uwtsd.ac.uk::e8da4846-93bf-4fdc-9f21-5b847a5e98d0" providerId="AD" clId="Web-{8EDDA402-05DB-8F73-B558-AA5CBB0D7C3A}" dt="2025-05-18T21:57:03.884" v="1391" actId="20577"/>
          <ac:spMkLst>
            <pc:docMk/>
            <pc:sldMk cId="974530944" sldId="320"/>
            <ac:spMk id="7" creationId="{1AEB8A88-D564-4975-F50C-A683A67A14DF}"/>
          </ac:spMkLst>
        </pc:spChg>
        <pc:picChg chg="add mod">
          <ac:chgData name="Chloe Clarke (2401126)" userId="S::2401126@student.uwtsd.ac.uk::e8da4846-93bf-4fdc-9f21-5b847a5e98d0" providerId="AD" clId="Web-{8EDDA402-05DB-8F73-B558-AA5CBB0D7C3A}" dt="2025-05-18T21:56:17.429" v="1372"/>
          <ac:picMkLst>
            <pc:docMk/>
            <pc:sldMk cId="974530944" sldId="320"/>
            <ac:picMk id="6" creationId="{9E3542EF-CE6E-CDFD-3575-CC2707C34E7D}"/>
          </ac:picMkLst>
        </pc:picChg>
      </pc:sldChg>
      <pc:sldChg chg="new del">
        <pc:chgData name="Chloe Clarke (2401126)" userId="S::2401126@student.uwtsd.ac.uk::e8da4846-93bf-4fdc-9f21-5b847a5e98d0" providerId="AD" clId="Web-{8EDDA402-05DB-8F73-B558-AA5CBB0D7C3A}" dt="2025-05-18T21:57:26.681" v="1393"/>
        <pc:sldMkLst>
          <pc:docMk/>
          <pc:sldMk cId="1164892269" sldId="321"/>
        </pc:sldMkLst>
      </pc:sldChg>
      <pc:sldChg chg="addSp delSp modSp new ord">
        <pc:chgData name="Chloe Clarke (2401126)" userId="S::2401126@student.uwtsd.ac.uk::e8da4846-93bf-4fdc-9f21-5b847a5e98d0" providerId="AD" clId="Web-{8EDDA402-05DB-8F73-B558-AA5CBB0D7C3A}" dt="2025-05-18T22:06:45.035" v="1489" actId="20577"/>
        <pc:sldMkLst>
          <pc:docMk/>
          <pc:sldMk cId="3296022819" sldId="321"/>
        </pc:sldMkLst>
        <pc:spChg chg="del">
          <ac:chgData name="Chloe Clarke (2401126)" userId="S::2401126@student.uwtsd.ac.uk::e8da4846-93bf-4fdc-9f21-5b847a5e98d0" providerId="AD" clId="Web-{8EDDA402-05DB-8F73-B558-AA5CBB0D7C3A}" dt="2025-05-18T21:57:41.010" v="1395"/>
          <ac:spMkLst>
            <pc:docMk/>
            <pc:sldMk cId="3296022819" sldId="321"/>
            <ac:spMk id="2" creationId="{0FF076EC-DEED-0FA2-E92D-264B65A80AAB}"/>
          </ac:spMkLst>
        </pc:spChg>
        <pc:spChg chg="del mod">
          <ac:chgData name="Chloe Clarke (2401126)" userId="S::2401126@student.uwtsd.ac.uk::e8da4846-93bf-4fdc-9f21-5b847a5e98d0" providerId="AD" clId="Web-{8EDDA402-05DB-8F73-B558-AA5CBB0D7C3A}" dt="2025-05-18T22:02:03.942" v="1445"/>
          <ac:spMkLst>
            <pc:docMk/>
            <pc:sldMk cId="3296022819" sldId="321"/>
            <ac:spMk id="3" creationId="{0EEF6DD3-E625-05AC-308F-A05C5E57D948}"/>
          </ac:spMkLst>
        </pc:spChg>
        <pc:spChg chg="add mod">
          <ac:chgData name="Chloe Clarke (2401126)" userId="S::2401126@student.uwtsd.ac.uk::e8da4846-93bf-4fdc-9f21-5b847a5e98d0" providerId="AD" clId="Web-{8EDDA402-05DB-8F73-B558-AA5CBB0D7C3A}" dt="2025-05-18T22:06:45.035" v="1489" actId="20577"/>
          <ac:spMkLst>
            <pc:docMk/>
            <pc:sldMk cId="3296022819" sldId="321"/>
            <ac:spMk id="4" creationId="{ED928114-110C-5AC3-6B04-02A2B4F709A6}"/>
          </ac:spMkLst>
        </pc:spChg>
        <pc:spChg chg="add mod">
          <ac:chgData name="Chloe Clarke (2401126)" userId="S::2401126@student.uwtsd.ac.uk::e8da4846-93bf-4fdc-9f21-5b847a5e98d0" providerId="AD" clId="Web-{8EDDA402-05DB-8F73-B558-AA5CBB0D7C3A}" dt="2025-05-18T22:00:20.673" v="1421" actId="1076"/>
          <ac:spMkLst>
            <pc:docMk/>
            <pc:sldMk cId="3296022819" sldId="321"/>
            <ac:spMk id="5" creationId="{9A40ED88-890D-053C-37F7-C570B3F8F773}"/>
          </ac:spMkLst>
        </pc:spChg>
        <pc:spChg chg="add mod">
          <ac:chgData name="Chloe Clarke (2401126)" userId="S::2401126@student.uwtsd.ac.uk::e8da4846-93bf-4fdc-9f21-5b847a5e98d0" providerId="AD" clId="Web-{8EDDA402-05DB-8F73-B558-AA5CBB0D7C3A}" dt="2025-05-18T22:05:59.127" v="1466" actId="1076"/>
          <ac:spMkLst>
            <pc:docMk/>
            <pc:sldMk cId="3296022819" sldId="321"/>
            <ac:spMk id="7" creationId="{FA3527AF-021F-EE32-BA34-78F8C85E180E}"/>
          </ac:spMkLst>
        </pc:spChg>
        <pc:spChg chg="add mod">
          <ac:chgData name="Chloe Clarke (2401126)" userId="S::2401126@student.uwtsd.ac.uk::e8da4846-93bf-4fdc-9f21-5b847a5e98d0" providerId="AD" clId="Web-{8EDDA402-05DB-8F73-B558-AA5CBB0D7C3A}" dt="2025-05-18T22:06:07.658" v="1467" actId="1076"/>
          <ac:spMkLst>
            <pc:docMk/>
            <pc:sldMk cId="3296022819" sldId="321"/>
            <ac:spMk id="8" creationId="{E280B471-FDFA-F947-A7B0-BC54D7CFA3E4}"/>
          </ac:spMkLst>
        </pc:spChg>
        <pc:picChg chg="add mod">
          <ac:chgData name="Chloe Clarke (2401126)" userId="S::2401126@student.uwtsd.ac.uk::e8da4846-93bf-4fdc-9f21-5b847a5e98d0" providerId="AD" clId="Web-{8EDDA402-05DB-8F73-B558-AA5CBB0D7C3A}" dt="2025-05-18T22:05:53.205" v="1465" actId="1076"/>
          <ac:picMkLst>
            <pc:docMk/>
            <pc:sldMk cId="3296022819" sldId="321"/>
            <ac:picMk id="6" creationId="{91754C18-30D3-BC63-D064-4BF6C68105E1}"/>
          </ac:picMkLst>
        </pc:picChg>
        <pc:picChg chg="add mod">
          <ac:chgData name="Chloe Clarke (2401126)" userId="S::2401126@student.uwtsd.ac.uk::e8da4846-93bf-4fdc-9f21-5b847a5e98d0" providerId="AD" clId="Web-{8EDDA402-05DB-8F73-B558-AA5CBB0D7C3A}" dt="2025-05-18T22:05:45.032" v="1462" actId="1076"/>
          <ac:picMkLst>
            <pc:docMk/>
            <pc:sldMk cId="3296022819" sldId="321"/>
            <ac:picMk id="9" creationId="{1612686A-2C34-4811-A05D-12BC72C931C1}"/>
          </ac:picMkLst>
        </pc:picChg>
      </pc:sldChg>
      <pc:sldChg chg="new del">
        <pc:chgData name="Chloe Clarke (2401126)" userId="S::2401126@student.uwtsd.ac.uk::e8da4846-93bf-4fdc-9f21-5b847a5e98d0" providerId="AD" clId="Web-{8EDDA402-05DB-8F73-B558-AA5CBB0D7C3A}" dt="2025-05-18T21:58:49.763" v="1407"/>
        <pc:sldMkLst>
          <pc:docMk/>
          <pc:sldMk cId="144456902" sldId="322"/>
        </pc:sldMkLst>
      </pc:sldChg>
      <pc:sldChg chg="addSp modSp new mod modClrScheme chgLayout">
        <pc:chgData name="Chloe Clarke (2401126)" userId="S::2401126@student.uwtsd.ac.uk::e8da4846-93bf-4fdc-9f21-5b847a5e98d0" providerId="AD" clId="Web-{8EDDA402-05DB-8F73-B558-AA5CBB0D7C3A}" dt="2025-05-18T22:07:40.162" v="1498" actId="20577"/>
        <pc:sldMkLst>
          <pc:docMk/>
          <pc:sldMk cId="2889189070" sldId="322"/>
        </pc:sldMkLst>
        <pc:spChg chg="mod">
          <ac:chgData name="Chloe Clarke (2401126)" userId="S::2401126@student.uwtsd.ac.uk::e8da4846-93bf-4fdc-9f21-5b847a5e98d0" providerId="AD" clId="Web-{8EDDA402-05DB-8F73-B558-AA5CBB0D7C3A}" dt="2025-05-18T22:07:31.849" v="1496"/>
          <ac:spMkLst>
            <pc:docMk/>
            <pc:sldMk cId="2889189070" sldId="322"/>
            <ac:spMk id="2" creationId="{0FB99DF2-5C8C-6AE3-6732-AD787C4A7250}"/>
          </ac:spMkLst>
        </pc:spChg>
        <pc:spChg chg="mod">
          <ac:chgData name="Chloe Clarke (2401126)" userId="S::2401126@student.uwtsd.ac.uk::e8da4846-93bf-4fdc-9f21-5b847a5e98d0" providerId="AD" clId="Web-{8EDDA402-05DB-8F73-B558-AA5CBB0D7C3A}" dt="2025-05-18T22:07:40.162" v="1498" actId="20577"/>
          <ac:spMkLst>
            <pc:docMk/>
            <pc:sldMk cId="2889189070" sldId="322"/>
            <ac:spMk id="3" creationId="{5495879A-17DF-4BC1-6683-05D4EC9D9384}"/>
          </ac:spMkLst>
        </pc:spChg>
        <pc:spChg chg="mod ord">
          <ac:chgData name="Chloe Clarke (2401126)" userId="S::2401126@student.uwtsd.ac.uk::e8da4846-93bf-4fdc-9f21-5b847a5e98d0" providerId="AD" clId="Web-{8EDDA402-05DB-8F73-B558-AA5CBB0D7C3A}" dt="2025-05-18T22:07:31.849" v="1496"/>
          <ac:spMkLst>
            <pc:docMk/>
            <pc:sldMk cId="2889189070" sldId="322"/>
            <ac:spMk id="4" creationId="{AE731911-ADB4-DA04-DD83-BB879BC803B8}"/>
          </ac:spMkLst>
        </pc:spChg>
        <pc:picChg chg="add mod ord">
          <ac:chgData name="Chloe Clarke (2401126)" userId="S::2401126@student.uwtsd.ac.uk::e8da4846-93bf-4fdc-9f21-5b847a5e98d0" providerId="AD" clId="Web-{8EDDA402-05DB-8F73-B558-AA5CBB0D7C3A}" dt="2025-05-18T22:07:31.849" v="1496"/>
          <ac:picMkLst>
            <pc:docMk/>
            <pc:sldMk cId="2889189070" sldId="322"/>
            <ac:picMk id="5" creationId="{275185F1-3480-AE18-11DC-F8D5127D4F6D}"/>
          </ac:picMkLst>
        </pc:picChg>
      </pc:sldChg>
      <pc:sldChg chg="new del">
        <pc:chgData name="Chloe Clarke (2401126)" userId="S::2401126@student.uwtsd.ac.uk::e8da4846-93bf-4fdc-9f21-5b847a5e98d0" providerId="AD" clId="Web-{8EDDA402-05DB-8F73-B558-AA5CBB0D7C3A}" dt="2025-05-18T21:58:40.528" v="1405"/>
        <pc:sldMkLst>
          <pc:docMk/>
          <pc:sldMk cId="3117530700" sldId="322"/>
        </pc:sldMkLst>
      </pc:sldChg>
      <pc:sldChg chg="addSp delSp modSp new mod modClrScheme chgLayout">
        <pc:chgData name="Chloe Clarke (2401126)" userId="S::2401126@student.uwtsd.ac.uk::e8da4846-93bf-4fdc-9f21-5b847a5e98d0" providerId="AD" clId="Web-{8EDDA402-05DB-8F73-B558-AA5CBB0D7C3A}" dt="2025-05-18T22:25:55.479" v="1661" actId="1076"/>
        <pc:sldMkLst>
          <pc:docMk/>
          <pc:sldMk cId="1198340209" sldId="323"/>
        </pc:sldMkLst>
        <pc:spChg chg="mod">
          <ac:chgData name="Chloe Clarke (2401126)" userId="S::2401126@student.uwtsd.ac.uk::e8da4846-93bf-4fdc-9f21-5b847a5e98d0" providerId="AD" clId="Web-{8EDDA402-05DB-8F73-B558-AA5CBB0D7C3A}" dt="2025-05-18T22:22:27.377" v="1643"/>
          <ac:spMkLst>
            <pc:docMk/>
            <pc:sldMk cId="1198340209" sldId="323"/>
            <ac:spMk id="2" creationId="{B67360CD-2E02-B6E9-0591-7A6F490BAD67}"/>
          </ac:spMkLst>
        </pc:spChg>
        <pc:spChg chg="del">
          <ac:chgData name="Chloe Clarke (2401126)" userId="S::2401126@student.uwtsd.ac.uk::e8da4846-93bf-4fdc-9f21-5b847a5e98d0" providerId="AD" clId="Web-{8EDDA402-05DB-8F73-B558-AA5CBB0D7C3A}" dt="2025-05-18T22:22:16.283" v="1638"/>
          <ac:spMkLst>
            <pc:docMk/>
            <pc:sldMk cId="1198340209" sldId="323"/>
            <ac:spMk id="3" creationId="{0FCA4AB9-8C82-E71C-E5FF-CE3C8BFCFE8C}"/>
          </ac:spMkLst>
        </pc:spChg>
        <pc:spChg chg="mod">
          <ac:chgData name="Chloe Clarke (2401126)" userId="S::2401126@student.uwtsd.ac.uk::e8da4846-93bf-4fdc-9f21-5b847a5e98d0" providerId="AD" clId="Web-{8EDDA402-05DB-8F73-B558-AA5CBB0D7C3A}" dt="2025-05-18T22:22:27.377" v="1643"/>
          <ac:spMkLst>
            <pc:docMk/>
            <pc:sldMk cId="1198340209" sldId="323"/>
            <ac:spMk id="4" creationId="{261D5AE0-4542-7A3D-856A-94415413AC1C}"/>
          </ac:spMkLst>
        </pc:spChg>
        <pc:spChg chg="add del mod">
          <ac:chgData name="Chloe Clarke (2401126)" userId="S::2401126@student.uwtsd.ac.uk::e8da4846-93bf-4fdc-9f21-5b847a5e98d0" providerId="AD" clId="Web-{8EDDA402-05DB-8F73-B558-AA5CBB0D7C3A}" dt="2025-05-18T22:22:48.081" v="1645"/>
          <ac:spMkLst>
            <pc:docMk/>
            <pc:sldMk cId="1198340209" sldId="323"/>
            <ac:spMk id="7" creationId="{D7EBDBF8-131F-3E86-B489-FFB1FD3E3147}"/>
          </ac:spMkLst>
        </pc:spChg>
        <pc:spChg chg="add del">
          <ac:chgData name="Chloe Clarke (2401126)" userId="S::2401126@student.uwtsd.ac.uk::e8da4846-93bf-4fdc-9f21-5b847a5e98d0" providerId="AD" clId="Web-{8EDDA402-05DB-8F73-B558-AA5CBB0D7C3A}" dt="2025-05-18T22:24:00.959" v="1652"/>
          <ac:spMkLst>
            <pc:docMk/>
            <pc:sldMk cId="1198340209" sldId="323"/>
            <ac:spMk id="9" creationId="{8F2BBE34-FB97-6249-82F7-24DAEA977122}"/>
          </ac:spMkLst>
        </pc:spChg>
        <pc:spChg chg="add del mod">
          <ac:chgData name="Chloe Clarke (2401126)" userId="S::2401126@student.uwtsd.ac.uk::e8da4846-93bf-4fdc-9f21-5b847a5e98d0" providerId="AD" clId="Web-{8EDDA402-05DB-8F73-B558-AA5CBB0D7C3A}" dt="2025-05-18T22:22:22.846" v="1640"/>
          <ac:spMkLst>
            <pc:docMk/>
            <pc:sldMk cId="1198340209" sldId="323"/>
            <ac:spMk id="10" creationId="{B5D8EF3F-6EBD-EDCB-CBDE-EFF936C72509}"/>
          </ac:spMkLst>
        </pc:spChg>
        <pc:spChg chg="add del mod">
          <ac:chgData name="Chloe Clarke (2401126)" userId="S::2401126@student.uwtsd.ac.uk::e8da4846-93bf-4fdc-9f21-5b847a5e98d0" providerId="AD" clId="Web-{8EDDA402-05DB-8F73-B558-AA5CBB0D7C3A}" dt="2025-05-18T22:22:27.377" v="1642"/>
          <ac:spMkLst>
            <pc:docMk/>
            <pc:sldMk cId="1198340209" sldId="323"/>
            <ac:spMk id="12" creationId="{051D4AAF-70EF-566E-B706-56EB17F97AA2}"/>
          </ac:spMkLst>
        </pc:spChg>
        <pc:spChg chg="add mod">
          <ac:chgData name="Chloe Clarke (2401126)" userId="S::2401126@student.uwtsd.ac.uk::e8da4846-93bf-4fdc-9f21-5b847a5e98d0" providerId="AD" clId="Web-{8EDDA402-05DB-8F73-B558-AA5CBB0D7C3A}" dt="2025-05-18T22:24:47.179" v="1657" actId="1076"/>
          <ac:spMkLst>
            <pc:docMk/>
            <pc:sldMk cId="1198340209" sldId="323"/>
            <ac:spMk id="13" creationId="{6F761B60-DF1D-2CE3-79F1-73D102FA47AE}"/>
          </ac:spMkLst>
        </pc:spChg>
        <pc:spChg chg="add mod">
          <ac:chgData name="Chloe Clarke (2401126)" userId="S::2401126@student.uwtsd.ac.uk::e8da4846-93bf-4fdc-9f21-5b847a5e98d0" providerId="AD" clId="Web-{8EDDA402-05DB-8F73-B558-AA5CBB0D7C3A}" dt="2025-05-18T22:22:27.377" v="1643"/>
          <ac:spMkLst>
            <pc:docMk/>
            <pc:sldMk cId="1198340209" sldId="323"/>
            <ac:spMk id="14" creationId="{800AE777-47E7-EE27-4D19-7C0C68E39E17}"/>
          </ac:spMkLst>
        </pc:spChg>
        <pc:spChg chg="add mod">
          <ac:chgData name="Chloe Clarke (2401126)" userId="S::2401126@student.uwtsd.ac.uk::e8da4846-93bf-4fdc-9f21-5b847a5e98d0" providerId="AD" clId="Web-{8EDDA402-05DB-8F73-B558-AA5CBB0D7C3A}" dt="2025-05-18T22:25:55.479" v="1661" actId="1076"/>
          <ac:spMkLst>
            <pc:docMk/>
            <pc:sldMk cId="1198340209" sldId="323"/>
            <ac:spMk id="15" creationId="{18AE76DC-00E5-A81F-EB9F-8C6B71EC8975}"/>
          </ac:spMkLst>
        </pc:spChg>
        <pc:picChg chg="add del mod ord">
          <ac:chgData name="Chloe Clarke (2401126)" userId="S::2401126@student.uwtsd.ac.uk::e8da4846-93bf-4fdc-9f21-5b847a5e98d0" providerId="AD" clId="Web-{8EDDA402-05DB-8F73-B558-AA5CBB0D7C3A}" dt="2025-05-18T22:22:34.659" v="1644"/>
          <ac:picMkLst>
            <pc:docMk/>
            <pc:sldMk cId="1198340209" sldId="323"/>
            <ac:picMk id="5" creationId="{390C0A1F-7300-6E5C-7DD6-43CB91EDF5EE}"/>
          </ac:picMkLst>
        </pc:picChg>
        <pc:picChg chg="add mod ord">
          <ac:chgData name="Chloe Clarke (2401126)" userId="S::2401126@student.uwtsd.ac.uk::e8da4846-93bf-4fdc-9f21-5b847a5e98d0" providerId="AD" clId="Web-{8EDDA402-05DB-8F73-B558-AA5CBB0D7C3A}" dt="2025-05-18T22:22:58.675" v="1646" actId="1076"/>
          <ac:picMkLst>
            <pc:docMk/>
            <pc:sldMk cId="1198340209" sldId="323"/>
            <ac:picMk id="8" creationId="{16ABAED8-6948-437A-0F63-7CC5468A7612}"/>
          </ac:picMkLst>
        </pc:picChg>
        <pc:picChg chg="add mod">
          <ac:chgData name="Chloe Clarke (2401126)" userId="S::2401126@student.uwtsd.ac.uk::e8da4846-93bf-4fdc-9f21-5b847a5e98d0" providerId="AD" clId="Web-{8EDDA402-05DB-8F73-B558-AA5CBB0D7C3A}" dt="2025-05-18T22:23:59.162" v="1651" actId="14100"/>
          <ac:picMkLst>
            <pc:docMk/>
            <pc:sldMk cId="1198340209" sldId="323"/>
            <ac:picMk id="11" creationId="{500A152D-5CB3-BABD-503C-76E53B8E47AC}"/>
          </ac:picMkLst>
        </pc:picChg>
      </pc:sldChg>
      <pc:sldChg chg="new del">
        <pc:chgData name="Chloe Clarke (2401126)" userId="S::2401126@student.uwtsd.ac.uk::e8da4846-93bf-4fdc-9f21-5b847a5e98d0" providerId="AD" clId="Web-{8EDDA402-05DB-8F73-B558-AA5CBB0D7C3A}" dt="2025-05-18T21:59:56.828" v="1413"/>
        <pc:sldMkLst>
          <pc:docMk/>
          <pc:sldMk cId="2721789864" sldId="323"/>
        </pc:sldMkLst>
      </pc:sldChg>
      <pc:sldChg chg="addSp delSp modSp new">
        <pc:chgData name="Chloe Clarke (2401126)" userId="S::2401126@student.uwtsd.ac.uk::e8da4846-93bf-4fdc-9f21-5b847a5e98d0" providerId="AD" clId="Web-{8EDDA402-05DB-8F73-B558-AA5CBB0D7C3A}" dt="2025-05-18T22:38:04.492" v="1777" actId="14100"/>
        <pc:sldMkLst>
          <pc:docMk/>
          <pc:sldMk cId="764553683" sldId="324"/>
        </pc:sldMkLst>
        <pc:spChg chg="mod">
          <ac:chgData name="Chloe Clarke (2401126)" userId="S::2401126@student.uwtsd.ac.uk::e8da4846-93bf-4fdc-9f21-5b847a5e98d0" providerId="AD" clId="Web-{8EDDA402-05DB-8F73-B558-AA5CBB0D7C3A}" dt="2025-05-18T22:37:24.100" v="1767" actId="20577"/>
          <ac:spMkLst>
            <pc:docMk/>
            <pc:sldMk cId="764553683" sldId="324"/>
            <ac:spMk id="2" creationId="{599C19C9-C55D-6389-F07E-756D769FAB34}"/>
          </ac:spMkLst>
        </pc:spChg>
        <pc:spChg chg="del">
          <ac:chgData name="Chloe Clarke (2401126)" userId="S::2401126@student.uwtsd.ac.uk::e8da4846-93bf-4fdc-9f21-5b847a5e98d0" providerId="AD" clId="Web-{8EDDA402-05DB-8F73-B558-AA5CBB0D7C3A}" dt="2025-05-18T22:36:05.112" v="1751"/>
          <ac:spMkLst>
            <pc:docMk/>
            <pc:sldMk cId="764553683" sldId="324"/>
            <ac:spMk id="3" creationId="{237A99F9-C540-F246-4585-C2E75CDBDD37}"/>
          </ac:spMkLst>
        </pc:spChg>
        <pc:spChg chg="del">
          <ac:chgData name="Chloe Clarke (2401126)" userId="S::2401126@student.uwtsd.ac.uk::e8da4846-93bf-4fdc-9f21-5b847a5e98d0" providerId="AD" clId="Web-{8EDDA402-05DB-8F73-B558-AA5CBB0D7C3A}" dt="2025-05-18T22:36:14.379" v="1752"/>
          <ac:spMkLst>
            <pc:docMk/>
            <pc:sldMk cId="764553683" sldId="324"/>
            <ac:spMk id="4" creationId="{F5DB6FEF-B678-7D71-A0C4-B800A12F24A1}"/>
          </ac:spMkLst>
        </pc:spChg>
        <pc:spChg chg="add mod">
          <ac:chgData name="Chloe Clarke (2401126)" userId="S::2401126@student.uwtsd.ac.uk::e8da4846-93bf-4fdc-9f21-5b847a5e98d0" providerId="AD" clId="Web-{8EDDA402-05DB-8F73-B558-AA5CBB0D7C3A}" dt="2025-05-18T22:38:04.492" v="1777" actId="14100"/>
          <ac:spMkLst>
            <pc:docMk/>
            <pc:sldMk cId="764553683" sldId="324"/>
            <ac:spMk id="7" creationId="{B57D8577-DD3D-5602-F920-383D85C06689}"/>
          </ac:spMkLst>
        </pc:spChg>
        <pc:picChg chg="add mod ord">
          <ac:chgData name="Chloe Clarke (2401126)" userId="S::2401126@student.uwtsd.ac.uk::e8da4846-93bf-4fdc-9f21-5b847a5e98d0" providerId="AD" clId="Web-{8EDDA402-05DB-8F73-B558-AA5CBB0D7C3A}" dt="2025-05-18T22:36:26.020" v="1757" actId="1076"/>
          <ac:picMkLst>
            <pc:docMk/>
            <pc:sldMk cId="764553683" sldId="324"/>
            <ac:picMk id="6" creationId="{A89291F1-85C8-9479-C528-F37C88B057B8}"/>
          </ac:picMkLst>
        </pc:picChg>
      </pc:sldChg>
      <pc:sldChg chg="modSp new">
        <pc:chgData name="Chloe Clarke (2401126)" userId="S::2401126@student.uwtsd.ac.uk::e8da4846-93bf-4fdc-9f21-5b847a5e98d0" providerId="AD" clId="Web-{8EDDA402-05DB-8F73-B558-AA5CBB0D7C3A}" dt="2025-05-18T23:03:10.004" v="1805" actId="1076"/>
        <pc:sldMkLst>
          <pc:docMk/>
          <pc:sldMk cId="486480733" sldId="325"/>
        </pc:sldMkLst>
        <pc:spChg chg="mod">
          <ac:chgData name="Chloe Clarke (2401126)" userId="S::2401126@student.uwtsd.ac.uk::e8da4846-93bf-4fdc-9f21-5b847a5e98d0" providerId="AD" clId="Web-{8EDDA402-05DB-8F73-B558-AA5CBB0D7C3A}" dt="2025-05-18T22:39:22.448" v="1781" actId="20577"/>
          <ac:spMkLst>
            <pc:docMk/>
            <pc:sldMk cId="486480733" sldId="325"/>
            <ac:spMk id="2" creationId="{32BA2272-0E91-F8AD-E4E4-5E3B45BEF6AA}"/>
          </ac:spMkLst>
        </pc:spChg>
        <pc:spChg chg="mod">
          <ac:chgData name="Chloe Clarke (2401126)" userId="S::2401126@student.uwtsd.ac.uk::e8da4846-93bf-4fdc-9f21-5b847a5e98d0" providerId="AD" clId="Web-{8EDDA402-05DB-8F73-B558-AA5CBB0D7C3A}" dt="2025-05-18T23:03:10.004" v="1805" actId="1076"/>
          <ac:spMkLst>
            <pc:docMk/>
            <pc:sldMk cId="486480733" sldId="325"/>
            <ac:spMk id="3" creationId="{03599144-2741-C354-485E-7E75EB07A5B8}"/>
          </ac:spMkLst>
        </pc:spChg>
      </pc:sldChg>
      <pc:sldChg chg="modSp new">
        <pc:chgData name="Chloe Clarke (2401126)" userId="S::2401126@student.uwtsd.ac.uk::e8da4846-93bf-4fdc-9f21-5b847a5e98d0" providerId="AD" clId="Web-{8EDDA402-05DB-8F73-B558-AA5CBB0D7C3A}" dt="2025-05-18T23:12:06.219" v="1882" actId="20577"/>
        <pc:sldMkLst>
          <pc:docMk/>
          <pc:sldMk cId="4045153544" sldId="326"/>
        </pc:sldMkLst>
        <pc:spChg chg="mod">
          <ac:chgData name="Chloe Clarke (2401126)" userId="S::2401126@student.uwtsd.ac.uk::e8da4846-93bf-4fdc-9f21-5b847a5e98d0" providerId="AD" clId="Web-{8EDDA402-05DB-8F73-B558-AA5CBB0D7C3A}" dt="2025-05-18T23:03:42.005" v="1810" actId="20577"/>
          <ac:spMkLst>
            <pc:docMk/>
            <pc:sldMk cId="4045153544" sldId="326"/>
            <ac:spMk id="2" creationId="{400524F5-00EA-9159-904C-25A340342AE9}"/>
          </ac:spMkLst>
        </pc:spChg>
        <pc:spChg chg="mod">
          <ac:chgData name="Chloe Clarke (2401126)" userId="S::2401126@student.uwtsd.ac.uk::e8da4846-93bf-4fdc-9f21-5b847a5e98d0" providerId="AD" clId="Web-{8EDDA402-05DB-8F73-B558-AA5CBB0D7C3A}" dt="2025-05-18T23:12:06.219" v="1882" actId="20577"/>
          <ac:spMkLst>
            <pc:docMk/>
            <pc:sldMk cId="4045153544" sldId="326"/>
            <ac:spMk id="3" creationId="{1B0BACF6-F5B1-8649-B7F6-DA7F1336C60E}"/>
          </ac:spMkLst>
        </pc:spChg>
      </pc:sldChg>
      <pc:sldChg chg="addSp modSp new mod modClrScheme chgLayout">
        <pc:chgData name="Chloe Clarke (2401126)" userId="S::2401126@student.uwtsd.ac.uk::e8da4846-93bf-4fdc-9f21-5b847a5e98d0" providerId="AD" clId="Web-{8EDDA402-05DB-8F73-B558-AA5CBB0D7C3A}" dt="2025-05-18T23:16:50.042" v="1917" actId="14100"/>
        <pc:sldMkLst>
          <pc:docMk/>
          <pc:sldMk cId="693896434" sldId="327"/>
        </pc:sldMkLst>
        <pc:spChg chg="mod">
          <ac:chgData name="Chloe Clarke (2401126)" userId="S::2401126@student.uwtsd.ac.uk::e8da4846-93bf-4fdc-9f21-5b847a5e98d0" providerId="AD" clId="Web-{8EDDA402-05DB-8F73-B558-AA5CBB0D7C3A}" dt="2025-05-18T23:15:37.399" v="1909"/>
          <ac:spMkLst>
            <pc:docMk/>
            <pc:sldMk cId="693896434" sldId="327"/>
            <ac:spMk id="2" creationId="{629DF4C4-BCF7-D645-43DF-9D103C071333}"/>
          </ac:spMkLst>
        </pc:spChg>
        <pc:spChg chg="mod">
          <ac:chgData name="Chloe Clarke (2401126)" userId="S::2401126@student.uwtsd.ac.uk::e8da4846-93bf-4fdc-9f21-5b847a5e98d0" providerId="AD" clId="Web-{8EDDA402-05DB-8F73-B558-AA5CBB0D7C3A}" dt="2025-05-18T23:16:50.042" v="1917" actId="14100"/>
          <ac:spMkLst>
            <pc:docMk/>
            <pc:sldMk cId="693896434" sldId="327"/>
            <ac:spMk id="3" creationId="{4A6D4A53-CE15-DFD8-82C0-9D1BD0E78824}"/>
          </ac:spMkLst>
        </pc:spChg>
        <pc:spChg chg="mod ord">
          <ac:chgData name="Chloe Clarke (2401126)" userId="S::2401126@student.uwtsd.ac.uk::e8da4846-93bf-4fdc-9f21-5b847a5e98d0" providerId="AD" clId="Web-{8EDDA402-05DB-8F73-B558-AA5CBB0D7C3A}" dt="2025-05-18T23:15:37.399" v="1909"/>
          <ac:spMkLst>
            <pc:docMk/>
            <pc:sldMk cId="693896434" sldId="327"/>
            <ac:spMk id="4" creationId="{AC022AA3-54D7-780A-8FA8-32C7F3E3B92A}"/>
          </ac:spMkLst>
        </pc:spChg>
        <pc:spChg chg="add mod">
          <ac:chgData name="Chloe Clarke (2401126)" userId="S::2401126@student.uwtsd.ac.uk::e8da4846-93bf-4fdc-9f21-5b847a5e98d0" providerId="AD" clId="Web-{8EDDA402-05DB-8F73-B558-AA5CBB0D7C3A}" dt="2025-05-18T23:16:39.370" v="1915" actId="1076"/>
          <ac:spMkLst>
            <pc:docMk/>
            <pc:sldMk cId="693896434" sldId="327"/>
            <ac:spMk id="6" creationId="{DCB9BAE2-2B00-CD48-B902-1CE3BEAA355C}"/>
          </ac:spMkLst>
        </pc:spChg>
        <pc:picChg chg="add mod">
          <ac:chgData name="Chloe Clarke (2401126)" userId="S::2401126@student.uwtsd.ac.uk::e8da4846-93bf-4fdc-9f21-5b847a5e98d0" providerId="AD" clId="Web-{8EDDA402-05DB-8F73-B558-AA5CBB0D7C3A}" dt="2025-05-18T23:15:37.399" v="1909"/>
          <ac:picMkLst>
            <pc:docMk/>
            <pc:sldMk cId="693896434" sldId="327"/>
            <ac:picMk id="5" creationId="{87E59EF1-BD60-B797-F1CE-D875C4FAD2BC}"/>
          </ac:picMkLst>
        </pc:picChg>
      </pc:sldChg>
      <pc:sldChg chg="addSp delSp modSp new mod modClrScheme chgLayout">
        <pc:chgData name="Chloe Clarke (2401126)" userId="S::2401126@student.uwtsd.ac.uk::e8da4846-93bf-4fdc-9f21-5b847a5e98d0" providerId="AD" clId="Web-{8EDDA402-05DB-8F73-B558-AA5CBB0D7C3A}" dt="2025-05-18T23:24:11.669" v="1983" actId="1076"/>
        <pc:sldMkLst>
          <pc:docMk/>
          <pc:sldMk cId="622903422" sldId="328"/>
        </pc:sldMkLst>
        <pc:spChg chg="mod">
          <ac:chgData name="Chloe Clarke (2401126)" userId="S::2401126@student.uwtsd.ac.uk::e8da4846-93bf-4fdc-9f21-5b847a5e98d0" providerId="AD" clId="Web-{8EDDA402-05DB-8F73-B558-AA5CBB0D7C3A}" dt="2025-05-18T23:23:09.667" v="1970" actId="1076"/>
          <ac:spMkLst>
            <pc:docMk/>
            <pc:sldMk cId="622903422" sldId="328"/>
            <ac:spMk id="2" creationId="{D20FBAFE-8626-B6D9-7E18-9D1C5576FADC}"/>
          </ac:spMkLst>
        </pc:spChg>
        <pc:spChg chg="mod">
          <ac:chgData name="Chloe Clarke (2401126)" userId="S::2401126@student.uwtsd.ac.uk::e8da4846-93bf-4fdc-9f21-5b847a5e98d0" providerId="AD" clId="Web-{8EDDA402-05DB-8F73-B558-AA5CBB0D7C3A}" dt="2025-05-18T23:23:13.604" v="1971" actId="1076"/>
          <ac:spMkLst>
            <pc:docMk/>
            <pc:sldMk cId="622903422" sldId="328"/>
            <ac:spMk id="3" creationId="{DCA30090-FA64-8535-7747-B0CD5DE45001}"/>
          </ac:spMkLst>
        </pc:spChg>
        <pc:spChg chg="del mod">
          <ac:chgData name="Chloe Clarke (2401126)" userId="S::2401126@student.uwtsd.ac.uk::e8da4846-93bf-4fdc-9f21-5b847a5e98d0" providerId="AD" clId="Web-{8EDDA402-05DB-8F73-B558-AA5CBB0D7C3A}" dt="2025-05-18T23:22:54.572" v="1966"/>
          <ac:spMkLst>
            <pc:docMk/>
            <pc:sldMk cId="622903422" sldId="328"/>
            <ac:spMk id="4" creationId="{B4A9230F-A489-D03D-32DB-275E7493A0C2}"/>
          </ac:spMkLst>
        </pc:spChg>
        <pc:spChg chg="mod">
          <ac:chgData name="Chloe Clarke (2401126)" userId="S::2401126@student.uwtsd.ac.uk::e8da4846-93bf-4fdc-9f21-5b847a5e98d0" providerId="AD" clId="Web-{8EDDA402-05DB-8F73-B558-AA5CBB0D7C3A}" dt="2025-05-18T23:23:03.307" v="1969"/>
          <ac:spMkLst>
            <pc:docMk/>
            <pc:sldMk cId="622903422" sldId="328"/>
            <ac:spMk id="5" creationId="{4CE65EE1-E862-060E-A56A-06FB80991276}"/>
          </ac:spMkLst>
        </pc:spChg>
        <pc:spChg chg="add mod">
          <ac:chgData name="Chloe Clarke (2401126)" userId="S::2401126@student.uwtsd.ac.uk::e8da4846-93bf-4fdc-9f21-5b847a5e98d0" providerId="AD" clId="Web-{8EDDA402-05DB-8F73-B558-AA5CBB0D7C3A}" dt="2025-05-18T23:24:11.669" v="1983" actId="1076"/>
          <ac:spMkLst>
            <pc:docMk/>
            <pc:sldMk cId="622903422" sldId="328"/>
            <ac:spMk id="7" creationId="{3F9FCDC6-D4A8-89AE-2844-0DE3058BF1C2}"/>
          </ac:spMkLst>
        </pc:spChg>
        <pc:picChg chg="add mod ord">
          <ac:chgData name="Chloe Clarke (2401126)" userId="S::2401126@student.uwtsd.ac.uk::e8da4846-93bf-4fdc-9f21-5b847a5e98d0" providerId="AD" clId="Web-{8EDDA402-05DB-8F73-B558-AA5CBB0D7C3A}" dt="2025-05-18T23:23:29.667" v="1976" actId="14100"/>
          <ac:picMkLst>
            <pc:docMk/>
            <pc:sldMk cId="622903422" sldId="328"/>
            <ac:picMk id="6" creationId="{0E5398B6-56CB-12F3-A39B-76F9254878B4}"/>
          </ac:picMkLst>
        </pc:picChg>
      </pc:sldChg>
      <pc:sldChg chg="addSp delSp modSp new">
        <pc:chgData name="Chloe Clarke (2401126)" userId="S::2401126@student.uwtsd.ac.uk::e8da4846-93bf-4fdc-9f21-5b847a5e98d0" providerId="AD" clId="Web-{8EDDA402-05DB-8F73-B558-AA5CBB0D7C3A}" dt="2025-05-18T23:31:52.999" v="2046" actId="1076"/>
        <pc:sldMkLst>
          <pc:docMk/>
          <pc:sldMk cId="281148493" sldId="329"/>
        </pc:sldMkLst>
        <pc:spChg chg="mod">
          <ac:chgData name="Chloe Clarke (2401126)" userId="S::2401126@student.uwtsd.ac.uk::e8da4846-93bf-4fdc-9f21-5b847a5e98d0" providerId="AD" clId="Web-{8EDDA402-05DB-8F73-B558-AA5CBB0D7C3A}" dt="2025-05-18T23:28:38.085" v="2004" actId="20577"/>
          <ac:spMkLst>
            <pc:docMk/>
            <pc:sldMk cId="281148493" sldId="329"/>
            <ac:spMk id="2" creationId="{96786837-F4C7-8959-C30E-3D5052285F47}"/>
          </ac:spMkLst>
        </pc:spChg>
        <pc:spChg chg="del">
          <ac:chgData name="Chloe Clarke (2401126)" userId="S::2401126@student.uwtsd.ac.uk::e8da4846-93bf-4fdc-9f21-5b847a5e98d0" providerId="AD" clId="Web-{8EDDA402-05DB-8F73-B558-AA5CBB0D7C3A}" dt="2025-05-18T23:26:22.768" v="1985"/>
          <ac:spMkLst>
            <pc:docMk/>
            <pc:sldMk cId="281148493" sldId="329"/>
            <ac:spMk id="3" creationId="{E2643CBD-3795-C12C-49AB-7BAB3F153D17}"/>
          </ac:spMkLst>
        </pc:spChg>
        <pc:spChg chg="del">
          <ac:chgData name="Chloe Clarke (2401126)" userId="S::2401126@student.uwtsd.ac.uk::e8da4846-93bf-4fdc-9f21-5b847a5e98d0" providerId="AD" clId="Web-{8EDDA402-05DB-8F73-B558-AA5CBB0D7C3A}" dt="2025-05-18T23:28:38.632" v="2005"/>
          <ac:spMkLst>
            <pc:docMk/>
            <pc:sldMk cId="281148493" sldId="329"/>
            <ac:spMk id="4" creationId="{6DEE9594-747F-200E-5F4D-336D7FD00105}"/>
          </ac:spMkLst>
        </pc:spChg>
        <pc:spChg chg="add mod">
          <ac:chgData name="Chloe Clarke (2401126)" userId="S::2401126@student.uwtsd.ac.uk::e8da4846-93bf-4fdc-9f21-5b847a5e98d0" providerId="AD" clId="Web-{8EDDA402-05DB-8F73-B558-AA5CBB0D7C3A}" dt="2025-05-18T23:27:44.880" v="1998" actId="20577"/>
          <ac:spMkLst>
            <pc:docMk/>
            <pc:sldMk cId="281148493" sldId="329"/>
            <ac:spMk id="7" creationId="{EE9E0837-BCEC-1AF8-4C25-A9C4B5D618AF}"/>
          </ac:spMkLst>
        </pc:spChg>
        <pc:spChg chg="add mod">
          <ac:chgData name="Chloe Clarke (2401126)" userId="S::2401126@student.uwtsd.ac.uk::e8da4846-93bf-4fdc-9f21-5b847a5e98d0" providerId="AD" clId="Web-{8EDDA402-05DB-8F73-B558-AA5CBB0D7C3A}" dt="2025-05-18T23:31:48.843" v="2045" actId="1076"/>
          <ac:spMkLst>
            <pc:docMk/>
            <pc:sldMk cId="281148493" sldId="329"/>
            <ac:spMk id="9" creationId="{5A36E4D0-D32B-D141-D7C1-248588883DFA}"/>
          </ac:spMkLst>
        </pc:spChg>
        <pc:spChg chg="add mod">
          <ac:chgData name="Chloe Clarke (2401126)" userId="S::2401126@student.uwtsd.ac.uk::e8da4846-93bf-4fdc-9f21-5b847a5e98d0" providerId="AD" clId="Web-{8EDDA402-05DB-8F73-B558-AA5CBB0D7C3A}" dt="2025-05-18T23:31:52.999" v="2046" actId="1076"/>
          <ac:spMkLst>
            <pc:docMk/>
            <pc:sldMk cId="281148493" sldId="329"/>
            <ac:spMk id="10" creationId="{C8273957-4E15-288C-08E3-52FE5F0B10A7}"/>
          </ac:spMkLst>
        </pc:spChg>
        <pc:picChg chg="add mod ord">
          <ac:chgData name="Chloe Clarke (2401126)" userId="S::2401126@student.uwtsd.ac.uk::e8da4846-93bf-4fdc-9f21-5b847a5e98d0" providerId="AD" clId="Web-{8EDDA402-05DB-8F73-B558-AA5CBB0D7C3A}" dt="2025-05-18T23:26:22.768" v="1985"/>
          <ac:picMkLst>
            <pc:docMk/>
            <pc:sldMk cId="281148493" sldId="329"/>
            <ac:picMk id="6" creationId="{D42C33D5-442A-2430-7C23-942256BFD16B}"/>
          </ac:picMkLst>
        </pc:picChg>
        <pc:picChg chg="add mod ord">
          <ac:chgData name="Chloe Clarke (2401126)" userId="S::2401126@student.uwtsd.ac.uk::e8da4846-93bf-4fdc-9f21-5b847a5e98d0" providerId="AD" clId="Web-{8EDDA402-05DB-8F73-B558-AA5CBB0D7C3A}" dt="2025-05-18T23:28:55.539" v="2010" actId="14100"/>
          <ac:picMkLst>
            <pc:docMk/>
            <pc:sldMk cId="281148493" sldId="329"/>
            <ac:picMk id="8" creationId="{8D134699-1FC3-6E88-3BF9-D4D2C4119C2B}"/>
          </ac:picMkLst>
        </pc:picChg>
      </pc:sldChg>
      <pc:sldChg chg="addSp delSp modSp new">
        <pc:chgData name="Chloe Clarke (2401126)" userId="S::2401126@student.uwtsd.ac.uk::e8da4846-93bf-4fdc-9f21-5b847a5e98d0" providerId="AD" clId="Web-{8EDDA402-05DB-8F73-B558-AA5CBB0D7C3A}" dt="2025-05-19T10:45:49.119" v="3375" actId="1076"/>
        <pc:sldMkLst>
          <pc:docMk/>
          <pc:sldMk cId="1288872393" sldId="330"/>
        </pc:sldMkLst>
        <pc:spChg chg="add mod">
          <ac:chgData name="Chloe Clarke (2401126)" userId="S::2401126@student.uwtsd.ac.uk::e8da4846-93bf-4fdc-9f21-5b847a5e98d0" providerId="AD" clId="Web-{8EDDA402-05DB-8F73-B558-AA5CBB0D7C3A}" dt="2025-05-19T10:02:32.372" v="2818" actId="1076"/>
          <ac:spMkLst>
            <pc:docMk/>
            <pc:sldMk cId="1288872393" sldId="330"/>
            <ac:spMk id="3" creationId="{4C2E56AC-34D3-756E-DE58-11D1AEDD32E8}"/>
          </ac:spMkLst>
        </pc:spChg>
        <pc:spChg chg="add">
          <ac:chgData name="Chloe Clarke (2401126)" userId="S::2401126@student.uwtsd.ac.uk::e8da4846-93bf-4fdc-9f21-5b847a5e98d0" providerId="AD" clId="Web-{8EDDA402-05DB-8F73-B558-AA5CBB0D7C3A}" dt="2025-05-19T09:34:36.615" v="2138"/>
          <ac:spMkLst>
            <pc:docMk/>
            <pc:sldMk cId="1288872393" sldId="330"/>
            <ac:spMk id="11" creationId="{11183569-934D-B74A-9B2E-A3C6341D50CF}"/>
          </ac:spMkLst>
        </pc:spChg>
        <pc:spChg chg="add del">
          <ac:chgData name="Chloe Clarke (2401126)" userId="S::2401126@student.uwtsd.ac.uk::e8da4846-93bf-4fdc-9f21-5b847a5e98d0" providerId="AD" clId="Web-{8EDDA402-05DB-8F73-B558-AA5CBB0D7C3A}" dt="2025-05-19T09:35:16.616" v="2140"/>
          <ac:spMkLst>
            <pc:docMk/>
            <pc:sldMk cId="1288872393" sldId="330"/>
            <ac:spMk id="12" creationId="{0E3689C6-60CE-F277-FD10-2E8B8F6B60B3}"/>
          </ac:spMkLst>
        </pc:spChg>
        <pc:spChg chg="add mod">
          <ac:chgData name="Chloe Clarke (2401126)" userId="S::2401126@student.uwtsd.ac.uk::e8da4846-93bf-4fdc-9f21-5b847a5e98d0" providerId="AD" clId="Web-{8EDDA402-05DB-8F73-B558-AA5CBB0D7C3A}" dt="2025-05-19T09:42:18.282" v="2250" actId="14100"/>
          <ac:spMkLst>
            <pc:docMk/>
            <pc:sldMk cId="1288872393" sldId="330"/>
            <ac:spMk id="13" creationId="{0B145E63-6CB5-156D-AAE0-517E296E3EE7}"/>
          </ac:spMkLst>
        </pc:spChg>
        <pc:spChg chg="add mod">
          <ac:chgData name="Chloe Clarke (2401126)" userId="S::2401126@student.uwtsd.ac.uk::e8da4846-93bf-4fdc-9f21-5b847a5e98d0" providerId="AD" clId="Web-{8EDDA402-05DB-8F73-B558-AA5CBB0D7C3A}" dt="2025-05-19T09:57:42.146" v="2584" actId="20577"/>
          <ac:spMkLst>
            <pc:docMk/>
            <pc:sldMk cId="1288872393" sldId="330"/>
            <ac:spMk id="14" creationId="{D2BCFB8D-93C8-4D3C-11E7-373CBDAA7014}"/>
          </ac:spMkLst>
        </pc:spChg>
        <pc:spChg chg="add mod">
          <ac:chgData name="Chloe Clarke (2401126)" userId="S::2401126@student.uwtsd.ac.uk::e8da4846-93bf-4fdc-9f21-5b847a5e98d0" providerId="AD" clId="Web-{8EDDA402-05DB-8F73-B558-AA5CBB0D7C3A}" dt="2025-05-19T09:49:33.088" v="2454" actId="20577"/>
          <ac:spMkLst>
            <pc:docMk/>
            <pc:sldMk cId="1288872393" sldId="330"/>
            <ac:spMk id="16" creationId="{86314579-5113-1FF3-6C5D-98C6DD7403BA}"/>
          </ac:spMkLst>
        </pc:spChg>
        <pc:spChg chg="add mod">
          <ac:chgData name="Chloe Clarke (2401126)" userId="S::2401126@student.uwtsd.ac.uk::e8da4846-93bf-4fdc-9f21-5b847a5e98d0" providerId="AD" clId="Web-{8EDDA402-05DB-8F73-B558-AA5CBB0D7C3A}" dt="2025-05-19T09:58:39.882" v="2594" actId="1076"/>
          <ac:spMkLst>
            <pc:docMk/>
            <pc:sldMk cId="1288872393" sldId="330"/>
            <ac:spMk id="17" creationId="{DEF0595D-6A65-6465-2527-FD38E427C9AC}"/>
          </ac:spMkLst>
        </pc:spChg>
        <pc:spChg chg="add mod">
          <ac:chgData name="Chloe Clarke (2401126)" userId="S::2401126@student.uwtsd.ac.uk::e8da4846-93bf-4fdc-9f21-5b847a5e98d0" providerId="AD" clId="Web-{8EDDA402-05DB-8F73-B558-AA5CBB0D7C3A}" dt="2025-05-19T10:02:47.825" v="2822" actId="20577"/>
          <ac:spMkLst>
            <pc:docMk/>
            <pc:sldMk cId="1288872393" sldId="330"/>
            <ac:spMk id="19" creationId="{0B3A2C03-5C98-440F-F285-1C962F08AF86}"/>
          </ac:spMkLst>
        </pc:spChg>
        <pc:picChg chg="add del mod modCrop">
          <ac:chgData name="Chloe Clarke (2401126)" userId="S::2401126@student.uwtsd.ac.uk::e8da4846-93bf-4fdc-9f21-5b847a5e98d0" providerId="AD" clId="Web-{8EDDA402-05DB-8F73-B558-AA5CBB0D7C3A}" dt="2025-05-19T09:55:42.503" v="2573"/>
          <ac:picMkLst>
            <pc:docMk/>
            <pc:sldMk cId="1288872393" sldId="330"/>
            <ac:picMk id="4" creationId="{2340A22B-CB25-97FF-C0FF-B268383A90BF}"/>
          </ac:picMkLst>
        </pc:picChg>
        <pc:picChg chg="add mod">
          <ac:chgData name="Chloe Clarke (2401126)" userId="S::2401126@student.uwtsd.ac.uk::e8da4846-93bf-4fdc-9f21-5b847a5e98d0" providerId="AD" clId="Web-{8EDDA402-05DB-8F73-B558-AA5CBB0D7C3A}" dt="2025-05-19T10:02:39.763" v="2820" actId="1076"/>
          <ac:picMkLst>
            <pc:docMk/>
            <pc:sldMk cId="1288872393" sldId="330"/>
            <ac:picMk id="5" creationId="{08D58B17-4DC2-AE2F-3534-7F5871F078A5}"/>
          </ac:picMkLst>
        </pc:picChg>
        <pc:picChg chg="add mod">
          <ac:chgData name="Chloe Clarke (2401126)" userId="S::2401126@student.uwtsd.ac.uk::e8da4846-93bf-4fdc-9f21-5b847a5e98d0" providerId="AD" clId="Web-{8EDDA402-05DB-8F73-B558-AA5CBB0D7C3A}" dt="2025-05-19T09:34:26.896" v="2136" actId="1076"/>
          <ac:picMkLst>
            <pc:docMk/>
            <pc:sldMk cId="1288872393" sldId="330"/>
            <ac:picMk id="6" creationId="{6B38E048-0140-683E-6CC9-19DC9D5047B8}"/>
          </ac:picMkLst>
        </pc:picChg>
        <pc:picChg chg="add mod">
          <ac:chgData name="Chloe Clarke (2401126)" userId="S::2401126@student.uwtsd.ac.uk::e8da4846-93bf-4fdc-9f21-5b847a5e98d0" providerId="AD" clId="Web-{8EDDA402-05DB-8F73-B558-AA5CBB0D7C3A}" dt="2025-05-19T10:03:07.451" v="2823" actId="1076"/>
          <ac:picMkLst>
            <pc:docMk/>
            <pc:sldMk cId="1288872393" sldId="330"/>
            <ac:picMk id="7" creationId="{7904EA2F-1490-AEEA-01B6-F681B153FF44}"/>
          </ac:picMkLst>
        </pc:picChg>
        <pc:picChg chg="add mod">
          <ac:chgData name="Chloe Clarke (2401126)" userId="S::2401126@student.uwtsd.ac.uk::e8da4846-93bf-4fdc-9f21-5b847a5e98d0" providerId="AD" clId="Web-{8EDDA402-05DB-8F73-B558-AA5CBB0D7C3A}" dt="2025-05-19T10:02:36.106" v="2819" actId="1076"/>
          <ac:picMkLst>
            <pc:docMk/>
            <pc:sldMk cId="1288872393" sldId="330"/>
            <ac:picMk id="8" creationId="{CE155FEA-183A-4185-5322-DC23AC9C7FE2}"/>
          </ac:picMkLst>
        </pc:picChg>
        <pc:picChg chg="add del mod">
          <ac:chgData name="Chloe Clarke (2401126)" userId="S::2401126@student.uwtsd.ac.uk::e8da4846-93bf-4fdc-9f21-5b847a5e98d0" providerId="AD" clId="Web-{8EDDA402-05DB-8F73-B558-AA5CBB0D7C3A}" dt="2025-05-19T09:57:47.787" v="2585"/>
          <ac:picMkLst>
            <pc:docMk/>
            <pc:sldMk cId="1288872393" sldId="330"/>
            <ac:picMk id="9" creationId="{7BBFD482-0664-FD93-20B2-801357327D13}"/>
          </ac:picMkLst>
        </pc:picChg>
        <pc:picChg chg="add del mod">
          <ac:chgData name="Chloe Clarke (2401126)" userId="S::2401126@student.uwtsd.ac.uk::e8da4846-93bf-4fdc-9f21-5b847a5e98d0" providerId="AD" clId="Web-{8EDDA402-05DB-8F73-B558-AA5CBB0D7C3A}" dt="2025-05-19T09:57:52.365" v="2586"/>
          <ac:picMkLst>
            <pc:docMk/>
            <pc:sldMk cId="1288872393" sldId="330"/>
            <ac:picMk id="10" creationId="{921A8D70-4591-6899-3EAB-46BED6138B60}"/>
          </ac:picMkLst>
        </pc:picChg>
        <pc:picChg chg="add mod">
          <ac:chgData name="Chloe Clarke (2401126)" userId="S::2401126@student.uwtsd.ac.uk::e8da4846-93bf-4fdc-9f21-5b847a5e98d0" providerId="AD" clId="Web-{8EDDA402-05DB-8F73-B558-AA5CBB0D7C3A}" dt="2025-05-19T09:47:53.071" v="2312" actId="14100"/>
          <ac:picMkLst>
            <pc:docMk/>
            <pc:sldMk cId="1288872393" sldId="330"/>
            <ac:picMk id="15" creationId="{86B2A854-7E9B-CAD3-85CD-8D55E9B5A32E}"/>
          </ac:picMkLst>
        </pc:picChg>
        <pc:picChg chg="add mod">
          <ac:chgData name="Chloe Clarke (2401126)" userId="S::2401126@student.uwtsd.ac.uk::e8da4846-93bf-4fdc-9f21-5b847a5e98d0" providerId="AD" clId="Web-{8EDDA402-05DB-8F73-B558-AA5CBB0D7C3A}" dt="2025-05-19T09:55:34.425" v="2571" actId="14100"/>
          <ac:picMkLst>
            <pc:docMk/>
            <pc:sldMk cId="1288872393" sldId="330"/>
            <ac:picMk id="18" creationId="{857104D8-0A20-3765-3384-72677A10588D}"/>
          </ac:picMkLst>
        </pc:picChg>
        <pc:picChg chg="add mod">
          <ac:chgData name="Chloe Clarke (2401126)" userId="S::2401126@student.uwtsd.ac.uk::e8da4846-93bf-4fdc-9f21-5b847a5e98d0" providerId="AD" clId="Web-{8EDDA402-05DB-8F73-B558-AA5CBB0D7C3A}" dt="2025-05-19T10:45:49.119" v="3375" actId="1076"/>
          <ac:picMkLst>
            <pc:docMk/>
            <pc:sldMk cId="1288872393" sldId="330"/>
            <ac:picMk id="20" creationId="{BDA23A6E-1825-AFCA-5C4F-C6D45FA98B70}"/>
          </ac:picMkLst>
        </pc:picChg>
      </pc:sldChg>
      <pc:sldChg chg="addSp delSp modSp new">
        <pc:chgData name="Chloe Clarke (2401126)" userId="S::2401126@student.uwtsd.ac.uk::e8da4846-93bf-4fdc-9f21-5b847a5e98d0" providerId="AD" clId="Web-{8EDDA402-05DB-8F73-B558-AA5CBB0D7C3A}" dt="2025-05-19T10:08:58.927" v="2857" actId="14100"/>
        <pc:sldMkLst>
          <pc:docMk/>
          <pc:sldMk cId="314011422" sldId="331"/>
        </pc:sldMkLst>
        <pc:spChg chg="add mod">
          <ac:chgData name="Chloe Clarke (2401126)" userId="S::2401126@student.uwtsd.ac.uk::e8da4846-93bf-4fdc-9f21-5b847a5e98d0" providerId="AD" clId="Web-{8EDDA402-05DB-8F73-B558-AA5CBB0D7C3A}" dt="2025-05-19T10:08:58.927" v="2857" actId="14100"/>
          <ac:spMkLst>
            <pc:docMk/>
            <pc:sldMk cId="314011422" sldId="331"/>
            <ac:spMk id="7" creationId="{F871AD6A-97CB-23E4-A00F-3101397496C8}"/>
          </ac:spMkLst>
        </pc:spChg>
        <pc:spChg chg="add">
          <ac:chgData name="Chloe Clarke (2401126)" userId="S::2401126@student.uwtsd.ac.uk::e8da4846-93bf-4fdc-9f21-5b847a5e98d0" providerId="AD" clId="Web-{8EDDA402-05DB-8F73-B558-AA5CBB0D7C3A}" dt="2025-05-19T10:03:49.561" v="2825"/>
          <ac:spMkLst>
            <pc:docMk/>
            <pc:sldMk cId="314011422" sldId="331"/>
            <ac:spMk id="8" creationId="{C39E8CAE-3AAE-0628-93D2-4FD394D34337}"/>
          </ac:spMkLst>
        </pc:spChg>
        <pc:spChg chg="add">
          <ac:chgData name="Chloe Clarke (2401126)" userId="S::2401126@student.uwtsd.ac.uk::e8da4846-93bf-4fdc-9f21-5b847a5e98d0" providerId="AD" clId="Web-{8EDDA402-05DB-8F73-B558-AA5CBB0D7C3A}" dt="2025-05-19T10:04:28.296" v="2826"/>
          <ac:spMkLst>
            <pc:docMk/>
            <pc:sldMk cId="314011422" sldId="331"/>
            <ac:spMk id="9" creationId="{93EAAA08-087C-C642-7790-B77D1025B437}"/>
          </ac:spMkLst>
        </pc:spChg>
        <pc:spChg chg="add">
          <ac:chgData name="Chloe Clarke (2401126)" userId="S::2401126@student.uwtsd.ac.uk::e8da4846-93bf-4fdc-9f21-5b847a5e98d0" providerId="AD" clId="Web-{8EDDA402-05DB-8F73-B558-AA5CBB0D7C3A}" dt="2025-05-19T10:04:28.374" v="2827"/>
          <ac:spMkLst>
            <pc:docMk/>
            <pc:sldMk cId="314011422" sldId="331"/>
            <ac:spMk id="10" creationId="{9592E8E5-7999-703E-4BD6-79B29C61EA0E}"/>
          </ac:spMkLst>
        </pc:spChg>
        <pc:spChg chg="add">
          <ac:chgData name="Chloe Clarke (2401126)" userId="S::2401126@student.uwtsd.ac.uk::e8da4846-93bf-4fdc-9f21-5b847a5e98d0" providerId="AD" clId="Web-{8EDDA402-05DB-8F73-B558-AA5CBB0D7C3A}" dt="2025-05-19T10:04:28.468" v="2828"/>
          <ac:spMkLst>
            <pc:docMk/>
            <pc:sldMk cId="314011422" sldId="331"/>
            <ac:spMk id="11" creationId="{4EDB1D42-E383-CD73-3B65-7B0EE1954E5F}"/>
          </ac:spMkLst>
        </pc:spChg>
        <pc:spChg chg="add del">
          <ac:chgData name="Chloe Clarke (2401126)" userId="S::2401126@student.uwtsd.ac.uk::e8da4846-93bf-4fdc-9f21-5b847a5e98d0" providerId="AD" clId="Web-{8EDDA402-05DB-8F73-B558-AA5CBB0D7C3A}" dt="2025-05-19T10:04:28.609" v="2830"/>
          <ac:spMkLst>
            <pc:docMk/>
            <pc:sldMk cId="314011422" sldId="331"/>
            <ac:spMk id="12" creationId="{5FE10EF4-7085-ECD6-D955-F98A1A0A303A}"/>
          </ac:spMkLst>
        </pc:spChg>
        <pc:spChg chg="add">
          <ac:chgData name="Chloe Clarke (2401126)" userId="S::2401126@student.uwtsd.ac.uk::e8da4846-93bf-4fdc-9f21-5b847a5e98d0" providerId="AD" clId="Web-{8EDDA402-05DB-8F73-B558-AA5CBB0D7C3A}" dt="2025-05-19T10:04:28.749" v="2832"/>
          <ac:spMkLst>
            <pc:docMk/>
            <pc:sldMk cId="314011422" sldId="331"/>
            <ac:spMk id="13" creationId="{0C932047-E677-2172-71EB-1C90BD5DAD1D}"/>
          </ac:spMkLst>
        </pc:spChg>
        <pc:spChg chg="add">
          <ac:chgData name="Chloe Clarke (2401126)" userId="S::2401126@student.uwtsd.ac.uk::e8da4846-93bf-4fdc-9f21-5b847a5e98d0" providerId="AD" clId="Web-{8EDDA402-05DB-8F73-B558-AA5CBB0D7C3A}" dt="2025-05-19T10:04:28.968" v="2833"/>
          <ac:spMkLst>
            <pc:docMk/>
            <pc:sldMk cId="314011422" sldId="331"/>
            <ac:spMk id="14" creationId="{95AA657A-C144-6BB2-4E7E-AC17D8B3F253}"/>
          </ac:spMkLst>
        </pc:spChg>
        <pc:spChg chg="add">
          <ac:chgData name="Chloe Clarke (2401126)" userId="S::2401126@student.uwtsd.ac.uk::e8da4846-93bf-4fdc-9f21-5b847a5e98d0" providerId="AD" clId="Web-{8EDDA402-05DB-8F73-B558-AA5CBB0D7C3A}" dt="2025-05-19T10:04:29.031" v="2834"/>
          <ac:spMkLst>
            <pc:docMk/>
            <pc:sldMk cId="314011422" sldId="331"/>
            <ac:spMk id="15" creationId="{97E0EF4F-D69F-1340-985C-DDFDBD131475}"/>
          </ac:spMkLst>
        </pc:spChg>
        <pc:spChg chg="add del">
          <ac:chgData name="Chloe Clarke (2401126)" userId="S::2401126@student.uwtsd.ac.uk::e8da4846-93bf-4fdc-9f21-5b847a5e98d0" providerId="AD" clId="Web-{8EDDA402-05DB-8F73-B558-AA5CBB0D7C3A}" dt="2025-05-19T10:04:38.875" v="2836"/>
          <ac:spMkLst>
            <pc:docMk/>
            <pc:sldMk cId="314011422" sldId="331"/>
            <ac:spMk id="16" creationId="{83B24EA9-3753-B69C-FA69-60D4EA6CD8E1}"/>
          </ac:spMkLst>
        </pc:spChg>
        <pc:spChg chg="add mod">
          <ac:chgData name="Chloe Clarke (2401126)" userId="S::2401126@student.uwtsd.ac.uk::e8da4846-93bf-4fdc-9f21-5b847a5e98d0" providerId="AD" clId="Web-{8EDDA402-05DB-8F73-B558-AA5CBB0D7C3A}" dt="2025-05-19T10:04:51.953" v="2841" actId="1076"/>
          <ac:spMkLst>
            <pc:docMk/>
            <pc:sldMk cId="314011422" sldId="331"/>
            <ac:spMk id="17" creationId="{2B05E20E-4544-D04D-9FC4-DD0699C9C4A1}"/>
          </ac:spMkLst>
        </pc:spChg>
        <pc:picChg chg="add mod">
          <ac:chgData name="Chloe Clarke (2401126)" userId="S::2401126@student.uwtsd.ac.uk::e8da4846-93bf-4fdc-9f21-5b847a5e98d0" providerId="AD" clId="Web-{8EDDA402-05DB-8F73-B558-AA5CBB0D7C3A}" dt="2025-05-19T10:04:57.516" v="2842" actId="1076"/>
          <ac:picMkLst>
            <pc:docMk/>
            <pc:sldMk cId="314011422" sldId="331"/>
            <ac:picMk id="4" creationId="{44ACF5DF-F408-3286-9876-0D9DDC5753C3}"/>
          </ac:picMkLst>
        </pc:picChg>
        <pc:picChg chg="add mod">
          <ac:chgData name="Chloe Clarke (2401126)" userId="S::2401126@student.uwtsd.ac.uk::e8da4846-93bf-4fdc-9f21-5b847a5e98d0" providerId="AD" clId="Web-{8EDDA402-05DB-8F73-B558-AA5CBB0D7C3A}" dt="2025-05-19T10:05:10.922" v="2845" actId="1076"/>
          <ac:picMkLst>
            <pc:docMk/>
            <pc:sldMk cId="314011422" sldId="331"/>
            <ac:picMk id="6" creationId="{3E7A817B-7115-07F6-274D-9CC7C4BD6F7F}"/>
          </ac:picMkLst>
        </pc:picChg>
        <pc:picChg chg="add mod">
          <ac:chgData name="Chloe Clarke (2401126)" userId="S::2401126@student.uwtsd.ac.uk::e8da4846-93bf-4fdc-9f21-5b847a5e98d0" providerId="AD" clId="Web-{8EDDA402-05DB-8F73-B558-AA5CBB0D7C3A}" dt="2025-05-19T10:07:15.691" v="2853" actId="1076"/>
          <ac:picMkLst>
            <pc:docMk/>
            <pc:sldMk cId="314011422" sldId="331"/>
            <ac:picMk id="18" creationId="{FC21B124-0930-BA24-1327-94970E160D76}"/>
          </ac:picMkLst>
        </pc:picChg>
        <pc:picChg chg="add mod">
          <ac:chgData name="Chloe Clarke (2401126)" userId="S::2401126@student.uwtsd.ac.uk::e8da4846-93bf-4fdc-9f21-5b847a5e98d0" providerId="AD" clId="Web-{8EDDA402-05DB-8F73-B558-AA5CBB0D7C3A}" dt="2025-05-19T10:07:06.816" v="2850" actId="1076"/>
          <ac:picMkLst>
            <pc:docMk/>
            <pc:sldMk cId="314011422" sldId="331"/>
            <ac:picMk id="19" creationId="{44628AA9-754D-0BC1-F63D-E64878B5A3F3}"/>
          </ac:picMkLst>
        </pc:picChg>
      </pc:sldChg>
      <pc:sldChg chg="addSp delSp modSp new">
        <pc:chgData name="Chloe Clarke (2401126)" userId="S::2401126@student.uwtsd.ac.uk::e8da4846-93bf-4fdc-9f21-5b847a5e98d0" providerId="AD" clId="Web-{8EDDA402-05DB-8F73-B558-AA5CBB0D7C3A}" dt="2025-05-19T10:19:39.036" v="3173" actId="20577"/>
        <pc:sldMkLst>
          <pc:docMk/>
          <pc:sldMk cId="955066864" sldId="332"/>
        </pc:sldMkLst>
        <pc:spChg chg="add mod">
          <ac:chgData name="Chloe Clarke (2401126)" userId="S::2401126@student.uwtsd.ac.uk::e8da4846-93bf-4fdc-9f21-5b847a5e98d0" providerId="AD" clId="Web-{8EDDA402-05DB-8F73-B558-AA5CBB0D7C3A}" dt="2025-05-19T10:09:53.726" v="2878" actId="14100"/>
          <ac:spMkLst>
            <pc:docMk/>
            <pc:sldMk cId="955066864" sldId="332"/>
            <ac:spMk id="3" creationId="{1BF2AD65-4B17-99EF-EE13-3438C936297F}"/>
          </ac:spMkLst>
        </pc:spChg>
        <pc:spChg chg="add del">
          <ac:chgData name="Chloe Clarke (2401126)" userId="S::2401126@student.uwtsd.ac.uk::e8da4846-93bf-4fdc-9f21-5b847a5e98d0" providerId="AD" clId="Web-{8EDDA402-05DB-8F73-B558-AA5CBB0D7C3A}" dt="2025-05-19T10:12:25.385" v="2881"/>
          <ac:spMkLst>
            <pc:docMk/>
            <pc:sldMk cId="955066864" sldId="332"/>
            <ac:spMk id="5" creationId="{DFEFFCA5-E60F-841E-DBB8-5A28AEBD147B}"/>
          </ac:spMkLst>
        </pc:spChg>
        <pc:spChg chg="add mod">
          <ac:chgData name="Chloe Clarke (2401126)" userId="S::2401126@student.uwtsd.ac.uk::e8da4846-93bf-4fdc-9f21-5b847a5e98d0" providerId="AD" clId="Web-{8EDDA402-05DB-8F73-B558-AA5CBB0D7C3A}" dt="2025-05-19T10:19:39.036" v="3173" actId="20577"/>
          <ac:spMkLst>
            <pc:docMk/>
            <pc:sldMk cId="955066864" sldId="332"/>
            <ac:spMk id="7" creationId="{1F07264A-585B-DCA6-0F9B-EA5295FBA751}"/>
          </ac:spMkLst>
        </pc:spChg>
        <pc:spChg chg="add mod">
          <ac:chgData name="Chloe Clarke (2401126)" userId="S::2401126@student.uwtsd.ac.uk::e8da4846-93bf-4fdc-9f21-5b847a5e98d0" providerId="AD" clId="Web-{8EDDA402-05DB-8F73-B558-AA5CBB0D7C3A}" dt="2025-05-19T10:19:28.301" v="3171" actId="20577"/>
          <ac:spMkLst>
            <pc:docMk/>
            <pc:sldMk cId="955066864" sldId="332"/>
            <ac:spMk id="8" creationId="{6DD5FC80-472F-E67A-11FC-DB62A1B83574}"/>
          </ac:spMkLst>
        </pc:spChg>
        <pc:picChg chg="add mod">
          <ac:chgData name="Chloe Clarke (2401126)" userId="S::2401126@student.uwtsd.ac.uk::e8da4846-93bf-4fdc-9f21-5b847a5e98d0" providerId="AD" clId="Web-{8EDDA402-05DB-8F73-B558-AA5CBB0D7C3A}" dt="2025-05-19T10:12:29.385" v="2882" actId="1076"/>
          <ac:picMkLst>
            <pc:docMk/>
            <pc:sldMk cId="955066864" sldId="332"/>
            <ac:picMk id="4" creationId="{5D44F9EF-C017-48B2-6B1C-BEAFDEF45C82}"/>
          </ac:picMkLst>
        </pc:picChg>
        <pc:picChg chg="add mod">
          <ac:chgData name="Chloe Clarke (2401126)" userId="S::2401126@student.uwtsd.ac.uk::e8da4846-93bf-4fdc-9f21-5b847a5e98d0" providerId="AD" clId="Web-{8EDDA402-05DB-8F73-B558-AA5CBB0D7C3A}" dt="2025-05-19T10:13:35.871" v="2884" actId="1076"/>
          <ac:picMkLst>
            <pc:docMk/>
            <pc:sldMk cId="955066864" sldId="332"/>
            <ac:picMk id="6" creationId="{3822B4D5-173D-01E3-8EB1-0CF8D9BBDFE9}"/>
          </ac:picMkLst>
        </pc:picChg>
      </pc:sldChg>
      <pc:sldChg chg="addSp modSp new">
        <pc:chgData name="Chloe Clarke (2401126)" userId="S::2401126@student.uwtsd.ac.uk::e8da4846-93bf-4fdc-9f21-5b847a5e98d0" providerId="AD" clId="Web-{8EDDA402-05DB-8F73-B558-AA5CBB0D7C3A}" dt="2025-05-19T10:59:28.780" v="3516" actId="1076"/>
        <pc:sldMkLst>
          <pc:docMk/>
          <pc:sldMk cId="3556080952" sldId="333"/>
        </pc:sldMkLst>
        <pc:spChg chg="add mod">
          <ac:chgData name="Chloe Clarke (2401126)" userId="S::2401126@student.uwtsd.ac.uk::e8da4846-93bf-4fdc-9f21-5b847a5e98d0" providerId="AD" clId="Web-{8EDDA402-05DB-8F73-B558-AA5CBB0D7C3A}" dt="2025-05-19T10:28:27.704" v="3178" actId="20577"/>
          <ac:spMkLst>
            <pc:docMk/>
            <pc:sldMk cId="3556080952" sldId="333"/>
            <ac:spMk id="3" creationId="{D8E24B56-8452-6297-A470-53915E60FB7F}"/>
          </ac:spMkLst>
        </pc:spChg>
        <pc:spChg chg="add mod">
          <ac:chgData name="Chloe Clarke (2401126)" userId="S::2401126@student.uwtsd.ac.uk::e8da4846-93bf-4fdc-9f21-5b847a5e98d0" providerId="AD" clId="Web-{8EDDA402-05DB-8F73-B558-AA5CBB0D7C3A}" dt="2025-05-19T10:43:46.241" v="3366" actId="1076"/>
          <ac:spMkLst>
            <pc:docMk/>
            <pc:sldMk cId="3556080952" sldId="333"/>
            <ac:spMk id="8" creationId="{5B651711-6456-A828-57EA-460BD7466EF4}"/>
          </ac:spMkLst>
        </pc:spChg>
        <pc:picChg chg="add mod">
          <ac:chgData name="Chloe Clarke (2401126)" userId="S::2401126@student.uwtsd.ac.uk::e8da4846-93bf-4fdc-9f21-5b847a5e98d0" providerId="AD" clId="Web-{8EDDA402-05DB-8F73-B558-AA5CBB0D7C3A}" dt="2025-05-19T10:32:10.584" v="3195" actId="1076"/>
          <ac:picMkLst>
            <pc:docMk/>
            <pc:sldMk cId="3556080952" sldId="333"/>
            <ac:picMk id="4" creationId="{809AA3C9-E86A-4C3D-755B-669F7BE06C6D}"/>
          </ac:picMkLst>
        </pc:picChg>
        <pc:picChg chg="add mod">
          <ac:chgData name="Chloe Clarke (2401126)" userId="S::2401126@student.uwtsd.ac.uk::e8da4846-93bf-4fdc-9f21-5b847a5e98d0" providerId="AD" clId="Web-{8EDDA402-05DB-8F73-B558-AA5CBB0D7C3A}" dt="2025-05-19T10:42:05.286" v="3214" actId="14100"/>
          <ac:picMkLst>
            <pc:docMk/>
            <pc:sldMk cId="3556080952" sldId="333"/>
            <ac:picMk id="5" creationId="{9F3D1694-3252-A7C3-F829-528CD7106614}"/>
          </ac:picMkLst>
        </pc:picChg>
        <pc:picChg chg="add mod">
          <ac:chgData name="Chloe Clarke (2401126)" userId="S::2401126@student.uwtsd.ac.uk::e8da4846-93bf-4fdc-9f21-5b847a5e98d0" providerId="AD" clId="Web-{8EDDA402-05DB-8F73-B558-AA5CBB0D7C3A}" dt="2025-05-19T10:34:26.634" v="3205" actId="1076"/>
          <ac:picMkLst>
            <pc:docMk/>
            <pc:sldMk cId="3556080952" sldId="333"/>
            <ac:picMk id="6" creationId="{B2D8E180-C3B1-4357-3F21-95F619A011C9}"/>
          </ac:picMkLst>
        </pc:picChg>
        <pc:picChg chg="add mod">
          <ac:chgData name="Chloe Clarke (2401126)" userId="S::2401126@student.uwtsd.ac.uk::e8da4846-93bf-4fdc-9f21-5b847a5e98d0" providerId="AD" clId="Web-{8EDDA402-05DB-8F73-B558-AA5CBB0D7C3A}" dt="2025-05-19T10:41:44.238" v="3213" actId="1076"/>
          <ac:picMkLst>
            <pc:docMk/>
            <pc:sldMk cId="3556080952" sldId="333"/>
            <ac:picMk id="7" creationId="{1F5C8F32-1C7C-0400-A41F-B804C00C0695}"/>
          </ac:picMkLst>
        </pc:picChg>
        <pc:picChg chg="add mod">
          <ac:chgData name="Chloe Clarke (2401126)" userId="S::2401126@student.uwtsd.ac.uk::e8da4846-93bf-4fdc-9f21-5b847a5e98d0" providerId="AD" clId="Web-{8EDDA402-05DB-8F73-B558-AA5CBB0D7C3A}" dt="2025-05-19T10:59:28.780" v="3516" actId="1076"/>
          <ac:picMkLst>
            <pc:docMk/>
            <pc:sldMk cId="3556080952" sldId="333"/>
            <ac:picMk id="9" creationId="{74C2A62B-DF39-7B75-5610-BA4BD5712926}"/>
          </ac:picMkLst>
        </pc:picChg>
      </pc:sldChg>
      <pc:sldChg chg="addSp delSp modSp new">
        <pc:chgData name="Chloe Clarke (2401126)" userId="S::2401126@student.uwtsd.ac.uk::e8da4846-93bf-4fdc-9f21-5b847a5e98d0" providerId="AD" clId="Web-{8EDDA402-05DB-8F73-B558-AA5CBB0D7C3A}" dt="2025-05-19T11:01:07.516" v="3624" actId="1076"/>
        <pc:sldMkLst>
          <pc:docMk/>
          <pc:sldMk cId="2471806303" sldId="334"/>
        </pc:sldMkLst>
        <pc:spChg chg="add mod">
          <ac:chgData name="Chloe Clarke (2401126)" userId="S::2401126@student.uwtsd.ac.uk::e8da4846-93bf-4fdc-9f21-5b847a5e98d0" providerId="AD" clId="Web-{8EDDA402-05DB-8F73-B558-AA5CBB0D7C3A}" dt="2025-05-19T10:45:01.415" v="3371" actId="20577"/>
          <ac:spMkLst>
            <pc:docMk/>
            <pc:sldMk cId="2471806303" sldId="334"/>
            <ac:spMk id="3" creationId="{03A04FA8-EB0B-EE53-3265-4DE8858049EC}"/>
          </ac:spMkLst>
        </pc:spChg>
        <pc:spChg chg="add del mod">
          <ac:chgData name="Chloe Clarke (2401126)" userId="S::2401126@student.uwtsd.ac.uk::e8da4846-93bf-4fdc-9f21-5b847a5e98d0" providerId="AD" clId="Web-{8EDDA402-05DB-8F73-B558-AA5CBB0D7C3A}" dt="2025-05-19T10:56:58.416" v="3414"/>
          <ac:spMkLst>
            <pc:docMk/>
            <pc:sldMk cId="2471806303" sldId="334"/>
            <ac:spMk id="11" creationId="{203B3FEC-5796-1A71-FC95-1B7669AA457B}"/>
          </ac:spMkLst>
        </pc:spChg>
        <pc:spChg chg="add mod">
          <ac:chgData name="Chloe Clarke (2401126)" userId="S::2401126@student.uwtsd.ac.uk::e8da4846-93bf-4fdc-9f21-5b847a5e98d0" providerId="AD" clId="Web-{8EDDA402-05DB-8F73-B558-AA5CBB0D7C3A}" dt="2025-05-19T10:58:53.653" v="3511" actId="1076"/>
          <ac:spMkLst>
            <pc:docMk/>
            <pc:sldMk cId="2471806303" sldId="334"/>
            <ac:spMk id="12" creationId="{D7D14FD8-432A-28CC-4C3B-B109D58602AA}"/>
          </ac:spMkLst>
        </pc:spChg>
        <pc:spChg chg="add mod">
          <ac:chgData name="Chloe Clarke (2401126)" userId="S::2401126@student.uwtsd.ac.uk::e8da4846-93bf-4fdc-9f21-5b847a5e98d0" providerId="AD" clId="Web-{8EDDA402-05DB-8F73-B558-AA5CBB0D7C3A}" dt="2025-05-19T11:01:03.047" v="3623" actId="1076"/>
          <ac:spMkLst>
            <pc:docMk/>
            <pc:sldMk cId="2471806303" sldId="334"/>
            <ac:spMk id="13" creationId="{6F5C39FC-9723-1CB4-C29B-15DC9F9D1FED}"/>
          </ac:spMkLst>
        </pc:spChg>
        <pc:picChg chg="add mod">
          <ac:chgData name="Chloe Clarke (2401126)" userId="S::2401126@student.uwtsd.ac.uk::e8da4846-93bf-4fdc-9f21-5b847a5e98d0" providerId="AD" clId="Web-{8EDDA402-05DB-8F73-B558-AA5CBB0D7C3A}" dt="2025-05-19T10:59:46.280" v="3517" actId="1076"/>
          <ac:picMkLst>
            <pc:docMk/>
            <pc:sldMk cId="2471806303" sldId="334"/>
            <ac:picMk id="4" creationId="{B590199E-DEF0-8B78-2EB5-E1ED53BFD909}"/>
          </ac:picMkLst>
        </pc:picChg>
        <pc:picChg chg="add mod">
          <ac:chgData name="Chloe Clarke (2401126)" userId="S::2401126@student.uwtsd.ac.uk::e8da4846-93bf-4fdc-9f21-5b847a5e98d0" providerId="AD" clId="Web-{8EDDA402-05DB-8F73-B558-AA5CBB0D7C3A}" dt="2025-05-19T10:50:47.861" v="3389" actId="1076"/>
          <ac:picMkLst>
            <pc:docMk/>
            <pc:sldMk cId="2471806303" sldId="334"/>
            <ac:picMk id="5" creationId="{6A235E05-BC48-C162-E715-E2511769BBCD}"/>
          </ac:picMkLst>
        </pc:picChg>
        <pc:picChg chg="add del mod">
          <ac:chgData name="Chloe Clarke (2401126)" userId="S::2401126@student.uwtsd.ac.uk::e8da4846-93bf-4fdc-9f21-5b847a5e98d0" providerId="AD" clId="Web-{8EDDA402-05DB-8F73-B558-AA5CBB0D7C3A}" dt="2025-05-19T10:59:18.810" v="3514"/>
          <ac:picMkLst>
            <pc:docMk/>
            <pc:sldMk cId="2471806303" sldId="334"/>
            <ac:picMk id="6" creationId="{F30C40A1-0982-E860-B766-63C6E2697B44}"/>
          </ac:picMkLst>
        </pc:picChg>
        <pc:picChg chg="add mod">
          <ac:chgData name="Chloe Clarke (2401126)" userId="S::2401126@student.uwtsd.ac.uk::e8da4846-93bf-4fdc-9f21-5b847a5e98d0" providerId="AD" clId="Web-{8EDDA402-05DB-8F73-B558-AA5CBB0D7C3A}" dt="2025-05-19T11:01:07.516" v="3624" actId="1076"/>
          <ac:picMkLst>
            <pc:docMk/>
            <pc:sldMk cId="2471806303" sldId="334"/>
            <ac:picMk id="7" creationId="{16DEA7E4-5878-D65C-8E37-FC8DF9BA5C28}"/>
          </ac:picMkLst>
        </pc:picChg>
        <pc:picChg chg="add mod">
          <ac:chgData name="Chloe Clarke (2401126)" userId="S::2401126@student.uwtsd.ac.uk::e8da4846-93bf-4fdc-9f21-5b847a5e98d0" providerId="AD" clId="Web-{8EDDA402-05DB-8F73-B558-AA5CBB0D7C3A}" dt="2025-05-19T10:55:20.774" v="3406" actId="14100"/>
          <ac:picMkLst>
            <pc:docMk/>
            <pc:sldMk cId="2471806303" sldId="334"/>
            <ac:picMk id="8" creationId="{D222E0E4-7FF1-A598-59D4-4F021895B235}"/>
          </ac:picMkLst>
        </pc:picChg>
        <pc:picChg chg="add mod">
          <ac:chgData name="Chloe Clarke (2401126)" userId="S::2401126@student.uwtsd.ac.uk::e8da4846-93bf-4fdc-9f21-5b847a5e98d0" providerId="AD" clId="Web-{8EDDA402-05DB-8F73-B558-AA5CBB0D7C3A}" dt="2025-05-19T10:55:15.305" v="3404" actId="1076"/>
          <ac:picMkLst>
            <pc:docMk/>
            <pc:sldMk cId="2471806303" sldId="334"/>
            <ac:picMk id="9" creationId="{5A57C55F-2BCD-191C-40D0-9BC59C17DAD9}"/>
          </ac:picMkLst>
        </pc:picChg>
        <pc:picChg chg="add mod">
          <ac:chgData name="Chloe Clarke (2401126)" userId="S::2401126@student.uwtsd.ac.uk::e8da4846-93bf-4fdc-9f21-5b847a5e98d0" providerId="AD" clId="Web-{8EDDA402-05DB-8F73-B558-AA5CBB0D7C3A}" dt="2025-05-19T10:55:02.351" v="3401" actId="14100"/>
          <ac:picMkLst>
            <pc:docMk/>
            <pc:sldMk cId="2471806303" sldId="334"/>
            <ac:picMk id="10" creationId="{AE515252-35F7-5500-7F92-DB01E51DAC91}"/>
          </ac:picMkLst>
        </pc:picChg>
      </pc:sldChg>
      <pc:sldChg chg="addSp modSp new">
        <pc:chgData name="Chloe Clarke (2401126)" userId="S::2401126@student.uwtsd.ac.uk::e8da4846-93bf-4fdc-9f21-5b847a5e98d0" providerId="AD" clId="Web-{8EDDA402-05DB-8F73-B558-AA5CBB0D7C3A}" dt="2025-05-19T11:06:03.976" v="3825" actId="20577"/>
        <pc:sldMkLst>
          <pc:docMk/>
          <pc:sldMk cId="2062025755" sldId="335"/>
        </pc:sldMkLst>
        <pc:spChg chg="add mod">
          <ac:chgData name="Chloe Clarke (2401126)" userId="S::2401126@student.uwtsd.ac.uk::e8da4846-93bf-4fdc-9f21-5b847a5e98d0" providerId="AD" clId="Web-{8EDDA402-05DB-8F73-B558-AA5CBB0D7C3A}" dt="2025-05-19T11:02:39.331" v="3629" actId="20577"/>
          <ac:spMkLst>
            <pc:docMk/>
            <pc:sldMk cId="2062025755" sldId="335"/>
            <ac:spMk id="3" creationId="{0BCEA16E-7B77-28A0-2A6B-9D271CBD26C2}"/>
          </ac:spMkLst>
        </pc:spChg>
        <pc:spChg chg="add mod">
          <ac:chgData name="Chloe Clarke (2401126)" userId="S::2401126@student.uwtsd.ac.uk::e8da4846-93bf-4fdc-9f21-5b847a5e98d0" providerId="AD" clId="Web-{8EDDA402-05DB-8F73-B558-AA5CBB0D7C3A}" dt="2025-05-19T11:04:33.177" v="3733" actId="14100"/>
          <ac:spMkLst>
            <pc:docMk/>
            <pc:sldMk cId="2062025755" sldId="335"/>
            <ac:spMk id="6" creationId="{40D3E867-7E5D-69E6-A7FF-F616AB7E3EE0}"/>
          </ac:spMkLst>
        </pc:spChg>
        <pc:spChg chg="add mod">
          <ac:chgData name="Chloe Clarke (2401126)" userId="S::2401126@student.uwtsd.ac.uk::e8da4846-93bf-4fdc-9f21-5b847a5e98d0" providerId="AD" clId="Web-{8EDDA402-05DB-8F73-B558-AA5CBB0D7C3A}" dt="2025-05-19T11:06:03.976" v="3825" actId="20577"/>
          <ac:spMkLst>
            <pc:docMk/>
            <pc:sldMk cId="2062025755" sldId="335"/>
            <ac:spMk id="7" creationId="{0D5FA8E4-8719-2FFC-F0B9-A93DE8E58803}"/>
          </ac:spMkLst>
        </pc:spChg>
        <pc:picChg chg="add mod">
          <ac:chgData name="Chloe Clarke (2401126)" userId="S::2401126@student.uwtsd.ac.uk::e8da4846-93bf-4fdc-9f21-5b847a5e98d0" providerId="AD" clId="Web-{8EDDA402-05DB-8F73-B558-AA5CBB0D7C3A}" dt="2025-05-19T11:04:54.068" v="3735" actId="1076"/>
          <ac:picMkLst>
            <pc:docMk/>
            <pc:sldMk cId="2062025755" sldId="335"/>
            <ac:picMk id="4" creationId="{B1DCE8C3-FCAB-C45B-6CEF-A0F6CDEC463E}"/>
          </ac:picMkLst>
        </pc:picChg>
        <pc:picChg chg="add mod">
          <ac:chgData name="Chloe Clarke (2401126)" userId="S::2401126@student.uwtsd.ac.uk::e8da4846-93bf-4fdc-9f21-5b847a5e98d0" providerId="AD" clId="Web-{8EDDA402-05DB-8F73-B558-AA5CBB0D7C3A}" dt="2025-05-19T11:03:00.753" v="3632" actId="1076"/>
          <ac:picMkLst>
            <pc:docMk/>
            <pc:sldMk cId="2062025755" sldId="335"/>
            <ac:picMk id="5" creationId="{AC80654A-D43D-2CA7-9DFB-593A0AD5A7A6}"/>
          </ac:picMkLst>
        </pc:picChg>
      </pc:sldChg>
      <pc:sldChg chg="addSp modSp new">
        <pc:chgData name="Chloe Clarke (2401126)" userId="S::2401126@student.uwtsd.ac.uk::e8da4846-93bf-4fdc-9f21-5b847a5e98d0" providerId="AD" clId="Web-{8EDDA402-05DB-8F73-B558-AA5CBB0D7C3A}" dt="2025-05-19T11:20:55.279" v="4031" actId="20577"/>
        <pc:sldMkLst>
          <pc:docMk/>
          <pc:sldMk cId="1013156449" sldId="336"/>
        </pc:sldMkLst>
        <pc:spChg chg="add mod">
          <ac:chgData name="Chloe Clarke (2401126)" userId="S::2401126@student.uwtsd.ac.uk::e8da4846-93bf-4fdc-9f21-5b847a5e98d0" providerId="AD" clId="Web-{8EDDA402-05DB-8F73-B558-AA5CBB0D7C3A}" dt="2025-05-19T11:07:35.104" v="3845" actId="20577"/>
          <ac:spMkLst>
            <pc:docMk/>
            <pc:sldMk cId="1013156449" sldId="336"/>
            <ac:spMk id="3" creationId="{82911167-4050-245A-1699-B0289D24D286}"/>
          </ac:spMkLst>
        </pc:spChg>
        <pc:spChg chg="add mod">
          <ac:chgData name="Chloe Clarke (2401126)" userId="S::2401126@student.uwtsd.ac.uk::e8da4846-93bf-4fdc-9f21-5b847a5e98d0" providerId="AD" clId="Web-{8EDDA402-05DB-8F73-B558-AA5CBB0D7C3A}" dt="2025-05-19T11:20:55.279" v="4031" actId="20577"/>
          <ac:spMkLst>
            <pc:docMk/>
            <pc:sldMk cId="1013156449" sldId="336"/>
            <ac:spMk id="4" creationId="{1399C13B-EDD1-9187-7980-AEDD2C326AC6}"/>
          </ac:spMkLst>
        </pc:spChg>
        <pc:spChg chg="add mod">
          <ac:chgData name="Chloe Clarke (2401126)" userId="S::2401126@student.uwtsd.ac.uk::e8da4846-93bf-4fdc-9f21-5b847a5e98d0" providerId="AD" clId="Web-{8EDDA402-05DB-8F73-B558-AA5CBB0D7C3A}" dt="2025-05-19T11:17:04.055" v="3993" actId="1076"/>
          <ac:spMkLst>
            <pc:docMk/>
            <pc:sldMk cId="1013156449" sldId="336"/>
            <ac:spMk id="6" creationId="{AFC9ED73-E7EA-8FE7-66F4-1C2AD8A70F2A}"/>
          </ac:spMkLst>
        </pc:spChg>
        <pc:picChg chg="add mod">
          <ac:chgData name="Chloe Clarke (2401126)" userId="S::2401126@student.uwtsd.ac.uk::e8da4846-93bf-4fdc-9f21-5b847a5e98d0" providerId="AD" clId="Web-{8EDDA402-05DB-8F73-B558-AA5CBB0D7C3A}" dt="2025-05-19T11:16:57.633" v="3992" actId="1076"/>
          <ac:picMkLst>
            <pc:docMk/>
            <pc:sldMk cId="1013156449" sldId="336"/>
            <ac:picMk id="5" creationId="{F62259C2-8D16-4AB6-E7E4-CB39FE9D478B}"/>
          </ac:picMkLst>
        </pc:picChg>
      </pc:sldChg>
      <pc:sldChg chg="addSp delSp modSp new mod modClrScheme chgLayout">
        <pc:chgData name="Chloe Clarke (2401126)" userId="S::2401126@student.uwtsd.ac.uk::e8da4846-93bf-4fdc-9f21-5b847a5e98d0" providerId="AD" clId="Web-{8EDDA402-05DB-8F73-B558-AA5CBB0D7C3A}" dt="2025-05-19T11:26:58.709" v="4140" actId="20577"/>
        <pc:sldMkLst>
          <pc:docMk/>
          <pc:sldMk cId="216673935" sldId="337"/>
        </pc:sldMkLst>
        <pc:spChg chg="mod ord modVis">
          <ac:chgData name="Chloe Clarke (2401126)" userId="S::2401126@student.uwtsd.ac.uk::e8da4846-93bf-4fdc-9f21-5b847a5e98d0" providerId="AD" clId="Web-{8EDDA402-05DB-8F73-B558-AA5CBB0D7C3A}" dt="2025-05-19T11:18:06.806" v="3999"/>
          <ac:spMkLst>
            <pc:docMk/>
            <pc:sldMk cId="216673935" sldId="337"/>
            <ac:spMk id="2" creationId="{93017E86-EEA5-ACFB-7AA6-9D07353A6EC7}"/>
          </ac:spMkLst>
        </pc:spChg>
        <pc:spChg chg="add del mod">
          <ac:chgData name="Chloe Clarke (2401126)" userId="S::2401126@student.uwtsd.ac.uk::e8da4846-93bf-4fdc-9f21-5b847a5e98d0" providerId="AD" clId="Web-{8EDDA402-05DB-8F73-B558-AA5CBB0D7C3A}" dt="2025-05-19T11:18:14.025" v="4002"/>
          <ac:spMkLst>
            <pc:docMk/>
            <pc:sldMk cId="216673935" sldId="337"/>
            <ac:spMk id="3" creationId="{D4D373F5-B0AD-7223-ED36-A6289F6EE470}"/>
          </ac:spMkLst>
        </pc:spChg>
        <pc:spChg chg="add del mod">
          <ac:chgData name="Chloe Clarke (2401126)" userId="S::2401126@student.uwtsd.ac.uk::e8da4846-93bf-4fdc-9f21-5b847a5e98d0" providerId="AD" clId="Web-{8EDDA402-05DB-8F73-B558-AA5CBB0D7C3A}" dt="2025-05-19T11:18:21.900" v="4005"/>
          <ac:spMkLst>
            <pc:docMk/>
            <pc:sldMk cId="216673935" sldId="337"/>
            <ac:spMk id="4" creationId="{498F061C-6CF4-7927-CC1D-CCA8ED49CF60}"/>
          </ac:spMkLst>
        </pc:spChg>
        <pc:spChg chg="add del mod">
          <ac:chgData name="Chloe Clarke (2401126)" userId="S::2401126@student.uwtsd.ac.uk::e8da4846-93bf-4fdc-9f21-5b847a5e98d0" providerId="AD" clId="Web-{8EDDA402-05DB-8F73-B558-AA5CBB0D7C3A}" dt="2025-05-19T11:25:41.129" v="4056"/>
          <ac:spMkLst>
            <pc:docMk/>
            <pc:sldMk cId="216673935" sldId="337"/>
            <ac:spMk id="6" creationId="{93F30D92-5D6B-7C4E-0208-A049A6970889}"/>
          </ac:spMkLst>
        </pc:spChg>
        <pc:spChg chg="add mod">
          <ac:chgData name="Chloe Clarke (2401126)" userId="S::2401126@student.uwtsd.ac.uk::e8da4846-93bf-4fdc-9f21-5b847a5e98d0" providerId="AD" clId="Web-{8EDDA402-05DB-8F73-B558-AA5CBB0D7C3A}" dt="2025-05-19T11:26:58.709" v="4140" actId="20577"/>
          <ac:spMkLst>
            <pc:docMk/>
            <pc:sldMk cId="216673935" sldId="337"/>
            <ac:spMk id="7" creationId="{C7395348-9412-C279-CA59-EC5D7EC8699D}"/>
          </ac:spMkLst>
        </pc:spChg>
        <pc:spChg chg="add mod">
          <ac:chgData name="Chloe Clarke (2401126)" userId="S::2401126@student.uwtsd.ac.uk::e8da4846-93bf-4fdc-9f21-5b847a5e98d0" providerId="AD" clId="Web-{8EDDA402-05DB-8F73-B558-AA5CBB0D7C3A}" dt="2025-05-19T11:21:11.873" v="4049" actId="20577"/>
          <ac:spMkLst>
            <pc:docMk/>
            <pc:sldMk cId="216673935" sldId="337"/>
            <ac:spMk id="8" creationId="{E6986C5C-1D48-5385-5FD5-4660B684BFB7}"/>
          </ac:spMkLst>
        </pc:spChg>
        <pc:spChg chg="add del mod">
          <ac:chgData name="Chloe Clarke (2401126)" userId="S::2401126@student.uwtsd.ac.uk::e8da4846-93bf-4fdc-9f21-5b847a5e98d0" providerId="AD" clId="Web-{8EDDA402-05DB-8F73-B558-AA5CBB0D7C3A}" dt="2025-05-19T11:25:31.535" v="4055"/>
          <ac:spMkLst>
            <pc:docMk/>
            <pc:sldMk cId="216673935" sldId="337"/>
            <ac:spMk id="10" creationId="{FB4F9F6E-D1EC-40B6-FDB3-FB53DD8F46A8}"/>
          </ac:spMkLst>
        </pc:spChg>
      </pc:sldChg>
    </pc:docChg>
  </pc:docChgLst>
  <pc:docChgLst>
    <pc:chgData name="Chloe Clarke (2401126)" userId="S::2401126@student.uwtsd.ac.uk::e8da4846-93bf-4fdc-9f21-5b847a5e98d0" providerId="AD" clId="Web-{C18D9091-846F-244D-1067-04F9D38C1A01}"/>
    <pc:docChg chg="modSld">
      <pc:chgData name="Chloe Clarke (2401126)" userId="S::2401126@student.uwtsd.ac.uk::e8da4846-93bf-4fdc-9f21-5b847a5e98d0" providerId="AD" clId="Web-{C18D9091-846F-244D-1067-04F9D38C1A01}" dt="2025-05-19T23:09:44.986" v="37" actId="20577"/>
      <pc:docMkLst>
        <pc:docMk/>
      </pc:docMkLst>
      <pc:sldChg chg="modSp">
        <pc:chgData name="Chloe Clarke (2401126)" userId="S::2401126@student.uwtsd.ac.uk::e8da4846-93bf-4fdc-9f21-5b847a5e98d0" providerId="AD" clId="Web-{C18D9091-846F-244D-1067-04F9D38C1A01}" dt="2025-05-19T23:05:18.710" v="1" actId="20577"/>
        <pc:sldMkLst>
          <pc:docMk/>
          <pc:sldMk cId="520000563" sldId="278"/>
        </pc:sldMkLst>
        <pc:spChg chg="mod">
          <ac:chgData name="Chloe Clarke (2401126)" userId="S::2401126@student.uwtsd.ac.uk::e8da4846-93bf-4fdc-9f21-5b847a5e98d0" providerId="AD" clId="Web-{C18D9091-846F-244D-1067-04F9D38C1A01}" dt="2025-05-19T23:05:18.710" v="1" actId="20577"/>
          <ac:spMkLst>
            <pc:docMk/>
            <pc:sldMk cId="520000563" sldId="278"/>
            <ac:spMk id="16" creationId="{A2170BDB-9DF2-0B51-8F2D-9EE98D4B5D4A}"/>
          </ac:spMkLst>
        </pc:spChg>
      </pc:sldChg>
      <pc:sldChg chg="modSp">
        <pc:chgData name="Chloe Clarke (2401126)" userId="S::2401126@student.uwtsd.ac.uk::e8da4846-93bf-4fdc-9f21-5b847a5e98d0" providerId="AD" clId="Web-{C18D9091-846F-244D-1067-04F9D38C1A01}" dt="2025-05-19T23:07:28.652" v="21" actId="20577"/>
        <pc:sldMkLst>
          <pc:docMk/>
          <pc:sldMk cId="3824668710" sldId="319"/>
        </pc:sldMkLst>
        <pc:spChg chg="mod">
          <ac:chgData name="Chloe Clarke (2401126)" userId="S::2401126@student.uwtsd.ac.uk::e8da4846-93bf-4fdc-9f21-5b847a5e98d0" providerId="AD" clId="Web-{C18D9091-846F-244D-1067-04F9D38C1A01}" dt="2025-05-19T23:07:28.652" v="21" actId="20577"/>
          <ac:spMkLst>
            <pc:docMk/>
            <pc:sldMk cId="3824668710" sldId="319"/>
            <ac:spMk id="3" creationId="{5783F1EF-2C0A-3E90-C38B-E63CFFFF793F}"/>
          </ac:spMkLst>
        </pc:spChg>
      </pc:sldChg>
      <pc:sldChg chg="modSp">
        <pc:chgData name="Chloe Clarke (2401126)" userId="S::2401126@student.uwtsd.ac.uk::e8da4846-93bf-4fdc-9f21-5b847a5e98d0" providerId="AD" clId="Web-{C18D9091-846F-244D-1067-04F9D38C1A01}" dt="2025-05-19T23:07:58.966" v="24" actId="20577"/>
        <pc:sldMkLst>
          <pc:docMk/>
          <pc:sldMk cId="974530944" sldId="320"/>
        </pc:sldMkLst>
        <pc:spChg chg="mod">
          <ac:chgData name="Chloe Clarke (2401126)" userId="S::2401126@student.uwtsd.ac.uk::e8da4846-93bf-4fdc-9f21-5b847a5e98d0" providerId="AD" clId="Web-{C18D9091-846F-244D-1067-04F9D38C1A01}" dt="2025-05-19T23:07:58.966" v="24" actId="20577"/>
          <ac:spMkLst>
            <pc:docMk/>
            <pc:sldMk cId="974530944" sldId="320"/>
            <ac:spMk id="5" creationId="{0BC79F81-D41E-2E01-8E24-7A9D0D78A9E6}"/>
          </ac:spMkLst>
        </pc:spChg>
      </pc:sldChg>
      <pc:sldChg chg="modSp">
        <pc:chgData name="Chloe Clarke (2401126)" userId="S::2401126@student.uwtsd.ac.uk::e8da4846-93bf-4fdc-9f21-5b847a5e98d0" providerId="AD" clId="Web-{C18D9091-846F-244D-1067-04F9D38C1A01}" dt="2025-05-19T23:08:29.545" v="27" actId="20577"/>
        <pc:sldMkLst>
          <pc:docMk/>
          <pc:sldMk cId="764553683" sldId="324"/>
        </pc:sldMkLst>
        <pc:spChg chg="mod">
          <ac:chgData name="Chloe Clarke (2401126)" userId="S::2401126@student.uwtsd.ac.uk::e8da4846-93bf-4fdc-9f21-5b847a5e98d0" providerId="AD" clId="Web-{C18D9091-846F-244D-1067-04F9D38C1A01}" dt="2025-05-19T23:08:29.545" v="27" actId="20577"/>
          <ac:spMkLst>
            <pc:docMk/>
            <pc:sldMk cId="764553683" sldId="324"/>
            <ac:spMk id="2" creationId="{599C19C9-C55D-6389-F07E-756D769FAB34}"/>
          </ac:spMkLst>
        </pc:spChg>
      </pc:sldChg>
      <pc:sldChg chg="modSp">
        <pc:chgData name="Chloe Clarke (2401126)" userId="S::2401126@student.uwtsd.ac.uk::e8da4846-93bf-4fdc-9f21-5b847a5e98d0" providerId="AD" clId="Web-{C18D9091-846F-244D-1067-04F9D38C1A01}" dt="2025-05-19T23:08:19.123" v="25" actId="20577"/>
        <pc:sldMkLst>
          <pc:docMk/>
          <pc:sldMk cId="314011422" sldId="331"/>
        </pc:sldMkLst>
        <pc:spChg chg="mod">
          <ac:chgData name="Chloe Clarke (2401126)" userId="S::2401126@student.uwtsd.ac.uk::e8da4846-93bf-4fdc-9f21-5b847a5e98d0" providerId="AD" clId="Web-{C18D9091-846F-244D-1067-04F9D38C1A01}" dt="2025-05-19T23:08:19.123" v="25" actId="20577"/>
          <ac:spMkLst>
            <pc:docMk/>
            <pc:sldMk cId="314011422" sldId="331"/>
            <ac:spMk id="7" creationId="{F871AD6A-97CB-23E4-A00F-3101397496C8}"/>
          </ac:spMkLst>
        </pc:spChg>
      </pc:sldChg>
      <pc:sldChg chg="modSp">
        <pc:chgData name="Chloe Clarke (2401126)" userId="S::2401126@student.uwtsd.ac.uk::e8da4846-93bf-4fdc-9f21-5b847a5e98d0" providerId="AD" clId="Web-{C18D9091-846F-244D-1067-04F9D38C1A01}" dt="2025-05-19T23:09:09.781" v="30" actId="20577"/>
        <pc:sldMkLst>
          <pc:docMk/>
          <pc:sldMk cId="3556080952" sldId="333"/>
        </pc:sldMkLst>
        <pc:spChg chg="mod">
          <ac:chgData name="Chloe Clarke (2401126)" userId="S::2401126@student.uwtsd.ac.uk::e8da4846-93bf-4fdc-9f21-5b847a5e98d0" providerId="AD" clId="Web-{C18D9091-846F-244D-1067-04F9D38C1A01}" dt="2025-05-19T23:09:09.781" v="30" actId="20577"/>
          <ac:spMkLst>
            <pc:docMk/>
            <pc:sldMk cId="3556080952" sldId="333"/>
            <ac:spMk id="8" creationId="{5B651711-6456-A828-57EA-460BD7466EF4}"/>
          </ac:spMkLst>
        </pc:spChg>
      </pc:sldChg>
      <pc:sldChg chg="modSp">
        <pc:chgData name="Chloe Clarke (2401126)" userId="S::2401126@student.uwtsd.ac.uk::e8da4846-93bf-4fdc-9f21-5b847a5e98d0" providerId="AD" clId="Web-{C18D9091-846F-244D-1067-04F9D38C1A01}" dt="2025-05-19T23:09:35.220" v="35" actId="20577"/>
        <pc:sldMkLst>
          <pc:docMk/>
          <pc:sldMk cId="216673935" sldId="337"/>
        </pc:sldMkLst>
        <pc:spChg chg="mod">
          <ac:chgData name="Chloe Clarke (2401126)" userId="S::2401126@student.uwtsd.ac.uk::e8da4846-93bf-4fdc-9f21-5b847a5e98d0" providerId="AD" clId="Web-{C18D9091-846F-244D-1067-04F9D38C1A01}" dt="2025-05-19T23:09:35.220" v="35" actId="20577"/>
          <ac:spMkLst>
            <pc:docMk/>
            <pc:sldMk cId="216673935" sldId="337"/>
            <ac:spMk id="7" creationId="{C7395348-9412-C279-CA59-EC5D7EC8699D}"/>
          </ac:spMkLst>
        </pc:spChg>
      </pc:sldChg>
      <pc:sldChg chg="modSp">
        <pc:chgData name="Chloe Clarke (2401126)" userId="S::2401126@student.uwtsd.ac.uk::e8da4846-93bf-4fdc-9f21-5b847a5e98d0" providerId="AD" clId="Web-{C18D9091-846F-244D-1067-04F9D38C1A01}" dt="2025-05-19T23:09:44.986" v="37" actId="20577"/>
        <pc:sldMkLst>
          <pc:docMk/>
          <pc:sldMk cId="124100063" sldId="338"/>
        </pc:sldMkLst>
        <pc:spChg chg="mod">
          <ac:chgData name="Chloe Clarke (2401126)" userId="S::2401126@student.uwtsd.ac.uk::e8da4846-93bf-4fdc-9f21-5b847a5e98d0" providerId="AD" clId="Web-{C18D9091-846F-244D-1067-04F9D38C1A01}" dt="2025-05-19T23:09:44.986" v="37" actId="20577"/>
          <ac:spMkLst>
            <pc:docMk/>
            <pc:sldMk cId="124100063" sldId="338"/>
            <ac:spMk id="4" creationId="{CB412E83-C197-1FF9-98A0-B4D0DE9766F8}"/>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5/19/2025</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5/19/2025</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presentation will provide a deep analysis of three central strands of educational practice.</a:t>
            </a:r>
          </a:p>
          <a:p>
            <a:r>
              <a:rPr lang="en-GB" dirty="0"/>
              <a:t>of their learners which will enable a practitioner to gain strengths in areas of development as they will be able to identify what works best for each child to enhance focus and understanding within the classroom</a:t>
            </a:r>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6740918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13</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18</a:t>
            </a:fld>
            <a:endParaRPr lang="en-US" noProof="0" dirty="0"/>
          </a:p>
        </p:txBody>
      </p:sp>
    </p:spTree>
    <p:extLst>
      <p:ext uri="{BB962C8B-B14F-4D97-AF65-F5344CB8AC3E}">
        <p14:creationId xmlns:p14="http://schemas.microsoft.com/office/powerpoint/2010/main" val="34724997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US" dirty="0"/>
              <a:t>Click icon to add picture</a:t>
            </a:r>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US" dirty="0"/>
              <a:t>Click icon to add picture</a:t>
            </a:r>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1.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png"/><Relationship Id="rId1" Type="http://schemas.openxmlformats.org/officeDocument/2006/relationships/slideLayout" Target="../slideLayouts/slideLayout14.xml"/><Relationship Id="rId6" Type="http://schemas.openxmlformats.org/officeDocument/2006/relationships/image" Target="../media/image22.png"/><Relationship Id="rId5" Type="http://schemas.openxmlformats.org/officeDocument/2006/relationships/image" Target="../media/image21.png"/><Relationship Id="rId4" Type="http://schemas.openxmlformats.org/officeDocument/2006/relationships/image" Target="../media/image20.png"/></Relationships>
</file>

<file path=ppt/slides/_rels/slide1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14.xml"/><Relationship Id="rId5" Type="http://schemas.openxmlformats.org/officeDocument/2006/relationships/image" Target="../media/image28.png"/><Relationship Id="rId4" Type="http://schemas.openxmlformats.org/officeDocument/2006/relationships/image" Target="../media/image27.png"/></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29.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1.xml"/></Relationships>
</file>

<file path=ppt/slides/_rels/slide24.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slideLayout" Target="../slideLayouts/slideLayout11.xml"/></Relationships>
</file>

<file path=ppt/slides/_rels/slide2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14.xml"/><Relationship Id="rId6" Type="http://schemas.openxmlformats.org/officeDocument/2006/relationships/image" Target="../media/image43.jpeg"/><Relationship Id="rId5" Type="http://schemas.openxmlformats.org/officeDocument/2006/relationships/image" Target="../media/image42.png"/><Relationship Id="rId4" Type="http://schemas.openxmlformats.org/officeDocument/2006/relationships/image" Target="../media/image41.png"/></Relationships>
</file>

<file path=ppt/slides/_rels/slide26.xml.rels><?xml version="1.0" encoding="UTF-8" standalone="yes"?>
<Relationships xmlns="http://schemas.openxmlformats.org/package/2006/relationships"><Relationship Id="rId3" Type="http://schemas.openxmlformats.org/officeDocument/2006/relationships/image" Target="../media/image45.png"/><Relationship Id="rId7" Type="http://schemas.openxmlformats.org/officeDocument/2006/relationships/image" Target="../media/image49.png"/><Relationship Id="rId2" Type="http://schemas.openxmlformats.org/officeDocument/2006/relationships/image" Target="../media/image44.png"/><Relationship Id="rId1" Type="http://schemas.openxmlformats.org/officeDocument/2006/relationships/slideLayout" Target="../slideLayouts/slideLayout14.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2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image" Target="../media/image50.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9.xml"/></Relationships>
</file>

<file path=ppt/slides/_rels/slide31.xml.rels><?xml version="1.0" encoding="UTF-8" standalone="yes"?>
<Relationships xmlns="http://schemas.openxmlformats.org/package/2006/relationships"><Relationship Id="rId8" Type="http://schemas.openxmlformats.org/officeDocument/2006/relationships/image" Target="../media/image60.png"/><Relationship Id="rId3" Type="http://schemas.openxmlformats.org/officeDocument/2006/relationships/image" Target="../media/image55.png"/><Relationship Id="rId7" Type="http://schemas.openxmlformats.org/officeDocument/2006/relationships/image" Target="../media/image59.png"/><Relationship Id="rId2" Type="http://schemas.openxmlformats.org/officeDocument/2006/relationships/image" Target="../media/image54.png"/><Relationship Id="rId1" Type="http://schemas.openxmlformats.org/officeDocument/2006/relationships/slideLayout" Target="../slideLayouts/slideLayout14.xml"/><Relationship Id="rId6" Type="http://schemas.openxmlformats.org/officeDocument/2006/relationships/image" Target="../media/image58.png"/><Relationship Id="rId5" Type="http://schemas.openxmlformats.org/officeDocument/2006/relationships/image" Target="../media/image57.png"/><Relationship Id="rId4" Type="http://schemas.openxmlformats.org/officeDocument/2006/relationships/image" Target="../media/image56.png"/><Relationship Id="rId9" Type="http://schemas.openxmlformats.org/officeDocument/2006/relationships/image" Target="../media/image61.png"/></Relationships>
</file>

<file path=ppt/slides/_rels/slide32.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image" Target="../media/image62.png"/><Relationship Id="rId1" Type="http://schemas.openxmlformats.org/officeDocument/2006/relationships/slideLayout" Target="../slideLayouts/slideLayout14.xml"/><Relationship Id="rId4" Type="http://schemas.openxmlformats.org/officeDocument/2006/relationships/image" Target="../media/image49.png"/></Relationships>
</file>

<file path=ppt/slides/_rels/slide3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image" Target="../media/image64.png"/><Relationship Id="rId1" Type="http://schemas.openxmlformats.org/officeDocument/2006/relationships/slideLayout" Target="../slideLayouts/slideLayout1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8" Type="http://schemas.openxmlformats.org/officeDocument/2006/relationships/hyperlink" Target="https://cer.co.uk/candidates/teacher-jobs/7-ways-teachers-can-motivate-students/" TargetMode="External"/><Relationship Id="rId3" Type="http://schemas.openxmlformats.org/officeDocument/2006/relationships/hyperlink" Target="https://www.highspeedtraining.co.uk/hub/reflective-practice-in-teaching/" TargetMode="External"/><Relationship Id="rId7" Type="http://schemas.openxmlformats.org/officeDocument/2006/relationships/hyperlink" Target="https://thevoiceofearlychildhood.com/introduction-jean-piaget/" TargetMode="External"/><Relationship Id="rId12" Type="http://schemas.openxmlformats.org/officeDocument/2006/relationships/hyperlink" Target="https://www.cscjes.org.uk/api/storage/6360aa37-7fe2-46e6-9bf7-4dbf49dc255b?preview=true#:~:text=collaboration%20between%20all%20those%20involved,of%20the%20overall%20assessment%20framework" TargetMode="External"/><Relationship Id="rId2" Type="http://schemas.openxmlformats.org/officeDocument/2006/relationships/hyperlink" Target="https://www.highspeedtraining.co.uk/hub/what-is-active-learning/" TargetMode="External"/><Relationship Id="rId1" Type="http://schemas.openxmlformats.org/officeDocument/2006/relationships/slideLayout" Target="../slideLayouts/slideLayout14.xml"/><Relationship Id="rId6" Type="http://schemas.openxmlformats.org/officeDocument/2006/relationships/hyperlink" Target="https://www.teamteach.com/what-is-de-escalation-and-why-is-it-important-for-positive-behaviour-support/" TargetMode="External"/><Relationship Id="rId11" Type="http://schemas.openxmlformats.org/officeDocument/2006/relationships/hyperlink" Target="https://cilffriw-primary-school.j2bloggy.com/what-are-the-four-purposes/?doing_wp_cron=1747156041.2911078929901123046875#:~:text=These%20four%20purposes%20guide%20all,to%20learn%20throughout%20their%20lives" TargetMode="External"/><Relationship Id="rId5" Type="http://schemas.openxmlformats.org/officeDocument/2006/relationships/hyperlink" Target="https://thirdspacelearning.com/blog/differentiation-in-teaching/" TargetMode="External"/><Relationship Id="rId10" Type="http://schemas.openxmlformats.org/officeDocument/2006/relationships/hyperlink" Target="https://cezannehr.com/news/introducing-check-ins-goals-exciting-new-features-to-improve-the-value-of-continuous-performance-reviews/" TargetMode="External"/><Relationship Id="rId4" Type="http://schemas.openxmlformats.org/officeDocument/2006/relationships/hyperlink" Target="https://arbor-education.com/blog-managing-classroom-behaviour/" TargetMode="External"/><Relationship Id="rId9" Type="http://schemas.openxmlformats.org/officeDocument/2006/relationships/hyperlink" Target="https://cer.co.uk/candidates/teacher-jobs/how-to-use-differentiation-strategies-in-the-classroom/" TargetMode="External"/></Relationships>
</file>

<file path=ppt/slides/_rels/slide36.xml.rels><?xml version="1.0" encoding="UTF-8" standalone="yes"?>
<Relationships xmlns="http://schemas.openxmlformats.org/package/2006/relationships"><Relationship Id="rId8" Type="http://schemas.openxmlformats.org/officeDocument/2006/relationships/hyperlink" Target="https://sites.google.com/hwbcymru.net/tyc/context-for-learning/cross-curricular-skills" TargetMode="External"/><Relationship Id="rId3" Type="http://schemas.openxmlformats.org/officeDocument/2006/relationships/hyperlink" Target="https://www.history.org.uk/primary/module/3638/leading-primary-history/3653/cross-curricular-learning" TargetMode="External"/><Relationship Id="rId7" Type="http://schemas.openxmlformats.org/officeDocument/2006/relationships/hyperlink" Target="https://infonomics-society.org/wp-content/uploads/An-Investigation-into-the-Implementation-of-a-Cross-Curricular-Approach.pdf" TargetMode="External"/><Relationship Id="rId2" Type="http://schemas.openxmlformats.org/officeDocument/2006/relationships/hyperlink" Target="http://www.history.org.uk/" TargetMode="External"/><Relationship Id="rId1" Type="http://schemas.openxmlformats.org/officeDocument/2006/relationships/slideLayout" Target="../slideLayouts/slideLayout14.xml"/><Relationship Id="rId6" Type="http://schemas.openxmlformats.org/officeDocument/2006/relationships/hyperlink" Target="https://www.headteacher-update.com/content/best-practice/what-does-pedagogy-mean-to-you-and-why-is-this-discussion-important-in-schools/" TargetMode="External"/><Relationship Id="rId5" Type="http://schemas.openxmlformats.org/officeDocument/2006/relationships/hyperlink" Target="https://support-for-early-career-teachers.education.gov.uk/teach-first/year-1-how-can-you-create-an-effective-learning-environment/autumn-week-2-ect-theory/" TargetMode="External"/><Relationship Id="rId10" Type="http://schemas.openxmlformats.org/officeDocument/2006/relationships/hyperlink" Target="https://gowertonschool.com/gofal/" TargetMode="External"/><Relationship Id="rId4" Type="http://schemas.openxmlformats.org/officeDocument/2006/relationships/hyperlink" Target="https://assets.publishing.service.gov.uk/media/65ce3721e1bdec001a3221fe/Behaviour_in_schools_-_advice_for_headteachers_and_school_staff_Feb_2024.pdf" TargetMode="External"/><Relationship Id="rId9" Type="http://schemas.openxmlformats.org/officeDocument/2006/relationships/hyperlink" Target="https://www.hmhco.com/blog/how-to-keep-students-engaged-in-the-classroom" TargetMode="External"/></Relationships>
</file>

<file path=ppt/slides/_rels/slide37.xml.rels><?xml version="1.0" encoding="UTF-8" standalone="yes"?>
<Relationships xmlns="http://schemas.openxmlformats.org/package/2006/relationships"><Relationship Id="rId8" Type="http://schemas.openxmlformats.org/officeDocument/2006/relationships/hyperlink" Target="https://insightstobehavior.com/blog/classroom-management-common-mistakes-avoid/" TargetMode="External"/><Relationship Id="rId13" Type="http://schemas.openxmlformats.org/officeDocument/2006/relationships/hyperlink" Target="https://www.simplypsychology.org/operant-conditioning.html" TargetMode="External"/><Relationship Id="rId18" Type="http://schemas.openxmlformats.org/officeDocument/2006/relationships/hyperlink" Target="https://educationendowmentfoundation.org.uk/news/eef-blog-managing-behaviour-the-challenge-of-consistency" TargetMode="External"/><Relationship Id="rId3" Type="http://schemas.openxmlformats.org/officeDocument/2006/relationships/hyperlink" Target="https://www.highspeedtraining.co.uk/hub/what-is-adaptive-teaching/" TargetMode="External"/><Relationship Id="rId7" Type="http://schemas.openxmlformats.org/officeDocument/2006/relationships/hyperlink" Target="https://www.atiner.gr/presentations/EDU2022-0250.pdf" TargetMode="External"/><Relationship Id="rId12" Type="http://schemas.openxmlformats.org/officeDocument/2006/relationships/hyperlink" Target="https://www.ltfrecruitment.co.uk/how-to-create-engaging-and-dynamic-lessons-essential-tips/" TargetMode="External"/><Relationship Id="rId17" Type="http://schemas.openxmlformats.org/officeDocument/2006/relationships/hyperlink" Target="https://positivepsychology.com/classical-conditioning-classroom-examples/" TargetMode="External"/><Relationship Id="rId2" Type="http://schemas.openxmlformats.org/officeDocument/2006/relationships/hyperlink" Target="https://psychology.fas.harvard.edu/people/b-f-skinner" TargetMode="External"/><Relationship Id="rId16" Type="http://schemas.openxmlformats.org/officeDocument/2006/relationships/hyperlink" Target="https://www.simplypsychology.org/pavlov.html" TargetMode="External"/><Relationship Id="rId1" Type="http://schemas.openxmlformats.org/officeDocument/2006/relationships/slideLayout" Target="../slideLayouts/slideLayout14.xml"/><Relationship Id="rId6" Type="http://schemas.openxmlformats.org/officeDocument/2006/relationships/hyperlink" Target="https://www.kbr.co.uk/5-ways-digital-technology-revolutionising-education/" TargetMode="External"/><Relationship Id="rId11" Type="http://schemas.openxmlformats.org/officeDocument/2006/relationships/hyperlink" Target="https://www.hmhco.com/blog/differentiation-content-process-product-learning-environment#:~:text=Differentiating%20by%20Learning%20Environment,make%20more%20noise%20when%20collaborating" TargetMode="External"/><Relationship Id="rId5" Type="http://schemas.openxmlformats.org/officeDocument/2006/relationships/hyperlink" Target="https://igpp.org.uk/blog/article/power-collaboration-developing-great-teaching-gemma-hewson-deputy-headteacher-badocks-wood-academy" TargetMode="External"/><Relationship Id="rId15" Type="http://schemas.openxmlformats.org/officeDocument/2006/relationships/hyperlink" Target="https://www.simplypsychology.org/vygotsky.html" TargetMode="External"/><Relationship Id="rId10" Type="http://schemas.openxmlformats.org/officeDocument/2006/relationships/hyperlink" Target="https://www.eprint.co.uk/blog/strategies-for-effective-classroom-management-in-primary-schools" TargetMode="External"/><Relationship Id="rId19" Type="http://schemas.openxmlformats.org/officeDocument/2006/relationships/hyperlink" Target="https://www.motional.io/blog/the-power-of-daily-check-ins-to-support-childrens-emotional-wellbeing/" TargetMode="External"/><Relationship Id="rId4" Type="http://schemas.openxmlformats.org/officeDocument/2006/relationships/hyperlink" Target="https://assets.publishing.service.gov.uk/media/5a7e413c40f0b6230268a2a3/what-makes-great-pedagogy-nine-claims-from-research.pdf" TargetMode="External"/><Relationship Id="rId9" Type="http://schemas.openxmlformats.org/officeDocument/2006/relationships/hyperlink" Target="https://www.eprint.co.uk/blog/5-ways-to-create-engaging-lesson-plans/" TargetMode="External"/><Relationship Id="rId14" Type="http://schemas.openxmlformats.org/officeDocument/2006/relationships/hyperlink" Target="https://www.simplypsychology.org/piaget.html"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sphero.com/blogs/news/cross-curricular-teaching" TargetMode="External"/><Relationship Id="rId13" Type="http://schemas.openxmlformats.org/officeDocument/2006/relationships/hyperlink" Target="https://www.ucas.com/connect/blogs/three-ways-engage-students-day-one-jon-tait" TargetMode="External"/><Relationship Id="rId3" Type="http://schemas.openxmlformats.org/officeDocument/2006/relationships/hyperlink" Target="https://pure.au.dk/ws/portalfiles/portal/219941388/An_Overview_of_Bruner_and_Piaget_Cognitive_Constructivists_19th_July_2021.pdf" TargetMode="External"/><Relationship Id="rId7" Type="http://schemas.openxmlformats.org/officeDocument/2006/relationships/hyperlink" Target="https://d2tic4wvo1iusb.cloudfront.net/production/eef-guidance-reports/behaviour/EEF_Improving_behaviour_in_schools_Report.pdf?v=1744445437" TargetMode="External"/><Relationship Id="rId12" Type="http://schemas.openxmlformats.org/officeDocument/2006/relationships/hyperlink" Target="https://www.twinkl.co.uk/resource/four-purposes-healthy-confident-individuals-poster-wl-nc-1656684828" TargetMode="External"/><Relationship Id="rId2" Type="http://schemas.openxmlformats.org/officeDocument/2006/relationships/hyperlink" Target="https://d6vsczyu1rky0.cloudfront.net/33619_b/wp-content/uploads/2020/01/Four-Purposes-of-the-Curriculum-Parents-Guide.pdf" TargetMode="External"/><Relationship Id="rId1" Type="http://schemas.openxmlformats.org/officeDocument/2006/relationships/slideLayout" Target="../slideLayouts/slideLayout14.xml"/><Relationship Id="rId6" Type="http://schemas.openxmlformats.org/officeDocument/2006/relationships/hyperlink" Target="https://raisingchildren.net.au/preschoolers/development/creative-development/preschooler-creative-activities" TargetMode="External"/><Relationship Id="rId11" Type="http://schemas.openxmlformats.org/officeDocument/2006/relationships/hyperlink" Target="https://www.twinkl.co.uk/teaching-wiki/some-classroom-management-strategies" TargetMode="External"/><Relationship Id="rId5" Type="http://schemas.openxmlformats.org/officeDocument/2006/relationships/hyperlink" Target="https://www.presentermedia.com/powerpoint-clipart/puzzle-pieces-house-teamwork-pid-4238" TargetMode="External"/><Relationship Id="rId10" Type="http://schemas.openxmlformats.org/officeDocument/2006/relationships/hyperlink" Target="https://www.readingrockets.org/topics/differentiated-instruction/articles/what-differentiated-instruction" TargetMode="External"/><Relationship Id="rId4" Type="http://schemas.openxmlformats.org/officeDocument/2006/relationships/hyperlink" Target="https://knowmax.ai/blog/knowledge-management-challenges/" TargetMode="External"/><Relationship Id="rId9" Type="http://schemas.openxmlformats.org/officeDocument/2006/relationships/hyperlink" Target="https://www.talentlms.com/wp-content/uploads/documents/TalentLMS-eBook-Learner-Engagement.pdf" TargetMode="External"/><Relationship Id="rId14" Type="http://schemas.openxmlformats.org/officeDocument/2006/relationships/hyperlink" Target="https://www.edutopia.org/article/make-most-quick-check-ins-school/"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en.wikipedia.org/wiki/Ivan_Pavlov" TargetMode="External"/><Relationship Id="rId13" Type="http://schemas.openxmlformats.org/officeDocument/2006/relationships/hyperlink" Target="https://www.istockphoto.com/videos/cartoon-of-a-teacher-classroom-teaching-students" TargetMode="External"/><Relationship Id="rId3" Type="http://schemas.openxmlformats.org/officeDocument/2006/relationships/hyperlink" Target="https://hwb.gov.wales/api/storage/18d0d2f1-0563-4945-a889-d1548ae24c4e/curriculum-for-wales-guidance.pdf?preview=true" TargetMode="External"/><Relationship Id="rId7" Type="http://schemas.openxmlformats.org/officeDocument/2006/relationships/hyperlink" Target="https://hwb.gov.wales/curriculum-for-wales/designing-your-curriculum/developing-a-vision-for-curriculum-design/" TargetMode="External"/><Relationship Id="rId12" Type="http://schemas.openxmlformats.org/officeDocument/2006/relationships/hyperlink" Target="http://www.istockphoto.com/" TargetMode="External"/><Relationship Id="rId2" Type="http://schemas.openxmlformats.org/officeDocument/2006/relationships/hyperlink" Target="https://hwb.gov.wales/curriculum-for-wales/science-and-technology/statements-of-what-matters" TargetMode="External"/><Relationship Id="rId1" Type="http://schemas.openxmlformats.org/officeDocument/2006/relationships/slideLayout" Target="../slideLayouts/slideLayout14.xml"/><Relationship Id="rId6" Type="http://schemas.openxmlformats.org/officeDocument/2006/relationships/hyperlink" Target="https://hwb.gov.wales/curriculum-for-wales/designing-your-curriculum/pedagogy" TargetMode="External"/><Relationship Id="rId11" Type="http://schemas.openxmlformats.org/officeDocument/2006/relationships/hyperlink" Target="https://www.brainbalancecenters.com/blog/differentiation-for-students-with-disabilities" TargetMode="External"/><Relationship Id="rId5" Type="http://schemas.openxmlformats.org/officeDocument/2006/relationships/hyperlink" Target="https://hwb.gov.wales/curriculum-for-wales/designing-your-curriculum/enabling-learning" TargetMode="External"/><Relationship Id="rId15" Type="http://schemas.openxmlformats.org/officeDocument/2006/relationships/hyperlink" Target="https://www.thriveapproach.com/about-thrive/the-thrive-approach" TargetMode="External"/><Relationship Id="rId10" Type="http://schemas.openxmlformats.org/officeDocument/2006/relationships/hyperlink" Target="http://www.brainbalancecenters.com/" TargetMode="External"/><Relationship Id="rId4" Type="http://schemas.openxmlformats.org/officeDocument/2006/relationships/hyperlink" Target="https://hwb.gov.wales/curriculum-for-wales/cross-curricular-skills-frameworks" TargetMode="External"/><Relationship Id="rId9" Type="http://schemas.openxmlformats.org/officeDocument/2006/relationships/hyperlink" Target="https://www.studentachievementsolutions.com/small-group-instruction-strategies-for-differentiation/" TargetMode="External"/><Relationship Id="rId14" Type="http://schemas.openxmlformats.org/officeDocument/2006/relationships/hyperlink" Target="http://www.thriveapproach.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r>
              <a:rPr lang="en-GB" sz="2000" dirty="0">
                <a:solidFill>
                  <a:srgbClr val="000000"/>
                </a:solidFill>
                <a:latin typeface="Arial"/>
                <a:cs typeface="Arial"/>
              </a:rPr>
              <a:t>ECAD4017: Leading the learning : what, how am why am I teaching? </a:t>
            </a:r>
            <a:endParaRPr lang="en-US" sz="2000" dirty="0">
              <a:solidFill>
                <a:srgbClr val="000000"/>
              </a:solidFill>
              <a:latin typeface="Arial"/>
              <a:cs typeface="Arial"/>
            </a:endParaRPr>
          </a:p>
          <a:p>
            <a:pPr>
              <a:spcBef>
                <a:spcPts val="1000"/>
              </a:spcBef>
            </a:pPr>
            <a:r>
              <a:rPr lang="en-GB" sz="2400" dirty="0">
                <a:solidFill>
                  <a:srgbClr val="000000"/>
                </a:solidFill>
                <a:latin typeface="Arial"/>
                <a:cs typeface="Arial"/>
              </a:rPr>
              <a:t>By Chloe Clarke 2401126 </a:t>
            </a:r>
            <a:endParaRPr lang="en-US" sz="2400" dirty="0">
              <a:solidFill>
                <a:srgbClr val="000000"/>
              </a:solidFill>
              <a:latin typeface="Arial"/>
              <a:cs typeface="Arial"/>
            </a:endParaRPr>
          </a:p>
          <a:p>
            <a:pPr>
              <a:spcBef>
                <a:spcPts val="1000"/>
              </a:spcBef>
            </a:pPr>
            <a:r>
              <a:rPr lang="en-GB" sz="2400" dirty="0">
                <a:solidFill>
                  <a:srgbClr val="000000"/>
                </a:solidFill>
                <a:latin typeface="Arial"/>
                <a:cs typeface="Arial"/>
              </a:rPr>
              <a:t>Duration 20 mins</a:t>
            </a:r>
            <a:endParaRPr lang="en-US" sz="2400" dirty="0">
              <a:solidFill>
                <a:srgbClr val="000000"/>
              </a:solidFill>
              <a:latin typeface="Arial"/>
              <a:cs typeface="Arial"/>
            </a:endParaRPr>
          </a:p>
          <a:p>
            <a:endParaRPr lang="en-US" dirty="0"/>
          </a:p>
        </p:txBody>
      </p:sp>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914400" y="914400"/>
            <a:ext cx="10360152" cy="914400"/>
          </a:xfrm>
        </p:spPr>
        <p:txBody>
          <a:bodyPr vert="horz" lIns="91440" tIns="45720" rIns="91440" bIns="45720" rtlCol="0" anchor="b" anchorCtr="0">
            <a:normAutofit/>
          </a:bodyPr>
          <a:lstStyle/>
          <a:p>
            <a:r>
              <a:rPr lang="en-US" kern="1200">
                <a:latin typeface="+mj-lt"/>
                <a:ea typeface="+mj-ea"/>
                <a:cs typeface="+mj-cs"/>
              </a:rPr>
              <a:t>introduction</a:t>
            </a:r>
          </a:p>
        </p:txBody>
      </p:sp>
      <p:sp>
        <p:nvSpPr>
          <p:cNvPr id="20" name="Content Placeholder 7">
            <a:extLst>
              <a:ext uri="{FF2B5EF4-FFF2-40B4-BE49-F238E27FC236}">
                <a16:creationId xmlns:a16="http://schemas.microsoft.com/office/drawing/2014/main" id="{6E539D2D-B159-CFF2-02E8-790855E2A75F}"/>
              </a:ext>
            </a:extLst>
          </p:cNvPr>
          <p:cNvSpPr>
            <a:spLocks noGrp="1"/>
          </p:cNvSpPr>
          <p:nvPr>
            <p:ph sz="quarter" idx="12"/>
          </p:nvPr>
        </p:nvSpPr>
        <p:spPr>
          <a:xfrm>
            <a:off x="914399" y="2039111"/>
            <a:ext cx="2816352" cy="3840480"/>
          </a:xfrm>
        </p:spPr>
        <p:txBody>
          <a:bodyPr vert="horz" lIns="91440" tIns="45720" rIns="91440" bIns="45720" rtlCol="0" anchor="t">
            <a:normAutofit/>
          </a:bodyPr>
          <a:lstStyle/>
          <a:p>
            <a:pPr marL="342900" indent="-342900">
              <a:buFont typeface="Calibri" panose="020B0604020202020204" pitchFamily="34" charset="0"/>
              <a:buChar char="-"/>
            </a:pPr>
            <a:r>
              <a:rPr lang="en-US" b="1" dirty="0"/>
              <a:t>I will explore my personal strengths within the three strands</a:t>
            </a:r>
          </a:p>
          <a:p>
            <a:pPr marL="342900" indent="-342900">
              <a:buFont typeface="Calibri" panose="020B0604020202020204" pitchFamily="34" charset="0"/>
              <a:buChar char="-"/>
            </a:pPr>
            <a:r>
              <a:rPr lang="en-US" b="1" dirty="0"/>
              <a:t>I will consider how I could improve my practice </a:t>
            </a:r>
          </a:p>
          <a:p>
            <a:pPr marL="342900" indent="-342900">
              <a:buFont typeface="Calibri" panose="020B0604020202020204" pitchFamily="34" charset="0"/>
              <a:buChar char="-"/>
            </a:pPr>
            <a:endParaRPr lang="en-US"/>
          </a:p>
          <a:p>
            <a:pPr marL="342900" indent="-342900">
              <a:buFont typeface="Calibri" panose="020B0604020202020204" pitchFamily="34" charset="0"/>
              <a:buChar char="-"/>
            </a:pPr>
            <a:endParaRPr lang="en-US"/>
          </a:p>
        </p:txBody>
      </p:sp>
      <p:sp>
        <p:nvSpPr>
          <p:cNvPr id="9" name="TextBox 8">
            <a:extLst>
              <a:ext uri="{FF2B5EF4-FFF2-40B4-BE49-F238E27FC236}">
                <a16:creationId xmlns:a16="http://schemas.microsoft.com/office/drawing/2014/main" id="{1EF0D9D4-F6F3-DDD1-CCDD-B1C41C7E3D90}"/>
              </a:ext>
            </a:extLst>
          </p:cNvPr>
          <p:cNvSpPr txBox="1"/>
          <p:nvPr/>
        </p:nvSpPr>
        <p:spPr>
          <a:xfrm>
            <a:off x="4097800" y="2039111"/>
            <a:ext cx="6949440" cy="3840480"/>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ts val="1000"/>
              </a:spcBef>
            </a:pPr>
            <a:endParaRPr lang="en-US" sz="1400" dirty="0"/>
          </a:p>
          <a:p>
            <a:pPr marL="228600" indent="-228600">
              <a:lnSpc>
                <a:spcPct val="90000"/>
              </a:lnSpc>
              <a:spcBef>
                <a:spcPts val="1000"/>
              </a:spcBef>
              <a:buFont typeface="Courier New" panose="02070309020205020404" pitchFamily="49" charset="0"/>
              <a:buChar char="o"/>
            </a:pPr>
            <a:r>
              <a:rPr lang="en-US" sz="1400" dirty="0"/>
              <a:t>Managing the learning environment as an important is the foundation of having a controlled environment (Welsh Government 2023).</a:t>
            </a:r>
          </a:p>
          <a:p>
            <a:pPr marL="228600" indent="-228600">
              <a:lnSpc>
                <a:spcPct val="90000"/>
              </a:lnSpc>
              <a:spcBef>
                <a:spcPts val="1000"/>
              </a:spcBef>
              <a:buFont typeface="Courier New" panose="02070309020205020404" pitchFamily="49" charset="0"/>
              <a:buChar char="o"/>
            </a:pPr>
            <a:r>
              <a:rPr lang="en-US" sz="1400" dirty="0"/>
              <a:t> Effective classroom management includes smooth transitions which support a predictable environment for learners (Department for Education 2024).</a:t>
            </a:r>
          </a:p>
          <a:p>
            <a:pPr marL="228600" indent="-228600">
              <a:lnSpc>
                <a:spcPct val="90000"/>
              </a:lnSpc>
              <a:spcBef>
                <a:spcPts val="1000"/>
              </a:spcBef>
              <a:buFont typeface="Courier New" panose="02070309020205020404" pitchFamily="49" charset="0"/>
              <a:buChar char="o"/>
            </a:pPr>
            <a:r>
              <a:rPr lang="en-US" sz="1400" dirty="0"/>
              <a:t>Another, central strand I will consider is differentiation Eikeland and Ohna (2022) explains differentiation is essential to ensuring teaching is adjusted to support a variety of learners needs.</a:t>
            </a:r>
          </a:p>
          <a:p>
            <a:pPr marL="228600" indent="-228600">
              <a:lnSpc>
                <a:spcPct val="90000"/>
              </a:lnSpc>
              <a:spcBef>
                <a:spcPts val="1000"/>
              </a:spcBef>
              <a:buFont typeface="Courier New" panose="02070309020205020404" pitchFamily="49" charset="0"/>
              <a:buChar char="o"/>
            </a:pPr>
            <a:r>
              <a:rPr lang="en-US" sz="1400" dirty="0"/>
              <a:t> Hawthorne, (2023) adds how to differentiation aids progression in learner's academic abilities. </a:t>
            </a:r>
          </a:p>
          <a:p>
            <a:pPr marL="228600" indent="-228600">
              <a:lnSpc>
                <a:spcPct val="90000"/>
              </a:lnSpc>
              <a:spcBef>
                <a:spcPts val="1000"/>
              </a:spcBef>
              <a:buFont typeface="Courier New" panose="02070309020205020404" pitchFamily="49" charset="0"/>
              <a:buChar char="o"/>
            </a:pPr>
            <a:r>
              <a:rPr lang="en-US" sz="1400" dirty="0"/>
              <a:t>Exploiting subject disciplines will be the final strand I will investigating. This strand supports creating a classroom where pupils can flourish and reach their full potential. </a:t>
            </a:r>
          </a:p>
        </p:txBody>
      </p:sp>
      <p:sp>
        <p:nvSpPr>
          <p:cNvPr id="14" name="Slide Number Placeholder 4">
            <a:extLst>
              <a:ext uri="{FF2B5EF4-FFF2-40B4-BE49-F238E27FC236}">
                <a16:creationId xmlns:a16="http://schemas.microsoft.com/office/drawing/2014/main" id="{6E8D5C33-A941-309E-0BCC-FFDA654713A8}"/>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2</a:t>
            </a:fld>
            <a:endParaRPr lang="en-US"/>
          </a:p>
        </p:txBody>
      </p:sp>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86A4D39-BC6E-75B9-FDB9-A11E930ECE2A}"/>
              </a:ext>
            </a:extLst>
          </p:cNvPr>
          <p:cNvSpPr>
            <a:spLocks noGrp="1"/>
          </p:cNvSpPr>
          <p:nvPr>
            <p:ph type="sldNum" sz="quarter" idx="4"/>
          </p:nvPr>
        </p:nvSpPr>
        <p:spPr/>
        <p:txBody>
          <a:bodyPr/>
          <a:lstStyle/>
          <a:p>
            <a:fld id="{58FB4751-880F-D840-AAA9-3A15815CC996}" type="slidenum">
              <a:rPr lang="en-US" smtClean="0"/>
              <a:pPr/>
              <a:t>3</a:t>
            </a:fld>
            <a:endParaRPr lang="en-US" dirty="0"/>
          </a:p>
        </p:txBody>
      </p:sp>
      <p:sp>
        <p:nvSpPr>
          <p:cNvPr id="4" name="TextBox 3">
            <a:extLst>
              <a:ext uri="{FF2B5EF4-FFF2-40B4-BE49-F238E27FC236}">
                <a16:creationId xmlns:a16="http://schemas.microsoft.com/office/drawing/2014/main" id="{DA5C91BE-E36D-F3D3-B745-2E1464A1836B}"/>
              </a:ext>
            </a:extLst>
          </p:cNvPr>
          <p:cNvSpPr txBox="1"/>
          <p:nvPr/>
        </p:nvSpPr>
        <p:spPr>
          <a:xfrm>
            <a:off x="625230" y="351691"/>
            <a:ext cx="4454769"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The importance of reflective practice</a:t>
            </a:r>
          </a:p>
        </p:txBody>
      </p:sp>
      <p:sp>
        <p:nvSpPr>
          <p:cNvPr id="5" name="Rectangle: Rounded Corners 4">
            <a:extLst>
              <a:ext uri="{FF2B5EF4-FFF2-40B4-BE49-F238E27FC236}">
                <a16:creationId xmlns:a16="http://schemas.microsoft.com/office/drawing/2014/main" id="{5FBF5CCE-E4EB-C21C-FF09-F76A322C8049}"/>
              </a:ext>
            </a:extLst>
          </p:cNvPr>
          <p:cNvSpPr/>
          <p:nvPr/>
        </p:nvSpPr>
        <p:spPr>
          <a:xfrm>
            <a:off x="6416430" y="666261"/>
            <a:ext cx="5267569" cy="1273907"/>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CEEDAE41-B544-DF1A-BB2A-C4D9FB20F1D8}"/>
              </a:ext>
            </a:extLst>
          </p:cNvPr>
          <p:cNvSpPr txBox="1"/>
          <p:nvPr/>
        </p:nvSpPr>
        <p:spPr>
          <a:xfrm>
            <a:off x="6480908" y="752231"/>
            <a:ext cx="5126892" cy="11910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buFont typeface="Courier New,monospace"/>
              <a:buChar char="o"/>
            </a:pPr>
            <a:r>
              <a:rPr lang="en-US" sz="1400" dirty="0"/>
              <a:t>Newell, (2024) highlights, that through successful reflection teachers can, </a:t>
            </a:r>
            <a:r>
              <a:rPr lang="en-US" sz="1400" dirty="0" err="1"/>
              <a:t>analyse</a:t>
            </a:r>
            <a:r>
              <a:rPr lang="en-US" sz="1400" dirty="0"/>
              <a:t> their practice and challenge underlying implications.</a:t>
            </a:r>
          </a:p>
          <a:p>
            <a:pPr marL="228600" indent="-228600">
              <a:lnSpc>
                <a:spcPct val="90000"/>
              </a:lnSpc>
              <a:spcBef>
                <a:spcPts val="1000"/>
              </a:spcBef>
              <a:buFont typeface="Courier New,monospace"/>
              <a:buChar char="o"/>
            </a:pPr>
            <a:r>
              <a:rPr lang="en-US" sz="1400" dirty="0"/>
              <a:t>Adams, (2024) supports this and states how through reflective teaching practitioners can have a better understanding of learners' needs.</a:t>
            </a:r>
            <a:endParaRPr lang="en-GB" dirty="0"/>
          </a:p>
        </p:txBody>
      </p:sp>
      <p:pic>
        <p:nvPicPr>
          <p:cNvPr id="6" name="Picture 5" descr="A notebook with writing on it&#10;&#10;AI-generated content may be incorrect.">
            <a:extLst>
              <a:ext uri="{FF2B5EF4-FFF2-40B4-BE49-F238E27FC236}">
                <a16:creationId xmlns:a16="http://schemas.microsoft.com/office/drawing/2014/main" id="{A2A68C2E-675F-BBDD-157B-C70FE3CC78FC}"/>
              </a:ext>
            </a:extLst>
          </p:cNvPr>
          <p:cNvPicPr>
            <a:picLocks noChangeAspect="1"/>
          </p:cNvPicPr>
          <p:nvPr/>
        </p:nvPicPr>
        <p:blipFill>
          <a:blip r:embed="rId2"/>
          <a:stretch>
            <a:fillRect/>
          </a:stretch>
        </p:blipFill>
        <p:spPr>
          <a:xfrm rot="-5400000">
            <a:off x="639885" y="1974972"/>
            <a:ext cx="4161693" cy="5086595"/>
          </a:xfrm>
          <a:prstGeom prst="rect">
            <a:avLst/>
          </a:prstGeom>
        </p:spPr>
      </p:pic>
      <p:pic>
        <p:nvPicPr>
          <p:cNvPr id="7" name="Picture 6" descr="A notebook with writing on it&#10;&#10;AI-generated content may be incorrect.">
            <a:extLst>
              <a:ext uri="{FF2B5EF4-FFF2-40B4-BE49-F238E27FC236}">
                <a16:creationId xmlns:a16="http://schemas.microsoft.com/office/drawing/2014/main" id="{193A2E82-44E8-94B0-DEE7-7AE2F667724E}"/>
              </a:ext>
            </a:extLst>
          </p:cNvPr>
          <p:cNvPicPr>
            <a:picLocks noChangeAspect="1"/>
          </p:cNvPicPr>
          <p:nvPr/>
        </p:nvPicPr>
        <p:blipFill>
          <a:blip r:embed="rId3"/>
          <a:stretch>
            <a:fillRect/>
          </a:stretch>
        </p:blipFill>
        <p:spPr>
          <a:xfrm>
            <a:off x="8523654" y="2427409"/>
            <a:ext cx="3419231" cy="4162181"/>
          </a:xfrm>
          <a:prstGeom prst="rect">
            <a:avLst/>
          </a:prstGeom>
        </p:spPr>
      </p:pic>
      <p:sp>
        <p:nvSpPr>
          <p:cNvPr id="8" name="Arrow: Right 7">
            <a:extLst>
              <a:ext uri="{FF2B5EF4-FFF2-40B4-BE49-F238E27FC236}">
                <a16:creationId xmlns:a16="http://schemas.microsoft.com/office/drawing/2014/main" id="{F36773C1-A56D-C140-8CED-B593DC1C3D6E}"/>
              </a:ext>
            </a:extLst>
          </p:cNvPr>
          <p:cNvSpPr/>
          <p:nvPr/>
        </p:nvSpPr>
        <p:spPr>
          <a:xfrm>
            <a:off x="6986953" y="3057767"/>
            <a:ext cx="742461" cy="3673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0CA19BC5-095D-6E14-144A-93108510722F}"/>
              </a:ext>
            </a:extLst>
          </p:cNvPr>
          <p:cNvSpPr/>
          <p:nvPr/>
        </p:nvSpPr>
        <p:spPr>
          <a:xfrm rot="10800000">
            <a:off x="6205414" y="3536459"/>
            <a:ext cx="742461" cy="36732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Rounded Corners 11">
            <a:extLst>
              <a:ext uri="{FF2B5EF4-FFF2-40B4-BE49-F238E27FC236}">
                <a16:creationId xmlns:a16="http://schemas.microsoft.com/office/drawing/2014/main" id="{8A3F6B01-D27A-28DF-50BB-A8653AD14279}"/>
              </a:ext>
            </a:extLst>
          </p:cNvPr>
          <p:cNvSpPr/>
          <p:nvPr/>
        </p:nvSpPr>
        <p:spPr>
          <a:xfrm>
            <a:off x="5629031" y="4204675"/>
            <a:ext cx="2633784" cy="2117969"/>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BEDB8AE8-19FA-5950-0CC9-CBCB5DA73E7C}"/>
              </a:ext>
            </a:extLst>
          </p:cNvPr>
          <p:cNvSpPr txBox="1"/>
          <p:nvPr/>
        </p:nvSpPr>
        <p:spPr>
          <a:xfrm>
            <a:off x="5701322" y="4292601"/>
            <a:ext cx="2569307"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incorporated reflection in my practice through daily reflection in a "learning journal" to effectively keep track of how I have improved and my next steps.</a:t>
            </a:r>
          </a:p>
        </p:txBody>
      </p:sp>
    </p:spTree>
    <p:extLst>
      <p:ext uri="{BB962C8B-B14F-4D97-AF65-F5344CB8AC3E}">
        <p14:creationId xmlns:p14="http://schemas.microsoft.com/office/powerpoint/2010/main" val="19540708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BF056B5-45F3-18B3-5870-E60D3A2461EE}"/>
              </a:ext>
            </a:extLst>
          </p:cNvPr>
          <p:cNvSpPr>
            <a:spLocks noGrp="1"/>
          </p:cNvSpPr>
          <p:nvPr>
            <p:ph type="sldNum" sz="quarter" idx="4"/>
          </p:nvPr>
        </p:nvSpPr>
        <p:spPr/>
        <p:txBody>
          <a:bodyPr/>
          <a:lstStyle/>
          <a:p>
            <a:fld id="{58FB4751-880F-D840-AAA9-3A15815CC996}" type="slidenum">
              <a:rPr lang="en-US" smtClean="0"/>
              <a:pPr/>
              <a:t>4</a:t>
            </a:fld>
            <a:endParaRPr lang="en-US" dirty="0"/>
          </a:p>
        </p:txBody>
      </p:sp>
      <p:sp>
        <p:nvSpPr>
          <p:cNvPr id="3" name="TextBox 2">
            <a:extLst>
              <a:ext uri="{FF2B5EF4-FFF2-40B4-BE49-F238E27FC236}">
                <a16:creationId xmlns:a16="http://schemas.microsoft.com/office/drawing/2014/main" id="{56366087-32DD-66BC-A857-83ED4BAC46C4}"/>
              </a:ext>
            </a:extLst>
          </p:cNvPr>
          <p:cNvSpPr txBox="1"/>
          <p:nvPr/>
        </p:nvSpPr>
        <p:spPr>
          <a:xfrm>
            <a:off x="-6953" y="-115823"/>
            <a:ext cx="4439138" cy="14465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t>The importance of reflective practice</a:t>
            </a:r>
            <a:endParaRPr lang="en-US" dirty="0"/>
          </a:p>
        </p:txBody>
      </p:sp>
      <p:sp>
        <p:nvSpPr>
          <p:cNvPr id="4" name="Rectangle: Rounded Corners 3">
            <a:extLst>
              <a:ext uri="{FF2B5EF4-FFF2-40B4-BE49-F238E27FC236}">
                <a16:creationId xmlns:a16="http://schemas.microsoft.com/office/drawing/2014/main" id="{77C38655-1211-5F87-FFC3-44A1EFCC41DA}"/>
              </a:ext>
            </a:extLst>
          </p:cNvPr>
          <p:cNvSpPr/>
          <p:nvPr/>
        </p:nvSpPr>
        <p:spPr>
          <a:xfrm>
            <a:off x="8132816" y="141313"/>
            <a:ext cx="3786191" cy="119184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TextBox 4">
            <a:extLst>
              <a:ext uri="{FF2B5EF4-FFF2-40B4-BE49-F238E27FC236}">
                <a16:creationId xmlns:a16="http://schemas.microsoft.com/office/drawing/2014/main" id="{E7BD2B81-2743-F1B2-729B-146C3C3C4AEA}"/>
              </a:ext>
            </a:extLst>
          </p:cNvPr>
          <p:cNvSpPr txBox="1"/>
          <p:nvPr/>
        </p:nvSpPr>
        <p:spPr>
          <a:xfrm>
            <a:off x="8703975" y="131998"/>
            <a:ext cx="264160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Another way, I reflected during my placement was through Pebble Pads fortnightly reflections. </a:t>
            </a:r>
          </a:p>
        </p:txBody>
      </p:sp>
      <p:pic>
        <p:nvPicPr>
          <p:cNvPr id="6" name="Picture 5" descr="A screenshot of a white text&#10;&#10;AI-generated content may be incorrect.">
            <a:extLst>
              <a:ext uri="{FF2B5EF4-FFF2-40B4-BE49-F238E27FC236}">
                <a16:creationId xmlns:a16="http://schemas.microsoft.com/office/drawing/2014/main" id="{A08AC6FB-5372-ADEF-1DD2-FA36A82882D0}"/>
              </a:ext>
            </a:extLst>
          </p:cNvPr>
          <p:cNvPicPr>
            <a:picLocks noChangeAspect="1"/>
          </p:cNvPicPr>
          <p:nvPr/>
        </p:nvPicPr>
        <p:blipFill>
          <a:blip r:embed="rId2"/>
          <a:stretch>
            <a:fillRect/>
          </a:stretch>
        </p:blipFill>
        <p:spPr>
          <a:xfrm>
            <a:off x="192715" y="1660784"/>
            <a:ext cx="3504314" cy="2570643"/>
          </a:xfrm>
          <a:prstGeom prst="rect">
            <a:avLst/>
          </a:prstGeom>
        </p:spPr>
      </p:pic>
      <p:pic>
        <p:nvPicPr>
          <p:cNvPr id="7" name="Picture 6" descr="A close-up of a paper&#10;&#10;AI-generated content may be incorrect.">
            <a:extLst>
              <a:ext uri="{FF2B5EF4-FFF2-40B4-BE49-F238E27FC236}">
                <a16:creationId xmlns:a16="http://schemas.microsoft.com/office/drawing/2014/main" id="{E9F2DFB4-C091-8BB2-B3B9-AD5784811FCA}"/>
              </a:ext>
            </a:extLst>
          </p:cNvPr>
          <p:cNvPicPr>
            <a:picLocks noChangeAspect="1"/>
          </p:cNvPicPr>
          <p:nvPr/>
        </p:nvPicPr>
        <p:blipFill>
          <a:blip r:embed="rId3"/>
          <a:stretch>
            <a:fillRect/>
          </a:stretch>
        </p:blipFill>
        <p:spPr>
          <a:xfrm>
            <a:off x="4104278" y="729880"/>
            <a:ext cx="3567002" cy="4069169"/>
          </a:xfrm>
          <a:prstGeom prst="rect">
            <a:avLst/>
          </a:prstGeom>
        </p:spPr>
      </p:pic>
      <p:pic>
        <p:nvPicPr>
          <p:cNvPr id="8" name="Picture 7" descr="A screenshot of a computer screen&#10;&#10;AI-generated content may be incorrect.">
            <a:extLst>
              <a:ext uri="{FF2B5EF4-FFF2-40B4-BE49-F238E27FC236}">
                <a16:creationId xmlns:a16="http://schemas.microsoft.com/office/drawing/2014/main" id="{7593A205-1D5F-3789-EFA5-D5562F0C0473}"/>
              </a:ext>
            </a:extLst>
          </p:cNvPr>
          <p:cNvPicPr>
            <a:picLocks noChangeAspect="1"/>
          </p:cNvPicPr>
          <p:nvPr/>
        </p:nvPicPr>
        <p:blipFill>
          <a:blip r:embed="rId4"/>
          <a:stretch>
            <a:fillRect/>
          </a:stretch>
        </p:blipFill>
        <p:spPr>
          <a:xfrm>
            <a:off x="7808506" y="1661891"/>
            <a:ext cx="4203848" cy="2524125"/>
          </a:xfrm>
          <a:prstGeom prst="rect">
            <a:avLst/>
          </a:prstGeom>
        </p:spPr>
      </p:pic>
      <p:sp>
        <p:nvSpPr>
          <p:cNvPr id="9" name="Arrow: Up 8">
            <a:extLst>
              <a:ext uri="{FF2B5EF4-FFF2-40B4-BE49-F238E27FC236}">
                <a16:creationId xmlns:a16="http://schemas.microsoft.com/office/drawing/2014/main" id="{0AC7361B-E2B5-10D5-E66C-9F2157235A41}"/>
              </a:ext>
            </a:extLst>
          </p:cNvPr>
          <p:cNvSpPr/>
          <p:nvPr/>
        </p:nvSpPr>
        <p:spPr>
          <a:xfrm>
            <a:off x="1306714" y="4466220"/>
            <a:ext cx="1266092" cy="851876"/>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Arrow: Up 10">
            <a:extLst>
              <a:ext uri="{FF2B5EF4-FFF2-40B4-BE49-F238E27FC236}">
                <a16:creationId xmlns:a16="http://schemas.microsoft.com/office/drawing/2014/main" id="{BE33F66E-B882-192A-854B-EE52C5586410}"/>
              </a:ext>
            </a:extLst>
          </p:cNvPr>
          <p:cNvSpPr/>
          <p:nvPr/>
        </p:nvSpPr>
        <p:spPr>
          <a:xfrm>
            <a:off x="5326410" y="4965041"/>
            <a:ext cx="820025" cy="567342"/>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Up 11">
            <a:extLst>
              <a:ext uri="{FF2B5EF4-FFF2-40B4-BE49-F238E27FC236}">
                <a16:creationId xmlns:a16="http://schemas.microsoft.com/office/drawing/2014/main" id="{0A16BB7C-E9B3-4126-FFCB-8AACAE5488F3}"/>
              </a:ext>
            </a:extLst>
          </p:cNvPr>
          <p:cNvSpPr/>
          <p:nvPr/>
        </p:nvSpPr>
        <p:spPr>
          <a:xfrm>
            <a:off x="9257005" y="4424008"/>
            <a:ext cx="1312984" cy="930030"/>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CDFE63AA-E0C1-0A84-A0B9-85AD4AAA2403}"/>
              </a:ext>
            </a:extLst>
          </p:cNvPr>
          <p:cNvSpPr txBox="1"/>
          <p:nvPr/>
        </p:nvSpPr>
        <p:spPr>
          <a:xfrm>
            <a:off x="773723" y="5533292"/>
            <a:ext cx="21101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Here I would reflect what I did during the two weeks and why I did them.</a:t>
            </a:r>
          </a:p>
        </p:txBody>
      </p:sp>
      <p:sp>
        <p:nvSpPr>
          <p:cNvPr id="14" name="TextBox 13">
            <a:extLst>
              <a:ext uri="{FF2B5EF4-FFF2-40B4-BE49-F238E27FC236}">
                <a16:creationId xmlns:a16="http://schemas.microsoft.com/office/drawing/2014/main" id="{350D74A8-8CF2-609C-F49E-862925A357B1}"/>
              </a:ext>
            </a:extLst>
          </p:cNvPr>
          <p:cNvSpPr txBox="1"/>
          <p:nvPr/>
        </p:nvSpPr>
        <p:spPr>
          <a:xfrm>
            <a:off x="4428642" y="5568506"/>
            <a:ext cx="2624559"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Here I would reflect on how my actions, planning and strategies impacted learners</a:t>
            </a:r>
          </a:p>
        </p:txBody>
      </p:sp>
      <p:sp>
        <p:nvSpPr>
          <p:cNvPr id="15" name="TextBox 14">
            <a:extLst>
              <a:ext uri="{FF2B5EF4-FFF2-40B4-BE49-F238E27FC236}">
                <a16:creationId xmlns:a16="http://schemas.microsoft.com/office/drawing/2014/main" id="{2F4FB08D-C267-B2AF-AE3A-2D1E1516B6D0}"/>
              </a:ext>
            </a:extLst>
          </p:cNvPr>
          <p:cNvSpPr txBox="1"/>
          <p:nvPr/>
        </p:nvSpPr>
        <p:spPr>
          <a:xfrm>
            <a:off x="8799032" y="5435827"/>
            <a:ext cx="199292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This section I reflected on what I will do to enhance my practice further.</a:t>
            </a:r>
          </a:p>
        </p:txBody>
      </p:sp>
    </p:spTree>
    <p:extLst>
      <p:ext uri="{BB962C8B-B14F-4D97-AF65-F5344CB8AC3E}">
        <p14:creationId xmlns:p14="http://schemas.microsoft.com/office/powerpoint/2010/main" val="4082475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EE45-3924-5A20-4FDE-7EA6BBEBD06F}"/>
              </a:ext>
            </a:extLst>
          </p:cNvPr>
          <p:cNvSpPr>
            <a:spLocks noGrp="1"/>
          </p:cNvSpPr>
          <p:nvPr>
            <p:ph type="title"/>
          </p:nvPr>
        </p:nvSpPr>
        <p:spPr>
          <a:xfrm>
            <a:off x="0" y="-1"/>
            <a:ext cx="5641848" cy="2503715"/>
          </a:xfrm>
        </p:spPr>
        <p:txBody>
          <a:bodyPr anchor="ctr">
            <a:normAutofit/>
          </a:bodyPr>
          <a:lstStyle/>
          <a:p>
            <a:r>
              <a:rPr lang="en-GB"/>
              <a:t>Managing the learning environment</a:t>
            </a:r>
            <a:endParaRPr lang="en-US"/>
          </a:p>
        </p:txBody>
      </p:sp>
      <p:sp>
        <p:nvSpPr>
          <p:cNvPr id="6" name="TextBox 5">
            <a:extLst>
              <a:ext uri="{FF2B5EF4-FFF2-40B4-BE49-F238E27FC236}">
                <a16:creationId xmlns:a16="http://schemas.microsoft.com/office/drawing/2014/main" id="{EDA845D7-88E8-E95E-6C1B-DBB5AD80EECA}"/>
              </a:ext>
            </a:extLst>
          </p:cNvPr>
          <p:cNvSpPr txBox="1"/>
          <p:nvPr/>
        </p:nvSpPr>
        <p:spPr>
          <a:xfrm>
            <a:off x="8355874" y="5802085"/>
            <a:ext cx="142602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(Twinkl, 2024)</a:t>
            </a:r>
            <a:endParaRPr lang="en-US" dirty="0"/>
          </a:p>
        </p:txBody>
      </p:sp>
      <p:sp>
        <p:nvSpPr>
          <p:cNvPr id="9" name="TextBox 8">
            <a:extLst>
              <a:ext uri="{FF2B5EF4-FFF2-40B4-BE49-F238E27FC236}">
                <a16:creationId xmlns:a16="http://schemas.microsoft.com/office/drawing/2014/main" id="{A83622DA-2DE4-23B4-DC7E-6E57AFCC6B26}"/>
              </a:ext>
            </a:extLst>
          </p:cNvPr>
          <p:cNvSpPr txBox="1"/>
          <p:nvPr/>
        </p:nvSpPr>
        <p:spPr>
          <a:xfrm>
            <a:off x="180701" y="2196736"/>
            <a:ext cx="6220096"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In this strand I will investigate</a:t>
            </a:r>
          </a:p>
          <a:p>
            <a:pPr marL="457200" indent="-457200">
              <a:buFont typeface="Arial"/>
              <a:buChar char="•"/>
            </a:pPr>
            <a:r>
              <a:rPr lang="en-GB" sz="2800" dirty="0"/>
              <a:t> Behaviour management</a:t>
            </a:r>
          </a:p>
          <a:p>
            <a:pPr marL="457200" indent="-457200">
              <a:buFont typeface="Arial"/>
              <a:buChar char="•"/>
            </a:pPr>
            <a:r>
              <a:rPr lang="en-GB" sz="2800" dirty="0"/>
              <a:t>The importance of keeping activities engaging and different.</a:t>
            </a:r>
          </a:p>
          <a:p>
            <a:pPr marL="457200" indent="-457200">
              <a:buFont typeface="Arial"/>
              <a:buChar char="•"/>
            </a:pPr>
            <a:r>
              <a:rPr lang="en-GB" sz="2800" dirty="0"/>
              <a:t>Check-ins</a:t>
            </a:r>
          </a:p>
        </p:txBody>
      </p:sp>
      <p:pic>
        <p:nvPicPr>
          <p:cNvPr id="12" name="Picture Placeholder 11" descr="A person and a child reading a book&#10;&#10;AI-generated content may be incorrect.">
            <a:extLst>
              <a:ext uri="{FF2B5EF4-FFF2-40B4-BE49-F238E27FC236}">
                <a16:creationId xmlns:a16="http://schemas.microsoft.com/office/drawing/2014/main" id="{D69C6C03-435E-5505-A793-DB2428651CE2}"/>
              </a:ext>
            </a:extLst>
          </p:cNvPr>
          <p:cNvPicPr>
            <a:picLocks noGrp="1" noChangeAspect="1"/>
          </p:cNvPicPr>
          <p:nvPr>
            <p:ph type="pic" idx="1"/>
          </p:nvPr>
        </p:nvPicPr>
        <p:blipFill>
          <a:blip r:embed="rId3"/>
          <a:srcRect l="25123" r="25123"/>
          <a:stretch/>
        </p:blipFill>
        <p:spPr>
          <a:xfrm>
            <a:off x="5736426" y="3080656"/>
            <a:ext cx="2547603" cy="3615268"/>
          </a:xfrm>
        </p:spPr>
      </p:pic>
      <p:sp>
        <p:nvSpPr>
          <p:cNvPr id="7" name="TextBox 6">
            <a:extLst>
              <a:ext uri="{FF2B5EF4-FFF2-40B4-BE49-F238E27FC236}">
                <a16:creationId xmlns:a16="http://schemas.microsoft.com/office/drawing/2014/main" id="{FCF278E0-26E6-EECA-097C-9603C848A45C}"/>
              </a:ext>
            </a:extLst>
          </p:cNvPr>
          <p:cNvSpPr txBox="1"/>
          <p:nvPr/>
        </p:nvSpPr>
        <p:spPr>
          <a:xfrm>
            <a:off x="8061958" y="596536"/>
            <a:ext cx="4132218" cy="45417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400" dirty="0">
                <a:latin typeface="Sagona Book"/>
                <a:cs typeface="Arial"/>
              </a:rPr>
              <a:t>If the learning environment isn’t managed well it can lead to the stunt in social and emotional development.  Learners will not be able to regulate their behaviour, without classroom management, and they won’t be engaged with learning. </a:t>
            </a:r>
          </a:p>
          <a:p>
            <a:pPr marL="285750" indent="-285750">
              <a:lnSpc>
                <a:spcPct val="90000"/>
              </a:lnSpc>
              <a:spcBef>
                <a:spcPts val="1000"/>
              </a:spcBef>
              <a:buFont typeface="Arial"/>
              <a:buChar char="•"/>
            </a:pPr>
            <a:r>
              <a:rPr lang="en-GB" sz="2400" dirty="0">
                <a:solidFill>
                  <a:srgbClr val="543E34"/>
                </a:solidFill>
                <a:latin typeface="Sagona Book"/>
                <a:cs typeface="Arial"/>
              </a:rPr>
              <a:t>(Levings, 2020)</a:t>
            </a:r>
            <a:endParaRPr lang="en-GB" sz="2400" dirty="0">
              <a:solidFill>
                <a:srgbClr val="000000"/>
              </a:solidFill>
              <a:latin typeface="Arial"/>
              <a:cs typeface="Arial"/>
            </a:endParaRPr>
          </a:p>
        </p:txBody>
      </p:sp>
    </p:spTree>
    <p:extLst>
      <p:ext uri="{BB962C8B-B14F-4D97-AF65-F5344CB8AC3E}">
        <p14:creationId xmlns:p14="http://schemas.microsoft.com/office/powerpoint/2010/main" val="2222324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61377AF6-2477-81EC-D1BC-43FD72DF18F6}"/>
              </a:ext>
            </a:extLst>
          </p:cNvPr>
          <p:cNvSpPr>
            <a:spLocks noGrp="1"/>
          </p:cNvSpPr>
          <p:nvPr>
            <p:ph type="title"/>
          </p:nvPr>
        </p:nvSpPr>
        <p:spPr>
          <a:xfrm>
            <a:off x="174171" y="108857"/>
            <a:ext cx="7534656" cy="914400"/>
          </a:xfrm>
        </p:spPr>
        <p:txBody>
          <a:bodyPr vert="horz" lIns="91440" tIns="45720" rIns="91440" bIns="45720" rtlCol="0" anchor="b" anchorCtr="0">
            <a:normAutofit/>
          </a:bodyPr>
          <a:lstStyle/>
          <a:p>
            <a:r>
              <a:rPr lang="en-US" dirty="0"/>
              <a:t>Behavior</a:t>
            </a:r>
            <a:r>
              <a:rPr lang="en-US" kern="1200" dirty="0">
                <a:latin typeface="+mj-lt"/>
                <a:ea typeface="+mj-ea"/>
                <a:cs typeface="+mj-cs"/>
              </a:rPr>
              <a:t> management </a:t>
            </a:r>
          </a:p>
        </p:txBody>
      </p:sp>
      <p:sp>
        <p:nvSpPr>
          <p:cNvPr id="16" name="TextBox 15">
            <a:extLst>
              <a:ext uri="{FF2B5EF4-FFF2-40B4-BE49-F238E27FC236}">
                <a16:creationId xmlns:a16="http://schemas.microsoft.com/office/drawing/2014/main" id="{A2170BDB-9DF2-0B51-8F2D-9EE98D4B5D4A}"/>
              </a:ext>
            </a:extLst>
          </p:cNvPr>
          <p:cNvSpPr txBox="1"/>
          <p:nvPr/>
        </p:nvSpPr>
        <p:spPr>
          <a:xfrm>
            <a:off x="174171" y="1222684"/>
            <a:ext cx="11842351" cy="4564889"/>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marL="228600" indent="-228600">
              <a:lnSpc>
                <a:spcPct val="90000"/>
              </a:lnSpc>
              <a:spcBef>
                <a:spcPts val="1000"/>
              </a:spcBef>
              <a:buFont typeface="Arial" panose="020B0604020202020204" pitchFamily="34" charset="0"/>
              <a:buChar char="•"/>
            </a:pPr>
            <a:r>
              <a:rPr lang="en-US" sz="2000" dirty="0"/>
              <a:t>Cremin and Burnett, (2018, pp.175–176) states how all practitioners should follow through with the mandatory behavior policy to support all different types of behaviors. </a:t>
            </a:r>
          </a:p>
          <a:p>
            <a:pPr marL="228600" indent="-228600">
              <a:lnSpc>
                <a:spcPct val="90000"/>
              </a:lnSpc>
              <a:spcBef>
                <a:spcPts val="1000"/>
              </a:spcBef>
              <a:buFont typeface="Arial" panose="020B0604020202020204" pitchFamily="34" charset="0"/>
              <a:buChar char="•"/>
            </a:pPr>
            <a:r>
              <a:rPr lang="en-US" sz="2000" dirty="0"/>
              <a:t>  making routines and setting clear expectations on what behavior, is expected is a successful preventative tactic so learners can understand what behavior is acceptable. </a:t>
            </a:r>
          </a:p>
          <a:p>
            <a:pPr marL="228600" indent="-228600">
              <a:lnSpc>
                <a:spcPct val="90000"/>
              </a:lnSpc>
              <a:spcBef>
                <a:spcPts val="1000"/>
              </a:spcBef>
              <a:buFont typeface="Arial" panose="020B0604020202020204" pitchFamily="34" charset="0"/>
              <a:buChar char="•"/>
            </a:pPr>
            <a:r>
              <a:rPr lang="en-US" sz="2000" dirty="0"/>
              <a:t>Another strategy is to use a reactive tactic. An example includes, giving learners a caution this means informing the learner of what will happen if the unwanted behavior continues. </a:t>
            </a:r>
          </a:p>
          <a:p>
            <a:pPr marL="228600" indent="-228600">
              <a:lnSpc>
                <a:spcPct val="90000"/>
              </a:lnSpc>
              <a:spcBef>
                <a:spcPts val="1000"/>
              </a:spcBef>
              <a:buFont typeface="Arial" panose="020B0604020202020204" pitchFamily="34" charset="0"/>
              <a:buChar char="•"/>
            </a:pPr>
            <a:r>
              <a:rPr lang="en-US" sz="2000" dirty="0"/>
              <a:t>Lyons, (2023) states how classroom routine helps with behavior management as it aids learners to feel secure and comfortable as they know what each day will hold.</a:t>
            </a:r>
          </a:p>
          <a:p>
            <a:pPr marL="228600" indent="-228600">
              <a:lnSpc>
                <a:spcPct val="90000"/>
              </a:lnSpc>
              <a:spcBef>
                <a:spcPts val="1000"/>
              </a:spcBef>
              <a:buFont typeface="Arial" panose="020B0604020202020204" pitchFamily="34" charset="0"/>
              <a:buChar char="•"/>
            </a:pPr>
            <a:r>
              <a:rPr lang="en-US" sz="2000" dirty="0"/>
              <a:t>Consistency within the learning environment allows pupils to understand boundaries and their expectations within school (Morrissey, 2023). </a:t>
            </a:r>
          </a:p>
          <a:p>
            <a:pPr marL="228600" indent="-228600">
              <a:lnSpc>
                <a:spcPct val="90000"/>
              </a:lnSpc>
              <a:spcBef>
                <a:spcPts val="1000"/>
              </a:spcBef>
              <a:buFont typeface="Arial" panose="020B0604020202020204" pitchFamily="34" charset="0"/>
              <a:buChar char="•"/>
            </a:pPr>
            <a:r>
              <a:rPr lang="en-US" sz="2000" dirty="0"/>
              <a:t>However, it's important to consider how teachers must make consistent changes, this can impact the  consistency in the classroom (Morrissey, 2023). </a:t>
            </a:r>
          </a:p>
          <a:p>
            <a:pPr marL="228600" indent="-228600">
              <a:lnSpc>
                <a:spcPct val="90000"/>
              </a:lnSpc>
              <a:spcBef>
                <a:spcPts val="1000"/>
              </a:spcBef>
              <a:buFont typeface="Arial" panose="020B0604020202020204" pitchFamily="34" charset="0"/>
              <a:buChar char="•"/>
            </a:pPr>
            <a:endParaRPr lang="en-US" sz="1300"/>
          </a:p>
          <a:p>
            <a:pPr marL="228600" indent="-228600">
              <a:lnSpc>
                <a:spcPct val="90000"/>
              </a:lnSpc>
              <a:spcBef>
                <a:spcPts val="1000"/>
              </a:spcBef>
              <a:buFont typeface="Arial" panose="020B0604020202020204" pitchFamily="34" charset="0"/>
              <a:buChar char="•"/>
            </a:pPr>
            <a:endParaRPr lang="en-US" sz="1300"/>
          </a:p>
        </p:txBody>
      </p:sp>
      <p:sp>
        <p:nvSpPr>
          <p:cNvPr id="17" name="Slide Number Placeholder 3">
            <a:extLst>
              <a:ext uri="{FF2B5EF4-FFF2-40B4-BE49-F238E27FC236}">
                <a16:creationId xmlns:a16="http://schemas.microsoft.com/office/drawing/2014/main" id="{7D0DDA90-0B1B-2B6F-DE69-09A1736757DF}"/>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6</a:t>
            </a:fld>
            <a:endParaRPr lang="en-US"/>
          </a:p>
        </p:txBody>
      </p:sp>
    </p:spTree>
    <p:extLst>
      <p:ext uri="{BB962C8B-B14F-4D97-AF65-F5344CB8AC3E}">
        <p14:creationId xmlns:p14="http://schemas.microsoft.com/office/powerpoint/2010/main" val="5200005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lide Number Placeholder 2">
            <a:extLst>
              <a:ext uri="{FF2B5EF4-FFF2-40B4-BE49-F238E27FC236}">
                <a16:creationId xmlns:a16="http://schemas.microsoft.com/office/drawing/2014/main" id="{50CD348E-9357-0442-4555-AF6B4AFE34B6}"/>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7</a:t>
            </a:fld>
            <a:endParaRPr lang="en-US" dirty="0"/>
          </a:p>
        </p:txBody>
      </p:sp>
      <p:pic>
        <p:nvPicPr>
          <p:cNvPr id="5" name="Picture 4" descr="A person with a white beard&#10;&#10;AI-generated content may be incorrect.">
            <a:extLst>
              <a:ext uri="{FF2B5EF4-FFF2-40B4-BE49-F238E27FC236}">
                <a16:creationId xmlns:a16="http://schemas.microsoft.com/office/drawing/2014/main" id="{346498C1-AF93-21AA-89DB-7B1F1E0A7116}"/>
              </a:ext>
            </a:extLst>
          </p:cNvPr>
          <p:cNvPicPr>
            <a:picLocks noChangeAspect="1"/>
          </p:cNvPicPr>
          <p:nvPr/>
        </p:nvPicPr>
        <p:blipFill>
          <a:blip r:embed="rId3"/>
          <a:stretch>
            <a:fillRect/>
          </a:stretch>
        </p:blipFill>
        <p:spPr>
          <a:xfrm>
            <a:off x="7566110" y="-2722"/>
            <a:ext cx="4621808" cy="4405803"/>
          </a:xfrm>
          <a:prstGeom prst="rect">
            <a:avLst/>
          </a:prstGeom>
        </p:spPr>
      </p:pic>
      <p:sp>
        <p:nvSpPr>
          <p:cNvPr id="6" name="TextBox 5">
            <a:extLst>
              <a:ext uri="{FF2B5EF4-FFF2-40B4-BE49-F238E27FC236}">
                <a16:creationId xmlns:a16="http://schemas.microsoft.com/office/drawing/2014/main" id="{B1F0D129-FEE7-767F-FB97-117D230A355C}"/>
              </a:ext>
            </a:extLst>
          </p:cNvPr>
          <p:cNvSpPr txBox="1"/>
          <p:nvPr/>
        </p:nvSpPr>
        <p:spPr>
          <a:xfrm>
            <a:off x="8805631" y="4452307"/>
            <a:ext cx="338545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(Wikipedia Contributors, 2018)</a:t>
            </a:r>
            <a:endParaRPr lang="en-US" dirty="0"/>
          </a:p>
        </p:txBody>
      </p:sp>
      <p:sp>
        <p:nvSpPr>
          <p:cNvPr id="7" name="TextBox 6">
            <a:extLst>
              <a:ext uri="{FF2B5EF4-FFF2-40B4-BE49-F238E27FC236}">
                <a16:creationId xmlns:a16="http://schemas.microsoft.com/office/drawing/2014/main" id="{042ECEBA-B319-887A-4AF0-45C4694DC286}"/>
              </a:ext>
            </a:extLst>
          </p:cNvPr>
          <p:cNvSpPr txBox="1"/>
          <p:nvPr/>
        </p:nvSpPr>
        <p:spPr>
          <a:xfrm>
            <a:off x="374165" y="1217275"/>
            <a:ext cx="6788988" cy="48433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200" dirty="0">
                <a:solidFill>
                  <a:srgbClr val="000000"/>
                </a:solidFill>
                <a:latin typeface="Sagona Book"/>
                <a:cs typeface="Arial"/>
              </a:rPr>
              <a:t>Pavlov's theory of classical conditioning can be effective when managing a learning environment. </a:t>
            </a:r>
            <a:endParaRPr lang="en-US"/>
          </a:p>
          <a:p>
            <a:pPr marL="285750" indent="-285750">
              <a:lnSpc>
                <a:spcPct val="90000"/>
              </a:lnSpc>
              <a:spcBef>
                <a:spcPts val="1000"/>
              </a:spcBef>
              <a:buFont typeface="Arial"/>
              <a:buChar char="•"/>
            </a:pPr>
            <a:r>
              <a:rPr lang="en-GB" sz="2200" dirty="0">
                <a:solidFill>
                  <a:srgbClr val="000000"/>
                </a:solidFill>
                <a:latin typeface="Sagona Book"/>
                <a:cs typeface="Arial"/>
              </a:rPr>
              <a:t>Pavlov believes that through classical conditioning a learning environment can be strengthened as his theory uses continuous memorisation Mcleod, (2024).</a:t>
            </a:r>
            <a:endParaRPr lang="en-GB"/>
          </a:p>
          <a:p>
            <a:pPr marL="285750" indent="-285750">
              <a:lnSpc>
                <a:spcPct val="90000"/>
              </a:lnSpc>
              <a:spcBef>
                <a:spcPts val="1000"/>
              </a:spcBef>
              <a:buFont typeface="Arial"/>
              <a:buChar char="•"/>
            </a:pPr>
            <a:r>
              <a:rPr lang="en-GB" sz="2200" dirty="0">
                <a:solidFill>
                  <a:srgbClr val="000000"/>
                </a:solidFill>
                <a:latin typeface="Sagona Book"/>
                <a:cs typeface="Arial"/>
              </a:rPr>
              <a:t> Pavlov's theory will aid smooth transitions through the school day. (</a:t>
            </a:r>
            <a:r>
              <a:rPr lang="en-GB" sz="2200" dirty="0" err="1">
                <a:solidFill>
                  <a:srgbClr val="000000"/>
                </a:solidFill>
                <a:latin typeface="Sagona Book"/>
                <a:cs typeface="Arial"/>
              </a:rPr>
              <a:t>Millacci</a:t>
            </a:r>
            <a:r>
              <a:rPr lang="en-GB" sz="2200" dirty="0">
                <a:solidFill>
                  <a:srgbClr val="000000"/>
                </a:solidFill>
                <a:latin typeface="Sagona Book"/>
                <a:cs typeface="Arial"/>
              </a:rPr>
              <a:t>, 2021) </a:t>
            </a:r>
          </a:p>
          <a:p>
            <a:pPr marL="285750" indent="-285750">
              <a:lnSpc>
                <a:spcPct val="90000"/>
              </a:lnSpc>
              <a:spcBef>
                <a:spcPts val="1000"/>
              </a:spcBef>
              <a:buFont typeface="Arial"/>
              <a:buChar char="•"/>
            </a:pPr>
            <a:r>
              <a:rPr lang="en-GB" sz="2200" dirty="0">
                <a:solidFill>
                  <a:srgbClr val="000000"/>
                </a:solidFill>
                <a:latin typeface="Sagona Book"/>
                <a:cs typeface="Arial"/>
              </a:rPr>
              <a:t> It is important to highlight, how Pavlov's theory can be used to grab learner's attention through the process of classical conditioning.</a:t>
            </a:r>
            <a:endParaRPr lang="en-GB" dirty="0">
              <a:solidFill>
                <a:srgbClr val="543E34"/>
              </a:solidFill>
              <a:latin typeface="Gill Sans Nova Light"/>
              <a:cs typeface="Arial"/>
            </a:endParaRPr>
          </a:p>
          <a:p>
            <a:pPr>
              <a:lnSpc>
                <a:spcPct val="90000"/>
              </a:lnSpc>
              <a:spcBef>
                <a:spcPts val="1000"/>
              </a:spcBef>
            </a:pPr>
            <a:endParaRPr lang="en-GB" sz="2200" dirty="0">
              <a:solidFill>
                <a:srgbClr val="000000"/>
              </a:solidFill>
              <a:latin typeface="Sagona Book"/>
              <a:cs typeface="Arial"/>
            </a:endParaRPr>
          </a:p>
          <a:p>
            <a:endParaRPr lang="en-GB" dirty="0"/>
          </a:p>
        </p:txBody>
      </p:sp>
      <p:sp>
        <p:nvSpPr>
          <p:cNvPr id="14" name="Title 13">
            <a:extLst>
              <a:ext uri="{FF2B5EF4-FFF2-40B4-BE49-F238E27FC236}">
                <a16:creationId xmlns:a16="http://schemas.microsoft.com/office/drawing/2014/main" id="{669B5098-540B-2CDF-FF26-D517BBEAF88B}"/>
              </a:ext>
            </a:extLst>
          </p:cNvPr>
          <p:cNvSpPr>
            <a:spLocks noGrp="1"/>
          </p:cNvSpPr>
          <p:nvPr>
            <p:ph type="title"/>
          </p:nvPr>
        </p:nvSpPr>
        <p:spPr>
          <a:xfrm>
            <a:off x="435935" y="223284"/>
            <a:ext cx="7534656" cy="914400"/>
          </a:xfrm>
        </p:spPr>
        <p:txBody>
          <a:bodyPr/>
          <a:lstStyle/>
          <a:p>
            <a:r>
              <a:rPr lang="en-GB" sz="4400" dirty="0"/>
              <a:t>Ivan Pavlov</a:t>
            </a:r>
            <a:endParaRPr lang="en-US" sz="4400" dirty="0"/>
          </a:p>
        </p:txBody>
      </p:sp>
    </p:spTree>
    <p:extLst>
      <p:ext uri="{BB962C8B-B14F-4D97-AF65-F5344CB8AC3E}">
        <p14:creationId xmlns:p14="http://schemas.microsoft.com/office/powerpoint/2010/main" val="196691322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40EF7-97D3-3432-2EBA-380B7C57FDC3}"/>
              </a:ext>
            </a:extLst>
          </p:cNvPr>
          <p:cNvSpPr>
            <a:spLocks noGrp="1"/>
          </p:cNvSpPr>
          <p:nvPr>
            <p:ph type="title"/>
          </p:nvPr>
        </p:nvSpPr>
        <p:spPr>
          <a:xfrm>
            <a:off x="424543" y="0"/>
            <a:ext cx="7534656" cy="914400"/>
          </a:xfrm>
        </p:spPr>
        <p:txBody>
          <a:bodyPr anchor="b">
            <a:normAutofit/>
          </a:bodyPr>
          <a:lstStyle/>
          <a:p>
            <a:r>
              <a:rPr lang="en-GB" dirty="0"/>
              <a:t>B.F Skinner</a:t>
            </a:r>
          </a:p>
        </p:txBody>
      </p:sp>
      <p:sp>
        <p:nvSpPr>
          <p:cNvPr id="3" name="Content Placeholder 2">
            <a:extLst>
              <a:ext uri="{FF2B5EF4-FFF2-40B4-BE49-F238E27FC236}">
                <a16:creationId xmlns:a16="http://schemas.microsoft.com/office/drawing/2014/main" id="{70D5CB44-391F-E1E9-7FE2-D71B13015F40}"/>
              </a:ext>
            </a:extLst>
          </p:cNvPr>
          <p:cNvSpPr>
            <a:spLocks noGrp="1"/>
          </p:cNvSpPr>
          <p:nvPr>
            <p:ph sz="quarter" idx="12"/>
          </p:nvPr>
        </p:nvSpPr>
        <p:spPr>
          <a:xfrm>
            <a:off x="108857" y="1157368"/>
            <a:ext cx="7512448" cy="5461703"/>
          </a:xfrm>
        </p:spPr>
        <p:txBody>
          <a:bodyPr vert="horz" lIns="91440" tIns="45720" rIns="91440" bIns="45720" rtlCol="0" anchor="t">
            <a:noAutofit/>
          </a:bodyPr>
          <a:lstStyle/>
          <a:p>
            <a:pPr marL="342900" indent="-342900">
              <a:spcBef>
                <a:spcPts val="0"/>
              </a:spcBef>
              <a:spcAft>
                <a:spcPts val="600"/>
              </a:spcAft>
              <a:buFont typeface="Arial" panose="020B0604020202020204" pitchFamily="34" charset="0"/>
              <a:buChar char="•"/>
            </a:pPr>
            <a:r>
              <a:rPr lang="en-GB" sz="2600" dirty="0">
                <a:latin typeface="Sagona Book"/>
              </a:rPr>
              <a:t>McLeod, (2025) implies that that B.F skinners theory can also help with managing the classroom environment as his operant conditioning theory is a process that changes behaviour through punishment or reinforcement. </a:t>
            </a:r>
            <a:endParaRPr lang="en-US" sz="2600">
              <a:latin typeface="Sagona Book"/>
            </a:endParaRPr>
          </a:p>
          <a:p>
            <a:pPr marL="342900" indent="-342900">
              <a:spcBef>
                <a:spcPts val="0"/>
              </a:spcBef>
              <a:spcAft>
                <a:spcPts val="600"/>
              </a:spcAft>
              <a:buFont typeface="Arial" panose="020B0604020202020204" pitchFamily="34" charset="0"/>
              <a:buChar char="•"/>
            </a:pPr>
            <a:r>
              <a:rPr lang="en-GB" sz="2600" dirty="0">
                <a:latin typeface="Sagona Book"/>
              </a:rPr>
              <a:t>To manage a classroom environment effectively teachers must know their learners and what their influences are. (Rhodes and Long, 2018) </a:t>
            </a:r>
          </a:p>
          <a:p>
            <a:pPr marL="342900" indent="-342900">
              <a:spcBef>
                <a:spcPts val="0"/>
              </a:spcBef>
              <a:spcAft>
                <a:spcPts val="600"/>
              </a:spcAft>
              <a:buFont typeface="Arial" panose="020B0604020202020204" pitchFamily="34" charset="0"/>
              <a:buChar char="•"/>
            </a:pPr>
            <a:r>
              <a:rPr lang="en-GB" sz="2600" dirty="0">
                <a:latin typeface="Sagona Book"/>
                <a:cs typeface="Arial"/>
              </a:rPr>
              <a:t>However, it should be considered that Skinner's theory can overlook ethical concerns and cognitive factors which implies it needs a more balanced approach. </a:t>
            </a:r>
          </a:p>
          <a:p>
            <a:pPr marL="342900" indent="-342900">
              <a:spcBef>
                <a:spcPts val="0"/>
              </a:spcBef>
              <a:spcAft>
                <a:spcPts val="600"/>
              </a:spcAft>
              <a:buFont typeface="Arial" panose="020B0604020202020204" pitchFamily="34" charset="0"/>
              <a:buChar char="•"/>
            </a:pPr>
            <a:endParaRPr lang="en-GB" dirty="0"/>
          </a:p>
        </p:txBody>
      </p:sp>
      <p:pic>
        <p:nvPicPr>
          <p:cNvPr id="6" name="Content Placeholder 1" descr="A person wearing glasses and a suit&#10;&#10;AI-generated content may be incorrect.">
            <a:extLst>
              <a:ext uri="{FF2B5EF4-FFF2-40B4-BE49-F238E27FC236}">
                <a16:creationId xmlns:a16="http://schemas.microsoft.com/office/drawing/2014/main" id="{1DD9633C-1E46-2E50-9B1D-99BF69389BC8}"/>
              </a:ext>
            </a:extLst>
          </p:cNvPr>
          <p:cNvPicPr>
            <a:picLocks noChangeAspect="1"/>
          </p:cNvPicPr>
          <p:nvPr/>
        </p:nvPicPr>
        <p:blipFill>
          <a:blip r:embed="rId2"/>
          <a:srcRect l="2364" r="9012" b="3"/>
          <a:stretch>
            <a:fillRect/>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4" name="Slide Number Placeholder 3">
            <a:extLst>
              <a:ext uri="{FF2B5EF4-FFF2-40B4-BE49-F238E27FC236}">
                <a16:creationId xmlns:a16="http://schemas.microsoft.com/office/drawing/2014/main" id="{E55AA98D-7D42-92C7-6553-3CD5A7B0B68B}"/>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8</a:t>
            </a:fld>
            <a:endParaRPr lang="en-US"/>
          </a:p>
        </p:txBody>
      </p:sp>
      <p:sp>
        <p:nvSpPr>
          <p:cNvPr id="7" name="TextBox 6">
            <a:extLst>
              <a:ext uri="{FF2B5EF4-FFF2-40B4-BE49-F238E27FC236}">
                <a16:creationId xmlns:a16="http://schemas.microsoft.com/office/drawing/2014/main" id="{D985BA92-606D-6158-DE96-3B1E6DFBE608}"/>
              </a:ext>
            </a:extLst>
          </p:cNvPr>
          <p:cNvSpPr txBox="1"/>
          <p:nvPr/>
        </p:nvSpPr>
        <p:spPr>
          <a:xfrm>
            <a:off x="7321731" y="6211388"/>
            <a:ext cx="225334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(Harvard University, 2007)</a:t>
            </a:r>
            <a:endParaRPr lang="en-US" dirty="0"/>
          </a:p>
        </p:txBody>
      </p:sp>
    </p:spTree>
    <p:extLst>
      <p:ext uri="{BB962C8B-B14F-4D97-AF65-F5344CB8AC3E}">
        <p14:creationId xmlns:p14="http://schemas.microsoft.com/office/powerpoint/2010/main" val="34932532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B8880-B15B-2B73-E20E-711BB8606ADB}"/>
              </a:ext>
            </a:extLst>
          </p:cNvPr>
          <p:cNvSpPr>
            <a:spLocks noGrp="1"/>
          </p:cNvSpPr>
          <p:nvPr>
            <p:ph type="title"/>
          </p:nvPr>
        </p:nvSpPr>
        <p:spPr>
          <a:xfrm>
            <a:off x="914400" y="914400"/>
            <a:ext cx="10360152" cy="914400"/>
          </a:xfrm>
        </p:spPr>
        <p:txBody>
          <a:bodyPr anchor="b">
            <a:normAutofit/>
          </a:bodyPr>
          <a:lstStyle/>
          <a:p>
            <a:r>
              <a:rPr lang="en-GB" b="1" dirty="0"/>
              <a:t>Behaviour management case study</a:t>
            </a:r>
          </a:p>
        </p:txBody>
      </p:sp>
      <p:pic>
        <p:nvPicPr>
          <p:cNvPr id="6" name="Picture Placeholder 5" descr="A person teaching a math lesson&#10;&#10;AI-generated content may be incorrect.">
            <a:extLst>
              <a:ext uri="{FF2B5EF4-FFF2-40B4-BE49-F238E27FC236}">
                <a16:creationId xmlns:a16="http://schemas.microsoft.com/office/drawing/2014/main" id="{10E3A366-646B-006A-295D-76E279CFA89A}"/>
              </a:ext>
            </a:extLst>
          </p:cNvPr>
          <p:cNvPicPr>
            <a:picLocks noGrp="1" noChangeAspect="1"/>
          </p:cNvPicPr>
          <p:nvPr>
            <p:ph sz="quarter" idx="12"/>
          </p:nvPr>
        </p:nvPicPr>
        <p:blipFill>
          <a:blip r:embed="rId2"/>
          <a:srcRect l="16170" r="16363" b="-1"/>
          <a:stretch>
            <a:fillRect/>
          </a:stretch>
        </p:blipFill>
        <p:spPr>
          <a:xfrm>
            <a:off x="914399" y="2039111"/>
            <a:ext cx="2816352" cy="3840480"/>
          </a:xfrm>
          <a:noFill/>
        </p:spPr>
      </p:pic>
      <p:sp>
        <p:nvSpPr>
          <p:cNvPr id="3" name="Content Placeholder 2">
            <a:extLst>
              <a:ext uri="{FF2B5EF4-FFF2-40B4-BE49-F238E27FC236}">
                <a16:creationId xmlns:a16="http://schemas.microsoft.com/office/drawing/2014/main" id="{5783F1EF-2C0A-3E90-C38B-E63CFFFF793F}"/>
              </a:ext>
            </a:extLst>
          </p:cNvPr>
          <p:cNvSpPr>
            <a:spLocks noGrp="1"/>
          </p:cNvSpPr>
          <p:nvPr>
            <p:ph sz="quarter" idx="13"/>
          </p:nvPr>
        </p:nvSpPr>
        <p:spPr>
          <a:xfrm>
            <a:off x="4097800" y="2039111"/>
            <a:ext cx="6949440" cy="3840480"/>
          </a:xfrm>
        </p:spPr>
        <p:txBody>
          <a:bodyPr vert="horz" lIns="91440" tIns="45720" rIns="91440" bIns="45720" rtlCol="0" anchor="t">
            <a:normAutofit/>
          </a:bodyPr>
          <a:lstStyle/>
          <a:p>
            <a:pPr marL="285750" indent="-285750">
              <a:buFont typeface="Arial"/>
              <a:buChar char="•"/>
            </a:pPr>
            <a:r>
              <a:rPr lang="en-GB" sz="1600" dirty="0"/>
              <a:t>De Nobile, El Baba and London, (2016) wrote a case study about how research implies how there are more advantages of whole school behaviour approaches compared to singular teacher efforts to manage behaviour. </a:t>
            </a:r>
            <a:endParaRPr lang="en-US" sz="1600" dirty="0"/>
          </a:p>
          <a:p>
            <a:pPr marL="342900" indent="-342900">
              <a:buChar char="•"/>
            </a:pPr>
            <a:r>
              <a:rPr lang="en-GB" sz="1600" dirty="0"/>
              <a:t>(De Nobile, El Baba and London, 2016) highlights how whole school approaches to behaviour management should consider developing positive relationships and supporting learners to be self-responsible individuals.</a:t>
            </a:r>
          </a:p>
          <a:p>
            <a:pPr marL="285750" indent="-285750">
              <a:buChar char="•"/>
            </a:pPr>
            <a:r>
              <a:rPr lang="en-GB" sz="1600" dirty="0"/>
              <a:t>The effectiveness of approaches considered by the whole school will be reviewed and changed where needed. IGPP, (2024) supports this and highlights, how through affective collaboration teachers will feel less isolated and will be able to adapt others behavioural strategies through using a whole school approach.</a:t>
            </a:r>
            <a:endParaRPr lang="en-US" sz="1600" dirty="0"/>
          </a:p>
          <a:p>
            <a:pPr marL="285750" indent="-285750">
              <a:buChar char="•"/>
            </a:pPr>
            <a:r>
              <a:rPr lang="en-GB" sz="1600" dirty="0"/>
              <a:t>The conclusion of this study</a:t>
            </a:r>
            <a:r>
              <a:rPr lang="en-GB" sz="1600" dirty="0">
                <a:latin typeface="Sagona Book"/>
              </a:rPr>
              <a:t> emphasizes </a:t>
            </a:r>
            <a:r>
              <a:rPr lang="en-GB" sz="1600" dirty="0"/>
              <a:t>how school leaders can improve behaviour management through collaboration, it also suggests whole school approaches should include the community and all staff in the school to create effective approaches that will improve pupils school experience and manage behaviour</a:t>
            </a:r>
            <a:r>
              <a:rPr lang="en-GB" dirty="0"/>
              <a:t> </a:t>
            </a:r>
            <a:r>
              <a:rPr lang="en-GB" sz="1600" dirty="0">
                <a:latin typeface="Gill Sans Nova Light"/>
                <a:cs typeface="Arial"/>
              </a:rPr>
              <a:t>effectively.</a:t>
            </a:r>
          </a:p>
          <a:p>
            <a:pPr marL="285750" indent="-285750">
              <a:buChar char="•"/>
            </a:pPr>
            <a:endParaRPr lang="en-GB" sz="1600"/>
          </a:p>
          <a:p>
            <a:pPr marL="342900" indent="-342900">
              <a:buChar char="•"/>
            </a:pPr>
            <a:endParaRPr lang="en-GB" sz="1600"/>
          </a:p>
        </p:txBody>
      </p:sp>
      <p:sp>
        <p:nvSpPr>
          <p:cNvPr id="5" name="Slide Number Placeholder 4">
            <a:extLst>
              <a:ext uri="{FF2B5EF4-FFF2-40B4-BE49-F238E27FC236}">
                <a16:creationId xmlns:a16="http://schemas.microsoft.com/office/drawing/2014/main" id="{192DA198-32C8-D640-8E6A-B6916C917639}"/>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9</a:t>
            </a:fld>
            <a:endParaRPr lang="en-US"/>
          </a:p>
        </p:txBody>
      </p:sp>
      <p:sp>
        <p:nvSpPr>
          <p:cNvPr id="7" name="TextBox 6">
            <a:extLst>
              <a:ext uri="{FF2B5EF4-FFF2-40B4-BE49-F238E27FC236}">
                <a16:creationId xmlns:a16="http://schemas.microsoft.com/office/drawing/2014/main" id="{8550741A-7F4E-EE78-BC27-B8249D54B51F}"/>
              </a:ext>
            </a:extLst>
          </p:cNvPr>
          <p:cNvSpPr txBox="1"/>
          <p:nvPr/>
        </p:nvSpPr>
        <p:spPr>
          <a:xfrm>
            <a:off x="67238" y="5820718"/>
            <a:ext cx="237744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Arbor, (2020)</a:t>
            </a:r>
            <a:endParaRPr lang="en-US" dirty="0"/>
          </a:p>
        </p:txBody>
      </p:sp>
    </p:spTree>
    <p:extLst>
      <p:ext uri="{BB962C8B-B14F-4D97-AF65-F5344CB8AC3E}">
        <p14:creationId xmlns:p14="http://schemas.microsoft.com/office/powerpoint/2010/main" val="382466871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E2BAF-6B7D-1C13-DB06-D71A2C21B9C3}"/>
              </a:ext>
            </a:extLst>
          </p:cNvPr>
          <p:cNvSpPr>
            <a:spLocks noGrp="1"/>
          </p:cNvSpPr>
          <p:nvPr>
            <p:ph type="title"/>
          </p:nvPr>
        </p:nvSpPr>
        <p:spPr>
          <a:xfrm>
            <a:off x="914400" y="914400"/>
            <a:ext cx="10360152" cy="914400"/>
          </a:xfrm>
        </p:spPr>
        <p:txBody>
          <a:bodyPr vert="horz" lIns="91440" tIns="45720" rIns="91440" bIns="45720" rtlCol="0" anchor="b">
            <a:normAutofit/>
          </a:bodyPr>
          <a:lstStyle/>
          <a:p>
            <a:r>
              <a:rPr lang="en-US" sz="3000" kern="1200">
                <a:latin typeface="+mj-lt"/>
                <a:ea typeface="+mj-ea"/>
                <a:cs typeface="+mj-cs"/>
              </a:rPr>
              <a:t>The importance of keeping activities engaging and different.</a:t>
            </a:r>
          </a:p>
        </p:txBody>
      </p:sp>
      <p:pic>
        <p:nvPicPr>
          <p:cNvPr id="6" name="Picture 5" descr="A group of people holding puzzle pieces&#10;&#10;AI-generated content may be incorrect.">
            <a:extLst>
              <a:ext uri="{FF2B5EF4-FFF2-40B4-BE49-F238E27FC236}">
                <a16:creationId xmlns:a16="http://schemas.microsoft.com/office/drawing/2014/main" id="{9E3542EF-CE6E-CDFD-3575-CC2707C34E7D}"/>
              </a:ext>
            </a:extLst>
          </p:cNvPr>
          <p:cNvPicPr>
            <a:picLocks noChangeAspect="1"/>
          </p:cNvPicPr>
          <p:nvPr/>
        </p:nvPicPr>
        <p:blipFill>
          <a:blip r:embed="rId2"/>
          <a:srcRect l="23177" r="16066" b="2"/>
          <a:stretch>
            <a:fillRect/>
          </a:stretch>
        </p:blipFill>
        <p:spPr>
          <a:xfrm>
            <a:off x="914399" y="2039112"/>
            <a:ext cx="3364992" cy="3904488"/>
          </a:xfrm>
          <a:prstGeom prst="rect">
            <a:avLst/>
          </a:prstGeom>
          <a:noFill/>
        </p:spPr>
      </p:pic>
      <p:sp>
        <p:nvSpPr>
          <p:cNvPr id="5" name="TextBox 4">
            <a:extLst>
              <a:ext uri="{FF2B5EF4-FFF2-40B4-BE49-F238E27FC236}">
                <a16:creationId xmlns:a16="http://schemas.microsoft.com/office/drawing/2014/main" id="{0BC79F81-D41E-2E01-8E24-7A9D0D78A9E6}"/>
              </a:ext>
            </a:extLst>
          </p:cNvPr>
          <p:cNvSpPr txBox="1"/>
          <p:nvPr/>
        </p:nvSpPr>
        <p:spPr>
          <a:xfrm>
            <a:off x="4743451" y="2039112"/>
            <a:ext cx="6537960" cy="390448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a:lnSpc>
                <a:spcPct val="90000"/>
              </a:lnSpc>
              <a:spcBef>
                <a:spcPts val="1000"/>
              </a:spcBef>
              <a:buFont typeface="Arial"/>
              <a:buChar char="•"/>
            </a:pPr>
            <a:r>
              <a:rPr lang="en-US" sz="1900" dirty="0"/>
              <a:t>Active learning is when pupils are motivated, interested and engaged in what they are learning. Without engagement learners will not be focused and have no desire to learn LMS, (n.d.).</a:t>
            </a:r>
            <a:endParaRPr lang="en-US" dirty="0"/>
          </a:p>
          <a:p>
            <a:pPr marL="342900" indent="-342900">
              <a:lnSpc>
                <a:spcPct val="90000"/>
              </a:lnSpc>
              <a:spcBef>
                <a:spcPts val="1000"/>
              </a:spcBef>
              <a:buFont typeface="Arial"/>
              <a:buChar char="•"/>
            </a:pPr>
            <a:r>
              <a:rPr lang="en-US" sz="1900" dirty="0"/>
              <a:t>Fulton, (2024) suggests how engagement supports learners to achieve academically. He adds  how by giving learners choices, will accommodate a child- centered approach and encourages children to be excited with their learning. </a:t>
            </a:r>
          </a:p>
          <a:p>
            <a:pPr marL="342900" indent="-342900">
              <a:lnSpc>
                <a:spcPct val="90000"/>
              </a:lnSpc>
              <a:spcBef>
                <a:spcPts val="1000"/>
              </a:spcBef>
              <a:buFont typeface="Arial"/>
              <a:buChar char="•"/>
            </a:pPr>
            <a:r>
              <a:rPr lang="en-US" sz="1600" dirty="0"/>
              <a:t> </a:t>
            </a:r>
            <a:r>
              <a:rPr lang="en-US" sz="1600" dirty="0">
                <a:latin typeface="Gill Sans Nova Light"/>
              </a:rPr>
              <a:t>Practitioners</a:t>
            </a:r>
            <a:r>
              <a:rPr lang="en-US" sz="1900" dirty="0"/>
              <a:t>, need to have a strategic approach when planning lessons. A practitioner should be reflective when planning lessons to see what learners are engaged in Lyons, (2023).</a:t>
            </a:r>
          </a:p>
          <a:p>
            <a:pPr>
              <a:lnSpc>
                <a:spcPct val="90000"/>
              </a:lnSpc>
              <a:spcBef>
                <a:spcPts val="1000"/>
              </a:spcBef>
            </a:pPr>
            <a:endParaRPr lang="en-US" sz="1900" dirty="0"/>
          </a:p>
          <a:p>
            <a:pPr>
              <a:lnSpc>
                <a:spcPct val="90000"/>
              </a:lnSpc>
              <a:spcBef>
                <a:spcPts val="1000"/>
              </a:spcBef>
            </a:pPr>
            <a:endParaRPr lang="en-US" sz="1900"/>
          </a:p>
        </p:txBody>
      </p:sp>
      <p:sp>
        <p:nvSpPr>
          <p:cNvPr id="4" name="Slide Number Placeholder 3">
            <a:extLst>
              <a:ext uri="{FF2B5EF4-FFF2-40B4-BE49-F238E27FC236}">
                <a16:creationId xmlns:a16="http://schemas.microsoft.com/office/drawing/2014/main" id="{24468BCF-7B2B-A378-0540-ECC12289089E}"/>
              </a:ext>
            </a:extLst>
          </p:cNvPr>
          <p:cNvSpPr>
            <a:spLocks noGrp="1"/>
          </p:cNvSpPr>
          <p:nvPr>
            <p:ph type="sldNum" sz="quarter" idx="4"/>
          </p:nvPr>
        </p:nvSpPr>
        <p:spPr>
          <a:xfrm>
            <a:off x="11353800" y="5879804"/>
            <a:ext cx="661416" cy="895899"/>
          </a:xfrm>
        </p:spPr>
        <p:txBody>
          <a:bodyPr vert="horz" lIns="91440" tIns="45720" rIns="91440" bIns="45720" rtlCol="0" anchor="ctr">
            <a:normAutofit/>
          </a:bodyPr>
          <a:lstStyle/>
          <a:p>
            <a:pPr>
              <a:spcAft>
                <a:spcPts val="600"/>
              </a:spcAft>
            </a:pPr>
            <a:fld id="{58FB4751-880F-D840-AAA9-3A15815CC996}" type="slidenum">
              <a:rPr lang="en-US" smtClean="0"/>
              <a:pPr>
                <a:spcAft>
                  <a:spcPts val="600"/>
                </a:spcAft>
              </a:pPr>
              <a:t>10</a:t>
            </a:fld>
            <a:endParaRPr lang="en-US"/>
          </a:p>
        </p:txBody>
      </p:sp>
      <p:sp>
        <p:nvSpPr>
          <p:cNvPr id="7" name="TextBox 6">
            <a:extLst>
              <a:ext uri="{FF2B5EF4-FFF2-40B4-BE49-F238E27FC236}">
                <a16:creationId xmlns:a16="http://schemas.microsoft.com/office/drawing/2014/main" id="{1AEB8A88-D564-4975-F50C-A683A67A14DF}"/>
              </a:ext>
            </a:extLst>
          </p:cNvPr>
          <p:cNvSpPr txBox="1"/>
          <p:nvPr/>
        </p:nvSpPr>
        <p:spPr>
          <a:xfrm>
            <a:off x="1010194" y="6165668"/>
            <a:ext cx="31301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Presenter Media, (2010)</a:t>
            </a:r>
            <a:endParaRPr lang="en-US" dirty="0"/>
          </a:p>
        </p:txBody>
      </p:sp>
    </p:spTree>
    <p:extLst>
      <p:ext uri="{BB962C8B-B14F-4D97-AF65-F5344CB8AC3E}">
        <p14:creationId xmlns:p14="http://schemas.microsoft.com/office/powerpoint/2010/main" val="9745309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B99DF2-5C8C-6AE3-6732-AD787C4A7250}"/>
              </a:ext>
            </a:extLst>
          </p:cNvPr>
          <p:cNvSpPr>
            <a:spLocks noGrp="1"/>
          </p:cNvSpPr>
          <p:nvPr>
            <p:ph type="title"/>
          </p:nvPr>
        </p:nvSpPr>
        <p:spPr>
          <a:xfrm>
            <a:off x="914400" y="914400"/>
            <a:ext cx="7534656" cy="914400"/>
          </a:xfrm>
        </p:spPr>
        <p:txBody>
          <a:bodyPr anchor="b">
            <a:normAutofit/>
          </a:bodyPr>
          <a:lstStyle/>
          <a:p>
            <a:r>
              <a:rPr lang="en-US" sz="3000" dirty="0"/>
              <a:t>The importance of keeping activities engaging and different.</a:t>
            </a:r>
            <a:endParaRPr lang="en-US" sz="3000"/>
          </a:p>
        </p:txBody>
      </p:sp>
      <p:sp>
        <p:nvSpPr>
          <p:cNvPr id="3" name="Content Placeholder 2">
            <a:extLst>
              <a:ext uri="{FF2B5EF4-FFF2-40B4-BE49-F238E27FC236}">
                <a16:creationId xmlns:a16="http://schemas.microsoft.com/office/drawing/2014/main" id="{5495879A-17DF-4BC1-6683-05D4EC9D9384}"/>
              </a:ext>
            </a:extLst>
          </p:cNvPr>
          <p:cNvSpPr>
            <a:spLocks noGrp="1"/>
          </p:cNvSpPr>
          <p:nvPr>
            <p:ph sz="quarter" idx="12"/>
          </p:nvPr>
        </p:nvSpPr>
        <p:spPr>
          <a:xfrm>
            <a:off x="914399" y="2039111"/>
            <a:ext cx="5650992" cy="3904488"/>
          </a:xfrm>
        </p:spPr>
        <p:txBody>
          <a:bodyPr vert="horz" lIns="91440" tIns="45720" rIns="91440" bIns="45720" rtlCol="0" anchor="t">
            <a:normAutofit/>
          </a:bodyPr>
          <a:lstStyle/>
          <a:p>
            <a:r>
              <a:rPr lang="en-US" sz="3200" dirty="0"/>
              <a:t>Practitioners, must make lessons relevant, so learners know that each lesson is going to benefit them UCAS (2018).</a:t>
            </a:r>
            <a:endParaRPr lang="en-GB" sz="3200" dirty="0"/>
          </a:p>
        </p:txBody>
      </p:sp>
      <p:pic>
        <p:nvPicPr>
          <p:cNvPr id="5" name="Picture 4" descr="A hand holding a light bulb with a brain drawn on it&#10;&#10;AI-generated content may be incorrect.">
            <a:extLst>
              <a:ext uri="{FF2B5EF4-FFF2-40B4-BE49-F238E27FC236}">
                <a16:creationId xmlns:a16="http://schemas.microsoft.com/office/drawing/2014/main" id="{275185F1-3480-AE18-11DC-F8D5127D4F6D}"/>
              </a:ext>
            </a:extLst>
          </p:cNvPr>
          <p:cNvPicPr>
            <a:picLocks noChangeAspect="1"/>
          </p:cNvPicPr>
          <p:nvPr/>
        </p:nvPicPr>
        <p:blipFill>
          <a:blip r:embed="rId2"/>
          <a:srcRect l="21383" r="31707"/>
          <a:stretch>
            <a:fillRect/>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4" name="Slide Number Placeholder 3">
            <a:extLst>
              <a:ext uri="{FF2B5EF4-FFF2-40B4-BE49-F238E27FC236}">
                <a16:creationId xmlns:a16="http://schemas.microsoft.com/office/drawing/2014/main" id="{AE731911-ADB4-DA04-DD83-BB879BC803B8}"/>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11</a:t>
            </a:fld>
            <a:endParaRPr lang="en-US"/>
          </a:p>
        </p:txBody>
      </p:sp>
    </p:spTree>
    <p:extLst>
      <p:ext uri="{BB962C8B-B14F-4D97-AF65-F5344CB8AC3E}">
        <p14:creationId xmlns:p14="http://schemas.microsoft.com/office/powerpoint/2010/main" val="28891890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ED928114-110C-5AC3-6B04-02A2B4F709A6}"/>
              </a:ext>
            </a:extLst>
          </p:cNvPr>
          <p:cNvSpPr txBox="1"/>
          <p:nvPr/>
        </p:nvSpPr>
        <p:spPr>
          <a:xfrm>
            <a:off x="333102" y="2704264"/>
            <a:ext cx="4601669" cy="2246769"/>
          </a:xfrm>
          <a:prstGeom prst="rect">
            <a:avLst/>
          </a:prstGeom>
          <a:no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solidFill>
                  <a:srgbClr val="000000"/>
                </a:solidFill>
                <a:latin typeface="Sagona Book"/>
              </a:rPr>
              <a:t>making lessons interactive will help enhance learners, focus. Examples include using technology, group work or creative learning. </a:t>
            </a:r>
            <a:endParaRPr lang="en-US" sz="2000">
              <a:solidFill>
                <a:srgbClr val="000000"/>
              </a:solidFill>
              <a:latin typeface="Sagona Book"/>
            </a:endParaRPr>
          </a:p>
          <a:p>
            <a:endParaRPr lang="en-US" sz="2000" dirty="0">
              <a:latin typeface="Sagona Book"/>
            </a:endParaRPr>
          </a:p>
          <a:p>
            <a:r>
              <a:rPr lang="en-GB" sz="2000" dirty="0">
                <a:solidFill>
                  <a:srgbClr val="000000"/>
                </a:solidFill>
                <a:latin typeface="Sagona Book"/>
              </a:rPr>
              <a:t>       McCaughey, (2023)</a:t>
            </a:r>
            <a:endParaRPr lang="en-GB" sz="2000" dirty="0">
              <a:latin typeface="Sagona Book"/>
            </a:endParaRPr>
          </a:p>
        </p:txBody>
      </p:sp>
      <p:sp>
        <p:nvSpPr>
          <p:cNvPr id="5" name="TextBox 4">
            <a:extLst>
              <a:ext uri="{FF2B5EF4-FFF2-40B4-BE49-F238E27FC236}">
                <a16:creationId xmlns:a16="http://schemas.microsoft.com/office/drawing/2014/main" id="{9A40ED88-890D-053C-37F7-C570B3F8F773}"/>
              </a:ext>
            </a:extLst>
          </p:cNvPr>
          <p:cNvSpPr txBox="1"/>
          <p:nvPr/>
        </p:nvSpPr>
        <p:spPr>
          <a:xfrm>
            <a:off x="191993" y="182931"/>
            <a:ext cx="5005099"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000" dirty="0">
                <a:latin typeface="Sagona Book"/>
              </a:rPr>
              <a:t>The importance of keeping activities engaging and different.</a:t>
            </a:r>
            <a:endParaRPr lang="en-US" dirty="0"/>
          </a:p>
        </p:txBody>
      </p:sp>
      <p:pic>
        <p:nvPicPr>
          <p:cNvPr id="6" name="Picture 5" descr="A group of people raising their hands&#10;&#10;AI-generated content may be incorrect.">
            <a:extLst>
              <a:ext uri="{FF2B5EF4-FFF2-40B4-BE49-F238E27FC236}">
                <a16:creationId xmlns:a16="http://schemas.microsoft.com/office/drawing/2014/main" id="{91754C18-30D3-BC63-D064-4BF6C68105E1}"/>
              </a:ext>
            </a:extLst>
          </p:cNvPr>
          <p:cNvPicPr>
            <a:picLocks noChangeAspect="1"/>
          </p:cNvPicPr>
          <p:nvPr/>
        </p:nvPicPr>
        <p:blipFill>
          <a:blip r:embed="rId2"/>
          <a:stretch>
            <a:fillRect/>
          </a:stretch>
        </p:blipFill>
        <p:spPr>
          <a:xfrm>
            <a:off x="6985812" y="3535547"/>
            <a:ext cx="4156888" cy="2338720"/>
          </a:xfrm>
          <a:prstGeom prst="rect">
            <a:avLst/>
          </a:prstGeom>
        </p:spPr>
      </p:pic>
      <p:sp>
        <p:nvSpPr>
          <p:cNvPr id="7" name="TextBox 6">
            <a:extLst>
              <a:ext uri="{FF2B5EF4-FFF2-40B4-BE49-F238E27FC236}">
                <a16:creationId xmlns:a16="http://schemas.microsoft.com/office/drawing/2014/main" id="{FA3527AF-021F-EE32-BA34-78F8C85E180E}"/>
              </a:ext>
            </a:extLst>
          </p:cNvPr>
          <p:cNvSpPr txBox="1"/>
          <p:nvPr/>
        </p:nvSpPr>
        <p:spPr>
          <a:xfrm>
            <a:off x="11266158" y="5294355"/>
            <a:ext cx="923108"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(Keeping Business Running, 2015)</a:t>
            </a:r>
            <a:endParaRPr lang="en-US" dirty="0"/>
          </a:p>
        </p:txBody>
      </p:sp>
      <p:sp>
        <p:nvSpPr>
          <p:cNvPr id="8" name="TextBox 7">
            <a:extLst>
              <a:ext uri="{FF2B5EF4-FFF2-40B4-BE49-F238E27FC236}">
                <a16:creationId xmlns:a16="http://schemas.microsoft.com/office/drawing/2014/main" id="{E280B471-FDFA-F947-A7B0-BC54D7CFA3E4}"/>
              </a:ext>
            </a:extLst>
          </p:cNvPr>
          <p:cNvSpPr txBox="1"/>
          <p:nvPr/>
        </p:nvSpPr>
        <p:spPr>
          <a:xfrm>
            <a:off x="7297377" y="2139220"/>
            <a:ext cx="114953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(Raising Children Network, 2019)</a:t>
            </a:r>
            <a:endParaRPr lang="en-US" dirty="0"/>
          </a:p>
        </p:txBody>
      </p:sp>
      <p:pic>
        <p:nvPicPr>
          <p:cNvPr id="9" name="Picture 8" descr="A child painting on a piece of paper&#10;&#10;AI-generated content may be incorrect.">
            <a:extLst>
              <a:ext uri="{FF2B5EF4-FFF2-40B4-BE49-F238E27FC236}">
                <a16:creationId xmlns:a16="http://schemas.microsoft.com/office/drawing/2014/main" id="{1612686A-2C34-4811-A05D-12BC72C931C1}"/>
              </a:ext>
            </a:extLst>
          </p:cNvPr>
          <p:cNvPicPr>
            <a:picLocks noChangeAspect="1"/>
          </p:cNvPicPr>
          <p:nvPr/>
        </p:nvPicPr>
        <p:blipFill>
          <a:blip r:embed="rId3"/>
          <a:stretch>
            <a:fillRect/>
          </a:stretch>
        </p:blipFill>
        <p:spPr>
          <a:xfrm>
            <a:off x="8045634" y="182304"/>
            <a:ext cx="3818196" cy="2612509"/>
          </a:xfrm>
          <a:prstGeom prst="rect">
            <a:avLst/>
          </a:prstGeom>
        </p:spPr>
      </p:pic>
    </p:spTree>
    <p:extLst>
      <p:ext uri="{BB962C8B-B14F-4D97-AF65-F5344CB8AC3E}">
        <p14:creationId xmlns:p14="http://schemas.microsoft.com/office/powerpoint/2010/main" val="3296022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a:xfrm>
            <a:off x="217714" y="152400"/>
            <a:ext cx="10360152" cy="914400"/>
          </a:xfrm>
        </p:spPr>
        <p:txBody>
          <a:bodyPr/>
          <a:lstStyle/>
          <a:p>
            <a:r>
              <a:rPr lang="en-US" dirty="0"/>
              <a:t>Check-in's </a:t>
            </a:r>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13</a:t>
            </a:fld>
            <a:endParaRPr lang="en-US" dirty="0"/>
          </a:p>
        </p:txBody>
      </p:sp>
      <p:sp>
        <p:nvSpPr>
          <p:cNvPr id="3" name="TextBox 2">
            <a:extLst>
              <a:ext uri="{FF2B5EF4-FFF2-40B4-BE49-F238E27FC236}">
                <a16:creationId xmlns:a16="http://schemas.microsoft.com/office/drawing/2014/main" id="{41CF24BC-58D9-7F4D-060C-8C553CB2C8BA}"/>
              </a:ext>
            </a:extLst>
          </p:cNvPr>
          <p:cNvSpPr txBox="1"/>
          <p:nvPr/>
        </p:nvSpPr>
        <p:spPr>
          <a:xfrm>
            <a:off x="224244" y="1066799"/>
            <a:ext cx="9348651" cy="517064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342900" indent="-342900">
              <a:buFont typeface="Arial"/>
              <a:buChar char="•"/>
            </a:pPr>
            <a:r>
              <a:rPr lang="en-GB" sz="2000" dirty="0">
                <a:solidFill>
                  <a:srgbClr val="000000"/>
                </a:solidFill>
                <a:latin typeface="Sagona Book"/>
                <a:ea typeface="Calibri"/>
                <a:cs typeface="Calibri"/>
              </a:rPr>
              <a:t>check-in's, is an important activity for pupils who are not quite ready to learn at the start of the school day. It gives learners the opportunity to reflect on their emotions before starting the school day Venet, (2025).</a:t>
            </a:r>
            <a:endParaRPr lang="en-US" sz="2000">
              <a:solidFill>
                <a:srgbClr val="444444"/>
              </a:solidFill>
              <a:latin typeface="Sagona Book"/>
              <a:ea typeface="Calibri"/>
              <a:cs typeface="Calibri"/>
            </a:endParaRPr>
          </a:p>
          <a:p>
            <a:pPr marL="342900" indent="-342900">
              <a:buFont typeface="Arial"/>
              <a:buChar char="•"/>
            </a:pPr>
            <a:endParaRPr lang="en-GB" sz="2000" dirty="0">
              <a:solidFill>
                <a:srgbClr val="000000"/>
              </a:solidFill>
              <a:latin typeface="Sagona Book"/>
              <a:ea typeface="Calibri"/>
              <a:cs typeface="Calibri"/>
            </a:endParaRPr>
          </a:p>
          <a:p>
            <a:pPr marL="342900" indent="-342900">
              <a:buFont typeface="Arial"/>
              <a:buChar char="•"/>
            </a:pPr>
            <a:endParaRPr lang="en-GB" sz="2000" dirty="0">
              <a:solidFill>
                <a:srgbClr val="000000"/>
              </a:solidFill>
              <a:latin typeface="Sagona Book"/>
              <a:ea typeface="Calibri"/>
              <a:cs typeface="Calibri"/>
            </a:endParaRPr>
          </a:p>
          <a:p>
            <a:pPr marL="342900" indent="-342900">
              <a:buFont typeface="Arial"/>
              <a:buChar char="•"/>
            </a:pPr>
            <a:r>
              <a:rPr lang="en-GB" sz="2000" dirty="0">
                <a:solidFill>
                  <a:srgbClr val="000000"/>
                </a:solidFill>
                <a:latin typeface="Sagona Book"/>
                <a:ea typeface="Calibri"/>
                <a:cs typeface="Calibri"/>
              </a:rPr>
              <a:t>check-in's support learners to feel secure and express their emotions freely. By doing check-ins, for students, it allows them to prepare themselves for the school day and regulate their emotions Motional, (2025).</a:t>
            </a:r>
          </a:p>
          <a:p>
            <a:pPr marL="342900" indent="-342900">
              <a:buFont typeface="Arial"/>
              <a:buChar char="•"/>
            </a:pPr>
            <a:endParaRPr lang="en-GB" sz="2000" dirty="0">
              <a:solidFill>
                <a:srgbClr val="000000"/>
              </a:solidFill>
              <a:latin typeface="Sagona Book"/>
              <a:ea typeface="Calibri"/>
              <a:cs typeface="Calibri"/>
            </a:endParaRPr>
          </a:p>
          <a:p>
            <a:pPr marL="342900" indent="-342900" algn="l">
              <a:buFont typeface="Arial"/>
              <a:buChar char="•"/>
            </a:pPr>
            <a:endParaRPr lang="en-GB" sz="2000" dirty="0">
              <a:solidFill>
                <a:srgbClr val="000000"/>
              </a:solidFill>
              <a:latin typeface="Sagona Book"/>
              <a:ea typeface="Calibri"/>
              <a:cs typeface="Calibri"/>
            </a:endParaRPr>
          </a:p>
          <a:p>
            <a:pPr marL="342900" indent="-342900">
              <a:buFont typeface="Arial"/>
              <a:buChar char="•"/>
            </a:pPr>
            <a:r>
              <a:rPr lang="en-GB" sz="2000" dirty="0">
                <a:solidFill>
                  <a:srgbClr val="000000"/>
                </a:solidFill>
                <a:latin typeface="Sagona Book"/>
                <a:ea typeface="Calibri"/>
                <a:cs typeface="Calibri"/>
              </a:rPr>
              <a:t>A case study by Clemans, (2011) highlights time management is a barrier to check-ins. Check-ins are meant to be a short session at the start of the school day. However, if a learner is expressing an issue, they are facing it may take longer than expected cutting into learning time.</a:t>
            </a:r>
            <a:r>
              <a:rPr lang="en-GB" sz="1200" dirty="0">
                <a:solidFill>
                  <a:srgbClr val="000000"/>
                </a:solidFill>
                <a:latin typeface="Calibri"/>
                <a:ea typeface="Calibri"/>
                <a:cs typeface="Calibri"/>
              </a:rPr>
              <a:t> </a:t>
            </a:r>
          </a:p>
          <a:p>
            <a:endParaRPr lang="en-GB" sz="1200" dirty="0">
              <a:solidFill>
                <a:srgbClr val="444444"/>
              </a:solidFill>
              <a:latin typeface="Calibri"/>
              <a:ea typeface="Calibri"/>
              <a:cs typeface="Calibri"/>
            </a:endParaRPr>
          </a:p>
          <a:p>
            <a:endParaRPr lang="en-GB" dirty="0"/>
          </a:p>
        </p:txBody>
      </p:sp>
      <p:pic>
        <p:nvPicPr>
          <p:cNvPr id="4" name="Picture 3" descr="A group of hands holding up letters&#10;&#10;AI-generated content may be incorrect.">
            <a:extLst>
              <a:ext uri="{FF2B5EF4-FFF2-40B4-BE49-F238E27FC236}">
                <a16:creationId xmlns:a16="http://schemas.microsoft.com/office/drawing/2014/main" id="{D511C4D3-E6DE-ED4D-45E7-6ECC87D2AE34}"/>
              </a:ext>
            </a:extLst>
          </p:cNvPr>
          <p:cNvPicPr>
            <a:picLocks noChangeAspect="1"/>
          </p:cNvPicPr>
          <p:nvPr/>
        </p:nvPicPr>
        <p:blipFill>
          <a:blip r:embed="rId3"/>
          <a:stretch>
            <a:fillRect/>
          </a:stretch>
        </p:blipFill>
        <p:spPr>
          <a:xfrm>
            <a:off x="8976631" y="2094141"/>
            <a:ext cx="3219452" cy="2354036"/>
          </a:xfrm>
          <a:prstGeom prst="rect">
            <a:avLst/>
          </a:prstGeom>
        </p:spPr>
      </p:pic>
      <p:sp>
        <p:nvSpPr>
          <p:cNvPr id="5" name="TextBox 4">
            <a:extLst>
              <a:ext uri="{FF2B5EF4-FFF2-40B4-BE49-F238E27FC236}">
                <a16:creationId xmlns:a16="http://schemas.microsoft.com/office/drawing/2014/main" id="{C9D495F2-6E07-0FC6-9072-36FB2096FB0B}"/>
              </a:ext>
            </a:extLst>
          </p:cNvPr>
          <p:cNvSpPr txBox="1"/>
          <p:nvPr/>
        </p:nvSpPr>
        <p:spPr>
          <a:xfrm>
            <a:off x="10291354" y="4454433"/>
            <a:ext cx="172429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(Cezanne HR, 2020)</a:t>
            </a:r>
            <a:endParaRPr lang="en-US" dirty="0"/>
          </a:p>
        </p:txBody>
      </p:sp>
    </p:spTree>
    <p:extLst>
      <p:ext uri="{BB962C8B-B14F-4D97-AF65-F5344CB8AC3E}">
        <p14:creationId xmlns:p14="http://schemas.microsoft.com/office/powerpoint/2010/main" val="4230106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F3DFFDB-D327-06B0-4044-AE480006DC58}"/>
              </a:ext>
            </a:extLst>
          </p:cNvPr>
          <p:cNvSpPr>
            <a:spLocks noGrp="1"/>
          </p:cNvSpPr>
          <p:nvPr>
            <p:ph type="sldNum" sz="quarter" idx="4"/>
          </p:nvPr>
        </p:nvSpPr>
        <p:spPr/>
        <p:txBody>
          <a:bodyPr/>
          <a:lstStyle/>
          <a:p>
            <a:fld id="{58FB4751-880F-D840-AAA9-3A15815CC996}" type="slidenum">
              <a:rPr lang="en-US" smtClean="0"/>
              <a:pPr/>
              <a:t>14</a:t>
            </a:fld>
            <a:endParaRPr lang="en-US" dirty="0"/>
          </a:p>
        </p:txBody>
      </p:sp>
      <p:sp>
        <p:nvSpPr>
          <p:cNvPr id="3" name="TextBox 2">
            <a:extLst>
              <a:ext uri="{FF2B5EF4-FFF2-40B4-BE49-F238E27FC236}">
                <a16:creationId xmlns:a16="http://schemas.microsoft.com/office/drawing/2014/main" id="{4C2E56AC-34D3-756E-DE58-11D1AEDD32E8}"/>
              </a:ext>
            </a:extLst>
          </p:cNvPr>
          <p:cNvSpPr txBox="1"/>
          <p:nvPr/>
        </p:nvSpPr>
        <p:spPr>
          <a:xfrm>
            <a:off x="-3444" y="99946"/>
            <a:ext cx="7204317" cy="12464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Sagona Book"/>
              </a:rPr>
              <a:t>How I incorporated this strand into my practice</a:t>
            </a:r>
          </a:p>
          <a:p>
            <a:r>
              <a:rPr lang="en-GB" sz="2500" dirty="0">
                <a:latin typeface="Sagona Book"/>
              </a:rPr>
              <a:t>Check –ins and behaviour management</a:t>
            </a:r>
            <a:endParaRPr lang="en-GB" sz="2500"/>
          </a:p>
        </p:txBody>
      </p:sp>
      <p:pic>
        <p:nvPicPr>
          <p:cNvPr id="5" name="Picture 4" descr="A close-up of a paper&#10;&#10;AI-generated content may be incorrect.">
            <a:extLst>
              <a:ext uri="{FF2B5EF4-FFF2-40B4-BE49-F238E27FC236}">
                <a16:creationId xmlns:a16="http://schemas.microsoft.com/office/drawing/2014/main" id="{08D58B17-4DC2-AE2F-3534-7F5871F078A5}"/>
              </a:ext>
            </a:extLst>
          </p:cNvPr>
          <p:cNvPicPr>
            <a:picLocks noChangeAspect="1"/>
          </p:cNvPicPr>
          <p:nvPr/>
        </p:nvPicPr>
        <p:blipFill>
          <a:blip r:embed="rId2"/>
          <a:stretch>
            <a:fillRect/>
          </a:stretch>
        </p:blipFill>
        <p:spPr>
          <a:xfrm>
            <a:off x="6673481" y="3425123"/>
            <a:ext cx="2601877" cy="1212777"/>
          </a:xfrm>
          <a:prstGeom prst="rect">
            <a:avLst/>
          </a:prstGeom>
        </p:spPr>
      </p:pic>
      <p:pic>
        <p:nvPicPr>
          <p:cNvPr id="6" name="Picture 5" descr="A close-up of a piece of paper&#10;&#10;AI-generated content may be incorrect.">
            <a:extLst>
              <a:ext uri="{FF2B5EF4-FFF2-40B4-BE49-F238E27FC236}">
                <a16:creationId xmlns:a16="http://schemas.microsoft.com/office/drawing/2014/main" id="{6B38E048-0140-683E-6CC9-19DC9D5047B8}"/>
              </a:ext>
            </a:extLst>
          </p:cNvPr>
          <p:cNvPicPr>
            <a:picLocks noChangeAspect="1"/>
          </p:cNvPicPr>
          <p:nvPr/>
        </p:nvPicPr>
        <p:blipFill>
          <a:blip r:embed="rId3"/>
          <a:stretch>
            <a:fillRect/>
          </a:stretch>
        </p:blipFill>
        <p:spPr>
          <a:xfrm>
            <a:off x="270023" y="1670973"/>
            <a:ext cx="3464885" cy="1761682"/>
          </a:xfrm>
          <a:prstGeom prst="rect">
            <a:avLst/>
          </a:prstGeom>
        </p:spPr>
      </p:pic>
      <p:pic>
        <p:nvPicPr>
          <p:cNvPr id="7" name="Picture 6" descr="A close up of a paper&#10;&#10;AI-generated content may be incorrect.">
            <a:extLst>
              <a:ext uri="{FF2B5EF4-FFF2-40B4-BE49-F238E27FC236}">
                <a16:creationId xmlns:a16="http://schemas.microsoft.com/office/drawing/2014/main" id="{7904EA2F-1490-AEEA-01B6-F681B153FF44}"/>
              </a:ext>
            </a:extLst>
          </p:cNvPr>
          <p:cNvPicPr>
            <a:picLocks noChangeAspect="1"/>
          </p:cNvPicPr>
          <p:nvPr/>
        </p:nvPicPr>
        <p:blipFill>
          <a:blip r:embed="rId4"/>
          <a:stretch>
            <a:fillRect/>
          </a:stretch>
        </p:blipFill>
        <p:spPr>
          <a:xfrm rot="16200000">
            <a:off x="9137501" y="664415"/>
            <a:ext cx="804311" cy="3145024"/>
          </a:xfrm>
          <a:prstGeom prst="rect">
            <a:avLst/>
          </a:prstGeom>
        </p:spPr>
      </p:pic>
      <p:pic>
        <p:nvPicPr>
          <p:cNvPr id="8" name="Picture 7" descr="A close-up of a note&#10;&#10;AI-generated content may be incorrect.">
            <a:extLst>
              <a:ext uri="{FF2B5EF4-FFF2-40B4-BE49-F238E27FC236}">
                <a16:creationId xmlns:a16="http://schemas.microsoft.com/office/drawing/2014/main" id="{CE155FEA-183A-4185-5322-DC23AC9C7FE2}"/>
              </a:ext>
            </a:extLst>
          </p:cNvPr>
          <p:cNvPicPr>
            <a:picLocks noChangeAspect="1"/>
          </p:cNvPicPr>
          <p:nvPr/>
        </p:nvPicPr>
        <p:blipFill>
          <a:blip r:embed="rId5"/>
          <a:stretch>
            <a:fillRect/>
          </a:stretch>
        </p:blipFill>
        <p:spPr>
          <a:xfrm>
            <a:off x="6670823" y="4660717"/>
            <a:ext cx="2748959" cy="1222524"/>
          </a:xfrm>
          <a:prstGeom prst="rect">
            <a:avLst/>
          </a:prstGeom>
        </p:spPr>
      </p:pic>
      <p:sp>
        <p:nvSpPr>
          <p:cNvPr id="11" name="TextBox 10">
            <a:extLst>
              <a:ext uri="{FF2B5EF4-FFF2-40B4-BE49-F238E27FC236}">
                <a16:creationId xmlns:a16="http://schemas.microsoft.com/office/drawing/2014/main" id="{11183569-934D-B74A-9B2E-A3C6341D50CF}"/>
              </a:ext>
            </a:extLst>
          </p:cNvPr>
          <p:cNvSpPr txBox="1"/>
          <p:nvPr/>
        </p:nvSpPr>
        <p:spPr>
          <a:xfrm>
            <a:off x="4005943" y="1776548"/>
            <a:ext cx="1985554" cy="17242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0B145E63-6CB5-156D-AAE0-517E296E3EE7}"/>
              </a:ext>
            </a:extLst>
          </p:cNvPr>
          <p:cNvSpPr txBox="1"/>
          <p:nvPr/>
        </p:nvSpPr>
        <p:spPr>
          <a:xfrm>
            <a:off x="3739419" y="1718373"/>
            <a:ext cx="3338066"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incorporated Pavlov's classical conditioning theory by getting learners to respond to an attention grabber. This enhanced my practice as I was able to get all learners focus when I needed it.</a:t>
            </a:r>
          </a:p>
        </p:txBody>
      </p:sp>
      <p:sp>
        <p:nvSpPr>
          <p:cNvPr id="14" name="TextBox 13">
            <a:extLst>
              <a:ext uri="{FF2B5EF4-FFF2-40B4-BE49-F238E27FC236}">
                <a16:creationId xmlns:a16="http://schemas.microsoft.com/office/drawing/2014/main" id="{D2BCFB8D-93C8-4D3C-11E7-373CBDAA7014}"/>
              </a:ext>
            </a:extLst>
          </p:cNvPr>
          <p:cNvSpPr txBox="1"/>
          <p:nvPr/>
        </p:nvSpPr>
        <p:spPr>
          <a:xfrm>
            <a:off x="8574905" y="4794473"/>
            <a:ext cx="361415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 </a:t>
            </a:r>
          </a:p>
        </p:txBody>
      </p:sp>
      <p:pic>
        <p:nvPicPr>
          <p:cNvPr id="15" name="Picture 14">
            <a:extLst>
              <a:ext uri="{FF2B5EF4-FFF2-40B4-BE49-F238E27FC236}">
                <a16:creationId xmlns:a16="http://schemas.microsoft.com/office/drawing/2014/main" id="{86B2A854-7E9B-CAD3-85CD-8D55E9B5A32E}"/>
              </a:ext>
            </a:extLst>
          </p:cNvPr>
          <p:cNvPicPr>
            <a:picLocks noChangeAspect="1"/>
          </p:cNvPicPr>
          <p:nvPr/>
        </p:nvPicPr>
        <p:blipFill>
          <a:blip r:embed="rId6"/>
          <a:stretch>
            <a:fillRect/>
          </a:stretch>
        </p:blipFill>
        <p:spPr>
          <a:xfrm>
            <a:off x="175992" y="3691824"/>
            <a:ext cx="4406088" cy="466725"/>
          </a:xfrm>
          <a:prstGeom prst="rect">
            <a:avLst/>
          </a:prstGeom>
        </p:spPr>
      </p:pic>
      <p:sp>
        <p:nvSpPr>
          <p:cNvPr id="16" name="TextBox 15">
            <a:extLst>
              <a:ext uri="{FF2B5EF4-FFF2-40B4-BE49-F238E27FC236}">
                <a16:creationId xmlns:a16="http://schemas.microsoft.com/office/drawing/2014/main" id="{86314579-5113-1FF3-6C5D-98C6DD7403BA}"/>
              </a:ext>
            </a:extLst>
          </p:cNvPr>
          <p:cNvSpPr txBox="1"/>
          <p:nvPr/>
        </p:nvSpPr>
        <p:spPr>
          <a:xfrm>
            <a:off x="178018" y="4151862"/>
            <a:ext cx="440370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my report my mentor highlighted, how I have been doing check-in's every morning for the learners who were not quite ready to start the day. I found by doing this the three learners were more comfortable during class time.</a:t>
            </a:r>
          </a:p>
        </p:txBody>
      </p:sp>
      <p:pic>
        <p:nvPicPr>
          <p:cNvPr id="18" name="Picture 17">
            <a:extLst>
              <a:ext uri="{FF2B5EF4-FFF2-40B4-BE49-F238E27FC236}">
                <a16:creationId xmlns:a16="http://schemas.microsoft.com/office/drawing/2014/main" id="{857104D8-0A20-3765-3384-72677A10588D}"/>
              </a:ext>
            </a:extLst>
          </p:cNvPr>
          <p:cNvPicPr>
            <a:picLocks noChangeAspect="1"/>
          </p:cNvPicPr>
          <p:nvPr/>
        </p:nvPicPr>
        <p:blipFill>
          <a:blip r:embed="rId7"/>
          <a:stretch>
            <a:fillRect/>
          </a:stretch>
        </p:blipFill>
        <p:spPr>
          <a:xfrm>
            <a:off x="-2990" y="5779460"/>
            <a:ext cx="4932400" cy="393848"/>
          </a:xfrm>
          <a:prstGeom prst="rect">
            <a:avLst/>
          </a:prstGeom>
        </p:spPr>
      </p:pic>
      <p:sp>
        <p:nvSpPr>
          <p:cNvPr id="19" name="TextBox 18">
            <a:extLst>
              <a:ext uri="{FF2B5EF4-FFF2-40B4-BE49-F238E27FC236}">
                <a16:creationId xmlns:a16="http://schemas.microsoft.com/office/drawing/2014/main" id="{0B3A2C03-5C98-440F-F285-1C962F08AF86}"/>
              </a:ext>
            </a:extLst>
          </p:cNvPr>
          <p:cNvSpPr txBox="1"/>
          <p:nvPr/>
        </p:nvSpPr>
        <p:spPr>
          <a:xfrm>
            <a:off x="9584694" y="3227083"/>
            <a:ext cx="2603305"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Within my practice, I was able to experience a lot of challenging behaviour which is why this was an essential part I needed to incorporate into my practice to ensure I found the correct strategies to tackle un-wanted behaviour.</a:t>
            </a:r>
          </a:p>
        </p:txBody>
      </p:sp>
      <p:pic>
        <p:nvPicPr>
          <p:cNvPr id="20" name="Picture 19" descr="A black text on a white background&#10;&#10;AI-generated content may be incorrect.">
            <a:extLst>
              <a:ext uri="{FF2B5EF4-FFF2-40B4-BE49-F238E27FC236}">
                <a16:creationId xmlns:a16="http://schemas.microsoft.com/office/drawing/2014/main" id="{BDA23A6E-1825-AFCA-5C4F-C6D45FA98B70}"/>
              </a:ext>
            </a:extLst>
          </p:cNvPr>
          <p:cNvPicPr>
            <a:picLocks noChangeAspect="1"/>
          </p:cNvPicPr>
          <p:nvPr/>
        </p:nvPicPr>
        <p:blipFill>
          <a:blip r:embed="rId8"/>
          <a:stretch>
            <a:fillRect/>
          </a:stretch>
        </p:blipFill>
        <p:spPr>
          <a:xfrm>
            <a:off x="-5373" y="6267328"/>
            <a:ext cx="5188439" cy="517037"/>
          </a:xfrm>
          <a:prstGeom prst="rect">
            <a:avLst/>
          </a:prstGeom>
        </p:spPr>
      </p:pic>
    </p:spTree>
    <p:extLst>
      <p:ext uri="{BB962C8B-B14F-4D97-AF65-F5344CB8AC3E}">
        <p14:creationId xmlns:p14="http://schemas.microsoft.com/office/powerpoint/2010/main" val="12888723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AE5239-376A-2D6B-08A6-AACB1E689585}"/>
              </a:ext>
            </a:extLst>
          </p:cNvPr>
          <p:cNvSpPr>
            <a:spLocks noGrp="1"/>
          </p:cNvSpPr>
          <p:nvPr>
            <p:ph type="sldNum" sz="quarter" idx="4"/>
          </p:nvPr>
        </p:nvSpPr>
        <p:spPr/>
        <p:txBody>
          <a:bodyPr/>
          <a:lstStyle/>
          <a:p>
            <a:fld id="{58FB4751-880F-D840-AAA9-3A15815CC996}" type="slidenum">
              <a:rPr lang="en-US" smtClean="0"/>
              <a:pPr/>
              <a:t>15</a:t>
            </a:fld>
            <a:endParaRPr lang="en-US" dirty="0"/>
          </a:p>
        </p:txBody>
      </p:sp>
      <p:pic>
        <p:nvPicPr>
          <p:cNvPr id="4" name="Picture 3" descr="A close up of a note&#10;&#10;AI-generated content may be incorrect.">
            <a:extLst>
              <a:ext uri="{FF2B5EF4-FFF2-40B4-BE49-F238E27FC236}">
                <a16:creationId xmlns:a16="http://schemas.microsoft.com/office/drawing/2014/main" id="{44ACF5DF-F408-3286-9876-0D9DDC5753C3}"/>
              </a:ext>
            </a:extLst>
          </p:cNvPr>
          <p:cNvPicPr>
            <a:picLocks noChangeAspect="1"/>
          </p:cNvPicPr>
          <p:nvPr/>
        </p:nvPicPr>
        <p:blipFill>
          <a:blip r:embed="rId2"/>
          <a:stretch>
            <a:fillRect/>
          </a:stretch>
        </p:blipFill>
        <p:spPr>
          <a:xfrm>
            <a:off x="167178" y="1273264"/>
            <a:ext cx="3676650" cy="1704975"/>
          </a:xfrm>
          <a:prstGeom prst="rect">
            <a:avLst/>
          </a:prstGeom>
        </p:spPr>
      </p:pic>
      <p:pic>
        <p:nvPicPr>
          <p:cNvPr id="6" name="Picture 5" descr="A close up of a note&#10;&#10;AI-generated content may be incorrect.">
            <a:extLst>
              <a:ext uri="{FF2B5EF4-FFF2-40B4-BE49-F238E27FC236}">
                <a16:creationId xmlns:a16="http://schemas.microsoft.com/office/drawing/2014/main" id="{3E7A817B-7115-07F6-274D-9CC7C4BD6F7F}"/>
              </a:ext>
            </a:extLst>
          </p:cNvPr>
          <p:cNvPicPr>
            <a:picLocks noChangeAspect="1"/>
          </p:cNvPicPr>
          <p:nvPr/>
        </p:nvPicPr>
        <p:blipFill>
          <a:blip r:embed="rId3"/>
          <a:stretch>
            <a:fillRect/>
          </a:stretch>
        </p:blipFill>
        <p:spPr>
          <a:xfrm>
            <a:off x="281685" y="3430455"/>
            <a:ext cx="3438525" cy="1104900"/>
          </a:xfrm>
          <a:prstGeom prst="rect">
            <a:avLst/>
          </a:prstGeom>
        </p:spPr>
      </p:pic>
      <p:sp>
        <p:nvSpPr>
          <p:cNvPr id="7" name="TextBox 6">
            <a:extLst>
              <a:ext uri="{FF2B5EF4-FFF2-40B4-BE49-F238E27FC236}">
                <a16:creationId xmlns:a16="http://schemas.microsoft.com/office/drawing/2014/main" id="{F871AD6A-97CB-23E4-A00F-3101397496C8}"/>
              </a:ext>
            </a:extLst>
          </p:cNvPr>
          <p:cNvSpPr txBox="1"/>
          <p:nvPr/>
        </p:nvSpPr>
        <p:spPr>
          <a:xfrm>
            <a:off x="4432662" y="1343298"/>
            <a:ext cx="517724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By taking on full classroom responsibilities I was able to ensure learners were kept in a routine to enhance smooth transitions. I also delegated tasks to support staff, so I didn't overload myself.</a:t>
            </a:r>
            <a:endParaRPr lang="en-US" dirty="0"/>
          </a:p>
        </p:txBody>
      </p:sp>
      <p:sp>
        <p:nvSpPr>
          <p:cNvPr id="8" name="TextBox 7">
            <a:extLst>
              <a:ext uri="{FF2B5EF4-FFF2-40B4-BE49-F238E27FC236}">
                <a16:creationId xmlns:a16="http://schemas.microsoft.com/office/drawing/2014/main" id="{C39E8CAE-3AAE-0628-93D2-4FD394D34337}"/>
              </a:ext>
            </a:extLst>
          </p:cNvPr>
          <p:cNvSpPr txBox="1"/>
          <p:nvPr/>
        </p:nvSpPr>
        <p:spPr>
          <a:xfrm>
            <a:off x="687976" y="435428"/>
            <a:ext cx="5381897" cy="12714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9" name="TextBox 8">
            <a:extLst>
              <a:ext uri="{FF2B5EF4-FFF2-40B4-BE49-F238E27FC236}">
                <a16:creationId xmlns:a16="http://schemas.microsoft.com/office/drawing/2014/main" id="{93EAAA08-087C-C642-7790-B77D1025B437}"/>
              </a:ext>
            </a:extLst>
          </p:cNvPr>
          <p:cNvSpPr txBox="1"/>
          <p:nvPr/>
        </p:nvSpPr>
        <p:spPr>
          <a:xfrm>
            <a:off x="513806" y="374468"/>
            <a:ext cx="1872342" cy="94923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9592E8E5-7999-703E-4BD6-79B29C61EA0E}"/>
              </a:ext>
            </a:extLst>
          </p:cNvPr>
          <p:cNvSpPr txBox="1"/>
          <p:nvPr/>
        </p:nvSpPr>
        <p:spPr>
          <a:xfrm>
            <a:off x="818605" y="818605"/>
            <a:ext cx="5024845" cy="91440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1" name="TextBox 10">
            <a:extLst>
              <a:ext uri="{FF2B5EF4-FFF2-40B4-BE49-F238E27FC236}">
                <a16:creationId xmlns:a16="http://schemas.microsoft.com/office/drawing/2014/main" id="{4EDB1D42-E383-CD73-3B65-7B0EE1954E5F}"/>
              </a:ext>
            </a:extLst>
          </p:cNvPr>
          <p:cNvSpPr txBox="1"/>
          <p:nvPr/>
        </p:nvSpPr>
        <p:spPr>
          <a:xfrm>
            <a:off x="1254034" y="1062445"/>
            <a:ext cx="5599611" cy="8882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3" name="TextBox 12">
            <a:extLst>
              <a:ext uri="{FF2B5EF4-FFF2-40B4-BE49-F238E27FC236}">
                <a16:creationId xmlns:a16="http://schemas.microsoft.com/office/drawing/2014/main" id="{0C932047-E677-2172-71EB-1C90BD5DAD1D}"/>
              </a:ext>
            </a:extLst>
          </p:cNvPr>
          <p:cNvSpPr txBox="1"/>
          <p:nvPr/>
        </p:nvSpPr>
        <p:spPr>
          <a:xfrm>
            <a:off x="-1541417" y="1349828"/>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4" name="TextBox 13">
            <a:extLst>
              <a:ext uri="{FF2B5EF4-FFF2-40B4-BE49-F238E27FC236}">
                <a16:creationId xmlns:a16="http://schemas.microsoft.com/office/drawing/2014/main" id="{95AA657A-C144-6BB2-4E7E-AC17D8B3F253}"/>
              </a:ext>
            </a:extLst>
          </p:cNvPr>
          <p:cNvSpPr txBox="1"/>
          <p:nvPr/>
        </p:nvSpPr>
        <p:spPr>
          <a:xfrm>
            <a:off x="548639" y="444137"/>
            <a:ext cx="4528457" cy="20203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5" name="TextBox 14">
            <a:extLst>
              <a:ext uri="{FF2B5EF4-FFF2-40B4-BE49-F238E27FC236}">
                <a16:creationId xmlns:a16="http://schemas.microsoft.com/office/drawing/2014/main" id="{97E0EF4F-D69F-1340-985C-DDFDBD131475}"/>
              </a:ext>
            </a:extLst>
          </p:cNvPr>
          <p:cNvSpPr txBox="1"/>
          <p:nvPr/>
        </p:nvSpPr>
        <p:spPr>
          <a:xfrm>
            <a:off x="992776" y="409302"/>
            <a:ext cx="3161211" cy="5486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7" name="TextBox 16">
            <a:extLst>
              <a:ext uri="{FF2B5EF4-FFF2-40B4-BE49-F238E27FC236}">
                <a16:creationId xmlns:a16="http://schemas.microsoft.com/office/drawing/2014/main" id="{2B05E20E-4544-D04D-9FC4-DD0699C9C4A1}"/>
              </a:ext>
            </a:extLst>
          </p:cNvPr>
          <p:cNvSpPr txBox="1"/>
          <p:nvPr/>
        </p:nvSpPr>
        <p:spPr>
          <a:xfrm>
            <a:off x="169817" y="206828"/>
            <a:ext cx="4824548"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Sagona Book"/>
              </a:rPr>
              <a:t>How I incorporated this strand into my practice</a:t>
            </a:r>
            <a:endParaRPr lang="en-US" dirty="0"/>
          </a:p>
        </p:txBody>
      </p:sp>
      <p:pic>
        <p:nvPicPr>
          <p:cNvPr id="18" name="Picture 17" descr="A close-up of words&#10;&#10;AI-generated content may be incorrect.">
            <a:extLst>
              <a:ext uri="{FF2B5EF4-FFF2-40B4-BE49-F238E27FC236}">
                <a16:creationId xmlns:a16="http://schemas.microsoft.com/office/drawing/2014/main" id="{FC21B124-0930-BA24-1327-94970E160D76}"/>
              </a:ext>
            </a:extLst>
          </p:cNvPr>
          <p:cNvPicPr>
            <a:picLocks noChangeAspect="1"/>
          </p:cNvPicPr>
          <p:nvPr/>
        </p:nvPicPr>
        <p:blipFill>
          <a:blip r:embed="rId4"/>
          <a:stretch>
            <a:fillRect/>
          </a:stretch>
        </p:blipFill>
        <p:spPr>
          <a:xfrm>
            <a:off x="4762" y="4963885"/>
            <a:ext cx="5161190" cy="914400"/>
          </a:xfrm>
          <a:prstGeom prst="rect">
            <a:avLst/>
          </a:prstGeom>
        </p:spPr>
      </p:pic>
      <p:pic>
        <p:nvPicPr>
          <p:cNvPr id="19" name="Picture 18" descr="A white text with black text&#10;&#10;AI-generated content may be incorrect.">
            <a:extLst>
              <a:ext uri="{FF2B5EF4-FFF2-40B4-BE49-F238E27FC236}">
                <a16:creationId xmlns:a16="http://schemas.microsoft.com/office/drawing/2014/main" id="{44628AA9-754D-0BC1-F63D-E64878B5A3F3}"/>
              </a:ext>
            </a:extLst>
          </p:cNvPr>
          <p:cNvPicPr>
            <a:picLocks noChangeAspect="1"/>
          </p:cNvPicPr>
          <p:nvPr/>
        </p:nvPicPr>
        <p:blipFill>
          <a:blip r:embed="rId5"/>
          <a:stretch>
            <a:fillRect/>
          </a:stretch>
        </p:blipFill>
        <p:spPr>
          <a:xfrm>
            <a:off x="6096681" y="4181474"/>
            <a:ext cx="5964011" cy="1793422"/>
          </a:xfrm>
          <a:prstGeom prst="rect">
            <a:avLst/>
          </a:prstGeom>
        </p:spPr>
      </p:pic>
    </p:spTree>
    <p:extLst>
      <p:ext uri="{BB962C8B-B14F-4D97-AF65-F5344CB8AC3E}">
        <p14:creationId xmlns:p14="http://schemas.microsoft.com/office/powerpoint/2010/main" val="3140114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E141971-A47C-EE4E-D185-6207B73C514A}"/>
              </a:ext>
            </a:extLst>
          </p:cNvPr>
          <p:cNvSpPr>
            <a:spLocks noGrp="1"/>
          </p:cNvSpPr>
          <p:nvPr>
            <p:ph type="sldNum" sz="quarter" idx="4"/>
          </p:nvPr>
        </p:nvSpPr>
        <p:spPr/>
        <p:txBody>
          <a:bodyPr/>
          <a:lstStyle/>
          <a:p>
            <a:fld id="{58FB4751-880F-D840-AAA9-3A15815CC996}" type="slidenum">
              <a:rPr lang="en-US" smtClean="0"/>
              <a:pPr/>
              <a:t>16</a:t>
            </a:fld>
            <a:endParaRPr lang="en-US" dirty="0"/>
          </a:p>
        </p:txBody>
      </p:sp>
      <p:sp>
        <p:nvSpPr>
          <p:cNvPr id="3" name="TextBox 2">
            <a:extLst>
              <a:ext uri="{FF2B5EF4-FFF2-40B4-BE49-F238E27FC236}">
                <a16:creationId xmlns:a16="http://schemas.microsoft.com/office/drawing/2014/main" id="{1BF2AD65-4B17-99EF-EE13-3438C936297F}"/>
              </a:ext>
            </a:extLst>
          </p:cNvPr>
          <p:cNvSpPr txBox="1"/>
          <p:nvPr/>
        </p:nvSpPr>
        <p:spPr>
          <a:xfrm>
            <a:off x="391885" y="444136"/>
            <a:ext cx="5466603"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Sagona Book"/>
              </a:rPr>
              <a:t>How I could improve within this strand</a:t>
            </a:r>
          </a:p>
        </p:txBody>
      </p:sp>
      <p:pic>
        <p:nvPicPr>
          <p:cNvPr id="4" name="Picture 3" descr="A white rectangular sign with black text&#10;&#10;AI-generated content may be incorrect.">
            <a:extLst>
              <a:ext uri="{FF2B5EF4-FFF2-40B4-BE49-F238E27FC236}">
                <a16:creationId xmlns:a16="http://schemas.microsoft.com/office/drawing/2014/main" id="{5D44F9EF-C017-48B2-6B1C-BEAFDEF45C82}"/>
              </a:ext>
            </a:extLst>
          </p:cNvPr>
          <p:cNvPicPr>
            <a:picLocks noChangeAspect="1"/>
          </p:cNvPicPr>
          <p:nvPr/>
        </p:nvPicPr>
        <p:blipFill>
          <a:blip r:embed="rId2"/>
          <a:stretch>
            <a:fillRect/>
          </a:stretch>
        </p:blipFill>
        <p:spPr>
          <a:xfrm>
            <a:off x="330607" y="1470837"/>
            <a:ext cx="8429625" cy="1524000"/>
          </a:xfrm>
          <a:prstGeom prst="rect">
            <a:avLst/>
          </a:prstGeom>
        </p:spPr>
      </p:pic>
      <p:pic>
        <p:nvPicPr>
          <p:cNvPr id="6" name="Picture 5" descr="A black text on a white background&#10;&#10;AI-generated content may be incorrect.">
            <a:extLst>
              <a:ext uri="{FF2B5EF4-FFF2-40B4-BE49-F238E27FC236}">
                <a16:creationId xmlns:a16="http://schemas.microsoft.com/office/drawing/2014/main" id="{3822B4D5-173D-01E3-8EB1-0CF8D9BBDFE9}"/>
              </a:ext>
            </a:extLst>
          </p:cNvPr>
          <p:cNvPicPr>
            <a:picLocks noChangeAspect="1"/>
          </p:cNvPicPr>
          <p:nvPr/>
        </p:nvPicPr>
        <p:blipFill>
          <a:blip r:embed="rId3"/>
          <a:stretch>
            <a:fillRect/>
          </a:stretch>
        </p:blipFill>
        <p:spPr>
          <a:xfrm>
            <a:off x="3463999" y="3157095"/>
            <a:ext cx="7886700" cy="809625"/>
          </a:xfrm>
          <a:prstGeom prst="rect">
            <a:avLst/>
          </a:prstGeom>
        </p:spPr>
      </p:pic>
      <p:sp>
        <p:nvSpPr>
          <p:cNvPr id="7" name="TextBox 6">
            <a:extLst>
              <a:ext uri="{FF2B5EF4-FFF2-40B4-BE49-F238E27FC236}">
                <a16:creationId xmlns:a16="http://schemas.microsoft.com/office/drawing/2014/main" id="{1F07264A-585B-DCA6-0F9B-EA5295FBA751}"/>
              </a:ext>
            </a:extLst>
          </p:cNvPr>
          <p:cNvSpPr txBox="1"/>
          <p:nvPr/>
        </p:nvSpPr>
        <p:spPr>
          <a:xfrm>
            <a:off x="142831" y="4040828"/>
            <a:ext cx="5181600"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According to my placement report, it was said how I to improve within this strand I need to lead a class with the same age and effectively plan and monitor. </a:t>
            </a:r>
            <a:endParaRPr lang="en-GB" dirty="0"/>
          </a:p>
        </p:txBody>
      </p:sp>
      <p:sp>
        <p:nvSpPr>
          <p:cNvPr id="8" name="TextBox 7">
            <a:extLst>
              <a:ext uri="{FF2B5EF4-FFF2-40B4-BE49-F238E27FC236}">
                <a16:creationId xmlns:a16="http://schemas.microsoft.com/office/drawing/2014/main" id="{6DD5FC80-472F-E67A-11FC-DB62A1B83574}"/>
              </a:ext>
            </a:extLst>
          </p:cNvPr>
          <p:cNvSpPr txBox="1"/>
          <p:nvPr/>
        </p:nvSpPr>
        <p:spPr>
          <a:xfrm>
            <a:off x="6894606" y="4042194"/>
            <a:ext cx="4455497"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Sagona Book"/>
                <a:cs typeface="Times New Roman"/>
              </a:rPr>
              <a:t>Another way I could improve my practice in this strand is by doing research about the "thrive" approach. Thrive approach, (n.d.) highlights  how the approach is implementing a trauma-sensitive approach to accommodate learners social and emotional needs.</a:t>
            </a:r>
          </a:p>
        </p:txBody>
      </p:sp>
    </p:spTree>
    <p:extLst>
      <p:ext uri="{BB962C8B-B14F-4D97-AF65-F5344CB8AC3E}">
        <p14:creationId xmlns:p14="http://schemas.microsoft.com/office/powerpoint/2010/main" val="95506686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360CD-2E02-B6E9-0591-7A6F490BAD67}"/>
              </a:ext>
            </a:extLst>
          </p:cNvPr>
          <p:cNvSpPr>
            <a:spLocks noGrp="1"/>
          </p:cNvSpPr>
          <p:nvPr>
            <p:ph type="title"/>
          </p:nvPr>
        </p:nvSpPr>
        <p:spPr>
          <a:xfrm>
            <a:off x="914400" y="914400"/>
            <a:ext cx="10360152" cy="914400"/>
          </a:xfrm>
        </p:spPr>
        <p:txBody>
          <a:bodyPr anchor="b">
            <a:normAutofit/>
          </a:bodyPr>
          <a:lstStyle/>
          <a:p>
            <a:r>
              <a:rPr lang="en-GB" baseline="30000"/>
              <a:t>Exploiting subject disciplines </a:t>
            </a:r>
            <a:endParaRPr lang="en-US"/>
          </a:p>
        </p:txBody>
      </p:sp>
      <p:sp>
        <p:nvSpPr>
          <p:cNvPr id="4" name="Content Placeholder 3">
            <a:extLst>
              <a:ext uri="{FF2B5EF4-FFF2-40B4-BE49-F238E27FC236}">
                <a16:creationId xmlns:a16="http://schemas.microsoft.com/office/drawing/2014/main" id="{261D5AE0-4542-7A3D-856A-94415413AC1C}"/>
              </a:ext>
            </a:extLst>
          </p:cNvPr>
          <p:cNvSpPr>
            <a:spLocks noGrp="1"/>
          </p:cNvSpPr>
          <p:nvPr>
            <p:ph sz="quarter" idx="13"/>
          </p:nvPr>
        </p:nvSpPr>
        <p:spPr>
          <a:xfrm>
            <a:off x="914399" y="2039112"/>
            <a:ext cx="3364992" cy="3904488"/>
          </a:xfrm>
        </p:spPr>
        <p:txBody>
          <a:bodyPr vert="horz" lIns="91440" tIns="45720" rIns="91440" bIns="45720" rtlCol="0">
            <a:normAutofit/>
          </a:bodyPr>
          <a:lstStyle/>
          <a:p>
            <a:r>
              <a:rPr lang="en-GB"/>
              <a:t>This section will include </a:t>
            </a:r>
          </a:p>
          <a:p>
            <a:pPr marL="457200" indent="-457200">
              <a:buFont typeface="Arial" panose="02070309020205020404" pitchFamily="49" charset="0"/>
              <a:buChar char="•"/>
            </a:pPr>
            <a:r>
              <a:rPr lang="en-GB"/>
              <a:t>the importance of implementing the four purposes</a:t>
            </a:r>
          </a:p>
          <a:p>
            <a:pPr marL="457200" indent="-457200">
              <a:buFont typeface="Arial" panose="02070309020205020404" pitchFamily="49" charset="0"/>
              <a:buChar char="•"/>
            </a:pPr>
            <a:r>
              <a:rPr lang="en-GB"/>
              <a:t>active learning and why it is vital that practitioners follow pedagogical principles</a:t>
            </a:r>
          </a:p>
        </p:txBody>
      </p:sp>
      <p:sp>
        <p:nvSpPr>
          <p:cNvPr id="14" name="Slide Number Placeholder 4">
            <a:extLst>
              <a:ext uri="{FF2B5EF4-FFF2-40B4-BE49-F238E27FC236}">
                <a16:creationId xmlns:a16="http://schemas.microsoft.com/office/drawing/2014/main" id="{800AE777-47E7-EE27-4D19-7C0C68E39E17}"/>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17</a:t>
            </a:fld>
            <a:endParaRPr lang="en-US"/>
          </a:p>
        </p:txBody>
      </p:sp>
      <p:pic>
        <p:nvPicPr>
          <p:cNvPr id="8" name="Content Placeholder 7" descr="A group of children playing sports&#10;&#10;AI-generated content may be incorrect.">
            <a:extLst>
              <a:ext uri="{FF2B5EF4-FFF2-40B4-BE49-F238E27FC236}">
                <a16:creationId xmlns:a16="http://schemas.microsoft.com/office/drawing/2014/main" id="{16ABAED8-6948-437A-0F63-7CC5468A7612}"/>
              </a:ext>
            </a:extLst>
          </p:cNvPr>
          <p:cNvPicPr>
            <a:picLocks noGrp="1" noChangeAspect="1"/>
          </p:cNvPicPr>
          <p:nvPr>
            <p:ph sz="quarter" idx="12"/>
          </p:nvPr>
        </p:nvPicPr>
        <p:blipFill>
          <a:blip r:embed="rId2"/>
          <a:stretch>
            <a:fillRect/>
          </a:stretch>
        </p:blipFill>
        <p:spPr>
          <a:xfrm>
            <a:off x="8340363" y="139174"/>
            <a:ext cx="3676650" cy="2457450"/>
          </a:xfrm>
        </p:spPr>
      </p:pic>
      <p:pic>
        <p:nvPicPr>
          <p:cNvPr id="11" name="Picture 10" descr="A group of kids in a classroom&#10;&#10;AI-generated content may be incorrect.">
            <a:extLst>
              <a:ext uri="{FF2B5EF4-FFF2-40B4-BE49-F238E27FC236}">
                <a16:creationId xmlns:a16="http://schemas.microsoft.com/office/drawing/2014/main" id="{500A152D-5CB3-BABD-503C-76E53B8E47AC}"/>
              </a:ext>
            </a:extLst>
          </p:cNvPr>
          <p:cNvPicPr>
            <a:picLocks noChangeAspect="1"/>
          </p:cNvPicPr>
          <p:nvPr/>
        </p:nvPicPr>
        <p:blipFill>
          <a:blip r:embed="rId3"/>
          <a:stretch>
            <a:fillRect/>
          </a:stretch>
        </p:blipFill>
        <p:spPr>
          <a:xfrm>
            <a:off x="6219145" y="4252232"/>
            <a:ext cx="4586968" cy="2522765"/>
          </a:xfrm>
          <a:prstGeom prst="rect">
            <a:avLst/>
          </a:prstGeom>
        </p:spPr>
      </p:pic>
      <p:sp>
        <p:nvSpPr>
          <p:cNvPr id="13" name="TextBox 12">
            <a:extLst>
              <a:ext uri="{FF2B5EF4-FFF2-40B4-BE49-F238E27FC236}">
                <a16:creationId xmlns:a16="http://schemas.microsoft.com/office/drawing/2014/main" id="{6F761B60-DF1D-2CE3-79F1-73D102FA47AE}"/>
              </a:ext>
            </a:extLst>
          </p:cNvPr>
          <p:cNvSpPr txBox="1"/>
          <p:nvPr/>
        </p:nvSpPr>
        <p:spPr>
          <a:xfrm>
            <a:off x="4345577" y="6396445"/>
            <a:ext cx="187234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(www.istockphoto.com, n.d.)</a:t>
            </a:r>
            <a:endParaRPr lang="en-US" dirty="0"/>
          </a:p>
        </p:txBody>
      </p:sp>
      <p:sp>
        <p:nvSpPr>
          <p:cNvPr id="15" name="TextBox 14">
            <a:extLst>
              <a:ext uri="{FF2B5EF4-FFF2-40B4-BE49-F238E27FC236}">
                <a16:creationId xmlns:a16="http://schemas.microsoft.com/office/drawing/2014/main" id="{18AE76DC-00E5-A81F-EB9F-8C6B71EC8975}"/>
              </a:ext>
            </a:extLst>
          </p:cNvPr>
          <p:cNvSpPr txBox="1"/>
          <p:nvPr/>
        </p:nvSpPr>
        <p:spPr>
          <a:xfrm>
            <a:off x="10742023" y="2599508"/>
            <a:ext cx="1445622"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(Twinkl.co.uk, 2025)</a:t>
            </a:r>
            <a:endParaRPr lang="en-US" dirty="0"/>
          </a:p>
        </p:txBody>
      </p:sp>
    </p:spTree>
    <p:extLst>
      <p:ext uri="{BB962C8B-B14F-4D97-AF65-F5344CB8AC3E}">
        <p14:creationId xmlns:p14="http://schemas.microsoft.com/office/powerpoint/2010/main" val="11983402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5044F7-BD97-2FDE-4E33-A565BCF0EFEC}"/>
              </a:ext>
            </a:extLst>
          </p:cNvPr>
          <p:cNvSpPr>
            <a:spLocks noGrp="1"/>
          </p:cNvSpPr>
          <p:nvPr>
            <p:ph type="title"/>
          </p:nvPr>
        </p:nvSpPr>
        <p:spPr>
          <a:xfrm>
            <a:off x="152400" y="76200"/>
            <a:ext cx="10360152" cy="914400"/>
          </a:xfrm>
        </p:spPr>
        <p:txBody>
          <a:bodyPr anchor="b">
            <a:normAutofit/>
          </a:bodyPr>
          <a:lstStyle/>
          <a:p>
            <a:r>
              <a:rPr lang="en-GB" baseline="30000"/>
              <a:t>Developing lessons which achieve the four purposes</a:t>
            </a:r>
            <a:endParaRPr lang="en-US"/>
          </a:p>
        </p:txBody>
      </p:sp>
      <p:sp>
        <p:nvSpPr>
          <p:cNvPr id="3" name="Content Placeholder 2">
            <a:extLst>
              <a:ext uri="{FF2B5EF4-FFF2-40B4-BE49-F238E27FC236}">
                <a16:creationId xmlns:a16="http://schemas.microsoft.com/office/drawing/2014/main" id="{DE597F60-88E2-C430-D52B-6604405AD55C}"/>
              </a:ext>
            </a:extLst>
          </p:cNvPr>
          <p:cNvSpPr>
            <a:spLocks noGrp="1"/>
          </p:cNvSpPr>
          <p:nvPr>
            <p:ph sz="quarter" idx="11"/>
          </p:nvPr>
        </p:nvSpPr>
        <p:spPr>
          <a:xfrm>
            <a:off x="163286" y="863454"/>
            <a:ext cx="6481951" cy="3877055"/>
          </a:xfrm>
        </p:spPr>
        <p:txBody>
          <a:bodyPr vert="horz" lIns="91440" tIns="45720" rIns="91440" bIns="45720" rtlCol="0" anchor="t">
            <a:noAutofit/>
          </a:bodyPr>
          <a:lstStyle/>
          <a:p>
            <a:pPr marL="342900" indent="-342900">
              <a:buChar char="•"/>
            </a:pPr>
            <a:r>
              <a:rPr lang="en-GB" sz="2200" baseline="30000" dirty="0"/>
              <a:t>When developing lessons, that will support learners achieve their full capabilities, the four purposes should integrate into each plan to ensure learners are developing the wide range skills that four purposes provide learners with (Welsh Government, 2020)</a:t>
            </a:r>
          </a:p>
          <a:p>
            <a:pPr marL="342900" indent="-342900">
              <a:buChar char="•"/>
            </a:pPr>
            <a:r>
              <a:rPr lang="en-GB" sz="2200" baseline="30000" dirty="0"/>
              <a:t>The four purposes are used as a conductor, when teaching and planning. As, the four purposes implement skills and targets, learners need to achieve to flourish in the modern world </a:t>
            </a:r>
            <a:r>
              <a:rPr lang="en-GB" sz="2200" baseline="30000" dirty="0" err="1"/>
              <a:t>Cilffriw</a:t>
            </a:r>
            <a:r>
              <a:rPr lang="en-GB" sz="2200" baseline="30000" dirty="0"/>
              <a:t> (N.D). </a:t>
            </a:r>
          </a:p>
          <a:p>
            <a:pPr marL="342900" indent="-342900">
              <a:buChar char="•"/>
            </a:pPr>
            <a:r>
              <a:rPr lang="en-GB" sz="2200" baseline="30000" dirty="0"/>
              <a:t>Lessons must not focus on only reflecting learners, knowledge however, acknowledge and reflect the learners, capabilities</a:t>
            </a:r>
            <a:r>
              <a:rPr lang="en-GB" sz="1800" baseline="30000" dirty="0">
                <a:latin typeface="Sagona Book"/>
              </a:rPr>
              <a:t> (Welsh Government 2020).</a:t>
            </a:r>
          </a:p>
          <a:p>
            <a:pPr marL="342900" indent="-342900">
              <a:buChar char="•"/>
            </a:pPr>
            <a:r>
              <a:rPr lang="en-GB" sz="2200" baseline="30000" dirty="0"/>
              <a:t>The four purposes will become ineffective if they are not efficiently  implemented into children's learning. As the four purposes strive to tackle ignorance and promote not only life skills learners need but also well-being development ensuring children can learn how to regulate their emotions Welsh Government (2020). </a:t>
            </a:r>
          </a:p>
        </p:txBody>
      </p:sp>
      <p:sp>
        <p:nvSpPr>
          <p:cNvPr id="11" name="Slide Number Placeholder 4">
            <a:extLst>
              <a:ext uri="{FF2B5EF4-FFF2-40B4-BE49-F238E27FC236}">
                <a16:creationId xmlns:a16="http://schemas.microsoft.com/office/drawing/2014/main" id="{E652091D-4F37-7161-BDC5-FA7A8542FB0A}"/>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18</a:t>
            </a:fld>
            <a:endParaRPr lang="en-US"/>
          </a:p>
        </p:txBody>
      </p:sp>
      <p:pic>
        <p:nvPicPr>
          <p:cNvPr id="9" name="Picture 8" descr="A poster of a group of kangaroos&#10;&#10;AI-generated content may be incorrect.">
            <a:extLst>
              <a:ext uri="{FF2B5EF4-FFF2-40B4-BE49-F238E27FC236}">
                <a16:creationId xmlns:a16="http://schemas.microsoft.com/office/drawing/2014/main" id="{E8BDDABE-B415-2E50-4498-2CF31216FD62}"/>
              </a:ext>
            </a:extLst>
          </p:cNvPr>
          <p:cNvPicPr>
            <a:picLocks noChangeAspect="1"/>
          </p:cNvPicPr>
          <p:nvPr/>
        </p:nvPicPr>
        <p:blipFill>
          <a:blip r:embed="rId3"/>
          <a:stretch>
            <a:fillRect/>
          </a:stretch>
        </p:blipFill>
        <p:spPr>
          <a:xfrm>
            <a:off x="6644367" y="2347232"/>
            <a:ext cx="5543550" cy="3600450"/>
          </a:xfrm>
          <a:prstGeom prst="rect">
            <a:avLst/>
          </a:prstGeom>
        </p:spPr>
      </p:pic>
      <p:sp>
        <p:nvSpPr>
          <p:cNvPr id="10" name="TextBox 9">
            <a:extLst>
              <a:ext uri="{FF2B5EF4-FFF2-40B4-BE49-F238E27FC236}">
                <a16:creationId xmlns:a16="http://schemas.microsoft.com/office/drawing/2014/main" id="{F55EEF18-C72F-DD08-71CB-28B6B0561279}"/>
              </a:ext>
            </a:extLst>
          </p:cNvPr>
          <p:cNvSpPr txBox="1"/>
          <p:nvPr/>
        </p:nvSpPr>
        <p:spPr>
          <a:xfrm>
            <a:off x="8886388" y="6093417"/>
            <a:ext cx="14978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err="1">
                <a:latin typeface="Times New Roman"/>
                <a:cs typeface="Times New Roman"/>
              </a:rPr>
              <a:t>Gowerton</a:t>
            </a:r>
            <a:r>
              <a:rPr lang="en-GB" sz="1200" dirty="0">
                <a:latin typeface="Times New Roman"/>
                <a:cs typeface="Times New Roman"/>
              </a:rPr>
              <a:t> School, (2023)</a:t>
            </a:r>
            <a:endParaRPr lang="en-US" dirty="0"/>
          </a:p>
        </p:txBody>
      </p:sp>
    </p:spTree>
    <p:extLst>
      <p:ext uri="{BB962C8B-B14F-4D97-AF65-F5344CB8AC3E}">
        <p14:creationId xmlns:p14="http://schemas.microsoft.com/office/powerpoint/2010/main" val="8599098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C19C9-C55D-6389-F07E-756D769FAB34}"/>
              </a:ext>
            </a:extLst>
          </p:cNvPr>
          <p:cNvSpPr>
            <a:spLocks noGrp="1"/>
          </p:cNvSpPr>
          <p:nvPr>
            <p:ph type="title"/>
          </p:nvPr>
        </p:nvSpPr>
        <p:spPr/>
        <p:txBody>
          <a:bodyPr/>
          <a:lstStyle/>
          <a:p>
            <a:r>
              <a:rPr lang="en-GB" dirty="0"/>
              <a:t>Lev </a:t>
            </a:r>
            <a:r>
              <a:rPr lang="en-GB" dirty="0">
                <a:ea typeface="+mj-lt"/>
                <a:cs typeface="+mj-lt"/>
              </a:rPr>
              <a:t>Vygotsky</a:t>
            </a:r>
            <a:endParaRPr lang="en-GB" dirty="0" err="1"/>
          </a:p>
        </p:txBody>
      </p:sp>
      <p:pic>
        <p:nvPicPr>
          <p:cNvPr id="6" name="Content Placeholder 5" descr="A person in a suit and tie&#10;&#10;AI-generated content may be incorrect.">
            <a:extLst>
              <a:ext uri="{FF2B5EF4-FFF2-40B4-BE49-F238E27FC236}">
                <a16:creationId xmlns:a16="http://schemas.microsoft.com/office/drawing/2014/main" id="{A89291F1-85C8-9479-C528-F37C88B057B8}"/>
              </a:ext>
            </a:extLst>
          </p:cNvPr>
          <p:cNvPicPr>
            <a:picLocks noGrp="1" noChangeAspect="1"/>
          </p:cNvPicPr>
          <p:nvPr>
            <p:ph sz="quarter" idx="12"/>
          </p:nvPr>
        </p:nvPicPr>
        <p:blipFill>
          <a:blip r:embed="rId2"/>
          <a:stretch>
            <a:fillRect/>
          </a:stretch>
        </p:blipFill>
        <p:spPr>
          <a:xfrm>
            <a:off x="462761" y="2070298"/>
            <a:ext cx="3226316" cy="4559816"/>
          </a:xfrm>
        </p:spPr>
      </p:pic>
      <p:sp>
        <p:nvSpPr>
          <p:cNvPr id="5" name="Slide Number Placeholder 4">
            <a:extLst>
              <a:ext uri="{FF2B5EF4-FFF2-40B4-BE49-F238E27FC236}">
                <a16:creationId xmlns:a16="http://schemas.microsoft.com/office/drawing/2014/main" id="{72CD82A8-F606-C8C5-2509-2F1B34ECE01B}"/>
              </a:ext>
            </a:extLst>
          </p:cNvPr>
          <p:cNvSpPr>
            <a:spLocks noGrp="1"/>
          </p:cNvSpPr>
          <p:nvPr>
            <p:ph type="sldNum" sz="quarter" idx="4"/>
          </p:nvPr>
        </p:nvSpPr>
        <p:spPr/>
        <p:txBody>
          <a:bodyPr/>
          <a:lstStyle/>
          <a:p>
            <a:fld id="{58FB4751-880F-D840-AAA9-3A15815CC996}" type="slidenum">
              <a:rPr lang="en-US" smtClean="0"/>
              <a:pPr/>
              <a:t>19</a:t>
            </a:fld>
            <a:endParaRPr lang="en-US" dirty="0"/>
          </a:p>
        </p:txBody>
      </p:sp>
      <p:sp>
        <p:nvSpPr>
          <p:cNvPr id="7" name="TextBox 6">
            <a:extLst>
              <a:ext uri="{FF2B5EF4-FFF2-40B4-BE49-F238E27FC236}">
                <a16:creationId xmlns:a16="http://schemas.microsoft.com/office/drawing/2014/main" id="{B57D8577-DD3D-5602-F920-383D85C06689}"/>
              </a:ext>
            </a:extLst>
          </p:cNvPr>
          <p:cNvSpPr txBox="1"/>
          <p:nvPr/>
        </p:nvSpPr>
        <p:spPr>
          <a:xfrm>
            <a:off x="4799588" y="914551"/>
            <a:ext cx="6563223" cy="40236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3200" baseline="30000" dirty="0">
                <a:solidFill>
                  <a:srgbClr val="000000"/>
                </a:solidFill>
                <a:latin typeface="Sagona Book"/>
                <a:cs typeface="Arial"/>
              </a:rPr>
              <a:t>Vygotsky's cognitive development theory supports implementing the four purposes into the curriculum. </a:t>
            </a:r>
            <a:endParaRPr lang="en-GB" sz="3200">
              <a:solidFill>
                <a:srgbClr val="000000"/>
              </a:solidFill>
              <a:latin typeface="Sagona Book"/>
              <a:cs typeface="Arial"/>
            </a:endParaRPr>
          </a:p>
          <a:p>
            <a:pPr marL="285750" indent="-285750">
              <a:lnSpc>
                <a:spcPct val="90000"/>
              </a:lnSpc>
              <a:spcBef>
                <a:spcPts val="1000"/>
              </a:spcBef>
              <a:buFont typeface="Arial"/>
              <a:buChar char="•"/>
            </a:pPr>
            <a:r>
              <a:rPr lang="en-GB" sz="3200" baseline="30000" dirty="0">
                <a:solidFill>
                  <a:srgbClr val="000000"/>
                </a:solidFill>
                <a:latin typeface="Sagona Book"/>
                <a:cs typeface="Arial"/>
              </a:rPr>
              <a:t>Vygotsky's theory states that learners will be able to develop important skills through the help of more knowledgeable others.</a:t>
            </a:r>
            <a:endParaRPr lang="en-GB" sz="3200" dirty="0">
              <a:solidFill>
                <a:srgbClr val="000000"/>
              </a:solidFill>
              <a:latin typeface="Sagona Book"/>
              <a:cs typeface="Arial"/>
            </a:endParaRPr>
          </a:p>
          <a:p>
            <a:pPr marL="285750" indent="-285750">
              <a:lnSpc>
                <a:spcPct val="90000"/>
              </a:lnSpc>
              <a:spcBef>
                <a:spcPts val="1000"/>
              </a:spcBef>
              <a:buFont typeface="Arial"/>
              <a:buChar char="•"/>
            </a:pPr>
            <a:r>
              <a:rPr lang="en-GB" sz="3200" baseline="30000" dirty="0">
                <a:solidFill>
                  <a:srgbClr val="000000"/>
                </a:solidFill>
                <a:latin typeface="Sagona Book"/>
                <a:cs typeface="Arial"/>
              </a:rPr>
              <a:t> This suggests the importance of a practitioner and how they need to incorporate the four purposes while also, modelling them to learners (Mcleod 2025).</a:t>
            </a:r>
            <a:endParaRPr lang="en-GB" sz="3200" dirty="0">
              <a:solidFill>
                <a:srgbClr val="000000"/>
              </a:solidFill>
              <a:latin typeface="Sagona Book"/>
              <a:cs typeface="Arial"/>
            </a:endParaRPr>
          </a:p>
          <a:p>
            <a:pPr algn="l"/>
            <a:endParaRPr lang="en-GB" dirty="0"/>
          </a:p>
        </p:txBody>
      </p:sp>
    </p:spTree>
    <p:extLst>
      <p:ext uri="{BB962C8B-B14F-4D97-AF65-F5344CB8AC3E}">
        <p14:creationId xmlns:p14="http://schemas.microsoft.com/office/powerpoint/2010/main" val="7645536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A2272-0E91-F8AD-E4E4-5E3B45BEF6AA}"/>
              </a:ext>
            </a:extLst>
          </p:cNvPr>
          <p:cNvSpPr>
            <a:spLocks noGrp="1"/>
          </p:cNvSpPr>
          <p:nvPr>
            <p:ph type="title"/>
          </p:nvPr>
        </p:nvSpPr>
        <p:spPr/>
        <p:txBody>
          <a:bodyPr/>
          <a:lstStyle/>
          <a:p>
            <a:r>
              <a:rPr lang="en-GB" sz="4400" baseline="30000" dirty="0">
                <a:solidFill>
                  <a:srgbClr val="000000"/>
                </a:solidFill>
                <a:latin typeface="Sagona Book"/>
                <a:cs typeface="Arial"/>
              </a:rPr>
              <a:t>Developing learners, digital competence numeracy and literacy skills</a:t>
            </a:r>
            <a:endParaRPr lang="en-US" sz="4400" dirty="0">
              <a:latin typeface="Sagona Book"/>
            </a:endParaRPr>
          </a:p>
        </p:txBody>
      </p:sp>
      <p:sp>
        <p:nvSpPr>
          <p:cNvPr id="3" name="Content Placeholder 2">
            <a:extLst>
              <a:ext uri="{FF2B5EF4-FFF2-40B4-BE49-F238E27FC236}">
                <a16:creationId xmlns:a16="http://schemas.microsoft.com/office/drawing/2014/main" id="{03599144-2741-C354-485E-7E75EB07A5B8}"/>
              </a:ext>
            </a:extLst>
          </p:cNvPr>
          <p:cNvSpPr>
            <a:spLocks noGrp="1"/>
          </p:cNvSpPr>
          <p:nvPr>
            <p:ph sz="quarter" idx="10"/>
          </p:nvPr>
        </p:nvSpPr>
        <p:spPr>
          <a:xfrm>
            <a:off x="914400" y="1746717"/>
            <a:ext cx="9853049" cy="3356576"/>
          </a:xfrm>
        </p:spPr>
        <p:txBody>
          <a:bodyPr vert="horz" lIns="91440" tIns="45720" rIns="91440" bIns="45720" rtlCol="0" anchor="t">
            <a:noAutofit/>
          </a:bodyPr>
          <a:lstStyle/>
          <a:p>
            <a:r>
              <a:rPr lang="en-GB" sz="2400" baseline="30000" dirty="0">
                <a:solidFill>
                  <a:srgbClr val="000000"/>
                </a:solidFill>
                <a:latin typeface="Sagona Book"/>
                <a:cs typeface="Arial"/>
              </a:rPr>
              <a:t>Welsh Government (2022) states that it is a practitioners, duty to ensure the mandatory cross-curricular skills are implemented into their practice this is to ensure learners efficiently progress in every vital cross-curricular skill. </a:t>
            </a:r>
          </a:p>
          <a:p>
            <a:r>
              <a:rPr lang="en-GB" sz="2400" baseline="30000" dirty="0">
                <a:solidFill>
                  <a:srgbClr val="000000"/>
                </a:solidFill>
                <a:latin typeface="Sagona Book"/>
                <a:cs typeface="Arial"/>
              </a:rPr>
              <a:t>It is vital for  practitioners to have an effective approach when embedding cross-curricular skills into teaching  (Dean , 2011).</a:t>
            </a:r>
          </a:p>
          <a:p>
            <a:r>
              <a:rPr lang="en-GB" sz="2400" baseline="30000" dirty="0">
                <a:solidFill>
                  <a:srgbClr val="000000"/>
                </a:solidFill>
                <a:latin typeface="Sagona Book"/>
                <a:cs typeface="Arial"/>
              </a:rPr>
              <a:t>Practitioners should, pick areas where genuine cross-curricular adaptions can be made within a lesson.  (Dean , 2011). </a:t>
            </a:r>
            <a:endParaRPr lang="en-GB" sz="2400" dirty="0"/>
          </a:p>
          <a:p>
            <a:r>
              <a:rPr lang="en-GB" sz="2400" baseline="30000" dirty="0">
                <a:solidFill>
                  <a:srgbClr val="000000"/>
                </a:solidFill>
                <a:latin typeface="Sagona Book"/>
                <a:cs typeface="Arial"/>
              </a:rPr>
              <a:t>Welsh Government (2022) highlights, how frameworks and step progression steps are there to support practitioners apply the mandatory cross-curricular skills into teaching and ensure there are always opportunities for learners to flourish in these mandatory cross-curricular skills. </a:t>
            </a:r>
          </a:p>
          <a:p>
            <a:endParaRPr lang="en-GB" sz="1300" baseline="30000" dirty="0">
              <a:solidFill>
                <a:srgbClr val="000000"/>
              </a:solidFill>
              <a:latin typeface="Arial"/>
              <a:cs typeface="Arial"/>
            </a:endParaRPr>
          </a:p>
        </p:txBody>
      </p:sp>
      <p:sp>
        <p:nvSpPr>
          <p:cNvPr id="4" name="Slide Number Placeholder 3">
            <a:extLst>
              <a:ext uri="{FF2B5EF4-FFF2-40B4-BE49-F238E27FC236}">
                <a16:creationId xmlns:a16="http://schemas.microsoft.com/office/drawing/2014/main" id="{CF9EBAEF-A213-2781-05A5-5824284CA114}"/>
              </a:ext>
            </a:extLst>
          </p:cNvPr>
          <p:cNvSpPr>
            <a:spLocks noGrp="1"/>
          </p:cNvSpPr>
          <p:nvPr>
            <p:ph type="sldNum" sz="quarter" idx="4"/>
          </p:nvPr>
        </p:nvSpPr>
        <p:spPr/>
        <p:txBody>
          <a:bodyPr/>
          <a:lstStyle/>
          <a:p>
            <a:fld id="{58FB4751-880F-D840-AAA9-3A15815CC996}" type="slidenum">
              <a:rPr lang="en-US" smtClean="0"/>
              <a:pPr/>
              <a:t>20</a:t>
            </a:fld>
            <a:endParaRPr lang="en-US" dirty="0"/>
          </a:p>
        </p:txBody>
      </p:sp>
    </p:spTree>
    <p:extLst>
      <p:ext uri="{BB962C8B-B14F-4D97-AF65-F5344CB8AC3E}">
        <p14:creationId xmlns:p14="http://schemas.microsoft.com/office/powerpoint/2010/main" val="4864807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524F5-00EA-9159-904C-25A340342AE9}"/>
              </a:ext>
            </a:extLst>
          </p:cNvPr>
          <p:cNvSpPr>
            <a:spLocks noGrp="1"/>
          </p:cNvSpPr>
          <p:nvPr>
            <p:ph type="title"/>
          </p:nvPr>
        </p:nvSpPr>
        <p:spPr/>
        <p:txBody>
          <a:bodyPr/>
          <a:lstStyle/>
          <a:p>
            <a:r>
              <a:rPr lang="en-GB" sz="2900" baseline="30000" dirty="0">
                <a:solidFill>
                  <a:srgbClr val="000000"/>
                </a:solidFill>
              </a:rPr>
              <a:t>Developing learners, digital competence numeracy and literacy skills</a:t>
            </a:r>
            <a:endParaRPr lang="en-US" dirty="0"/>
          </a:p>
        </p:txBody>
      </p:sp>
      <p:sp>
        <p:nvSpPr>
          <p:cNvPr id="3" name="Content Placeholder 2">
            <a:extLst>
              <a:ext uri="{FF2B5EF4-FFF2-40B4-BE49-F238E27FC236}">
                <a16:creationId xmlns:a16="http://schemas.microsoft.com/office/drawing/2014/main" id="{1B0BACF6-F5B1-8649-B7F6-DA7F1336C60E}"/>
              </a:ext>
            </a:extLst>
          </p:cNvPr>
          <p:cNvSpPr>
            <a:spLocks noGrp="1"/>
          </p:cNvSpPr>
          <p:nvPr>
            <p:ph sz="quarter" idx="10"/>
          </p:nvPr>
        </p:nvSpPr>
        <p:spPr>
          <a:xfrm>
            <a:off x="1910862" y="1716727"/>
            <a:ext cx="7150608" cy="3356576"/>
          </a:xfrm>
        </p:spPr>
        <p:txBody>
          <a:bodyPr vert="horz" lIns="91440" tIns="45720" rIns="91440" bIns="45720" rtlCol="0" anchor="t">
            <a:normAutofit/>
          </a:bodyPr>
          <a:lstStyle/>
          <a:p>
            <a:r>
              <a:rPr lang="en-GB" baseline="30000" dirty="0">
                <a:solidFill>
                  <a:srgbClr val="000000"/>
                </a:solidFill>
                <a:latin typeface="Sagona Book"/>
                <a:cs typeface="Arial"/>
              </a:rPr>
              <a:t>The curriculum is no longer taught to learners in separate subjects, it is now taught in an improved manner (EWR, 2020).</a:t>
            </a:r>
            <a:endParaRPr lang="en-US" dirty="0"/>
          </a:p>
          <a:p>
            <a:r>
              <a:rPr lang="en-GB" baseline="30000" dirty="0">
                <a:solidFill>
                  <a:srgbClr val="000000"/>
                </a:solidFill>
                <a:latin typeface="Sagona Book"/>
                <a:cs typeface="Arial"/>
              </a:rPr>
              <a:t>This is why it is fundamental that all practitioners know how to adapt cross-curricular approaches into their practice (EWR ,2020).</a:t>
            </a:r>
            <a:endParaRPr lang="en-GB" dirty="0"/>
          </a:p>
          <a:p>
            <a:r>
              <a:rPr lang="en-GB" baseline="30000" dirty="0">
                <a:solidFill>
                  <a:srgbClr val="000000"/>
                </a:solidFill>
                <a:latin typeface="Sagona Book"/>
                <a:cs typeface="Arial"/>
              </a:rPr>
              <a:t>Earley (2019) supports this by claiming, how vital it is to integrate different levels through the curriculum as it provides learners with higher capabilities in the future. </a:t>
            </a:r>
          </a:p>
          <a:p>
            <a:r>
              <a:rPr lang="en-GB" baseline="30000" dirty="0">
                <a:solidFill>
                  <a:srgbClr val="000000"/>
                </a:solidFill>
                <a:latin typeface="Sagona Book"/>
                <a:cs typeface="Arial"/>
              </a:rPr>
              <a:t>  Earley (2019) states that cross-curricular skills have been embedded into the curriculum to support learners with the demands of the modern world. </a:t>
            </a:r>
            <a:endParaRPr lang="en-GB">
              <a:solidFill>
                <a:srgbClr val="543E34"/>
              </a:solidFill>
              <a:latin typeface="Sagona Book"/>
              <a:cs typeface="Arial"/>
            </a:endParaRPr>
          </a:p>
          <a:p>
            <a:r>
              <a:rPr lang="en-GB" baseline="30000" dirty="0">
                <a:solidFill>
                  <a:srgbClr val="000000"/>
                </a:solidFill>
                <a:latin typeface="Sagona Book"/>
                <a:cs typeface="Arial"/>
              </a:rPr>
              <a:t>The adaption of cross curricular skills removes barriers of isolation within learning and helps education move towards a more open way of learning  (Earley, 2019).</a:t>
            </a:r>
            <a:endParaRPr lang="en-GB" dirty="0">
              <a:latin typeface="Sagona Book"/>
            </a:endParaRPr>
          </a:p>
          <a:p>
            <a:endParaRPr lang="en-GB" baseline="30000" dirty="0">
              <a:solidFill>
                <a:srgbClr val="000000"/>
              </a:solidFill>
              <a:latin typeface="Sagona Book"/>
              <a:cs typeface="Arial"/>
            </a:endParaRPr>
          </a:p>
          <a:p>
            <a:endParaRPr lang="en-GB" sz="1300" baseline="30000" dirty="0">
              <a:solidFill>
                <a:srgbClr val="000000"/>
              </a:solidFill>
              <a:latin typeface="Arial"/>
              <a:cs typeface="Arial"/>
            </a:endParaRPr>
          </a:p>
        </p:txBody>
      </p:sp>
      <p:sp>
        <p:nvSpPr>
          <p:cNvPr id="4" name="Slide Number Placeholder 3">
            <a:extLst>
              <a:ext uri="{FF2B5EF4-FFF2-40B4-BE49-F238E27FC236}">
                <a16:creationId xmlns:a16="http://schemas.microsoft.com/office/drawing/2014/main" id="{59958324-2FB7-1EEC-9D75-C233E8F69980}"/>
              </a:ext>
            </a:extLst>
          </p:cNvPr>
          <p:cNvSpPr>
            <a:spLocks noGrp="1"/>
          </p:cNvSpPr>
          <p:nvPr>
            <p:ph type="sldNum" sz="quarter" idx="4"/>
          </p:nvPr>
        </p:nvSpPr>
        <p:spPr/>
        <p:txBody>
          <a:bodyPr/>
          <a:lstStyle/>
          <a:p>
            <a:fld id="{58FB4751-880F-D840-AAA9-3A15815CC996}" type="slidenum">
              <a:rPr lang="en-US" smtClean="0"/>
              <a:pPr/>
              <a:t>21</a:t>
            </a:fld>
            <a:endParaRPr lang="en-US" dirty="0"/>
          </a:p>
        </p:txBody>
      </p:sp>
    </p:spTree>
    <p:extLst>
      <p:ext uri="{BB962C8B-B14F-4D97-AF65-F5344CB8AC3E}">
        <p14:creationId xmlns:p14="http://schemas.microsoft.com/office/powerpoint/2010/main" val="40451535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9DF4C4-BCF7-D645-43DF-9D103C071333}"/>
              </a:ext>
            </a:extLst>
          </p:cNvPr>
          <p:cNvSpPr>
            <a:spLocks noGrp="1"/>
          </p:cNvSpPr>
          <p:nvPr>
            <p:ph type="title"/>
          </p:nvPr>
        </p:nvSpPr>
        <p:spPr>
          <a:xfrm>
            <a:off x="914400" y="914400"/>
            <a:ext cx="7534656" cy="914400"/>
          </a:xfrm>
        </p:spPr>
        <p:txBody>
          <a:bodyPr anchor="b">
            <a:normAutofit/>
          </a:bodyPr>
          <a:lstStyle/>
          <a:p>
            <a:r>
              <a:rPr lang="en-GB" baseline="30000"/>
              <a:t>Developing learners, digital competence numeracy and literacy skills challenges</a:t>
            </a:r>
            <a:endParaRPr lang="en-US"/>
          </a:p>
        </p:txBody>
      </p:sp>
      <p:sp>
        <p:nvSpPr>
          <p:cNvPr id="3" name="Content Placeholder 2">
            <a:extLst>
              <a:ext uri="{FF2B5EF4-FFF2-40B4-BE49-F238E27FC236}">
                <a16:creationId xmlns:a16="http://schemas.microsoft.com/office/drawing/2014/main" id="{4A6D4A53-CE15-DFD8-82C0-9D1BD0E78824}"/>
              </a:ext>
            </a:extLst>
          </p:cNvPr>
          <p:cNvSpPr>
            <a:spLocks noGrp="1"/>
          </p:cNvSpPr>
          <p:nvPr>
            <p:ph sz="quarter" idx="12"/>
          </p:nvPr>
        </p:nvSpPr>
        <p:spPr>
          <a:xfrm>
            <a:off x="914399" y="2039111"/>
            <a:ext cx="6191480" cy="4444976"/>
          </a:xfrm>
        </p:spPr>
        <p:txBody>
          <a:bodyPr vert="horz" lIns="91440" tIns="45720" rIns="91440" bIns="45720" rtlCol="0" anchor="t">
            <a:normAutofit/>
          </a:bodyPr>
          <a:lstStyle/>
          <a:p>
            <a:pPr marL="342900" indent="-342900">
              <a:buChar char="•"/>
            </a:pPr>
            <a:r>
              <a:rPr lang="en-GB" sz="2400" baseline="30000" dirty="0"/>
              <a:t>Potential barriers when using cross-curricular in education, as they imply how cross-curricular planning is more time consuming (Sphero Team, 2023).</a:t>
            </a:r>
            <a:endParaRPr lang="en-US" sz="2400" dirty="0"/>
          </a:p>
          <a:p>
            <a:pPr marL="342900" indent="-342900">
              <a:buChar char="•"/>
            </a:pPr>
            <a:r>
              <a:rPr lang="en-GB" sz="2400" baseline="30000" dirty="0"/>
              <a:t>Another barrier is, that it can be more difficult to assess learners progress compared to the old curriculum of teaching subjects separately Sphero Team, (2023) . </a:t>
            </a:r>
          </a:p>
          <a:p>
            <a:pPr marL="342900" indent="-342900">
              <a:buChar char="•"/>
            </a:pPr>
            <a:r>
              <a:rPr lang="en-GB" sz="2400" baseline="30000" dirty="0"/>
              <a:t>(CSCJES, 2016) considers how teachers need to have an effective approach to their pedagogy to support the curriculum. </a:t>
            </a:r>
          </a:p>
          <a:p>
            <a:pPr marL="342900" indent="-342900">
              <a:buChar char="•"/>
            </a:pPr>
            <a:r>
              <a:rPr lang="en-GB" sz="2400" baseline="30000" dirty="0"/>
              <a:t>Husbands and Pearce, (2012) adds how, by explaining practitioners need to think about long term learning outcomes rather than just short term. </a:t>
            </a:r>
          </a:p>
        </p:txBody>
      </p:sp>
      <p:pic>
        <p:nvPicPr>
          <p:cNvPr id="5" name="Picture 4" descr="A person standing in a maze&#10;&#10;AI-generated content may be incorrect.">
            <a:extLst>
              <a:ext uri="{FF2B5EF4-FFF2-40B4-BE49-F238E27FC236}">
                <a16:creationId xmlns:a16="http://schemas.microsoft.com/office/drawing/2014/main" id="{87E59EF1-BD60-B797-F1CE-D875C4FAD2BC}"/>
              </a:ext>
            </a:extLst>
          </p:cNvPr>
          <p:cNvPicPr>
            <a:picLocks noChangeAspect="1"/>
          </p:cNvPicPr>
          <p:nvPr/>
        </p:nvPicPr>
        <p:blipFill>
          <a:blip r:embed="rId2"/>
          <a:srcRect l="30658" r="26983"/>
          <a:stretch>
            <a:fillRect/>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4" name="Slide Number Placeholder 3">
            <a:extLst>
              <a:ext uri="{FF2B5EF4-FFF2-40B4-BE49-F238E27FC236}">
                <a16:creationId xmlns:a16="http://schemas.microsoft.com/office/drawing/2014/main" id="{AC022AA3-54D7-780A-8FA8-32C7F3E3B92A}"/>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22</a:t>
            </a:fld>
            <a:endParaRPr lang="en-US"/>
          </a:p>
        </p:txBody>
      </p:sp>
      <p:sp>
        <p:nvSpPr>
          <p:cNvPr id="6" name="TextBox 5">
            <a:extLst>
              <a:ext uri="{FF2B5EF4-FFF2-40B4-BE49-F238E27FC236}">
                <a16:creationId xmlns:a16="http://schemas.microsoft.com/office/drawing/2014/main" id="{DCB9BAE2-2B00-CD48-B902-1CE3BEAA355C}"/>
              </a:ext>
            </a:extLst>
          </p:cNvPr>
          <p:cNvSpPr txBox="1"/>
          <p:nvPr/>
        </p:nvSpPr>
        <p:spPr>
          <a:xfrm>
            <a:off x="9775725" y="6490214"/>
            <a:ext cx="241227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ea typeface="+mn-lt"/>
                <a:cs typeface="+mn-lt"/>
              </a:rPr>
              <a:t>Pathak, (2023)</a:t>
            </a:r>
            <a:endParaRPr lang="en-US" dirty="0"/>
          </a:p>
        </p:txBody>
      </p:sp>
    </p:spTree>
    <p:extLst>
      <p:ext uri="{BB962C8B-B14F-4D97-AF65-F5344CB8AC3E}">
        <p14:creationId xmlns:p14="http://schemas.microsoft.com/office/powerpoint/2010/main" val="6938964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FBAFE-8626-B6D9-7E18-9D1C5576FADC}"/>
              </a:ext>
            </a:extLst>
          </p:cNvPr>
          <p:cNvSpPr>
            <a:spLocks noGrp="1"/>
          </p:cNvSpPr>
          <p:nvPr>
            <p:ph type="title"/>
          </p:nvPr>
        </p:nvSpPr>
        <p:spPr>
          <a:xfrm>
            <a:off x="285307" y="161260"/>
            <a:ext cx="10360152" cy="914400"/>
          </a:xfrm>
        </p:spPr>
        <p:txBody>
          <a:bodyPr anchor="b">
            <a:normAutofit/>
          </a:bodyPr>
          <a:lstStyle/>
          <a:p>
            <a:r>
              <a:rPr lang="en-GB" b="1" baseline="30000"/>
              <a:t>Engaging students with active learning and appropriate pedagogy</a:t>
            </a:r>
            <a:endParaRPr lang="en-US"/>
          </a:p>
        </p:txBody>
      </p:sp>
      <p:sp>
        <p:nvSpPr>
          <p:cNvPr id="3" name="Content Placeholder 2">
            <a:extLst>
              <a:ext uri="{FF2B5EF4-FFF2-40B4-BE49-F238E27FC236}">
                <a16:creationId xmlns:a16="http://schemas.microsoft.com/office/drawing/2014/main" id="{DCA30090-FA64-8535-7747-B0CD5DE45001}"/>
              </a:ext>
            </a:extLst>
          </p:cNvPr>
          <p:cNvSpPr>
            <a:spLocks noGrp="1"/>
          </p:cNvSpPr>
          <p:nvPr>
            <p:ph sz="quarter" idx="13"/>
          </p:nvPr>
        </p:nvSpPr>
        <p:spPr>
          <a:xfrm>
            <a:off x="214422" y="1099902"/>
            <a:ext cx="6729984" cy="3840480"/>
          </a:xfrm>
        </p:spPr>
        <p:txBody>
          <a:bodyPr vert="horz" lIns="91440" tIns="45720" rIns="91440" bIns="45720" rtlCol="0" anchor="t">
            <a:normAutofit/>
          </a:bodyPr>
          <a:lstStyle/>
          <a:p>
            <a:pPr marL="285750" indent="-285750">
              <a:buChar char="•"/>
            </a:pPr>
            <a:r>
              <a:rPr lang="en-GB" baseline="30000" dirty="0"/>
              <a:t>When, creating a pedogeological approach it is important to consider, the four purposes as all learners must be able to realise the four purposes and implement them into their learning (Welsh Government ,2023).</a:t>
            </a:r>
          </a:p>
          <a:p>
            <a:pPr marL="342900" indent="-342900">
              <a:buChar char="•"/>
            </a:pPr>
            <a:r>
              <a:rPr lang="en-GB" baseline="30000" dirty="0"/>
              <a:t>Husbands and Pearce, (2012) highlights, that a successful pedagogy that encourages active learning means to adapt a range of techniques into teaching methods. </a:t>
            </a:r>
          </a:p>
          <a:p>
            <a:pPr marL="342900" indent="-342900">
              <a:buChar char="•"/>
            </a:pPr>
            <a:r>
              <a:rPr lang="en-GB" baseline="30000" dirty="0"/>
              <a:t>When, establishing a beneficial pedagogy, it is important to ensure that all learners are motivated to learn (learners CER, n.d.).</a:t>
            </a:r>
          </a:p>
          <a:p>
            <a:pPr marL="342900" indent="-342900">
              <a:buChar char="•"/>
            </a:pPr>
            <a:r>
              <a:rPr lang="en-GB" baseline="30000" dirty="0"/>
              <a:t>This can be done by, building strong relationships with learners, establishing and setting clear goals and expectations within the classroom. This can help support engaged learners CER, (n.d.).</a:t>
            </a:r>
            <a:endParaRPr lang="en-GB"/>
          </a:p>
          <a:p>
            <a:pPr marL="342900" indent="-342900">
              <a:buChar char="•"/>
            </a:pPr>
            <a:r>
              <a:rPr lang="en-GB" baseline="30000" dirty="0"/>
              <a:t>(Adams, 2024) adds that active learning is ensuring learners are fully engaged with their learning. </a:t>
            </a:r>
          </a:p>
          <a:p>
            <a:pPr marL="342900" indent="-342900">
              <a:buChar char="•"/>
            </a:pPr>
            <a:r>
              <a:rPr lang="en-GB" baseline="30000" dirty="0"/>
              <a:t>A practitioners, pedagogy can affect engagement as learners will not be active in their learning. </a:t>
            </a:r>
          </a:p>
        </p:txBody>
      </p:sp>
      <p:pic>
        <p:nvPicPr>
          <p:cNvPr id="6" name="Picture Placeholder 5" descr="A pile of wooden blocks with letters on them&#10;&#10;AI-generated content may be incorrect.">
            <a:extLst>
              <a:ext uri="{FF2B5EF4-FFF2-40B4-BE49-F238E27FC236}">
                <a16:creationId xmlns:a16="http://schemas.microsoft.com/office/drawing/2014/main" id="{0E5398B6-56CB-12F3-A39B-76F9254878B4}"/>
              </a:ext>
            </a:extLst>
          </p:cNvPr>
          <p:cNvPicPr>
            <a:picLocks noGrp="1" noChangeAspect="1"/>
          </p:cNvPicPr>
          <p:nvPr>
            <p:ph sz="quarter" idx="12"/>
          </p:nvPr>
        </p:nvPicPr>
        <p:blipFill>
          <a:blip r:embed="rId2"/>
          <a:stretch/>
        </p:blipFill>
        <p:spPr>
          <a:xfrm>
            <a:off x="6943891" y="996977"/>
            <a:ext cx="5246033" cy="4276701"/>
          </a:xfrm>
          <a:noFill/>
        </p:spPr>
      </p:pic>
      <p:sp>
        <p:nvSpPr>
          <p:cNvPr id="5" name="Slide Number Placeholder 4">
            <a:extLst>
              <a:ext uri="{FF2B5EF4-FFF2-40B4-BE49-F238E27FC236}">
                <a16:creationId xmlns:a16="http://schemas.microsoft.com/office/drawing/2014/main" id="{4CE65EE1-E862-060E-A56A-06FB80991276}"/>
              </a:ext>
            </a:extLst>
          </p:cNvPr>
          <p:cNvSpPr>
            <a:spLocks noGrp="1"/>
          </p:cNvSpPr>
          <p:nvPr>
            <p:ph type="sldNum" sz="quarter" idx="4"/>
          </p:nvPr>
        </p:nvSpPr>
        <p:spPr>
          <a:xfrm>
            <a:off x="11353800" y="5879804"/>
            <a:ext cx="661416" cy="895899"/>
          </a:xfrm>
        </p:spPr>
        <p:txBody>
          <a:bodyPr anchor="ctr">
            <a:normAutofit/>
          </a:bodyPr>
          <a:lstStyle/>
          <a:p>
            <a:pPr>
              <a:spcAft>
                <a:spcPts val="600"/>
              </a:spcAft>
            </a:pPr>
            <a:fld id="{58FB4751-880F-D840-AAA9-3A15815CC996}" type="slidenum">
              <a:rPr lang="en-US" smtClean="0"/>
              <a:pPr>
                <a:spcAft>
                  <a:spcPts val="600"/>
                </a:spcAft>
              </a:pPr>
              <a:t>23</a:t>
            </a:fld>
            <a:endParaRPr lang="en-US"/>
          </a:p>
        </p:txBody>
      </p:sp>
      <p:sp>
        <p:nvSpPr>
          <p:cNvPr id="7" name="TextBox 6">
            <a:extLst>
              <a:ext uri="{FF2B5EF4-FFF2-40B4-BE49-F238E27FC236}">
                <a16:creationId xmlns:a16="http://schemas.microsoft.com/office/drawing/2014/main" id="{3F9FCDC6-D4A8-89AE-2844-0DE3058BF1C2}"/>
              </a:ext>
            </a:extLst>
          </p:cNvPr>
          <p:cNvSpPr txBox="1"/>
          <p:nvPr/>
        </p:nvSpPr>
        <p:spPr>
          <a:xfrm>
            <a:off x="9094734" y="5337847"/>
            <a:ext cx="2516777"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Dr Fiona Aubrey-Smith, (2023)</a:t>
            </a:r>
            <a:endParaRPr lang="en-US" dirty="0"/>
          </a:p>
        </p:txBody>
      </p:sp>
    </p:spTree>
    <p:extLst>
      <p:ext uri="{BB962C8B-B14F-4D97-AF65-F5344CB8AC3E}">
        <p14:creationId xmlns:p14="http://schemas.microsoft.com/office/powerpoint/2010/main" val="62290342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786837-F4C7-8959-C30E-3D5052285F47}"/>
              </a:ext>
            </a:extLst>
          </p:cNvPr>
          <p:cNvSpPr>
            <a:spLocks noGrp="1"/>
          </p:cNvSpPr>
          <p:nvPr>
            <p:ph type="title"/>
          </p:nvPr>
        </p:nvSpPr>
        <p:spPr/>
        <p:txBody>
          <a:bodyPr/>
          <a:lstStyle/>
          <a:p>
            <a:r>
              <a:rPr lang="en-GB" dirty="0"/>
              <a:t>Jean Piaget</a:t>
            </a:r>
          </a:p>
        </p:txBody>
      </p:sp>
      <p:pic>
        <p:nvPicPr>
          <p:cNvPr id="6" name="Content Placeholder 5" descr="A poster with a diagram of different stages of development&#10;&#10;AI-generated content may be incorrect.">
            <a:extLst>
              <a:ext uri="{FF2B5EF4-FFF2-40B4-BE49-F238E27FC236}">
                <a16:creationId xmlns:a16="http://schemas.microsoft.com/office/drawing/2014/main" id="{D42C33D5-442A-2430-7C23-942256BFD16B}"/>
              </a:ext>
            </a:extLst>
          </p:cNvPr>
          <p:cNvPicPr>
            <a:picLocks noGrp="1" noChangeAspect="1"/>
          </p:cNvPicPr>
          <p:nvPr>
            <p:ph sz="quarter" idx="13"/>
          </p:nvPr>
        </p:nvPicPr>
        <p:blipFill>
          <a:blip r:embed="rId2"/>
          <a:stretch>
            <a:fillRect/>
          </a:stretch>
        </p:blipFill>
        <p:spPr>
          <a:xfrm>
            <a:off x="914399" y="2334239"/>
            <a:ext cx="6729984" cy="3250224"/>
          </a:xfrm>
        </p:spPr>
      </p:pic>
      <p:pic>
        <p:nvPicPr>
          <p:cNvPr id="8" name="Content Placeholder 7" descr="A person wearing glasses and a suit&#10;&#10;AI-generated content may be incorrect.">
            <a:extLst>
              <a:ext uri="{FF2B5EF4-FFF2-40B4-BE49-F238E27FC236}">
                <a16:creationId xmlns:a16="http://schemas.microsoft.com/office/drawing/2014/main" id="{8D134699-1FC3-6E88-3BF9-D4D2C4119C2B}"/>
              </a:ext>
            </a:extLst>
          </p:cNvPr>
          <p:cNvPicPr>
            <a:picLocks noGrp="1" noChangeAspect="1"/>
          </p:cNvPicPr>
          <p:nvPr>
            <p:ph sz="quarter" idx="12"/>
          </p:nvPr>
        </p:nvPicPr>
        <p:blipFill>
          <a:blip r:embed="rId3"/>
          <a:stretch>
            <a:fillRect/>
          </a:stretch>
        </p:blipFill>
        <p:spPr>
          <a:xfrm>
            <a:off x="9852216" y="-1388"/>
            <a:ext cx="2335617" cy="2490012"/>
          </a:xfrm>
        </p:spPr>
      </p:pic>
      <p:sp>
        <p:nvSpPr>
          <p:cNvPr id="5" name="Slide Number Placeholder 4">
            <a:extLst>
              <a:ext uri="{FF2B5EF4-FFF2-40B4-BE49-F238E27FC236}">
                <a16:creationId xmlns:a16="http://schemas.microsoft.com/office/drawing/2014/main" id="{FC01E325-E8ED-517A-BCA0-D9510F9482D4}"/>
              </a:ext>
            </a:extLst>
          </p:cNvPr>
          <p:cNvSpPr>
            <a:spLocks noGrp="1"/>
          </p:cNvSpPr>
          <p:nvPr>
            <p:ph type="sldNum" sz="quarter" idx="4"/>
          </p:nvPr>
        </p:nvSpPr>
        <p:spPr/>
        <p:txBody>
          <a:bodyPr/>
          <a:lstStyle/>
          <a:p>
            <a:fld id="{58FB4751-880F-D840-AAA9-3A15815CC996}" type="slidenum">
              <a:rPr lang="en-US" smtClean="0"/>
              <a:pPr/>
              <a:t>24</a:t>
            </a:fld>
            <a:endParaRPr lang="en-US" dirty="0"/>
          </a:p>
        </p:txBody>
      </p:sp>
      <p:sp>
        <p:nvSpPr>
          <p:cNvPr id="7" name="TextBox 6">
            <a:extLst>
              <a:ext uri="{FF2B5EF4-FFF2-40B4-BE49-F238E27FC236}">
                <a16:creationId xmlns:a16="http://schemas.microsoft.com/office/drawing/2014/main" id="{EE9E0837-BCEC-1AF8-4C25-A9C4B5D618AF}"/>
              </a:ext>
            </a:extLst>
          </p:cNvPr>
          <p:cNvSpPr txBox="1"/>
          <p:nvPr/>
        </p:nvSpPr>
        <p:spPr>
          <a:xfrm>
            <a:off x="1271451" y="5869577"/>
            <a:ext cx="1384662"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McLeod, (2025)</a:t>
            </a:r>
            <a:endParaRPr lang="en-US" dirty="0"/>
          </a:p>
        </p:txBody>
      </p:sp>
      <p:sp>
        <p:nvSpPr>
          <p:cNvPr id="9" name="TextBox 8">
            <a:extLst>
              <a:ext uri="{FF2B5EF4-FFF2-40B4-BE49-F238E27FC236}">
                <a16:creationId xmlns:a16="http://schemas.microsoft.com/office/drawing/2014/main" id="{5A36E4D0-D32B-D141-D7C1-248588883DFA}"/>
              </a:ext>
            </a:extLst>
          </p:cNvPr>
          <p:cNvSpPr txBox="1"/>
          <p:nvPr/>
        </p:nvSpPr>
        <p:spPr>
          <a:xfrm>
            <a:off x="8962740" y="2024"/>
            <a:ext cx="131499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err="1">
                <a:ea typeface="+mn-lt"/>
                <a:cs typeface="+mn-lt"/>
              </a:rPr>
              <a:t>Celinska</a:t>
            </a:r>
            <a:r>
              <a:rPr lang="en-GB" dirty="0">
                <a:ea typeface="+mn-lt"/>
                <a:cs typeface="+mn-lt"/>
              </a:rPr>
              <a:t>, (2025)</a:t>
            </a:r>
            <a:endParaRPr lang="en-US" dirty="0"/>
          </a:p>
        </p:txBody>
      </p:sp>
      <p:sp>
        <p:nvSpPr>
          <p:cNvPr id="10" name="TextBox 9">
            <a:extLst>
              <a:ext uri="{FF2B5EF4-FFF2-40B4-BE49-F238E27FC236}">
                <a16:creationId xmlns:a16="http://schemas.microsoft.com/office/drawing/2014/main" id="{C8273957-4E15-288C-08E3-52FE5F0B10A7}"/>
              </a:ext>
            </a:extLst>
          </p:cNvPr>
          <p:cNvSpPr txBox="1"/>
          <p:nvPr/>
        </p:nvSpPr>
        <p:spPr>
          <a:xfrm>
            <a:off x="7915535" y="2490646"/>
            <a:ext cx="4183658" cy="3282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nSpc>
                <a:spcPct val="90000"/>
              </a:lnSpc>
              <a:spcBef>
                <a:spcPts val="1000"/>
              </a:spcBef>
              <a:buFont typeface="Arial"/>
              <a:buChar char="•"/>
            </a:pPr>
            <a:r>
              <a:rPr lang="en-GB" sz="2000" baseline="30000" dirty="0">
                <a:solidFill>
                  <a:srgbClr val="000000"/>
                </a:solidFill>
                <a:latin typeface="Arial"/>
                <a:cs typeface="Arial"/>
              </a:rPr>
              <a:t>Piaget’s constructivist theory supports the idea of active learning (O’Donovan, 2021).</a:t>
            </a:r>
          </a:p>
          <a:p>
            <a:pPr marL="285750" indent="-285750">
              <a:lnSpc>
                <a:spcPct val="90000"/>
              </a:lnSpc>
              <a:spcBef>
                <a:spcPts val="1000"/>
              </a:spcBef>
              <a:buFont typeface="Arial"/>
              <a:buChar char="•"/>
            </a:pPr>
            <a:r>
              <a:rPr lang="en-GB" sz="2000" baseline="30000" dirty="0">
                <a:solidFill>
                  <a:srgbClr val="000000"/>
                </a:solidFill>
                <a:latin typeface="Arial"/>
                <a:cs typeface="Arial"/>
              </a:rPr>
              <a:t> Piaget claims that people learn through a mental organisation. </a:t>
            </a:r>
            <a:endParaRPr lang="en-US" sz="1500" dirty="0">
              <a:solidFill>
                <a:srgbClr val="000000"/>
              </a:solidFill>
              <a:latin typeface="Arial"/>
              <a:cs typeface="Arial"/>
            </a:endParaRPr>
          </a:p>
          <a:p>
            <a:pPr marL="285750" indent="-285750">
              <a:lnSpc>
                <a:spcPct val="90000"/>
              </a:lnSpc>
              <a:spcBef>
                <a:spcPts val="1000"/>
              </a:spcBef>
              <a:buFont typeface="Arial"/>
              <a:buChar char="•"/>
            </a:pPr>
            <a:r>
              <a:rPr lang="en-GB" sz="2000" baseline="30000" dirty="0">
                <a:solidFill>
                  <a:srgbClr val="000000"/>
                </a:solidFill>
                <a:latin typeface="Arial"/>
                <a:cs typeface="Arial"/>
              </a:rPr>
              <a:t>His theory suggests that children’s thinking will develop in four stages.</a:t>
            </a:r>
            <a:endParaRPr lang="en-US" sz="1500" dirty="0">
              <a:solidFill>
                <a:srgbClr val="000000"/>
              </a:solidFill>
              <a:latin typeface="Arial"/>
              <a:cs typeface="Arial"/>
            </a:endParaRPr>
          </a:p>
          <a:p>
            <a:pPr marL="285750" indent="-285750">
              <a:lnSpc>
                <a:spcPct val="90000"/>
              </a:lnSpc>
              <a:spcBef>
                <a:spcPts val="1000"/>
              </a:spcBef>
              <a:buFont typeface="Arial"/>
              <a:buChar char="•"/>
            </a:pPr>
            <a:r>
              <a:rPr lang="en-GB" sz="2000" baseline="30000" dirty="0">
                <a:solidFill>
                  <a:srgbClr val="000000"/>
                </a:solidFill>
                <a:latin typeface="Arial"/>
                <a:cs typeface="Arial"/>
              </a:rPr>
              <a:t> As children move through these thinking stages, they will be able to develop an understanding of the world in a more complex way.</a:t>
            </a:r>
            <a:endParaRPr lang="en-US" sz="1500">
              <a:solidFill>
                <a:srgbClr val="000000"/>
              </a:solidFill>
              <a:latin typeface="Arial"/>
              <a:cs typeface="Arial"/>
            </a:endParaRPr>
          </a:p>
          <a:p>
            <a:pPr marL="285750" indent="-285750">
              <a:lnSpc>
                <a:spcPct val="90000"/>
              </a:lnSpc>
              <a:spcBef>
                <a:spcPts val="1000"/>
              </a:spcBef>
              <a:buFont typeface="Arial"/>
              <a:buChar char="•"/>
            </a:pPr>
            <a:r>
              <a:rPr lang="en-GB" sz="2000" baseline="30000" dirty="0">
                <a:solidFill>
                  <a:srgbClr val="000000"/>
                </a:solidFill>
                <a:latin typeface="Arial"/>
                <a:cs typeface="Arial"/>
              </a:rPr>
              <a:t> Welsh Government (2023) highlights, that by employing a range of pedogeological principles into the curriculum learners can be engaged students. </a:t>
            </a:r>
            <a:endParaRPr lang="en-GB" sz="1500" baseline="30000" dirty="0">
              <a:solidFill>
                <a:srgbClr val="000000"/>
              </a:solidFill>
              <a:latin typeface="Arial"/>
              <a:cs typeface="Arial"/>
            </a:endParaRPr>
          </a:p>
        </p:txBody>
      </p:sp>
    </p:spTree>
    <p:extLst>
      <p:ext uri="{BB962C8B-B14F-4D97-AF65-F5344CB8AC3E}">
        <p14:creationId xmlns:p14="http://schemas.microsoft.com/office/powerpoint/2010/main" val="28114849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C1D8479-8835-796F-D23F-D4A28E1E01E0}"/>
              </a:ext>
            </a:extLst>
          </p:cNvPr>
          <p:cNvSpPr>
            <a:spLocks noGrp="1"/>
          </p:cNvSpPr>
          <p:nvPr>
            <p:ph type="sldNum" sz="quarter" idx="4"/>
          </p:nvPr>
        </p:nvSpPr>
        <p:spPr/>
        <p:txBody>
          <a:bodyPr/>
          <a:lstStyle/>
          <a:p>
            <a:fld id="{58FB4751-880F-D840-AAA9-3A15815CC996}" type="slidenum">
              <a:rPr lang="en-US" smtClean="0"/>
              <a:pPr/>
              <a:t>25</a:t>
            </a:fld>
            <a:endParaRPr lang="en-US" dirty="0"/>
          </a:p>
        </p:txBody>
      </p:sp>
      <p:sp>
        <p:nvSpPr>
          <p:cNvPr id="3" name="TextBox 2">
            <a:extLst>
              <a:ext uri="{FF2B5EF4-FFF2-40B4-BE49-F238E27FC236}">
                <a16:creationId xmlns:a16="http://schemas.microsoft.com/office/drawing/2014/main" id="{D8E24B56-8452-6297-A470-53915E60FB7F}"/>
              </a:ext>
            </a:extLst>
          </p:cNvPr>
          <p:cNvSpPr txBox="1"/>
          <p:nvPr/>
        </p:nvSpPr>
        <p:spPr>
          <a:xfrm>
            <a:off x="365759" y="278673"/>
            <a:ext cx="3344091" cy="12464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Sagona Book"/>
              </a:rPr>
              <a:t>How I incorporated this strand into my practice</a:t>
            </a:r>
            <a:endParaRPr lang="en-US" dirty="0"/>
          </a:p>
        </p:txBody>
      </p:sp>
      <p:pic>
        <p:nvPicPr>
          <p:cNvPr id="4" name="Picture 3" descr="A screen shot of a computer&#10;&#10;AI-generated content may be incorrect.">
            <a:extLst>
              <a:ext uri="{FF2B5EF4-FFF2-40B4-BE49-F238E27FC236}">
                <a16:creationId xmlns:a16="http://schemas.microsoft.com/office/drawing/2014/main" id="{809AA3C9-E86A-4C3D-755B-669F7BE06C6D}"/>
              </a:ext>
            </a:extLst>
          </p:cNvPr>
          <p:cNvPicPr>
            <a:picLocks noChangeAspect="1"/>
          </p:cNvPicPr>
          <p:nvPr/>
        </p:nvPicPr>
        <p:blipFill>
          <a:blip r:embed="rId2"/>
          <a:stretch>
            <a:fillRect/>
          </a:stretch>
        </p:blipFill>
        <p:spPr>
          <a:xfrm>
            <a:off x="7335912" y="277333"/>
            <a:ext cx="4519945" cy="2617382"/>
          </a:xfrm>
          <a:prstGeom prst="rect">
            <a:avLst/>
          </a:prstGeom>
        </p:spPr>
      </p:pic>
      <p:pic>
        <p:nvPicPr>
          <p:cNvPr id="5" name="Picture 4">
            <a:extLst>
              <a:ext uri="{FF2B5EF4-FFF2-40B4-BE49-F238E27FC236}">
                <a16:creationId xmlns:a16="http://schemas.microsoft.com/office/drawing/2014/main" id="{9F3D1694-3252-A7C3-F829-528CD7106614}"/>
              </a:ext>
            </a:extLst>
          </p:cNvPr>
          <p:cNvPicPr>
            <a:picLocks noChangeAspect="1"/>
          </p:cNvPicPr>
          <p:nvPr/>
        </p:nvPicPr>
        <p:blipFill>
          <a:blip r:embed="rId3"/>
          <a:stretch>
            <a:fillRect/>
          </a:stretch>
        </p:blipFill>
        <p:spPr>
          <a:xfrm>
            <a:off x="7330205" y="2893585"/>
            <a:ext cx="4519316" cy="2478738"/>
          </a:xfrm>
          <a:prstGeom prst="rect">
            <a:avLst/>
          </a:prstGeom>
        </p:spPr>
      </p:pic>
      <p:pic>
        <p:nvPicPr>
          <p:cNvPr id="6" name="Picture 5" descr="A screen shot of a lesson&#10;&#10;AI-generated content may be incorrect.">
            <a:extLst>
              <a:ext uri="{FF2B5EF4-FFF2-40B4-BE49-F238E27FC236}">
                <a16:creationId xmlns:a16="http://schemas.microsoft.com/office/drawing/2014/main" id="{B2D8E180-C3B1-4357-3F21-95F619A011C9}"/>
              </a:ext>
            </a:extLst>
          </p:cNvPr>
          <p:cNvPicPr>
            <a:picLocks noChangeAspect="1"/>
          </p:cNvPicPr>
          <p:nvPr/>
        </p:nvPicPr>
        <p:blipFill>
          <a:blip r:embed="rId4"/>
          <a:stretch>
            <a:fillRect/>
          </a:stretch>
        </p:blipFill>
        <p:spPr>
          <a:xfrm>
            <a:off x="369038" y="1529095"/>
            <a:ext cx="3825063" cy="2736555"/>
          </a:xfrm>
          <a:prstGeom prst="rect">
            <a:avLst/>
          </a:prstGeom>
        </p:spPr>
      </p:pic>
      <p:pic>
        <p:nvPicPr>
          <p:cNvPr id="7" name="Picture 6" descr="A white paper with black text&#10;&#10;AI-generated content may be incorrect.">
            <a:extLst>
              <a:ext uri="{FF2B5EF4-FFF2-40B4-BE49-F238E27FC236}">
                <a16:creationId xmlns:a16="http://schemas.microsoft.com/office/drawing/2014/main" id="{1F5C8F32-1C7C-0400-A41F-B804C00C0695}"/>
              </a:ext>
            </a:extLst>
          </p:cNvPr>
          <p:cNvPicPr>
            <a:picLocks noChangeAspect="1"/>
          </p:cNvPicPr>
          <p:nvPr/>
        </p:nvPicPr>
        <p:blipFill>
          <a:blip r:embed="rId5"/>
          <a:stretch>
            <a:fillRect/>
          </a:stretch>
        </p:blipFill>
        <p:spPr>
          <a:xfrm>
            <a:off x="367708" y="4256013"/>
            <a:ext cx="3818861" cy="2510392"/>
          </a:xfrm>
          <a:prstGeom prst="rect">
            <a:avLst/>
          </a:prstGeom>
        </p:spPr>
      </p:pic>
      <p:sp>
        <p:nvSpPr>
          <p:cNvPr id="8" name="TextBox 7">
            <a:extLst>
              <a:ext uri="{FF2B5EF4-FFF2-40B4-BE49-F238E27FC236}">
                <a16:creationId xmlns:a16="http://schemas.microsoft.com/office/drawing/2014/main" id="{5B651711-6456-A828-57EA-460BD7466EF4}"/>
              </a:ext>
            </a:extLst>
          </p:cNvPr>
          <p:cNvSpPr txBox="1"/>
          <p:nvPr/>
        </p:nvSpPr>
        <p:spPr>
          <a:xfrm>
            <a:off x="4587630" y="2102338"/>
            <a:ext cx="2344615"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These lesson plans are examples of how I made lessons different and engaging while still adapting cross-curricular connections and general learning throughout lessons.</a:t>
            </a:r>
          </a:p>
        </p:txBody>
      </p:sp>
      <p:pic>
        <p:nvPicPr>
          <p:cNvPr id="9" name="Picture 8">
            <a:extLst>
              <a:ext uri="{FF2B5EF4-FFF2-40B4-BE49-F238E27FC236}">
                <a16:creationId xmlns:a16="http://schemas.microsoft.com/office/drawing/2014/main" id="{74C2A62B-DF39-7B75-5610-BA4BD5712926}"/>
              </a:ext>
            </a:extLst>
          </p:cNvPr>
          <p:cNvPicPr>
            <a:picLocks noChangeAspect="1"/>
          </p:cNvPicPr>
          <p:nvPr/>
        </p:nvPicPr>
        <p:blipFill>
          <a:blip r:embed="rId6"/>
          <a:stretch>
            <a:fillRect/>
          </a:stretch>
        </p:blipFill>
        <p:spPr>
          <a:xfrm>
            <a:off x="4249147" y="5517743"/>
            <a:ext cx="7858125" cy="447675"/>
          </a:xfrm>
          <a:prstGeom prst="rect">
            <a:avLst/>
          </a:prstGeom>
        </p:spPr>
      </p:pic>
    </p:spTree>
    <p:extLst>
      <p:ext uri="{BB962C8B-B14F-4D97-AF65-F5344CB8AC3E}">
        <p14:creationId xmlns:p14="http://schemas.microsoft.com/office/powerpoint/2010/main" val="355608095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0F7DC24-8526-B290-4D80-BD6D318B7BE0}"/>
              </a:ext>
            </a:extLst>
          </p:cNvPr>
          <p:cNvSpPr>
            <a:spLocks noGrp="1"/>
          </p:cNvSpPr>
          <p:nvPr>
            <p:ph type="sldNum" sz="quarter" idx="4"/>
          </p:nvPr>
        </p:nvSpPr>
        <p:spPr/>
        <p:txBody>
          <a:bodyPr/>
          <a:lstStyle/>
          <a:p>
            <a:fld id="{58FB4751-880F-D840-AAA9-3A15815CC996}" type="slidenum">
              <a:rPr lang="en-US" smtClean="0"/>
              <a:pPr/>
              <a:t>26</a:t>
            </a:fld>
            <a:endParaRPr lang="en-US" dirty="0"/>
          </a:p>
        </p:txBody>
      </p:sp>
      <p:sp>
        <p:nvSpPr>
          <p:cNvPr id="3" name="TextBox 2">
            <a:extLst>
              <a:ext uri="{FF2B5EF4-FFF2-40B4-BE49-F238E27FC236}">
                <a16:creationId xmlns:a16="http://schemas.microsoft.com/office/drawing/2014/main" id="{03A04FA8-EB0B-EE53-3265-4DE8858049EC}"/>
              </a:ext>
            </a:extLst>
          </p:cNvPr>
          <p:cNvSpPr txBox="1"/>
          <p:nvPr/>
        </p:nvSpPr>
        <p:spPr>
          <a:xfrm>
            <a:off x="547076" y="445476"/>
            <a:ext cx="4501661" cy="86177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Sagona Book"/>
              </a:rPr>
              <a:t>How I incorporated this strand into my practice</a:t>
            </a:r>
            <a:endParaRPr lang="en-US" dirty="0"/>
          </a:p>
        </p:txBody>
      </p:sp>
      <p:pic>
        <p:nvPicPr>
          <p:cNvPr id="4" name="Picture 3" descr="Black text on a white background&#10;&#10;AI-generated content may be incorrect.">
            <a:extLst>
              <a:ext uri="{FF2B5EF4-FFF2-40B4-BE49-F238E27FC236}">
                <a16:creationId xmlns:a16="http://schemas.microsoft.com/office/drawing/2014/main" id="{B590199E-DEF0-8B78-2EB5-E1ED53BFD909}"/>
              </a:ext>
            </a:extLst>
          </p:cNvPr>
          <p:cNvPicPr>
            <a:picLocks noChangeAspect="1"/>
          </p:cNvPicPr>
          <p:nvPr/>
        </p:nvPicPr>
        <p:blipFill>
          <a:blip r:embed="rId2"/>
          <a:stretch>
            <a:fillRect/>
          </a:stretch>
        </p:blipFill>
        <p:spPr>
          <a:xfrm>
            <a:off x="3757058" y="3834809"/>
            <a:ext cx="7867650" cy="1066800"/>
          </a:xfrm>
          <a:prstGeom prst="rect">
            <a:avLst/>
          </a:prstGeom>
        </p:spPr>
      </p:pic>
      <p:pic>
        <p:nvPicPr>
          <p:cNvPr id="5" name="Picture 4" descr="A black text on a white background&#10;&#10;AI-generated content may be incorrect.">
            <a:extLst>
              <a:ext uri="{FF2B5EF4-FFF2-40B4-BE49-F238E27FC236}">
                <a16:creationId xmlns:a16="http://schemas.microsoft.com/office/drawing/2014/main" id="{6A235E05-BC48-C162-E715-E2511769BBCD}"/>
              </a:ext>
            </a:extLst>
          </p:cNvPr>
          <p:cNvPicPr>
            <a:picLocks noChangeAspect="1"/>
          </p:cNvPicPr>
          <p:nvPr/>
        </p:nvPicPr>
        <p:blipFill>
          <a:blip r:embed="rId3"/>
          <a:stretch>
            <a:fillRect/>
          </a:stretch>
        </p:blipFill>
        <p:spPr>
          <a:xfrm>
            <a:off x="6167660" y="303914"/>
            <a:ext cx="5456496" cy="685800"/>
          </a:xfrm>
          <a:prstGeom prst="rect">
            <a:avLst/>
          </a:prstGeom>
        </p:spPr>
      </p:pic>
      <p:pic>
        <p:nvPicPr>
          <p:cNvPr id="7" name="Picture 6" descr="A close up of a text&#10;&#10;AI-generated content may be incorrect.">
            <a:extLst>
              <a:ext uri="{FF2B5EF4-FFF2-40B4-BE49-F238E27FC236}">
                <a16:creationId xmlns:a16="http://schemas.microsoft.com/office/drawing/2014/main" id="{16DEA7E4-5878-D65C-8E37-FC8DF9BA5C28}"/>
              </a:ext>
            </a:extLst>
          </p:cNvPr>
          <p:cNvPicPr>
            <a:picLocks noChangeAspect="1"/>
          </p:cNvPicPr>
          <p:nvPr/>
        </p:nvPicPr>
        <p:blipFill>
          <a:blip r:embed="rId4"/>
          <a:stretch>
            <a:fillRect/>
          </a:stretch>
        </p:blipFill>
        <p:spPr>
          <a:xfrm>
            <a:off x="2797360" y="5183815"/>
            <a:ext cx="7820025" cy="1257300"/>
          </a:xfrm>
          <a:prstGeom prst="rect">
            <a:avLst/>
          </a:prstGeom>
        </p:spPr>
      </p:pic>
      <p:pic>
        <p:nvPicPr>
          <p:cNvPr id="8" name="Picture 7" descr="A drawing of a person&amp;#39;s face&#10;&#10;AI-generated content may be incorrect.">
            <a:extLst>
              <a:ext uri="{FF2B5EF4-FFF2-40B4-BE49-F238E27FC236}">
                <a16:creationId xmlns:a16="http://schemas.microsoft.com/office/drawing/2014/main" id="{D222E0E4-7FF1-A598-59D4-4F021895B235}"/>
              </a:ext>
            </a:extLst>
          </p:cNvPr>
          <p:cNvPicPr>
            <a:picLocks noChangeAspect="1"/>
          </p:cNvPicPr>
          <p:nvPr/>
        </p:nvPicPr>
        <p:blipFill>
          <a:blip r:embed="rId5"/>
          <a:stretch>
            <a:fillRect/>
          </a:stretch>
        </p:blipFill>
        <p:spPr>
          <a:xfrm>
            <a:off x="4877354" y="1311349"/>
            <a:ext cx="1843642" cy="2418907"/>
          </a:xfrm>
          <a:prstGeom prst="rect">
            <a:avLst/>
          </a:prstGeom>
        </p:spPr>
      </p:pic>
      <p:pic>
        <p:nvPicPr>
          <p:cNvPr id="9" name="Picture 8" descr="A child&amp;#39;s drawing of a face&#10;&#10;AI-generated content may be incorrect.">
            <a:extLst>
              <a:ext uri="{FF2B5EF4-FFF2-40B4-BE49-F238E27FC236}">
                <a16:creationId xmlns:a16="http://schemas.microsoft.com/office/drawing/2014/main" id="{5A57C55F-2BCD-191C-40D0-9BC59C17DAD9}"/>
              </a:ext>
            </a:extLst>
          </p:cNvPr>
          <p:cNvPicPr>
            <a:picLocks noChangeAspect="1"/>
          </p:cNvPicPr>
          <p:nvPr/>
        </p:nvPicPr>
        <p:blipFill>
          <a:blip r:embed="rId6"/>
          <a:stretch>
            <a:fillRect/>
          </a:stretch>
        </p:blipFill>
        <p:spPr>
          <a:xfrm>
            <a:off x="2970693" y="1316665"/>
            <a:ext cx="1669755" cy="2425996"/>
          </a:xfrm>
          <a:prstGeom prst="rect">
            <a:avLst/>
          </a:prstGeom>
        </p:spPr>
      </p:pic>
      <p:pic>
        <p:nvPicPr>
          <p:cNvPr id="10" name="Picture 9" descr="A screenshot of a document&#10;&#10;AI-generated content may be incorrect.">
            <a:extLst>
              <a:ext uri="{FF2B5EF4-FFF2-40B4-BE49-F238E27FC236}">
                <a16:creationId xmlns:a16="http://schemas.microsoft.com/office/drawing/2014/main" id="{AE515252-35F7-5500-7F92-DB01E51DAC91}"/>
              </a:ext>
            </a:extLst>
          </p:cNvPr>
          <p:cNvPicPr>
            <a:picLocks noChangeAspect="1"/>
          </p:cNvPicPr>
          <p:nvPr/>
        </p:nvPicPr>
        <p:blipFill>
          <a:blip r:embed="rId7"/>
          <a:stretch>
            <a:fillRect/>
          </a:stretch>
        </p:blipFill>
        <p:spPr>
          <a:xfrm>
            <a:off x="6854012" y="994477"/>
            <a:ext cx="4385045" cy="2609630"/>
          </a:xfrm>
          <a:prstGeom prst="rect">
            <a:avLst/>
          </a:prstGeom>
        </p:spPr>
      </p:pic>
      <p:sp>
        <p:nvSpPr>
          <p:cNvPr id="12" name="TextBox 11">
            <a:extLst>
              <a:ext uri="{FF2B5EF4-FFF2-40B4-BE49-F238E27FC236}">
                <a16:creationId xmlns:a16="http://schemas.microsoft.com/office/drawing/2014/main" id="{D7D14FD8-432A-28CC-4C3B-B109D58602AA}"/>
              </a:ext>
            </a:extLst>
          </p:cNvPr>
          <p:cNvSpPr txBox="1"/>
          <p:nvPr/>
        </p:nvSpPr>
        <p:spPr>
          <a:xfrm>
            <a:off x="602919" y="1427034"/>
            <a:ext cx="2196123"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 added the four purposes into my planning by getting learners to draw a face portrait about what matters to them.</a:t>
            </a:r>
          </a:p>
        </p:txBody>
      </p:sp>
      <p:sp>
        <p:nvSpPr>
          <p:cNvPr id="13" name="TextBox 12">
            <a:extLst>
              <a:ext uri="{FF2B5EF4-FFF2-40B4-BE49-F238E27FC236}">
                <a16:creationId xmlns:a16="http://schemas.microsoft.com/office/drawing/2014/main" id="{6F5C39FC-9723-1CB4-C29B-15DC9F9D1FED}"/>
              </a:ext>
            </a:extLst>
          </p:cNvPr>
          <p:cNvSpPr txBox="1"/>
          <p:nvPr/>
        </p:nvSpPr>
        <p:spPr>
          <a:xfrm>
            <a:off x="206108" y="5022612"/>
            <a:ext cx="2469661"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Through my placement I attended ADDs sessions after school to help enhance my abilities to adapt cross-curricular skills into lessons.</a:t>
            </a:r>
          </a:p>
        </p:txBody>
      </p:sp>
    </p:spTree>
    <p:extLst>
      <p:ext uri="{BB962C8B-B14F-4D97-AF65-F5344CB8AC3E}">
        <p14:creationId xmlns:p14="http://schemas.microsoft.com/office/powerpoint/2010/main" val="24718063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E7E4DB0-114F-DE9F-D828-B33622940C86}"/>
              </a:ext>
            </a:extLst>
          </p:cNvPr>
          <p:cNvSpPr>
            <a:spLocks noGrp="1"/>
          </p:cNvSpPr>
          <p:nvPr>
            <p:ph type="sldNum" sz="quarter" idx="4"/>
          </p:nvPr>
        </p:nvSpPr>
        <p:spPr/>
        <p:txBody>
          <a:bodyPr/>
          <a:lstStyle/>
          <a:p>
            <a:fld id="{58FB4751-880F-D840-AAA9-3A15815CC996}" type="slidenum">
              <a:rPr lang="en-US" smtClean="0"/>
              <a:pPr/>
              <a:t>27</a:t>
            </a:fld>
            <a:endParaRPr lang="en-US" dirty="0"/>
          </a:p>
        </p:txBody>
      </p:sp>
      <p:sp>
        <p:nvSpPr>
          <p:cNvPr id="3" name="TextBox 2">
            <a:extLst>
              <a:ext uri="{FF2B5EF4-FFF2-40B4-BE49-F238E27FC236}">
                <a16:creationId xmlns:a16="http://schemas.microsoft.com/office/drawing/2014/main" id="{0BCEA16E-7B77-28A0-2A6B-9D271CBD26C2}"/>
              </a:ext>
            </a:extLst>
          </p:cNvPr>
          <p:cNvSpPr txBox="1"/>
          <p:nvPr/>
        </p:nvSpPr>
        <p:spPr>
          <a:xfrm>
            <a:off x="687753" y="422030"/>
            <a:ext cx="3759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Sagona Book"/>
              </a:rPr>
              <a:t>How I could improve within this strand</a:t>
            </a:r>
            <a:endParaRPr lang="en-US" dirty="0"/>
          </a:p>
        </p:txBody>
      </p:sp>
      <p:pic>
        <p:nvPicPr>
          <p:cNvPr id="4" name="Picture 3" descr="A black text on a white background&#10;&#10;AI-generated content may be incorrect.">
            <a:extLst>
              <a:ext uri="{FF2B5EF4-FFF2-40B4-BE49-F238E27FC236}">
                <a16:creationId xmlns:a16="http://schemas.microsoft.com/office/drawing/2014/main" id="{B1DCE8C3-FCAB-C45B-6CEF-A0F6CDEC463E}"/>
              </a:ext>
            </a:extLst>
          </p:cNvPr>
          <p:cNvPicPr>
            <a:picLocks noChangeAspect="1"/>
          </p:cNvPicPr>
          <p:nvPr/>
        </p:nvPicPr>
        <p:blipFill>
          <a:blip r:embed="rId2"/>
          <a:stretch>
            <a:fillRect/>
          </a:stretch>
        </p:blipFill>
        <p:spPr>
          <a:xfrm>
            <a:off x="301367" y="3427892"/>
            <a:ext cx="7743825" cy="1047750"/>
          </a:xfrm>
          <a:prstGeom prst="rect">
            <a:avLst/>
          </a:prstGeom>
        </p:spPr>
      </p:pic>
      <p:pic>
        <p:nvPicPr>
          <p:cNvPr id="5" name="Picture 4" descr="A close up of a sign&#10;&#10;AI-generated content may be incorrect.">
            <a:extLst>
              <a:ext uri="{FF2B5EF4-FFF2-40B4-BE49-F238E27FC236}">
                <a16:creationId xmlns:a16="http://schemas.microsoft.com/office/drawing/2014/main" id="{AC80654A-D43D-2CA7-9DFB-593A0AD5A7A6}"/>
              </a:ext>
            </a:extLst>
          </p:cNvPr>
          <p:cNvPicPr>
            <a:picLocks noChangeAspect="1"/>
          </p:cNvPicPr>
          <p:nvPr/>
        </p:nvPicPr>
        <p:blipFill>
          <a:blip r:embed="rId3"/>
          <a:stretch>
            <a:fillRect/>
          </a:stretch>
        </p:blipFill>
        <p:spPr>
          <a:xfrm>
            <a:off x="298044" y="1716937"/>
            <a:ext cx="7839075" cy="819150"/>
          </a:xfrm>
          <a:prstGeom prst="rect">
            <a:avLst/>
          </a:prstGeom>
        </p:spPr>
      </p:pic>
      <p:sp>
        <p:nvSpPr>
          <p:cNvPr id="6" name="TextBox 5">
            <a:extLst>
              <a:ext uri="{FF2B5EF4-FFF2-40B4-BE49-F238E27FC236}">
                <a16:creationId xmlns:a16="http://schemas.microsoft.com/office/drawing/2014/main" id="{40D3E867-7E5D-69E6-A7FF-F616AB7E3EE0}"/>
              </a:ext>
            </a:extLst>
          </p:cNvPr>
          <p:cNvSpPr txBox="1"/>
          <p:nvPr/>
        </p:nvSpPr>
        <p:spPr>
          <a:xfrm>
            <a:off x="8283625" y="1716748"/>
            <a:ext cx="3510516"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To improve my practice, I could take on more opportunities to include the four purposes into lessons.</a:t>
            </a:r>
          </a:p>
        </p:txBody>
      </p:sp>
      <p:sp>
        <p:nvSpPr>
          <p:cNvPr id="7" name="TextBox 6">
            <a:extLst>
              <a:ext uri="{FF2B5EF4-FFF2-40B4-BE49-F238E27FC236}">
                <a16:creationId xmlns:a16="http://schemas.microsoft.com/office/drawing/2014/main" id="{0D5FA8E4-8719-2FFC-F0B9-A93DE8E58803}"/>
              </a:ext>
            </a:extLst>
          </p:cNvPr>
          <p:cNvSpPr txBox="1"/>
          <p:nvPr/>
        </p:nvSpPr>
        <p:spPr>
          <a:xfrm>
            <a:off x="8423348" y="3426773"/>
            <a:ext cx="2500923"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Another way I could improve within this strand, is by reflecting on my planning and learner's knowledge and understanding within the lesson.</a:t>
            </a:r>
          </a:p>
        </p:txBody>
      </p:sp>
    </p:spTree>
    <p:extLst>
      <p:ext uri="{BB962C8B-B14F-4D97-AF65-F5344CB8AC3E}">
        <p14:creationId xmlns:p14="http://schemas.microsoft.com/office/powerpoint/2010/main" val="206202575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E3FD471-6BDB-D974-7891-939732F22234}"/>
              </a:ext>
            </a:extLst>
          </p:cNvPr>
          <p:cNvSpPr>
            <a:spLocks noGrp="1"/>
          </p:cNvSpPr>
          <p:nvPr>
            <p:ph type="sldNum" sz="quarter" idx="4"/>
          </p:nvPr>
        </p:nvSpPr>
        <p:spPr/>
        <p:txBody>
          <a:bodyPr/>
          <a:lstStyle/>
          <a:p>
            <a:fld id="{58FB4751-880F-D840-AAA9-3A15815CC996}" type="slidenum">
              <a:rPr lang="en-US" smtClean="0"/>
              <a:pPr/>
              <a:t>28</a:t>
            </a:fld>
            <a:endParaRPr lang="en-US" dirty="0"/>
          </a:p>
        </p:txBody>
      </p:sp>
      <p:sp>
        <p:nvSpPr>
          <p:cNvPr id="3" name="TextBox 2">
            <a:extLst>
              <a:ext uri="{FF2B5EF4-FFF2-40B4-BE49-F238E27FC236}">
                <a16:creationId xmlns:a16="http://schemas.microsoft.com/office/drawing/2014/main" id="{82911167-4050-245A-1699-B0289D24D286}"/>
              </a:ext>
            </a:extLst>
          </p:cNvPr>
          <p:cNvSpPr txBox="1"/>
          <p:nvPr/>
        </p:nvSpPr>
        <p:spPr>
          <a:xfrm>
            <a:off x="679937" y="367322"/>
            <a:ext cx="5220677"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400" dirty="0">
                <a:latin typeface="Sagona Book"/>
              </a:rPr>
              <a:t>Differentiation </a:t>
            </a:r>
          </a:p>
        </p:txBody>
      </p:sp>
      <p:sp>
        <p:nvSpPr>
          <p:cNvPr id="4" name="TextBox 3">
            <a:extLst>
              <a:ext uri="{FF2B5EF4-FFF2-40B4-BE49-F238E27FC236}">
                <a16:creationId xmlns:a16="http://schemas.microsoft.com/office/drawing/2014/main" id="{1399C13B-EDD1-9187-7980-AEDD2C326AC6}"/>
              </a:ext>
            </a:extLst>
          </p:cNvPr>
          <p:cNvSpPr txBox="1"/>
          <p:nvPr/>
        </p:nvSpPr>
        <p:spPr>
          <a:xfrm>
            <a:off x="771541" y="1392591"/>
            <a:ext cx="468141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this section I will consider:</a:t>
            </a:r>
          </a:p>
          <a:p>
            <a:pPr marL="285750" indent="-285750">
              <a:buFont typeface="Arial"/>
              <a:buChar char="•"/>
            </a:pPr>
            <a:r>
              <a:rPr lang="en-GB" dirty="0"/>
              <a:t>Adjusting content </a:t>
            </a:r>
          </a:p>
          <a:p>
            <a:pPr marL="285750" indent="-285750">
              <a:buFont typeface="Arial"/>
              <a:buChar char="•"/>
            </a:pPr>
            <a:r>
              <a:rPr lang="en-GB" dirty="0"/>
              <a:t>Adapting/ organising the environment to meet individual/ group needs.</a:t>
            </a:r>
          </a:p>
        </p:txBody>
      </p:sp>
      <p:pic>
        <p:nvPicPr>
          <p:cNvPr id="5" name="Picture 4" descr="A teacher helping children with art&#10;&#10;AI-generated content may be incorrect.">
            <a:extLst>
              <a:ext uri="{FF2B5EF4-FFF2-40B4-BE49-F238E27FC236}">
                <a16:creationId xmlns:a16="http://schemas.microsoft.com/office/drawing/2014/main" id="{F62259C2-8D16-4AB6-E7E4-CB39FE9D478B}"/>
              </a:ext>
            </a:extLst>
          </p:cNvPr>
          <p:cNvPicPr>
            <a:picLocks noChangeAspect="1"/>
          </p:cNvPicPr>
          <p:nvPr/>
        </p:nvPicPr>
        <p:blipFill>
          <a:blip r:embed="rId2"/>
          <a:stretch>
            <a:fillRect/>
          </a:stretch>
        </p:blipFill>
        <p:spPr>
          <a:xfrm>
            <a:off x="5898966" y="149410"/>
            <a:ext cx="6029325" cy="3971925"/>
          </a:xfrm>
          <a:prstGeom prst="rect">
            <a:avLst/>
          </a:prstGeom>
        </p:spPr>
      </p:pic>
      <p:sp>
        <p:nvSpPr>
          <p:cNvPr id="6" name="TextBox 5">
            <a:extLst>
              <a:ext uri="{FF2B5EF4-FFF2-40B4-BE49-F238E27FC236}">
                <a16:creationId xmlns:a16="http://schemas.microsoft.com/office/drawing/2014/main" id="{AFC9ED73-E7EA-8FE7-66F4-1C2AD8A70F2A}"/>
              </a:ext>
            </a:extLst>
          </p:cNvPr>
          <p:cNvSpPr txBox="1"/>
          <p:nvPr/>
        </p:nvSpPr>
        <p:spPr>
          <a:xfrm>
            <a:off x="6564287" y="4123160"/>
            <a:ext cx="1946030"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Brain balance </a:t>
            </a:r>
            <a:r>
              <a:rPr lang="en-GB" sz="1200" dirty="0" err="1">
                <a:latin typeface="Times New Roman"/>
                <a:cs typeface="Times New Roman"/>
              </a:rPr>
              <a:t>centers</a:t>
            </a:r>
            <a:r>
              <a:rPr lang="en-GB" sz="1200" dirty="0">
                <a:latin typeface="Times New Roman"/>
                <a:cs typeface="Times New Roman"/>
              </a:rPr>
              <a:t> (n.d.)</a:t>
            </a:r>
            <a:endParaRPr lang="en-US" dirty="0"/>
          </a:p>
        </p:txBody>
      </p:sp>
    </p:spTree>
    <p:extLst>
      <p:ext uri="{BB962C8B-B14F-4D97-AF65-F5344CB8AC3E}">
        <p14:creationId xmlns:p14="http://schemas.microsoft.com/office/powerpoint/2010/main" val="1013156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E6986C5C-1D48-5385-5FD5-4660B684BFB7}"/>
              </a:ext>
            </a:extLst>
          </p:cNvPr>
          <p:cNvSpPr>
            <a:spLocks noGrp="1"/>
          </p:cNvSpPr>
          <p:nvPr>
            <p:ph type="title"/>
          </p:nvPr>
        </p:nvSpPr>
        <p:spPr>
          <a:xfrm>
            <a:off x="1001467" y="914400"/>
            <a:ext cx="5641848" cy="5029200"/>
          </a:xfrm>
        </p:spPr>
        <p:txBody>
          <a:bodyPr/>
          <a:lstStyle/>
          <a:p>
            <a:r>
              <a:rPr lang="en-GB" sz="4400" dirty="0">
                <a:solidFill>
                  <a:srgbClr val="543E34"/>
                </a:solidFill>
                <a:latin typeface="Sagona Book"/>
              </a:rPr>
              <a:t>Adjusting content</a:t>
            </a:r>
          </a:p>
        </p:txBody>
      </p:sp>
      <p:sp>
        <p:nvSpPr>
          <p:cNvPr id="2" name="Slide Number Placeholder 1" hidden="1">
            <a:extLst>
              <a:ext uri="{FF2B5EF4-FFF2-40B4-BE49-F238E27FC236}">
                <a16:creationId xmlns:a16="http://schemas.microsoft.com/office/drawing/2014/main" id="{93017E86-EEA5-ACFB-7AA6-9D07353A6EC7}"/>
              </a:ext>
            </a:extLst>
          </p:cNvPr>
          <p:cNvSpPr>
            <a:spLocks noGrp="1"/>
          </p:cNvSpPr>
          <p:nvPr>
            <p:ph type="sldNum" sz="quarter" idx="4294967295"/>
          </p:nvPr>
        </p:nvSpPr>
        <p:spPr>
          <a:xfrm>
            <a:off x="11353800" y="5879804"/>
            <a:ext cx="661416" cy="895899"/>
          </a:xfrm>
        </p:spPr>
        <p:txBody>
          <a:bodyPr/>
          <a:lstStyle/>
          <a:p>
            <a:pPr>
              <a:spcAft>
                <a:spcPts val="600"/>
              </a:spcAft>
            </a:pPr>
            <a:fld id="{58FB4751-880F-D840-AAA9-3A15815CC996}" type="slidenum">
              <a:rPr lang="en-US" smtClean="0"/>
              <a:pPr>
                <a:spcAft>
                  <a:spcPts val="600"/>
                </a:spcAft>
              </a:pPr>
              <a:t>29</a:t>
            </a:fld>
            <a:endParaRPr lang="en-US"/>
          </a:p>
        </p:txBody>
      </p:sp>
      <p:sp>
        <p:nvSpPr>
          <p:cNvPr id="7" name="TextBox 6">
            <a:extLst>
              <a:ext uri="{FF2B5EF4-FFF2-40B4-BE49-F238E27FC236}">
                <a16:creationId xmlns:a16="http://schemas.microsoft.com/office/drawing/2014/main" id="{C7395348-9412-C279-CA59-EC5D7EC8699D}"/>
              </a:ext>
            </a:extLst>
          </p:cNvPr>
          <p:cNvSpPr txBox="1"/>
          <p:nvPr/>
        </p:nvSpPr>
        <p:spPr>
          <a:xfrm>
            <a:off x="6553972" y="2090"/>
            <a:ext cx="5634120" cy="609397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2100" dirty="0">
              <a:latin typeface="Gill Sans Nova Light"/>
              <a:cs typeface="Times New Roman"/>
            </a:endParaRPr>
          </a:p>
          <a:p>
            <a:pPr marL="285750" indent="-285750">
              <a:buFont typeface="Arial"/>
              <a:buChar char="•"/>
            </a:pPr>
            <a:r>
              <a:rPr lang="en-GB" sz="2100" dirty="0">
                <a:latin typeface="Gill Sans Nova Light"/>
                <a:cs typeface="Times New Roman"/>
              </a:rPr>
              <a:t>Practitioners need to consider every learners individual abilities to lead an individualised approach pupils can learn at their own pace </a:t>
            </a:r>
            <a:r>
              <a:rPr lang="en-GB" sz="2100" dirty="0" err="1">
                <a:latin typeface="Gill Sans Nova Light"/>
                <a:cs typeface="Times New Roman"/>
              </a:rPr>
              <a:t>Goyi</a:t>
            </a:r>
            <a:r>
              <a:rPr lang="en-GB" sz="2100" dirty="0">
                <a:latin typeface="Gill Sans Nova Light"/>
                <a:cs typeface="Times New Roman"/>
              </a:rPr>
              <a:t> Bova et al., (2025). </a:t>
            </a:r>
          </a:p>
          <a:p>
            <a:pPr marL="285750" indent="-285750">
              <a:buFont typeface="Arial"/>
              <a:buChar char="•"/>
            </a:pPr>
            <a:r>
              <a:rPr lang="en-GB" sz="2100" dirty="0" err="1">
                <a:latin typeface="Gill Sans Nova Light"/>
                <a:cs typeface="Times New Roman"/>
              </a:rPr>
              <a:t>Komodromou</a:t>
            </a:r>
            <a:r>
              <a:rPr lang="en-GB" sz="2100" dirty="0">
                <a:latin typeface="Gill Sans Nova Light"/>
                <a:cs typeface="Times New Roman"/>
              </a:rPr>
              <a:t> and </a:t>
            </a:r>
            <a:r>
              <a:rPr lang="en-GB" sz="2100" dirty="0" err="1">
                <a:latin typeface="Gill Sans Nova Light"/>
                <a:cs typeface="Times New Roman"/>
              </a:rPr>
              <a:t>Koutsellini</a:t>
            </a:r>
            <a:r>
              <a:rPr lang="en-GB" sz="2100" dirty="0">
                <a:latin typeface="Gill Sans Nova Light"/>
                <a:cs typeface="Times New Roman"/>
              </a:rPr>
              <a:t>, (2022) argues, that differentiation can cause a divide in the classroom. So, teachers need to ensure they plan effectively to accommodate all learners.</a:t>
            </a:r>
          </a:p>
          <a:p>
            <a:pPr marL="285750" indent="-285750">
              <a:buFont typeface="Arial"/>
              <a:buChar char="•"/>
            </a:pPr>
            <a:r>
              <a:rPr lang="en-GB" sz="2100" dirty="0">
                <a:latin typeface="Gill Sans Nova Light"/>
                <a:cs typeface="Times New Roman"/>
              </a:rPr>
              <a:t>Differentiation may lower expectations for HA learners as they are doing a more challenging lesson so they may feel it's unfair Kerry, (2015).</a:t>
            </a:r>
            <a:endParaRPr lang="en-GB" sz="2100" dirty="0">
              <a:latin typeface="Gill Sans Nova Light"/>
            </a:endParaRPr>
          </a:p>
          <a:p>
            <a:pPr marL="285750" indent="-285750">
              <a:buFont typeface="Arial"/>
              <a:buChar char="•"/>
            </a:pPr>
            <a:r>
              <a:rPr lang="en-GB" sz="2100" dirty="0">
                <a:latin typeface="Gill Sans Nova Light"/>
                <a:cs typeface="Times New Roman"/>
              </a:rPr>
              <a:t>Benjamin, (2024) explores the fact that practitioners need to identify what every learner needs from each lesson based on their abilities.</a:t>
            </a:r>
          </a:p>
          <a:p>
            <a:pPr marL="285750" indent="-285750">
              <a:buFont typeface="Arial"/>
              <a:buChar char="•"/>
            </a:pPr>
            <a:r>
              <a:rPr lang="en-GB" sz="2100" dirty="0">
                <a:latin typeface="Gill Sans Nova Light"/>
                <a:cs typeface="Times New Roman"/>
              </a:rPr>
              <a:t>Social, emotional, pupils learning styles and abilities need to be accounted for when effectively differentiating  (CER, n.d.). </a:t>
            </a:r>
          </a:p>
          <a:p>
            <a:pPr marL="285750" indent="-285750">
              <a:buFont typeface="Arial"/>
              <a:buChar char="•"/>
            </a:pPr>
            <a:endParaRPr lang="en-GB" sz="1200" dirty="0">
              <a:latin typeface="Times New Roman"/>
              <a:cs typeface="Times New Roman"/>
            </a:endParaRPr>
          </a:p>
        </p:txBody>
      </p:sp>
    </p:spTree>
    <p:extLst>
      <p:ext uri="{BB962C8B-B14F-4D97-AF65-F5344CB8AC3E}">
        <p14:creationId xmlns:p14="http://schemas.microsoft.com/office/powerpoint/2010/main" val="21667393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91897-6D6A-A5B1-A38A-D7D241EB5088}"/>
              </a:ext>
            </a:extLst>
          </p:cNvPr>
          <p:cNvSpPr>
            <a:spLocks noGrp="1"/>
          </p:cNvSpPr>
          <p:nvPr>
            <p:ph type="title"/>
          </p:nvPr>
        </p:nvSpPr>
        <p:spPr>
          <a:xfrm>
            <a:off x="914400" y="914400"/>
            <a:ext cx="7534656" cy="914400"/>
          </a:xfrm>
        </p:spPr>
        <p:txBody>
          <a:bodyPr vert="horz" lIns="91440" tIns="45720" rIns="91440" bIns="45720" rtlCol="0" anchor="b" anchorCtr="0">
            <a:normAutofit/>
          </a:bodyPr>
          <a:lstStyle/>
          <a:p>
            <a:r>
              <a:rPr lang="en-US" sz="3000" kern="1200">
                <a:latin typeface="+mj-lt"/>
                <a:ea typeface="+mj-ea"/>
                <a:cs typeface="+mj-cs"/>
              </a:rPr>
              <a:t>Adapting/ organising the environment to meet individual/ group needs.</a:t>
            </a:r>
          </a:p>
        </p:txBody>
      </p:sp>
      <p:sp>
        <p:nvSpPr>
          <p:cNvPr id="4" name="TextBox 3">
            <a:extLst>
              <a:ext uri="{FF2B5EF4-FFF2-40B4-BE49-F238E27FC236}">
                <a16:creationId xmlns:a16="http://schemas.microsoft.com/office/drawing/2014/main" id="{CB412E83-C197-1FF9-98A0-B4D0DE9766F8}"/>
              </a:ext>
            </a:extLst>
          </p:cNvPr>
          <p:cNvSpPr txBox="1"/>
          <p:nvPr/>
        </p:nvSpPr>
        <p:spPr>
          <a:xfrm>
            <a:off x="914399" y="2039111"/>
            <a:ext cx="5650992" cy="3904488"/>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marL="342900" indent="-342900">
              <a:lnSpc>
                <a:spcPct val="90000"/>
              </a:lnSpc>
              <a:spcBef>
                <a:spcPts val="1000"/>
              </a:spcBef>
              <a:buFont typeface="Arial"/>
              <a:buChar char="•"/>
            </a:pPr>
            <a:r>
              <a:rPr lang="en-US" sz="2000" dirty="0"/>
              <a:t>Tomlinson, (2025) suggests that differentiation isn't just about catering lessons to learners needs but also the environment.</a:t>
            </a:r>
            <a:endParaRPr lang="en-US"/>
          </a:p>
          <a:p>
            <a:pPr marL="342900" indent="-342900">
              <a:lnSpc>
                <a:spcPct val="90000"/>
              </a:lnSpc>
              <a:spcBef>
                <a:spcPts val="1000"/>
              </a:spcBef>
              <a:buFont typeface="Arial"/>
              <a:buChar char="•"/>
            </a:pPr>
            <a:r>
              <a:rPr lang="en-US" sz="2000" dirty="0"/>
              <a:t>To organize a differentiated environment,  practitioners should create a flexible classroom this means small group tables, and allowing quiet areas and collaborative areas to cater all the ways learners engage in activities (Mar, 2024).</a:t>
            </a:r>
          </a:p>
          <a:p>
            <a:pPr marL="342900" indent="-342900">
              <a:lnSpc>
                <a:spcPct val="90000"/>
              </a:lnSpc>
              <a:spcBef>
                <a:spcPts val="1000"/>
              </a:spcBef>
              <a:buFont typeface="Arial"/>
              <a:buChar char="•"/>
            </a:pPr>
            <a:r>
              <a:rPr lang="en-US" sz="2000" dirty="0"/>
              <a:t>(CER, n.d.) adds how by arranging groups of learners of similar abilities will help children flourish and enable the teacher to focus on what each group needs to enhance their abilities. </a:t>
            </a:r>
          </a:p>
        </p:txBody>
      </p:sp>
      <p:pic>
        <p:nvPicPr>
          <p:cNvPr id="3" name="Picture 2" descr="A person standing in a classroom&#10;&#10;AI-generated content may be incorrect.">
            <a:extLst>
              <a:ext uri="{FF2B5EF4-FFF2-40B4-BE49-F238E27FC236}">
                <a16:creationId xmlns:a16="http://schemas.microsoft.com/office/drawing/2014/main" id="{41FA268F-2D88-1C26-C171-C676CFE75AC4}"/>
              </a:ext>
            </a:extLst>
          </p:cNvPr>
          <p:cNvPicPr>
            <a:picLocks noChangeAspect="1"/>
          </p:cNvPicPr>
          <p:nvPr/>
        </p:nvPicPr>
        <p:blipFill>
          <a:blip r:embed="rId2"/>
          <a:srcRect l="40431" r="20185" b="-2"/>
          <a:stretch>
            <a:fillRect/>
          </a:stretch>
        </p:blipFill>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noFill/>
          <a:ln>
            <a:noFill/>
          </a:ln>
        </p:spPr>
      </p:pic>
      <p:sp>
        <p:nvSpPr>
          <p:cNvPr id="9" name="Slide Number Placeholder 4">
            <a:extLst>
              <a:ext uri="{FF2B5EF4-FFF2-40B4-BE49-F238E27FC236}">
                <a16:creationId xmlns:a16="http://schemas.microsoft.com/office/drawing/2014/main" id="{957D55D1-00FE-A26F-EFF5-17BE83336F8F}"/>
              </a:ext>
            </a:extLst>
          </p:cNvPr>
          <p:cNvSpPr>
            <a:spLocks noGrp="1"/>
          </p:cNvSpPr>
          <p:nvPr>
            <p:ph type="sldNum" sz="quarter" idx="4"/>
          </p:nvPr>
        </p:nvSpPr>
        <p:spPr>
          <a:xfrm>
            <a:off x="11353800" y="5879804"/>
            <a:ext cx="661416" cy="895899"/>
          </a:xfrm>
        </p:spPr>
        <p:txBody>
          <a:bodyPr/>
          <a:lstStyle/>
          <a:p>
            <a:pPr>
              <a:spcAft>
                <a:spcPts val="600"/>
              </a:spcAft>
            </a:pPr>
            <a:fld id="{58FB4751-880F-D840-AAA9-3A15815CC996}" type="slidenum">
              <a:rPr lang="en-US" smtClean="0"/>
              <a:pPr>
                <a:spcAft>
                  <a:spcPts val="600"/>
                </a:spcAft>
              </a:pPr>
              <a:t>30</a:t>
            </a:fld>
            <a:endParaRPr lang="en-US"/>
          </a:p>
        </p:txBody>
      </p:sp>
      <p:sp>
        <p:nvSpPr>
          <p:cNvPr id="5" name="TextBox 4">
            <a:extLst>
              <a:ext uri="{FF2B5EF4-FFF2-40B4-BE49-F238E27FC236}">
                <a16:creationId xmlns:a16="http://schemas.microsoft.com/office/drawing/2014/main" id="{A466AE3A-4B6B-6254-9589-7C05C3404C5B}"/>
              </a:ext>
            </a:extLst>
          </p:cNvPr>
          <p:cNvSpPr txBox="1"/>
          <p:nvPr/>
        </p:nvSpPr>
        <p:spPr>
          <a:xfrm>
            <a:off x="9827846" y="6578600"/>
            <a:ext cx="2360246" cy="27699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(Williams, 2024)</a:t>
            </a:r>
            <a:endParaRPr lang="en-US" dirty="0"/>
          </a:p>
        </p:txBody>
      </p:sp>
    </p:spTree>
    <p:extLst>
      <p:ext uri="{BB962C8B-B14F-4D97-AF65-F5344CB8AC3E}">
        <p14:creationId xmlns:p14="http://schemas.microsoft.com/office/powerpoint/2010/main" val="12410006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ED5164A-4B85-2D00-58D0-244F9DB87C3F}"/>
              </a:ext>
            </a:extLst>
          </p:cNvPr>
          <p:cNvSpPr>
            <a:spLocks noGrp="1"/>
          </p:cNvSpPr>
          <p:nvPr>
            <p:ph type="sldNum" sz="quarter" idx="4"/>
          </p:nvPr>
        </p:nvSpPr>
        <p:spPr/>
        <p:txBody>
          <a:bodyPr/>
          <a:lstStyle/>
          <a:p>
            <a:fld id="{58FB4751-880F-D840-AAA9-3A15815CC996}" type="slidenum">
              <a:rPr lang="en-US" smtClean="0"/>
              <a:pPr/>
              <a:t>31</a:t>
            </a:fld>
            <a:endParaRPr lang="en-US" dirty="0"/>
          </a:p>
        </p:txBody>
      </p:sp>
      <p:sp>
        <p:nvSpPr>
          <p:cNvPr id="3" name="TextBox 2">
            <a:extLst>
              <a:ext uri="{FF2B5EF4-FFF2-40B4-BE49-F238E27FC236}">
                <a16:creationId xmlns:a16="http://schemas.microsoft.com/office/drawing/2014/main" id="{A3057D47-D373-E23A-FE6B-B08806EB9AFD}"/>
              </a:ext>
            </a:extLst>
          </p:cNvPr>
          <p:cNvSpPr txBox="1"/>
          <p:nvPr/>
        </p:nvSpPr>
        <p:spPr>
          <a:xfrm>
            <a:off x="-683" y="92148"/>
            <a:ext cx="3278100" cy="124649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Sagona Book"/>
              </a:rPr>
              <a:t>How I incorporated this strand into my practice</a:t>
            </a:r>
            <a:endParaRPr lang="en-US" dirty="0"/>
          </a:p>
        </p:txBody>
      </p:sp>
      <p:pic>
        <p:nvPicPr>
          <p:cNvPr id="4" name="Picture 3" descr="A blue and white text on a white background&#10;&#10;AI-generated content may be incorrect.">
            <a:extLst>
              <a:ext uri="{FF2B5EF4-FFF2-40B4-BE49-F238E27FC236}">
                <a16:creationId xmlns:a16="http://schemas.microsoft.com/office/drawing/2014/main" id="{25946247-37B1-0649-6E35-FC3DD14C0D4F}"/>
              </a:ext>
            </a:extLst>
          </p:cNvPr>
          <p:cNvPicPr>
            <a:picLocks noChangeAspect="1"/>
          </p:cNvPicPr>
          <p:nvPr/>
        </p:nvPicPr>
        <p:blipFill>
          <a:blip r:embed="rId2"/>
          <a:stretch>
            <a:fillRect/>
          </a:stretch>
        </p:blipFill>
        <p:spPr>
          <a:xfrm>
            <a:off x="-2769" y="1531309"/>
            <a:ext cx="3602887" cy="2856172"/>
          </a:xfrm>
          <a:prstGeom prst="rect">
            <a:avLst/>
          </a:prstGeom>
        </p:spPr>
      </p:pic>
      <p:pic>
        <p:nvPicPr>
          <p:cNvPr id="5" name="Picture 4" descr="A white rectangular frame with blue border&#10;&#10;AI-generated content may be incorrect.">
            <a:extLst>
              <a:ext uri="{FF2B5EF4-FFF2-40B4-BE49-F238E27FC236}">
                <a16:creationId xmlns:a16="http://schemas.microsoft.com/office/drawing/2014/main" id="{567288AC-F8B0-C9BB-4257-A151F1CA0A76}"/>
              </a:ext>
            </a:extLst>
          </p:cNvPr>
          <p:cNvPicPr>
            <a:picLocks noChangeAspect="1"/>
          </p:cNvPicPr>
          <p:nvPr/>
        </p:nvPicPr>
        <p:blipFill>
          <a:blip r:embed="rId3"/>
          <a:stretch>
            <a:fillRect/>
          </a:stretch>
        </p:blipFill>
        <p:spPr>
          <a:xfrm>
            <a:off x="9682051" y="1714499"/>
            <a:ext cx="2344036" cy="1577163"/>
          </a:xfrm>
          <a:prstGeom prst="rect">
            <a:avLst/>
          </a:prstGeom>
        </p:spPr>
      </p:pic>
      <p:pic>
        <p:nvPicPr>
          <p:cNvPr id="6" name="Picture 5" descr="A white rectangular frame with blue border&#10;&#10;AI-generated content may be incorrect.">
            <a:extLst>
              <a:ext uri="{FF2B5EF4-FFF2-40B4-BE49-F238E27FC236}">
                <a16:creationId xmlns:a16="http://schemas.microsoft.com/office/drawing/2014/main" id="{D7446980-C06C-88E0-1477-5322364ED4D8}"/>
              </a:ext>
            </a:extLst>
          </p:cNvPr>
          <p:cNvPicPr>
            <a:picLocks noChangeAspect="1"/>
          </p:cNvPicPr>
          <p:nvPr/>
        </p:nvPicPr>
        <p:blipFill>
          <a:blip r:embed="rId4"/>
          <a:stretch>
            <a:fillRect/>
          </a:stretch>
        </p:blipFill>
        <p:spPr>
          <a:xfrm>
            <a:off x="3659371" y="1705639"/>
            <a:ext cx="2658141" cy="1568303"/>
          </a:xfrm>
          <a:prstGeom prst="rect">
            <a:avLst/>
          </a:prstGeom>
        </p:spPr>
      </p:pic>
      <p:pic>
        <p:nvPicPr>
          <p:cNvPr id="7" name="Picture 6" descr="A white rectangular frame with blue border&#10;&#10;AI-generated content may be incorrect.">
            <a:extLst>
              <a:ext uri="{FF2B5EF4-FFF2-40B4-BE49-F238E27FC236}">
                <a16:creationId xmlns:a16="http://schemas.microsoft.com/office/drawing/2014/main" id="{77926E7C-9389-2DA3-78E8-D497D265061F}"/>
              </a:ext>
            </a:extLst>
          </p:cNvPr>
          <p:cNvPicPr>
            <a:picLocks noChangeAspect="1"/>
          </p:cNvPicPr>
          <p:nvPr/>
        </p:nvPicPr>
        <p:blipFill>
          <a:blip r:embed="rId5"/>
          <a:stretch>
            <a:fillRect/>
          </a:stretch>
        </p:blipFill>
        <p:spPr>
          <a:xfrm>
            <a:off x="6565605" y="1714498"/>
            <a:ext cx="2897374" cy="1568304"/>
          </a:xfrm>
          <a:prstGeom prst="rect">
            <a:avLst/>
          </a:prstGeom>
        </p:spPr>
      </p:pic>
      <p:sp>
        <p:nvSpPr>
          <p:cNvPr id="8" name="Arrow: Up 7">
            <a:extLst>
              <a:ext uri="{FF2B5EF4-FFF2-40B4-BE49-F238E27FC236}">
                <a16:creationId xmlns:a16="http://schemas.microsoft.com/office/drawing/2014/main" id="{2627FD79-A031-DBB6-CE01-5D5734793D3B}"/>
              </a:ext>
            </a:extLst>
          </p:cNvPr>
          <p:cNvSpPr/>
          <p:nvPr/>
        </p:nvSpPr>
        <p:spPr>
          <a:xfrm>
            <a:off x="4445409" y="3432498"/>
            <a:ext cx="1086338" cy="112541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Up 8">
            <a:extLst>
              <a:ext uri="{FF2B5EF4-FFF2-40B4-BE49-F238E27FC236}">
                <a16:creationId xmlns:a16="http://schemas.microsoft.com/office/drawing/2014/main" id="{C4B5DF31-52F9-B912-17A7-2005F83411F4}"/>
              </a:ext>
            </a:extLst>
          </p:cNvPr>
          <p:cNvSpPr/>
          <p:nvPr/>
        </p:nvSpPr>
        <p:spPr>
          <a:xfrm>
            <a:off x="10417362" y="3432497"/>
            <a:ext cx="1086338" cy="112541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Up 9">
            <a:extLst>
              <a:ext uri="{FF2B5EF4-FFF2-40B4-BE49-F238E27FC236}">
                <a16:creationId xmlns:a16="http://schemas.microsoft.com/office/drawing/2014/main" id="{188F05B4-C5BD-9EE5-10A5-294DE784EDCD}"/>
              </a:ext>
            </a:extLst>
          </p:cNvPr>
          <p:cNvSpPr/>
          <p:nvPr/>
        </p:nvSpPr>
        <p:spPr>
          <a:xfrm>
            <a:off x="7263036" y="3432496"/>
            <a:ext cx="1086338" cy="112541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descr="A drawing of a map&#10;&#10;AI-generated content may be incorrect.">
            <a:extLst>
              <a:ext uri="{FF2B5EF4-FFF2-40B4-BE49-F238E27FC236}">
                <a16:creationId xmlns:a16="http://schemas.microsoft.com/office/drawing/2014/main" id="{52A007CE-1890-16A6-632D-CF1942A6458E}"/>
              </a:ext>
            </a:extLst>
          </p:cNvPr>
          <p:cNvPicPr>
            <a:picLocks noChangeAspect="1"/>
          </p:cNvPicPr>
          <p:nvPr/>
        </p:nvPicPr>
        <p:blipFill>
          <a:blip r:embed="rId6"/>
          <a:stretch>
            <a:fillRect/>
          </a:stretch>
        </p:blipFill>
        <p:spPr>
          <a:xfrm rot="16200000">
            <a:off x="7082721" y="-575378"/>
            <a:ext cx="1428972" cy="2789941"/>
          </a:xfrm>
          <a:prstGeom prst="rect">
            <a:avLst/>
          </a:prstGeom>
        </p:spPr>
      </p:pic>
      <p:pic>
        <p:nvPicPr>
          <p:cNvPr id="12" name="Picture 11" descr="A drawing of a building and a river&#10;&#10;AI-generated content may be incorrect.">
            <a:extLst>
              <a:ext uri="{FF2B5EF4-FFF2-40B4-BE49-F238E27FC236}">
                <a16:creationId xmlns:a16="http://schemas.microsoft.com/office/drawing/2014/main" id="{5E6FEECD-B1BA-2D14-D7ED-991213BD14EF}"/>
              </a:ext>
            </a:extLst>
          </p:cNvPr>
          <p:cNvPicPr>
            <a:picLocks noChangeAspect="1"/>
          </p:cNvPicPr>
          <p:nvPr/>
        </p:nvPicPr>
        <p:blipFill>
          <a:blip r:embed="rId7"/>
          <a:stretch>
            <a:fillRect/>
          </a:stretch>
        </p:blipFill>
        <p:spPr>
          <a:xfrm rot="-5400000">
            <a:off x="9983419" y="-574491"/>
            <a:ext cx="1537513" cy="2681842"/>
          </a:xfrm>
          <a:prstGeom prst="rect">
            <a:avLst/>
          </a:prstGeom>
        </p:spPr>
      </p:pic>
      <p:sp>
        <p:nvSpPr>
          <p:cNvPr id="13" name="TextBox 12">
            <a:extLst>
              <a:ext uri="{FF2B5EF4-FFF2-40B4-BE49-F238E27FC236}">
                <a16:creationId xmlns:a16="http://schemas.microsoft.com/office/drawing/2014/main" id="{5F0F46BE-FAB8-ECFE-8E2C-985FCA46D5B5}"/>
              </a:ext>
            </a:extLst>
          </p:cNvPr>
          <p:cNvSpPr txBox="1"/>
          <p:nvPr/>
        </p:nvSpPr>
        <p:spPr>
          <a:xfrm>
            <a:off x="4237119" y="4703225"/>
            <a:ext cx="16256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LA Work sheet</a:t>
            </a:r>
          </a:p>
        </p:txBody>
      </p:sp>
      <p:sp>
        <p:nvSpPr>
          <p:cNvPr id="14" name="TextBox 13">
            <a:extLst>
              <a:ext uri="{FF2B5EF4-FFF2-40B4-BE49-F238E27FC236}">
                <a16:creationId xmlns:a16="http://schemas.microsoft.com/office/drawing/2014/main" id="{05218B41-35FC-9511-03CB-A3D810022459}"/>
              </a:ext>
            </a:extLst>
          </p:cNvPr>
          <p:cNvSpPr txBox="1"/>
          <p:nvPr/>
        </p:nvSpPr>
        <p:spPr>
          <a:xfrm>
            <a:off x="6925975" y="4603670"/>
            <a:ext cx="1422400"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MA Work sheet</a:t>
            </a:r>
          </a:p>
        </p:txBody>
      </p:sp>
      <p:sp>
        <p:nvSpPr>
          <p:cNvPr id="15" name="TextBox 14">
            <a:extLst>
              <a:ext uri="{FF2B5EF4-FFF2-40B4-BE49-F238E27FC236}">
                <a16:creationId xmlns:a16="http://schemas.microsoft.com/office/drawing/2014/main" id="{08355C4F-5C12-7091-841E-6C62A5204840}"/>
              </a:ext>
            </a:extLst>
          </p:cNvPr>
          <p:cNvSpPr txBox="1"/>
          <p:nvPr/>
        </p:nvSpPr>
        <p:spPr>
          <a:xfrm>
            <a:off x="10212572" y="4607305"/>
            <a:ext cx="1289538"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t>HA work sheet</a:t>
            </a:r>
          </a:p>
        </p:txBody>
      </p:sp>
      <p:sp>
        <p:nvSpPr>
          <p:cNvPr id="16" name="TextBox 15">
            <a:extLst>
              <a:ext uri="{FF2B5EF4-FFF2-40B4-BE49-F238E27FC236}">
                <a16:creationId xmlns:a16="http://schemas.microsoft.com/office/drawing/2014/main" id="{9934ABF4-3FAD-FB7D-E053-65135B2F9545}"/>
              </a:ext>
            </a:extLst>
          </p:cNvPr>
          <p:cNvSpPr txBox="1"/>
          <p:nvPr/>
        </p:nvSpPr>
        <p:spPr>
          <a:xfrm>
            <a:off x="101508" y="4555825"/>
            <a:ext cx="3059767"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I incorporated differentiation within my planning by creating three different work sheets that caters to every learners, academic ability And needs.</a:t>
            </a:r>
            <a:endParaRPr lang="en-US" dirty="0"/>
          </a:p>
        </p:txBody>
      </p:sp>
      <p:sp>
        <p:nvSpPr>
          <p:cNvPr id="17" name="TextBox 16">
            <a:extLst>
              <a:ext uri="{FF2B5EF4-FFF2-40B4-BE49-F238E27FC236}">
                <a16:creationId xmlns:a16="http://schemas.microsoft.com/office/drawing/2014/main" id="{97BB6F7A-7F25-B64A-7FCE-87F90A57616C}"/>
              </a:ext>
            </a:extLst>
          </p:cNvPr>
          <p:cNvSpPr txBox="1"/>
          <p:nvPr/>
        </p:nvSpPr>
        <p:spPr>
          <a:xfrm>
            <a:off x="5645206" y="5536609"/>
            <a:ext cx="3816542"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My placement school focused on the importance of differentiation as each class had small groups of learners with similar needs and abilities.</a:t>
            </a:r>
            <a:endParaRPr lang="en-US"/>
          </a:p>
        </p:txBody>
      </p:sp>
      <p:pic>
        <p:nvPicPr>
          <p:cNvPr id="18" name="Picture 17" descr="A black text on a white background&#10;&#10;AI-generated content may be incorrect.">
            <a:extLst>
              <a:ext uri="{FF2B5EF4-FFF2-40B4-BE49-F238E27FC236}">
                <a16:creationId xmlns:a16="http://schemas.microsoft.com/office/drawing/2014/main" id="{DCFD654A-C7C1-4724-3F4A-A4C062D4E0CF}"/>
              </a:ext>
            </a:extLst>
          </p:cNvPr>
          <p:cNvPicPr>
            <a:picLocks noChangeAspect="1"/>
          </p:cNvPicPr>
          <p:nvPr/>
        </p:nvPicPr>
        <p:blipFill>
          <a:blip r:embed="rId8"/>
          <a:stretch>
            <a:fillRect/>
          </a:stretch>
        </p:blipFill>
        <p:spPr>
          <a:xfrm>
            <a:off x="2554140" y="6313857"/>
            <a:ext cx="3238278" cy="281984"/>
          </a:xfrm>
          <a:prstGeom prst="rect">
            <a:avLst/>
          </a:prstGeom>
        </p:spPr>
      </p:pic>
      <p:pic>
        <p:nvPicPr>
          <p:cNvPr id="19" name="Picture 18" descr="A close up of black text&#10;&#10;AI-generated content may be incorrect.">
            <a:extLst>
              <a:ext uri="{FF2B5EF4-FFF2-40B4-BE49-F238E27FC236}">
                <a16:creationId xmlns:a16="http://schemas.microsoft.com/office/drawing/2014/main" id="{BF1DD9AC-DFD1-6FFC-8541-9F92527C8FFD}"/>
              </a:ext>
            </a:extLst>
          </p:cNvPr>
          <p:cNvPicPr>
            <a:picLocks noChangeAspect="1"/>
          </p:cNvPicPr>
          <p:nvPr/>
        </p:nvPicPr>
        <p:blipFill>
          <a:blip r:embed="rId9"/>
          <a:stretch>
            <a:fillRect/>
          </a:stretch>
        </p:blipFill>
        <p:spPr>
          <a:xfrm>
            <a:off x="3165069" y="947405"/>
            <a:ext cx="3150561" cy="391190"/>
          </a:xfrm>
          <a:prstGeom prst="rect">
            <a:avLst/>
          </a:prstGeom>
        </p:spPr>
      </p:pic>
    </p:spTree>
    <p:extLst>
      <p:ext uri="{BB962C8B-B14F-4D97-AF65-F5344CB8AC3E}">
        <p14:creationId xmlns:p14="http://schemas.microsoft.com/office/powerpoint/2010/main" val="39014073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54EBA2A5-6366-AA85-5794-F9B713DC4672}"/>
              </a:ext>
            </a:extLst>
          </p:cNvPr>
          <p:cNvSpPr>
            <a:spLocks noGrp="1"/>
          </p:cNvSpPr>
          <p:nvPr>
            <p:ph type="sldNum" sz="quarter" idx="4"/>
          </p:nvPr>
        </p:nvSpPr>
        <p:spPr/>
        <p:txBody>
          <a:bodyPr/>
          <a:lstStyle/>
          <a:p>
            <a:fld id="{58FB4751-880F-D840-AAA9-3A15815CC996}" type="slidenum">
              <a:rPr lang="en-US" smtClean="0"/>
              <a:pPr/>
              <a:t>32</a:t>
            </a:fld>
            <a:endParaRPr lang="en-US" dirty="0"/>
          </a:p>
        </p:txBody>
      </p:sp>
      <p:sp>
        <p:nvSpPr>
          <p:cNvPr id="3" name="TextBox 2">
            <a:extLst>
              <a:ext uri="{FF2B5EF4-FFF2-40B4-BE49-F238E27FC236}">
                <a16:creationId xmlns:a16="http://schemas.microsoft.com/office/drawing/2014/main" id="{46CE7EA5-A503-296A-7DD1-D8E45EFC770E}"/>
              </a:ext>
            </a:extLst>
          </p:cNvPr>
          <p:cNvSpPr txBox="1"/>
          <p:nvPr/>
        </p:nvSpPr>
        <p:spPr>
          <a:xfrm>
            <a:off x="719015" y="422031"/>
            <a:ext cx="2852615"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500" dirty="0">
                <a:latin typeface="Sagona Book"/>
              </a:rPr>
              <a:t>How I incorporated this strand into my practice</a:t>
            </a:r>
            <a:endParaRPr lang="en-US" dirty="0"/>
          </a:p>
        </p:txBody>
      </p:sp>
      <p:pic>
        <p:nvPicPr>
          <p:cNvPr id="4" name="Picture 3" descr="A drawing of a face&#10;&#10;AI-generated content may be incorrect.">
            <a:extLst>
              <a:ext uri="{FF2B5EF4-FFF2-40B4-BE49-F238E27FC236}">
                <a16:creationId xmlns:a16="http://schemas.microsoft.com/office/drawing/2014/main" id="{6D60A4C0-1372-C228-D949-2A02D1577E4E}"/>
              </a:ext>
            </a:extLst>
          </p:cNvPr>
          <p:cNvPicPr>
            <a:picLocks noChangeAspect="1"/>
          </p:cNvPicPr>
          <p:nvPr/>
        </p:nvPicPr>
        <p:blipFill>
          <a:blip r:embed="rId2"/>
          <a:stretch>
            <a:fillRect/>
          </a:stretch>
        </p:blipFill>
        <p:spPr>
          <a:xfrm>
            <a:off x="9445034" y="179867"/>
            <a:ext cx="2242141" cy="2830033"/>
          </a:xfrm>
          <a:prstGeom prst="rect">
            <a:avLst/>
          </a:prstGeom>
        </p:spPr>
      </p:pic>
      <p:pic>
        <p:nvPicPr>
          <p:cNvPr id="5" name="Picture 4" descr="A drawing of a person&amp;#39;s face&#10;&#10;AI-generated content may be incorrect.">
            <a:extLst>
              <a:ext uri="{FF2B5EF4-FFF2-40B4-BE49-F238E27FC236}">
                <a16:creationId xmlns:a16="http://schemas.microsoft.com/office/drawing/2014/main" id="{41724E49-A6C8-DB12-3ADC-3FBAFD252FE0}"/>
              </a:ext>
            </a:extLst>
          </p:cNvPr>
          <p:cNvPicPr>
            <a:picLocks noChangeAspect="1"/>
          </p:cNvPicPr>
          <p:nvPr/>
        </p:nvPicPr>
        <p:blipFill>
          <a:blip r:embed="rId3"/>
          <a:stretch>
            <a:fillRect/>
          </a:stretch>
        </p:blipFill>
        <p:spPr>
          <a:xfrm>
            <a:off x="6716011" y="179867"/>
            <a:ext cx="2428211" cy="2909779"/>
          </a:xfrm>
          <a:prstGeom prst="rect">
            <a:avLst/>
          </a:prstGeom>
        </p:spPr>
      </p:pic>
      <p:sp>
        <p:nvSpPr>
          <p:cNvPr id="6" name="Arrow: Up 5">
            <a:extLst>
              <a:ext uri="{FF2B5EF4-FFF2-40B4-BE49-F238E27FC236}">
                <a16:creationId xmlns:a16="http://schemas.microsoft.com/office/drawing/2014/main" id="{F4EA161C-7023-F461-3286-E74CDD39904F}"/>
              </a:ext>
            </a:extLst>
          </p:cNvPr>
          <p:cNvSpPr/>
          <p:nvPr/>
        </p:nvSpPr>
        <p:spPr>
          <a:xfrm>
            <a:off x="7327014" y="3428272"/>
            <a:ext cx="1320800" cy="1101969"/>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Up 7">
            <a:extLst>
              <a:ext uri="{FF2B5EF4-FFF2-40B4-BE49-F238E27FC236}">
                <a16:creationId xmlns:a16="http://schemas.microsoft.com/office/drawing/2014/main" id="{666BE06C-E86D-66DE-ECC0-11021A29D64A}"/>
              </a:ext>
            </a:extLst>
          </p:cNvPr>
          <p:cNvSpPr/>
          <p:nvPr/>
        </p:nvSpPr>
        <p:spPr>
          <a:xfrm>
            <a:off x="10029455" y="3428272"/>
            <a:ext cx="1320800" cy="1101969"/>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0AD281E7-C34B-35B9-1B84-A90443C5E603}"/>
              </a:ext>
            </a:extLst>
          </p:cNvPr>
          <p:cNvSpPr txBox="1"/>
          <p:nvPr/>
        </p:nvSpPr>
        <p:spPr>
          <a:xfrm>
            <a:off x="9971249" y="4582360"/>
            <a:ext cx="2046357"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In this lesson LA learners were just focusing on drawing what mattered to them.</a:t>
            </a:r>
          </a:p>
        </p:txBody>
      </p:sp>
      <p:sp>
        <p:nvSpPr>
          <p:cNvPr id="10" name="TextBox 9">
            <a:extLst>
              <a:ext uri="{FF2B5EF4-FFF2-40B4-BE49-F238E27FC236}">
                <a16:creationId xmlns:a16="http://schemas.microsoft.com/office/drawing/2014/main" id="{12C13663-7B0C-ED40-E781-1BD2950D8DBB}"/>
              </a:ext>
            </a:extLst>
          </p:cNvPr>
          <p:cNvSpPr txBox="1"/>
          <p:nvPr/>
        </p:nvSpPr>
        <p:spPr>
          <a:xfrm>
            <a:off x="7153121" y="4578362"/>
            <a:ext cx="1836615"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HA learners focused on drawing their self- portrait and writing about what matters to them.</a:t>
            </a:r>
          </a:p>
        </p:txBody>
      </p:sp>
      <p:pic>
        <p:nvPicPr>
          <p:cNvPr id="12" name="Picture 11" descr="A screenshot of a document&#10;&#10;AI-generated content may be incorrect.">
            <a:extLst>
              <a:ext uri="{FF2B5EF4-FFF2-40B4-BE49-F238E27FC236}">
                <a16:creationId xmlns:a16="http://schemas.microsoft.com/office/drawing/2014/main" id="{143E5BCB-078A-9A3C-C3ED-5B598F6405F0}"/>
              </a:ext>
            </a:extLst>
          </p:cNvPr>
          <p:cNvPicPr>
            <a:picLocks noChangeAspect="1"/>
          </p:cNvPicPr>
          <p:nvPr/>
        </p:nvPicPr>
        <p:blipFill>
          <a:blip r:embed="rId4"/>
          <a:stretch>
            <a:fillRect/>
          </a:stretch>
        </p:blipFill>
        <p:spPr>
          <a:xfrm>
            <a:off x="430175" y="2296965"/>
            <a:ext cx="5120463" cy="3088095"/>
          </a:xfrm>
          <a:prstGeom prst="rect">
            <a:avLst/>
          </a:prstGeom>
        </p:spPr>
      </p:pic>
    </p:spTree>
    <p:extLst>
      <p:ext uri="{BB962C8B-B14F-4D97-AF65-F5344CB8AC3E}">
        <p14:creationId xmlns:p14="http://schemas.microsoft.com/office/powerpoint/2010/main" val="135690162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567648C-8762-369A-B813-C076FA839ED9}"/>
              </a:ext>
            </a:extLst>
          </p:cNvPr>
          <p:cNvSpPr>
            <a:spLocks noGrp="1"/>
          </p:cNvSpPr>
          <p:nvPr>
            <p:ph type="sldNum" sz="quarter" idx="4"/>
          </p:nvPr>
        </p:nvSpPr>
        <p:spPr/>
        <p:txBody>
          <a:bodyPr/>
          <a:lstStyle/>
          <a:p>
            <a:fld id="{58FB4751-880F-D840-AAA9-3A15815CC996}" type="slidenum">
              <a:rPr lang="en-US" smtClean="0"/>
              <a:pPr/>
              <a:t>33</a:t>
            </a:fld>
            <a:endParaRPr lang="en-US" dirty="0"/>
          </a:p>
        </p:txBody>
      </p:sp>
      <p:sp>
        <p:nvSpPr>
          <p:cNvPr id="3" name="TextBox 2">
            <a:extLst>
              <a:ext uri="{FF2B5EF4-FFF2-40B4-BE49-F238E27FC236}">
                <a16:creationId xmlns:a16="http://schemas.microsoft.com/office/drawing/2014/main" id="{D0BE33DD-1D75-96DF-0D9D-DCC4E0868AEF}"/>
              </a:ext>
            </a:extLst>
          </p:cNvPr>
          <p:cNvSpPr txBox="1"/>
          <p:nvPr/>
        </p:nvSpPr>
        <p:spPr>
          <a:xfrm>
            <a:off x="461107" y="351691"/>
            <a:ext cx="375920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Sagona Book"/>
              </a:rPr>
              <a:t>How I could improve within this strand</a:t>
            </a:r>
            <a:endParaRPr lang="en-US" dirty="0"/>
          </a:p>
        </p:txBody>
      </p:sp>
      <p:pic>
        <p:nvPicPr>
          <p:cNvPr id="4" name="Picture 3" descr="A close up of a text&#10;&#10;AI-generated content may be incorrect.">
            <a:extLst>
              <a:ext uri="{FF2B5EF4-FFF2-40B4-BE49-F238E27FC236}">
                <a16:creationId xmlns:a16="http://schemas.microsoft.com/office/drawing/2014/main" id="{BD01405C-26C1-D218-3932-E1B6E26FB83F}"/>
              </a:ext>
            </a:extLst>
          </p:cNvPr>
          <p:cNvPicPr>
            <a:picLocks noChangeAspect="1"/>
          </p:cNvPicPr>
          <p:nvPr/>
        </p:nvPicPr>
        <p:blipFill>
          <a:blip r:embed="rId2"/>
          <a:stretch>
            <a:fillRect/>
          </a:stretch>
        </p:blipFill>
        <p:spPr>
          <a:xfrm>
            <a:off x="230261" y="1802551"/>
            <a:ext cx="4448175" cy="523875"/>
          </a:xfrm>
          <a:prstGeom prst="rect">
            <a:avLst/>
          </a:prstGeom>
        </p:spPr>
      </p:pic>
      <p:sp>
        <p:nvSpPr>
          <p:cNvPr id="5" name="TextBox 4">
            <a:extLst>
              <a:ext uri="{FF2B5EF4-FFF2-40B4-BE49-F238E27FC236}">
                <a16:creationId xmlns:a16="http://schemas.microsoft.com/office/drawing/2014/main" id="{390C8A3E-0725-F257-3B9B-22908B5534E1}"/>
              </a:ext>
            </a:extLst>
          </p:cNvPr>
          <p:cNvSpPr txBox="1"/>
          <p:nvPr/>
        </p:nvSpPr>
        <p:spPr>
          <a:xfrm>
            <a:off x="5048647" y="1710524"/>
            <a:ext cx="2881650"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Through this target I could observe other year groups to see how they differentiate pupils learning to gain a greater knowledge.</a:t>
            </a:r>
            <a:endParaRPr lang="en-US"/>
          </a:p>
        </p:txBody>
      </p:sp>
      <p:pic>
        <p:nvPicPr>
          <p:cNvPr id="6" name="Picture 5" descr="A black text on a white background&#10;&#10;AI-generated content may be incorrect.">
            <a:extLst>
              <a:ext uri="{FF2B5EF4-FFF2-40B4-BE49-F238E27FC236}">
                <a16:creationId xmlns:a16="http://schemas.microsoft.com/office/drawing/2014/main" id="{1DF36B74-FBA8-2C7A-F617-4978A039510D}"/>
              </a:ext>
            </a:extLst>
          </p:cNvPr>
          <p:cNvPicPr>
            <a:picLocks noChangeAspect="1"/>
          </p:cNvPicPr>
          <p:nvPr/>
        </p:nvPicPr>
        <p:blipFill>
          <a:blip r:embed="rId3"/>
          <a:stretch>
            <a:fillRect/>
          </a:stretch>
        </p:blipFill>
        <p:spPr>
          <a:xfrm>
            <a:off x="-2547" y="3974916"/>
            <a:ext cx="5534025" cy="733425"/>
          </a:xfrm>
          <a:prstGeom prst="rect">
            <a:avLst/>
          </a:prstGeom>
        </p:spPr>
      </p:pic>
      <p:sp>
        <p:nvSpPr>
          <p:cNvPr id="7" name="TextBox 6">
            <a:extLst>
              <a:ext uri="{FF2B5EF4-FFF2-40B4-BE49-F238E27FC236}">
                <a16:creationId xmlns:a16="http://schemas.microsoft.com/office/drawing/2014/main" id="{FA2F572C-0C91-0716-8077-93DBC33862FC}"/>
              </a:ext>
            </a:extLst>
          </p:cNvPr>
          <p:cNvSpPr txBox="1"/>
          <p:nvPr/>
        </p:nvSpPr>
        <p:spPr>
          <a:xfrm>
            <a:off x="5848407" y="3961310"/>
            <a:ext cx="265723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Another, improvement would be for me to seek guidance of how to differentiate to support MAT and ALN learners.</a:t>
            </a:r>
          </a:p>
        </p:txBody>
      </p:sp>
    </p:spTree>
    <p:extLst>
      <p:ext uri="{BB962C8B-B14F-4D97-AF65-F5344CB8AC3E}">
        <p14:creationId xmlns:p14="http://schemas.microsoft.com/office/powerpoint/2010/main" val="400580290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8851963-47A0-3547-68AE-1BA81C167FA0}"/>
              </a:ext>
            </a:extLst>
          </p:cNvPr>
          <p:cNvSpPr>
            <a:spLocks noGrp="1"/>
          </p:cNvSpPr>
          <p:nvPr>
            <p:ph type="sldNum" sz="quarter" idx="4"/>
          </p:nvPr>
        </p:nvSpPr>
        <p:spPr/>
        <p:txBody>
          <a:bodyPr/>
          <a:lstStyle/>
          <a:p>
            <a:fld id="{58FB4751-880F-D840-AAA9-3A15815CC996}" type="slidenum">
              <a:rPr lang="en-US" smtClean="0"/>
              <a:pPr/>
              <a:t>34</a:t>
            </a:fld>
            <a:endParaRPr lang="en-US" dirty="0"/>
          </a:p>
        </p:txBody>
      </p:sp>
      <p:sp>
        <p:nvSpPr>
          <p:cNvPr id="3" name="TextBox 2">
            <a:extLst>
              <a:ext uri="{FF2B5EF4-FFF2-40B4-BE49-F238E27FC236}">
                <a16:creationId xmlns:a16="http://schemas.microsoft.com/office/drawing/2014/main" id="{61EEE2EE-3718-37CC-C7EF-7B6DBC792D38}"/>
              </a:ext>
            </a:extLst>
          </p:cNvPr>
          <p:cNvSpPr txBox="1"/>
          <p:nvPr/>
        </p:nvSpPr>
        <p:spPr>
          <a:xfrm>
            <a:off x="1078522" y="531446"/>
            <a:ext cx="3742796"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dirty="0">
                <a:latin typeface="Sagona Book"/>
              </a:rPr>
              <a:t>Conclusion</a:t>
            </a:r>
          </a:p>
        </p:txBody>
      </p:sp>
      <p:sp>
        <p:nvSpPr>
          <p:cNvPr id="4" name="TextBox 3">
            <a:extLst>
              <a:ext uri="{FF2B5EF4-FFF2-40B4-BE49-F238E27FC236}">
                <a16:creationId xmlns:a16="http://schemas.microsoft.com/office/drawing/2014/main" id="{4070AD68-1A55-B7AA-6358-5ABC7415856F}"/>
              </a:ext>
            </a:extLst>
          </p:cNvPr>
          <p:cNvSpPr txBox="1"/>
          <p:nvPr/>
        </p:nvSpPr>
        <p:spPr>
          <a:xfrm>
            <a:off x="1250461" y="1946030"/>
            <a:ext cx="541174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dirty="0"/>
              <a:t>To conclude I will continue to enhance my practice within these strands to ensure I provide the best outcomes for learners. I will do this by using My targets provided during my placement. </a:t>
            </a:r>
          </a:p>
        </p:txBody>
      </p:sp>
    </p:spTree>
    <p:extLst>
      <p:ext uri="{BB962C8B-B14F-4D97-AF65-F5344CB8AC3E}">
        <p14:creationId xmlns:p14="http://schemas.microsoft.com/office/powerpoint/2010/main" val="86021210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8D3753A9-FA58-D0AC-6398-0DC06FE8371F}"/>
              </a:ext>
            </a:extLst>
          </p:cNvPr>
          <p:cNvSpPr>
            <a:spLocks noGrp="1"/>
          </p:cNvSpPr>
          <p:nvPr>
            <p:ph type="sldNum" sz="quarter" idx="4"/>
          </p:nvPr>
        </p:nvSpPr>
        <p:spPr/>
        <p:txBody>
          <a:bodyPr/>
          <a:lstStyle/>
          <a:p>
            <a:fld id="{58FB4751-880F-D840-AAA9-3A15815CC996}" type="slidenum">
              <a:rPr lang="en-US" smtClean="0"/>
              <a:pPr/>
              <a:t>35</a:t>
            </a:fld>
            <a:endParaRPr lang="en-US" dirty="0"/>
          </a:p>
        </p:txBody>
      </p:sp>
      <p:sp>
        <p:nvSpPr>
          <p:cNvPr id="3" name="TextBox 2">
            <a:extLst>
              <a:ext uri="{FF2B5EF4-FFF2-40B4-BE49-F238E27FC236}">
                <a16:creationId xmlns:a16="http://schemas.microsoft.com/office/drawing/2014/main" id="{D054DE5D-A37A-8D04-3EA8-42CA6EA4E912}"/>
              </a:ext>
            </a:extLst>
          </p:cNvPr>
          <p:cNvSpPr txBox="1"/>
          <p:nvPr/>
        </p:nvSpPr>
        <p:spPr>
          <a:xfrm>
            <a:off x="304527" y="1377143"/>
            <a:ext cx="9957844" cy="526297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Adams, T. (2024a). </a:t>
            </a:r>
            <a:r>
              <a:rPr lang="en-GB" sz="1200" i="1" dirty="0">
                <a:latin typeface="Times New Roman"/>
                <a:cs typeface="Times New Roman"/>
              </a:rPr>
              <a:t>What is Active Learning?</a:t>
            </a:r>
            <a:r>
              <a:rPr lang="en-GB" sz="1200" dirty="0">
                <a:latin typeface="Times New Roman"/>
                <a:cs typeface="Times New Roman"/>
              </a:rPr>
              <a:t> [online] The Hub | High Speed Training. Available at: </a:t>
            </a:r>
            <a:r>
              <a:rPr lang="en-GB" sz="1200" dirty="0">
                <a:latin typeface="Times New Roman"/>
                <a:cs typeface="Times New Roman"/>
                <a:hlinkClick r:id="rId2"/>
              </a:rPr>
              <a:t>https://www.highspeedtraining.co.uk/hub/what-is-active-learning/</a:t>
            </a:r>
            <a:r>
              <a:rPr lang="en-GB" sz="1200" dirty="0">
                <a:latin typeface="Times New Roman"/>
                <a:cs typeface="Times New Roman"/>
              </a:rPr>
              <a:t> [Accessed 16 May 2025].</a:t>
            </a:r>
            <a:endParaRPr lang="en-US" sz="1200">
              <a:latin typeface="Times New Roman"/>
              <a:cs typeface="Times New Roman"/>
            </a:endParaRPr>
          </a:p>
          <a:p>
            <a:r>
              <a:rPr lang="en-GB" sz="1200" dirty="0">
                <a:latin typeface="Times New Roman"/>
                <a:cs typeface="Times New Roman"/>
              </a:rPr>
              <a:t>Adams, T. (2024b). </a:t>
            </a:r>
            <a:r>
              <a:rPr lang="en-GB" sz="1200" i="1" dirty="0">
                <a:latin typeface="Times New Roman"/>
                <a:cs typeface="Times New Roman"/>
              </a:rPr>
              <a:t>What’s the Importance of Reflective Practice in Teaching?</a:t>
            </a:r>
            <a:r>
              <a:rPr lang="en-GB" sz="1200" dirty="0">
                <a:latin typeface="Times New Roman"/>
                <a:cs typeface="Times New Roman"/>
              </a:rPr>
              <a:t> [online] The Hub | High Speed Training. Available at: </a:t>
            </a:r>
            <a:r>
              <a:rPr lang="en-GB" sz="1200" dirty="0">
                <a:latin typeface="Times New Roman"/>
                <a:cs typeface="Times New Roman"/>
                <a:hlinkClick r:id="rId3"/>
              </a:rPr>
              <a:t>https://www.highspeedtraining.co.uk/hub/reflective-practice-in-teaching/</a:t>
            </a:r>
            <a:r>
              <a:rPr lang="en-GB" sz="1200" dirty="0">
                <a:latin typeface="Times New Roman"/>
                <a:cs typeface="Times New Roman"/>
              </a:rPr>
              <a:t> [Accessed 20 Apr. 2025].</a:t>
            </a:r>
          </a:p>
          <a:p>
            <a:r>
              <a:rPr lang="en-GB" sz="1200" dirty="0">
                <a:latin typeface="Times New Roman"/>
                <a:cs typeface="Times New Roman"/>
              </a:rPr>
              <a:t>Arbor. (2020). </a:t>
            </a:r>
            <a:r>
              <a:rPr lang="en-GB" sz="1200" i="1" dirty="0">
                <a:latin typeface="Times New Roman"/>
                <a:cs typeface="Times New Roman"/>
              </a:rPr>
              <a:t>5 top behaviour management strategies for the classroom</a:t>
            </a:r>
            <a:r>
              <a:rPr lang="en-GB" sz="1200" dirty="0">
                <a:latin typeface="Times New Roman"/>
                <a:cs typeface="Times New Roman"/>
              </a:rPr>
              <a:t>. [online] Available at: </a:t>
            </a:r>
            <a:r>
              <a:rPr lang="en-GB" sz="1200" dirty="0">
                <a:latin typeface="Times New Roman"/>
                <a:cs typeface="Times New Roman"/>
                <a:hlinkClick r:id="rId4"/>
              </a:rPr>
              <a:t>https://arbor-education.com/blog-managing-classroom-behaviour/</a:t>
            </a:r>
            <a:r>
              <a:rPr lang="en-GB" sz="1200" dirty="0">
                <a:latin typeface="Times New Roman"/>
                <a:cs typeface="Times New Roman"/>
              </a:rPr>
              <a:t> [Accessed 18 May 2025].</a:t>
            </a:r>
          </a:p>
          <a:p>
            <a:r>
              <a:rPr lang="en-GB" sz="1200" dirty="0">
                <a:latin typeface="Times New Roman"/>
                <a:cs typeface="Times New Roman"/>
              </a:rPr>
              <a:t>Benjamin, Z. (2024). </a:t>
            </a:r>
            <a:r>
              <a:rPr lang="en-GB" sz="1200" i="1" dirty="0">
                <a:latin typeface="Times New Roman"/>
                <a:cs typeface="Times New Roman"/>
              </a:rPr>
              <a:t>A Teacher’s Guide To Using Effective Differentiation In Teaching</a:t>
            </a:r>
            <a:r>
              <a:rPr lang="en-GB" sz="1200" dirty="0">
                <a:latin typeface="Times New Roman"/>
                <a:cs typeface="Times New Roman"/>
              </a:rPr>
              <a:t>. [online] Third Space Learning. Available at: </a:t>
            </a:r>
            <a:r>
              <a:rPr lang="en-GB" sz="1200" dirty="0">
                <a:latin typeface="Times New Roman"/>
                <a:cs typeface="Times New Roman"/>
                <a:hlinkClick r:id="rId5"/>
              </a:rPr>
              <a:t>https://thirdspacelearning.com/blog/differentiation-in-teaching/</a:t>
            </a:r>
            <a:r>
              <a:rPr lang="en-GB" sz="1200" dirty="0">
                <a:latin typeface="Times New Roman"/>
                <a:cs typeface="Times New Roman"/>
              </a:rPr>
              <a:t> [Accessed 19 May 2025].</a:t>
            </a:r>
          </a:p>
          <a:p>
            <a:r>
              <a:rPr lang="en-GB" sz="1200" dirty="0">
                <a:latin typeface="Times New Roman"/>
                <a:cs typeface="Times New Roman"/>
              </a:rPr>
              <a:t>Busby, M. (2023). </a:t>
            </a:r>
            <a:r>
              <a:rPr lang="en-GB" sz="1200" i="1" dirty="0">
                <a:latin typeface="Times New Roman"/>
                <a:cs typeface="Times New Roman"/>
              </a:rPr>
              <a:t>What is De-Escalation and why is it important for positive behaviour support?</a:t>
            </a:r>
            <a:r>
              <a:rPr lang="en-GB" sz="1200" dirty="0">
                <a:latin typeface="Times New Roman"/>
                <a:cs typeface="Times New Roman"/>
              </a:rPr>
              <a:t> [online] Team Teach. Available at: </a:t>
            </a:r>
            <a:r>
              <a:rPr lang="en-GB" sz="1200" dirty="0">
                <a:latin typeface="Times New Roman"/>
                <a:cs typeface="Times New Roman"/>
                <a:hlinkClick r:id="rId6"/>
              </a:rPr>
              <a:t>https://www.teamteach.com/what-is-de-escalation-and-why-is-it-important-for-positive-behaviour-support/</a:t>
            </a:r>
            <a:r>
              <a:rPr lang="en-GB" sz="1200" dirty="0">
                <a:latin typeface="Times New Roman"/>
                <a:cs typeface="Times New Roman"/>
              </a:rPr>
              <a:t> [Accessed 16 May 2025].</a:t>
            </a:r>
          </a:p>
          <a:p>
            <a:r>
              <a:rPr lang="en-GB" sz="1200" err="1">
                <a:latin typeface="Times New Roman"/>
                <a:cs typeface="Times New Roman"/>
              </a:rPr>
              <a:t>Celinska</a:t>
            </a:r>
            <a:r>
              <a:rPr lang="en-GB" sz="1200" dirty="0">
                <a:latin typeface="Times New Roman"/>
                <a:cs typeface="Times New Roman"/>
              </a:rPr>
              <a:t>, A. (2025). </a:t>
            </a:r>
            <a:r>
              <a:rPr lang="en-GB" sz="1200" i="1" dirty="0">
                <a:latin typeface="Times New Roman"/>
                <a:cs typeface="Times New Roman"/>
              </a:rPr>
              <a:t>An introduction to Jean Piaget</a:t>
            </a:r>
            <a:r>
              <a:rPr lang="en-GB" sz="1200" dirty="0">
                <a:latin typeface="Times New Roman"/>
                <a:cs typeface="Times New Roman"/>
              </a:rPr>
              <a:t>. [online] The Voice of Early Childhood. Available at: </a:t>
            </a:r>
            <a:r>
              <a:rPr lang="en-GB" sz="1200" dirty="0">
                <a:latin typeface="Times New Roman"/>
                <a:cs typeface="Times New Roman"/>
                <a:hlinkClick r:id="rId7"/>
              </a:rPr>
              <a:t>https://thevoiceofearlychildhood.com/introduction-jean-piaget/</a:t>
            </a:r>
            <a:r>
              <a:rPr lang="en-GB" sz="1200" dirty="0">
                <a:latin typeface="Times New Roman"/>
                <a:cs typeface="Times New Roman"/>
              </a:rPr>
              <a:t> [Accessed 19 May 2025].</a:t>
            </a:r>
          </a:p>
          <a:p>
            <a:r>
              <a:rPr lang="en-GB" sz="1200" dirty="0">
                <a:latin typeface="Times New Roman"/>
                <a:cs typeface="Times New Roman"/>
              </a:rPr>
              <a:t>CER (n.d.). </a:t>
            </a:r>
            <a:r>
              <a:rPr lang="en-GB" sz="1200" i="1" dirty="0">
                <a:latin typeface="Times New Roman"/>
                <a:cs typeface="Times New Roman"/>
              </a:rPr>
              <a:t>7 Ways Teachers Can Motivate Students</a:t>
            </a:r>
            <a:r>
              <a:rPr lang="en-GB" sz="1200" dirty="0">
                <a:latin typeface="Times New Roman"/>
                <a:cs typeface="Times New Roman"/>
              </a:rPr>
              <a:t>. [online] CER. Available at: </a:t>
            </a:r>
            <a:r>
              <a:rPr lang="en-GB" sz="1200" dirty="0">
                <a:latin typeface="Times New Roman"/>
                <a:cs typeface="Times New Roman"/>
                <a:hlinkClick r:id="rId8"/>
              </a:rPr>
              <a:t>https://cer.co.uk/candidates/teacher-jobs/7-ways-teachers-can-motivate-students/</a:t>
            </a:r>
            <a:r>
              <a:rPr lang="en-GB" sz="1200" dirty="0">
                <a:latin typeface="Times New Roman"/>
                <a:cs typeface="Times New Roman"/>
              </a:rPr>
              <a:t> [Accessed 16 May 2025].</a:t>
            </a:r>
          </a:p>
          <a:p>
            <a:r>
              <a:rPr lang="en-GB" sz="1200" dirty="0">
                <a:latin typeface="Times New Roman"/>
                <a:cs typeface="Times New Roman"/>
              </a:rPr>
              <a:t>CER. (n.d.). </a:t>
            </a:r>
            <a:r>
              <a:rPr lang="en-GB" sz="1200" i="1" dirty="0">
                <a:latin typeface="Times New Roman"/>
                <a:cs typeface="Times New Roman"/>
              </a:rPr>
              <a:t>How to Use Differentiation Strategies in the Classroom</a:t>
            </a:r>
            <a:r>
              <a:rPr lang="en-GB" sz="1200" dirty="0">
                <a:latin typeface="Times New Roman"/>
                <a:cs typeface="Times New Roman"/>
              </a:rPr>
              <a:t>. [online] Available at: </a:t>
            </a:r>
            <a:r>
              <a:rPr lang="en-GB" sz="1200" dirty="0">
                <a:latin typeface="Times New Roman"/>
                <a:cs typeface="Times New Roman"/>
                <a:hlinkClick r:id="rId9"/>
              </a:rPr>
              <a:t>https://cer.co.uk/candidates/teacher-jobs/how-to-use-differentiation-strategies-in-the-classroom/</a:t>
            </a:r>
            <a:r>
              <a:rPr lang="en-GB" sz="1200" dirty="0">
                <a:latin typeface="Times New Roman"/>
                <a:cs typeface="Times New Roman"/>
              </a:rPr>
              <a:t> [Accessed 19 May 2025].</a:t>
            </a:r>
          </a:p>
          <a:p>
            <a:r>
              <a:rPr lang="en-GB" sz="1200" dirty="0">
                <a:latin typeface="Times New Roman"/>
                <a:cs typeface="Times New Roman"/>
              </a:rPr>
              <a:t>Cezanne HR. (2020). </a:t>
            </a:r>
            <a:r>
              <a:rPr lang="en-GB" sz="1200" i="1" dirty="0">
                <a:latin typeface="Times New Roman"/>
                <a:cs typeface="Times New Roman"/>
              </a:rPr>
              <a:t>Introducing Check-ins &amp; Goals: exciting new features to improve the value of continuous performance reviews</a:t>
            </a:r>
            <a:r>
              <a:rPr lang="en-GB" sz="1200" dirty="0">
                <a:latin typeface="Times New Roman"/>
                <a:cs typeface="Times New Roman"/>
              </a:rPr>
              <a:t>. [online] Available at: </a:t>
            </a:r>
            <a:r>
              <a:rPr lang="en-GB" sz="1200" dirty="0">
                <a:latin typeface="Times New Roman"/>
                <a:cs typeface="Times New Roman"/>
                <a:hlinkClick r:id="rId10"/>
              </a:rPr>
              <a:t>https://cezannehr.com/news/introducing-check-ins-goals-exciting-new-features-to-improve-the-value-of-continuous-performance-reviews/</a:t>
            </a:r>
            <a:r>
              <a:rPr lang="en-GB" sz="1200" dirty="0">
                <a:latin typeface="Times New Roman"/>
                <a:cs typeface="Times New Roman"/>
              </a:rPr>
              <a:t> [Accessed 18 May 2025].</a:t>
            </a:r>
          </a:p>
          <a:p>
            <a:r>
              <a:rPr lang="en-GB" sz="1200" err="1">
                <a:latin typeface="Times New Roman"/>
                <a:cs typeface="Times New Roman"/>
              </a:rPr>
              <a:t>Cilffriw</a:t>
            </a:r>
            <a:r>
              <a:rPr lang="en-GB" sz="1200" dirty="0">
                <a:latin typeface="Times New Roman"/>
                <a:cs typeface="Times New Roman"/>
              </a:rPr>
              <a:t> Primary (n.d.). </a:t>
            </a:r>
            <a:r>
              <a:rPr lang="en-GB" sz="1200" i="1" dirty="0">
                <a:latin typeface="Times New Roman"/>
                <a:cs typeface="Times New Roman"/>
              </a:rPr>
              <a:t>What are the four purposes?</a:t>
            </a:r>
            <a:r>
              <a:rPr lang="en-GB" sz="1200" dirty="0">
                <a:latin typeface="Times New Roman"/>
                <a:cs typeface="Times New Roman"/>
              </a:rPr>
              <a:t> [online] Available at: </a:t>
            </a:r>
            <a:r>
              <a:rPr lang="en-GB" sz="1200" dirty="0">
                <a:latin typeface="Times New Roman"/>
                <a:cs typeface="Times New Roman"/>
                <a:hlinkClick r:id="rId11"/>
              </a:rPr>
              <a:t>https://cilffriw-primary-school.j2bloggy.com/what-are-the-four-purposes/?doing_wp_cron=1747156041.2911078929901123046875#:~:text=These%20four%20purposes%20guide%20all,to%20learn%20throughout%20their%20lives</a:t>
            </a:r>
            <a:r>
              <a:rPr lang="en-GB" sz="1200" dirty="0">
                <a:latin typeface="Times New Roman"/>
                <a:cs typeface="Times New Roman"/>
              </a:rPr>
              <a:t> [Accessed 13 May 2025].</a:t>
            </a:r>
          </a:p>
          <a:p>
            <a:r>
              <a:rPr lang="en-GB" sz="1200" dirty="0">
                <a:latin typeface="Times New Roman"/>
                <a:cs typeface="Times New Roman"/>
              </a:rPr>
              <a:t>Clemans, S.E. (2011). The Purpose, Benefits, and Challenges of ‘Check-in’ in a Group-work Class. </a:t>
            </a:r>
            <a:r>
              <a:rPr lang="en-GB" sz="1200" i="1" dirty="0">
                <a:latin typeface="Times New Roman"/>
                <a:cs typeface="Times New Roman"/>
              </a:rPr>
              <a:t>Social Work With Groups</a:t>
            </a:r>
            <a:r>
              <a:rPr lang="en-GB" sz="1200" dirty="0">
                <a:latin typeface="Times New Roman"/>
                <a:cs typeface="Times New Roman"/>
              </a:rPr>
              <a:t>, [online] 34(2), pp.121–140. </a:t>
            </a:r>
            <a:r>
              <a:rPr lang="en-GB" sz="1200" err="1">
                <a:latin typeface="Times New Roman"/>
                <a:cs typeface="Times New Roman"/>
              </a:rPr>
              <a:t>doi:https</a:t>
            </a:r>
            <a:r>
              <a:rPr lang="en-GB" sz="1200" dirty="0">
                <a:latin typeface="Times New Roman"/>
                <a:cs typeface="Times New Roman"/>
              </a:rPr>
              <a:t>://doi.org/10.1080/01609513.2010.549640.</a:t>
            </a:r>
          </a:p>
          <a:p>
            <a:r>
              <a:rPr lang="en-GB" sz="1200" dirty="0">
                <a:latin typeface="Times New Roman"/>
                <a:cs typeface="Times New Roman"/>
              </a:rPr>
              <a:t>Cremin, T. and Burnett, C. (2018). </a:t>
            </a:r>
            <a:r>
              <a:rPr lang="en-GB" sz="1200" i="1" dirty="0">
                <a:latin typeface="Times New Roman"/>
                <a:cs typeface="Times New Roman"/>
              </a:rPr>
              <a:t>Learning to Teach in the Primary School</a:t>
            </a:r>
            <a:r>
              <a:rPr lang="en-GB" sz="1200" dirty="0">
                <a:latin typeface="Times New Roman"/>
                <a:cs typeface="Times New Roman"/>
              </a:rPr>
              <a:t>. 4th ed. London: Taylor &amp; Francis Group, pp.175–176.</a:t>
            </a:r>
          </a:p>
          <a:p>
            <a:r>
              <a:rPr lang="en-GB" sz="1200" dirty="0">
                <a:latin typeface="Times New Roman"/>
                <a:cs typeface="Times New Roman"/>
              </a:rPr>
              <a:t>CSCJES (2016). [online] CSCJES. Available at: </a:t>
            </a:r>
            <a:r>
              <a:rPr lang="en-GB" sz="1200" dirty="0">
                <a:latin typeface="Times New Roman"/>
                <a:cs typeface="Times New Roman"/>
                <a:hlinkClick r:id="rId12"/>
              </a:rPr>
              <a:t>https://www.cscjes.org.uk/api/storage/6360aa37-7fe2-46e6-9bf7-4dbf49dc255b?preview=true#:~:text=collaboration%20between%20all%20those%20involved,of%20the%20overall%20assessment%20framework</a:t>
            </a:r>
            <a:r>
              <a:rPr lang="en-GB" sz="1200" dirty="0">
                <a:latin typeface="Times New Roman"/>
                <a:cs typeface="Times New Roman"/>
              </a:rPr>
              <a:t>. [Accessed 14 May 2025].</a:t>
            </a:r>
            <a:endParaRPr lang="en-GB" sz="1200" dirty="0"/>
          </a:p>
        </p:txBody>
      </p:sp>
      <p:sp>
        <p:nvSpPr>
          <p:cNvPr id="4" name="TextBox 3">
            <a:extLst>
              <a:ext uri="{FF2B5EF4-FFF2-40B4-BE49-F238E27FC236}">
                <a16:creationId xmlns:a16="http://schemas.microsoft.com/office/drawing/2014/main" id="{5ADA6495-BA6B-0405-5458-C58E3E952B36}"/>
              </a:ext>
            </a:extLst>
          </p:cNvPr>
          <p:cNvSpPr txBox="1"/>
          <p:nvPr/>
        </p:nvSpPr>
        <p:spPr>
          <a:xfrm>
            <a:off x="703384" y="281354"/>
            <a:ext cx="362633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Reference list </a:t>
            </a:r>
          </a:p>
        </p:txBody>
      </p:sp>
    </p:spTree>
    <p:extLst>
      <p:ext uri="{BB962C8B-B14F-4D97-AF65-F5344CB8AC3E}">
        <p14:creationId xmlns:p14="http://schemas.microsoft.com/office/powerpoint/2010/main" val="195540039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DA8B03FD-4CEA-AF75-86CB-FFB59B63D1AA}"/>
              </a:ext>
            </a:extLst>
          </p:cNvPr>
          <p:cNvSpPr>
            <a:spLocks noGrp="1"/>
          </p:cNvSpPr>
          <p:nvPr>
            <p:ph type="sldNum" sz="quarter" idx="4"/>
          </p:nvPr>
        </p:nvSpPr>
        <p:spPr/>
        <p:txBody>
          <a:bodyPr/>
          <a:lstStyle/>
          <a:p>
            <a:fld id="{58FB4751-880F-D840-AAA9-3A15815CC996}" type="slidenum">
              <a:rPr lang="en-US" smtClean="0"/>
              <a:pPr/>
              <a:t>36</a:t>
            </a:fld>
            <a:endParaRPr lang="en-US" dirty="0"/>
          </a:p>
        </p:txBody>
      </p:sp>
      <p:sp>
        <p:nvSpPr>
          <p:cNvPr id="3" name="TextBox 2">
            <a:extLst>
              <a:ext uri="{FF2B5EF4-FFF2-40B4-BE49-F238E27FC236}">
                <a16:creationId xmlns:a16="http://schemas.microsoft.com/office/drawing/2014/main" id="{2245B800-1F8E-F666-92AC-A393DF65603A}"/>
              </a:ext>
            </a:extLst>
          </p:cNvPr>
          <p:cNvSpPr txBox="1"/>
          <p:nvPr/>
        </p:nvSpPr>
        <p:spPr>
          <a:xfrm>
            <a:off x="479192" y="1412812"/>
            <a:ext cx="9160357" cy="51552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De Nobile, J., El Baba, M. and London, T. (2016). School leadership practices that promote effective whole school behaviour management: a study of Australian primary schools. </a:t>
            </a:r>
            <a:r>
              <a:rPr lang="en-GB" sz="1200" i="1" dirty="0">
                <a:latin typeface="Times New Roman"/>
                <a:cs typeface="Times New Roman"/>
              </a:rPr>
              <a:t>School Leadership &amp; Management</a:t>
            </a:r>
            <a:r>
              <a:rPr lang="en-GB" sz="1200" dirty="0">
                <a:latin typeface="Times New Roman"/>
                <a:cs typeface="Times New Roman"/>
              </a:rPr>
              <a:t>, 36(4), pp.419–434. </a:t>
            </a:r>
            <a:r>
              <a:rPr lang="en-GB" sz="1200" err="1">
                <a:latin typeface="Times New Roman"/>
                <a:cs typeface="Times New Roman"/>
              </a:rPr>
              <a:t>doi:https</a:t>
            </a:r>
            <a:r>
              <a:rPr lang="en-GB" sz="1200" dirty="0">
                <a:latin typeface="Times New Roman"/>
                <a:cs typeface="Times New Roman"/>
              </a:rPr>
              <a:t>://doi.org/10.1080/13632434.2016.1247041.</a:t>
            </a:r>
            <a:endParaRPr lang="en-US" sz="1200">
              <a:latin typeface="Times New Roman"/>
              <a:cs typeface="Times New Roman"/>
            </a:endParaRPr>
          </a:p>
          <a:p>
            <a:r>
              <a:rPr lang="en-GB" sz="1200" dirty="0">
                <a:latin typeface="Times New Roman"/>
                <a:cs typeface="Times New Roman"/>
              </a:rPr>
              <a:t>Dean, J. (2011). </a:t>
            </a:r>
            <a:r>
              <a:rPr lang="en-GB" sz="1200" i="1" dirty="0">
                <a:latin typeface="Times New Roman"/>
                <a:cs typeface="Times New Roman"/>
              </a:rPr>
              <a:t>Cross-curricular learning / Leading Primary History / Historical Association</a:t>
            </a:r>
            <a:r>
              <a:rPr lang="en-GB" sz="1200" dirty="0">
                <a:latin typeface="Times New Roman"/>
                <a:cs typeface="Times New Roman"/>
              </a:rPr>
              <a:t>. [online] </a:t>
            </a:r>
            <a:r>
              <a:rPr lang="en-GB" sz="1200" dirty="0">
                <a:latin typeface="Times New Roman"/>
                <a:cs typeface="Times New Roman"/>
                <a:hlinkClick r:id="rId2"/>
              </a:rPr>
              <a:t>www.history.org.uk</a:t>
            </a:r>
            <a:r>
              <a:rPr lang="en-GB" sz="1200" dirty="0">
                <a:latin typeface="Times New Roman"/>
                <a:cs typeface="Times New Roman"/>
              </a:rPr>
              <a:t>. Available at: </a:t>
            </a:r>
            <a:r>
              <a:rPr lang="en-GB" sz="1200" dirty="0">
                <a:latin typeface="Times New Roman"/>
                <a:cs typeface="Times New Roman"/>
                <a:hlinkClick r:id="rId3"/>
              </a:rPr>
              <a:t>https://www.history.org.uk/primary/module/3638/leading-primary-history/3653/cross-curricular-learning</a:t>
            </a:r>
            <a:r>
              <a:rPr lang="en-GB" sz="1200" dirty="0">
                <a:latin typeface="Times New Roman"/>
                <a:cs typeface="Times New Roman"/>
              </a:rPr>
              <a:t> [Accessed 14 May 2025].</a:t>
            </a:r>
            <a:endParaRPr lang="en-US" sz="1200">
              <a:latin typeface="Times New Roman"/>
              <a:cs typeface="Times New Roman"/>
            </a:endParaRPr>
          </a:p>
          <a:p>
            <a:r>
              <a:rPr lang="en-GB" sz="1200" dirty="0">
                <a:latin typeface="Times New Roman"/>
                <a:cs typeface="Times New Roman"/>
              </a:rPr>
              <a:t>Department for Education (2024a). </a:t>
            </a:r>
            <a:r>
              <a:rPr lang="en-GB" sz="1200" i="1" dirty="0">
                <a:latin typeface="Times New Roman"/>
                <a:cs typeface="Times New Roman"/>
              </a:rPr>
              <a:t>Behaviour in Schools Advice for Headteachers and School Staff</a:t>
            </a:r>
            <a:r>
              <a:rPr lang="en-GB" sz="1200" dirty="0">
                <a:latin typeface="Times New Roman"/>
                <a:cs typeface="Times New Roman"/>
              </a:rPr>
              <a:t>. [online] Available at: </a:t>
            </a:r>
            <a:r>
              <a:rPr lang="en-GB" sz="1200" dirty="0">
                <a:latin typeface="Times New Roman"/>
                <a:cs typeface="Times New Roman"/>
                <a:hlinkClick r:id="rId4"/>
              </a:rPr>
              <a:t>https://assets.publishing.service.gov.uk/media/65ce3721e1bdec001a3221fe/Behaviour_in_schools_-_advice_for_headteachers_and_school_staff_Feb_2024.pdf</a:t>
            </a:r>
            <a:r>
              <a:rPr lang="en-GB" sz="1200" dirty="0">
                <a:latin typeface="Times New Roman"/>
                <a:cs typeface="Times New Roman"/>
              </a:rPr>
              <a:t> [Accessed 16 May 2025].</a:t>
            </a:r>
            <a:endParaRPr lang="en-US" sz="1200">
              <a:latin typeface="Times New Roman"/>
              <a:cs typeface="Times New Roman"/>
            </a:endParaRPr>
          </a:p>
          <a:p>
            <a:r>
              <a:rPr lang="en-GB" sz="1200" dirty="0">
                <a:latin typeface="Times New Roman"/>
                <a:cs typeface="Times New Roman"/>
              </a:rPr>
              <a:t>Department for Education (2024b). </a:t>
            </a:r>
            <a:r>
              <a:rPr lang="en-GB" sz="1200" i="1" dirty="0">
                <a:latin typeface="Times New Roman"/>
                <a:cs typeface="Times New Roman"/>
              </a:rPr>
              <a:t>Theory - Support for early career teachers - GOV.UK</a:t>
            </a:r>
            <a:r>
              <a:rPr lang="en-GB" sz="1200" dirty="0">
                <a:latin typeface="Times New Roman"/>
                <a:cs typeface="Times New Roman"/>
              </a:rPr>
              <a:t>. [online] support-for-early-career-teachers.education.gov.uk. Available at: </a:t>
            </a:r>
            <a:r>
              <a:rPr lang="en-GB" sz="1200" dirty="0">
                <a:latin typeface="Times New Roman"/>
                <a:cs typeface="Times New Roman"/>
                <a:hlinkClick r:id="rId5"/>
              </a:rPr>
              <a:t>https://support-for-early-career-teachers.education.gov.uk/teach-first/year-1-how-can-you-create-an-effective-learning-environment/autumn-week-2-ect-theory/</a:t>
            </a:r>
            <a:r>
              <a:rPr lang="en-GB" sz="1200" dirty="0">
                <a:latin typeface="Times New Roman"/>
                <a:cs typeface="Times New Roman"/>
              </a:rPr>
              <a:t> [Accessed 20 Apr. 2025].</a:t>
            </a:r>
            <a:endParaRPr lang="en-US" sz="1200">
              <a:latin typeface="Times New Roman"/>
              <a:cs typeface="Times New Roman"/>
            </a:endParaRPr>
          </a:p>
          <a:p>
            <a:r>
              <a:rPr lang="en-GB" sz="1200" dirty="0">
                <a:latin typeface="Times New Roman"/>
                <a:cs typeface="Times New Roman"/>
              </a:rPr>
              <a:t>Dr Fiona Aubrey-Smith (2023). </a:t>
            </a:r>
            <a:r>
              <a:rPr lang="en-GB" sz="1200" i="1" dirty="0">
                <a:latin typeface="Times New Roman"/>
                <a:cs typeface="Times New Roman"/>
              </a:rPr>
              <a:t>What does pedagogy mean to you and why is this discussion important in schools? - Headteacher Update</a:t>
            </a:r>
            <a:r>
              <a:rPr lang="en-GB" sz="1200" dirty="0">
                <a:latin typeface="Times New Roman"/>
                <a:cs typeface="Times New Roman"/>
              </a:rPr>
              <a:t>. [online] Headteacher Update. Available at: </a:t>
            </a:r>
            <a:r>
              <a:rPr lang="en-GB" sz="1200" dirty="0">
                <a:latin typeface="Times New Roman"/>
                <a:cs typeface="Times New Roman"/>
                <a:hlinkClick r:id="rId6"/>
              </a:rPr>
              <a:t>https://www.headteacher-update.com/content/best-practice/what-does-pedagogy-mean-to-you-and-why-is-this-discussion-important-in-schools/</a:t>
            </a:r>
            <a:r>
              <a:rPr lang="en-GB" sz="1200" dirty="0">
                <a:latin typeface="Times New Roman"/>
                <a:cs typeface="Times New Roman"/>
              </a:rPr>
              <a:t> [Accessed 19 May 2025].</a:t>
            </a:r>
            <a:endParaRPr lang="en-US" sz="1200">
              <a:latin typeface="Times New Roman"/>
              <a:cs typeface="Times New Roman"/>
            </a:endParaRPr>
          </a:p>
          <a:p>
            <a:r>
              <a:rPr lang="en-GB" sz="1200" dirty="0">
                <a:latin typeface="Times New Roman"/>
                <a:cs typeface="Times New Roman"/>
              </a:rPr>
              <a:t>Earley, S. (2019). An Investigation into the Implementation of a Cross-Curricular Approach in an Irish Primary School Classroom. [online] p.1. Available at: </a:t>
            </a:r>
            <a:r>
              <a:rPr lang="en-GB" sz="1200" dirty="0">
                <a:latin typeface="Times New Roman"/>
                <a:cs typeface="Times New Roman"/>
                <a:hlinkClick r:id="rId7"/>
              </a:rPr>
              <a:t>https://infonomics-society.org/wp-content/uploads/An-Investigation-into-the-Implementation-of-a-Cross-Curricular-Approach.pdf</a:t>
            </a:r>
            <a:r>
              <a:rPr lang="en-GB" sz="1200" dirty="0">
                <a:latin typeface="Times New Roman"/>
                <a:cs typeface="Times New Roman"/>
              </a:rPr>
              <a:t> [Accessed 14 May 2025].</a:t>
            </a:r>
            <a:endParaRPr lang="en-US" sz="1200">
              <a:latin typeface="Times New Roman"/>
              <a:cs typeface="Times New Roman"/>
            </a:endParaRPr>
          </a:p>
          <a:p>
            <a:r>
              <a:rPr lang="en-GB" sz="1200" dirty="0">
                <a:latin typeface="Times New Roman"/>
                <a:cs typeface="Times New Roman"/>
              </a:rPr>
              <a:t>Eikeland, I. and Ohna, S.E. (2022). Differentiation in education: A configurative review. </a:t>
            </a:r>
            <a:r>
              <a:rPr lang="en-GB" sz="1200" i="1" dirty="0">
                <a:latin typeface="Times New Roman"/>
                <a:cs typeface="Times New Roman"/>
              </a:rPr>
              <a:t>Nordic Journal of Studies in Educational Policy</a:t>
            </a:r>
            <a:r>
              <a:rPr lang="en-GB" sz="1200" dirty="0">
                <a:latin typeface="Times New Roman"/>
                <a:cs typeface="Times New Roman"/>
              </a:rPr>
              <a:t>, [online] 8(3), pp.157–170. </a:t>
            </a:r>
            <a:r>
              <a:rPr lang="en-GB" sz="1200" err="1">
                <a:latin typeface="Times New Roman"/>
                <a:cs typeface="Times New Roman"/>
              </a:rPr>
              <a:t>doi:https</a:t>
            </a:r>
            <a:r>
              <a:rPr lang="en-GB" sz="1200" dirty="0">
                <a:latin typeface="Times New Roman"/>
                <a:cs typeface="Times New Roman"/>
              </a:rPr>
              <a:t>://doi.org/10.1080/20020317.2022.2039351.</a:t>
            </a:r>
            <a:endParaRPr lang="en-US" sz="1200">
              <a:latin typeface="Times New Roman"/>
              <a:cs typeface="Times New Roman"/>
            </a:endParaRPr>
          </a:p>
          <a:p>
            <a:r>
              <a:rPr lang="en-GB" sz="1200" dirty="0">
                <a:latin typeface="Times New Roman"/>
                <a:cs typeface="Times New Roman"/>
              </a:rPr>
              <a:t>ERW (2020). </a:t>
            </a:r>
            <a:r>
              <a:rPr lang="en-GB" sz="1200" i="1" dirty="0">
                <a:latin typeface="Times New Roman"/>
                <a:cs typeface="Times New Roman"/>
              </a:rPr>
              <a:t>Transforming Your Curriculum - Cross-Curricular Skills</a:t>
            </a:r>
            <a:r>
              <a:rPr lang="en-GB" sz="1200" dirty="0">
                <a:latin typeface="Times New Roman"/>
                <a:cs typeface="Times New Roman"/>
              </a:rPr>
              <a:t>. [online] sites.google.com. Available at: </a:t>
            </a:r>
            <a:r>
              <a:rPr lang="en-GB" sz="1200" dirty="0">
                <a:latin typeface="Times New Roman"/>
                <a:cs typeface="Times New Roman"/>
                <a:hlinkClick r:id="rId8"/>
              </a:rPr>
              <a:t>https://sites.google.com/hwbcymru.net/tyc/context-for-learning/cross-curricular-skills</a:t>
            </a:r>
            <a:r>
              <a:rPr lang="en-GB" sz="1200" dirty="0">
                <a:latin typeface="Times New Roman"/>
                <a:cs typeface="Times New Roman"/>
              </a:rPr>
              <a:t> [Accessed 14 May 2025].</a:t>
            </a:r>
          </a:p>
          <a:p>
            <a:r>
              <a:rPr lang="en-GB" sz="1200" dirty="0">
                <a:latin typeface="Times New Roman"/>
                <a:cs typeface="Times New Roman"/>
              </a:rPr>
              <a:t>Fulton, J. (2024). </a:t>
            </a:r>
            <a:r>
              <a:rPr lang="en-GB" sz="1200" i="1" dirty="0">
                <a:latin typeface="Times New Roman"/>
                <a:cs typeface="Times New Roman"/>
              </a:rPr>
              <a:t>How to Keep Students Engaged in the Classroom</a:t>
            </a:r>
            <a:r>
              <a:rPr lang="en-GB" sz="1200" dirty="0">
                <a:latin typeface="Times New Roman"/>
                <a:cs typeface="Times New Roman"/>
              </a:rPr>
              <a:t>. [online] Hmhco.com. Available at: </a:t>
            </a:r>
            <a:r>
              <a:rPr lang="en-GB" sz="1200" dirty="0">
                <a:latin typeface="Times New Roman"/>
                <a:cs typeface="Times New Roman"/>
                <a:hlinkClick r:id="rId9"/>
              </a:rPr>
              <a:t>https://www.hmhco.com/blog/how-to-keep-students-engaged-in-the-classroom</a:t>
            </a:r>
            <a:r>
              <a:rPr lang="en-GB" sz="1200" dirty="0">
                <a:latin typeface="Times New Roman"/>
                <a:cs typeface="Times New Roman"/>
              </a:rPr>
              <a:t> [Accessed 17 May 2025].</a:t>
            </a:r>
          </a:p>
          <a:p>
            <a:r>
              <a:rPr lang="en-GB" sz="1200" err="1">
                <a:latin typeface="Times New Roman"/>
                <a:cs typeface="Times New Roman"/>
              </a:rPr>
              <a:t>Gowerton</a:t>
            </a:r>
            <a:r>
              <a:rPr lang="en-GB" sz="1200" dirty="0">
                <a:latin typeface="Times New Roman"/>
                <a:cs typeface="Times New Roman"/>
              </a:rPr>
              <a:t> School. (2023). </a:t>
            </a:r>
            <a:r>
              <a:rPr lang="en-GB" sz="1200" i="1" err="1">
                <a:latin typeface="Times New Roman"/>
                <a:cs typeface="Times New Roman"/>
              </a:rPr>
              <a:t>Gofal</a:t>
            </a:r>
            <a:r>
              <a:rPr lang="en-GB" sz="1200" dirty="0">
                <a:latin typeface="Times New Roman"/>
                <a:cs typeface="Times New Roman"/>
              </a:rPr>
              <a:t>. [online] Available at: </a:t>
            </a:r>
            <a:r>
              <a:rPr lang="en-GB" sz="1200" dirty="0">
                <a:latin typeface="Times New Roman"/>
                <a:cs typeface="Times New Roman"/>
                <a:hlinkClick r:id="rId10"/>
              </a:rPr>
              <a:t>https://gowertonschool.com/gofal/</a:t>
            </a:r>
            <a:r>
              <a:rPr lang="en-GB" sz="1200" dirty="0">
                <a:latin typeface="Times New Roman"/>
                <a:cs typeface="Times New Roman"/>
              </a:rPr>
              <a:t> [Accessed 18 May 2025].</a:t>
            </a:r>
          </a:p>
          <a:p>
            <a:r>
              <a:rPr lang="en-GB" sz="1200" err="1">
                <a:latin typeface="Times New Roman"/>
                <a:cs typeface="Times New Roman"/>
              </a:rPr>
              <a:t>Goyibova</a:t>
            </a:r>
            <a:r>
              <a:rPr lang="en-GB" sz="1200" dirty="0">
                <a:latin typeface="Times New Roman"/>
                <a:cs typeface="Times New Roman"/>
              </a:rPr>
              <a:t>, N., </a:t>
            </a:r>
            <a:r>
              <a:rPr lang="en-GB" sz="1200" err="1">
                <a:latin typeface="Times New Roman"/>
                <a:cs typeface="Times New Roman"/>
              </a:rPr>
              <a:t>Muslimov</a:t>
            </a:r>
            <a:r>
              <a:rPr lang="en-GB" sz="1200" dirty="0">
                <a:latin typeface="Times New Roman"/>
                <a:cs typeface="Times New Roman"/>
              </a:rPr>
              <a:t>, N., Sabirova, G., </a:t>
            </a:r>
            <a:r>
              <a:rPr lang="en-GB" sz="1200" err="1">
                <a:latin typeface="Times New Roman"/>
                <a:cs typeface="Times New Roman"/>
              </a:rPr>
              <a:t>Kadirova</a:t>
            </a:r>
            <a:r>
              <a:rPr lang="en-GB" sz="1200" dirty="0">
                <a:latin typeface="Times New Roman"/>
                <a:cs typeface="Times New Roman"/>
              </a:rPr>
              <a:t>, N. and </a:t>
            </a:r>
            <a:r>
              <a:rPr lang="en-GB" sz="1200" err="1">
                <a:latin typeface="Times New Roman"/>
                <a:cs typeface="Times New Roman"/>
              </a:rPr>
              <a:t>Samatova</a:t>
            </a:r>
            <a:r>
              <a:rPr lang="en-GB" sz="1200" dirty="0">
                <a:latin typeface="Times New Roman"/>
                <a:cs typeface="Times New Roman"/>
              </a:rPr>
              <a:t>, B. (2025). Differentiation approach in education: Tailoring instruction for diverse learner needs. </a:t>
            </a:r>
            <a:r>
              <a:rPr lang="en-GB" sz="1200" i="1" err="1">
                <a:latin typeface="Times New Roman"/>
                <a:cs typeface="Times New Roman"/>
              </a:rPr>
              <a:t>MethodsX</a:t>
            </a:r>
            <a:r>
              <a:rPr lang="en-GB" sz="1200" dirty="0">
                <a:latin typeface="Times New Roman"/>
                <a:cs typeface="Times New Roman"/>
              </a:rPr>
              <a:t>, [online] 14(103163), p.103163. </a:t>
            </a:r>
            <a:r>
              <a:rPr lang="en-GB" sz="1200" err="1">
                <a:latin typeface="Times New Roman"/>
                <a:cs typeface="Times New Roman"/>
              </a:rPr>
              <a:t>doi:https</a:t>
            </a:r>
            <a:r>
              <a:rPr lang="en-GB" sz="1200" dirty="0">
                <a:latin typeface="Times New Roman"/>
                <a:cs typeface="Times New Roman"/>
              </a:rPr>
              <a:t>://doi.org/10.1016/j.mex.2025.103163.</a:t>
            </a:r>
          </a:p>
          <a:p>
            <a:pPr algn="l"/>
            <a:endParaRPr lang="en-GB" sz="1100" dirty="0">
              <a:latin typeface="Times New Roman"/>
              <a:cs typeface="Times New Roman"/>
            </a:endParaRPr>
          </a:p>
          <a:p>
            <a:endParaRPr lang="en-GB" dirty="0"/>
          </a:p>
        </p:txBody>
      </p:sp>
      <p:sp>
        <p:nvSpPr>
          <p:cNvPr id="4" name="TextBox 3">
            <a:extLst>
              <a:ext uri="{FF2B5EF4-FFF2-40B4-BE49-F238E27FC236}">
                <a16:creationId xmlns:a16="http://schemas.microsoft.com/office/drawing/2014/main" id="{5CD1AF91-73A7-6FB1-BF73-58B146C7612F}"/>
              </a:ext>
            </a:extLst>
          </p:cNvPr>
          <p:cNvSpPr txBox="1"/>
          <p:nvPr/>
        </p:nvSpPr>
        <p:spPr>
          <a:xfrm>
            <a:off x="781538" y="500184"/>
            <a:ext cx="390769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Reference list </a:t>
            </a:r>
          </a:p>
        </p:txBody>
      </p:sp>
    </p:spTree>
    <p:extLst>
      <p:ext uri="{BB962C8B-B14F-4D97-AF65-F5344CB8AC3E}">
        <p14:creationId xmlns:p14="http://schemas.microsoft.com/office/powerpoint/2010/main" val="133190538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9175E5A-9867-14BA-966A-B0A8B5F42424}"/>
              </a:ext>
            </a:extLst>
          </p:cNvPr>
          <p:cNvSpPr>
            <a:spLocks noGrp="1"/>
          </p:cNvSpPr>
          <p:nvPr>
            <p:ph type="sldNum" sz="quarter" idx="4"/>
          </p:nvPr>
        </p:nvSpPr>
        <p:spPr/>
        <p:txBody>
          <a:bodyPr/>
          <a:lstStyle/>
          <a:p>
            <a:fld id="{58FB4751-880F-D840-AAA9-3A15815CC996}" type="slidenum">
              <a:rPr lang="en-US" smtClean="0"/>
              <a:pPr/>
              <a:t>37</a:t>
            </a:fld>
            <a:endParaRPr lang="en-US" dirty="0"/>
          </a:p>
        </p:txBody>
      </p:sp>
      <p:sp>
        <p:nvSpPr>
          <p:cNvPr id="3" name="TextBox 2">
            <a:extLst>
              <a:ext uri="{FF2B5EF4-FFF2-40B4-BE49-F238E27FC236}">
                <a16:creationId xmlns:a16="http://schemas.microsoft.com/office/drawing/2014/main" id="{D8FDD7AB-5988-55C9-E629-1A53F41A542B}"/>
              </a:ext>
            </a:extLst>
          </p:cNvPr>
          <p:cNvSpPr txBox="1"/>
          <p:nvPr/>
        </p:nvSpPr>
        <p:spPr>
          <a:xfrm>
            <a:off x="69293" y="81788"/>
            <a:ext cx="12208627" cy="67403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Harvard University (2007). </a:t>
            </a:r>
            <a:r>
              <a:rPr lang="en-GB" sz="1200" i="1" dirty="0">
                <a:latin typeface="Times New Roman"/>
                <a:cs typeface="Times New Roman"/>
              </a:rPr>
              <a:t>B. F. Skinner</a:t>
            </a:r>
            <a:r>
              <a:rPr lang="en-GB" sz="1200" dirty="0">
                <a:latin typeface="Times New Roman"/>
                <a:cs typeface="Times New Roman"/>
              </a:rPr>
              <a:t>. [online] Harvard.edu. Available at: </a:t>
            </a:r>
            <a:r>
              <a:rPr lang="en-GB" sz="1200" dirty="0">
                <a:latin typeface="Times New Roman"/>
                <a:cs typeface="Times New Roman"/>
                <a:hlinkClick r:id="rId2"/>
              </a:rPr>
              <a:t>https://psychology.fas.harvard.edu/people/b-f-skinner</a:t>
            </a:r>
            <a:r>
              <a:rPr lang="en-GB" sz="1200" dirty="0">
                <a:latin typeface="Times New Roman"/>
                <a:cs typeface="Times New Roman"/>
              </a:rPr>
              <a:t> [Accessed 18 May 2025].</a:t>
            </a:r>
          </a:p>
          <a:p>
            <a:r>
              <a:rPr lang="en-GB" sz="1200" dirty="0">
                <a:latin typeface="Times New Roman"/>
                <a:cs typeface="Times New Roman"/>
              </a:rPr>
              <a:t>Hawthorne, H. (2023). </a:t>
            </a:r>
            <a:r>
              <a:rPr lang="en-GB" sz="1200" i="1" dirty="0">
                <a:latin typeface="Times New Roman"/>
                <a:cs typeface="Times New Roman"/>
              </a:rPr>
              <a:t>What is Adaptive Teaching?</a:t>
            </a:r>
            <a:r>
              <a:rPr lang="en-GB" sz="1200" dirty="0">
                <a:latin typeface="Times New Roman"/>
                <a:cs typeface="Times New Roman"/>
              </a:rPr>
              <a:t> [online] The Hub | High Speed Training. Available at: </a:t>
            </a:r>
            <a:r>
              <a:rPr lang="en-GB" sz="1200" dirty="0">
                <a:latin typeface="Times New Roman"/>
                <a:cs typeface="Times New Roman"/>
                <a:hlinkClick r:id="rId3"/>
              </a:rPr>
              <a:t>https://www.highspeedtraining.co.uk/hub/what-is-adaptive-teaching/</a:t>
            </a:r>
            <a:r>
              <a:rPr lang="en-GB" sz="1200" dirty="0">
                <a:latin typeface="Times New Roman"/>
                <a:cs typeface="Times New Roman"/>
              </a:rPr>
              <a:t> [Accessed 20 May 2025].</a:t>
            </a:r>
          </a:p>
          <a:p>
            <a:r>
              <a:rPr lang="en-GB" sz="1200" dirty="0">
                <a:latin typeface="Times New Roman"/>
                <a:cs typeface="Times New Roman"/>
              </a:rPr>
              <a:t>Husbands, C. and Pearce, J. (2012). </a:t>
            </a:r>
            <a:r>
              <a:rPr lang="en-GB" sz="1200" i="1" dirty="0">
                <a:latin typeface="Times New Roman"/>
                <a:cs typeface="Times New Roman"/>
              </a:rPr>
              <a:t>What makes great pedagogy? Nine claims from research Schools and academies Resource Research and development network national themes: theme one Autumn 2012</a:t>
            </a:r>
            <a:r>
              <a:rPr lang="en-GB" sz="1200" dirty="0">
                <a:latin typeface="Times New Roman"/>
                <a:cs typeface="Times New Roman"/>
              </a:rPr>
              <a:t>. [online] National College for School Leadership. Available at: </a:t>
            </a:r>
            <a:r>
              <a:rPr lang="en-GB" sz="1200" dirty="0">
                <a:latin typeface="Times New Roman"/>
                <a:cs typeface="Times New Roman"/>
                <a:hlinkClick r:id="rId4"/>
              </a:rPr>
              <a:t>https://assets.publishing.service.gov.uk/media/5a7e413c40f0b6230268a2a3/what-makes-great-pedagogy-nine-claims-from-research.pdf</a:t>
            </a:r>
            <a:r>
              <a:rPr lang="en-GB" sz="1200" dirty="0">
                <a:latin typeface="Times New Roman"/>
                <a:cs typeface="Times New Roman"/>
              </a:rPr>
              <a:t> [Accessed 14 May 2025].</a:t>
            </a:r>
          </a:p>
          <a:p>
            <a:r>
              <a:rPr lang="en-GB" sz="1200" dirty="0">
                <a:latin typeface="Times New Roman"/>
                <a:cs typeface="Times New Roman"/>
              </a:rPr>
              <a:t>IGPP (2024). </a:t>
            </a:r>
            <a:r>
              <a:rPr lang="en-GB" sz="1200" i="1" dirty="0">
                <a:latin typeface="Times New Roman"/>
                <a:cs typeface="Times New Roman"/>
              </a:rPr>
              <a:t>The power of collaboration for developing great teaching – b... | IGPP</a:t>
            </a:r>
            <a:r>
              <a:rPr lang="en-GB" sz="1200" dirty="0">
                <a:latin typeface="Times New Roman"/>
                <a:cs typeface="Times New Roman"/>
              </a:rPr>
              <a:t>. [online] IGPP. Available at: </a:t>
            </a:r>
            <a:r>
              <a:rPr lang="en-GB" sz="1200" dirty="0">
                <a:latin typeface="Times New Roman"/>
                <a:cs typeface="Times New Roman"/>
                <a:hlinkClick r:id="rId5"/>
              </a:rPr>
              <a:t>https://igpp.org.uk/blog/article/power-collaboration-developing-great-teaching-gemma-hewson-deputy-headteacher-badocks-wood-academy</a:t>
            </a:r>
            <a:r>
              <a:rPr lang="en-GB" sz="1200" dirty="0">
                <a:latin typeface="Times New Roman"/>
                <a:cs typeface="Times New Roman"/>
              </a:rPr>
              <a:t> [Accessed 17 May 2025].</a:t>
            </a:r>
          </a:p>
          <a:p>
            <a:r>
              <a:rPr lang="en-GB" sz="1200" dirty="0">
                <a:latin typeface="Times New Roman"/>
                <a:cs typeface="Times New Roman"/>
              </a:rPr>
              <a:t>Keeping Business Running. (2015). </a:t>
            </a:r>
            <a:r>
              <a:rPr lang="en-GB" sz="1200" i="1" dirty="0">
                <a:latin typeface="Times New Roman"/>
                <a:cs typeface="Times New Roman"/>
              </a:rPr>
              <a:t>5 Ways Digital Technology is Revolutionising Education</a:t>
            </a:r>
            <a:r>
              <a:rPr lang="en-GB" sz="1200" dirty="0">
                <a:latin typeface="Times New Roman"/>
                <a:cs typeface="Times New Roman"/>
              </a:rPr>
              <a:t>. [online] Available at: </a:t>
            </a:r>
            <a:r>
              <a:rPr lang="en-GB" sz="1200" dirty="0">
                <a:latin typeface="Times New Roman"/>
                <a:cs typeface="Times New Roman"/>
                <a:hlinkClick r:id="rId6"/>
              </a:rPr>
              <a:t>https://www.kbr.co.uk/5-ways-digital-technology-revolutionising-education/</a:t>
            </a:r>
            <a:r>
              <a:rPr lang="en-GB" sz="1200" dirty="0">
                <a:latin typeface="Times New Roman"/>
                <a:cs typeface="Times New Roman"/>
              </a:rPr>
              <a:t> [Accessed 18 May 2025].</a:t>
            </a:r>
          </a:p>
          <a:p>
            <a:r>
              <a:rPr lang="en-GB" sz="1200" dirty="0">
                <a:latin typeface="Times New Roman"/>
                <a:cs typeface="Times New Roman"/>
              </a:rPr>
              <a:t>Kerry, T. (2015). </a:t>
            </a:r>
            <a:r>
              <a:rPr lang="en-GB" sz="1200" i="1" dirty="0">
                <a:latin typeface="Times New Roman"/>
                <a:cs typeface="Times New Roman"/>
              </a:rPr>
              <a:t>Cross-curricular Teaching in the Primary School : Planning and Facilitating Imaginative Lessons</a:t>
            </a:r>
            <a:r>
              <a:rPr lang="en-GB" sz="1200" dirty="0">
                <a:latin typeface="Times New Roman"/>
                <a:cs typeface="Times New Roman"/>
              </a:rPr>
              <a:t>. 2nd ed. London: Routledge.</a:t>
            </a:r>
          </a:p>
          <a:p>
            <a:r>
              <a:rPr lang="en-GB" sz="1200" err="1">
                <a:latin typeface="Times New Roman"/>
                <a:cs typeface="Times New Roman"/>
              </a:rPr>
              <a:t>Komodromou</a:t>
            </a:r>
            <a:r>
              <a:rPr lang="en-GB" sz="1200" dirty="0">
                <a:latin typeface="Times New Roman"/>
                <a:cs typeface="Times New Roman"/>
              </a:rPr>
              <a:t>, L. and </a:t>
            </a:r>
            <a:r>
              <a:rPr lang="en-GB" sz="1200" err="1">
                <a:latin typeface="Times New Roman"/>
                <a:cs typeface="Times New Roman"/>
              </a:rPr>
              <a:t>Koutsellini</a:t>
            </a:r>
            <a:r>
              <a:rPr lang="en-GB" sz="1200" dirty="0">
                <a:latin typeface="Times New Roman"/>
                <a:cs typeface="Times New Roman"/>
              </a:rPr>
              <a:t>, M. (2022). </a:t>
            </a:r>
            <a:r>
              <a:rPr lang="en-GB" sz="1200" i="1" dirty="0">
                <a:latin typeface="Times New Roman"/>
                <a:cs typeface="Times New Roman"/>
              </a:rPr>
              <a:t>The Application of Differentiated Teaching and Learning: Potential Challenges and Obstacles</a:t>
            </a:r>
            <a:r>
              <a:rPr lang="en-GB" sz="1200" dirty="0">
                <a:latin typeface="Times New Roman"/>
                <a:cs typeface="Times New Roman"/>
              </a:rPr>
              <a:t>. [online] Available at: </a:t>
            </a:r>
            <a:r>
              <a:rPr lang="en-GB" sz="1200" dirty="0">
                <a:latin typeface="Times New Roman"/>
                <a:cs typeface="Times New Roman"/>
                <a:hlinkClick r:id="rId7"/>
              </a:rPr>
              <a:t>https://www.atiner.gr/presentations/EDU2022-0250.pdf</a:t>
            </a:r>
            <a:r>
              <a:rPr lang="en-GB" sz="1200" dirty="0">
                <a:latin typeface="Times New Roman"/>
                <a:cs typeface="Times New Roman"/>
              </a:rPr>
              <a:t> [Accessed 19 May 2025].</a:t>
            </a:r>
          </a:p>
          <a:p>
            <a:r>
              <a:rPr lang="en-GB" sz="1200" dirty="0">
                <a:latin typeface="Times New Roman"/>
                <a:cs typeface="Times New Roman"/>
              </a:rPr>
              <a:t>Levings, K. (2020). </a:t>
            </a:r>
            <a:r>
              <a:rPr lang="en-GB" sz="1200" i="1" dirty="0">
                <a:latin typeface="Times New Roman"/>
                <a:cs typeface="Times New Roman"/>
              </a:rPr>
              <a:t>Classroom Management: The Most Common Mistakes and How to Avoid Them</a:t>
            </a:r>
            <a:r>
              <a:rPr lang="en-GB" sz="1200" dirty="0">
                <a:latin typeface="Times New Roman"/>
                <a:cs typeface="Times New Roman"/>
              </a:rPr>
              <a:t>. [online] Insights to </a:t>
            </a:r>
            <a:r>
              <a:rPr lang="en-GB" sz="1200" err="1">
                <a:latin typeface="Times New Roman"/>
                <a:cs typeface="Times New Roman"/>
              </a:rPr>
              <a:t>Behavior</a:t>
            </a:r>
            <a:r>
              <a:rPr lang="en-GB" sz="1200" dirty="0">
                <a:latin typeface="Times New Roman"/>
                <a:cs typeface="Times New Roman"/>
              </a:rPr>
              <a:t>. Available at: </a:t>
            </a:r>
            <a:r>
              <a:rPr lang="en-GB" sz="1200" dirty="0">
                <a:latin typeface="Times New Roman"/>
                <a:cs typeface="Times New Roman"/>
                <a:hlinkClick r:id="rId8"/>
              </a:rPr>
              <a:t>https://insightstobehavior.com/blog/classroom-management-common-mistakes-avoid/</a:t>
            </a:r>
            <a:r>
              <a:rPr lang="en-GB" sz="1200" dirty="0">
                <a:latin typeface="Times New Roman"/>
                <a:cs typeface="Times New Roman"/>
              </a:rPr>
              <a:t> [Accessed 16 May 2025].</a:t>
            </a:r>
          </a:p>
          <a:p>
            <a:r>
              <a:rPr lang="en-GB" sz="1200" dirty="0">
                <a:latin typeface="Times New Roman"/>
                <a:cs typeface="Times New Roman"/>
              </a:rPr>
              <a:t>Lyons, M. (2023a). </a:t>
            </a:r>
            <a:r>
              <a:rPr lang="en-GB" sz="1200" i="1" dirty="0">
                <a:latin typeface="Times New Roman"/>
                <a:cs typeface="Times New Roman"/>
              </a:rPr>
              <a:t>5 ways to create engaging lesson plans</a:t>
            </a:r>
            <a:r>
              <a:rPr lang="en-GB" sz="1200" dirty="0">
                <a:latin typeface="Times New Roman"/>
                <a:cs typeface="Times New Roman"/>
              </a:rPr>
              <a:t>. [online] </a:t>
            </a:r>
            <a:r>
              <a:rPr lang="en-GB" sz="1200" err="1">
                <a:latin typeface="Times New Roman"/>
                <a:cs typeface="Times New Roman"/>
              </a:rPr>
              <a:t>ePrint</a:t>
            </a:r>
            <a:r>
              <a:rPr lang="en-GB" sz="1200" dirty="0">
                <a:latin typeface="Times New Roman"/>
                <a:cs typeface="Times New Roman"/>
              </a:rPr>
              <a:t>. Available at: </a:t>
            </a:r>
            <a:r>
              <a:rPr lang="en-GB" sz="1200" dirty="0">
                <a:latin typeface="Times New Roman"/>
                <a:cs typeface="Times New Roman"/>
                <a:hlinkClick r:id="rId9"/>
              </a:rPr>
              <a:t>https://www.eprint.co.uk/blog/5-ways-to-create-engaging-lesson-plans/</a:t>
            </a:r>
            <a:r>
              <a:rPr lang="en-GB" sz="1200" dirty="0">
                <a:latin typeface="Times New Roman"/>
                <a:cs typeface="Times New Roman"/>
              </a:rPr>
              <a:t> [Accessed 17 May 2025].</a:t>
            </a:r>
          </a:p>
          <a:p>
            <a:r>
              <a:rPr lang="en-GB" sz="1200" dirty="0">
                <a:latin typeface="Times New Roman"/>
                <a:cs typeface="Times New Roman"/>
              </a:rPr>
              <a:t>Lyons, M. (2023b). </a:t>
            </a:r>
            <a:r>
              <a:rPr lang="en-GB" sz="1200" i="1" dirty="0">
                <a:latin typeface="Times New Roman"/>
                <a:cs typeface="Times New Roman"/>
              </a:rPr>
              <a:t>Strategies for effective classroom management in primary schools</a:t>
            </a:r>
            <a:r>
              <a:rPr lang="en-GB" sz="1200" dirty="0">
                <a:latin typeface="Times New Roman"/>
                <a:cs typeface="Times New Roman"/>
              </a:rPr>
              <a:t>. [online] </a:t>
            </a:r>
            <a:r>
              <a:rPr lang="en-GB" sz="1200" err="1">
                <a:latin typeface="Times New Roman"/>
                <a:cs typeface="Times New Roman"/>
              </a:rPr>
              <a:t>ePrint</a:t>
            </a:r>
            <a:r>
              <a:rPr lang="en-GB" sz="1200" dirty="0">
                <a:latin typeface="Times New Roman"/>
                <a:cs typeface="Times New Roman"/>
              </a:rPr>
              <a:t>. Available at: </a:t>
            </a:r>
            <a:r>
              <a:rPr lang="en-GB" sz="1200" dirty="0">
                <a:latin typeface="Times New Roman"/>
                <a:cs typeface="Times New Roman"/>
                <a:hlinkClick r:id="rId10"/>
              </a:rPr>
              <a:t>https://www.eprint.co.uk/blog/strategies-for-effective-classroom-management-in-primary-schools</a:t>
            </a:r>
            <a:r>
              <a:rPr lang="en-GB" sz="1200" dirty="0">
                <a:latin typeface="Times New Roman"/>
                <a:cs typeface="Times New Roman"/>
              </a:rPr>
              <a:t> [Accessed 17 May 2025].</a:t>
            </a:r>
          </a:p>
          <a:p>
            <a:r>
              <a:rPr lang="en-GB" sz="1200" dirty="0">
                <a:latin typeface="Times New Roman"/>
                <a:cs typeface="Times New Roman"/>
              </a:rPr>
              <a:t>Mar, Z. del (2024). Differentiation: Content, Process, Product, and Learning Environment. </a:t>
            </a:r>
            <a:r>
              <a:rPr lang="en-GB" sz="1200" i="1" dirty="0">
                <a:latin typeface="Times New Roman"/>
                <a:cs typeface="Times New Roman"/>
              </a:rPr>
              <a:t>Differentiation: Content, Process, Product, and Learning Environment</a:t>
            </a:r>
            <a:r>
              <a:rPr lang="en-GB" sz="1200" dirty="0">
                <a:latin typeface="Times New Roman"/>
                <a:cs typeface="Times New Roman"/>
              </a:rPr>
              <a:t>. Available at: </a:t>
            </a:r>
            <a:r>
              <a:rPr lang="en-GB" sz="1200" dirty="0">
                <a:latin typeface="Times New Roman"/>
                <a:cs typeface="Times New Roman"/>
                <a:hlinkClick r:id="rId11"/>
              </a:rPr>
              <a:t>https://www.hmhco.com/blog/differentiation-content-process-product-learning-environment#:~:text=Differentiating%20by%20Learning%20Environment,make%20more%20noise%20when%20collaborating</a:t>
            </a:r>
            <a:r>
              <a:rPr lang="en-GB" sz="1200" dirty="0">
                <a:latin typeface="Times New Roman"/>
                <a:cs typeface="Times New Roman"/>
              </a:rPr>
              <a:t>. [Accessed 19 May 2025].</a:t>
            </a:r>
          </a:p>
          <a:p>
            <a:r>
              <a:rPr lang="en-GB" sz="1200" dirty="0">
                <a:latin typeface="Times New Roman"/>
                <a:cs typeface="Times New Roman"/>
              </a:rPr>
              <a:t>McCaughey, L. (2023). </a:t>
            </a:r>
            <a:r>
              <a:rPr lang="en-GB" sz="1200" i="1" dirty="0">
                <a:latin typeface="Times New Roman"/>
                <a:cs typeface="Times New Roman"/>
              </a:rPr>
              <a:t>Lesson Planning Tips for Creating Dynamic Lessons - LTF Recruitment</a:t>
            </a:r>
            <a:r>
              <a:rPr lang="en-GB" sz="1200" dirty="0">
                <a:latin typeface="Times New Roman"/>
                <a:cs typeface="Times New Roman"/>
              </a:rPr>
              <a:t>. [online] LTF Recruitment. Available at: </a:t>
            </a:r>
            <a:r>
              <a:rPr lang="en-GB" sz="1200" dirty="0">
                <a:latin typeface="Times New Roman"/>
                <a:cs typeface="Times New Roman"/>
                <a:hlinkClick r:id="rId12"/>
              </a:rPr>
              <a:t>https://www.ltfrecruitment.co.uk/how-to-create-engaging-and-dynamic-lessons-essential-tips/</a:t>
            </a:r>
            <a:r>
              <a:rPr lang="en-GB" sz="1200" dirty="0">
                <a:latin typeface="Times New Roman"/>
                <a:cs typeface="Times New Roman"/>
              </a:rPr>
              <a:t> [Accessed 17 May 2025].</a:t>
            </a:r>
          </a:p>
          <a:p>
            <a:r>
              <a:rPr lang="en-GB" sz="1200" dirty="0">
                <a:latin typeface="Times New Roman"/>
                <a:cs typeface="Times New Roman"/>
              </a:rPr>
              <a:t>McLeod, S. (2025a). </a:t>
            </a:r>
            <a:r>
              <a:rPr lang="en-GB" sz="1200" i="1" dirty="0">
                <a:latin typeface="Times New Roman"/>
                <a:cs typeface="Times New Roman"/>
              </a:rPr>
              <a:t>Operant conditioning: What It is, How It works, and Examples</a:t>
            </a:r>
            <a:r>
              <a:rPr lang="en-GB" sz="1200" dirty="0">
                <a:latin typeface="Times New Roman"/>
                <a:cs typeface="Times New Roman"/>
              </a:rPr>
              <a:t>. [online] Simply Psychology. Available at: </a:t>
            </a:r>
            <a:r>
              <a:rPr lang="en-GB" sz="1200" dirty="0">
                <a:latin typeface="Times New Roman"/>
                <a:cs typeface="Times New Roman"/>
                <a:hlinkClick r:id="rId13"/>
              </a:rPr>
              <a:t>https://www.simplypsychology.org/operant-conditioning.html</a:t>
            </a:r>
            <a:r>
              <a:rPr lang="en-GB" sz="1200" dirty="0">
                <a:latin typeface="Times New Roman"/>
                <a:cs typeface="Times New Roman"/>
              </a:rPr>
              <a:t> [Accessed 16 May 2025].</a:t>
            </a:r>
          </a:p>
          <a:p>
            <a:r>
              <a:rPr lang="en-GB" sz="1200" dirty="0">
                <a:latin typeface="Times New Roman"/>
                <a:cs typeface="Times New Roman"/>
              </a:rPr>
              <a:t>McLeod, S. (2025b). </a:t>
            </a:r>
            <a:r>
              <a:rPr lang="en-GB" sz="1200" i="1" dirty="0">
                <a:latin typeface="Times New Roman"/>
                <a:cs typeface="Times New Roman"/>
              </a:rPr>
              <a:t>Piaget Cognitive Stages of Development</a:t>
            </a:r>
            <a:r>
              <a:rPr lang="en-GB" sz="1200" dirty="0">
                <a:latin typeface="Times New Roman"/>
                <a:cs typeface="Times New Roman"/>
              </a:rPr>
              <a:t>. [online] Simply Psychology. Available at: </a:t>
            </a:r>
            <a:r>
              <a:rPr lang="en-GB" sz="1200" dirty="0">
                <a:latin typeface="Times New Roman"/>
                <a:cs typeface="Times New Roman"/>
                <a:hlinkClick r:id="rId14"/>
              </a:rPr>
              <a:t>https://www.simplypsychology.org/piaget.html</a:t>
            </a:r>
            <a:r>
              <a:rPr lang="en-GB" sz="1200" dirty="0">
                <a:latin typeface="Times New Roman"/>
                <a:cs typeface="Times New Roman"/>
              </a:rPr>
              <a:t> [Accessed 19 May 2025].</a:t>
            </a:r>
          </a:p>
          <a:p>
            <a:r>
              <a:rPr lang="en-GB" sz="1200" dirty="0">
                <a:latin typeface="Times New Roman"/>
                <a:cs typeface="Times New Roman"/>
              </a:rPr>
              <a:t>McLeod, S. (2025c). </a:t>
            </a:r>
            <a:r>
              <a:rPr lang="en-GB" sz="1200" i="1" dirty="0">
                <a:latin typeface="Times New Roman"/>
                <a:cs typeface="Times New Roman"/>
              </a:rPr>
              <a:t>Vygotsky’s Sociocultural Theory of Cognitive Development</a:t>
            </a:r>
            <a:r>
              <a:rPr lang="en-GB" sz="1200" dirty="0">
                <a:latin typeface="Times New Roman"/>
                <a:cs typeface="Times New Roman"/>
              </a:rPr>
              <a:t>. [online] Simply Psychology. Available at: </a:t>
            </a:r>
            <a:r>
              <a:rPr lang="en-GB" sz="1200" dirty="0">
                <a:latin typeface="Times New Roman"/>
                <a:cs typeface="Times New Roman"/>
                <a:hlinkClick r:id="rId15"/>
              </a:rPr>
              <a:t>https://www.simplypsychology.org/vygotsky.html</a:t>
            </a:r>
            <a:r>
              <a:rPr lang="en-GB" sz="1200" dirty="0">
                <a:latin typeface="Times New Roman"/>
                <a:cs typeface="Times New Roman"/>
              </a:rPr>
              <a:t> [Accessed 14 May 2025].</a:t>
            </a:r>
          </a:p>
          <a:p>
            <a:r>
              <a:rPr lang="en-GB" sz="1200" dirty="0">
                <a:latin typeface="Times New Roman"/>
                <a:cs typeface="Times New Roman"/>
              </a:rPr>
              <a:t>Mcleod, S. (2024). </a:t>
            </a:r>
            <a:r>
              <a:rPr lang="en-GB" sz="1200" i="1" dirty="0">
                <a:latin typeface="Times New Roman"/>
                <a:cs typeface="Times New Roman"/>
              </a:rPr>
              <a:t>Pavlov’s Dogs Experiment and Pavlovian Conditioning Response</a:t>
            </a:r>
            <a:r>
              <a:rPr lang="en-GB" sz="1200" dirty="0">
                <a:latin typeface="Times New Roman"/>
                <a:cs typeface="Times New Roman"/>
              </a:rPr>
              <a:t>. [online] Simply Psychology. Available at: </a:t>
            </a:r>
            <a:r>
              <a:rPr lang="en-GB" sz="1200" dirty="0">
                <a:latin typeface="Times New Roman"/>
                <a:cs typeface="Times New Roman"/>
                <a:hlinkClick r:id="rId16"/>
              </a:rPr>
              <a:t>https://www.simplypsychology.org/pavlov.html</a:t>
            </a:r>
            <a:r>
              <a:rPr lang="en-GB" sz="1200" dirty="0">
                <a:latin typeface="Times New Roman"/>
                <a:cs typeface="Times New Roman"/>
              </a:rPr>
              <a:t> [Accessed 16 May 2025].</a:t>
            </a:r>
          </a:p>
          <a:p>
            <a:r>
              <a:rPr lang="en-GB" sz="1200" err="1">
                <a:latin typeface="Times New Roman"/>
                <a:cs typeface="Times New Roman"/>
              </a:rPr>
              <a:t>Millacci</a:t>
            </a:r>
            <a:r>
              <a:rPr lang="en-GB" sz="1200" dirty="0">
                <a:latin typeface="Times New Roman"/>
                <a:cs typeface="Times New Roman"/>
              </a:rPr>
              <a:t>, T.S. (2021). </a:t>
            </a:r>
            <a:r>
              <a:rPr lang="en-GB" sz="1200" i="1" dirty="0">
                <a:latin typeface="Times New Roman"/>
                <a:cs typeface="Times New Roman"/>
              </a:rPr>
              <a:t>Classical Conditioning Learning Theory: 4 Classroom Examples</a:t>
            </a:r>
            <a:r>
              <a:rPr lang="en-GB" sz="1200" dirty="0">
                <a:latin typeface="Times New Roman"/>
                <a:cs typeface="Times New Roman"/>
              </a:rPr>
              <a:t>. [online] PositivePsychology.com. Available at: </a:t>
            </a:r>
            <a:r>
              <a:rPr lang="en-GB" sz="1200" dirty="0">
                <a:latin typeface="Times New Roman"/>
                <a:cs typeface="Times New Roman"/>
                <a:hlinkClick r:id="rId17"/>
              </a:rPr>
              <a:t>https://positivepsychology.com/classical-conditioning-classroom-examples/</a:t>
            </a:r>
            <a:r>
              <a:rPr lang="en-GB" sz="1200" dirty="0">
                <a:latin typeface="Times New Roman"/>
                <a:cs typeface="Times New Roman"/>
              </a:rPr>
              <a:t> [Accessed 16 May 2025].</a:t>
            </a:r>
          </a:p>
          <a:p>
            <a:r>
              <a:rPr lang="en-GB" sz="1200" dirty="0">
                <a:latin typeface="Times New Roman"/>
                <a:cs typeface="Times New Roman"/>
              </a:rPr>
              <a:t>Morrissey, F. (2023). </a:t>
            </a:r>
            <a:r>
              <a:rPr lang="en-GB" sz="1200" i="1" dirty="0">
                <a:latin typeface="Times New Roman"/>
                <a:cs typeface="Times New Roman"/>
              </a:rPr>
              <a:t>EEF blog: Managing behaviour – the challenge of consistency</a:t>
            </a:r>
            <a:r>
              <a:rPr lang="en-GB" sz="1200" dirty="0">
                <a:latin typeface="Times New Roman"/>
                <a:cs typeface="Times New Roman"/>
              </a:rPr>
              <a:t>. [online] EEF. Available at: </a:t>
            </a:r>
            <a:r>
              <a:rPr lang="en-GB" sz="1200" dirty="0">
                <a:latin typeface="Times New Roman"/>
                <a:cs typeface="Times New Roman"/>
                <a:hlinkClick r:id="rId18"/>
              </a:rPr>
              <a:t>https://educationendowmentfoundation.org.uk/news/eef-blog-managing-behaviour-the-challenge-of-consistency</a:t>
            </a:r>
            <a:r>
              <a:rPr lang="en-GB" sz="1200" dirty="0">
                <a:latin typeface="Times New Roman"/>
                <a:cs typeface="Times New Roman"/>
              </a:rPr>
              <a:t> [Accessed 17 May 2025].</a:t>
            </a:r>
          </a:p>
          <a:p>
            <a:r>
              <a:rPr lang="en-GB" sz="1200" dirty="0">
                <a:latin typeface="Times New Roman"/>
                <a:cs typeface="Times New Roman"/>
              </a:rPr>
              <a:t>motional (2025). </a:t>
            </a:r>
            <a:r>
              <a:rPr lang="en-GB" sz="1200" i="1" dirty="0">
                <a:latin typeface="Times New Roman"/>
                <a:cs typeface="Times New Roman"/>
              </a:rPr>
              <a:t>Daily Check-Ins: Boosting Children’s Emotional Wellbeing</a:t>
            </a:r>
            <a:r>
              <a:rPr lang="en-GB" sz="1200" dirty="0">
                <a:latin typeface="Times New Roman"/>
                <a:cs typeface="Times New Roman"/>
              </a:rPr>
              <a:t>. [online] Motional.io. Available at: </a:t>
            </a:r>
            <a:r>
              <a:rPr lang="en-GB" sz="1200" dirty="0">
                <a:latin typeface="Times New Roman"/>
                <a:cs typeface="Times New Roman"/>
                <a:hlinkClick r:id="rId19"/>
              </a:rPr>
              <a:t>https://www.motional.io/blog/the-power-of-daily-check-ins-to-support-childrens-emotional-wellbeing/</a:t>
            </a:r>
            <a:r>
              <a:rPr lang="en-GB" sz="1200" dirty="0">
                <a:latin typeface="Times New Roman"/>
                <a:cs typeface="Times New Roman"/>
              </a:rPr>
              <a:t> [Accessed 17 May 2025].</a:t>
            </a:r>
            <a:endParaRPr lang="en-GB" sz="1200" dirty="0"/>
          </a:p>
        </p:txBody>
      </p:sp>
    </p:spTree>
    <p:extLst>
      <p:ext uri="{BB962C8B-B14F-4D97-AF65-F5344CB8AC3E}">
        <p14:creationId xmlns:p14="http://schemas.microsoft.com/office/powerpoint/2010/main" val="18507645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A59AF71-9681-CE7C-0AA3-FD4F7D6ECE37}"/>
              </a:ext>
            </a:extLst>
          </p:cNvPr>
          <p:cNvSpPr>
            <a:spLocks noGrp="1"/>
          </p:cNvSpPr>
          <p:nvPr>
            <p:ph type="sldNum" sz="quarter" idx="4"/>
          </p:nvPr>
        </p:nvSpPr>
        <p:spPr/>
        <p:txBody>
          <a:bodyPr/>
          <a:lstStyle/>
          <a:p>
            <a:fld id="{58FB4751-880F-D840-AAA9-3A15815CC996}" type="slidenum">
              <a:rPr lang="en-US" smtClean="0"/>
              <a:pPr/>
              <a:t>38</a:t>
            </a:fld>
            <a:endParaRPr lang="en-US" dirty="0"/>
          </a:p>
        </p:txBody>
      </p:sp>
      <p:sp>
        <p:nvSpPr>
          <p:cNvPr id="3" name="TextBox 2">
            <a:extLst>
              <a:ext uri="{FF2B5EF4-FFF2-40B4-BE49-F238E27FC236}">
                <a16:creationId xmlns:a16="http://schemas.microsoft.com/office/drawing/2014/main" id="{D67157FC-F493-0E65-2CE1-B33FD8EE0CAF}"/>
              </a:ext>
            </a:extLst>
          </p:cNvPr>
          <p:cNvSpPr txBox="1"/>
          <p:nvPr/>
        </p:nvSpPr>
        <p:spPr>
          <a:xfrm>
            <a:off x="339878" y="474420"/>
            <a:ext cx="9143681" cy="59093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North Gower partnership (2020). </a:t>
            </a:r>
            <a:r>
              <a:rPr lang="en-GB" sz="1200" i="1" dirty="0">
                <a:latin typeface="Times New Roman"/>
                <a:cs typeface="Times New Roman"/>
              </a:rPr>
              <a:t>The Four Purposes of the Curriculum A guide for parents and carers</a:t>
            </a:r>
            <a:r>
              <a:rPr lang="en-GB" sz="1200" dirty="0">
                <a:latin typeface="Times New Roman"/>
                <a:cs typeface="Times New Roman"/>
              </a:rPr>
              <a:t>. [online] Available at: </a:t>
            </a:r>
            <a:r>
              <a:rPr lang="en-GB" sz="1200" dirty="0">
                <a:latin typeface="Times New Roman"/>
                <a:cs typeface="Times New Roman"/>
                <a:hlinkClick r:id="rId2"/>
              </a:rPr>
              <a:t>https://d6vsczyu1rky0.cloudfront.net/33619_b/wp-content/uploads/2020/01/Four-Purposes-of-the-Curriculum-Parents-Guide.pdf</a:t>
            </a:r>
            <a:r>
              <a:rPr lang="en-GB" sz="1200" dirty="0">
                <a:latin typeface="Times New Roman"/>
                <a:cs typeface="Times New Roman"/>
              </a:rPr>
              <a:t> [Accessed 14 May 2025].</a:t>
            </a:r>
          </a:p>
          <a:p>
            <a:r>
              <a:rPr lang="en-GB" sz="1200" dirty="0">
                <a:latin typeface="Times New Roman"/>
                <a:cs typeface="Times New Roman"/>
              </a:rPr>
              <a:t>O’Donovan, M. (2021). </a:t>
            </a:r>
            <a:r>
              <a:rPr lang="en-GB" sz="1200" i="1" dirty="0">
                <a:latin typeface="Times New Roman"/>
                <a:cs typeface="Times New Roman"/>
              </a:rPr>
              <a:t>AN OVERVIEW OF Bruner and Piaget-Cognitive Constructivists</a:t>
            </a:r>
            <a:r>
              <a:rPr lang="en-GB" sz="1200" dirty="0">
                <a:latin typeface="Times New Roman"/>
                <a:cs typeface="Times New Roman"/>
              </a:rPr>
              <a:t>. [online] Available at: </a:t>
            </a:r>
            <a:r>
              <a:rPr lang="en-GB" sz="1200" dirty="0">
                <a:latin typeface="Times New Roman"/>
                <a:cs typeface="Times New Roman"/>
                <a:hlinkClick r:id="rId3"/>
              </a:rPr>
              <a:t>https://pure.au.dk/ws/portalfiles/portal/219941388/An_Overview_of_Bruner_and_Piaget_Cognitive_Constructivists_19th_July_2021.pdf</a:t>
            </a:r>
            <a:r>
              <a:rPr lang="en-GB" sz="1200" dirty="0">
                <a:latin typeface="Times New Roman"/>
                <a:cs typeface="Times New Roman"/>
              </a:rPr>
              <a:t> [Accessed 16 May 2025].</a:t>
            </a:r>
          </a:p>
          <a:p>
            <a:r>
              <a:rPr lang="en-GB" sz="1200" dirty="0">
                <a:latin typeface="Times New Roman"/>
                <a:cs typeface="Times New Roman"/>
              </a:rPr>
              <a:t>Pathak, K. (2023). </a:t>
            </a:r>
            <a:r>
              <a:rPr lang="en-GB" sz="1200" i="1" dirty="0">
                <a:latin typeface="Times New Roman"/>
                <a:cs typeface="Times New Roman"/>
              </a:rPr>
              <a:t>6 Knowledge Management Challenges You Need To Fix ASAP + Solutions</a:t>
            </a:r>
            <a:r>
              <a:rPr lang="en-GB" sz="1200" dirty="0">
                <a:latin typeface="Times New Roman"/>
                <a:cs typeface="Times New Roman"/>
              </a:rPr>
              <a:t>. [online] </a:t>
            </a:r>
            <a:r>
              <a:rPr lang="en-GB" sz="1200" err="1">
                <a:latin typeface="Times New Roman"/>
                <a:cs typeface="Times New Roman"/>
              </a:rPr>
              <a:t>Knowmax</a:t>
            </a:r>
            <a:r>
              <a:rPr lang="en-GB" sz="1200" dirty="0">
                <a:latin typeface="Times New Roman"/>
                <a:cs typeface="Times New Roman"/>
              </a:rPr>
              <a:t>. Available at: </a:t>
            </a:r>
            <a:r>
              <a:rPr lang="en-GB" sz="1200" dirty="0">
                <a:latin typeface="Times New Roman"/>
                <a:cs typeface="Times New Roman"/>
                <a:hlinkClick r:id="rId4"/>
              </a:rPr>
              <a:t>https://knowmax.ai/blog/knowledge-management-challenges/</a:t>
            </a:r>
            <a:r>
              <a:rPr lang="en-GB" sz="1200" dirty="0">
                <a:latin typeface="Times New Roman"/>
                <a:cs typeface="Times New Roman"/>
              </a:rPr>
              <a:t> [Accessed 19 May 2025].</a:t>
            </a:r>
          </a:p>
          <a:p>
            <a:r>
              <a:rPr lang="en-GB" sz="1200" err="1">
                <a:latin typeface="Times New Roman"/>
                <a:cs typeface="Times New Roman"/>
              </a:rPr>
              <a:t>PresenterMedia</a:t>
            </a:r>
            <a:r>
              <a:rPr lang="en-GB" sz="1200" dirty="0">
                <a:latin typeface="Times New Roman"/>
                <a:cs typeface="Times New Roman"/>
              </a:rPr>
              <a:t>. (2010). </a:t>
            </a:r>
            <a:r>
              <a:rPr lang="en-GB" sz="1200" i="1" dirty="0">
                <a:latin typeface="Times New Roman"/>
                <a:cs typeface="Times New Roman"/>
              </a:rPr>
              <a:t>Puzzle Pieces House Teamwork</a:t>
            </a:r>
            <a:r>
              <a:rPr lang="en-GB" sz="1200" dirty="0">
                <a:latin typeface="Times New Roman"/>
                <a:cs typeface="Times New Roman"/>
              </a:rPr>
              <a:t>. [online] Available at: </a:t>
            </a:r>
            <a:r>
              <a:rPr lang="en-GB" sz="1200" dirty="0">
                <a:latin typeface="Times New Roman"/>
                <a:cs typeface="Times New Roman"/>
                <a:hlinkClick r:id="rId5"/>
              </a:rPr>
              <a:t>https://www.presentermedia.com/powerpoint-clipart/puzzle-pieces-house-teamwork-pid-4238</a:t>
            </a:r>
            <a:r>
              <a:rPr lang="en-GB" sz="1200" dirty="0">
                <a:latin typeface="Times New Roman"/>
                <a:cs typeface="Times New Roman"/>
              </a:rPr>
              <a:t>.</a:t>
            </a:r>
          </a:p>
          <a:p>
            <a:r>
              <a:rPr lang="en-GB" sz="1200" dirty="0">
                <a:latin typeface="Times New Roman"/>
                <a:cs typeface="Times New Roman"/>
              </a:rPr>
              <a:t>Raising Children Network (2019). </a:t>
            </a:r>
            <a:r>
              <a:rPr lang="en-GB" sz="1200" i="1" dirty="0">
                <a:latin typeface="Times New Roman"/>
                <a:cs typeface="Times New Roman"/>
              </a:rPr>
              <a:t>Preschooler creative learning and development: ideas and activities</a:t>
            </a:r>
            <a:r>
              <a:rPr lang="en-GB" sz="1200" dirty="0">
                <a:latin typeface="Times New Roman"/>
                <a:cs typeface="Times New Roman"/>
              </a:rPr>
              <a:t>. [online] Raising Children Network. Available at: </a:t>
            </a:r>
            <a:r>
              <a:rPr lang="en-GB" sz="1200" dirty="0">
                <a:latin typeface="Times New Roman"/>
                <a:cs typeface="Times New Roman"/>
                <a:hlinkClick r:id="rId6"/>
              </a:rPr>
              <a:t>https://raisingchildren.net.au/preschoolers/development/creative-development/preschooler-creative-activities</a:t>
            </a:r>
            <a:r>
              <a:rPr lang="en-GB" sz="1200" dirty="0">
                <a:latin typeface="Times New Roman"/>
                <a:cs typeface="Times New Roman"/>
              </a:rPr>
              <a:t> [Accessed 18 May 2025].</a:t>
            </a:r>
          </a:p>
          <a:p>
            <a:r>
              <a:rPr lang="en-GB" sz="1200" dirty="0">
                <a:latin typeface="Times New Roman"/>
                <a:cs typeface="Times New Roman"/>
              </a:rPr>
              <a:t>Rhodes , I. and Long, M. (2018). </a:t>
            </a:r>
            <a:r>
              <a:rPr lang="en-GB" sz="1200" i="1" dirty="0">
                <a:latin typeface="Times New Roman"/>
                <a:cs typeface="Times New Roman"/>
              </a:rPr>
              <a:t>Guidance Report IMPROVING BEHAVIOUR IN SCHOOLS</a:t>
            </a:r>
            <a:r>
              <a:rPr lang="en-GB" sz="1200" dirty="0">
                <a:latin typeface="Times New Roman"/>
                <a:cs typeface="Times New Roman"/>
              </a:rPr>
              <a:t>. [online] Available at: </a:t>
            </a:r>
            <a:r>
              <a:rPr lang="en-GB" sz="1200" dirty="0">
                <a:latin typeface="Times New Roman"/>
                <a:cs typeface="Times New Roman"/>
                <a:hlinkClick r:id="rId7"/>
              </a:rPr>
              <a:t>https://d2tic4wvo1iusb.cloudfront.net/production/eef-guidance-reports/behaviour/EEF_Improving_behaviour_in_schools_Report.pdf?v=1744445437</a:t>
            </a:r>
            <a:r>
              <a:rPr lang="en-GB" sz="1200" dirty="0">
                <a:latin typeface="Times New Roman"/>
                <a:cs typeface="Times New Roman"/>
              </a:rPr>
              <a:t> [Accessed 16 May 2025].</a:t>
            </a:r>
          </a:p>
          <a:p>
            <a:r>
              <a:rPr lang="en-GB" sz="1200" dirty="0">
                <a:latin typeface="Times New Roman"/>
                <a:cs typeface="Times New Roman"/>
              </a:rPr>
              <a:t>Sphero Team (2023). </a:t>
            </a:r>
            <a:r>
              <a:rPr lang="en-GB" sz="1200" i="1" dirty="0">
                <a:latin typeface="Times New Roman"/>
                <a:cs typeface="Times New Roman"/>
              </a:rPr>
              <a:t>Cross-Curricular teaching: Helping students make connections</a:t>
            </a:r>
            <a:r>
              <a:rPr lang="en-GB" sz="1200" dirty="0">
                <a:latin typeface="Times New Roman"/>
                <a:cs typeface="Times New Roman"/>
              </a:rPr>
              <a:t>. [online] Sphero. Available at: </a:t>
            </a:r>
            <a:r>
              <a:rPr lang="en-GB" sz="1200" dirty="0">
                <a:latin typeface="Times New Roman"/>
                <a:cs typeface="Times New Roman"/>
                <a:hlinkClick r:id="rId8"/>
              </a:rPr>
              <a:t>https://sphero.com/blogs/news/cross-curricular-teaching</a:t>
            </a:r>
            <a:r>
              <a:rPr lang="en-GB" sz="1200" dirty="0">
                <a:latin typeface="Times New Roman"/>
                <a:cs typeface="Times New Roman"/>
              </a:rPr>
              <a:t> [Accessed 14 May 2025].</a:t>
            </a:r>
          </a:p>
          <a:p>
            <a:r>
              <a:rPr lang="en-GB" sz="1200" err="1">
                <a:latin typeface="Times New Roman"/>
                <a:cs typeface="Times New Roman"/>
              </a:rPr>
              <a:t>TalentLMS</a:t>
            </a:r>
            <a:r>
              <a:rPr lang="en-GB" sz="1200" dirty="0">
                <a:latin typeface="Times New Roman"/>
                <a:cs typeface="Times New Roman"/>
              </a:rPr>
              <a:t> (n.d.). </a:t>
            </a:r>
            <a:r>
              <a:rPr lang="en-GB" sz="1200" i="1" dirty="0">
                <a:latin typeface="Times New Roman"/>
                <a:cs typeface="Times New Roman"/>
              </a:rPr>
              <a:t>It’s not just fun: The essential guide to learner engagement </a:t>
            </a:r>
            <a:r>
              <a:rPr lang="en-GB" sz="1200" dirty="0">
                <a:latin typeface="Times New Roman"/>
                <a:cs typeface="Times New Roman"/>
              </a:rPr>
              <a:t>. [online] </a:t>
            </a:r>
            <a:r>
              <a:rPr lang="en-GB" sz="1200" err="1">
                <a:latin typeface="Times New Roman"/>
                <a:cs typeface="Times New Roman"/>
              </a:rPr>
              <a:t>TalentLMS</a:t>
            </a:r>
            <a:r>
              <a:rPr lang="en-GB" sz="1200" dirty="0">
                <a:latin typeface="Times New Roman"/>
                <a:cs typeface="Times New Roman"/>
              </a:rPr>
              <a:t>. Available at: </a:t>
            </a:r>
            <a:r>
              <a:rPr lang="en-GB" sz="1200" dirty="0">
                <a:latin typeface="Times New Roman"/>
                <a:cs typeface="Times New Roman"/>
                <a:hlinkClick r:id="rId9"/>
              </a:rPr>
              <a:t>https://www.talentlms.com/wp-content/uploads/documents/TalentLMS-eBook-Learner-Engagement.pdf</a:t>
            </a:r>
            <a:r>
              <a:rPr lang="en-GB" sz="1200" dirty="0">
                <a:latin typeface="Times New Roman"/>
                <a:cs typeface="Times New Roman"/>
              </a:rPr>
              <a:t> [Accessed 17 May 2025].</a:t>
            </a:r>
          </a:p>
          <a:p>
            <a:r>
              <a:rPr lang="en-GB" sz="1200" dirty="0">
                <a:latin typeface="Times New Roman"/>
                <a:cs typeface="Times New Roman"/>
              </a:rPr>
              <a:t>Tomlinson, C.A. (2025). </a:t>
            </a:r>
            <a:r>
              <a:rPr lang="en-GB" sz="1200" i="1" dirty="0">
                <a:latin typeface="Times New Roman"/>
                <a:cs typeface="Times New Roman"/>
              </a:rPr>
              <a:t>What is differentiated instruction?</a:t>
            </a:r>
            <a:r>
              <a:rPr lang="en-GB" sz="1200" dirty="0">
                <a:latin typeface="Times New Roman"/>
                <a:cs typeface="Times New Roman"/>
              </a:rPr>
              <a:t> [online] Reading Rockets. Available at: </a:t>
            </a:r>
            <a:r>
              <a:rPr lang="en-GB" sz="1200" dirty="0">
                <a:latin typeface="Times New Roman"/>
                <a:cs typeface="Times New Roman"/>
                <a:hlinkClick r:id="rId10"/>
              </a:rPr>
              <a:t>https://www.readingrockets.org/topics/differentiated-instruction/articles/what-differentiated-instruction</a:t>
            </a:r>
            <a:r>
              <a:rPr lang="en-GB" sz="1200" dirty="0">
                <a:latin typeface="Times New Roman"/>
                <a:cs typeface="Times New Roman"/>
              </a:rPr>
              <a:t> [Accessed 19 May 2025].</a:t>
            </a:r>
          </a:p>
          <a:p>
            <a:r>
              <a:rPr lang="en-GB" sz="1200" dirty="0">
                <a:latin typeface="Times New Roman"/>
                <a:cs typeface="Times New Roman"/>
              </a:rPr>
              <a:t>Twinkl (2024). [online] Twinkl.co.uk. Available at: </a:t>
            </a:r>
            <a:r>
              <a:rPr lang="en-GB" sz="1200" dirty="0">
                <a:latin typeface="Times New Roman"/>
                <a:cs typeface="Times New Roman"/>
                <a:hlinkClick r:id="rId11"/>
              </a:rPr>
              <a:t>https://www.twinkl.co.uk/teaching-wiki/some-classroom-management-strategies</a:t>
            </a:r>
            <a:r>
              <a:rPr lang="en-GB" sz="1200" dirty="0">
                <a:latin typeface="Times New Roman"/>
                <a:cs typeface="Times New Roman"/>
              </a:rPr>
              <a:t> [Accessed 18 May 2025].</a:t>
            </a:r>
          </a:p>
          <a:p>
            <a:r>
              <a:rPr lang="en-GB" sz="1200" dirty="0">
                <a:latin typeface="Times New Roman"/>
                <a:cs typeface="Times New Roman"/>
              </a:rPr>
              <a:t>Twinkl.co.uk. (2025). Available at: </a:t>
            </a:r>
            <a:r>
              <a:rPr lang="en-GB" sz="1200" dirty="0">
                <a:latin typeface="Times New Roman"/>
                <a:cs typeface="Times New Roman"/>
                <a:hlinkClick r:id="rId12"/>
              </a:rPr>
              <a:t>https://www.twinkl.co.uk/resource/four-purposes-healthy-confident-individuals-poster-wl-nc-1656684828</a:t>
            </a:r>
            <a:r>
              <a:rPr lang="en-GB" sz="1200" dirty="0">
                <a:latin typeface="Times New Roman"/>
                <a:cs typeface="Times New Roman"/>
              </a:rPr>
              <a:t> [Accessed 18 May 2025].</a:t>
            </a:r>
          </a:p>
          <a:p>
            <a:r>
              <a:rPr lang="en-GB" sz="1200" dirty="0">
                <a:latin typeface="Times New Roman"/>
                <a:cs typeface="Times New Roman"/>
              </a:rPr>
              <a:t>UCAS (2018). </a:t>
            </a:r>
            <a:r>
              <a:rPr lang="en-GB" sz="1200" i="1" dirty="0">
                <a:latin typeface="Times New Roman"/>
                <a:cs typeface="Times New Roman"/>
              </a:rPr>
              <a:t>Three ways to engage students from day one – Jon Tait</a:t>
            </a:r>
            <a:r>
              <a:rPr lang="en-GB" sz="1200" dirty="0">
                <a:latin typeface="Times New Roman"/>
                <a:cs typeface="Times New Roman"/>
              </a:rPr>
              <a:t>. [online] UCAS. Available at: </a:t>
            </a:r>
            <a:r>
              <a:rPr lang="en-GB" sz="1200" dirty="0">
                <a:latin typeface="Times New Roman"/>
                <a:cs typeface="Times New Roman"/>
                <a:hlinkClick r:id="rId13"/>
              </a:rPr>
              <a:t>https://www.ucas.com/connect/blogs/three-ways-engage-students-day-one-jon-tait</a:t>
            </a:r>
            <a:r>
              <a:rPr lang="en-GB" sz="1200" dirty="0">
                <a:latin typeface="Times New Roman"/>
                <a:cs typeface="Times New Roman"/>
              </a:rPr>
              <a:t> [Accessed 17 May 2025].</a:t>
            </a:r>
          </a:p>
          <a:p>
            <a:r>
              <a:rPr lang="en-GB" sz="1200" dirty="0">
                <a:latin typeface="Times New Roman"/>
                <a:cs typeface="Times New Roman"/>
              </a:rPr>
              <a:t>Venet, A.S. (2025). </a:t>
            </a:r>
            <a:r>
              <a:rPr lang="en-GB" sz="1200" i="1" dirty="0">
                <a:latin typeface="Times New Roman"/>
                <a:cs typeface="Times New Roman"/>
              </a:rPr>
              <a:t>Simple Ways to Make the Most of a Check-In</a:t>
            </a:r>
            <a:r>
              <a:rPr lang="en-GB" sz="1200" dirty="0">
                <a:latin typeface="Times New Roman"/>
                <a:cs typeface="Times New Roman"/>
              </a:rPr>
              <a:t>. [online] Edutopia. Available at: </a:t>
            </a:r>
            <a:r>
              <a:rPr lang="en-GB" sz="1200" dirty="0">
                <a:latin typeface="Times New Roman"/>
                <a:cs typeface="Times New Roman"/>
                <a:hlinkClick r:id="rId14"/>
              </a:rPr>
              <a:t>https://www.edutopia.org/article/make-most-quick-check-ins-school/</a:t>
            </a:r>
            <a:r>
              <a:rPr lang="en-GB" sz="1200" dirty="0">
                <a:latin typeface="Times New Roman"/>
                <a:cs typeface="Times New Roman"/>
              </a:rPr>
              <a:t> [Accessed 17 May 2025].</a:t>
            </a:r>
          </a:p>
          <a:p>
            <a:pPr algn="l"/>
            <a:endParaRPr lang="en-GB" dirty="0"/>
          </a:p>
        </p:txBody>
      </p:sp>
    </p:spTree>
    <p:extLst>
      <p:ext uri="{BB962C8B-B14F-4D97-AF65-F5344CB8AC3E}">
        <p14:creationId xmlns:p14="http://schemas.microsoft.com/office/powerpoint/2010/main" val="31315086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3F569652-8600-BA3D-124C-44B3D878635B}"/>
              </a:ext>
            </a:extLst>
          </p:cNvPr>
          <p:cNvSpPr>
            <a:spLocks noGrp="1"/>
          </p:cNvSpPr>
          <p:nvPr>
            <p:ph type="sldNum" sz="quarter" idx="4"/>
          </p:nvPr>
        </p:nvSpPr>
        <p:spPr/>
        <p:txBody>
          <a:bodyPr/>
          <a:lstStyle/>
          <a:p>
            <a:fld id="{58FB4751-880F-D840-AAA9-3A15815CC996}" type="slidenum">
              <a:rPr lang="en-US" smtClean="0"/>
              <a:pPr/>
              <a:t>39</a:t>
            </a:fld>
            <a:endParaRPr lang="en-US" dirty="0"/>
          </a:p>
        </p:txBody>
      </p:sp>
      <p:sp>
        <p:nvSpPr>
          <p:cNvPr id="3" name="TextBox 2">
            <a:extLst>
              <a:ext uri="{FF2B5EF4-FFF2-40B4-BE49-F238E27FC236}">
                <a16:creationId xmlns:a16="http://schemas.microsoft.com/office/drawing/2014/main" id="{1A880F1F-B2F6-4003-0AEE-6CE04F571BFC}"/>
              </a:ext>
            </a:extLst>
          </p:cNvPr>
          <p:cNvSpPr txBox="1"/>
          <p:nvPr/>
        </p:nvSpPr>
        <p:spPr>
          <a:xfrm>
            <a:off x="214923" y="1543584"/>
            <a:ext cx="11975076" cy="440120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Times New Roman"/>
                <a:cs typeface="Times New Roman"/>
              </a:rPr>
              <a:t>Welsh Government (2019). </a:t>
            </a:r>
            <a:r>
              <a:rPr lang="en-GB" sz="1200" i="1" dirty="0">
                <a:latin typeface="Times New Roman"/>
                <a:cs typeface="Times New Roman"/>
              </a:rPr>
              <a:t>Science and Technology: Statements of what matters - Hwb</a:t>
            </a:r>
            <a:r>
              <a:rPr lang="en-GB" sz="1200" dirty="0">
                <a:latin typeface="Times New Roman"/>
                <a:cs typeface="Times New Roman"/>
              </a:rPr>
              <a:t>. [online] </a:t>
            </a:r>
            <a:r>
              <a:rPr lang="en-GB" sz="1200" err="1">
                <a:latin typeface="Times New Roman"/>
                <a:cs typeface="Times New Roman"/>
              </a:rPr>
              <a:t>hwb.gov.wales</a:t>
            </a:r>
            <a:r>
              <a:rPr lang="en-GB" sz="1200" dirty="0">
                <a:latin typeface="Times New Roman"/>
                <a:cs typeface="Times New Roman"/>
              </a:rPr>
              <a:t>. Available at: </a:t>
            </a:r>
            <a:r>
              <a:rPr lang="en-GB" sz="1200" dirty="0">
                <a:latin typeface="Times New Roman"/>
                <a:cs typeface="Times New Roman"/>
                <a:hlinkClick r:id="rId2"/>
              </a:rPr>
              <a:t>https://hwb.gov.wales/curriculum-for-wales/science-and-technology/statements-of-what-matters</a:t>
            </a:r>
            <a:r>
              <a:rPr lang="en-GB" sz="1200" dirty="0">
                <a:latin typeface="Times New Roman"/>
                <a:cs typeface="Times New Roman"/>
              </a:rPr>
              <a:t> [Accessed 15 May 2025].</a:t>
            </a:r>
          </a:p>
          <a:p>
            <a:r>
              <a:rPr lang="en-GB" sz="1200" dirty="0">
                <a:latin typeface="Times New Roman"/>
                <a:cs typeface="Times New Roman"/>
              </a:rPr>
              <a:t>Welsh Government (2020). </a:t>
            </a:r>
            <a:r>
              <a:rPr lang="en-GB" sz="1200" i="1" dirty="0">
                <a:latin typeface="Times New Roman"/>
                <a:cs typeface="Times New Roman"/>
              </a:rPr>
              <a:t>Curriculum for Wales guidance</a:t>
            </a:r>
            <a:r>
              <a:rPr lang="en-GB" sz="1200" dirty="0">
                <a:latin typeface="Times New Roman"/>
                <a:cs typeface="Times New Roman"/>
              </a:rPr>
              <a:t>. [online] Available at: </a:t>
            </a:r>
            <a:r>
              <a:rPr lang="en-GB" sz="1200" dirty="0">
                <a:latin typeface="Times New Roman"/>
                <a:cs typeface="Times New Roman"/>
                <a:hlinkClick r:id="rId3"/>
              </a:rPr>
              <a:t>https://hwb.gov.wales/api/storage/18d0d2f1-0563-4945-a889-d1548ae24c4e/curriculum-for-wales-guidance.pdf?preview=true</a:t>
            </a:r>
            <a:r>
              <a:rPr lang="en-GB" sz="1200" dirty="0">
                <a:latin typeface="Times New Roman"/>
                <a:cs typeface="Times New Roman"/>
              </a:rPr>
              <a:t> [Accessed 13 May 2025].</a:t>
            </a:r>
          </a:p>
          <a:p>
            <a:r>
              <a:rPr lang="en-GB" sz="1200" dirty="0">
                <a:latin typeface="Times New Roman"/>
                <a:cs typeface="Times New Roman"/>
              </a:rPr>
              <a:t>Welsh Government (2022). </a:t>
            </a:r>
            <a:r>
              <a:rPr lang="en-GB" sz="1200" i="1" dirty="0">
                <a:latin typeface="Times New Roman"/>
                <a:cs typeface="Times New Roman"/>
              </a:rPr>
              <a:t>Cross-curricular skills frameworks - Hwb</a:t>
            </a:r>
            <a:r>
              <a:rPr lang="en-GB" sz="1200" dirty="0">
                <a:latin typeface="Times New Roman"/>
                <a:cs typeface="Times New Roman"/>
              </a:rPr>
              <a:t>. [online] </a:t>
            </a:r>
            <a:r>
              <a:rPr lang="en-GB" sz="1200" err="1">
                <a:latin typeface="Times New Roman"/>
                <a:cs typeface="Times New Roman"/>
              </a:rPr>
              <a:t>hwb.gov.wales</a:t>
            </a:r>
            <a:r>
              <a:rPr lang="en-GB" sz="1200" dirty="0">
                <a:latin typeface="Times New Roman"/>
                <a:cs typeface="Times New Roman"/>
              </a:rPr>
              <a:t>. Available at: </a:t>
            </a:r>
            <a:r>
              <a:rPr lang="en-GB" sz="1200" dirty="0">
                <a:latin typeface="Times New Roman"/>
                <a:cs typeface="Times New Roman"/>
                <a:hlinkClick r:id="rId4"/>
              </a:rPr>
              <a:t>https://hwb.gov.wales/curriculum-for-wales/cross-curricular-skills-frameworks</a:t>
            </a:r>
            <a:r>
              <a:rPr lang="en-GB" sz="1200" dirty="0">
                <a:latin typeface="Times New Roman"/>
                <a:cs typeface="Times New Roman"/>
              </a:rPr>
              <a:t> [Accessed 14 May 2025].</a:t>
            </a:r>
          </a:p>
          <a:p>
            <a:r>
              <a:rPr lang="en-GB" sz="1200" dirty="0">
                <a:latin typeface="Times New Roman"/>
                <a:cs typeface="Times New Roman"/>
              </a:rPr>
              <a:t>Welsh Government (2023a). </a:t>
            </a:r>
            <a:r>
              <a:rPr lang="en-GB" sz="1200" i="1" dirty="0">
                <a:latin typeface="Times New Roman"/>
                <a:cs typeface="Times New Roman"/>
              </a:rPr>
              <a:t>Enabling learning - Hwb</a:t>
            </a:r>
            <a:r>
              <a:rPr lang="en-GB" sz="1200" dirty="0">
                <a:latin typeface="Times New Roman"/>
                <a:cs typeface="Times New Roman"/>
              </a:rPr>
              <a:t>. [online] </a:t>
            </a:r>
            <a:r>
              <a:rPr lang="en-GB" sz="1200" err="1">
                <a:latin typeface="Times New Roman"/>
                <a:cs typeface="Times New Roman"/>
              </a:rPr>
              <a:t>hwb.gov.wales</a:t>
            </a:r>
            <a:r>
              <a:rPr lang="en-GB" sz="1200" dirty="0">
                <a:latin typeface="Times New Roman"/>
                <a:cs typeface="Times New Roman"/>
              </a:rPr>
              <a:t>. Available at: </a:t>
            </a:r>
            <a:r>
              <a:rPr lang="en-GB" sz="1200" dirty="0">
                <a:latin typeface="Times New Roman"/>
                <a:cs typeface="Times New Roman"/>
                <a:hlinkClick r:id="rId5"/>
              </a:rPr>
              <a:t>https://hwb.gov.wales/curriculum-for-wales/designing-your-curriculum/enabling-learning</a:t>
            </a:r>
            <a:r>
              <a:rPr lang="en-GB" sz="1200" dirty="0">
                <a:latin typeface="Times New Roman"/>
                <a:cs typeface="Times New Roman"/>
              </a:rPr>
              <a:t> [Accessed 20 Apr. 2025].</a:t>
            </a:r>
          </a:p>
          <a:p>
            <a:r>
              <a:rPr lang="en-GB" sz="1200" dirty="0">
                <a:latin typeface="Times New Roman"/>
                <a:cs typeface="Times New Roman"/>
              </a:rPr>
              <a:t>Welsh Government (2023b). </a:t>
            </a:r>
            <a:r>
              <a:rPr lang="en-GB" sz="1200" i="1" dirty="0">
                <a:latin typeface="Times New Roman"/>
                <a:cs typeface="Times New Roman"/>
              </a:rPr>
              <a:t>Pedagogy - Hwb</a:t>
            </a:r>
            <a:r>
              <a:rPr lang="en-GB" sz="1200" dirty="0">
                <a:latin typeface="Times New Roman"/>
                <a:cs typeface="Times New Roman"/>
              </a:rPr>
              <a:t>. [online] </a:t>
            </a:r>
            <a:r>
              <a:rPr lang="en-GB" sz="1200" err="1">
                <a:latin typeface="Times New Roman"/>
                <a:cs typeface="Times New Roman"/>
              </a:rPr>
              <a:t>hwb.gov.wales</a:t>
            </a:r>
            <a:r>
              <a:rPr lang="en-GB" sz="1200" dirty="0">
                <a:latin typeface="Times New Roman"/>
                <a:cs typeface="Times New Roman"/>
              </a:rPr>
              <a:t>. Available at: </a:t>
            </a:r>
            <a:r>
              <a:rPr lang="en-GB" sz="1200" dirty="0">
                <a:latin typeface="Times New Roman"/>
                <a:cs typeface="Times New Roman"/>
                <a:hlinkClick r:id="rId6"/>
              </a:rPr>
              <a:t>https://hwb.gov.wales/curriculum-for-wales/designing-your-curriculum/pedagogy</a:t>
            </a:r>
            <a:r>
              <a:rPr lang="en-GB" sz="1200" dirty="0">
                <a:latin typeface="Times New Roman"/>
                <a:cs typeface="Times New Roman"/>
              </a:rPr>
              <a:t> [Accessed 16 May 2025].</a:t>
            </a:r>
          </a:p>
          <a:p>
            <a:r>
              <a:rPr lang="en-GB" sz="1200" dirty="0">
                <a:latin typeface="Times New Roman"/>
                <a:cs typeface="Times New Roman"/>
              </a:rPr>
              <a:t>Welsh Government (2020). </a:t>
            </a:r>
            <a:r>
              <a:rPr lang="en-GB" sz="1200" i="1" dirty="0">
                <a:latin typeface="Times New Roman"/>
                <a:cs typeface="Times New Roman"/>
              </a:rPr>
              <a:t>Developing a vision for curriculum design - Hwb</a:t>
            </a:r>
            <a:r>
              <a:rPr lang="en-GB" sz="1200" dirty="0">
                <a:latin typeface="Times New Roman"/>
                <a:cs typeface="Times New Roman"/>
              </a:rPr>
              <a:t>. [online] </a:t>
            </a:r>
            <a:r>
              <a:rPr lang="en-GB" sz="1200" err="1">
                <a:latin typeface="Times New Roman"/>
                <a:cs typeface="Times New Roman"/>
              </a:rPr>
              <a:t>hwb.gov.wales</a:t>
            </a:r>
            <a:r>
              <a:rPr lang="en-GB" sz="1200" dirty="0">
                <a:latin typeface="Times New Roman"/>
                <a:cs typeface="Times New Roman"/>
              </a:rPr>
              <a:t>. Available at: </a:t>
            </a:r>
            <a:r>
              <a:rPr lang="en-GB" sz="1200" dirty="0">
                <a:latin typeface="Times New Roman"/>
                <a:cs typeface="Times New Roman"/>
                <a:hlinkClick r:id="rId7"/>
              </a:rPr>
              <a:t>https://hwb.gov.wales/curriculum-for-wales/designing-your-curriculum/developing-a-vision-for-curriculum-design/</a:t>
            </a:r>
            <a:r>
              <a:rPr lang="en-GB" sz="1200" dirty="0">
                <a:latin typeface="Times New Roman"/>
                <a:cs typeface="Times New Roman"/>
              </a:rPr>
              <a:t> [Accessed 13 May 2025].</a:t>
            </a:r>
          </a:p>
          <a:p>
            <a:r>
              <a:rPr lang="en-GB" sz="1200" dirty="0">
                <a:latin typeface="Times New Roman"/>
                <a:cs typeface="Times New Roman"/>
              </a:rPr>
              <a:t>Wikipedia Contributors (2018). </a:t>
            </a:r>
            <a:r>
              <a:rPr lang="en-GB" sz="1200" i="1" dirty="0">
                <a:latin typeface="Times New Roman"/>
                <a:cs typeface="Times New Roman"/>
              </a:rPr>
              <a:t>Ivan Pavlov</a:t>
            </a:r>
            <a:r>
              <a:rPr lang="en-GB" sz="1200" dirty="0">
                <a:latin typeface="Times New Roman"/>
                <a:cs typeface="Times New Roman"/>
              </a:rPr>
              <a:t>. [online] Wikipedia. Available at: </a:t>
            </a:r>
            <a:r>
              <a:rPr lang="en-GB" sz="1200" dirty="0">
                <a:latin typeface="Times New Roman"/>
                <a:cs typeface="Times New Roman"/>
                <a:hlinkClick r:id="rId8"/>
              </a:rPr>
              <a:t>https://en.wikipedia.org/wiki/Ivan_Pavlov</a:t>
            </a:r>
            <a:r>
              <a:rPr lang="en-GB" sz="1200" dirty="0">
                <a:latin typeface="Times New Roman"/>
                <a:cs typeface="Times New Roman"/>
              </a:rPr>
              <a:t> [Accessed 18 May 2025].</a:t>
            </a:r>
          </a:p>
          <a:p>
            <a:r>
              <a:rPr lang="en-GB" sz="1200" dirty="0">
                <a:latin typeface="Times New Roman"/>
                <a:cs typeface="Times New Roman"/>
              </a:rPr>
              <a:t>Williams, C. (2024). </a:t>
            </a:r>
            <a:r>
              <a:rPr lang="en-GB" sz="1200" i="1" dirty="0">
                <a:latin typeface="Times New Roman"/>
                <a:cs typeface="Times New Roman"/>
              </a:rPr>
              <a:t>Small Group Instruction: Strategies for Differentiation</a:t>
            </a:r>
            <a:r>
              <a:rPr lang="en-GB" sz="1200" dirty="0">
                <a:latin typeface="Times New Roman"/>
                <a:cs typeface="Times New Roman"/>
              </a:rPr>
              <a:t>. [online] Center for Student Achievement Solutions. Available at: </a:t>
            </a:r>
            <a:r>
              <a:rPr lang="en-GB" sz="1200" dirty="0">
                <a:latin typeface="Times New Roman"/>
                <a:cs typeface="Times New Roman"/>
                <a:hlinkClick r:id="rId9"/>
              </a:rPr>
              <a:t>https://www.studentachievementsolutions.com/small-group-instruction-strategies-for-differentiation/</a:t>
            </a:r>
            <a:r>
              <a:rPr lang="en-GB" sz="1200" dirty="0">
                <a:latin typeface="Times New Roman"/>
                <a:cs typeface="Times New Roman"/>
              </a:rPr>
              <a:t> [Accessed 19 May 2025].</a:t>
            </a:r>
          </a:p>
          <a:p>
            <a:r>
              <a:rPr lang="en-GB" sz="1200" dirty="0">
                <a:latin typeface="Times New Roman"/>
                <a:cs typeface="Times New Roman"/>
                <a:hlinkClick r:id="rId10"/>
              </a:rPr>
              <a:t>www.brainbalancecenters.com</a:t>
            </a:r>
            <a:r>
              <a:rPr lang="en-GB" sz="1200" dirty="0">
                <a:latin typeface="Times New Roman"/>
                <a:cs typeface="Times New Roman"/>
              </a:rPr>
              <a:t>. (n.d.). </a:t>
            </a:r>
            <a:r>
              <a:rPr lang="en-GB" sz="1200" i="1" dirty="0">
                <a:latin typeface="Times New Roman"/>
                <a:cs typeface="Times New Roman"/>
              </a:rPr>
              <a:t>Differentiation for Students with Learning Differences</a:t>
            </a:r>
            <a:r>
              <a:rPr lang="en-GB" sz="1200" dirty="0">
                <a:latin typeface="Times New Roman"/>
                <a:cs typeface="Times New Roman"/>
              </a:rPr>
              <a:t>. [online] Available at: </a:t>
            </a:r>
            <a:r>
              <a:rPr lang="en-GB" sz="1200" dirty="0">
                <a:latin typeface="Times New Roman"/>
                <a:cs typeface="Times New Roman"/>
                <a:hlinkClick r:id="rId11"/>
              </a:rPr>
              <a:t>https://www.brainbalancecenters.com/blog/differentiation-for-students-with-disabilities</a:t>
            </a:r>
            <a:r>
              <a:rPr lang="en-GB" sz="1200" dirty="0">
                <a:latin typeface="Times New Roman"/>
                <a:cs typeface="Times New Roman"/>
              </a:rPr>
              <a:t> [Accessed 19 May 2025].</a:t>
            </a:r>
          </a:p>
          <a:p>
            <a:r>
              <a:rPr lang="en-GB" sz="1200" dirty="0">
                <a:latin typeface="Times New Roman"/>
                <a:cs typeface="Times New Roman"/>
                <a:hlinkClick r:id="rId12"/>
              </a:rPr>
              <a:t>www.istockphoto.com</a:t>
            </a:r>
            <a:r>
              <a:rPr lang="en-GB" sz="1200" dirty="0">
                <a:latin typeface="Times New Roman"/>
                <a:cs typeface="Times New Roman"/>
              </a:rPr>
              <a:t>. (n.d.). </a:t>
            </a:r>
            <a:r>
              <a:rPr lang="en-GB" sz="1200" i="1" dirty="0">
                <a:latin typeface="Times New Roman"/>
                <a:cs typeface="Times New Roman"/>
              </a:rPr>
              <a:t>6,400+ Cartoon Of A Teacher Classroom Teaching Students Stock Videos and Royalty-Free Footage - iStock</a:t>
            </a:r>
            <a:r>
              <a:rPr lang="en-GB" sz="1200" dirty="0">
                <a:latin typeface="Times New Roman"/>
                <a:cs typeface="Times New Roman"/>
              </a:rPr>
              <a:t>. [online] Available at: </a:t>
            </a:r>
            <a:r>
              <a:rPr lang="en-GB" sz="1200" dirty="0">
                <a:latin typeface="Times New Roman"/>
                <a:cs typeface="Times New Roman"/>
                <a:hlinkClick r:id="rId13"/>
              </a:rPr>
              <a:t>https://www.istockphoto.com/videos/cartoon-of-a-teacher-classroom-teaching-students</a:t>
            </a:r>
            <a:r>
              <a:rPr lang="en-GB" sz="1200" dirty="0">
                <a:latin typeface="Times New Roman"/>
                <a:cs typeface="Times New Roman"/>
              </a:rPr>
              <a:t> [Accessed 18 May 2025].</a:t>
            </a:r>
          </a:p>
          <a:p>
            <a:r>
              <a:rPr lang="en-GB" sz="1200" dirty="0">
                <a:latin typeface="Times New Roman"/>
                <a:cs typeface="Times New Roman"/>
                <a:hlinkClick r:id="rId14"/>
              </a:rPr>
              <a:t>www.thriveapproach.com</a:t>
            </a:r>
            <a:r>
              <a:rPr lang="en-GB" sz="1200" dirty="0">
                <a:latin typeface="Times New Roman"/>
                <a:cs typeface="Times New Roman"/>
              </a:rPr>
              <a:t>. (n.d.). </a:t>
            </a:r>
            <a:r>
              <a:rPr lang="en-GB" sz="1200" i="1" dirty="0">
                <a:latin typeface="Times New Roman"/>
                <a:cs typeface="Times New Roman"/>
              </a:rPr>
              <a:t>The Thrive Approach - a trauma-sensitive approach to emotional resilience | The Thrive Approach</a:t>
            </a:r>
            <a:r>
              <a:rPr lang="en-GB" sz="1200" dirty="0">
                <a:latin typeface="Times New Roman"/>
                <a:cs typeface="Times New Roman"/>
              </a:rPr>
              <a:t>. [online] Available at: </a:t>
            </a:r>
            <a:r>
              <a:rPr lang="en-GB" sz="1200" dirty="0">
                <a:latin typeface="Times New Roman"/>
                <a:cs typeface="Times New Roman"/>
                <a:hlinkClick r:id="rId15"/>
              </a:rPr>
              <a:t>https://www.thriveapproach.com/about-thrive/the-thrive-approach</a:t>
            </a:r>
            <a:r>
              <a:rPr lang="en-GB" sz="1200" dirty="0">
                <a:latin typeface="Times New Roman"/>
                <a:cs typeface="Times New Roman"/>
              </a:rPr>
              <a:t> [Accessed 19 May 2025].</a:t>
            </a:r>
          </a:p>
          <a:p>
            <a:endParaRPr lang="en-GB" dirty="0">
              <a:latin typeface="Gill Sans Nova Light"/>
              <a:cs typeface="Times New Roman"/>
            </a:endParaRPr>
          </a:p>
          <a:p>
            <a:endParaRPr lang="en-GB" sz="1100" dirty="0">
              <a:latin typeface="Times New Roman"/>
              <a:cs typeface="Times New Roman"/>
            </a:endParaRPr>
          </a:p>
          <a:p>
            <a:endParaRPr lang="en-GB" sz="1100"/>
          </a:p>
        </p:txBody>
      </p:sp>
      <p:sp>
        <p:nvSpPr>
          <p:cNvPr id="4" name="TextBox 3">
            <a:extLst>
              <a:ext uri="{FF2B5EF4-FFF2-40B4-BE49-F238E27FC236}">
                <a16:creationId xmlns:a16="http://schemas.microsoft.com/office/drawing/2014/main" id="{40E96B46-D3DE-6982-4434-FBEC4824415A}"/>
              </a:ext>
            </a:extLst>
          </p:cNvPr>
          <p:cNvSpPr txBox="1"/>
          <p:nvPr/>
        </p:nvSpPr>
        <p:spPr>
          <a:xfrm>
            <a:off x="672122" y="476738"/>
            <a:ext cx="364196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dirty="0"/>
              <a:t>Reference list</a:t>
            </a:r>
            <a:endParaRPr lang="en-US" dirty="0"/>
          </a:p>
        </p:txBody>
      </p:sp>
    </p:spTree>
    <p:extLst>
      <p:ext uri="{BB962C8B-B14F-4D97-AF65-F5344CB8AC3E}">
        <p14:creationId xmlns:p14="http://schemas.microsoft.com/office/powerpoint/2010/main" val="2107900325"/>
      </p:ext>
    </p:extLst>
  </p:cSld>
  <p:clrMapOvr>
    <a:masterClrMapping/>
  </p:clrMapOvr>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4D8B1D1D-0064-435C-8533-29A36067B8E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5DF9CEC-52C2-4D14-B2F5-11176002A8B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433</Words>
  <Application>Microsoft Office PowerPoint</Application>
  <PresentationFormat>Widescreen</PresentationFormat>
  <Paragraphs>133</Paragraphs>
  <Slides>39</Slides>
  <Notes>7</Notes>
  <HiddenSlides>0</HiddenSlides>
  <MMClips>0</MMClips>
  <ScaleCrop>false</ScaleCrop>
  <HeadingPairs>
    <vt:vector size="4" baseType="variant">
      <vt:variant>
        <vt:lpstr>Theme</vt:lpstr>
      </vt:variant>
      <vt:variant>
        <vt:i4>1</vt:i4>
      </vt:variant>
      <vt:variant>
        <vt:lpstr>Slide Titles</vt:lpstr>
      </vt:variant>
      <vt:variant>
        <vt:i4>39</vt:i4>
      </vt:variant>
    </vt:vector>
  </HeadingPairs>
  <TitlesOfParts>
    <vt:vector size="40" baseType="lpstr">
      <vt:lpstr>Custom</vt:lpstr>
      <vt:lpstr>ECAD4017: Leading the learning : what, how am why am I teaching?  By Chloe Clarke 2401126  Duration 20 mins </vt:lpstr>
      <vt:lpstr>introduction</vt:lpstr>
      <vt:lpstr>PowerPoint Presentation</vt:lpstr>
      <vt:lpstr>PowerPoint Presentation</vt:lpstr>
      <vt:lpstr>Managing the learning environment</vt:lpstr>
      <vt:lpstr>Behavior management </vt:lpstr>
      <vt:lpstr>Ivan Pavlov</vt:lpstr>
      <vt:lpstr>B.F Skinner</vt:lpstr>
      <vt:lpstr>Behaviour management case study</vt:lpstr>
      <vt:lpstr>The importance of keeping activities engaging and different.</vt:lpstr>
      <vt:lpstr>The importance of keeping activities engaging and different.</vt:lpstr>
      <vt:lpstr>PowerPoint Presentation</vt:lpstr>
      <vt:lpstr>Check-in's </vt:lpstr>
      <vt:lpstr>PowerPoint Presentation</vt:lpstr>
      <vt:lpstr>PowerPoint Presentation</vt:lpstr>
      <vt:lpstr>PowerPoint Presentation</vt:lpstr>
      <vt:lpstr>Exploiting subject disciplines </vt:lpstr>
      <vt:lpstr>Developing lessons which achieve the four purposes</vt:lpstr>
      <vt:lpstr>Lev Vygotsky</vt:lpstr>
      <vt:lpstr>Developing learners, digital competence numeracy and literacy skills</vt:lpstr>
      <vt:lpstr>Developing learners, digital competence numeracy and literacy skills</vt:lpstr>
      <vt:lpstr>Developing learners, digital competence numeracy and literacy skills challenges</vt:lpstr>
      <vt:lpstr>Engaging students with active learning and appropriate pedagogy</vt:lpstr>
      <vt:lpstr>Jean Piaget</vt:lpstr>
      <vt:lpstr>PowerPoint Presentation</vt:lpstr>
      <vt:lpstr>PowerPoint Presentation</vt:lpstr>
      <vt:lpstr>PowerPoint Presentation</vt:lpstr>
      <vt:lpstr>PowerPoint Presentation</vt:lpstr>
      <vt:lpstr>Adjusting content</vt:lpstr>
      <vt:lpstr>Adapting/ organising the environment to meet individual/ group needs.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2046</cp:revision>
  <dcterms:created xsi:type="dcterms:W3CDTF">2025-05-18T17:41:43Z</dcterms:created>
  <dcterms:modified xsi:type="dcterms:W3CDTF">2025-05-19T23:09:52Z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