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4630400" cy="8229600"/>
  <p:notesSz cx="8229600" cy="14630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402"/>
    <p:restoredTop sz="64624"/>
  </p:normalViewPr>
  <p:slideViewPr>
    <p:cSldViewPr snapToGrid="0" snapToObjects="1">
      <p:cViewPr varScale="1">
        <p:scale>
          <a:sx n="54" d="100"/>
          <a:sy n="54" d="100"/>
        </p:scale>
        <p:origin x="2648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50917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RO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working-together-to-safeguard-children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14" y="576072"/>
            <a:ext cx="13485571" cy="707745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2A444F-AC41-2859-113E-5F648EB2F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7558" y="772160"/>
            <a:ext cx="9795282" cy="668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167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3C4120C-4913-D13A-C774-156E5719EA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3769" y="359926"/>
            <a:ext cx="13956631" cy="7509748"/>
          </a:xfrm>
          <a:prstGeom prst="rect">
            <a:avLst/>
          </a:prstGeom>
          <a:solidFill>
            <a:schemeClr val="accent3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Department for Education (2020)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Information sharing: advice for practitioners providing safeguarding services to children, young people, parents and carers.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DfE. Available at: https://www.gov.uk/government/publications/safeguarding-practitioners-information-sharing-advice (Accessed: 2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Department for Education (2023)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Working Together to Safeguard Children.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DfE. Available at: 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https://www.gov.uk/government/publications/working-together-to-safeguard-children-2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Department for Education (2023)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Working Together to Safeguard Children: Statutory Framework.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DfE. Available at: https://www.gov.uk/government/publications/working-together-to-safeguard-children-statutory-framework (Accessed: 2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Department for Education (2024)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Information sharing: Advice for practitioners providing safeguarding services to children, young people, parents and carers (May 2024).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DfE. Available at: https://www.gov.uk/government/publications/safeguarding-practitioners-information-sharing-advice (Accessed: 6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HM Government (1989)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Children Act 1989.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HMSO. Available at: https://www.legislation.gov.uk/ukpga/1989/41/contents (Accessed: 6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HM Government (2004)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Children Act 2004.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The Stationery Office. Available at: https://www.legislation.gov.uk/ukpga/2004/31/contents (Accessed: 4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HM Government (1989)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Children Act 1989, Section 31.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HMSO. Available at: https://www.legislation.gov.uk/ukpga/1989/41/section/31 (Accessed: 5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Leeds City Council (n.d.)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One-minute guide: Public Law Outline – Pre-proceedings.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Leeds: Leeds City Council. Available at: https://www.leeds.gov.uk/one-minute-guides/public-law-outline-pre-proceedings (Accessed: 5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Local Government Lawyer (2014)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pre-proceedings process and the Public Law Outline.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Available at: https://www.localgovernmentlawyer.co.uk/child-protection/392-child-protection-features/20553-the-pre-proceedings-process-and-the-public-law-outline (Accessed: 5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National Institute for Health and Care Excellence (NICE) (2017)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 abuse and neglect. NICE guideline.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NICE. Available at: https://www.nice.org.uk/guidance/ng76 (Accessed: 4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NSPCC (2022) </a:t>
            </a:r>
            <a:r>
              <a:rPr kumimoji="0" lang="en-RO" altLang="en-RO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Learning from case reviews: Neglect.</a:t>
            </a:r>
            <a:r>
              <a:rPr kumimoji="0" lang="en-RO" altLang="en-RO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NSPCC. Available at: https://learning.nspcc.org.uk/case-reviews/neglect (Accessed: 2 October 2025).</a:t>
            </a:r>
            <a:endParaRPr kumimoji="0" lang="en-RO" altLang="en-RO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30257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1196</TotalTime>
  <Words>483</Words>
  <Application>Microsoft Macintosh PowerPoint</Application>
  <PresentationFormat>Custom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4" baseType="lpstr"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Andrei Bucur</cp:lastModifiedBy>
  <cp:revision>5</cp:revision>
  <dcterms:created xsi:type="dcterms:W3CDTF">2025-10-13T03:01:46Z</dcterms:created>
  <dcterms:modified xsi:type="dcterms:W3CDTF">2025-10-22T12:18:11Z</dcterms:modified>
</cp:coreProperties>
</file>