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</p:sldMasterIdLst>
  <p:notesMasterIdLst>
    <p:notesMasterId r:id="rId32"/>
  </p:notesMasterIdLst>
  <p:sldIdLst>
    <p:sldId id="401" r:id="rId5"/>
    <p:sldId id="402" r:id="rId6"/>
    <p:sldId id="403" r:id="rId7"/>
    <p:sldId id="404" r:id="rId8"/>
    <p:sldId id="405" r:id="rId9"/>
    <p:sldId id="406" r:id="rId10"/>
    <p:sldId id="407" r:id="rId11"/>
    <p:sldId id="408" r:id="rId12"/>
    <p:sldId id="409" r:id="rId13"/>
    <p:sldId id="410" r:id="rId14"/>
    <p:sldId id="411" r:id="rId15"/>
    <p:sldId id="412" r:id="rId16"/>
    <p:sldId id="413" r:id="rId17"/>
    <p:sldId id="432" r:id="rId18"/>
    <p:sldId id="433" r:id="rId19"/>
    <p:sldId id="421" r:id="rId20"/>
    <p:sldId id="434" r:id="rId21"/>
    <p:sldId id="422" r:id="rId22"/>
    <p:sldId id="423" r:id="rId23"/>
    <p:sldId id="424" r:id="rId24"/>
    <p:sldId id="425" r:id="rId25"/>
    <p:sldId id="426" r:id="rId26"/>
    <p:sldId id="427" r:id="rId27"/>
    <p:sldId id="431" r:id="rId28"/>
    <p:sldId id="428" r:id="rId29"/>
    <p:sldId id="429" r:id="rId30"/>
    <p:sldId id="430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3D9403-748F-4E00-828B-68AEE2E008E4}" v="2" dt="2023-02-17T10:00:56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88" autoAdjust="0"/>
    <p:restoredTop sz="96033" autoAdjust="0"/>
  </p:normalViewPr>
  <p:slideViewPr>
    <p:cSldViewPr snapToGrid="0">
      <p:cViewPr varScale="1">
        <p:scale>
          <a:sx n="83" d="100"/>
          <a:sy n="83" d="100"/>
        </p:scale>
        <p:origin x="45" y="177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7DAF2E9-4A74-4046-BC13-DAA6E143908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3BECA5-D24D-425F-9814-1687562422CE}">
      <dgm:prSet/>
      <dgm:spPr/>
      <dgm:t>
        <a:bodyPr/>
        <a:lstStyle/>
        <a:p>
          <a:r>
            <a:rPr lang="en-GB"/>
            <a:t>Aims and Learning objectives.</a:t>
          </a:r>
          <a:endParaRPr lang="en-US"/>
        </a:p>
      </dgm:t>
    </dgm:pt>
    <dgm:pt modelId="{6090CA9A-53CD-4F12-BC3F-98F6DF154893}" type="parTrans" cxnId="{63493F02-C1ED-4E19-82F6-10BE385EACF2}">
      <dgm:prSet/>
      <dgm:spPr/>
      <dgm:t>
        <a:bodyPr/>
        <a:lstStyle/>
        <a:p>
          <a:endParaRPr lang="en-US"/>
        </a:p>
      </dgm:t>
    </dgm:pt>
    <dgm:pt modelId="{7463C881-2D94-4024-876F-9F2B34D4AEB5}" type="sibTrans" cxnId="{63493F02-C1ED-4E19-82F6-10BE385EACF2}">
      <dgm:prSet/>
      <dgm:spPr/>
      <dgm:t>
        <a:bodyPr/>
        <a:lstStyle/>
        <a:p>
          <a:endParaRPr lang="en-US"/>
        </a:p>
      </dgm:t>
    </dgm:pt>
    <dgm:pt modelId="{F11543C2-5BD7-4D25-B544-D814B4737D17}">
      <dgm:prSet/>
      <dgm:spPr/>
      <dgm:t>
        <a:bodyPr/>
        <a:lstStyle/>
        <a:p>
          <a:r>
            <a:rPr lang="en-GB"/>
            <a:t>Human Rights. </a:t>
          </a:r>
          <a:endParaRPr lang="en-US"/>
        </a:p>
      </dgm:t>
    </dgm:pt>
    <dgm:pt modelId="{26478D00-8494-48A6-BA62-25ACBC6B9E49}" type="parTrans" cxnId="{63280E64-A9A2-4584-AB1A-BB7E6C8B218F}">
      <dgm:prSet/>
      <dgm:spPr/>
      <dgm:t>
        <a:bodyPr/>
        <a:lstStyle/>
        <a:p>
          <a:endParaRPr lang="en-US"/>
        </a:p>
      </dgm:t>
    </dgm:pt>
    <dgm:pt modelId="{981CB1BB-D19E-4DBD-AB06-BFFAC30B3BA9}" type="sibTrans" cxnId="{63280E64-A9A2-4584-AB1A-BB7E6C8B218F}">
      <dgm:prSet/>
      <dgm:spPr/>
      <dgm:t>
        <a:bodyPr/>
        <a:lstStyle/>
        <a:p>
          <a:endParaRPr lang="en-US"/>
        </a:p>
      </dgm:t>
    </dgm:pt>
    <dgm:pt modelId="{B70FFA3D-467D-4593-B56B-8EAC6A08EE64}">
      <dgm:prSet/>
      <dgm:spPr/>
      <dgm:t>
        <a:bodyPr/>
        <a:lstStyle/>
        <a:p>
          <a:r>
            <a:rPr lang="en-GB"/>
            <a:t>European Union Convention on Human Rights 1950. </a:t>
          </a:r>
          <a:endParaRPr lang="en-US"/>
        </a:p>
      </dgm:t>
    </dgm:pt>
    <dgm:pt modelId="{3974381D-8348-4F72-B1C6-035B361155A8}" type="parTrans" cxnId="{F420D7D2-8586-4B14-95DC-D20BA498BC12}">
      <dgm:prSet/>
      <dgm:spPr/>
      <dgm:t>
        <a:bodyPr/>
        <a:lstStyle/>
        <a:p>
          <a:endParaRPr lang="en-US"/>
        </a:p>
      </dgm:t>
    </dgm:pt>
    <dgm:pt modelId="{F56852B2-A6BA-41BF-997E-D28EAEED60E5}" type="sibTrans" cxnId="{F420D7D2-8586-4B14-95DC-D20BA498BC12}">
      <dgm:prSet/>
      <dgm:spPr/>
      <dgm:t>
        <a:bodyPr/>
        <a:lstStyle/>
        <a:p>
          <a:endParaRPr lang="en-US"/>
        </a:p>
      </dgm:t>
    </dgm:pt>
    <dgm:pt modelId="{9FF4FE1C-CB87-4969-B4CE-5857435E24B4}">
      <dgm:prSet/>
      <dgm:spPr/>
      <dgm:t>
        <a:bodyPr/>
        <a:lstStyle/>
        <a:p>
          <a:r>
            <a:rPr lang="en-GB"/>
            <a:t>Freedom of association.</a:t>
          </a:r>
          <a:endParaRPr lang="en-US"/>
        </a:p>
      </dgm:t>
    </dgm:pt>
    <dgm:pt modelId="{C617F247-29BF-4171-BCB6-6953AD09DCF4}" type="parTrans" cxnId="{DE110410-31A6-449C-8F6B-D3C9DE1E2DD9}">
      <dgm:prSet/>
      <dgm:spPr/>
      <dgm:t>
        <a:bodyPr/>
        <a:lstStyle/>
        <a:p>
          <a:endParaRPr lang="en-US"/>
        </a:p>
      </dgm:t>
    </dgm:pt>
    <dgm:pt modelId="{22CC81DE-11D1-4831-836C-23D33616A919}" type="sibTrans" cxnId="{DE110410-31A6-449C-8F6B-D3C9DE1E2DD9}">
      <dgm:prSet/>
      <dgm:spPr/>
      <dgm:t>
        <a:bodyPr/>
        <a:lstStyle/>
        <a:p>
          <a:endParaRPr lang="en-US"/>
        </a:p>
      </dgm:t>
    </dgm:pt>
    <dgm:pt modelId="{96046F1F-93C8-49BC-BEB4-BC0B9C621E71}">
      <dgm:prSet/>
      <dgm:spPr/>
      <dgm:t>
        <a:bodyPr/>
        <a:lstStyle/>
        <a:p>
          <a:r>
            <a:rPr lang="en-GB"/>
            <a:t>Assignment guidance. </a:t>
          </a:r>
          <a:endParaRPr lang="en-US"/>
        </a:p>
      </dgm:t>
    </dgm:pt>
    <dgm:pt modelId="{67075836-F0DA-43BA-A2CE-79E24C96E074}" type="parTrans" cxnId="{136DF81B-793F-4ACF-8F96-FD2B7F60D915}">
      <dgm:prSet/>
      <dgm:spPr/>
      <dgm:t>
        <a:bodyPr/>
        <a:lstStyle/>
        <a:p>
          <a:endParaRPr lang="en-US"/>
        </a:p>
      </dgm:t>
    </dgm:pt>
    <dgm:pt modelId="{C9A79147-85DB-403D-B39B-1F7BAA4D3963}" type="sibTrans" cxnId="{136DF81B-793F-4ACF-8F96-FD2B7F60D915}">
      <dgm:prSet/>
      <dgm:spPr/>
      <dgm:t>
        <a:bodyPr/>
        <a:lstStyle/>
        <a:p>
          <a:endParaRPr lang="en-US"/>
        </a:p>
      </dgm:t>
    </dgm:pt>
    <dgm:pt modelId="{D3BA7391-78AD-4588-8195-5A4DABF2FF4F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D66606EC-7AD3-4DFF-83C6-4218F89E9EDF}" type="parTrans" cxnId="{EDA9B696-FE47-4A18-9957-DC80CF7797E3}">
      <dgm:prSet/>
      <dgm:spPr/>
      <dgm:t>
        <a:bodyPr/>
        <a:lstStyle/>
        <a:p>
          <a:endParaRPr lang="en-US"/>
        </a:p>
      </dgm:t>
    </dgm:pt>
    <dgm:pt modelId="{D4E1D941-07F9-44A4-9BCD-83B41133D529}" type="sibTrans" cxnId="{EDA9B696-FE47-4A18-9957-DC80CF7797E3}">
      <dgm:prSet/>
      <dgm:spPr/>
      <dgm:t>
        <a:bodyPr/>
        <a:lstStyle/>
        <a:p>
          <a:endParaRPr lang="en-US"/>
        </a:p>
      </dgm:t>
    </dgm:pt>
    <dgm:pt modelId="{C35967E3-A82B-4577-9A67-986B7BF42B1D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D9C6036C-6BF7-47BE-A8F1-D0654E9D4E6F}" type="parTrans" cxnId="{EC898FF2-19F7-4767-AC16-261CA870F4B2}">
      <dgm:prSet/>
      <dgm:spPr/>
      <dgm:t>
        <a:bodyPr/>
        <a:lstStyle/>
        <a:p>
          <a:endParaRPr lang="en-US"/>
        </a:p>
      </dgm:t>
    </dgm:pt>
    <dgm:pt modelId="{31CCC745-2A09-4B53-9A1A-695A626F0DE0}" type="sibTrans" cxnId="{EC898FF2-19F7-4767-AC16-261CA870F4B2}">
      <dgm:prSet/>
      <dgm:spPr/>
      <dgm:t>
        <a:bodyPr/>
        <a:lstStyle/>
        <a:p>
          <a:endParaRPr lang="en-US"/>
        </a:p>
      </dgm:t>
    </dgm:pt>
    <dgm:pt modelId="{51C48CD2-B217-46A0-95A5-1B818051D674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87E5950-D58F-4672-8655-3B806762DDEA}" type="parTrans" cxnId="{22CE3849-79A5-45F2-AADF-4416BC0E3DEF}">
      <dgm:prSet/>
      <dgm:spPr/>
      <dgm:t>
        <a:bodyPr/>
        <a:lstStyle/>
        <a:p>
          <a:endParaRPr lang="en-US"/>
        </a:p>
      </dgm:t>
    </dgm:pt>
    <dgm:pt modelId="{7600EB0D-D20D-4A31-9EF2-E34D4F8430EC}" type="sibTrans" cxnId="{22CE3849-79A5-45F2-AADF-4416BC0E3DEF}">
      <dgm:prSet/>
      <dgm:spPr/>
      <dgm:t>
        <a:bodyPr/>
        <a:lstStyle/>
        <a:p>
          <a:endParaRPr lang="en-US"/>
        </a:p>
      </dgm:t>
    </dgm:pt>
    <dgm:pt modelId="{BB4617C7-2E90-4B0C-B01B-737938295003}" type="pres">
      <dgm:prSet presAssocID="{07DAF2E9-4A74-4046-BC13-DAA6E1439084}" presName="linear" presStyleCnt="0">
        <dgm:presLayoutVars>
          <dgm:animLvl val="lvl"/>
          <dgm:resizeHandles val="exact"/>
        </dgm:presLayoutVars>
      </dgm:prSet>
      <dgm:spPr/>
    </dgm:pt>
    <dgm:pt modelId="{7626B413-E3B3-4F5C-994E-CDD10C29441A}" type="pres">
      <dgm:prSet presAssocID="{A43BECA5-D24D-425F-9814-1687562422CE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0C67E839-7FDB-415C-8884-C1E05DC70ABC}" type="pres">
      <dgm:prSet presAssocID="{7463C881-2D94-4024-876F-9F2B34D4AEB5}" presName="spacer" presStyleCnt="0"/>
      <dgm:spPr/>
    </dgm:pt>
    <dgm:pt modelId="{838292EC-ECB7-44C4-BC82-2BA82208AE73}" type="pres">
      <dgm:prSet presAssocID="{F11543C2-5BD7-4D25-B544-D814B4737D17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04E83051-4D4B-4A3F-8203-1323BAC93980}" type="pres">
      <dgm:prSet presAssocID="{981CB1BB-D19E-4DBD-AB06-BFFAC30B3BA9}" presName="spacer" presStyleCnt="0"/>
      <dgm:spPr/>
    </dgm:pt>
    <dgm:pt modelId="{12B4DC10-A3A1-4E47-A865-23CB5BC95DC7}" type="pres">
      <dgm:prSet presAssocID="{B70FFA3D-467D-4593-B56B-8EAC6A08EE6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9380616C-1C6D-48EE-A898-B91DE7AE4912}" type="pres">
      <dgm:prSet presAssocID="{F56852B2-A6BA-41BF-997E-D28EAEED60E5}" presName="spacer" presStyleCnt="0"/>
      <dgm:spPr/>
    </dgm:pt>
    <dgm:pt modelId="{B2C7EF0C-59F1-4700-BEE2-F4B65D38DED3}" type="pres">
      <dgm:prSet presAssocID="{9FF4FE1C-CB87-4969-B4CE-5857435E24B4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9D05B50E-C63B-4FF5-8EF7-39A5C3AA6A7B}" type="pres">
      <dgm:prSet presAssocID="{22CC81DE-11D1-4831-836C-23D33616A919}" presName="spacer" presStyleCnt="0"/>
      <dgm:spPr/>
    </dgm:pt>
    <dgm:pt modelId="{E3BC7A5D-190B-4FD2-A773-B5D855AAD89C}" type="pres">
      <dgm:prSet presAssocID="{96046F1F-93C8-49BC-BEB4-BC0B9C621E71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4DE84966-04B8-4F5B-9A60-6A3551A21E9B}" type="pres">
      <dgm:prSet presAssocID="{C9A79147-85DB-403D-B39B-1F7BAA4D3963}" presName="spacer" presStyleCnt="0"/>
      <dgm:spPr/>
    </dgm:pt>
    <dgm:pt modelId="{194EC06D-3426-4272-AAA1-A8A684B37F18}" type="pres">
      <dgm:prSet presAssocID="{D3BA7391-78AD-4588-8195-5A4DABF2FF4F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B2C0A5F9-5EED-4316-9920-5E4A3114263A}" type="pres">
      <dgm:prSet presAssocID="{D4E1D941-07F9-44A4-9BCD-83B41133D529}" presName="spacer" presStyleCnt="0"/>
      <dgm:spPr/>
    </dgm:pt>
    <dgm:pt modelId="{155EE918-B495-4524-8B76-8751D7C07291}" type="pres">
      <dgm:prSet presAssocID="{C35967E3-A82B-4577-9A67-986B7BF42B1D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9D7E572-7F06-4825-B9BB-DCD1DA882396}" type="pres">
      <dgm:prSet presAssocID="{31CCC745-2A09-4B53-9A1A-695A626F0DE0}" presName="spacer" presStyleCnt="0"/>
      <dgm:spPr/>
    </dgm:pt>
    <dgm:pt modelId="{95CA7EFD-9DB5-4A98-8397-47CE70516C4D}" type="pres">
      <dgm:prSet presAssocID="{51C48CD2-B217-46A0-95A5-1B818051D674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63493F02-C1ED-4E19-82F6-10BE385EACF2}" srcId="{07DAF2E9-4A74-4046-BC13-DAA6E1439084}" destId="{A43BECA5-D24D-425F-9814-1687562422CE}" srcOrd="0" destOrd="0" parTransId="{6090CA9A-53CD-4F12-BC3F-98F6DF154893}" sibTransId="{7463C881-2D94-4024-876F-9F2B34D4AEB5}"/>
    <dgm:cxn modelId="{DE110410-31A6-449C-8F6B-D3C9DE1E2DD9}" srcId="{07DAF2E9-4A74-4046-BC13-DAA6E1439084}" destId="{9FF4FE1C-CB87-4969-B4CE-5857435E24B4}" srcOrd="3" destOrd="0" parTransId="{C617F247-29BF-4171-BCB6-6953AD09DCF4}" sibTransId="{22CC81DE-11D1-4831-836C-23D33616A919}"/>
    <dgm:cxn modelId="{7DC7C614-663E-442E-8F50-3F61D9636C62}" type="presOf" srcId="{96046F1F-93C8-49BC-BEB4-BC0B9C621E71}" destId="{E3BC7A5D-190B-4FD2-A773-B5D855AAD89C}" srcOrd="0" destOrd="0" presId="urn:microsoft.com/office/officeart/2005/8/layout/vList2"/>
    <dgm:cxn modelId="{136DF81B-793F-4ACF-8F96-FD2B7F60D915}" srcId="{07DAF2E9-4A74-4046-BC13-DAA6E1439084}" destId="{96046F1F-93C8-49BC-BEB4-BC0B9C621E71}" srcOrd="4" destOrd="0" parTransId="{67075836-F0DA-43BA-A2CE-79E24C96E074}" sibTransId="{C9A79147-85DB-403D-B39B-1F7BAA4D3963}"/>
    <dgm:cxn modelId="{63280E64-A9A2-4584-AB1A-BB7E6C8B218F}" srcId="{07DAF2E9-4A74-4046-BC13-DAA6E1439084}" destId="{F11543C2-5BD7-4D25-B544-D814B4737D17}" srcOrd="1" destOrd="0" parTransId="{26478D00-8494-48A6-BA62-25ACBC6B9E49}" sibTransId="{981CB1BB-D19E-4DBD-AB06-BFFAC30B3BA9}"/>
    <dgm:cxn modelId="{C3A82347-BAC1-4FF1-85BD-16E8A4343AA4}" type="presOf" srcId="{F11543C2-5BD7-4D25-B544-D814B4737D17}" destId="{838292EC-ECB7-44C4-BC82-2BA82208AE73}" srcOrd="0" destOrd="0" presId="urn:microsoft.com/office/officeart/2005/8/layout/vList2"/>
    <dgm:cxn modelId="{22CE3849-79A5-45F2-AADF-4416BC0E3DEF}" srcId="{07DAF2E9-4A74-4046-BC13-DAA6E1439084}" destId="{51C48CD2-B217-46A0-95A5-1B818051D674}" srcOrd="7" destOrd="0" parTransId="{587E5950-D58F-4672-8655-3B806762DDEA}" sibTransId="{7600EB0D-D20D-4A31-9EF2-E34D4F8430EC}"/>
    <dgm:cxn modelId="{1AD97771-0B03-4CA3-99CA-9E3470064213}" type="presOf" srcId="{D3BA7391-78AD-4588-8195-5A4DABF2FF4F}" destId="{194EC06D-3426-4272-AAA1-A8A684B37F18}" srcOrd="0" destOrd="0" presId="urn:microsoft.com/office/officeart/2005/8/layout/vList2"/>
    <dgm:cxn modelId="{EDA9B696-FE47-4A18-9957-DC80CF7797E3}" srcId="{07DAF2E9-4A74-4046-BC13-DAA6E1439084}" destId="{D3BA7391-78AD-4588-8195-5A4DABF2FF4F}" srcOrd="5" destOrd="0" parTransId="{D66606EC-7AD3-4DFF-83C6-4218F89E9EDF}" sibTransId="{D4E1D941-07F9-44A4-9BCD-83B41133D529}"/>
    <dgm:cxn modelId="{D58DEAA6-C6D8-42F4-B33A-BDC6547B50B4}" type="presOf" srcId="{B70FFA3D-467D-4593-B56B-8EAC6A08EE64}" destId="{12B4DC10-A3A1-4E47-A865-23CB5BC95DC7}" srcOrd="0" destOrd="0" presId="urn:microsoft.com/office/officeart/2005/8/layout/vList2"/>
    <dgm:cxn modelId="{637290B6-3B6B-4380-859D-429FB71BE962}" type="presOf" srcId="{07DAF2E9-4A74-4046-BC13-DAA6E1439084}" destId="{BB4617C7-2E90-4B0C-B01B-737938295003}" srcOrd="0" destOrd="0" presId="urn:microsoft.com/office/officeart/2005/8/layout/vList2"/>
    <dgm:cxn modelId="{839436CB-A8F4-40C3-974B-E200DE213CE5}" type="presOf" srcId="{9FF4FE1C-CB87-4969-B4CE-5857435E24B4}" destId="{B2C7EF0C-59F1-4700-BEE2-F4B65D38DED3}" srcOrd="0" destOrd="0" presId="urn:microsoft.com/office/officeart/2005/8/layout/vList2"/>
    <dgm:cxn modelId="{6A0577D2-9F4B-4788-A4BD-F5609B328AFC}" type="presOf" srcId="{C35967E3-A82B-4577-9A67-986B7BF42B1D}" destId="{155EE918-B495-4524-8B76-8751D7C07291}" srcOrd="0" destOrd="0" presId="urn:microsoft.com/office/officeart/2005/8/layout/vList2"/>
    <dgm:cxn modelId="{F420D7D2-8586-4B14-95DC-D20BA498BC12}" srcId="{07DAF2E9-4A74-4046-BC13-DAA6E1439084}" destId="{B70FFA3D-467D-4593-B56B-8EAC6A08EE64}" srcOrd="2" destOrd="0" parTransId="{3974381D-8348-4F72-B1C6-035B361155A8}" sibTransId="{F56852B2-A6BA-41BF-997E-D28EAEED60E5}"/>
    <dgm:cxn modelId="{EC898FF2-19F7-4767-AC16-261CA870F4B2}" srcId="{07DAF2E9-4A74-4046-BC13-DAA6E1439084}" destId="{C35967E3-A82B-4577-9A67-986B7BF42B1D}" srcOrd="6" destOrd="0" parTransId="{D9C6036C-6BF7-47BE-A8F1-D0654E9D4E6F}" sibTransId="{31CCC745-2A09-4B53-9A1A-695A626F0DE0}"/>
    <dgm:cxn modelId="{756FC2F5-125A-429F-92D2-7AE2CC58B3C1}" type="presOf" srcId="{51C48CD2-B217-46A0-95A5-1B818051D674}" destId="{95CA7EFD-9DB5-4A98-8397-47CE70516C4D}" srcOrd="0" destOrd="0" presId="urn:microsoft.com/office/officeart/2005/8/layout/vList2"/>
    <dgm:cxn modelId="{9AFEEEFB-C5BF-4F68-A210-9CB0ACAA2368}" type="presOf" srcId="{A43BECA5-D24D-425F-9814-1687562422CE}" destId="{7626B413-E3B3-4F5C-994E-CDD10C29441A}" srcOrd="0" destOrd="0" presId="urn:microsoft.com/office/officeart/2005/8/layout/vList2"/>
    <dgm:cxn modelId="{55121CC7-86DC-47C8-A6DC-E5450642C4EB}" type="presParOf" srcId="{BB4617C7-2E90-4B0C-B01B-737938295003}" destId="{7626B413-E3B3-4F5C-994E-CDD10C29441A}" srcOrd="0" destOrd="0" presId="urn:microsoft.com/office/officeart/2005/8/layout/vList2"/>
    <dgm:cxn modelId="{087AE4AA-A815-441A-ADC1-D655C0D4DA45}" type="presParOf" srcId="{BB4617C7-2E90-4B0C-B01B-737938295003}" destId="{0C67E839-7FDB-415C-8884-C1E05DC70ABC}" srcOrd="1" destOrd="0" presId="urn:microsoft.com/office/officeart/2005/8/layout/vList2"/>
    <dgm:cxn modelId="{60089891-62B8-4DE5-8F53-D2E564A69D1A}" type="presParOf" srcId="{BB4617C7-2E90-4B0C-B01B-737938295003}" destId="{838292EC-ECB7-44C4-BC82-2BA82208AE73}" srcOrd="2" destOrd="0" presId="urn:microsoft.com/office/officeart/2005/8/layout/vList2"/>
    <dgm:cxn modelId="{B6A43523-0623-4B33-8F0B-3E0EF9F5B2BE}" type="presParOf" srcId="{BB4617C7-2E90-4B0C-B01B-737938295003}" destId="{04E83051-4D4B-4A3F-8203-1323BAC93980}" srcOrd="3" destOrd="0" presId="urn:microsoft.com/office/officeart/2005/8/layout/vList2"/>
    <dgm:cxn modelId="{86E11052-30C0-402A-8C88-782C8F0AEDE1}" type="presParOf" srcId="{BB4617C7-2E90-4B0C-B01B-737938295003}" destId="{12B4DC10-A3A1-4E47-A865-23CB5BC95DC7}" srcOrd="4" destOrd="0" presId="urn:microsoft.com/office/officeart/2005/8/layout/vList2"/>
    <dgm:cxn modelId="{A11C3D76-9BCE-449E-9B3A-928C289A034C}" type="presParOf" srcId="{BB4617C7-2E90-4B0C-B01B-737938295003}" destId="{9380616C-1C6D-48EE-A898-B91DE7AE4912}" srcOrd="5" destOrd="0" presId="urn:microsoft.com/office/officeart/2005/8/layout/vList2"/>
    <dgm:cxn modelId="{D8CB947A-EF84-4B4E-97E4-54919ADC6A4B}" type="presParOf" srcId="{BB4617C7-2E90-4B0C-B01B-737938295003}" destId="{B2C7EF0C-59F1-4700-BEE2-F4B65D38DED3}" srcOrd="6" destOrd="0" presId="urn:microsoft.com/office/officeart/2005/8/layout/vList2"/>
    <dgm:cxn modelId="{91BA4B7C-AAE0-4BD2-BD2B-400F3FE591F7}" type="presParOf" srcId="{BB4617C7-2E90-4B0C-B01B-737938295003}" destId="{9D05B50E-C63B-4FF5-8EF7-39A5C3AA6A7B}" srcOrd="7" destOrd="0" presId="urn:microsoft.com/office/officeart/2005/8/layout/vList2"/>
    <dgm:cxn modelId="{5D7A0FD7-B0C5-44CF-BBF7-A2C9A0D9A152}" type="presParOf" srcId="{BB4617C7-2E90-4B0C-B01B-737938295003}" destId="{E3BC7A5D-190B-4FD2-A773-B5D855AAD89C}" srcOrd="8" destOrd="0" presId="urn:microsoft.com/office/officeart/2005/8/layout/vList2"/>
    <dgm:cxn modelId="{AFE3C1D3-1A02-4B92-A39A-9ABA385A69DB}" type="presParOf" srcId="{BB4617C7-2E90-4B0C-B01B-737938295003}" destId="{4DE84966-04B8-4F5B-9A60-6A3551A21E9B}" srcOrd="9" destOrd="0" presId="urn:microsoft.com/office/officeart/2005/8/layout/vList2"/>
    <dgm:cxn modelId="{B3663F46-7173-4CA0-AA4F-97B17FEEF27E}" type="presParOf" srcId="{BB4617C7-2E90-4B0C-B01B-737938295003}" destId="{194EC06D-3426-4272-AAA1-A8A684B37F18}" srcOrd="10" destOrd="0" presId="urn:microsoft.com/office/officeart/2005/8/layout/vList2"/>
    <dgm:cxn modelId="{C1C65E1A-76C8-4614-ADAA-456F4D8C027C}" type="presParOf" srcId="{BB4617C7-2E90-4B0C-B01B-737938295003}" destId="{B2C0A5F9-5EED-4316-9920-5E4A3114263A}" srcOrd="11" destOrd="0" presId="urn:microsoft.com/office/officeart/2005/8/layout/vList2"/>
    <dgm:cxn modelId="{DA7F9F50-1C31-4252-909D-2DBDDD3BA65F}" type="presParOf" srcId="{BB4617C7-2E90-4B0C-B01B-737938295003}" destId="{155EE918-B495-4524-8B76-8751D7C07291}" srcOrd="12" destOrd="0" presId="urn:microsoft.com/office/officeart/2005/8/layout/vList2"/>
    <dgm:cxn modelId="{A6E56D8C-D957-4F28-B8C7-FDBC359C568B}" type="presParOf" srcId="{BB4617C7-2E90-4B0C-B01B-737938295003}" destId="{89D7E572-7F06-4825-B9BB-DCD1DA882396}" srcOrd="13" destOrd="0" presId="urn:microsoft.com/office/officeart/2005/8/layout/vList2"/>
    <dgm:cxn modelId="{F90F1689-3505-48CE-8942-ED51EFF28C60}" type="presParOf" srcId="{BB4617C7-2E90-4B0C-B01B-737938295003}" destId="{95CA7EFD-9DB5-4A98-8397-47CE70516C4D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554967-58C8-4197-A6DE-EABD7360A2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609A629-B1D4-437B-BC6F-497056978EEA}">
      <dgm:prSet/>
      <dgm:spPr/>
      <dgm:t>
        <a:bodyPr/>
        <a:lstStyle/>
        <a:p>
          <a:r>
            <a:rPr lang="en-GB"/>
            <a:t>The aim of today’s session is to recap the lecture content. </a:t>
          </a:r>
          <a:endParaRPr lang="en-US"/>
        </a:p>
      </dgm:t>
    </dgm:pt>
    <dgm:pt modelId="{3DF6628D-9B3B-4220-A84C-8092167D789A}" type="parTrans" cxnId="{C58E0ECE-B227-4702-95BC-78DF9FB997BC}">
      <dgm:prSet/>
      <dgm:spPr/>
      <dgm:t>
        <a:bodyPr/>
        <a:lstStyle/>
        <a:p>
          <a:endParaRPr lang="en-US"/>
        </a:p>
      </dgm:t>
    </dgm:pt>
    <dgm:pt modelId="{65689394-498D-4B46-ACE0-A46BC7BA6C29}" type="sibTrans" cxnId="{C58E0ECE-B227-4702-95BC-78DF9FB997BC}">
      <dgm:prSet/>
      <dgm:spPr/>
      <dgm:t>
        <a:bodyPr/>
        <a:lstStyle/>
        <a:p>
          <a:endParaRPr lang="en-US"/>
        </a:p>
      </dgm:t>
    </dgm:pt>
    <dgm:pt modelId="{7C7D8349-A4BC-41DF-8018-BD6979D203E2}">
      <dgm:prSet/>
      <dgm:spPr/>
      <dgm:t>
        <a:bodyPr/>
        <a:lstStyle/>
        <a:p>
          <a:r>
            <a:rPr lang="en-GB"/>
            <a:t>By the end of today’s session students should be able to demonstrate that they understand the Human Rights Act 1998 in relation to public law. </a:t>
          </a:r>
          <a:endParaRPr lang="en-US"/>
        </a:p>
      </dgm:t>
    </dgm:pt>
    <dgm:pt modelId="{00B5183C-ED18-4250-9CF6-FA7B47AD0E97}" type="parTrans" cxnId="{BE7E3131-FDA2-4676-AFD5-CE28162D114D}">
      <dgm:prSet/>
      <dgm:spPr/>
      <dgm:t>
        <a:bodyPr/>
        <a:lstStyle/>
        <a:p>
          <a:endParaRPr lang="en-US"/>
        </a:p>
      </dgm:t>
    </dgm:pt>
    <dgm:pt modelId="{7BFF5ECA-75ED-431C-9432-C30F994D232C}" type="sibTrans" cxnId="{BE7E3131-FDA2-4676-AFD5-CE28162D114D}">
      <dgm:prSet/>
      <dgm:spPr/>
      <dgm:t>
        <a:bodyPr/>
        <a:lstStyle/>
        <a:p>
          <a:endParaRPr lang="en-US"/>
        </a:p>
      </dgm:t>
    </dgm:pt>
    <dgm:pt modelId="{B00DF74F-C93D-4330-91B4-47CE49D393A9}">
      <dgm:prSet/>
      <dgm:spPr/>
      <dgm:t>
        <a:bodyPr/>
        <a:lstStyle/>
        <a:p>
          <a:r>
            <a:rPr lang="en-GB"/>
            <a:t>By the end of today’s session student should also be able to demonstrate that they understand the requirements for their assignments. </a:t>
          </a:r>
          <a:endParaRPr lang="en-US"/>
        </a:p>
      </dgm:t>
    </dgm:pt>
    <dgm:pt modelId="{7C362F14-25CE-4EB3-9FD9-E2B2D29FC081}" type="parTrans" cxnId="{5D375919-EE81-4DD6-8522-4E458D357741}">
      <dgm:prSet/>
      <dgm:spPr/>
      <dgm:t>
        <a:bodyPr/>
        <a:lstStyle/>
        <a:p>
          <a:endParaRPr lang="en-US"/>
        </a:p>
      </dgm:t>
    </dgm:pt>
    <dgm:pt modelId="{F30D80A4-7E9F-4997-9CD1-3EB75FE061D1}" type="sibTrans" cxnId="{5D375919-EE81-4DD6-8522-4E458D357741}">
      <dgm:prSet/>
      <dgm:spPr/>
      <dgm:t>
        <a:bodyPr/>
        <a:lstStyle/>
        <a:p>
          <a:endParaRPr lang="en-US"/>
        </a:p>
      </dgm:t>
    </dgm:pt>
    <dgm:pt modelId="{9D868D5D-7BE1-4944-A817-482806D54C34}" type="pres">
      <dgm:prSet presAssocID="{EE554967-58C8-4197-A6DE-EABD7360A208}" presName="linear" presStyleCnt="0">
        <dgm:presLayoutVars>
          <dgm:animLvl val="lvl"/>
          <dgm:resizeHandles val="exact"/>
        </dgm:presLayoutVars>
      </dgm:prSet>
      <dgm:spPr/>
    </dgm:pt>
    <dgm:pt modelId="{EA04F29A-A1B1-4222-8170-C8F539581506}" type="pres">
      <dgm:prSet presAssocID="{7609A629-B1D4-437B-BC6F-497056978EE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D165134-C581-4B19-BB43-170F2616CE3A}" type="pres">
      <dgm:prSet presAssocID="{65689394-498D-4B46-ACE0-A46BC7BA6C29}" presName="spacer" presStyleCnt="0"/>
      <dgm:spPr/>
    </dgm:pt>
    <dgm:pt modelId="{27049665-B11A-4BE7-AD3A-FC314D3768FA}" type="pres">
      <dgm:prSet presAssocID="{7C7D8349-A4BC-41DF-8018-BD6979D203E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7329E54-0B61-451E-B4D2-760BF40CADEC}" type="pres">
      <dgm:prSet presAssocID="{7BFF5ECA-75ED-431C-9432-C30F994D232C}" presName="spacer" presStyleCnt="0"/>
      <dgm:spPr/>
    </dgm:pt>
    <dgm:pt modelId="{37B5F287-39D6-4886-A3C2-9FAC0C38C81A}" type="pres">
      <dgm:prSet presAssocID="{B00DF74F-C93D-4330-91B4-47CE49D393A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D375919-EE81-4DD6-8522-4E458D357741}" srcId="{EE554967-58C8-4197-A6DE-EABD7360A208}" destId="{B00DF74F-C93D-4330-91B4-47CE49D393A9}" srcOrd="2" destOrd="0" parTransId="{7C362F14-25CE-4EB3-9FD9-E2B2D29FC081}" sibTransId="{F30D80A4-7E9F-4997-9CD1-3EB75FE061D1}"/>
    <dgm:cxn modelId="{BE7E3131-FDA2-4676-AFD5-CE28162D114D}" srcId="{EE554967-58C8-4197-A6DE-EABD7360A208}" destId="{7C7D8349-A4BC-41DF-8018-BD6979D203E2}" srcOrd="1" destOrd="0" parTransId="{00B5183C-ED18-4250-9CF6-FA7B47AD0E97}" sibTransId="{7BFF5ECA-75ED-431C-9432-C30F994D232C}"/>
    <dgm:cxn modelId="{2974C36D-97F1-4099-804C-0C9B0143429C}" type="presOf" srcId="{B00DF74F-C93D-4330-91B4-47CE49D393A9}" destId="{37B5F287-39D6-4886-A3C2-9FAC0C38C81A}" srcOrd="0" destOrd="0" presId="urn:microsoft.com/office/officeart/2005/8/layout/vList2"/>
    <dgm:cxn modelId="{A9F54671-DB67-4F15-AE3C-48DE44D70812}" type="presOf" srcId="{7C7D8349-A4BC-41DF-8018-BD6979D203E2}" destId="{27049665-B11A-4BE7-AD3A-FC314D3768FA}" srcOrd="0" destOrd="0" presId="urn:microsoft.com/office/officeart/2005/8/layout/vList2"/>
    <dgm:cxn modelId="{22ACC1BC-4EDE-4690-BD12-F289CFE8BB7D}" type="presOf" srcId="{7609A629-B1D4-437B-BC6F-497056978EEA}" destId="{EA04F29A-A1B1-4222-8170-C8F539581506}" srcOrd="0" destOrd="0" presId="urn:microsoft.com/office/officeart/2005/8/layout/vList2"/>
    <dgm:cxn modelId="{C58E0ECE-B227-4702-95BC-78DF9FB997BC}" srcId="{EE554967-58C8-4197-A6DE-EABD7360A208}" destId="{7609A629-B1D4-437B-BC6F-497056978EEA}" srcOrd="0" destOrd="0" parTransId="{3DF6628D-9B3B-4220-A84C-8092167D789A}" sibTransId="{65689394-498D-4B46-ACE0-A46BC7BA6C29}"/>
    <dgm:cxn modelId="{83D626FD-06C0-4807-A9EA-AE08C74E22C3}" type="presOf" srcId="{EE554967-58C8-4197-A6DE-EABD7360A208}" destId="{9D868D5D-7BE1-4944-A817-482806D54C34}" srcOrd="0" destOrd="0" presId="urn:microsoft.com/office/officeart/2005/8/layout/vList2"/>
    <dgm:cxn modelId="{0C0FDDE5-53D6-4C51-9869-BDE0E9E63468}" type="presParOf" srcId="{9D868D5D-7BE1-4944-A817-482806D54C34}" destId="{EA04F29A-A1B1-4222-8170-C8F539581506}" srcOrd="0" destOrd="0" presId="urn:microsoft.com/office/officeart/2005/8/layout/vList2"/>
    <dgm:cxn modelId="{4E7BCBCD-B2E7-4140-8476-7AD999E40517}" type="presParOf" srcId="{9D868D5D-7BE1-4944-A817-482806D54C34}" destId="{BD165134-C581-4B19-BB43-170F2616CE3A}" srcOrd="1" destOrd="0" presId="urn:microsoft.com/office/officeart/2005/8/layout/vList2"/>
    <dgm:cxn modelId="{57A2541E-A62E-4EC4-A285-1A9F805CB062}" type="presParOf" srcId="{9D868D5D-7BE1-4944-A817-482806D54C34}" destId="{27049665-B11A-4BE7-AD3A-FC314D3768FA}" srcOrd="2" destOrd="0" presId="urn:microsoft.com/office/officeart/2005/8/layout/vList2"/>
    <dgm:cxn modelId="{FC64B59D-118D-4528-93B8-45EF06944F84}" type="presParOf" srcId="{9D868D5D-7BE1-4944-A817-482806D54C34}" destId="{37329E54-0B61-451E-B4D2-760BF40CADEC}" srcOrd="3" destOrd="0" presId="urn:microsoft.com/office/officeart/2005/8/layout/vList2"/>
    <dgm:cxn modelId="{C4AB0734-BE9C-4DCF-8E3D-39595148F5C9}" type="presParOf" srcId="{9D868D5D-7BE1-4944-A817-482806D54C34}" destId="{37B5F287-39D6-4886-A3C2-9FAC0C38C81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ACE0E5-40E9-4635-BF27-FB3850AF2818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577C0C2-31F0-4300-93BF-9235F2A9FE71}">
      <dgm:prSet/>
      <dgm:spPr/>
      <dgm:t>
        <a:bodyPr/>
        <a:lstStyle/>
        <a:p>
          <a:r>
            <a:rPr lang="en-GB"/>
            <a:t>Then came the ECHR 1950. </a:t>
          </a:r>
          <a:endParaRPr lang="en-US"/>
        </a:p>
      </dgm:t>
    </dgm:pt>
    <dgm:pt modelId="{1BA58611-58D1-484B-9807-69A1B06B3A53}" type="parTrans" cxnId="{CAB4C89B-4C9A-4B0D-A96B-BA3B05F57F04}">
      <dgm:prSet/>
      <dgm:spPr/>
      <dgm:t>
        <a:bodyPr/>
        <a:lstStyle/>
        <a:p>
          <a:endParaRPr lang="en-US"/>
        </a:p>
      </dgm:t>
    </dgm:pt>
    <dgm:pt modelId="{30B76D37-4B16-47C7-B194-4A28853E027D}" type="sibTrans" cxnId="{CAB4C89B-4C9A-4B0D-A96B-BA3B05F57F04}">
      <dgm:prSet/>
      <dgm:spPr/>
      <dgm:t>
        <a:bodyPr/>
        <a:lstStyle/>
        <a:p>
          <a:endParaRPr lang="en-US"/>
        </a:p>
      </dgm:t>
    </dgm:pt>
    <dgm:pt modelId="{FD1B3A65-349A-4930-B295-4F38609774BC}">
      <dgm:prSet/>
      <dgm:spPr/>
      <dgm:t>
        <a:bodyPr/>
        <a:lstStyle/>
        <a:p>
          <a:r>
            <a:rPr lang="en-GB"/>
            <a:t>Came into force in 1953. </a:t>
          </a:r>
          <a:endParaRPr lang="en-US"/>
        </a:p>
      </dgm:t>
    </dgm:pt>
    <dgm:pt modelId="{D1BB5242-3663-4191-B8B9-699A1267303B}" type="parTrans" cxnId="{FD59C4C8-7D05-4513-B85E-5F9EC8691EF3}">
      <dgm:prSet/>
      <dgm:spPr/>
      <dgm:t>
        <a:bodyPr/>
        <a:lstStyle/>
        <a:p>
          <a:endParaRPr lang="en-US"/>
        </a:p>
      </dgm:t>
    </dgm:pt>
    <dgm:pt modelId="{C47CD97A-9929-461C-86F3-DB220454559F}" type="sibTrans" cxnId="{FD59C4C8-7D05-4513-B85E-5F9EC8691EF3}">
      <dgm:prSet/>
      <dgm:spPr/>
      <dgm:t>
        <a:bodyPr/>
        <a:lstStyle/>
        <a:p>
          <a:endParaRPr lang="en-US"/>
        </a:p>
      </dgm:t>
    </dgm:pt>
    <dgm:pt modelId="{983585A4-937D-48E4-8D17-451B397D0D53}">
      <dgm:prSet/>
      <dgm:spPr/>
      <dgm:t>
        <a:bodyPr/>
        <a:lstStyle/>
        <a:p>
          <a:r>
            <a:rPr lang="en-GB"/>
            <a:t>Uk Joined the EU in the 1970’s. </a:t>
          </a:r>
          <a:endParaRPr lang="en-US"/>
        </a:p>
      </dgm:t>
    </dgm:pt>
    <dgm:pt modelId="{783BC0A4-4CE9-498A-81B0-A65AB8BA788C}" type="parTrans" cxnId="{4844D3F9-432B-49A1-8BB9-B7D3D5970F48}">
      <dgm:prSet/>
      <dgm:spPr/>
      <dgm:t>
        <a:bodyPr/>
        <a:lstStyle/>
        <a:p>
          <a:endParaRPr lang="en-US"/>
        </a:p>
      </dgm:t>
    </dgm:pt>
    <dgm:pt modelId="{F290DBD3-9C0A-4464-A32E-009E54AE0C93}" type="sibTrans" cxnId="{4844D3F9-432B-49A1-8BB9-B7D3D5970F48}">
      <dgm:prSet/>
      <dgm:spPr/>
      <dgm:t>
        <a:bodyPr/>
        <a:lstStyle/>
        <a:p>
          <a:endParaRPr lang="en-US"/>
        </a:p>
      </dgm:t>
    </dgm:pt>
    <dgm:pt modelId="{B6DA36CC-70BD-4251-97D3-DB57E6790BB2}">
      <dgm:prSet/>
      <dgm:spPr/>
      <dgm:t>
        <a:bodyPr/>
        <a:lstStyle/>
        <a:p>
          <a:r>
            <a:rPr lang="en-GB"/>
            <a:t>Creation of the Human Rights Act 1998.</a:t>
          </a:r>
          <a:endParaRPr lang="en-US"/>
        </a:p>
      </dgm:t>
    </dgm:pt>
    <dgm:pt modelId="{2B61F4D3-3698-4ACE-937D-7B06F957BFC0}" type="parTrans" cxnId="{9542F815-6044-4775-8DD9-00F658072E8E}">
      <dgm:prSet/>
      <dgm:spPr/>
      <dgm:t>
        <a:bodyPr/>
        <a:lstStyle/>
        <a:p>
          <a:endParaRPr lang="en-US"/>
        </a:p>
      </dgm:t>
    </dgm:pt>
    <dgm:pt modelId="{BBF52088-5D53-47E2-8D93-87D725940AD1}" type="sibTrans" cxnId="{9542F815-6044-4775-8DD9-00F658072E8E}">
      <dgm:prSet/>
      <dgm:spPr/>
      <dgm:t>
        <a:bodyPr/>
        <a:lstStyle/>
        <a:p>
          <a:endParaRPr lang="en-US"/>
        </a:p>
      </dgm:t>
    </dgm:pt>
    <dgm:pt modelId="{2216FDB0-D0EB-4D65-94AA-081427106DFC}" type="pres">
      <dgm:prSet presAssocID="{CCACE0E5-40E9-4635-BF27-FB3850AF2818}" presName="vert0" presStyleCnt="0">
        <dgm:presLayoutVars>
          <dgm:dir/>
          <dgm:animOne val="branch"/>
          <dgm:animLvl val="lvl"/>
        </dgm:presLayoutVars>
      </dgm:prSet>
      <dgm:spPr/>
    </dgm:pt>
    <dgm:pt modelId="{A6F0BFB9-1AA3-4DA9-86FC-8C68A76D87E2}" type="pres">
      <dgm:prSet presAssocID="{0577C0C2-31F0-4300-93BF-9235F2A9FE71}" presName="thickLine" presStyleLbl="alignNode1" presStyleIdx="0" presStyleCnt="4"/>
      <dgm:spPr/>
    </dgm:pt>
    <dgm:pt modelId="{0C0D9C1F-6B9D-4486-B46F-8FCE2C607340}" type="pres">
      <dgm:prSet presAssocID="{0577C0C2-31F0-4300-93BF-9235F2A9FE71}" presName="horz1" presStyleCnt="0"/>
      <dgm:spPr/>
    </dgm:pt>
    <dgm:pt modelId="{B0E7939A-C712-489B-AD6C-C578A48D719E}" type="pres">
      <dgm:prSet presAssocID="{0577C0C2-31F0-4300-93BF-9235F2A9FE71}" presName="tx1" presStyleLbl="revTx" presStyleIdx="0" presStyleCnt="4"/>
      <dgm:spPr/>
    </dgm:pt>
    <dgm:pt modelId="{6CF49E7F-C181-4662-B749-DC3E4A69E121}" type="pres">
      <dgm:prSet presAssocID="{0577C0C2-31F0-4300-93BF-9235F2A9FE71}" presName="vert1" presStyleCnt="0"/>
      <dgm:spPr/>
    </dgm:pt>
    <dgm:pt modelId="{2C0A0BA2-8B42-40FF-A66D-3CDBAE7103A6}" type="pres">
      <dgm:prSet presAssocID="{FD1B3A65-349A-4930-B295-4F38609774BC}" presName="thickLine" presStyleLbl="alignNode1" presStyleIdx="1" presStyleCnt="4"/>
      <dgm:spPr/>
    </dgm:pt>
    <dgm:pt modelId="{52A52A7E-34CB-4483-9717-536CF1DE2B07}" type="pres">
      <dgm:prSet presAssocID="{FD1B3A65-349A-4930-B295-4F38609774BC}" presName="horz1" presStyleCnt="0"/>
      <dgm:spPr/>
    </dgm:pt>
    <dgm:pt modelId="{2CF730FF-DD93-4EB0-AC89-668E8A4204F8}" type="pres">
      <dgm:prSet presAssocID="{FD1B3A65-349A-4930-B295-4F38609774BC}" presName="tx1" presStyleLbl="revTx" presStyleIdx="1" presStyleCnt="4"/>
      <dgm:spPr/>
    </dgm:pt>
    <dgm:pt modelId="{2B3E8CAA-D8BA-4821-8C58-B693DC4FF38C}" type="pres">
      <dgm:prSet presAssocID="{FD1B3A65-349A-4930-B295-4F38609774BC}" presName="vert1" presStyleCnt="0"/>
      <dgm:spPr/>
    </dgm:pt>
    <dgm:pt modelId="{7153035F-0409-4060-88B7-7C18CEC70A82}" type="pres">
      <dgm:prSet presAssocID="{983585A4-937D-48E4-8D17-451B397D0D53}" presName="thickLine" presStyleLbl="alignNode1" presStyleIdx="2" presStyleCnt="4"/>
      <dgm:spPr/>
    </dgm:pt>
    <dgm:pt modelId="{884C4E37-5342-4AA3-8C6D-F534FD857869}" type="pres">
      <dgm:prSet presAssocID="{983585A4-937D-48E4-8D17-451B397D0D53}" presName="horz1" presStyleCnt="0"/>
      <dgm:spPr/>
    </dgm:pt>
    <dgm:pt modelId="{16E3C00C-6FF9-41A7-85D8-BC29B9A6EC5E}" type="pres">
      <dgm:prSet presAssocID="{983585A4-937D-48E4-8D17-451B397D0D53}" presName="tx1" presStyleLbl="revTx" presStyleIdx="2" presStyleCnt="4"/>
      <dgm:spPr/>
    </dgm:pt>
    <dgm:pt modelId="{980C3AB6-EC01-4D8A-BED2-3F379BA70676}" type="pres">
      <dgm:prSet presAssocID="{983585A4-937D-48E4-8D17-451B397D0D53}" presName="vert1" presStyleCnt="0"/>
      <dgm:spPr/>
    </dgm:pt>
    <dgm:pt modelId="{3FAFC6DC-8EF1-49E4-8B10-8AFCFED9B244}" type="pres">
      <dgm:prSet presAssocID="{B6DA36CC-70BD-4251-97D3-DB57E6790BB2}" presName="thickLine" presStyleLbl="alignNode1" presStyleIdx="3" presStyleCnt="4"/>
      <dgm:spPr/>
    </dgm:pt>
    <dgm:pt modelId="{14825B07-F9A2-4CF0-890D-A7D2309D6FEC}" type="pres">
      <dgm:prSet presAssocID="{B6DA36CC-70BD-4251-97D3-DB57E6790BB2}" presName="horz1" presStyleCnt="0"/>
      <dgm:spPr/>
    </dgm:pt>
    <dgm:pt modelId="{001B990C-E51F-44E6-B847-85D14D747A6A}" type="pres">
      <dgm:prSet presAssocID="{B6DA36CC-70BD-4251-97D3-DB57E6790BB2}" presName="tx1" presStyleLbl="revTx" presStyleIdx="3" presStyleCnt="4"/>
      <dgm:spPr/>
    </dgm:pt>
    <dgm:pt modelId="{1900CF91-7B68-46F1-852F-D15A112C21CC}" type="pres">
      <dgm:prSet presAssocID="{B6DA36CC-70BD-4251-97D3-DB57E6790BB2}" presName="vert1" presStyleCnt="0"/>
      <dgm:spPr/>
    </dgm:pt>
  </dgm:ptLst>
  <dgm:cxnLst>
    <dgm:cxn modelId="{09CCA508-A0F3-4955-9643-A26EA2616F13}" type="presOf" srcId="{B6DA36CC-70BD-4251-97D3-DB57E6790BB2}" destId="{001B990C-E51F-44E6-B847-85D14D747A6A}" srcOrd="0" destOrd="0" presId="urn:microsoft.com/office/officeart/2008/layout/LinedList"/>
    <dgm:cxn modelId="{9542F815-6044-4775-8DD9-00F658072E8E}" srcId="{CCACE0E5-40E9-4635-BF27-FB3850AF2818}" destId="{B6DA36CC-70BD-4251-97D3-DB57E6790BB2}" srcOrd="3" destOrd="0" parTransId="{2B61F4D3-3698-4ACE-937D-7B06F957BFC0}" sibTransId="{BBF52088-5D53-47E2-8D93-87D725940AD1}"/>
    <dgm:cxn modelId="{1FEFBB97-29E8-43DC-AE80-01376B71B792}" type="presOf" srcId="{FD1B3A65-349A-4930-B295-4F38609774BC}" destId="{2CF730FF-DD93-4EB0-AC89-668E8A4204F8}" srcOrd="0" destOrd="0" presId="urn:microsoft.com/office/officeart/2008/layout/LinedList"/>
    <dgm:cxn modelId="{CAB4C89B-4C9A-4B0D-A96B-BA3B05F57F04}" srcId="{CCACE0E5-40E9-4635-BF27-FB3850AF2818}" destId="{0577C0C2-31F0-4300-93BF-9235F2A9FE71}" srcOrd="0" destOrd="0" parTransId="{1BA58611-58D1-484B-9807-69A1B06B3A53}" sibTransId="{30B76D37-4B16-47C7-B194-4A28853E027D}"/>
    <dgm:cxn modelId="{FD59C4C8-7D05-4513-B85E-5F9EC8691EF3}" srcId="{CCACE0E5-40E9-4635-BF27-FB3850AF2818}" destId="{FD1B3A65-349A-4930-B295-4F38609774BC}" srcOrd="1" destOrd="0" parTransId="{D1BB5242-3663-4191-B8B9-699A1267303B}" sibTransId="{C47CD97A-9929-461C-86F3-DB220454559F}"/>
    <dgm:cxn modelId="{992FB6C9-320E-4F12-A835-B173C8447B1E}" type="presOf" srcId="{CCACE0E5-40E9-4635-BF27-FB3850AF2818}" destId="{2216FDB0-D0EB-4D65-94AA-081427106DFC}" srcOrd="0" destOrd="0" presId="urn:microsoft.com/office/officeart/2008/layout/LinedList"/>
    <dgm:cxn modelId="{4844D3F9-432B-49A1-8BB9-B7D3D5970F48}" srcId="{CCACE0E5-40E9-4635-BF27-FB3850AF2818}" destId="{983585A4-937D-48E4-8D17-451B397D0D53}" srcOrd="2" destOrd="0" parTransId="{783BC0A4-4CE9-498A-81B0-A65AB8BA788C}" sibTransId="{F290DBD3-9C0A-4464-A32E-009E54AE0C93}"/>
    <dgm:cxn modelId="{8C7AC5FA-3891-4381-B8E2-F73570695B6D}" type="presOf" srcId="{983585A4-937D-48E4-8D17-451B397D0D53}" destId="{16E3C00C-6FF9-41A7-85D8-BC29B9A6EC5E}" srcOrd="0" destOrd="0" presId="urn:microsoft.com/office/officeart/2008/layout/LinedList"/>
    <dgm:cxn modelId="{AFE2E8FD-FB73-4D02-B2D0-F58B053BEA08}" type="presOf" srcId="{0577C0C2-31F0-4300-93BF-9235F2A9FE71}" destId="{B0E7939A-C712-489B-AD6C-C578A48D719E}" srcOrd="0" destOrd="0" presId="urn:microsoft.com/office/officeart/2008/layout/LinedList"/>
    <dgm:cxn modelId="{23581374-86C2-46ED-B246-B8B334F9F63B}" type="presParOf" srcId="{2216FDB0-D0EB-4D65-94AA-081427106DFC}" destId="{A6F0BFB9-1AA3-4DA9-86FC-8C68A76D87E2}" srcOrd="0" destOrd="0" presId="urn:microsoft.com/office/officeart/2008/layout/LinedList"/>
    <dgm:cxn modelId="{DD99B140-2ECF-4B83-B957-9E0A2C01DB46}" type="presParOf" srcId="{2216FDB0-D0EB-4D65-94AA-081427106DFC}" destId="{0C0D9C1F-6B9D-4486-B46F-8FCE2C607340}" srcOrd="1" destOrd="0" presId="urn:microsoft.com/office/officeart/2008/layout/LinedList"/>
    <dgm:cxn modelId="{14C443DD-290F-43B0-AE7F-6268BAD2F041}" type="presParOf" srcId="{0C0D9C1F-6B9D-4486-B46F-8FCE2C607340}" destId="{B0E7939A-C712-489B-AD6C-C578A48D719E}" srcOrd="0" destOrd="0" presId="urn:microsoft.com/office/officeart/2008/layout/LinedList"/>
    <dgm:cxn modelId="{4A4DC5C1-DE14-4301-82C7-82953ADABF18}" type="presParOf" srcId="{0C0D9C1F-6B9D-4486-B46F-8FCE2C607340}" destId="{6CF49E7F-C181-4662-B749-DC3E4A69E121}" srcOrd="1" destOrd="0" presId="urn:microsoft.com/office/officeart/2008/layout/LinedList"/>
    <dgm:cxn modelId="{49A53C21-6E02-4DD0-A41A-7FC38933081A}" type="presParOf" srcId="{2216FDB0-D0EB-4D65-94AA-081427106DFC}" destId="{2C0A0BA2-8B42-40FF-A66D-3CDBAE7103A6}" srcOrd="2" destOrd="0" presId="urn:microsoft.com/office/officeart/2008/layout/LinedList"/>
    <dgm:cxn modelId="{805D2DF7-3338-4F1C-9EC7-76348B03096B}" type="presParOf" srcId="{2216FDB0-D0EB-4D65-94AA-081427106DFC}" destId="{52A52A7E-34CB-4483-9717-536CF1DE2B07}" srcOrd="3" destOrd="0" presId="urn:microsoft.com/office/officeart/2008/layout/LinedList"/>
    <dgm:cxn modelId="{691DE899-202D-42D8-965E-87A7326372EF}" type="presParOf" srcId="{52A52A7E-34CB-4483-9717-536CF1DE2B07}" destId="{2CF730FF-DD93-4EB0-AC89-668E8A4204F8}" srcOrd="0" destOrd="0" presId="urn:microsoft.com/office/officeart/2008/layout/LinedList"/>
    <dgm:cxn modelId="{EDC97968-14B2-4223-8F6D-B012ED190405}" type="presParOf" srcId="{52A52A7E-34CB-4483-9717-536CF1DE2B07}" destId="{2B3E8CAA-D8BA-4821-8C58-B693DC4FF38C}" srcOrd="1" destOrd="0" presId="urn:microsoft.com/office/officeart/2008/layout/LinedList"/>
    <dgm:cxn modelId="{2C0F34D6-A2F5-4A56-BB2D-39E8A03A9050}" type="presParOf" srcId="{2216FDB0-D0EB-4D65-94AA-081427106DFC}" destId="{7153035F-0409-4060-88B7-7C18CEC70A82}" srcOrd="4" destOrd="0" presId="urn:microsoft.com/office/officeart/2008/layout/LinedList"/>
    <dgm:cxn modelId="{81D09B3B-D6A5-49DA-819A-8D2919C4E28E}" type="presParOf" srcId="{2216FDB0-D0EB-4D65-94AA-081427106DFC}" destId="{884C4E37-5342-4AA3-8C6D-F534FD857869}" srcOrd="5" destOrd="0" presId="urn:microsoft.com/office/officeart/2008/layout/LinedList"/>
    <dgm:cxn modelId="{E9B6A39B-2038-40A6-908A-04CA2954E973}" type="presParOf" srcId="{884C4E37-5342-4AA3-8C6D-F534FD857869}" destId="{16E3C00C-6FF9-41A7-85D8-BC29B9A6EC5E}" srcOrd="0" destOrd="0" presId="urn:microsoft.com/office/officeart/2008/layout/LinedList"/>
    <dgm:cxn modelId="{557DA73E-D3BE-4C72-A589-EAC84DBEE715}" type="presParOf" srcId="{884C4E37-5342-4AA3-8C6D-F534FD857869}" destId="{980C3AB6-EC01-4D8A-BED2-3F379BA70676}" srcOrd="1" destOrd="0" presId="urn:microsoft.com/office/officeart/2008/layout/LinedList"/>
    <dgm:cxn modelId="{6AC5C56C-54F7-4107-AE8C-B541F26C0FCF}" type="presParOf" srcId="{2216FDB0-D0EB-4D65-94AA-081427106DFC}" destId="{3FAFC6DC-8EF1-49E4-8B10-8AFCFED9B244}" srcOrd="6" destOrd="0" presId="urn:microsoft.com/office/officeart/2008/layout/LinedList"/>
    <dgm:cxn modelId="{E614F1AD-FBCF-49DD-96DA-07B62FAF8187}" type="presParOf" srcId="{2216FDB0-D0EB-4D65-94AA-081427106DFC}" destId="{14825B07-F9A2-4CF0-890D-A7D2309D6FEC}" srcOrd="7" destOrd="0" presId="urn:microsoft.com/office/officeart/2008/layout/LinedList"/>
    <dgm:cxn modelId="{A735A33E-F5BB-4D45-9C4A-AB37AD5B2537}" type="presParOf" srcId="{14825B07-F9A2-4CF0-890D-A7D2309D6FEC}" destId="{001B990C-E51F-44E6-B847-85D14D747A6A}" srcOrd="0" destOrd="0" presId="urn:microsoft.com/office/officeart/2008/layout/LinedList"/>
    <dgm:cxn modelId="{56A4F085-9E61-41CA-AC3A-94C65134DC42}" type="presParOf" srcId="{14825B07-F9A2-4CF0-890D-A7D2309D6FEC}" destId="{1900CF91-7B68-46F1-852F-D15A112C21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41680B-13DB-454A-8A1E-BCCA2BB070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B59D5E1-43CB-4D91-A8EF-B40C30AE5331}">
      <dgm:prSet/>
      <dgm:spPr/>
      <dgm:t>
        <a:bodyPr/>
        <a:lstStyle/>
        <a:p>
          <a:r>
            <a:rPr lang="en-GB"/>
            <a:t>Now Human Rights into Uk law.</a:t>
          </a:r>
          <a:endParaRPr lang="en-US"/>
        </a:p>
      </dgm:t>
    </dgm:pt>
    <dgm:pt modelId="{8711D3B1-D03B-4639-AA75-BC043481C4A9}" type="parTrans" cxnId="{FC9C2748-F60F-4C45-ADC1-FEEFA6E5B406}">
      <dgm:prSet/>
      <dgm:spPr/>
      <dgm:t>
        <a:bodyPr/>
        <a:lstStyle/>
        <a:p>
          <a:endParaRPr lang="en-US"/>
        </a:p>
      </dgm:t>
    </dgm:pt>
    <dgm:pt modelId="{B14DFCA5-90EE-46A0-9F41-F85BF925B760}" type="sibTrans" cxnId="{FC9C2748-F60F-4C45-ADC1-FEEFA6E5B406}">
      <dgm:prSet/>
      <dgm:spPr/>
      <dgm:t>
        <a:bodyPr/>
        <a:lstStyle/>
        <a:p>
          <a:endParaRPr lang="en-US"/>
        </a:p>
      </dgm:t>
    </dgm:pt>
    <dgm:pt modelId="{623F1CF9-02AB-4EB4-8793-5E90CD5DC0FA}">
      <dgm:prSet/>
      <dgm:spPr/>
      <dgm:t>
        <a:bodyPr/>
        <a:lstStyle/>
        <a:p>
          <a:r>
            <a:rPr lang="en-GB"/>
            <a:t>Can bring a case in the Uk domestic courts. </a:t>
          </a:r>
          <a:endParaRPr lang="en-US"/>
        </a:p>
      </dgm:t>
    </dgm:pt>
    <dgm:pt modelId="{B43379E3-1CFF-4B99-BF94-ADF4431DAB31}" type="parTrans" cxnId="{9F938C87-B204-42CB-96FA-7B881FD3891C}">
      <dgm:prSet/>
      <dgm:spPr/>
      <dgm:t>
        <a:bodyPr/>
        <a:lstStyle/>
        <a:p>
          <a:endParaRPr lang="en-US"/>
        </a:p>
      </dgm:t>
    </dgm:pt>
    <dgm:pt modelId="{2726ACB7-3A9D-40B6-8ACE-9F91B6AC94C1}" type="sibTrans" cxnId="{9F938C87-B204-42CB-96FA-7B881FD3891C}">
      <dgm:prSet/>
      <dgm:spPr/>
      <dgm:t>
        <a:bodyPr/>
        <a:lstStyle/>
        <a:p>
          <a:endParaRPr lang="en-US"/>
        </a:p>
      </dgm:t>
    </dgm:pt>
    <dgm:pt modelId="{21C1FEAF-E3BB-41ED-A846-5DCE5BC0FA6B}">
      <dgm:prSet/>
      <dgm:spPr/>
      <dgm:t>
        <a:bodyPr/>
        <a:lstStyle/>
        <a:p>
          <a:r>
            <a:rPr lang="en-GB"/>
            <a:t>Must exhaust all Uk courts before taking a case to the European court of Human Rights.  </a:t>
          </a:r>
          <a:endParaRPr lang="en-US"/>
        </a:p>
      </dgm:t>
    </dgm:pt>
    <dgm:pt modelId="{AC2C4A3D-3360-4428-989C-8F2F536637C9}" type="parTrans" cxnId="{82884163-7999-471C-AE57-BAF7FAA81573}">
      <dgm:prSet/>
      <dgm:spPr/>
      <dgm:t>
        <a:bodyPr/>
        <a:lstStyle/>
        <a:p>
          <a:endParaRPr lang="en-US"/>
        </a:p>
      </dgm:t>
    </dgm:pt>
    <dgm:pt modelId="{70A0B387-9333-4529-8FB3-CE6C2281F21C}" type="sibTrans" cxnId="{82884163-7999-471C-AE57-BAF7FAA81573}">
      <dgm:prSet/>
      <dgm:spPr/>
      <dgm:t>
        <a:bodyPr/>
        <a:lstStyle/>
        <a:p>
          <a:endParaRPr lang="en-US"/>
        </a:p>
      </dgm:t>
    </dgm:pt>
    <dgm:pt modelId="{F1E35FCA-38FD-43E7-B89C-7E9661541EA2}" type="pres">
      <dgm:prSet presAssocID="{0B41680B-13DB-454A-8A1E-BCCA2BB07040}" presName="linear" presStyleCnt="0">
        <dgm:presLayoutVars>
          <dgm:animLvl val="lvl"/>
          <dgm:resizeHandles val="exact"/>
        </dgm:presLayoutVars>
      </dgm:prSet>
      <dgm:spPr/>
    </dgm:pt>
    <dgm:pt modelId="{F0552999-FAE0-47D7-B42F-D3859E4ECAF8}" type="pres">
      <dgm:prSet presAssocID="{3B59D5E1-43CB-4D91-A8EF-B40C30AE53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BC620FA-E1F1-4B41-A4FC-9C76D02E6EB9}" type="pres">
      <dgm:prSet presAssocID="{B14DFCA5-90EE-46A0-9F41-F85BF925B760}" presName="spacer" presStyleCnt="0"/>
      <dgm:spPr/>
    </dgm:pt>
    <dgm:pt modelId="{555BD2B3-BB17-4A3D-993E-9257B949A6A5}" type="pres">
      <dgm:prSet presAssocID="{623F1CF9-02AB-4EB4-8793-5E90CD5DC0F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670CF3B-A4ED-4895-8645-278C68EF41D8}" type="pres">
      <dgm:prSet presAssocID="{2726ACB7-3A9D-40B6-8ACE-9F91B6AC94C1}" presName="spacer" presStyleCnt="0"/>
      <dgm:spPr/>
    </dgm:pt>
    <dgm:pt modelId="{F5021A22-D8F6-4F47-948B-8DF7A726816E}" type="pres">
      <dgm:prSet presAssocID="{21C1FEAF-E3BB-41ED-A846-5DCE5BC0FA6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C1CBE17-19C9-4141-BEBD-022063A03D37}" type="presOf" srcId="{623F1CF9-02AB-4EB4-8793-5E90CD5DC0FA}" destId="{555BD2B3-BB17-4A3D-993E-9257B949A6A5}" srcOrd="0" destOrd="0" presId="urn:microsoft.com/office/officeart/2005/8/layout/vList2"/>
    <dgm:cxn modelId="{FC0B5732-BBDC-4B05-8B91-B11440784D9C}" type="presOf" srcId="{21C1FEAF-E3BB-41ED-A846-5DCE5BC0FA6B}" destId="{F5021A22-D8F6-4F47-948B-8DF7A726816E}" srcOrd="0" destOrd="0" presId="urn:microsoft.com/office/officeart/2005/8/layout/vList2"/>
    <dgm:cxn modelId="{82884163-7999-471C-AE57-BAF7FAA81573}" srcId="{0B41680B-13DB-454A-8A1E-BCCA2BB07040}" destId="{21C1FEAF-E3BB-41ED-A846-5DCE5BC0FA6B}" srcOrd="2" destOrd="0" parTransId="{AC2C4A3D-3360-4428-989C-8F2F536637C9}" sibTransId="{70A0B387-9333-4529-8FB3-CE6C2281F21C}"/>
    <dgm:cxn modelId="{FC9C2748-F60F-4C45-ADC1-FEEFA6E5B406}" srcId="{0B41680B-13DB-454A-8A1E-BCCA2BB07040}" destId="{3B59D5E1-43CB-4D91-A8EF-B40C30AE5331}" srcOrd="0" destOrd="0" parTransId="{8711D3B1-D03B-4639-AA75-BC043481C4A9}" sibTransId="{B14DFCA5-90EE-46A0-9F41-F85BF925B760}"/>
    <dgm:cxn modelId="{54789176-58E1-4BFA-A819-05E60083FFF0}" type="presOf" srcId="{3B59D5E1-43CB-4D91-A8EF-B40C30AE5331}" destId="{F0552999-FAE0-47D7-B42F-D3859E4ECAF8}" srcOrd="0" destOrd="0" presId="urn:microsoft.com/office/officeart/2005/8/layout/vList2"/>
    <dgm:cxn modelId="{9F938C87-B204-42CB-96FA-7B881FD3891C}" srcId="{0B41680B-13DB-454A-8A1E-BCCA2BB07040}" destId="{623F1CF9-02AB-4EB4-8793-5E90CD5DC0FA}" srcOrd="1" destOrd="0" parTransId="{B43379E3-1CFF-4B99-BF94-ADF4431DAB31}" sibTransId="{2726ACB7-3A9D-40B6-8ACE-9F91B6AC94C1}"/>
    <dgm:cxn modelId="{D5184B89-FE5B-46F5-9CEA-3C01C4543ADF}" type="presOf" srcId="{0B41680B-13DB-454A-8A1E-BCCA2BB07040}" destId="{F1E35FCA-38FD-43E7-B89C-7E9661541EA2}" srcOrd="0" destOrd="0" presId="urn:microsoft.com/office/officeart/2005/8/layout/vList2"/>
    <dgm:cxn modelId="{88D56AA1-1E1A-4FD0-95B0-CEB86D322C93}" type="presParOf" srcId="{F1E35FCA-38FD-43E7-B89C-7E9661541EA2}" destId="{F0552999-FAE0-47D7-B42F-D3859E4ECAF8}" srcOrd="0" destOrd="0" presId="urn:microsoft.com/office/officeart/2005/8/layout/vList2"/>
    <dgm:cxn modelId="{E73F6F2B-0103-446E-991B-FA05484B85AA}" type="presParOf" srcId="{F1E35FCA-38FD-43E7-B89C-7E9661541EA2}" destId="{3BC620FA-E1F1-4B41-A4FC-9C76D02E6EB9}" srcOrd="1" destOrd="0" presId="urn:microsoft.com/office/officeart/2005/8/layout/vList2"/>
    <dgm:cxn modelId="{7DEFD38C-A37C-40BF-8148-027E512568AC}" type="presParOf" srcId="{F1E35FCA-38FD-43E7-B89C-7E9661541EA2}" destId="{555BD2B3-BB17-4A3D-993E-9257B949A6A5}" srcOrd="2" destOrd="0" presId="urn:microsoft.com/office/officeart/2005/8/layout/vList2"/>
    <dgm:cxn modelId="{6D192E06-CDE6-4AA8-9E9A-DEED0D5D9A82}" type="presParOf" srcId="{F1E35FCA-38FD-43E7-B89C-7E9661541EA2}" destId="{E670CF3B-A4ED-4895-8645-278C68EF41D8}" srcOrd="3" destOrd="0" presId="urn:microsoft.com/office/officeart/2005/8/layout/vList2"/>
    <dgm:cxn modelId="{DDD51F23-CA9F-4147-A7B4-DEDA9396C7CE}" type="presParOf" srcId="{F1E35FCA-38FD-43E7-B89C-7E9661541EA2}" destId="{F5021A22-D8F6-4F47-948B-8DF7A72681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873207-ACB5-4A14-A74A-1ADB736AB2C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34F55A-7B1B-4586-9480-B7B92D9A2F72}">
      <dgm:prSet/>
      <dgm:spPr/>
      <dgm:t>
        <a:bodyPr/>
        <a:lstStyle/>
        <a:p>
          <a:r>
            <a:rPr lang="en-GB"/>
            <a:t>Article 2- Right to life. </a:t>
          </a:r>
          <a:endParaRPr lang="en-US"/>
        </a:p>
      </dgm:t>
    </dgm:pt>
    <dgm:pt modelId="{F3B8B7E1-53F7-4878-AEE7-B76033F87616}" type="parTrans" cxnId="{BD18C1AE-F132-4959-9A14-D34B60C837A4}">
      <dgm:prSet/>
      <dgm:spPr/>
      <dgm:t>
        <a:bodyPr/>
        <a:lstStyle/>
        <a:p>
          <a:endParaRPr lang="en-US"/>
        </a:p>
      </dgm:t>
    </dgm:pt>
    <dgm:pt modelId="{B7FCA441-8546-4B8B-9095-A55BA527017A}" type="sibTrans" cxnId="{BD18C1AE-F132-4959-9A14-D34B60C837A4}">
      <dgm:prSet/>
      <dgm:spPr/>
      <dgm:t>
        <a:bodyPr/>
        <a:lstStyle/>
        <a:p>
          <a:endParaRPr lang="en-US"/>
        </a:p>
      </dgm:t>
    </dgm:pt>
    <dgm:pt modelId="{7BD41308-5C4E-4043-BC31-5CA1C5823099}">
      <dgm:prSet/>
      <dgm:spPr/>
      <dgm:t>
        <a:bodyPr/>
        <a:lstStyle/>
        <a:p>
          <a:r>
            <a:rPr lang="en-GB"/>
            <a:t>Article 3- Right to be free from Inhumane and degrading treatment. </a:t>
          </a:r>
          <a:endParaRPr lang="en-US"/>
        </a:p>
      </dgm:t>
    </dgm:pt>
    <dgm:pt modelId="{AD99FAD6-6860-4AF1-BE1F-C217A88A8E67}" type="parTrans" cxnId="{5CD9DD9C-752E-4372-87D3-51014A971402}">
      <dgm:prSet/>
      <dgm:spPr/>
      <dgm:t>
        <a:bodyPr/>
        <a:lstStyle/>
        <a:p>
          <a:endParaRPr lang="en-US"/>
        </a:p>
      </dgm:t>
    </dgm:pt>
    <dgm:pt modelId="{51C26559-3E9C-41C5-8896-7D64B5885ED5}" type="sibTrans" cxnId="{5CD9DD9C-752E-4372-87D3-51014A971402}">
      <dgm:prSet/>
      <dgm:spPr/>
      <dgm:t>
        <a:bodyPr/>
        <a:lstStyle/>
        <a:p>
          <a:endParaRPr lang="en-US"/>
        </a:p>
      </dgm:t>
    </dgm:pt>
    <dgm:pt modelId="{4CCD5B11-4548-4609-BD40-016B0970E8F3}">
      <dgm:prSet/>
      <dgm:spPr/>
      <dgm:t>
        <a:bodyPr/>
        <a:lstStyle/>
        <a:p>
          <a:r>
            <a:rPr lang="en-GB"/>
            <a:t>Article 8- Right to Mary and found a family.</a:t>
          </a:r>
          <a:endParaRPr lang="en-US"/>
        </a:p>
      </dgm:t>
    </dgm:pt>
    <dgm:pt modelId="{D8AE63A4-9018-466D-915A-41DE5F0962A5}" type="parTrans" cxnId="{832868E7-F17F-439B-BC56-D0CA8D0422DB}">
      <dgm:prSet/>
      <dgm:spPr/>
      <dgm:t>
        <a:bodyPr/>
        <a:lstStyle/>
        <a:p>
          <a:endParaRPr lang="en-US"/>
        </a:p>
      </dgm:t>
    </dgm:pt>
    <dgm:pt modelId="{29860D68-5C09-44B8-9686-B29386008395}" type="sibTrans" cxnId="{832868E7-F17F-439B-BC56-D0CA8D0422DB}">
      <dgm:prSet/>
      <dgm:spPr/>
      <dgm:t>
        <a:bodyPr/>
        <a:lstStyle/>
        <a:p>
          <a:endParaRPr lang="en-US"/>
        </a:p>
      </dgm:t>
    </dgm:pt>
    <dgm:pt modelId="{F7551951-CEDF-4424-8EC6-A700D4DC9FA9}" type="pres">
      <dgm:prSet presAssocID="{9C873207-ACB5-4A14-A74A-1ADB736AB2CA}" presName="linear" presStyleCnt="0">
        <dgm:presLayoutVars>
          <dgm:animLvl val="lvl"/>
          <dgm:resizeHandles val="exact"/>
        </dgm:presLayoutVars>
      </dgm:prSet>
      <dgm:spPr/>
    </dgm:pt>
    <dgm:pt modelId="{5D0E28FE-D4BA-4CE1-92D3-0451C0BCB434}" type="pres">
      <dgm:prSet presAssocID="{1834F55A-7B1B-4586-9480-B7B92D9A2F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BFBC0DA-EBA9-4448-8EB7-62D9C43DB398}" type="pres">
      <dgm:prSet presAssocID="{B7FCA441-8546-4B8B-9095-A55BA527017A}" presName="spacer" presStyleCnt="0"/>
      <dgm:spPr/>
    </dgm:pt>
    <dgm:pt modelId="{3FA0E2B7-48F6-4C86-9439-28354CF5B635}" type="pres">
      <dgm:prSet presAssocID="{7BD41308-5C4E-4043-BC31-5CA1C582309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EDD43C0-4C6E-4FA4-BBE9-B4EAEA6F889A}" type="pres">
      <dgm:prSet presAssocID="{51C26559-3E9C-41C5-8896-7D64B5885ED5}" presName="spacer" presStyleCnt="0"/>
      <dgm:spPr/>
    </dgm:pt>
    <dgm:pt modelId="{E77FFB13-C396-4DFD-B849-F59374FE8E6F}" type="pres">
      <dgm:prSet presAssocID="{4CCD5B11-4548-4609-BD40-016B0970E8F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F37D91A-DB6C-4CAA-81FB-BCC24B549427}" type="presOf" srcId="{4CCD5B11-4548-4609-BD40-016B0970E8F3}" destId="{E77FFB13-C396-4DFD-B849-F59374FE8E6F}" srcOrd="0" destOrd="0" presId="urn:microsoft.com/office/officeart/2005/8/layout/vList2"/>
    <dgm:cxn modelId="{B8581D5E-CBE2-4871-82F1-58737F2A55B3}" type="presOf" srcId="{7BD41308-5C4E-4043-BC31-5CA1C5823099}" destId="{3FA0E2B7-48F6-4C86-9439-28354CF5B635}" srcOrd="0" destOrd="0" presId="urn:microsoft.com/office/officeart/2005/8/layout/vList2"/>
    <dgm:cxn modelId="{18657E78-FA8A-4962-90B0-FCD6A7EFE785}" type="presOf" srcId="{9C873207-ACB5-4A14-A74A-1ADB736AB2CA}" destId="{F7551951-CEDF-4424-8EC6-A700D4DC9FA9}" srcOrd="0" destOrd="0" presId="urn:microsoft.com/office/officeart/2005/8/layout/vList2"/>
    <dgm:cxn modelId="{5CD9DD9C-752E-4372-87D3-51014A971402}" srcId="{9C873207-ACB5-4A14-A74A-1ADB736AB2CA}" destId="{7BD41308-5C4E-4043-BC31-5CA1C5823099}" srcOrd="1" destOrd="0" parTransId="{AD99FAD6-6860-4AF1-BE1F-C217A88A8E67}" sibTransId="{51C26559-3E9C-41C5-8896-7D64B5885ED5}"/>
    <dgm:cxn modelId="{BD18C1AE-F132-4959-9A14-D34B60C837A4}" srcId="{9C873207-ACB5-4A14-A74A-1ADB736AB2CA}" destId="{1834F55A-7B1B-4586-9480-B7B92D9A2F72}" srcOrd="0" destOrd="0" parTransId="{F3B8B7E1-53F7-4878-AEE7-B76033F87616}" sibTransId="{B7FCA441-8546-4B8B-9095-A55BA527017A}"/>
    <dgm:cxn modelId="{832868E7-F17F-439B-BC56-D0CA8D0422DB}" srcId="{9C873207-ACB5-4A14-A74A-1ADB736AB2CA}" destId="{4CCD5B11-4548-4609-BD40-016B0970E8F3}" srcOrd="2" destOrd="0" parTransId="{D8AE63A4-9018-466D-915A-41DE5F0962A5}" sibTransId="{29860D68-5C09-44B8-9686-B29386008395}"/>
    <dgm:cxn modelId="{1DC9B8F3-6FF0-47AF-A83E-79FA99F2CF6B}" type="presOf" srcId="{1834F55A-7B1B-4586-9480-B7B92D9A2F72}" destId="{5D0E28FE-D4BA-4CE1-92D3-0451C0BCB434}" srcOrd="0" destOrd="0" presId="urn:microsoft.com/office/officeart/2005/8/layout/vList2"/>
    <dgm:cxn modelId="{DD5813D5-7358-4931-BA8E-C976511FAB20}" type="presParOf" srcId="{F7551951-CEDF-4424-8EC6-A700D4DC9FA9}" destId="{5D0E28FE-D4BA-4CE1-92D3-0451C0BCB434}" srcOrd="0" destOrd="0" presId="urn:microsoft.com/office/officeart/2005/8/layout/vList2"/>
    <dgm:cxn modelId="{1C0337E7-460E-46BB-8809-50F99CDC92AF}" type="presParOf" srcId="{F7551951-CEDF-4424-8EC6-A700D4DC9FA9}" destId="{8BFBC0DA-EBA9-4448-8EB7-62D9C43DB398}" srcOrd="1" destOrd="0" presId="urn:microsoft.com/office/officeart/2005/8/layout/vList2"/>
    <dgm:cxn modelId="{79456E86-FC27-4FD8-87A4-FDCB9F9A5F0A}" type="presParOf" srcId="{F7551951-CEDF-4424-8EC6-A700D4DC9FA9}" destId="{3FA0E2B7-48F6-4C86-9439-28354CF5B635}" srcOrd="2" destOrd="0" presId="urn:microsoft.com/office/officeart/2005/8/layout/vList2"/>
    <dgm:cxn modelId="{601B9A2E-E791-4BB1-93A4-8FC78333F6AB}" type="presParOf" srcId="{F7551951-CEDF-4424-8EC6-A700D4DC9FA9}" destId="{7EDD43C0-4C6E-4FA4-BBE9-B4EAEA6F889A}" srcOrd="3" destOrd="0" presId="urn:microsoft.com/office/officeart/2005/8/layout/vList2"/>
    <dgm:cxn modelId="{E30EC82D-50F9-4716-B213-9CDC94727BAD}" type="presParOf" srcId="{F7551951-CEDF-4424-8EC6-A700D4DC9FA9}" destId="{E77FFB13-C396-4DFD-B849-F59374FE8E6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5AF3C9-863C-4FA9-AAAD-79145216C6B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7D18759-AB4E-4F69-88BD-4A1D4690C04A}">
      <dgm:prSet/>
      <dgm:spPr/>
      <dgm:t>
        <a:bodyPr/>
        <a:lstStyle/>
        <a:p>
          <a:pPr>
            <a:defRPr cap="all"/>
          </a:pPr>
          <a:r>
            <a:rPr lang="en-GB"/>
            <a:t>Research 2 other rights; </a:t>
          </a:r>
          <a:endParaRPr lang="en-US"/>
        </a:p>
      </dgm:t>
    </dgm:pt>
    <dgm:pt modelId="{52A58EAC-6147-4610-84C3-B1B37B137B38}" type="parTrans" cxnId="{4FDA7850-B144-4CE7-B37A-DFBFCE384153}">
      <dgm:prSet/>
      <dgm:spPr/>
      <dgm:t>
        <a:bodyPr/>
        <a:lstStyle/>
        <a:p>
          <a:endParaRPr lang="en-US"/>
        </a:p>
      </dgm:t>
    </dgm:pt>
    <dgm:pt modelId="{ECD2F420-B335-4A7B-A389-DBF32EDC0E5B}" type="sibTrans" cxnId="{4FDA7850-B144-4CE7-B37A-DFBFCE384153}">
      <dgm:prSet/>
      <dgm:spPr/>
      <dgm:t>
        <a:bodyPr/>
        <a:lstStyle/>
        <a:p>
          <a:endParaRPr lang="en-US"/>
        </a:p>
      </dgm:t>
    </dgm:pt>
    <dgm:pt modelId="{D61C357C-5931-4DA3-AE0A-3CE8040B15CA}">
      <dgm:prSet/>
      <dgm:spPr/>
      <dgm:t>
        <a:bodyPr/>
        <a:lstStyle/>
        <a:p>
          <a:pPr>
            <a:defRPr cap="all"/>
          </a:pPr>
          <a:r>
            <a:rPr lang="en-GB"/>
            <a:t>What is the right? </a:t>
          </a:r>
          <a:endParaRPr lang="en-US"/>
        </a:p>
      </dgm:t>
    </dgm:pt>
    <dgm:pt modelId="{B61A5E2D-BEE0-4A6F-B752-3216A463C7D0}" type="parTrans" cxnId="{C0EED9E2-119E-43DB-9B4E-EDF2E5E25E0B}">
      <dgm:prSet/>
      <dgm:spPr/>
      <dgm:t>
        <a:bodyPr/>
        <a:lstStyle/>
        <a:p>
          <a:endParaRPr lang="en-US"/>
        </a:p>
      </dgm:t>
    </dgm:pt>
    <dgm:pt modelId="{5AFF8A78-3F16-4B67-A43E-A852CAD61CB3}" type="sibTrans" cxnId="{C0EED9E2-119E-43DB-9B4E-EDF2E5E25E0B}">
      <dgm:prSet/>
      <dgm:spPr/>
      <dgm:t>
        <a:bodyPr/>
        <a:lstStyle/>
        <a:p>
          <a:endParaRPr lang="en-US"/>
        </a:p>
      </dgm:t>
    </dgm:pt>
    <dgm:pt modelId="{0CB2869D-658A-4824-A70E-538475EEFC93}">
      <dgm:prSet/>
      <dgm:spPr/>
      <dgm:t>
        <a:bodyPr/>
        <a:lstStyle/>
        <a:p>
          <a:pPr>
            <a:defRPr cap="all"/>
          </a:pPr>
          <a:r>
            <a:rPr lang="en-GB"/>
            <a:t>Can the state interfere with it?</a:t>
          </a:r>
          <a:endParaRPr lang="en-US"/>
        </a:p>
      </dgm:t>
    </dgm:pt>
    <dgm:pt modelId="{063E5DAA-C978-4D03-B458-7B93F07FB176}" type="parTrans" cxnId="{E6DF9091-05CC-4B82-AF70-761CE5423B6F}">
      <dgm:prSet/>
      <dgm:spPr/>
      <dgm:t>
        <a:bodyPr/>
        <a:lstStyle/>
        <a:p>
          <a:endParaRPr lang="en-US"/>
        </a:p>
      </dgm:t>
    </dgm:pt>
    <dgm:pt modelId="{4F50636A-2E73-44BF-8BE8-94810FB59FDD}" type="sibTrans" cxnId="{E6DF9091-05CC-4B82-AF70-761CE5423B6F}">
      <dgm:prSet/>
      <dgm:spPr/>
      <dgm:t>
        <a:bodyPr/>
        <a:lstStyle/>
        <a:p>
          <a:endParaRPr lang="en-US"/>
        </a:p>
      </dgm:t>
    </dgm:pt>
    <dgm:pt modelId="{77187DB7-E49C-465A-929E-207C8993333A}" type="pres">
      <dgm:prSet presAssocID="{4B5AF3C9-863C-4FA9-AAAD-79145216C6BE}" presName="root" presStyleCnt="0">
        <dgm:presLayoutVars>
          <dgm:dir/>
          <dgm:resizeHandles val="exact"/>
        </dgm:presLayoutVars>
      </dgm:prSet>
      <dgm:spPr/>
    </dgm:pt>
    <dgm:pt modelId="{CACAC754-5CAF-4203-BC64-5A5200B9559A}" type="pres">
      <dgm:prSet presAssocID="{17D18759-AB4E-4F69-88BD-4A1D4690C04A}" presName="compNode" presStyleCnt="0"/>
      <dgm:spPr/>
    </dgm:pt>
    <dgm:pt modelId="{4834DB86-30CE-4981-A1AA-45C668A9A815}" type="pres">
      <dgm:prSet presAssocID="{17D18759-AB4E-4F69-88BD-4A1D4690C04A}" presName="iconBgRect" presStyleLbl="bgShp" presStyleIdx="0" presStyleCnt="3"/>
      <dgm:spPr/>
    </dgm:pt>
    <dgm:pt modelId="{16F5094A-0392-46D5-A3A3-4C48F093415E}" type="pres">
      <dgm:prSet presAssocID="{17D18759-AB4E-4F69-88BD-4A1D4690C04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22AD3C8-E420-4371-AF83-78BC3B10B148}" type="pres">
      <dgm:prSet presAssocID="{17D18759-AB4E-4F69-88BD-4A1D4690C04A}" presName="spaceRect" presStyleCnt="0"/>
      <dgm:spPr/>
    </dgm:pt>
    <dgm:pt modelId="{32427670-4BD9-479B-BFB3-956E7336524F}" type="pres">
      <dgm:prSet presAssocID="{17D18759-AB4E-4F69-88BD-4A1D4690C04A}" presName="textRect" presStyleLbl="revTx" presStyleIdx="0" presStyleCnt="3">
        <dgm:presLayoutVars>
          <dgm:chMax val="1"/>
          <dgm:chPref val="1"/>
        </dgm:presLayoutVars>
      </dgm:prSet>
      <dgm:spPr/>
    </dgm:pt>
    <dgm:pt modelId="{26948875-B4C7-4AC7-A336-B685B910391A}" type="pres">
      <dgm:prSet presAssocID="{ECD2F420-B335-4A7B-A389-DBF32EDC0E5B}" presName="sibTrans" presStyleCnt="0"/>
      <dgm:spPr/>
    </dgm:pt>
    <dgm:pt modelId="{C8A01703-4A84-432A-968F-5D10BDA2DAB7}" type="pres">
      <dgm:prSet presAssocID="{D61C357C-5931-4DA3-AE0A-3CE8040B15CA}" presName="compNode" presStyleCnt="0"/>
      <dgm:spPr/>
    </dgm:pt>
    <dgm:pt modelId="{2903123B-F298-4FEF-AFCB-902B2EE6A54A}" type="pres">
      <dgm:prSet presAssocID="{D61C357C-5931-4DA3-AE0A-3CE8040B15CA}" presName="iconBgRect" presStyleLbl="bgShp" presStyleIdx="1" presStyleCnt="3"/>
      <dgm:spPr/>
    </dgm:pt>
    <dgm:pt modelId="{F4C3C376-320A-4A21-B6C3-537694516F05}" type="pres">
      <dgm:prSet presAssocID="{D61C357C-5931-4DA3-AE0A-3CE8040B15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77BFECF-3951-480B-A26A-36271BB25C7A}" type="pres">
      <dgm:prSet presAssocID="{D61C357C-5931-4DA3-AE0A-3CE8040B15CA}" presName="spaceRect" presStyleCnt="0"/>
      <dgm:spPr/>
    </dgm:pt>
    <dgm:pt modelId="{8922D11F-4A5D-4FC6-9714-579D4623F84E}" type="pres">
      <dgm:prSet presAssocID="{D61C357C-5931-4DA3-AE0A-3CE8040B15CA}" presName="textRect" presStyleLbl="revTx" presStyleIdx="1" presStyleCnt="3">
        <dgm:presLayoutVars>
          <dgm:chMax val="1"/>
          <dgm:chPref val="1"/>
        </dgm:presLayoutVars>
      </dgm:prSet>
      <dgm:spPr/>
    </dgm:pt>
    <dgm:pt modelId="{93BA99B5-8B98-4FEC-9114-F18079BFF27C}" type="pres">
      <dgm:prSet presAssocID="{5AFF8A78-3F16-4B67-A43E-A852CAD61CB3}" presName="sibTrans" presStyleCnt="0"/>
      <dgm:spPr/>
    </dgm:pt>
    <dgm:pt modelId="{13E90122-5CFD-4779-871D-D8CC18DC556E}" type="pres">
      <dgm:prSet presAssocID="{0CB2869D-658A-4824-A70E-538475EEFC93}" presName="compNode" presStyleCnt="0"/>
      <dgm:spPr/>
    </dgm:pt>
    <dgm:pt modelId="{5AC049DB-7894-43E6-866E-D52FBC065F88}" type="pres">
      <dgm:prSet presAssocID="{0CB2869D-658A-4824-A70E-538475EEFC93}" presName="iconBgRect" presStyleLbl="bgShp" presStyleIdx="2" presStyleCnt="3"/>
      <dgm:spPr/>
    </dgm:pt>
    <dgm:pt modelId="{6E728A5C-A363-442E-A755-3E49B6E1C78B}" type="pres">
      <dgm:prSet presAssocID="{0CB2869D-658A-4824-A70E-538475EEFC9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AE95F7AA-670D-4808-A04D-D96BEEE5E924}" type="pres">
      <dgm:prSet presAssocID="{0CB2869D-658A-4824-A70E-538475EEFC93}" presName="spaceRect" presStyleCnt="0"/>
      <dgm:spPr/>
    </dgm:pt>
    <dgm:pt modelId="{2162DDC7-6F94-4F86-9971-52C2D84CED57}" type="pres">
      <dgm:prSet presAssocID="{0CB2869D-658A-4824-A70E-538475EEFC93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4E5660E-E062-454D-884D-DA902D0B1CFB}" type="presOf" srcId="{17D18759-AB4E-4F69-88BD-4A1D4690C04A}" destId="{32427670-4BD9-479B-BFB3-956E7336524F}" srcOrd="0" destOrd="0" presId="urn:microsoft.com/office/officeart/2018/5/layout/IconCircleLabelList"/>
    <dgm:cxn modelId="{47643D40-055F-4215-9CA0-1A3672473253}" type="presOf" srcId="{4B5AF3C9-863C-4FA9-AAAD-79145216C6BE}" destId="{77187DB7-E49C-465A-929E-207C8993333A}" srcOrd="0" destOrd="0" presId="urn:microsoft.com/office/officeart/2018/5/layout/IconCircleLabelList"/>
    <dgm:cxn modelId="{4FDA7850-B144-4CE7-B37A-DFBFCE384153}" srcId="{4B5AF3C9-863C-4FA9-AAAD-79145216C6BE}" destId="{17D18759-AB4E-4F69-88BD-4A1D4690C04A}" srcOrd="0" destOrd="0" parTransId="{52A58EAC-6147-4610-84C3-B1B37B137B38}" sibTransId="{ECD2F420-B335-4A7B-A389-DBF32EDC0E5B}"/>
    <dgm:cxn modelId="{E6DF9091-05CC-4B82-AF70-761CE5423B6F}" srcId="{4B5AF3C9-863C-4FA9-AAAD-79145216C6BE}" destId="{0CB2869D-658A-4824-A70E-538475EEFC93}" srcOrd="2" destOrd="0" parTransId="{063E5DAA-C978-4D03-B458-7B93F07FB176}" sibTransId="{4F50636A-2E73-44BF-8BE8-94810FB59FDD}"/>
    <dgm:cxn modelId="{F89D7795-C104-4001-96F0-7419FA1BF69F}" type="presOf" srcId="{D61C357C-5931-4DA3-AE0A-3CE8040B15CA}" destId="{8922D11F-4A5D-4FC6-9714-579D4623F84E}" srcOrd="0" destOrd="0" presId="urn:microsoft.com/office/officeart/2018/5/layout/IconCircleLabelList"/>
    <dgm:cxn modelId="{242EFBBE-C998-4AA2-A526-5AFAE1193693}" type="presOf" srcId="{0CB2869D-658A-4824-A70E-538475EEFC93}" destId="{2162DDC7-6F94-4F86-9971-52C2D84CED57}" srcOrd="0" destOrd="0" presId="urn:microsoft.com/office/officeart/2018/5/layout/IconCircleLabelList"/>
    <dgm:cxn modelId="{C0EED9E2-119E-43DB-9B4E-EDF2E5E25E0B}" srcId="{4B5AF3C9-863C-4FA9-AAAD-79145216C6BE}" destId="{D61C357C-5931-4DA3-AE0A-3CE8040B15CA}" srcOrd="1" destOrd="0" parTransId="{B61A5E2D-BEE0-4A6F-B752-3216A463C7D0}" sibTransId="{5AFF8A78-3F16-4B67-A43E-A852CAD61CB3}"/>
    <dgm:cxn modelId="{0C189341-121C-404B-8C6F-CA2DF03711C0}" type="presParOf" srcId="{77187DB7-E49C-465A-929E-207C8993333A}" destId="{CACAC754-5CAF-4203-BC64-5A5200B9559A}" srcOrd="0" destOrd="0" presId="urn:microsoft.com/office/officeart/2018/5/layout/IconCircleLabelList"/>
    <dgm:cxn modelId="{DAFB4BC1-6F7B-4370-8AB3-53855C245EE0}" type="presParOf" srcId="{CACAC754-5CAF-4203-BC64-5A5200B9559A}" destId="{4834DB86-30CE-4981-A1AA-45C668A9A815}" srcOrd="0" destOrd="0" presId="urn:microsoft.com/office/officeart/2018/5/layout/IconCircleLabelList"/>
    <dgm:cxn modelId="{5581B5ED-B320-4FA0-A8CF-DB6FA23DF1C6}" type="presParOf" srcId="{CACAC754-5CAF-4203-BC64-5A5200B9559A}" destId="{16F5094A-0392-46D5-A3A3-4C48F093415E}" srcOrd="1" destOrd="0" presId="urn:microsoft.com/office/officeart/2018/5/layout/IconCircleLabelList"/>
    <dgm:cxn modelId="{1157EA0E-5D0E-4D18-A995-1E3883716718}" type="presParOf" srcId="{CACAC754-5CAF-4203-BC64-5A5200B9559A}" destId="{622AD3C8-E420-4371-AF83-78BC3B10B148}" srcOrd="2" destOrd="0" presId="urn:microsoft.com/office/officeart/2018/5/layout/IconCircleLabelList"/>
    <dgm:cxn modelId="{F966DF11-220A-4BB8-937D-F4C1BAE25469}" type="presParOf" srcId="{CACAC754-5CAF-4203-BC64-5A5200B9559A}" destId="{32427670-4BD9-479B-BFB3-956E7336524F}" srcOrd="3" destOrd="0" presId="urn:microsoft.com/office/officeart/2018/5/layout/IconCircleLabelList"/>
    <dgm:cxn modelId="{8FF41741-1CD3-4EF1-8D2F-24B5137A31D9}" type="presParOf" srcId="{77187DB7-E49C-465A-929E-207C8993333A}" destId="{26948875-B4C7-4AC7-A336-B685B910391A}" srcOrd="1" destOrd="0" presId="urn:microsoft.com/office/officeart/2018/5/layout/IconCircleLabelList"/>
    <dgm:cxn modelId="{514A0761-EDDB-493C-9043-34CDE3828DF8}" type="presParOf" srcId="{77187DB7-E49C-465A-929E-207C8993333A}" destId="{C8A01703-4A84-432A-968F-5D10BDA2DAB7}" srcOrd="2" destOrd="0" presId="urn:microsoft.com/office/officeart/2018/5/layout/IconCircleLabelList"/>
    <dgm:cxn modelId="{98ECAD82-197B-4B6B-A736-EA3E1C66AB41}" type="presParOf" srcId="{C8A01703-4A84-432A-968F-5D10BDA2DAB7}" destId="{2903123B-F298-4FEF-AFCB-902B2EE6A54A}" srcOrd="0" destOrd="0" presId="urn:microsoft.com/office/officeart/2018/5/layout/IconCircleLabelList"/>
    <dgm:cxn modelId="{DE5EE310-0EE8-4E7F-A590-3EDAC6683F09}" type="presParOf" srcId="{C8A01703-4A84-432A-968F-5D10BDA2DAB7}" destId="{F4C3C376-320A-4A21-B6C3-537694516F05}" srcOrd="1" destOrd="0" presId="urn:microsoft.com/office/officeart/2018/5/layout/IconCircleLabelList"/>
    <dgm:cxn modelId="{FB971604-4221-488B-B64D-F8486FE2D94C}" type="presParOf" srcId="{C8A01703-4A84-432A-968F-5D10BDA2DAB7}" destId="{E77BFECF-3951-480B-A26A-36271BB25C7A}" srcOrd="2" destOrd="0" presId="urn:microsoft.com/office/officeart/2018/5/layout/IconCircleLabelList"/>
    <dgm:cxn modelId="{9759A6A4-8EF1-4247-B822-1F1555CA03B7}" type="presParOf" srcId="{C8A01703-4A84-432A-968F-5D10BDA2DAB7}" destId="{8922D11F-4A5D-4FC6-9714-579D4623F84E}" srcOrd="3" destOrd="0" presId="urn:microsoft.com/office/officeart/2018/5/layout/IconCircleLabelList"/>
    <dgm:cxn modelId="{1F106A96-EE88-4F5A-B0EC-09FC266BA257}" type="presParOf" srcId="{77187DB7-E49C-465A-929E-207C8993333A}" destId="{93BA99B5-8B98-4FEC-9114-F18079BFF27C}" srcOrd="3" destOrd="0" presId="urn:microsoft.com/office/officeart/2018/5/layout/IconCircleLabelList"/>
    <dgm:cxn modelId="{E252C513-E369-412B-80F8-94F357064AD3}" type="presParOf" srcId="{77187DB7-E49C-465A-929E-207C8993333A}" destId="{13E90122-5CFD-4779-871D-D8CC18DC556E}" srcOrd="4" destOrd="0" presId="urn:microsoft.com/office/officeart/2018/5/layout/IconCircleLabelList"/>
    <dgm:cxn modelId="{1C587AB6-C52B-43E1-B886-45664AA2CFFE}" type="presParOf" srcId="{13E90122-5CFD-4779-871D-D8CC18DC556E}" destId="{5AC049DB-7894-43E6-866E-D52FBC065F88}" srcOrd="0" destOrd="0" presId="urn:microsoft.com/office/officeart/2018/5/layout/IconCircleLabelList"/>
    <dgm:cxn modelId="{C21F40D2-7B89-42C4-8754-3C790F9FA44E}" type="presParOf" srcId="{13E90122-5CFD-4779-871D-D8CC18DC556E}" destId="{6E728A5C-A363-442E-A755-3E49B6E1C78B}" srcOrd="1" destOrd="0" presId="urn:microsoft.com/office/officeart/2018/5/layout/IconCircleLabelList"/>
    <dgm:cxn modelId="{5F04211E-4275-4F9C-B146-1B2D750172A0}" type="presParOf" srcId="{13E90122-5CFD-4779-871D-D8CC18DC556E}" destId="{AE95F7AA-670D-4808-A04D-D96BEEE5E924}" srcOrd="2" destOrd="0" presId="urn:microsoft.com/office/officeart/2018/5/layout/IconCircleLabelList"/>
    <dgm:cxn modelId="{111898BF-8FF7-4847-9155-993E0ED45484}" type="presParOf" srcId="{13E90122-5CFD-4779-871D-D8CC18DC556E}" destId="{2162DDC7-6F94-4F86-9971-52C2D84CED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B70C180-7AAC-4394-8185-B5FF0A7A336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68BD061-C36E-4042-A477-93CAC66FB48D}">
      <dgm:prSet/>
      <dgm:spPr/>
      <dgm:t>
        <a:bodyPr/>
        <a:lstStyle/>
        <a:p>
          <a:r>
            <a:rPr lang="en-GB"/>
            <a:t>Absolute. </a:t>
          </a:r>
          <a:endParaRPr lang="en-US"/>
        </a:p>
      </dgm:t>
    </dgm:pt>
    <dgm:pt modelId="{B07A2F89-1DC7-46F5-AB4C-1D09FA909790}" type="parTrans" cxnId="{DB4D77F5-E3F8-491E-9599-B2841ED8B522}">
      <dgm:prSet/>
      <dgm:spPr/>
      <dgm:t>
        <a:bodyPr/>
        <a:lstStyle/>
        <a:p>
          <a:endParaRPr lang="en-US"/>
        </a:p>
      </dgm:t>
    </dgm:pt>
    <dgm:pt modelId="{3CBD45C3-F252-4105-B38F-A3F8A42453F6}" type="sibTrans" cxnId="{DB4D77F5-E3F8-491E-9599-B2841ED8B522}">
      <dgm:prSet/>
      <dgm:spPr/>
      <dgm:t>
        <a:bodyPr/>
        <a:lstStyle/>
        <a:p>
          <a:endParaRPr lang="en-US"/>
        </a:p>
      </dgm:t>
    </dgm:pt>
    <dgm:pt modelId="{7E1DAAFA-D078-4701-930D-5A38FB1C62E4}">
      <dgm:prSet/>
      <dgm:spPr/>
      <dgm:t>
        <a:bodyPr/>
        <a:lstStyle/>
        <a:p>
          <a:r>
            <a:rPr lang="en-GB"/>
            <a:t>Limited. </a:t>
          </a:r>
          <a:endParaRPr lang="en-US"/>
        </a:p>
      </dgm:t>
    </dgm:pt>
    <dgm:pt modelId="{0D5FD6A3-ED56-4894-9209-92279F403AB0}" type="parTrans" cxnId="{13D99C63-8A5E-4333-BA14-A5676B53A33E}">
      <dgm:prSet/>
      <dgm:spPr/>
      <dgm:t>
        <a:bodyPr/>
        <a:lstStyle/>
        <a:p>
          <a:endParaRPr lang="en-US"/>
        </a:p>
      </dgm:t>
    </dgm:pt>
    <dgm:pt modelId="{4E3BD02A-A401-49B0-8A94-BA17BF8BE965}" type="sibTrans" cxnId="{13D99C63-8A5E-4333-BA14-A5676B53A33E}">
      <dgm:prSet/>
      <dgm:spPr/>
      <dgm:t>
        <a:bodyPr/>
        <a:lstStyle/>
        <a:p>
          <a:endParaRPr lang="en-US"/>
        </a:p>
      </dgm:t>
    </dgm:pt>
    <dgm:pt modelId="{B1746BE8-B732-4065-A765-98E111FE5D97}">
      <dgm:prSet/>
      <dgm:spPr/>
      <dgm:t>
        <a:bodyPr/>
        <a:lstStyle/>
        <a:p>
          <a:r>
            <a:rPr lang="en-GB"/>
            <a:t>Qualified.</a:t>
          </a:r>
          <a:endParaRPr lang="en-US"/>
        </a:p>
      </dgm:t>
    </dgm:pt>
    <dgm:pt modelId="{41C6174B-8B15-4515-B978-17332C1CCCAB}" type="parTrans" cxnId="{89D94F1A-FF2B-49F3-8660-C1E370D20C59}">
      <dgm:prSet/>
      <dgm:spPr/>
      <dgm:t>
        <a:bodyPr/>
        <a:lstStyle/>
        <a:p>
          <a:endParaRPr lang="en-US"/>
        </a:p>
      </dgm:t>
    </dgm:pt>
    <dgm:pt modelId="{ECA4D036-60FF-430E-A1E1-012FBC84E550}" type="sibTrans" cxnId="{89D94F1A-FF2B-49F3-8660-C1E370D20C59}">
      <dgm:prSet/>
      <dgm:spPr/>
      <dgm:t>
        <a:bodyPr/>
        <a:lstStyle/>
        <a:p>
          <a:endParaRPr lang="en-US"/>
        </a:p>
      </dgm:t>
    </dgm:pt>
    <dgm:pt modelId="{453B1524-EBF8-42CD-BED9-03FACF9D89B7}" type="pres">
      <dgm:prSet presAssocID="{7B70C180-7AAC-4394-8185-B5FF0A7A336A}" presName="linear" presStyleCnt="0">
        <dgm:presLayoutVars>
          <dgm:animLvl val="lvl"/>
          <dgm:resizeHandles val="exact"/>
        </dgm:presLayoutVars>
      </dgm:prSet>
      <dgm:spPr/>
    </dgm:pt>
    <dgm:pt modelId="{DBB5FC9F-3058-42A5-AF66-246CE1AD1908}" type="pres">
      <dgm:prSet presAssocID="{A68BD061-C36E-4042-A477-93CAC66FB48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6FC5843-4E31-43D6-BDC9-F2D1F339B9FE}" type="pres">
      <dgm:prSet presAssocID="{3CBD45C3-F252-4105-B38F-A3F8A42453F6}" presName="spacer" presStyleCnt="0"/>
      <dgm:spPr/>
    </dgm:pt>
    <dgm:pt modelId="{46CE6B0E-3296-4DD5-BBC9-FFDD8F10CD25}" type="pres">
      <dgm:prSet presAssocID="{7E1DAAFA-D078-4701-930D-5A38FB1C62E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78B3CDC-7056-419D-8451-704CD4D4FDE5}" type="pres">
      <dgm:prSet presAssocID="{4E3BD02A-A401-49B0-8A94-BA17BF8BE965}" presName="spacer" presStyleCnt="0"/>
      <dgm:spPr/>
    </dgm:pt>
    <dgm:pt modelId="{1072039B-FB41-4D5E-BEDF-E82AB6549A40}" type="pres">
      <dgm:prSet presAssocID="{B1746BE8-B732-4065-A765-98E111FE5D9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2A9B07-5760-4D62-AA6D-052855399CD8}" type="presOf" srcId="{7B70C180-7AAC-4394-8185-B5FF0A7A336A}" destId="{453B1524-EBF8-42CD-BED9-03FACF9D89B7}" srcOrd="0" destOrd="0" presId="urn:microsoft.com/office/officeart/2005/8/layout/vList2"/>
    <dgm:cxn modelId="{89D94F1A-FF2B-49F3-8660-C1E370D20C59}" srcId="{7B70C180-7AAC-4394-8185-B5FF0A7A336A}" destId="{B1746BE8-B732-4065-A765-98E111FE5D97}" srcOrd="2" destOrd="0" parTransId="{41C6174B-8B15-4515-B978-17332C1CCCAB}" sibTransId="{ECA4D036-60FF-430E-A1E1-012FBC84E550}"/>
    <dgm:cxn modelId="{13D99C63-8A5E-4333-BA14-A5676B53A33E}" srcId="{7B70C180-7AAC-4394-8185-B5FF0A7A336A}" destId="{7E1DAAFA-D078-4701-930D-5A38FB1C62E4}" srcOrd="1" destOrd="0" parTransId="{0D5FD6A3-ED56-4894-9209-92279F403AB0}" sibTransId="{4E3BD02A-A401-49B0-8A94-BA17BF8BE965}"/>
    <dgm:cxn modelId="{20661D67-A467-497D-B5F6-6842C1E4DFF1}" type="presOf" srcId="{7E1DAAFA-D078-4701-930D-5A38FB1C62E4}" destId="{46CE6B0E-3296-4DD5-BBC9-FFDD8F10CD25}" srcOrd="0" destOrd="0" presId="urn:microsoft.com/office/officeart/2005/8/layout/vList2"/>
    <dgm:cxn modelId="{D9C8F24A-F990-4A49-A66D-F954E396F7C3}" type="presOf" srcId="{A68BD061-C36E-4042-A477-93CAC66FB48D}" destId="{DBB5FC9F-3058-42A5-AF66-246CE1AD1908}" srcOrd="0" destOrd="0" presId="urn:microsoft.com/office/officeart/2005/8/layout/vList2"/>
    <dgm:cxn modelId="{DB4D77F5-E3F8-491E-9599-B2841ED8B522}" srcId="{7B70C180-7AAC-4394-8185-B5FF0A7A336A}" destId="{A68BD061-C36E-4042-A477-93CAC66FB48D}" srcOrd="0" destOrd="0" parTransId="{B07A2F89-1DC7-46F5-AB4C-1D09FA909790}" sibTransId="{3CBD45C3-F252-4105-B38F-A3F8A42453F6}"/>
    <dgm:cxn modelId="{6D816CFD-EE30-4543-B779-E910DD8A8D70}" type="presOf" srcId="{B1746BE8-B732-4065-A765-98E111FE5D97}" destId="{1072039B-FB41-4D5E-BEDF-E82AB6549A40}" srcOrd="0" destOrd="0" presId="urn:microsoft.com/office/officeart/2005/8/layout/vList2"/>
    <dgm:cxn modelId="{8C9A2B1D-E0B0-4272-8D6E-977F0055A238}" type="presParOf" srcId="{453B1524-EBF8-42CD-BED9-03FACF9D89B7}" destId="{DBB5FC9F-3058-42A5-AF66-246CE1AD1908}" srcOrd="0" destOrd="0" presId="urn:microsoft.com/office/officeart/2005/8/layout/vList2"/>
    <dgm:cxn modelId="{9CFE1706-3EA9-4DEA-A824-653B034AB052}" type="presParOf" srcId="{453B1524-EBF8-42CD-BED9-03FACF9D89B7}" destId="{A6FC5843-4E31-43D6-BDC9-F2D1F339B9FE}" srcOrd="1" destOrd="0" presId="urn:microsoft.com/office/officeart/2005/8/layout/vList2"/>
    <dgm:cxn modelId="{FD13FD01-8F59-4BC9-8DA4-5FA5EB5A8408}" type="presParOf" srcId="{453B1524-EBF8-42CD-BED9-03FACF9D89B7}" destId="{46CE6B0E-3296-4DD5-BBC9-FFDD8F10CD25}" srcOrd="2" destOrd="0" presId="urn:microsoft.com/office/officeart/2005/8/layout/vList2"/>
    <dgm:cxn modelId="{94DA1F01-EC3C-4A68-AE34-F616376D816B}" type="presParOf" srcId="{453B1524-EBF8-42CD-BED9-03FACF9D89B7}" destId="{C78B3CDC-7056-419D-8451-704CD4D4FDE5}" srcOrd="3" destOrd="0" presId="urn:microsoft.com/office/officeart/2005/8/layout/vList2"/>
    <dgm:cxn modelId="{A0BB9FC5-19B5-40FD-A332-063716410FB4}" type="presParOf" srcId="{453B1524-EBF8-42CD-BED9-03FACF9D89B7}" destId="{1072039B-FB41-4D5E-BEDF-E82AB6549A4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8F46DB1-E775-42EA-AE73-D0F00792282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B1A783-8C13-4C47-9D15-6D81FB31D08D}">
      <dgm:prSet/>
      <dgm:spPr/>
      <dgm:t>
        <a:bodyPr/>
        <a:lstStyle/>
        <a:p>
          <a:r>
            <a:rPr lang="en-GB"/>
            <a:t>What is it? </a:t>
          </a:r>
          <a:endParaRPr lang="en-US"/>
        </a:p>
      </dgm:t>
    </dgm:pt>
    <dgm:pt modelId="{51BA1131-5078-4872-89A4-31756C6BA58D}" type="parTrans" cxnId="{88B7E39A-6D82-4E48-B6C9-824A40420077}">
      <dgm:prSet/>
      <dgm:spPr/>
      <dgm:t>
        <a:bodyPr/>
        <a:lstStyle/>
        <a:p>
          <a:endParaRPr lang="en-US"/>
        </a:p>
      </dgm:t>
    </dgm:pt>
    <dgm:pt modelId="{97830B13-4989-493C-8D1A-EEEE2F964871}" type="sibTrans" cxnId="{88B7E39A-6D82-4E48-B6C9-824A40420077}">
      <dgm:prSet/>
      <dgm:spPr/>
      <dgm:t>
        <a:bodyPr/>
        <a:lstStyle/>
        <a:p>
          <a:endParaRPr lang="en-US"/>
        </a:p>
      </dgm:t>
    </dgm:pt>
    <dgm:pt modelId="{EA676A29-70AF-4BE2-B554-1AFE6DAFE08F}">
      <dgm:prSet/>
      <dgm:spPr/>
      <dgm:t>
        <a:bodyPr/>
        <a:lstStyle/>
        <a:p>
          <a:r>
            <a:rPr lang="en-GB"/>
            <a:t>What does it include?</a:t>
          </a:r>
          <a:endParaRPr lang="en-US"/>
        </a:p>
      </dgm:t>
    </dgm:pt>
    <dgm:pt modelId="{8DDD627F-900D-4089-A333-9AB7A542A599}" type="parTrans" cxnId="{2B54969A-B06D-471B-AD08-6EAF97239BE5}">
      <dgm:prSet/>
      <dgm:spPr/>
      <dgm:t>
        <a:bodyPr/>
        <a:lstStyle/>
        <a:p>
          <a:endParaRPr lang="en-US"/>
        </a:p>
      </dgm:t>
    </dgm:pt>
    <dgm:pt modelId="{0C18D848-C93B-4A93-B7A3-080688D334EA}" type="sibTrans" cxnId="{2B54969A-B06D-471B-AD08-6EAF97239BE5}">
      <dgm:prSet/>
      <dgm:spPr/>
      <dgm:t>
        <a:bodyPr/>
        <a:lstStyle/>
        <a:p>
          <a:endParaRPr lang="en-US"/>
        </a:p>
      </dgm:t>
    </dgm:pt>
    <dgm:pt modelId="{2CD29874-7285-448B-8BC0-C323322F40A4}">
      <dgm:prSet/>
      <dgm:spPr/>
      <dgm:t>
        <a:bodyPr/>
        <a:lstStyle/>
        <a:p>
          <a:r>
            <a:rPr lang="en-GB"/>
            <a:t>Public Order Act 1936 and 1986.</a:t>
          </a:r>
          <a:endParaRPr lang="en-US"/>
        </a:p>
      </dgm:t>
    </dgm:pt>
    <dgm:pt modelId="{98E1E4D1-7038-4E17-9432-1869D43EDDDA}" type="parTrans" cxnId="{B59D2CAD-C8C8-4E80-A452-179E6B1B70A4}">
      <dgm:prSet/>
      <dgm:spPr/>
      <dgm:t>
        <a:bodyPr/>
        <a:lstStyle/>
        <a:p>
          <a:endParaRPr lang="en-US"/>
        </a:p>
      </dgm:t>
    </dgm:pt>
    <dgm:pt modelId="{A7410561-62B1-4516-B2A7-C4A2E6C38662}" type="sibTrans" cxnId="{B59D2CAD-C8C8-4E80-A452-179E6B1B70A4}">
      <dgm:prSet/>
      <dgm:spPr/>
      <dgm:t>
        <a:bodyPr/>
        <a:lstStyle/>
        <a:p>
          <a:endParaRPr lang="en-US"/>
        </a:p>
      </dgm:t>
    </dgm:pt>
    <dgm:pt modelId="{0FC65F5B-8E25-4E9C-BC20-01E41C649C8D}" type="pres">
      <dgm:prSet presAssocID="{D8F46DB1-E775-42EA-AE73-D0F007922820}" presName="linear" presStyleCnt="0">
        <dgm:presLayoutVars>
          <dgm:animLvl val="lvl"/>
          <dgm:resizeHandles val="exact"/>
        </dgm:presLayoutVars>
      </dgm:prSet>
      <dgm:spPr/>
    </dgm:pt>
    <dgm:pt modelId="{72A2D3E9-72AA-4AE6-BBF7-9DC95561E83E}" type="pres">
      <dgm:prSet presAssocID="{1CB1A783-8C13-4C47-9D15-6D81FB31D08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DA50B8C-8EA4-42E9-8DF8-EAB435DC0611}" type="pres">
      <dgm:prSet presAssocID="{97830B13-4989-493C-8D1A-EEEE2F964871}" presName="spacer" presStyleCnt="0"/>
      <dgm:spPr/>
    </dgm:pt>
    <dgm:pt modelId="{3445DF10-6E15-4359-9CE7-C2D99F8EFDDE}" type="pres">
      <dgm:prSet presAssocID="{EA676A29-70AF-4BE2-B554-1AFE6DAFE08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6B1DA52-3681-495C-A229-FE0216E94833}" type="pres">
      <dgm:prSet presAssocID="{0C18D848-C93B-4A93-B7A3-080688D334EA}" presName="spacer" presStyleCnt="0"/>
      <dgm:spPr/>
    </dgm:pt>
    <dgm:pt modelId="{AFDCD33D-5F7A-4634-9BA8-81E968949CF9}" type="pres">
      <dgm:prSet presAssocID="{2CD29874-7285-448B-8BC0-C323322F40A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37E1024-C5DE-4D0B-BDC2-FB1417493507}" type="presOf" srcId="{2CD29874-7285-448B-8BC0-C323322F40A4}" destId="{AFDCD33D-5F7A-4634-9BA8-81E968949CF9}" srcOrd="0" destOrd="0" presId="urn:microsoft.com/office/officeart/2005/8/layout/vList2"/>
    <dgm:cxn modelId="{EF252B2D-7502-435F-889F-0252484EF219}" type="presOf" srcId="{EA676A29-70AF-4BE2-B554-1AFE6DAFE08F}" destId="{3445DF10-6E15-4359-9CE7-C2D99F8EFDDE}" srcOrd="0" destOrd="0" presId="urn:microsoft.com/office/officeart/2005/8/layout/vList2"/>
    <dgm:cxn modelId="{2B54969A-B06D-471B-AD08-6EAF97239BE5}" srcId="{D8F46DB1-E775-42EA-AE73-D0F007922820}" destId="{EA676A29-70AF-4BE2-B554-1AFE6DAFE08F}" srcOrd="1" destOrd="0" parTransId="{8DDD627F-900D-4089-A333-9AB7A542A599}" sibTransId="{0C18D848-C93B-4A93-B7A3-080688D334EA}"/>
    <dgm:cxn modelId="{88B7E39A-6D82-4E48-B6C9-824A40420077}" srcId="{D8F46DB1-E775-42EA-AE73-D0F007922820}" destId="{1CB1A783-8C13-4C47-9D15-6D81FB31D08D}" srcOrd="0" destOrd="0" parTransId="{51BA1131-5078-4872-89A4-31756C6BA58D}" sibTransId="{97830B13-4989-493C-8D1A-EEEE2F964871}"/>
    <dgm:cxn modelId="{B59D2CAD-C8C8-4E80-A452-179E6B1B70A4}" srcId="{D8F46DB1-E775-42EA-AE73-D0F007922820}" destId="{2CD29874-7285-448B-8BC0-C323322F40A4}" srcOrd="2" destOrd="0" parTransId="{98E1E4D1-7038-4E17-9432-1869D43EDDDA}" sibTransId="{A7410561-62B1-4516-B2A7-C4A2E6C38662}"/>
    <dgm:cxn modelId="{4D1D06AE-A3CD-4D37-82C8-56FC4DF2BB8F}" type="presOf" srcId="{1CB1A783-8C13-4C47-9D15-6D81FB31D08D}" destId="{72A2D3E9-72AA-4AE6-BBF7-9DC95561E83E}" srcOrd="0" destOrd="0" presId="urn:microsoft.com/office/officeart/2005/8/layout/vList2"/>
    <dgm:cxn modelId="{8902ECC0-1BAE-4533-B9B4-7EA46C2369DC}" type="presOf" srcId="{D8F46DB1-E775-42EA-AE73-D0F007922820}" destId="{0FC65F5B-8E25-4E9C-BC20-01E41C649C8D}" srcOrd="0" destOrd="0" presId="urn:microsoft.com/office/officeart/2005/8/layout/vList2"/>
    <dgm:cxn modelId="{0C0C78E7-4C79-4A73-955C-C5A5BF2E0581}" type="presParOf" srcId="{0FC65F5B-8E25-4E9C-BC20-01E41C649C8D}" destId="{72A2D3E9-72AA-4AE6-BBF7-9DC95561E83E}" srcOrd="0" destOrd="0" presId="urn:microsoft.com/office/officeart/2005/8/layout/vList2"/>
    <dgm:cxn modelId="{CE27C9AB-1DDC-4BF5-9659-D48CFEC6431F}" type="presParOf" srcId="{0FC65F5B-8E25-4E9C-BC20-01E41C649C8D}" destId="{2DA50B8C-8EA4-42E9-8DF8-EAB435DC0611}" srcOrd="1" destOrd="0" presId="urn:microsoft.com/office/officeart/2005/8/layout/vList2"/>
    <dgm:cxn modelId="{2FDF01D0-EF5B-48C6-A1F6-CD24BA01CFE8}" type="presParOf" srcId="{0FC65F5B-8E25-4E9C-BC20-01E41C649C8D}" destId="{3445DF10-6E15-4359-9CE7-C2D99F8EFDDE}" srcOrd="2" destOrd="0" presId="urn:microsoft.com/office/officeart/2005/8/layout/vList2"/>
    <dgm:cxn modelId="{3F124003-1FE8-4B01-A007-CA465C360926}" type="presParOf" srcId="{0FC65F5B-8E25-4E9C-BC20-01E41C649C8D}" destId="{36B1DA52-3681-495C-A229-FE0216E94833}" srcOrd="3" destOrd="0" presId="urn:microsoft.com/office/officeart/2005/8/layout/vList2"/>
    <dgm:cxn modelId="{6626417E-60B0-4A91-BC13-729A5F2C8207}" type="presParOf" srcId="{0FC65F5B-8E25-4E9C-BC20-01E41C649C8D}" destId="{AFDCD33D-5F7A-4634-9BA8-81E968949CF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AE9952D-E8D2-429E-829C-70670826CF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3B4E34F-1BC5-4DA8-A634-BEB93C48AB54}">
      <dgm:prSet/>
      <dgm:spPr/>
      <dgm:t>
        <a:bodyPr/>
        <a:lstStyle/>
        <a:p>
          <a:r>
            <a:rPr lang="en-GB"/>
            <a:t>S.12 and S.14 imposing restrictions. </a:t>
          </a:r>
          <a:endParaRPr lang="en-US"/>
        </a:p>
      </dgm:t>
    </dgm:pt>
    <dgm:pt modelId="{79741AEB-0323-46DF-A70C-8C4C39100930}" type="parTrans" cxnId="{3B3D9F12-4A68-4C7D-8AE3-629330C211E3}">
      <dgm:prSet/>
      <dgm:spPr/>
      <dgm:t>
        <a:bodyPr/>
        <a:lstStyle/>
        <a:p>
          <a:endParaRPr lang="en-US"/>
        </a:p>
      </dgm:t>
    </dgm:pt>
    <dgm:pt modelId="{C5B36D34-29B7-4F1C-98FB-976407F429FF}" type="sibTrans" cxnId="{3B3D9F12-4A68-4C7D-8AE3-629330C211E3}">
      <dgm:prSet/>
      <dgm:spPr/>
      <dgm:t>
        <a:bodyPr/>
        <a:lstStyle/>
        <a:p>
          <a:endParaRPr lang="en-US"/>
        </a:p>
      </dgm:t>
    </dgm:pt>
    <dgm:pt modelId="{599594BF-B8A0-4B6C-A62A-12E87DBBBF30}">
      <dgm:prSet/>
      <dgm:spPr/>
      <dgm:t>
        <a:bodyPr/>
        <a:lstStyle/>
        <a:p>
          <a:r>
            <a:rPr lang="en-GB"/>
            <a:t>Including one person or a group of people. </a:t>
          </a:r>
          <a:endParaRPr lang="en-US"/>
        </a:p>
      </dgm:t>
    </dgm:pt>
    <dgm:pt modelId="{510F63F1-1B92-4509-8ED7-48FA63B8A596}" type="parTrans" cxnId="{8FE523B0-8340-4506-B5A5-FB00A8381FD5}">
      <dgm:prSet/>
      <dgm:spPr/>
      <dgm:t>
        <a:bodyPr/>
        <a:lstStyle/>
        <a:p>
          <a:endParaRPr lang="en-US"/>
        </a:p>
      </dgm:t>
    </dgm:pt>
    <dgm:pt modelId="{D974C53E-42CB-47E4-A7C6-C34E6198FA24}" type="sibTrans" cxnId="{8FE523B0-8340-4506-B5A5-FB00A8381FD5}">
      <dgm:prSet/>
      <dgm:spPr/>
      <dgm:t>
        <a:bodyPr/>
        <a:lstStyle/>
        <a:p>
          <a:endParaRPr lang="en-US"/>
        </a:p>
      </dgm:t>
    </dgm:pt>
    <dgm:pt modelId="{C26744A9-F290-45F3-ACDB-7B10889C2C90}">
      <dgm:prSet/>
      <dgm:spPr/>
      <dgm:t>
        <a:bodyPr/>
        <a:lstStyle/>
        <a:p>
          <a:r>
            <a:rPr lang="en-GB"/>
            <a:t>S.13 prohibition of protests/demonstrations. </a:t>
          </a:r>
          <a:endParaRPr lang="en-US"/>
        </a:p>
      </dgm:t>
    </dgm:pt>
    <dgm:pt modelId="{596BF2EA-D9BA-46FD-AD9F-43CE5268D6CD}" type="parTrans" cxnId="{6189E56A-0719-4C43-897D-708A993A52D5}">
      <dgm:prSet/>
      <dgm:spPr/>
      <dgm:t>
        <a:bodyPr/>
        <a:lstStyle/>
        <a:p>
          <a:endParaRPr lang="en-US"/>
        </a:p>
      </dgm:t>
    </dgm:pt>
    <dgm:pt modelId="{4E0500CB-9401-4694-9ECE-C4FD0E591D87}" type="sibTrans" cxnId="{6189E56A-0719-4C43-897D-708A993A52D5}">
      <dgm:prSet/>
      <dgm:spPr/>
      <dgm:t>
        <a:bodyPr/>
        <a:lstStyle/>
        <a:p>
          <a:endParaRPr lang="en-US"/>
        </a:p>
      </dgm:t>
    </dgm:pt>
    <dgm:pt modelId="{FC7EF261-32B4-400D-A9B0-C3C97F42C903}" type="pres">
      <dgm:prSet presAssocID="{6AE9952D-E8D2-429E-829C-70670826CFD2}" presName="linear" presStyleCnt="0">
        <dgm:presLayoutVars>
          <dgm:animLvl val="lvl"/>
          <dgm:resizeHandles val="exact"/>
        </dgm:presLayoutVars>
      </dgm:prSet>
      <dgm:spPr/>
    </dgm:pt>
    <dgm:pt modelId="{C5BD5ABC-A540-4DBD-ABE3-6BAD07CD619D}" type="pres">
      <dgm:prSet presAssocID="{43B4E34F-1BC5-4DA8-A634-BEB93C48AB5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F0AED6A-D25D-483C-9F11-7F64FF611189}" type="pres">
      <dgm:prSet presAssocID="{C5B36D34-29B7-4F1C-98FB-976407F429FF}" presName="spacer" presStyleCnt="0"/>
      <dgm:spPr/>
    </dgm:pt>
    <dgm:pt modelId="{6D7C254F-9E5A-40F9-AEFE-CF61278624DA}" type="pres">
      <dgm:prSet presAssocID="{599594BF-B8A0-4B6C-A62A-12E87DBBBF3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B949815-CE96-4612-9505-8A701E0D9BAE}" type="pres">
      <dgm:prSet presAssocID="{D974C53E-42CB-47E4-A7C6-C34E6198FA24}" presName="spacer" presStyleCnt="0"/>
      <dgm:spPr/>
    </dgm:pt>
    <dgm:pt modelId="{80A980F6-540D-42FE-9C3B-D567FC4ADF8E}" type="pres">
      <dgm:prSet presAssocID="{C26744A9-F290-45F3-ACDB-7B10889C2C9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B3D9F12-4A68-4C7D-8AE3-629330C211E3}" srcId="{6AE9952D-E8D2-429E-829C-70670826CFD2}" destId="{43B4E34F-1BC5-4DA8-A634-BEB93C48AB54}" srcOrd="0" destOrd="0" parTransId="{79741AEB-0323-46DF-A70C-8C4C39100930}" sibTransId="{C5B36D34-29B7-4F1C-98FB-976407F429FF}"/>
    <dgm:cxn modelId="{76FD7F20-2252-48D2-8F76-01D0450F3F7D}" type="presOf" srcId="{6AE9952D-E8D2-429E-829C-70670826CFD2}" destId="{FC7EF261-32B4-400D-A9B0-C3C97F42C903}" srcOrd="0" destOrd="0" presId="urn:microsoft.com/office/officeart/2005/8/layout/vList2"/>
    <dgm:cxn modelId="{20A14F47-EC64-45AB-8AFA-C911F4D9CF6C}" type="presOf" srcId="{599594BF-B8A0-4B6C-A62A-12E87DBBBF30}" destId="{6D7C254F-9E5A-40F9-AEFE-CF61278624DA}" srcOrd="0" destOrd="0" presId="urn:microsoft.com/office/officeart/2005/8/layout/vList2"/>
    <dgm:cxn modelId="{6189E56A-0719-4C43-897D-708A993A52D5}" srcId="{6AE9952D-E8D2-429E-829C-70670826CFD2}" destId="{C26744A9-F290-45F3-ACDB-7B10889C2C90}" srcOrd="2" destOrd="0" parTransId="{596BF2EA-D9BA-46FD-AD9F-43CE5268D6CD}" sibTransId="{4E0500CB-9401-4694-9ECE-C4FD0E591D87}"/>
    <dgm:cxn modelId="{51AC687A-7D9C-4EAB-91A9-7694995EAB00}" type="presOf" srcId="{43B4E34F-1BC5-4DA8-A634-BEB93C48AB54}" destId="{C5BD5ABC-A540-4DBD-ABE3-6BAD07CD619D}" srcOrd="0" destOrd="0" presId="urn:microsoft.com/office/officeart/2005/8/layout/vList2"/>
    <dgm:cxn modelId="{3831C0A2-2B49-4C49-AC9E-ACF45A4277B5}" type="presOf" srcId="{C26744A9-F290-45F3-ACDB-7B10889C2C90}" destId="{80A980F6-540D-42FE-9C3B-D567FC4ADF8E}" srcOrd="0" destOrd="0" presId="urn:microsoft.com/office/officeart/2005/8/layout/vList2"/>
    <dgm:cxn modelId="{8FE523B0-8340-4506-B5A5-FB00A8381FD5}" srcId="{6AE9952D-E8D2-429E-829C-70670826CFD2}" destId="{599594BF-B8A0-4B6C-A62A-12E87DBBBF30}" srcOrd="1" destOrd="0" parTransId="{510F63F1-1B92-4509-8ED7-48FA63B8A596}" sibTransId="{D974C53E-42CB-47E4-A7C6-C34E6198FA24}"/>
    <dgm:cxn modelId="{ADCB1B9A-A89C-4DF7-ADA9-F5C071927EEF}" type="presParOf" srcId="{FC7EF261-32B4-400D-A9B0-C3C97F42C903}" destId="{C5BD5ABC-A540-4DBD-ABE3-6BAD07CD619D}" srcOrd="0" destOrd="0" presId="urn:microsoft.com/office/officeart/2005/8/layout/vList2"/>
    <dgm:cxn modelId="{3A25DE0E-AAAB-4ECB-B394-633143A5E76A}" type="presParOf" srcId="{FC7EF261-32B4-400D-A9B0-C3C97F42C903}" destId="{3F0AED6A-D25D-483C-9F11-7F64FF611189}" srcOrd="1" destOrd="0" presId="urn:microsoft.com/office/officeart/2005/8/layout/vList2"/>
    <dgm:cxn modelId="{C953687F-57C2-40F4-8C3C-CE026E68C719}" type="presParOf" srcId="{FC7EF261-32B4-400D-A9B0-C3C97F42C903}" destId="{6D7C254F-9E5A-40F9-AEFE-CF61278624DA}" srcOrd="2" destOrd="0" presId="urn:microsoft.com/office/officeart/2005/8/layout/vList2"/>
    <dgm:cxn modelId="{C5FDFB4B-15C0-4042-B00F-392EB608CFEA}" type="presParOf" srcId="{FC7EF261-32B4-400D-A9B0-C3C97F42C903}" destId="{9B949815-CE96-4612-9505-8A701E0D9BAE}" srcOrd="3" destOrd="0" presId="urn:microsoft.com/office/officeart/2005/8/layout/vList2"/>
    <dgm:cxn modelId="{45B729EE-6929-468C-B10A-43493A56A352}" type="presParOf" srcId="{FC7EF261-32B4-400D-A9B0-C3C97F42C903}" destId="{80A980F6-540D-42FE-9C3B-D567FC4ADF8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8F2DFFA-C690-4353-B791-DB1AAA1CF96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051B99-57B7-4976-A360-2D87056F0A49}">
      <dgm:prSet/>
      <dgm:spPr/>
      <dgm:t>
        <a:bodyPr/>
        <a:lstStyle/>
        <a:p>
          <a:r>
            <a:rPr lang="en-GB"/>
            <a:t>S.1 – Uniforms. </a:t>
          </a:r>
          <a:endParaRPr lang="en-US"/>
        </a:p>
      </dgm:t>
    </dgm:pt>
    <dgm:pt modelId="{4D24FFA1-294C-4C31-A45D-DBB393082660}" type="parTrans" cxnId="{AE629E50-76D1-48F9-AFCB-E9AF4FCC5471}">
      <dgm:prSet/>
      <dgm:spPr/>
      <dgm:t>
        <a:bodyPr/>
        <a:lstStyle/>
        <a:p>
          <a:endParaRPr lang="en-US"/>
        </a:p>
      </dgm:t>
    </dgm:pt>
    <dgm:pt modelId="{6868CF1E-6132-4AC5-AD83-616DEAAA47FB}" type="sibTrans" cxnId="{AE629E50-76D1-48F9-AFCB-E9AF4FCC5471}">
      <dgm:prSet/>
      <dgm:spPr/>
      <dgm:t>
        <a:bodyPr/>
        <a:lstStyle/>
        <a:p>
          <a:endParaRPr lang="en-US"/>
        </a:p>
      </dgm:t>
    </dgm:pt>
    <dgm:pt modelId="{0FB6716F-862F-4F3D-AF9C-220731C9E432}">
      <dgm:prSet/>
      <dgm:spPr/>
      <dgm:t>
        <a:bodyPr/>
        <a:lstStyle/>
        <a:p>
          <a:r>
            <a:rPr lang="en-GB"/>
            <a:t>S. 1 Riots. </a:t>
          </a:r>
          <a:endParaRPr lang="en-US"/>
        </a:p>
      </dgm:t>
    </dgm:pt>
    <dgm:pt modelId="{973C0980-FC5A-4F36-81DF-9F6BF5DB5C62}" type="parTrans" cxnId="{6FBAB621-BA49-4883-B77B-F4351A1636C4}">
      <dgm:prSet/>
      <dgm:spPr/>
      <dgm:t>
        <a:bodyPr/>
        <a:lstStyle/>
        <a:p>
          <a:endParaRPr lang="en-US"/>
        </a:p>
      </dgm:t>
    </dgm:pt>
    <dgm:pt modelId="{6285C186-B5FD-4B57-9E1B-DB9F89416824}" type="sibTrans" cxnId="{6FBAB621-BA49-4883-B77B-F4351A1636C4}">
      <dgm:prSet/>
      <dgm:spPr/>
      <dgm:t>
        <a:bodyPr/>
        <a:lstStyle/>
        <a:p>
          <a:endParaRPr lang="en-US"/>
        </a:p>
      </dgm:t>
    </dgm:pt>
    <dgm:pt modelId="{07C2AF53-755C-47D5-A67B-CEA8A98E8849}">
      <dgm:prSet/>
      <dgm:spPr/>
      <dgm:t>
        <a:bodyPr/>
        <a:lstStyle/>
        <a:p>
          <a:r>
            <a:rPr lang="en-GB"/>
            <a:t>Public grounds/ private grounds. </a:t>
          </a:r>
          <a:endParaRPr lang="en-US"/>
        </a:p>
      </dgm:t>
    </dgm:pt>
    <dgm:pt modelId="{089D1CE3-16E7-43A8-9F99-B066545D5C09}" type="parTrans" cxnId="{3A595494-F703-415E-B924-BD3B33C833FE}">
      <dgm:prSet/>
      <dgm:spPr/>
      <dgm:t>
        <a:bodyPr/>
        <a:lstStyle/>
        <a:p>
          <a:endParaRPr lang="en-US"/>
        </a:p>
      </dgm:t>
    </dgm:pt>
    <dgm:pt modelId="{713C1D4B-D10B-429A-A82B-FC5964D67D58}" type="sibTrans" cxnId="{3A595494-F703-415E-B924-BD3B33C833FE}">
      <dgm:prSet/>
      <dgm:spPr/>
      <dgm:t>
        <a:bodyPr/>
        <a:lstStyle/>
        <a:p>
          <a:endParaRPr lang="en-US"/>
        </a:p>
      </dgm:t>
    </dgm:pt>
    <dgm:pt modelId="{D0533B28-12CE-4AC3-9CD4-4418CB2C3FB7}" type="pres">
      <dgm:prSet presAssocID="{08F2DFFA-C690-4353-B791-DB1AAA1CF969}" presName="linear" presStyleCnt="0">
        <dgm:presLayoutVars>
          <dgm:animLvl val="lvl"/>
          <dgm:resizeHandles val="exact"/>
        </dgm:presLayoutVars>
      </dgm:prSet>
      <dgm:spPr/>
    </dgm:pt>
    <dgm:pt modelId="{6EE5EA2E-06EB-471D-93F2-8D3128D49A00}" type="pres">
      <dgm:prSet presAssocID="{64051B99-57B7-4976-A360-2D87056F0A4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ADE3000-57E5-4E07-B52D-07402E371830}" type="pres">
      <dgm:prSet presAssocID="{6868CF1E-6132-4AC5-AD83-616DEAAA47FB}" presName="spacer" presStyleCnt="0"/>
      <dgm:spPr/>
    </dgm:pt>
    <dgm:pt modelId="{6E7F4463-EF71-4BEB-A6B4-0BE7D48BE02D}" type="pres">
      <dgm:prSet presAssocID="{0FB6716F-862F-4F3D-AF9C-220731C9E43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8A94D2A-85EC-4EC8-A695-859B206120BE}" type="pres">
      <dgm:prSet presAssocID="{6285C186-B5FD-4B57-9E1B-DB9F89416824}" presName="spacer" presStyleCnt="0"/>
      <dgm:spPr/>
    </dgm:pt>
    <dgm:pt modelId="{B27FE4CA-1E2A-4F2C-9976-EDFE54093E42}" type="pres">
      <dgm:prSet presAssocID="{07C2AF53-755C-47D5-A67B-CEA8A98E884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FBAB621-BA49-4883-B77B-F4351A1636C4}" srcId="{08F2DFFA-C690-4353-B791-DB1AAA1CF969}" destId="{0FB6716F-862F-4F3D-AF9C-220731C9E432}" srcOrd="1" destOrd="0" parTransId="{973C0980-FC5A-4F36-81DF-9F6BF5DB5C62}" sibTransId="{6285C186-B5FD-4B57-9E1B-DB9F89416824}"/>
    <dgm:cxn modelId="{5B10802F-32F3-4DCC-8D3C-BA71723D4DF0}" type="presOf" srcId="{64051B99-57B7-4976-A360-2D87056F0A49}" destId="{6EE5EA2E-06EB-471D-93F2-8D3128D49A00}" srcOrd="0" destOrd="0" presId="urn:microsoft.com/office/officeart/2005/8/layout/vList2"/>
    <dgm:cxn modelId="{69981433-5523-4649-AD02-DDA1022BAF48}" type="presOf" srcId="{07C2AF53-755C-47D5-A67B-CEA8A98E8849}" destId="{B27FE4CA-1E2A-4F2C-9976-EDFE54093E42}" srcOrd="0" destOrd="0" presId="urn:microsoft.com/office/officeart/2005/8/layout/vList2"/>
    <dgm:cxn modelId="{AE629E50-76D1-48F9-AFCB-E9AF4FCC5471}" srcId="{08F2DFFA-C690-4353-B791-DB1AAA1CF969}" destId="{64051B99-57B7-4976-A360-2D87056F0A49}" srcOrd="0" destOrd="0" parTransId="{4D24FFA1-294C-4C31-A45D-DBB393082660}" sibTransId="{6868CF1E-6132-4AC5-AD83-616DEAAA47FB}"/>
    <dgm:cxn modelId="{320F5551-ED69-4110-BD2D-3FDAC3811412}" type="presOf" srcId="{08F2DFFA-C690-4353-B791-DB1AAA1CF969}" destId="{D0533B28-12CE-4AC3-9CD4-4418CB2C3FB7}" srcOrd="0" destOrd="0" presId="urn:microsoft.com/office/officeart/2005/8/layout/vList2"/>
    <dgm:cxn modelId="{3A595494-F703-415E-B924-BD3B33C833FE}" srcId="{08F2DFFA-C690-4353-B791-DB1AAA1CF969}" destId="{07C2AF53-755C-47D5-A67B-CEA8A98E8849}" srcOrd="2" destOrd="0" parTransId="{089D1CE3-16E7-43A8-9F99-B066545D5C09}" sibTransId="{713C1D4B-D10B-429A-A82B-FC5964D67D58}"/>
    <dgm:cxn modelId="{3D6773FD-E187-4F8C-9772-49AC6F2E7162}" type="presOf" srcId="{0FB6716F-862F-4F3D-AF9C-220731C9E432}" destId="{6E7F4463-EF71-4BEB-A6B4-0BE7D48BE02D}" srcOrd="0" destOrd="0" presId="urn:microsoft.com/office/officeart/2005/8/layout/vList2"/>
    <dgm:cxn modelId="{1904DEE1-069C-42DE-96FD-CCBCAAC673FC}" type="presParOf" srcId="{D0533B28-12CE-4AC3-9CD4-4418CB2C3FB7}" destId="{6EE5EA2E-06EB-471D-93F2-8D3128D49A00}" srcOrd="0" destOrd="0" presId="urn:microsoft.com/office/officeart/2005/8/layout/vList2"/>
    <dgm:cxn modelId="{713CA143-5964-4999-A759-BC55144497DD}" type="presParOf" srcId="{D0533B28-12CE-4AC3-9CD4-4418CB2C3FB7}" destId="{DADE3000-57E5-4E07-B52D-07402E371830}" srcOrd="1" destOrd="0" presId="urn:microsoft.com/office/officeart/2005/8/layout/vList2"/>
    <dgm:cxn modelId="{F529B034-FCB1-4ABE-B473-F86639546A56}" type="presParOf" srcId="{D0533B28-12CE-4AC3-9CD4-4418CB2C3FB7}" destId="{6E7F4463-EF71-4BEB-A6B4-0BE7D48BE02D}" srcOrd="2" destOrd="0" presId="urn:microsoft.com/office/officeart/2005/8/layout/vList2"/>
    <dgm:cxn modelId="{7BF30E57-F91B-4982-B716-EDF2AA438CF3}" type="presParOf" srcId="{D0533B28-12CE-4AC3-9CD4-4418CB2C3FB7}" destId="{28A94D2A-85EC-4EC8-A695-859B206120BE}" srcOrd="3" destOrd="0" presId="urn:microsoft.com/office/officeart/2005/8/layout/vList2"/>
    <dgm:cxn modelId="{5662E1D7-2588-4F4A-9DAD-9E306BD02831}" type="presParOf" srcId="{D0533B28-12CE-4AC3-9CD4-4418CB2C3FB7}" destId="{B27FE4CA-1E2A-4F2C-9976-EDFE54093E4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F268D2-8EC1-43CD-86CE-505972A7130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1BFF11-C2E2-476B-A0B1-EADCB4892C50}">
      <dgm:prSet/>
      <dgm:spPr/>
      <dgm:t>
        <a:bodyPr/>
        <a:lstStyle/>
        <a:p>
          <a:r>
            <a:rPr lang="en-GB"/>
            <a:t>Th question is on Moodle under the tile ‘’ Zita draper’s group’’. </a:t>
          </a:r>
          <a:endParaRPr lang="en-US"/>
        </a:p>
      </dgm:t>
    </dgm:pt>
    <dgm:pt modelId="{B66FC5F4-6CC4-49D1-8188-ABC2114287DD}" type="parTrans" cxnId="{7A6AF013-4236-40D4-88A6-85E75DF637D3}">
      <dgm:prSet/>
      <dgm:spPr/>
      <dgm:t>
        <a:bodyPr/>
        <a:lstStyle/>
        <a:p>
          <a:endParaRPr lang="en-US"/>
        </a:p>
      </dgm:t>
    </dgm:pt>
    <dgm:pt modelId="{3C9B4669-8E4D-47B2-A218-A18EB3840FFD}" type="sibTrans" cxnId="{7A6AF013-4236-40D4-88A6-85E75DF637D3}">
      <dgm:prSet/>
      <dgm:spPr/>
      <dgm:t>
        <a:bodyPr/>
        <a:lstStyle/>
        <a:p>
          <a:endParaRPr lang="en-US"/>
        </a:p>
      </dgm:t>
    </dgm:pt>
    <dgm:pt modelId="{3857F83B-03D9-4339-95F0-4E4B0C0DA58F}">
      <dgm:prSet/>
      <dgm:spPr/>
      <dgm:t>
        <a:bodyPr/>
        <a:lstStyle/>
        <a:p>
          <a:r>
            <a:rPr lang="en-GB" dirty="0"/>
            <a:t>Let’s look.</a:t>
          </a:r>
          <a:endParaRPr lang="en-US" dirty="0"/>
        </a:p>
      </dgm:t>
    </dgm:pt>
    <dgm:pt modelId="{B1F17704-80E6-4032-B4B8-1A23AF896761}" type="parTrans" cxnId="{F3CAD2A5-75EF-4748-BD3A-D4834F17C27C}">
      <dgm:prSet/>
      <dgm:spPr/>
      <dgm:t>
        <a:bodyPr/>
        <a:lstStyle/>
        <a:p>
          <a:endParaRPr lang="en-US"/>
        </a:p>
      </dgm:t>
    </dgm:pt>
    <dgm:pt modelId="{A70AB17C-CE33-4676-9A9A-48C2136C4B5B}" type="sibTrans" cxnId="{F3CAD2A5-75EF-4748-BD3A-D4834F17C27C}">
      <dgm:prSet/>
      <dgm:spPr/>
      <dgm:t>
        <a:bodyPr/>
        <a:lstStyle/>
        <a:p>
          <a:endParaRPr lang="en-US"/>
        </a:p>
      </dgm:t>
    </dgm:pt>
    <dgm:pt modelId="{84AB1C0E-8A38-4FDB-A8A7-831931E16354}" type="pres">
      <dgm:prSet presAssocID="{B1F268D2-8EC1-43CD-86CE-505972A7130B}" presName="linear" presStyleCnt="0">
        <dgm:presLayoutVars>
          <dgm:animLvl val="lvl"/>
          <dgm:resizeHandles val="exact"/>
        </dgm:presLayoutVars>
      </dgm:prSet>
      <dgm:spPr/>
    </dgm:pt>
    <dgm:pt modelId="{9410F043-38DE-400E-8BE8-12CC1FE59B16}" type="pres">
      <dgm:prSet presAssocID="{C31BFF11-C2E2-476B-A0B1-EADCB4892C5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206C43C-4D3A-41F4-BC7E-E7448B9BF879}" type="pres">
      <dgm:prSet presAssocID="{3C9B4669-8E4D-47B2-A218-A18EB3840FFD}" presName="spacer" presStyleCnt="0"/>
      <dgm:spPr/>
    </dgm:pt>
    <dgm:pt modelId="{2968EE6F-AD6C-4B09-A1FD-A4339D656560}" type="pres">
      <dgm:prSet presAssocID="{3857F83B-03D9-4339-95F0-4E4B0C0DA58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A6AF013-4236-40D4-88A6-85E75DF637D3}" srcId="{B1F268D2-8EC1-43CD-86CE-505972A7130B}" destId="{C31BFF11-C2E2-476B-A0B1-EADCB4892C50}" srcOrd="0" destOrd="0" parTransId="{B66FC5F4-6CC4-49D1-8188-ABC2114287DD}" sibTransId="{3C9B4669-8E4D-47B2-A218-A18EB3840FFD}"/>
    <dgm:cxn modelId="{2289027D-6C32-4D9B-B4AA-0998BC2F1B72}" type="presOf" srcId="{C31BFF11-C2E2-476B-A0B1-EADCB4892C50}" destId="{9410F043-38DE-400E-8BE8-12CC1FE59B16}" srcOrd="0" destOrd="0" presId="urn:microsoft.com/office/officeart/2005/8/layout/vList2"/>
    <dgm:cxn modelId="{63A8D19B-672B-4B83-84E7-DB0C8873535B}" type="presOf" srcId="{B1F268D2-8EC1-43CD-86CE-505972A7130B}" destId="{84AB1C0E-8A38-4FDB-A8A7-831931E16354}" srcOrd="0" destOrd="0" presId="urn:microsoft.com/office/officeart/2005/8/layout/vList2"/>
    <dgm:cxn modelId="{F3CAD2A5-75EF-4748-BD3A-D4834F17C27C}" srcId="{B1F268D2-8EC1-43CD-86CE-505972A7130B}" destId="{3857F83B-03D9-4339-95F0-4E4B0C0DA58F}" srcOrd="1" destOrd="0" parTransId="{B1F17704-80E6-4032-B4B8-1A23AF896761}" sibTransId="{A70AB17C-CE33-4676-9A9A-48C2136C4B5B}"/>
    <dgm:cxn modelId="{4A2F27D2-963B-490B-A2D5-A833A3C8E4D5}" type="presOf" srcId="{3857F83B-03D9-4339-95F0-4E4B0C0DA58F}" destId="{2968EE6F-AD6C-4B09-A1FD-A4339D656560}" srcOrd="0" destOrd="0" presId="urn:microsoft.com/office/officeart/2005/8/layout/vList2"/>
    <dgm:cxn modelId="{BECCD09D-EBAC-4E32-B074-59385FEDD1B3}" type="presParOf" srcId="{84AB1C0E-8A38-4FDB-A8A7-831931E16354}" destId="{9410F043-38DE-400E-8BE8-12CC1FE59B16}" srcOrd="0" destOrd="0" presId="urn:microsoft.com/office/officeart/2005/8/layout/vList2"/>
    <dgm:cxn modelId="{841B6AED-8732-4B24-9895-8C9AFF707646}" type="presParOf" srcId="{84AB1C0E-8A38-4FDB-A8A7-831931E16354}" destId="{B206C43C-4D3A-41F4-BC7E-E7448B9BF879}" srcOrd="1" destOrd="0" presId="urn:microsoft.com/office/officeart/2005/8/layout/vList2"/>
    <dgm:cxn modelId="{06967734-89DE-4BD0-A105-96E56245917E}" type="presParOf" srcId="{84AB1C0E-8A38-4FDB-A8A7-831931E16354}" destId="{2968EE6F-AD6C-4B09-A1FD-A4339D65656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A53C8FA-16CC-4116-B737-A3AAD3FF796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2AECC6-879F-404E-9996-27C7028AD0E8}">
      <dgm:prSet/>
      <dgm:spPr/>
      <dgm:t>
        <a:bodyPr/>
        <a:lstStyle/>
        <a:p>
          <a:r>
            <a:rPr lang="en-GB"/>
            <a:t>Introduce in June 2022. </a:t>
          </a:r>
          <a:endParaRPr lang="en-US"/>
        </a:p>
      </dgm:t>
    </dgm:pt>
    <dgm:pt modelId="{903EB14C-92CE-474A-B4A1-F4C4F5195BB7}" type="parTrans" cxnId="{A3D1DCBC-2AA5-4235-A017-8108F0CA3BB0}">
      <dgm:prSet/>
      <dgm:spPr/>
      <dgm:t>
        <a:bodyPr/>
        <a:lstStyle/>
        <a:p>
          <a:endParaRPr lang="en-US"/>
        </a:p>
      </dgm:t>
    </dgm:pt>
    <dgm:pt modelId="{76C8E8F3-76BD-4768-8749-2811B8F5F0F9}" type="sibTrans" cxnId="{A3D1DCBC-2AA5-4235-A017-8108F0CA3BB0}">
      <dgm:prSet/>
      <dgm:spPr/>
      <dgm:t>
        <a:bodyPr/>
        <a:lstStyle/>
        <a:p>
          <a:endParaRPr lang="en-US"/>
        </a:p>
      </dgm:t>
    </dgm:pt>
    <dgm:pt modelId="{4732561F-1D93-4AF1-9F69-3AEAC7F5F63B}">
      <dgm:prSet/>
      <dgm:spPr/>
      <dgm:t>
        <a:bodyPr/>
        <a:lstStyle/>
        <a:p>
          <a:r>
            <a:rPr lang="en-GB"/>
            <a:t>Currently paused in its second reading.</a:t>
          </a:r>
          <a:endParaRPr lang="en-US"/>
        </a:p>
      </dgm:t>
    </dgm:pt>
    <dgm:pt modelId="{11C43ED9-AF99-43F5-85DE-1FC9ED69991F}" type="parTrans" cxnId="{4BA7998D-2D76-451A-808E-98C7ECAAD16C}">
      <dgm:prSet/>
      <dgm:spPr/>
      <dgm:t>
        <a:bodyPr/>
        <a:lstStyle/>
        <a:p>
          <a:endParaRPr lang="en-US"/>
        </a:p>
      </dgm:t>
    </dgm:pt>
    <dgm:pt modelId="{DFF35A65-0A47-430D-B48A-1E5DEC9E120F}" type="sibTrans" cxnId="{4BA7998D-2D76-451A-808E-98C7ECAAD16C}">
      <dgm:prSet/>
      <dgm:spPr/>
      <dgm:t>
        <a:bodyPr/>
        <a:lstStyle/>
        <a:p>
          <a:endParaRPr lang="en-US"/>
        </a:p>
      </dgm:t>
    </dgm:pt>
    <dgm:pt modelId="{1559F72B-D122-4DC2-8CBB-DD272C3D3E7F}">
      <dgm:prSet/>
      <dgm:spPr/>
      <dgm:t>
        <a:bodyPr/>
        <a:lstStyle/>
        <a:p>
          <a:r>
            <a:rPr lang="en-GB"/>
            <a:t>Why? </a:t>
          </a:r>
          <a:endParaRPr lang="en-US"/>
        </a:p>
      </dgm:t>
    </dgm:pt>
    <dgm:pt modelId="{4CE72286-2F94-4076-8C7D-5A49C8C8263A}" type="parTrans" cxnId="{8EFC82B2-625C-4B20-8E55-3ED8E634C94C}">
      <dgm:prSet/>
      <dgm:spPr/>
      <dgm:t>
        <a:bodyPr/>
        <a:lstStyle/>
        <a:p>
          <a:endParaRPr lang="en-US"/>
        </a:p>
      </dgm:t>
    </dgm:pt>
    <dgm:pt modelId="{925D77AC-B013-4939-BD26-9E18FA3BAD09}" type="sibTrans" cxnId="{8EFC82B2-625C-4B20-8E55-3ED8E634C94C}">
      <dgm:prSet/>
      <dgm:spPr/>
      <dgm:t>
        <a:bodyPr/>
        <a:lstStyle/>
        <a:p>
          <a:endParaRPr lang="en-US"/>
        </a:p>
      </dgm:t>
    </dgm:pt>
    <dgm:pt modelId="{1674A6D3-049C-418E-A6D1-1A1944DD2659}">
      <dgm:prSet/>
      <dgm:spPr/>
      <dgm:t>
        <a:bodyPr/>
        <a:lstStyle/>
        <a:p>
          <a:r>
            <a:rPr lang="en-GB"/>
            <a:t>Reform the way human rights work in the United Kingdom. </a:t>
          </a:r>
          <a:endParaRPr lang="en-US"/>
        </a:p>
      </dgm:t>
    </dgm:pt>
    <dgm:pt modelId="{1B12625F-2D41-4D15-927A-D80809407FC2}" type="parTrans" cxnId="{B60171A5-890D-4C3F-A1F9-F9953FCB0C3B}">
      <dgm:prSet/>
      <dgm:spPr/>
      <dgm:t>
        <a:bodyPr/>
        <a:lstStyle/>
        <a:p>
          <a:endParaRPr lang="en-US"/>
        </a:p>
      </dgm:t>
    </dgm:pt>
    <dgm:pt modelId="{39EF8207-8BAA-40F5-9D2E-594CEF5444E2}" type="sibTrans" cxnId="{B60171A5-890D-4C3F-A1F9-F9953FCB0C3B}">
      <dgm:prSet/>
      <dgm:spPr/>
      <dgm:t>
        <a:bodyPr/>
        <a:lstStyle/>
        <a:p>
          <a:endParaRPr lang="en-US"/>
        </a:p>
      </dgm:t>
    </dgm:pt>
    <dgm:pt modelId="{01AA5ACF-3ED7-4F93-8588-2E45D6739365}" type="pres">
      <dgm:prSet presAssocID="{EA53C8FA-16CC-4116-B737-A3AAD3FF7962}" presName="linear" presStyleCnt="0">
        <dgm:presLayoutVars>
          <dgm:animLvl val="lvl"/>
          <dgm:resizeHandles val="exact"/>
        </dgm:presLayoutVars>
      </dgm:prSet>
      <dgm:spPr/>
    </dgm:pt>
    <dgm:pt modelId="{3DB43A2B-1A65-41CB-AF07-3AAF154D0751}" type="pres">
      <dgm:prSet presAssocID="{C82AECC6-879F-404E-9996-27C7028AD0E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36FE1EC-8E56-42FD-A781-089609407AA0}" type="pres">
      <dgm:prSet presAssocID="{76C8E8F3-76BD-4768-8749-2811B8F5F0F9}" presName="spacer" presStyleCnt="0"/>
      <dgm:spPr/>
    </dgm:pt>
    <dgm:pt modelId="{9FC2D8D1-FC88-4E4E-9E41-8B72901AC2BD}" type="pres">
      <dgm:prSet presAssocID="{4732561F-1D93-4AF1-9F69-3AEAC7F5F63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D7A74D-F2E0-4121-8FCB-0AD38E1662C0}" type="pres">
      <dgm:prSet presAssocID="{DFF35A65-0A47-430D-B48A-1E5DEC9E120F}" presName="spacer" presStyleCnt="0"/>
      <dgm:spPr/>
    </dgm:pt>
    <dgm:pt modelId="{BE4A4B35-2FC1-4F9D-92C9-E7FF6DDEBDFF}" type="pres">
      <dgm:prSet presAssocID="{1559F72B-D122-4DC2-8CBB-DD272C3D3E7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82A9802-C382-4C04-B74B-B5EE27227289}" type="pres">
      <dgm:prSet presAssocID="{925D77AC-B013-4939-BD26-9E18FA3BAD09}" presName="spacer" presStyleCnt="0"/>
      <dgm:spPr/>
    </dgm:pt>
    <dgm:pt modelId="{659B32B4-FD4E-4751-97C5-F807F1CBEE2D}" type="pres">
      <dgm:prSet presAssocID="{1674A6D3-049C-418E-A6D1-1A1944DD265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8543A2C-153C-4F0D-B0EE-43192C567D53}" type="presOf" srcId="{1674A6D3-049C-418E-A6D1-1A1944DD2659}" destId="{659B32B4-FD4E-4751-97C5-F807F1CBEE2D}" srcOrd="0" destOrd="0" presId="urn:microsoft.com/office/officeart/2005/8/layout/vList2"/>
    <dgm:cxn modelId="{AC2A3D3E-0CD3-4DCB-97A7-1F35FE74815F}" type="presOf" srcId="{EA53C8FA-16CC-4116-B737-A3AAD3FF7962}" destId="{01AA5ACF-3ED7-4F93-8588-2E45D6739365}" srcOrd="0" destOrd="0" presId="urn:microsoft.com/office/officeart/2005/8/layout/vList2"/>
    <dgm:cxn modelId="{21E70366-507F-4AFC-AD0C-0A182068DB19}" type="presOf" srcId="{4732561F-1D93-4AF1-9F69-3AEAC7F5F63B}" destId="{9FC2D8D1-FC88-4E4E-9E41-8B72901AC2BD}" srcOrd="0" destOrd="0" presId="urn:microsoft.com/office/officeart/2005/8/layout/vList2"/>
    <dgm:cxn modelId="{4BA7998D-2D76-451A-808E-98C7ECAAD16C}" srcId="{EA53C8FA-16CC-4116-B737-A3AAD3FF7962}" destId="{4732561F-1D93-4AF1-9F69-3AEAC7F5F63B}" srcOrd="1" destOrd="0" parTransId="{11C43ED9-AF99-43F5-85DE-1FC9ED69991F}" sibTransId="{DFF35A65-0A47-430D-B48A-1E5DEC9E120F}"/>
    <dgm:cxn modelId="{0154629E-CF1E-4C3F-9F2C-D7940D0D7A7D}" type="presOf" srcId="{C82AECC6-879F-404E-9996-27C7028AD0E8}" destId="{3DB43A2B-1A65-41CB-AF07-3AAF154D0751}" srcOrd="0" destOrd="0" presId="urn:microsoft.com/office/officeart/2005/8/layout/vList2"/>
    <dgm:cxn modelId="{B60171A5-890D-4C3F-A1F9-F9953FCB0C3B}" srcId="{EA53C8FA-16CC-4116-B737-A3AAD3FF7962}" destId="{1674A6D3-049C-418E-A6D1-1A1944DD2659}" srcOrd="3" destOrd="0" parTransId="{1B12625F-2D41-4D15-927A-D80809407FC2}" sibTransId="{39EF8207-8BAA-40F5-9D2E-594CEF5444E2}"/>
    <dgm:cxn modelId="{8EFC82B2-625C-4B20-8E55-3ED8E634C94C}" srcId="{EA53C8FA-16CC-4116-B737-A3AAD3FF7962}" destId="{1559F72B-D122-4DC2-8CBB-DD272C3D3E7F}" srcOrd="2" destOrd="0" parTransId="{4CE72286-2F94-4076-8C7D-5A49C8C8263A}" sibTransId="{925D77AC-B013-4939-BD26-9E18FA3BAD09}"/>
    <dgm:cxn modelId="{A3D1DCBC-2AA5-4235-A017-8108F0CA3BB0}" srcId="{EA53C8FA-16CC-4116-B737-A3AAD3FF7962}" destId="{C82AECC6-879F-404E-9996-27C7028AD0E8}" srcOrd="0" destOrd="0" parTransId="{903EB14C-92CE-474A-B4A1-F4C4F5195BB7}" sibTransId="{76C8E8F3-76BD-4768-8749-2811B8F5F0F9}"/>
    <dgm:cxn modelId="{A55BF1FF-EF9E-4877-B587-82BD79549E2C}" type="presOf" srcId="{1559F72B-D122-4DC2-8CBB-DD272C3D3E7F}" destId="{BE4A4B35-2FC1-4F9D-92C9-E7FF6DDEBDFF}" srcOrd="0" destOrd="0" presId="urn:microsoft.com/office/officeart/2005/8/layout/vList2"/>
    <dgm:cxn modelId="{DE1B77EC-79C2-4B73-A1D7-2343032A055F}" type="presParOf" srcId="{01AA5ACF-3ED7-4F93-8588-2E45D6739365}" destId="{3DB43A2B-1A65-41CB-AF07-3AAF154D0751}" srcOrd="0" destOrd="0" presId="urn:microsoft.com/office/officeart/2005/8/layout/vList2"/>
    <dgm:cxn modelId="{1D81703C-3D76-4F10-B250-AFF80FD35BEF}" type="presParOf" srcId="{01AA5ACF-3ED7-4F93-8588-2E45D6739365}" destId="{736FE1EC-8E56-42FD-A781-089609407AA0}" srcOrd="1" destOrd="0" presId="urn:microsoft.com/office/officeart/2005/8/layout/vList2"/>
    <dgm:cxn modelId="{F9FB9DDB-5B9C-4E4B-9039-50DEDECE501C}" type="presParOf" srcId="{01AA5ACF-3ED7-4F93-8588-2E45D6739365}" destId="{9FC2D8D1-FC88-4E4E-9E41-8B72901AC2BD}" srcOrd="2" destOrd="0" presId="urn:microsoft.com/office/officeart/2005/8/layout/vList2"/>
    <dgm:cxn modelId="{268BEF8C-F74F-40C0-A85D-61575188A554}" type="presParOf" srcId="{01AA5ACF-3ED7-4F93-8588-2E45D6739365}" destId="{3ED7A74D-F2E0-4121-8FCB-0AD38E1662C0}" srcOrd="3" destOrd="0" presId="urn:microsoft.com/office/officeart/2005/8/layout/vList2"/>
    <dgm:cxn modelId="{0E195AE2-240A-47BC-B5A3-45F0C630CD3C}" type="presParOf" srcId="{01AA5ACF-3ED7-4F93-8588-2E45D6739365}" destId="{BE4A4B35-2FC1-4F9D-92C9-E7FF6DDEBDFF}" srcOrd="4" destOrd="0" presId="urn:microsoft.com/office/officeart/2005/8/layout/vList2"/>
    <dgm:cxn modelId="{E32E9BC8-512C-4157-BDD2-2CFA7F6FF5BD}" type="presParOf" srcId="{01AA5ACF-3ED7-4F93-8588-2E45D6739365}" destId="{082A9802-C382-4C04-B74B-B5EE27227289}" srcOrd="5" destOrd="0" presId="urn:microsoft.com/office/officeart/2005/8/layout/vList2"/>
    <dgm:cxn modelId="{D06497B8-6FA6-488B-810B-4221B1F1D9D4}" type="presParOf" srcId="{01AA5ACF-3ED7-4F93-8588-2E45D6739365}" destId="{659B32B4-FD4E-4751-97C5-F807F1CBEE2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C793263-C61E-48F7-991B-A6C810A4CB9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75D709D-2F7A-40FA-AF94-8C8DFCBC0908}">
      <dgm:prSet/>
      <dgm:spPr/>
      <dgm:t>
        <a:bodyPr/>
        <a:lstStyle/>
        <a:p>
          <a:r>
            <a:rPr lang="en-GB"/>
            <a:t>Case law – include the name in the text. </a:t>
          </a:r>
          <a:endParaRPr lang="en-US"/>
        </a:p>
      </dgm:t>
    </dgm:pt>
    <dgm:pt modelId="{BF200669-9F6E-4F3D-B464-D7F498356A27}" type="parTrans" cxnId="{1FC75BCC-18F9-427B-8B37-85CFE30DEFB7}">
      <dgm:prSet/>
      <dgm:spPr/>
      <dgm:t>
        <a:bodyPr/>
        <a:lstStyle/>
        <a:p>
          <a:endParaRPr lang="en-US"/>
        </a:p>
      </dgm:t>
    </dgm:pt>
    <dgm:pt modelId="{AE37F3E5-41D1-43E3-A918-32C4E36B9486}" type="sibTrans" cxnId="{1FC75BCC-18F9-427B-8B37-85CFE30DEFB7}">
      <dgm:prSet/>
      <dgm:spPr/>
      <dgm:t>
        <a:bodyPr/>
        <a:lstStyle/>
        <a:p>
          <a:endParaRPr lang="en-US"/>
        </a:p>
      </dgm:t>
    </dgm:pt>
    <dgm:pt modelId="{CD26C013-FC90-4E83-BF06-DE31B42E8926}">
      <dgm:prSet/>
      <dgm:spPr/>
      <dgm:t>
        <a:bodyPr/>
        <a:lstStyle/>
        <a:p>
          <a:r>
            <a:rPr lang="en-GB"/>
            <a:t>But the citation within the reference list. </a:t>
          </a:r>
          <a:endParaRPr lang="en-US"/>
        </a:p>
      </dgm:t>
    </dgm:pt>
    <dgm:pt modelId="{B0ECC21D-FA31-4498-9616-DC739A4D16FC}" type="parTrans" cxnId="{F185E581-EA30-46E6-9941-C243D8EB5454}">
      <dgm:prSet/>
      <dgm:spPr/>
      <dgm:t>
        <a:bodyPr/>
        <a:lstStyle/>
        <a:p>
          <a:endParaRPr lang="en-US"/>
        </a:p>
      </dgm:t>
    </dgm:pt>
    <dgm:pt modelId="{7ECB8E53-3509-4F83-AA66-7CFC6FF32575}" type="sibTrans" cxnId="{F185E581-EA30-46E6-9941-C243D8EB5454}">
      <dgm:prSet/>
      <dgm:spPr/>
      <dgm:t>
        <a:bodyPr/>
        <a:lstStyle/>
        <a:p>
          <a:endParaRPr lang="en-US"/>
        </a:p>
      </dgm:t>
    </dgm:pt>
    <dgm:pt modelId="{067AC1B6-0B6A-4051-AB97-5ADB408D8987}">
      <dgm:prSet/>
      <dgm:spPr/>
      <dgm:t>
        <a:bodyPr/>
        <a:lstStyle/>
        <a:p>
          <a:r>
            <a:rPr lang="en-GB"/>
            <a:t>One line regarding the facts. </a:t>
          </a:r>
          <a:endParaRPr lang="en-US"/>
        </a:p>
      </dgm:t>
    </dgm:pt>
    <dgm:pt modelId="{355182C3-745A-44E7-A0A6-2DC0F39CC4C8}" type="parTrans" cxnId="{F42CBCEA-A18F-4DF2-87B5-49F4435FBC8B}">
      <dgm:prSet/>
      <dgm:spPr/>
      <dgm:t>
        <a:bodyPr/>
        <a:lstStyle/>
        <a:p>
          <a:endParaRPr lang="en-US"/>
        </a:p>
      </dgm:t>
    </dgm:pt>
    <dgm:pt modelId="{8B4E5442-0EFC-4428-9D28-DF95D95ED967}" type="sibTrans" cxnId="{F42CBCEA-A18F-4DF2-87B5-49F4435FBC8B}">
      <dgm:prSet/>
      <dgm:spPr/>
      <dgm:t>
        <a:bodyPr/>
        <a:lstStyle/>
        <a:p>
          <a:endParaRPr lang="en-US"/>
        </a:p>
      </dgm:t>
    </dgm:pt>
    <dgm:pt modelId="{12F5E8DD-B111-4200-9570-FE7E79AFA457}">
      <dgm:prSet/>
      <dgm:spPr/>
      <dgm:t>
        <a:bodyPr/>
        <a:lstStyle/>
        <a:p>
          <a:r>
            <a:rPr lang="en-GB"/>
            <a:t>One line regarding the importance of the case. </a:t>
          </a:r>
          <a:endParaRPr lang="en-US"/>
        </a:p>
      </dgm:t>
    </dgm:pt>
    <dgm:pt modelId="{292EDF1A-FC0F-42BE-BEF9-59F4E16337C8}" type="parTrans" cxnId="{F3D91860-0B87-4B69-A7F8-F6F89D1D200F}">
      <dgm:prSet/>
      <dgm:spPr/>
      <dgm:t>
        <a:bodyPr/>
        <a:lstStyle/>
        <a:p>
          <a:endParaRPr lang="en-US"/>
        </a:p>
      </dgm:t>
    </dgm:pt>
    <dgm:pt modelId="{C115CE35-9F2D-4345-B665-707472C3A425}" type="sibTrans" cxnId="{F3D91860-0B87-4B69-A7F8-F6F89D1D200F}">
      <dgm:prSet/>
      <dgm:spPr/>
      <dgm:t>
        <a:bodyPr/>
        <a:lstStyle/>
        <a:p>
          <a:endParaRPr lang="en-US"/>
        </a:p>
      </dgm:t>
    </dgm:pt>
    <dgm:pt modelId="{78805421-172E-4114-B5CA-514667CCBB8B}" type="pres">
      <dgm:prSet presAssocID="{5C793263-C61E-48F7-991B-A6C810A4CB9E}" presName="root" presStyleCnt="0">
        <dgm:presLayoutVars>
          <dgm:dir/>
          <dgm:resizeHandles val="exact"/>
        </dgm:presLayoutVars>
      </dgm:prSet>
      <dgm:spPr/>
    </dgm:pt>
    <dgm:pt modelId="{65233B03-B5FF-41D2-A39E-F8E6E9E28243}" type="pres">
      <dgm:prSet presAssocID="{875D709D-2F7A-40FA-AF94-8C8DFCBC0908}" presName="compNode" presStyleCnt="0"/>
      <dgm:spPr/>
    </dgm:pt>
    <dgm:pt modelId="{91A3D759-6867-4AC0-9C33-C72F9E481580}" type="pres">
      <dgm:prSet presAssocID="{875D709D-2F7A-40FA-AF94-8C8DFCBC0908}" presName="bgRect" presStyleLbl="bgShp" presStyleIdx="0" presStyleCnt="4"/>
      <dgm:spPr/>
    </dgm:pt>
    <dgm:pt modelId="{0A0A3C6F-C907-4845-AE69-AEB33A5DE5CC}" type="pres">
      <dgm:prSet presAssocID="{875D709D-2F7A-40FA-AF94-8C8DFCBC09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4D052ADF-E919-4A8C-92B7-28BD644C915B}" type="pres">
      <dgm:prSet presAssocID="{875D709D-2F7A-40FA-AF94-8C8DFCBC0908}" presName="spaceRect" presStyleCnt="0"/>
      <dgm:spPr/>
    </dgm:pt>
    <dgm:pt modelId="{C55A343C-E95E-4238-88F3-CFE33ED49850}" type="pres">
      <dgm:prSet presAssocID="{875D709D-2F7A-40FA-AF94-8C8DFCBC0908}" presName="parTx" presStyleLbl="revTx" presStyleIdx="0" presStyleCnt="4">
        <dgm:presLayoutVars>
          <dgm:chMax val="0"/>
          <dgm:chPref val="0"/>
        </dgm:presLayoutVars>
      </dgm:prSet>
      <dgm:spPr/>
    </dgm:pt>
    <dgm:pt modelId="{D226F1C4-05F3-45A7-B4EF-76A96D13A826}" type="pres">
      <dgm:prSet presAssocID="{AE37F3E5-41D1-43E3-A918-32C4E36B9486}" presName="sibTrans" presStyleCnt="0"/>
      <dgm:spPr/>
    </dgm:pt>
    <dgm:pt modelId="{C8043D54-FDBA-4267-B1C1-75C88BC6F61F}" type="pres">
      <dgm:prSet presAssocID="{CD26C013-FC90-4E83-BF06-DE31B42E8926}" presName="compNode" presStyleCnt="0"/>
      <dgm:spPr/>
    </dgm:pt>
    <dgm:pt modelId="{DC1EE3F6-38B7-47B7-A266-AEE46E08DF5E}" type="pres">
      <dgm:prSet presAssocID="{CD26C013-FC90-4E83-BF06-DE31B42E8926}" presName="bgRect" presStyleLbl="bgShp" presStyleIdx="1" presStyleCnt="4"/>
      <dgm:spPr/>
    </dgm:pt>
    <dgm:pt modelId="{64F495F9-6C1A-451F-901E-0261859012D1}" type="pres">
      <dgm:prSet presAssocID="{CD26C013-FC90-4E83-BF06-DE31B42E892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CC0F100C-11CF-4317-A3EC-C0B5F5F3800B}" type="pres">
      <dgm:prSet presAssocID="{CD26C013-FC90-4E83-BF06-DE31B42E8926}" presName="spaceRect" presStyleCnt="0"/>
      <dgm:spPr/>
    </dgm:pt>
    <dgm:pt modelId="{C61F14C8-202B-4AD5-B8D5-55BA522713F3}" type="pres">
      <dgm:prSet presAssocID="{CD26C013-FC90-4E83-BF06-DE31B42E8926}" presName="parTx" presStyleLbl="revTx" presStyleIdx="1" presStyleCnt="4">
        <dgm:presLayoutVars>
          <dgm:chMax val="0"/>
          <dgm:chPref val="0"/>
        </dgm:presLayoutVars>
      </dgm:prSet>
      <dgm:spPr/>
    </dgm:pt>
    <dgm:pt modelId="{36AF2AE3-558E-4F91-8C2D-920EB73CF32D}" type="pres">
      <dgm:prSet presAssocID="{7ECB8E53-3509-4F83-AA66-7CFC6FF32575}" presName="sibTrans" presStyleCnt="0"/>
      <dgm:spPr/>
    </dgm:pt>
    <dgm:pt modelId="{AB22C26E-B48F-494B-9195-721DC6D4CD97}" type="pres">
      <dgm:prSet presAssocID="{067AC1B6-0B6A-4051-AB97-5ADB408D8987}" presName="compNode" presStyleCnt="0"/>
      <dgm:spPr/>
    </dgm:pt>
    <dgm:pt modelId="{74040DFA-AFAF-4877-B2CD-C8B3FE14917B}" type="pres">
      <dgm:prSet presAssocID="{067AC1B6-0B6A-4051-AB97-5ADB408D8987}" presName="bgRect" presStyleLbl="bgShp" presStyleIdx="2" presStyleCnt="4"/>
      <dgm:spPr/>
    </dgm:pt>
    <dgm:pt modelId="{B4B4CD79-4BCA-4D41-86B5-A286C5D5972D}" type="pres">
      <dgm:prSet presAssocID="{067AC1B6-0B6A-4051-AB97-5ADB408D898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09824BA-2EAE-48F3-B785-FC93FFE5A279}" type="pres">
      <dgm:prSet presAssocID="{067AC1B6-0B6A-4051-AB97-5ADB408D8987}" presName="spaceRect" presStyleCnt="0"/>
      <dgm:spPr/>
    </dgm:pt>
    <dgm:pt modelId="{205D50AB-0E45-4CF7-AC1F-17D598E59B40}" type="pres">
      <dgm:prSet presAssocID="{067AC1B6-0B6A-4051-AB97-5ADB408D8987}" presName="parTx" presStyleLbl="revTx" presStyleIdx="2" presStyleCnt="4">
        <dgm:presLayoutVars>
          <dgm:chMax val="0"/>
          <dgm:chPref val="0"/>
        </dgm:presLayoutVars>
      </dgm:prSet>
      <dgm:spPr/>
    </dgm:pt>
    <dgm:pt modelId="{C0E371D6-99DA-4D7A-B9A0-F638DB28DF2E}" type="pres">
      <dgm:prSet presAssocID="{8B4E5442-0EFC-4428-9D28-DF95D95ED967}" presName="sibTrans" presStyleCnt="0"/>
      <dgm:spPr/>
    </dgm:pt>
    <dgm:pt modelId="{FA7852B5-82F0-48AB-96F2-8B367A70D209}" type="pres">
      <dgm:prSet presAssocID="{12F5E8DD-B111-4200-9570-FE7E79AFA457}" presName="compNode" presStyleCnt="0"/>
      <dgm:spPr/>
    </dgm:pt>
    <dgm:pt modelId="{7F70D349-8F2C-44D0-AAAA-DF589C580F8E}" type="pres">
      <dgm:prSet presAssocID="{12F5E8DD-B111-4200-9570-FE7E79AFA457}" presName="bgRect" presStyleLbl="bgShp" presStyleIdx="3" presStyleCnt="4"/>
      <dgm:spPr/>
    </dgm:pt>
    <dgm:pt modelId="{7310A36A-4333-49F3-920B-5E1ADE806590}" type="pres">
      <dgm:prSet presAssocID="{12F5E8DD-B111-4200-9570-FE7E79AFA45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CD2E469-52FB-4E88-8E2A-1BB79603846C}" type="pres">
      <dgm:prSet presAssocID="{12F5E8DD-B111-4200-9570-FE7E79AFA457}" presName="spaceRect" presStyleCnt="0"/>
      <dgm:spPr/>
    </dgm:pt>
    <dgm:pt modelId="{AB59532B-52DE-4E9B-87D7-D359B62C1910}" type="pres">
      <dgm:prSet presAssocID="{12F5E8DD-B111-4200-9570-FE7E79AFA45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DF3440A-FAAF-4FC2-9B9E-0951BB4D48FD}" type="presOf" srcId="{067AC1B6-0B6A-4051-AB97-5ADB408D8987}" destId="{205D50AB-0E45-4CF7-AC1F-17D598E59B40}" srcOrd="0" destOrd="0" presId="urn:microsoft.com/office/officeart/2018/2/layout/IconVerticalSolidList"/>
    <dgm:cxn modelId="{0452BF16-CDE3-4553-A25E-8458FFB0C0A3}" type="presOf" srcId="{CD26C013-FC90-4E83-BF06-DE31B42E8926}" destId="{C61F14C8-202B-4AD5-B8D5-55BA522713F3}" srcOrd="0" destOrd="0" presId="urn:microsoft.com/office/officeart/2018/2/layout/IconVerticalSolidList"/>
    <dgm:cxn modelId="{4677CE2F-6787-4DE6-B29B-E469FC865663}" type="presOf" srcId="{12F5E8DD-B111-4200-9570-FE7E79AFA457}" destId="{AB59532B-52DE-4E9B-87D7-D359B62C1910}" srcOrd="0" destOrd="0" presId="urn:microsoft.com/office/officeart/2018/2/layout/IconVerticalSolidList"/>
    <dgm:cxn modelId="{F3D91860-0B87-4B69-A7F8-F6F89D1D200F}" srcId="{5C793263-C61E-48F7-991B-A6C810A4CB9E}" destId="{12F5E8DD-B111-4200-9570-FE7E79AFA457}" srcOrd="3" destOrd="0" parTransId="{292EDF1A-FC0F-42BE-BEF9-59F4E16337C8}" sibTransId="{C115CE35-9F2D-4345-B665-707472C3A425}"/>
    <dgm:cxn modelId="{BDD2BA43-C511-46BD-AAB6-687D37EDC005}" type="presOf" srcId="{5C793263-C61E-48F7-991B-A6C810A4CB9E}" destId="{78805421-172E-4114-B5CA-514667CCBB8B}" srcOrd="0" destOrd="0" presId="urn:microsoft.com/office/officeart/2018/2/layout/IconVerticalSolidList"/>
    <dgm:cxn modelId="{F185E581-EA30-46E6-9941-C243D8EB5454}" srcId="{5C793263-C61E-48F7-991B-A6C810A4CB9E}" destId="{CD26C013-FC90-4E83-BF06-DE31B42E8926}" srcOrd="1" destOrd="0" parTransId="{B0ECC21D-FA31-4498-9616-DC739A4D16FC}" sibTransId="{7ECB8E53-3509-4F83-AA66-7CFC6FF32575}"/>
    <dgm:cxn modelId="{1FC75BCC-18F9-427B-8B37-85CFE30DEFB7}" srcId="{5C793263-C61E-48F7-991B-A6C810A4CB9E}" destId="{875D709D-2F7A-40FA-AF94-8C8DFCBC0908}" srcOrd="0" destOrd="0" parTransId="{BF200669-9F6E-4F3D-B464-D7F498356A27}" sibTransId="{AE37F3E5-41D1-43E3-A918-32C4E36B9486}"/>
    <dgm:cxn modelId="{F42CBCEA-A18F-4DF2-87B5-49F4435FBC8B}" srcId="{5C793263-C61E-48F7-991B-A6C810A4CB9E}" destId="{067AC1B6-0B6A-4051-AB97-5ADB408D8987}" srcOrd="2" destOrd="0" parTransId="{355182C3-745A-44E7-A0A6-2DC0F39CC4C8}" sibTransId="{8B4E5442-0EFC-4428-9D28-DF95D95ED967}"/>
    <dgm:cxn modelId="{A7975BEF-7F3E-4EC5-A4FC-B9F68F38D94F}" type="presOf" srcId="{875D709D-2F7A-40FA-AF94-8C8DFCBC0908}" destId="{C55A343C-E95E-4238-88F3-CFE33ED49850}" srcOrd="0" destOrd="0" presId="urn:microsoft.com/office/officeart/2018/2/layout/IconVerticalSolidList"/>
    <dgm:cxn modelId="{A0579EBC-9505-4EEA-9D92-6EAF44DCB680}" type="presParOf" srcId="{78805421-172E-4114-B5CA-514667CCBB8B}" destId="{65233B03-B5FF-41D2-A39E-F8E6E9E28243}" srcOrd="0" destOrd="0" presId="urn:microsoft.com/office/officeart/2018/2/layout/IconVerticalSolidList"/>
    <dgm:cxn modelId="{90592977-4D77-40AC-91F4-C99DB8AF383C}" type="presParOf" srcId="{65233B03-B5FF-41D2-A39E-F8E6E9E28243}" destId="{91A3D759-6867-4AC0-9C33-C72F9E481580}" srcOrd="0" destOrd="0" presId="urn:microsoft.com/office/officeart/2018/2/layout/IconVerticalSolidList"/>
    <dgm:cxn modelId="{D84D4024-D633-47E7-B65F-EF219401F592}" type="presParOf" srcId="{65233B03-B5FF-41D2-A39E-F8E6E9E28243}" destId="{0A0A3C6F-C907-4845-AE69-AEB33A5DE5CC}" srcOrd="1" destOrd="0" presId="urn:microsoft.com/office/officeart/2018/2/layout/IconVerticalSolidList"/>
    <dgm:cxn modelId="{DA29FC8A-06E3-483C-B20C-4546A411B477}" type="presParOf" srcId="{65233B03-B5FF-41D2-A39E-F8E6E9E28243}" destId="{4D052ADF-E919-4A8C-92B7-28BD644C915B}" srcOrd="2" destOrd="0" presId="urn:microsoft.com/office/officeart/2018/2/layout/IconVerticalSolidList"/>
    <dgm:cxn modelId="{52A47F9D-8457-4742-9956-CA40E9884A4B}" type="presParOf" srcId="{65233B03-B5FF-41D2-A39E-F8E6E9E28243}" destId="{C55A343C-E95E-4238-88F3-CFE33ED49850}" srcOrd="3" destOrd="0" presId="urn:microsoft.com/office/officeart/2018/2/layout/IconVerticalSolidList"/>
    <dgm:cxn modelId="{674D17EB-7D24-45BA-9521-76F55F11E715}" type="presParOf" srcId="{78805421-172E-4114-B5CA-514667CCBB8B}" destId="{D226F1C4-05F3-45A7-B4EF-76A96D13A826}" srcOrd="1" destOrd="0" presId="urn:microsoft.com/office/officeart/2018/2/layout/IconVerticalSolidList"/>
    <dgm:cxn modelId="{6AE60326-A025-4837-A8B1-588792B60295}" type="presParOf" srcId="{78805421-172E-4114-B5CA-514667CCBB8B}" destId="{C8043D54-FDBA-4267-B1C1-75C88BC6F61F}" srcOrd="2" destOrd="0" presId="urn:microsoft.com/office/officeart/2018/2/layout/IconVerticalSolidList"/>
    <dgm:cxn modelId="{A0711050-9E45-4551-99B6-42F3FC49B73B}" type="presParOf" srcId="{C8043D54-FDBA-4267-B1C1-75C88BC6F61F}" destId="{DC1EE3F6-38B7-47B7-A266-AEE46E08DF5E}" srcOrd="0" destOrd="0" presId="urn:microsoft.com/office/officeart/2018/2/layout/IconVerticalSolidList"/>
    <dgm:cxn modelId="{8E74B6A4-9F00-4EDF-9B14-F437049BC292}" type="presParOf" srcId="{C8043D54-FDBA-4267-B1C1-75C88BC6F61F}" destId="{64F495F9-6C1A-451F-901E-0261859012D1}" srcOrd="1" destOrd="0" presId="urn:microsoft.com/office/officeart/2018/2/layout/IconVerticalSolidList"/>
    <dgm:cxn modelId="{C2C56D96-0D87-48F5-BCF6-4D42FCC7142E}" type="presParOf" srcId="{C8043D54-FDBA-4267-B1C1-75C88BC6F61F}" destId="{CC0F100C-11CF-4317-A3EC-C0B5F5F3800B}" srcOrd="2" destOrd="0" presId="urn:microsoft.com/office/officeart/2018/2/layout/IconVerticalSolidList"/>
    <dgm:cxn modelId="{C318D45B-1D23-4F71-84FC-A1D79F9A3499}" type="presParOf" srcId="{C8043D54-FDBA-4267-B1C1-75C88BC6F61F}" destId="{C61F14C8-202B-4AD5-B8D5-55BA522713F3}" srcOrd="3" destOrd="0" presId="urn:microsoft.com/office/officeart/2018/2/layout/IconVerticalSolidList"/>
    <dgm:cxn modelId="{616269BB-4893-434C-860B-A98E2317FCB1}" type="presParOf" srcId="{78805421-172E-4114-B5CA-514667CCBB8B}" destId="{36AF2AE3-558E-4F91-8C2D-920EB73CF32D}" srcOrd="3" destOrd="0" presId="urn:microsoft.com/office/officeart/2018/2/layout/IconVerticalSolidList"/>
    <dgm:cxn modelId="{B70879A0-1673-4AD1-9331-AD579FA40C33}" type="presParOf" srcId="{78805421-172E-4114-B5CA-514667CCBB8B}" destId="{AB22C26E-B48F-494B-9195-721DC6D4CD97}" srcOrd="4" destOrd="0" presId="urn:microsoft.com/office/officeart/2018/2/layout/IconVerticalSolidList"/>
    <dgm:cxn modelId="{EDBC464D-9258-44E1-A610-138EA8DB2001}" type="presParOf" srcId="{AB22C26E-B48F-494B-9195-721DC6D4CD97}" destId="{74040DFA-AFAF-4877-B2CD-C8B3FE14917B}" srcOrd="0" destOrd="0" presId="urn:microsoft.com/office/officeart/2018/2/layout/IconVerticalSolidList"/>
    <dgm:cxn modelId="{8827C1AB-32E1-4E15-8AAA-15B74DB74C70}" type="presParOf" srcId="{AB22C26E-B48F-494B-9195-721DC6D4CD97}" destId="{B4B4CD79-4BCA-4D41-86B5-A286C5D5972D}" srcOrd="1" destOrd="0" presId="urn:microsoft.com/office/officeart/2018/2/layout/IconVerticalSolidList"/>
    <dgm:cxn modelId="{DD6158FA-CF1C-4876-A6F5-42FA8D8E1D66}" type="presParOf" srcId="{AB22C26E-B48F-494B-9195-721DC6D4CD97}" destId="{709824BA-2EAE-48F3-B785-FC93FFE5A279}" srcOrd="2" destOrd="0" presId="urn:microsoft.com/office/officeart/2018/2/layout/IconVerticalSolidList"/>
    <dgm:cxn modelId="{57356F55-EDFD-4565-990B-EEF4EA8843A6}" type="presParOf" srcId="{AB22C26E-B48F-494B-9195-721DC6D4CD97}" destId="{205D50AB-0E45-4CF7-AC1F-17D598E59B40}" srcOrd="3" destOrd="0" presId="urn:microsoft.com/office/officeart/2018/2/layout/IconVerticalSolidList"/>
    <dgm:cxn modelId="{5B519880-6C40-4442-9DEF-4DE0B6AAC35D}" type="presParOf" srcId="{78805421-172E-4114-B5CA-514667CCBB8B}" destId="{C0E371D6-99DA-4D7A-B9A0-F638DB28DF2E}" srcOrd="5" destOrd="0" presId="urn:microsoft.com/office/officeart/2018/2/layout/IconVerticalSolidList"/>
    <dgm:cxn modelId="{822DB3DF-1C2A-41C5-AF25-C85EDF739385}" type="presParOf" srcId="{78805421-172E-4114-B5CA-514667CCBB8B}" destId="{FA7852B5-82F0-48AB-96F2-8B367A70D209}" srcOrd="6" destOrd="0" presId="urn:microsoft.com/office/officeart/2018/2/layout/IconVerticalSolidList"/>
    <dgm:cxn modelId="{84D43E23-0862-4335-91E4-7176D9ADF028}" type="presParOf" srcId="{FA7852B5-82F0-48AB-96F2-8B367A70D209}" destId="{7F70D349-8F2C-44D0-AAAA-DF589C580F8E}" srcOrd="0" destOrd="0" presId="urn:microsoft.com/office/officeart/2018/2/layout/IconVerticalSolidList"/>
    <dgm:cxn modelId="{80BC7164-8234-49A1-91CE-3FD40400051C}" type="presParOf" srcId="{FA7852B5-82F0-48AB-96F2-8B367A70D209}" destId="{7310A36A-4333-49F3-920B-5E1ADE806590}" srcOrd="1" destOrd="0" presId="urn:microsoft.com/office/officeart/2018/2/layout/IconVerticalSolidList"/>
    <dgm:cxn modelId="{FEFC13F4-68F8-4F73-BD13-8C7A92D03022}" type="presParOf" srcId="{FA7852B5-82F0-48AB-96F2-8B367A70D209}" destId="{5CD2E469-52FB-4E88-8E2A-1BB79603846C}" srcOrd="2" destOrd="0" presId="urn:microsoft.com/office/officeart/2018/2/layout/IconVerticalSolidList"/>
    <dgm:cxn modelId="{34B9A8E6-8FD7-4F8A-AA2B-DE7E397EE1C3}" type="presParOf" srcId="{FA7852B5-82F0-48AB-96F2-8B367A70D209}" destId="{AB59532B-52DE-4E9B-87D7-D359B62C19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ECF8299-4AE1-43D6-99AD-53542A53E59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5F5E066-59FB-444E-9CDD-5A7BAB69C8C0}">
      <dgm:prSet/>
      <dgm:spPr/>
      <dgm:t>
        <a:bodyPr/>
        <a:lstStyle/>
        <a:p>
          <a:r>
            <a:rPr lang="en-GB"/>
            <a:t>Human Rights Act 1998. </a:t>
          </a:r>
          <a:endParaRPr lang="en-US"/>
        </a:p>
      </dgm:t>
    </dgm:pt>
    <dgm:pt modelId="{C94D3237-7CE3-4363-B8C2-046B423268FB}" type="parTrans" cxnId="{80BAB684-199B-4B92-B0C3-C7FC35D54CB2}">
      <dgm:prSet/>
      <dgm:spPr/>
      <dgm:t>
        <a:bodyPr/>
        <a:lstStyle/>
        <a:p>
          <a:endParaRPr lang="en-US"/>
        </a:p>
      </dgm:t>
    </dgm:pt>
    <dgm:pt modelId="{2FBBE5CA-97B3-43D8-ADBB-6FEA1A0761F5}" type="sibTrans" cxnId="{80BAB684-199B-4B92-B0C3-C7FC35D54CB2}">
      <dgm:prSet/>
      <dgm:spPr/>
      <dgm:t>
        <a:bodyPr/>
        <a:lstStyle/>
        <a:p>
          <a:endParaRPr lang="en-US"/>
        </a:p>
      </dgm:t>
    </dgm:pt>
    <dgm:pt modelId="{8A0883C5-4F0F-4B15-B182-5FE20BC1F2F7}">
      <dgm:prSet/>
      <dgm:spPr/>
      <dgm:t>
        <a:bodyPr/>
        <a:lstStyle/>
        <a:p>
          <a:r>
            <a:rPr lang="en-GB"/>
            <a:t>European Convention on Human Rights 1950. </a:t>
          </a:r>
          <a:endParaRPr lang="en-US"/>
        </a:p>
      </dgm:t>
    </dgm:pt>
    <dgm:pt modelId="{BADA509E-E8E0-4F68-B2B6-DFB956CCA15A}" type="parTrans" cxnId="{DB9FFF4A-3CBD-4635-ADC2-51AB4BFD123F}">
      <dgm:prSet/>
      <dgm:spPr/>
      <dgm:t>
        <a:bodyPr/>
        <a:lstStyle/>
        <a:p>
          <a:endParaRPr lang="en-US"/>
        </a:p>
      </dgm:t>
    </dgm:pt>
    <dgm:pt modelId="{EC13679E-4B86-431C-96F8-59E3AE25EDEB}" type="sibTrans" cxnId="{DB9FFF4A-3CBD-4635-ADC2-51AB4BFD123F}">
      <dgm:prSet/>
      <dgm:spPr/>
      <dgm:t>
        <a:bodyPr/>
        <a:lstStyle/>
        <a:p>
          <a:endParaRPr lang="en-US"/>
        </a:p>
      </dgm:t>
    </dgm:pt>
    <dgm:pt modelId="{BBFBFD58-E109-4AAC-873A-A3A663ED3F04}">
      <dgm:prSet/>
      <dgm:spPr/>
      <dgm:t>
        <a:bodyPr/>
        <a:lstStyle/>
        <a:p>
          <a:r>
            <a:rPr lang="en-GB"/>
            <a:t>Article 11 of the HRA 1998. </a:t>
          </a:r>
          <a:endParaRPr lang="en-US"/>
        </a:p>
      </dgm:t>
    </dgm:pt>
    <dgm:pt modelId="{0421FFF6-6A72-4B1A-8C75-81E79A0D4D5A}" type="parTrans" cxnId="{EED3E79B-BB03-4037-B706-FAC713191ED4}">
      <dgm:prSet/>
      <dgm:spPr/>
      <dgm:t>
        <a:bodyPr/>
        <a:lstStyle/>
        <a:p>
          <a:endParaRPr lang="en-US"/>
        </a:p>
      </dgm:t>
    </dgm:pt>
    <dgm:pt modelId="{772EBB3F-A1A6-4546-9D82-C26C47A7D7FA}" type="sibTrans" cxnId="{EED3E79B-BB03-4037-B706-FAC713191ED4}">
      <dgm:prSet/>
      <dgm:spPr/>
      <dgm:t>
        <a:bodyPr/>
        <a:lstStyle/>
        <a:p>
          <a:endParaRPr lang="en-US"/>
        </a:p>
      </dgm:t>
    </dgm:pt>
    <dgm:pt modelId="{2181C30E-08F0-4A58-B4EC-AF76F76D47FC}">
      <dgm:prSet/>
      <dgm:spPr/>
      <dgm:t>
        <a:bodyPr/>
        <a:lstStyle/>
        <a:p>
          <a:r>
            <a:rPr lang="en-GB"/>
            <a:t>Bill of rights bill.</a:t>
          </a:r>
          <a:endParaRPr lang="en-US"/>
        </a:p>
      </dgm:t>
    </dgm:pt>
    <dgm:pt modelId="{04E48D11-2924-4431-8333-67F8A026EA85}" type="parTrans" cxnId="{542B0F43-C39C-490A-A3BF-49EA59837311}">
      <dgm:prSet/>
      <dgm:spPr/>
      <dgm:t>
        <a:bodyPr/>
        <a:lstStyle/>
        <a:p>
          <a:endParaRPr lang="en-US"/>
        </a:p>
      </dgm:t>
    </dgm:pt>
    <dgm:pt modelId="{4E788032-C7CB-4C58-A6CD-D62527C6ECDA}" type="sibTrans" cxnId="{542B0F43-C39C-490A-A3BF-49EA59837311}">
      <dgm:prSet/>
      <dgm:spPr/>
      <dgm:t>
        <a:bodyPr/>
        <a:lstStyle/>
        <a:p>
          <a:endParaRPr lang="en-US"/>
        </a:p>
      </dgm:t>
    </dgm:pt>
    <dgm:pt modelId="{8D29C16E-A12F-4A84-8952-E887C6130435}" type="pres">
      <dgm:prSet presAssocID="{1ECF8299-4AE1-43D6-99AD-53542A53E590}" presName="linear" presStyleCnt="0">
        <dgm:presLayoutVars>
          <dgm:animLvl val="lvl"/>
          <dgm:resizeHandles val="exact"/>
        </dgm:presLayoutVars>
      </dgm:prSet>
      <dgm:spPr/>
    </dgm:pt>
    <dgm:pt modelId="{D0F9893F-FB9C-4E2A-BE98-30309CF09E07}" type="pres">
      <dgm:prSet presAssocID="{95F5E066-59FB-444E-9CDD-5A7BAB69C8C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B3E5114-999F-410F-A7A4-C168596A8772}" type="pres">
      <dgm:prSet presAssocID="{2FBBE5CA-97B3-43D8-ADBB-6FEA1A0761F5}" presName="spacer" presStyleCnt="0"/>
      <dgm:spPr/>
    </dgm:pt>
    <dgm:pt modelId="{5200D442-AA39-4421-ADBF-DE5D9F8E4E15}" type="pres">
      <dgm:prSet presAssocID="{8A0883C5-4F0F-4B15-B182-5FE20BC1F2F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97ABDF-80F5-4B6B-97E7-8D714B142C31}" type="pres">
      <dgm:prSet presAssocID="{EC13679E-4B86-431C-96F8-59E3AE25EDEB}" presName="spacer" presStyleCnt="0"/>
      <dgm:spPr/>
    </dgm:pt>
    <dgm:pt modelId="{FCA0A802-0D42-4251-8B37-4BD5C7D8A2E1}" type="pres">
      <dgm:prSet presAssocID="{BBFBFD58-E109-4AAC-873A-A3A663ED3F0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250024E-077F-4429-947E-FB8F0FBBD606}" type="pres">
      <dgm:prSet presAssocID="{772EBB3F-A1A6-4546-9D82-C26C47A7D7FA}" presName="spacer" presStyleCnt="0"/>
      <dgm:spPr/>
    </dgm:pt>
    <dgm:pt modelId="{8466A9A4-53E3-4C98-AE8E-3E8ADCDBC8F1}" type="pres">
      <dgm:prSet presAssocID="{2181C30E-08F0-4A58-B4EC-AF76F76D47F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8899B28-BEE4-42F7-830B-8638141934CC}" type="presOf" srcId="{BBFBFD58-E109-4AAC-873A-A3A663ED3F04}" destId="{FCA0A802-0D42-4251-8B37-4BD5C7D8A2E1}" srcOrd="0" destOrd="0" presId="urn:microsoft.com/office/officeart/2005/8/layout/vList2"/>
    <dgm:cxn modelId="{0629D430-F366-4577-9C76-978C13241655}" type="presOf" srcId="{8A0883C5-4F0F-4B15-B182-5FE20BC1F2F7}" destId="{5200D442-AA39-4421-ADBF-DE5D9F8E4E15}" srcOrd="0" destOrd="0" presId="urn:microsoft.com/office/officeart/2005/8/layout/vList2"/>
    <dgm:cxn modelId="{34EFF33D-B5F3-49B7-8779-3E45265AD973}" type="presOf" srcId="{2181C30E-08F0-4A58-B4EC-AF76F76D47FC}" destId="{8466A9A4-53E3-4C98-AE8E-3E8ADCDBC8F1}" srcOrd="0" destOrd="0" presId="urn:microsoft.com/office/officeart/2005/8/layout/vList2"/>
    <dgm:cxn modelId="{542B0F43-C39C-490A-A3BF-49EA59837311}" srcId="{1ECF8299-4AE1-43D6-99AD-53542A53E590}" destId="{2181C30E-08F0-4A58-B4EC-AF76F76D47FC}" srcOrd="3" destOrd="0" parTransId="{04E48D11-2924-4431-8333-67F8A026EA85}" sibTransId="{4E788032-C7CB-4C58-A6CD-D62527C6ECDA}"/>
    <dgm:cxn modelId="{C1891766-7795-412B-B6CA-523626D59652}" type="presOf" srcId="{1ECF8299-4AE1-43D6-99AD-53542A53E590}" destId="{8D29C16E-A12F-4A84-8952-E887C6130435}" srcOrd="0" destOrd="0" presId="urn:microsoft.com/office/officeart/2005/8/layout/vList2"/>
    <dgm:cxn modelId="{DB9FFF4A-3CBD-4635-ADC2-51AB4BFD123F}" srcId="{1ECF8299-4AE1-43D6-99AD-53542A53E590}" destId="{8A0883C5-4F0F-4B15-B182-5FE20BC1F2F7}" srcOrd="1" destOrd="0" parTransId="{BADA509E-E8E0-4F68-B2B6-DFB956CCA15A}" sibTransId="{EC13679E-4B86-431C-96F8-59E3AE25EDEB}"/>
    <dgm:cxn modelId="{91E6DE75-E1C2-4E4A-BEB3-529C7025A541}" type="presOf" srcId="{95F5E066-59FB-444E-9CDD-5A7BAB69C8C0}" destId="{D0F9893F-FB9C-4E2A-BE98-30309CF09E07}" srcOrd="0" destOrd="0" presId="urn:microsoft.com/office/officeart/2005/8/layout/vList2"/>
    <dgm:cxn modelId="{80BAB684-199B-4B92-B0C3-C7FC35D54CB2}" srcId="{1ECF8299-4AE1-43D6-99AD-53542A53E590}" destId="{95F5E066-59FB-444E-9CDD-5A7BAB69C8C0}" srcOrd="0" destOrd="0" parTransId="{C94D3237-7CE3-4363-B8C2-046B423268FB}" sibTransId="{2FBBE5CA-97B3-43D8-ADBB-6FEA1A0761F5}"/>
    <dgm:cxn modelId="{EED3E79B-BB03-4037-B706-FAC713191ED4}" srcId="{1ECF8299-4AE1-43D6-99AD-53542A53E590}" destId="{BBFBFD58-E109-4AAC-873A-A3A663ED3F04}" srcOrd="2" destOrd="0" parTransId="{0421FFF6-6A72-4B1A-8C75-81E79A0D4D5A}" sibTransId="{772EBB3F-A1A6-4546-9D82-C26C47A7D7FA}"/>
    <dgm:cxn modelId="{E2CFC15D-B72A-4925-8A58-E873E82DAB58}" type="presParOf" srcId="{8D29C16E-A12F-4A84-8952-E887C6130435}" destId="{D0F9893F-FB9C-4E2A-BE98-30309CF09E07}" srcOrd="0" destOrd="0" presId="urn:microsoft.com/office/officeart/2005/8/layout/vList2"/>
    <dgm:cxn modelId="{9B1FF96D-0345-4F56-A354-6206A932B145}" type="presParOf" srcId="{8D29C16E-A12F-4A84-8952-E887C6130435}" destId="{5B3E5114-999F-410F-A7A4-C168596A8772}" srcOrd="1" destOrd="0" presId="urn:microsoft.com/office/officeart/2005/8/layout/vList2"/>
    <dgm:cxn modelId="{5D08A90D-F96D-4C44-BE11-27322CD29F39}" type="presParOf" srcId="{8D29C16E-A12F-4A84-8952-E887C6130435}" destId="{5200D442-AA39-4421-ADBF-DE5D9F8E4E15}" srcOrd="2" destOrd="0" presId="urn:microsoft.com/office/officeart/2005/8/layout/vList2"/>
    <dgm:cxn modelId="{3F33676C-E93B-4AAC-912F-9A0A545ABBFB}" type="presParOf" srcId="{8D29C16E-A12F-4A84-8952-E887C6130435}" destId="{4D97ABDF-80F5-4B6B-97E7-8D714B142C31}" srcOrd="3" destOrd="0" presId="urn:microsoft.com/office/officeart/2005/8/layout/vList2"/>
    <dgm:cxn modelId="{B54E644F-48F3-4650-B013-6B28B424EAE0}" type="presParOf" srcId="{8D29C16E-A12F-4A84-8952-E887C6130435}" destId="{FCA0A802-0D42-4251-8B37-4BD5C7D8A2E1}" srcOrd="4" destOrd="0" presId="urn:microsoft.com/office/officeart/2005/8/layout/vList2"/>
    <dgm:cxn modelId="{F40E9B01-5C35-4022-821F-5C9B57D13AA2}" type="presParOf" srcId="{8D29C16E-A12F-4A84-8952-E887C6130435}" destId="{4250024E-077F-4429-947E-FB8F0FBBD606}" srcOrd="5" destOrd="0" presId="urn:microsoft.com/office/officeart/2005/8/layout/vList2"/>
    <dgm:cxn modelId="{7F1B46F6-C131-4AE1-8EE6-DAED01099212}" type="presParOf" srcId="{8D29C16E-A12F-4A84-8952-E887C6130435}" destId="{8466A9A4-53E3-4C98-AE8E-3E8ADCDBC8F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26B413-E3B3-4F5C-994E-CDD10C29441A}">
      <dsp:nvSpPr>
        <dsp:cNvPr id="0" name=""/>
        <dsp:cNvSpPr/>
      </dsp:nvSpPr>
      <dsp:spPr>
        <a:xfrm>
          <a:off x="0" y="65880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Aims and Learning objectives.</a:t>
          </a:r>
          <a:endParaRPr lang="en-US" sz="1900" kern="1200"/>
        </a:p>
      </dsp:txBody>
      <dsp:txXfrm>
        <a:off x="22246" y="88126"/>
        <a:ext cx="10471108" cy="411223"/>
      </dsp:txXfrm>
    </dsp:sp>
    <dsp:sp modelId="{838292EC-ECB7-44C4-BC82-2BA82208AE73}">
      <dsp:nvSpPr>
        <dsp:cNvPr id="0" name=""/>
        <dsp:cNvSpPr/>
      </dsp:nvSpPr>
      <dsp:spPr>
        <a:xfrm>
          <a:off x="0" y="576315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Human Rights. </a:t>
          </a:r>
          <a:endParaRPr lang="en-US" sz="1900" kern="1200"/>
        </a:p>
      </dsp:txBody>
      <dsp:txXfrm>
        <a:off x="22246" y="598561"/>
        <a:ext cx="10471108" cy="411223"/>
      </dsp:txXfrm>
    </dsp:sp>
    <dsp:sp modelId="{12B4DC10-A3A1-4E47-A865-23CB5BC95DC7}">
      <dsp:nvSpPr>
        <dsp:cNvPr id="0" name=""/>
        <dsp:cNvSpPr/>
      </dsp:nvSpPr>
      <dsp:spPr>
        <a:xfrm>
          <a:off x="0" y="1086750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European Union Convention on Human Rights 1950. </a:t>
          </a:r>
          <a:endParaRPr lang="en-US" sz="1900" kern="1200"/>
        </a:p>
      </dsp:txBody>
      <dsp:txXfrm>
        <a:off x="22246" y="1108996"/>
        <a:ext cx="10471108" cy="411223"/>
      </dsp:txXfrm>
    </dsp:sp>
    <dsp:sp modelId="{B2C7EF0C-59F1-4700-BEE2-F4B65D38DED3}">
      <dsp:nvSpPr>
        <dsp:cNvPr id="0" name=""/>
        <dsp:cNvSpPr/>
      </dsp:nvSpPr>
      <dsp:spPr>
        <a:xfrm>
          <a:off x="0" y="1597185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Freedom of association.</a:t>
          </a:r>
          <a:endParaRPr lang="en-US" sz="1900" kern="1200"/>
        </a:p>
      </dsp:txBody>
      <dsp:txXfrm>
        <a:off x="22246" y="1619431"/>
        <a:ext cx="10471108" cy="411223"/>
      </dsp:txXfrm>
    </dsp:sp>
    <dsp:sp modelId="{E3BC7A5D-190B-4FD2-A773-B5D855AAD89C}">
      <dsp:nvSpPr>
        <dsp:cNvPr id="0" name=""/>
        <dsp:cNvSpPr/>
      </dsp:nvSpPr>
      <dsp:spPr>
        <a:xfrm>
          <a:off x="0" y="2107620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guidance. </a:t>
          </a:r>
          <a:endParaRPr lang="en-US" sz="1900" kern="1200"/>
        </a:p>
      </dsp:txBody>
      <dsp:txXfrm>
        <a:off x="22246" y="2129866"/>
        <a:ext cx="10471108" cy="411223"/>
      </dsp:txXfrm>
    </dsp:sp>
    <dsp:sp modelId="{194EC06D-3426-4272-AAA1-A8A684B37F18}">
      <dsp:nvSpPr>
        <dsp:cNvPr id="0" name=""/>
        <dsp:cNvSpPr/>
      </dsp:nvSpPr>
      <dsp:spPr>
        <a:xfrm>
          <a:off x="0" y="2618055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Activities. </a:t>
          </a:r>
          <a:endParaRPr lang="en-US" sz="1900" kern="1200"/>
        </a:p>
      </dsp:txBody>
      <dsp:txXfrm>
        <a:off x="22246" y="2640301"/>
        <a:ext cx="10471108" cy="411223"/>
      </dsp:txXfrm>
    </dsp:sp>
    <dsp:sp modelId="{155EE918-B495-4524-8B76-8751D7C07291}">
      <dsp:nvSpPr>
        <dsp:cNvPr id="0" name=""/>
        <dsp:cNvSpPr/>
      </dsp:nvSpPr>
      <dsp:spPr>
        <a:xfrm>
          <a:off x="0" y="3128490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Summary. </a:t>
          </a:r>
          <a:endParaRPr lang="en-US" sz="1900" kern="1200"/>
        </a:p>
      </dsp:txBody>
      <dsp:txXfrm>
        <a:off x="22246" y="3150736"/>
        <a:ext cx="10471108" cy="411223"/>
      </dsp:txXfrm>
    </dsp:sp>
    <dsp:sp modelId="{95CA7EFD-9DB5-4A98-8397-47CE70516C4D}">
      <dsp:nvSpPr>
        <dsp:cNvPr id="0" name=""/>
        <dsp:cNvSpPr/>
      </dsp:nvSpPr>
      <dsp:spPr>
        <a:xfrm>
          <a:off x="0" y="3638924"/>
          <a:ext cx="10515600" cy="45571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Thank you, any questions?</a:t>
          </a:r>
          <a:endParaRPr lang="en-US" sz="1900" kern="1200"/>
        </a:p>
      </dsp:txBody>
      <dsp:txXfrm>
        <a:off x="22246" y="3661170"/>
        <a:ext cx="10471108" cy="4112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4F29A-A1B1-4222-8170-C8F539581506}">
      <dsp:nvSpPr>
        <dsp:cNvPr id="0" name=""/>
        <dsp:cNvSpPr/>
      </dsp:nvSpPr>
      <dsp:spPr>
        <a:xfrm>
          <a:off x="0" y="14388"/>
          <a:ext cx="10515600" cy="13311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aim of today’s session is to recap the lecture content. </a:t>
          </a:r>
          <a:endParaRPr lang="en-US" sz="2400" kern="1200"/>
        </a:p>
      </dsp:txBody>
      <dsp:txXfrm>
        <a:off x="64982" y="79370"/>
        <a:ext cx="10385636" cy="1201203"/>
      </dsp:txXfrm>
    </dsp:sp>
    <dsp:sp modelId="{27049665-B11A-4BE7-AD3A-FC314D3768FA}">
      <dsp:nvSpPr>
        <dsp:cNvPr id="0" name=""/>
        <dsp:cNvSpPr/>
      </dsp:nvSpPr>
      <dsp:spPr>
        <a:xfrm>
          <a:off x="0" y="1414676"/>
          <a:ext cx="10515600" cy="13311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By the end of today’s session students should be able to demonstrate that they understand the Human Rights Act 1998 in relation to public law. </a:t>
          </a:r>
          <a:endParaRPr lang="en-US" sz="2400" kern="1200"/>
        </a:p>
      </dsp:txBody>
      <dsp:txXfrm>
        <a:off x="64982" y="1479658"/>
        <a:ext cx="10385636" cy="1201203"/>
      </dsp:txXfrm>
    </dsp:sp>
    <dsp:sp modelId="{37B5F287-39D6-4886-A3C2-9FAC0C38C81A}">
      <dsp:nvSpPr>
        <dsp:cNvPr id="0" name=""/>
        <dsp:cNvSpPr/>
      </dsp:nvSpPr>
      <dsp:spPr>
        <a:xfrm>
          <a:off x="0" y="2814963"/>
          <a:ext cx="10515600" cy="133116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By the end of today’s session student should also be able to demonstrate that they understand the requirements for their assignments. </a:t>
          </a:r>
          <a:endParaRPr lang="en-US" sz="2400" kern="1200"/>
        </a:p>
      </dsp:txBody>
      <dsp:txXfrm>
        <a:off x="64982" y="2879945"/>
        <a:ext cx="10385636" cy="1201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F0BFB9-1AA3-4DA9-86FC-8C68A76D87E2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7939A-C712-489B-AD6C-C578A48D719E}">
      <dsp:nvSpPr>
        <dsp:cNvPr id="0" name=""/>
        <dsp:cNvSpPr/>
      </dsp:nvSpPr>
      <dsp:spPr>
        <a:xfrm>
          <a:off x="0" y="0"/>
          <a:ext cx="10515600" cy="104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Then came the ECHR 1950. </a:t>
          </a:r>
          <a:endParaRPr lang="en-US" sz="4200" kern="1200"/>
        </a:p>
      </dsp:txBody>
      <dsp:txXfrm>
        <a:off x="0" y="0"/>
        <a:ext cx="10515600" cy="1040130"/>
      </dsp:txXfrm>
    </dsp:sp>
    <dsp:sp modelId="{2C0A0BA2-8B42-40FF-A66D-3CDBAE7103A6}">
      <dsp:nvSpPr>
        <dsp:cNvPr id="0" name=""/>
        <dsp:cNvSpPr/>
      </dsp:nvSpPr>
      <dsp:spPr>
        <a:xfrm>
          <a:off x="0" y="104013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F730FF-DD93-4EB0-AC89-668E8A4204F8}">
      <dsp:nvSpPr>
        <dsp:cNvPr id="0" name=""/>
        <dsp:cNvSpPr/>
      </dsp:nvSpPr>
      <dsp:spPr>
        <a:xfrm>
          <a:off x="0" y="1040130"/>
          <a:ext cx="10515600" cy="104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Came into force in 1953. </a:t>
          </a:r>
          <a:endParaRPr lang="en-US" sz="4200" kern="1200"/>
        </a:p>
      </dsp:txBody>
      <dsp:txXfrm>
        <a:off x="0" y="1040130"/>
        <a:ext cx="10515600" cy="1040130"/>
      </dsp:txXfrm>
    </dsp:sp>
    <dsp:sp modelId="{7153035F-0409-4060-88B7-7C18CEC70A82}">
      <dsp:nvSpPr>
        <dsp:cNvPr id="0" name=""/>
        <dsp:cNvSpPr/>
      </dsp:nvSpPr>
      <dsp:spPr>
        <a:xfrm>
          <a:off x="0" y="208026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3C00C-6FF9-41A7-85D8-BC29B9A6EC5E}">
      <dsp:nvSpPr>
        <dsp:cNvPr id="0" name=""/>
        <dsp:cNvSpPr/>
      </dsp:nvSpPr>
      <dsp:spPr>
        <a:xfrm>
          <a:off x="0" y="2080260"/>
          <a:ext cx="10515600" cy="104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Uk Joined the EU in the 1970’s. </a:t>
          </a:r>
          <a:endParaRPr lang="en-US" sz="4200" kern="1200"/>
        </a:p>
      </dsp:txBody>
      <dsp:txXfrm>
        <a:off x="0" y="2080260"/>
        <a:ext cx="10515600" cy="1040130"/>
      </dsp:txXfrm>
    </dsp:sp>
    <dsp:sp modelId="{3FAFC6DC-8EF1-49E4-8B10-8AFCFED9B244}">
      <dsp:nvSpPr>
        <dsp:cNvPr id="0" name=""/>
        <dsp:cNvSpPr/>
      </dsp:nvSpPr>
      <dsp:spPr>
        <a:xfrm>
          <a:off x="0" y="3120390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1B990C-E51F-44E6-B847-85D14D747A6A}">
      <dsp:nvSpPr>
        <dsp:cNvPr id="0" name=""/>
        <dsp:cNvSpPr/>
      </dsp:nvSpPr>
      <dsp:spPr>
        <a:xfrm>
          <a:off x="0" y="3120390"/>
          <a:ext cx="10515600" cy="1040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Creation of the Human Rights Act 1998.</a:t>
          </a:r>
          <a:endParaRPr lang="en-US" sz="4200" kern="1200"/>
        </a:p>
      </dsp:txBody>
      <dsp:txXfrm>
        <a:off x="0" y="3120390"/>
        <a:ext cx="10515600" cy="104013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552999-FAE0-47D7-B42F-D3859E4ECAF8}">
      <dsp:nvSpPr>
        <dsp:cNvPr id="0" name=""/>
        <dsp:cNvSpPr/>
      </dsp:nvSpPr>
      <dsp:spPr>
        <a:xfrm>
          <a:off x="0" y="18824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Now Human Rights into Uk law.</a:t>
          </a:r>
          <a:endParaRPr lang="en-US" sz="3300" kern="1200"/>
        </a:p>
      </dsp:txBody>
      <dsp:txXfrm>
        <a:off x="63994" y="82818"/>
        <a:ext cx="10387612" cy="1182942"/>
      </dsp:txXfrm>
    </dsp:sp>
    <dsp:sp modelId="{555BD2B3-BB17-4A3D-993E-9257B949A6A5}">
      <dsp:nvSpPr>
        <dsp:cNvPr id="0" name=""/>
        <dsp:cNvSpPr/>
      </dsp:nvSpPr>
      <dsp:spPr>
        <a:xfrm>
          <a:off x="0" y="1424794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Can bring a case in the Uk domestic courts. </a:t>
          </a:r>
          <a:endParaRPr lang="en-US" sz="3300" kern="1200"/>
        </a:p>
      </dsp:txBody>
      <dsp:txXfrm>
        <a:off x="63994" y="1488788"/>
        <a:ext cx="10387612" cy="1182942"/>
      </dsp:txXfrm>
    </dsp:sp>
    <dsp:sp modelId="{F5021A22-D8F6-4F47-948B-8DF7A726816E}">
      <dsp:nvSpPr>
        <dsp:cNvPr id="0" name=""/>
        <dsp:cNvSpPr/>
      </dsp:nvSpPr>
      <dsp:spPr>
        <a:xfrm>
          <a:off x="0" y="2830765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Must exhaust all Uk courts before taking a case to the European court of Human Rights.  </a:t>
          </a:r>
          <a:endParaRPr lang="en-US" sz="3300" kern="1200"/>
        </a:p>
      </dsp:txBody>
      <dsp:txXfrm>
        <a:off x="63994" y="2894759"/>
        <a:ext cx="10387612" cy="118294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E28FE-D4BA-4CE1-92D3-0451C0BCB434}">
      <dsp:nvSpPr>
        <dsp:cNvPr id="0" name=""/>
        <dsp:cNvSpPr/>
      </dsp:nvSpPr>
      <dsp:spPr>
        <a:xfrm>
          <a:off x="0" y="18824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Article 2- Right to life. </a:t>
          </a:r>
          <a:endParaRPr lang="en-US" sz="3300" kern="1200"/>
        </a:p>
      </dsp:txBody>
      <dsp:txXfrm>
        <a:off x="63994" y="82818"/>
        <a:ext cx="10387612" cy="1182942"/>
      </dsp:txXfrm>
    </dsp:sp>
    <dsp:sp modelId="{3FA0E2B7-48F6-4C86-9439-28354CF5B635}">
      <dsp:nvSpPr>
        <dsp:cNvPr id="0" name=""/>
        <dsp:cNvSpPr/>
      </dsp:nvSpPr>
      <dsp:spPr>
        <a:xfrm>
          <a:off x="0" y="1424794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Article 3- Right to be free from Inhumane and degrading treatment. </a:t>
          </a:r>
          <a:endParaRPr lang="en-US" sz="3300" kern="1200"/>
        </a:p>
      </dsp:txBody>
      <dsp:txXfrm>
        <a:off x="63994" y="1488788"/>
        <a:ext cx="10387612" cy="1182942"/>
      </dsp:txXfrm>
    </dsp:sp>
    <dsp:sp modelId="{E77FFB13-C396-4DFD-B849-F59374FE8E6F}">
      <dsp:nvSpPr>
        <dsp:cNvPr id="0" name=""/>
        <dsp:cNvSpPr/>
      </dsp:nvSpPr>
      <dsp:spPr>
        <a:xfrm>
          <a:off x="0" y="2830765"/>
          <a:ext cx="10515600" cy="13109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Article 8- Right to Mary and found a family.</a:t>
          </a:r>
          <a:endParaRPr lang="en-US" sz="3300" kern="1200"/>
        </a:p>
      </dsp:txBody>
      <dsp:txXfrm>
        <a:off x="63994" y="2894759"/>
        <a:ext cx="10387612" cy="118294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34DB86-30CE-4981-A1AA-45C668A9A815}">
      <dsp:nvSpPr>
        <dsp:cNvPr id="0" name=""/>
        <dsp:cNvSpPr/>
      </dsp:nvSpPr>
      <dsp:spPr>
        <a:xfrm>
          <a:off x="679050" y="482759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F5094A-0392-46D5-A3A3-4C48F093415E}">
      <dsp:nvSpPr>
        <dsp:cNvPr id="0" name=""/>
        <dsp:cNvSpPr/>
      </dsp:nvSpPr>
      <dsp:spPr>
        <a:xfrm>
          <a:off x="1081237" y="884947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427670-4BD9-479B-BFB3-956E7336524F}">
      <dsp:nvSpPr>
        <dsp:cNvPr id="0" name=""/>
        <dsp:cNvSpPr/>
      </dsp:nvSpPr>
      <dsp:spPr>
        <a:xfrm>
          <a:off x="75768" y="295776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Research 2 other rights; </a:t>
          </a:r>
          <a:endParaRPr lang="en-US" sz="2500" kern="1200"/>
        </a:p>
      </dsp:txBody>
      <dsp:txXfrm>
        <a:off x="75768" y="2957760"/>
        <a:ext cx="3093750" cy="720000"/>
      </dsp:txXfrm>
    </dsp:sp>
    <dsp:sp modelId="{2903123B-F298-4FEF-AFCB-902B2EE6A54A}">
      <dsp:nvSpPr>
        <dsp:cNvPr id="0" name=""/>
        <dsp:cNvSpPr/>
      </dsp:nvSpPr>
      <dsp:spPr>
        <a:xfrm>
          <a:off x="4314206" y="482759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C3C376-320A-4A21-B6C3-537694516F05}">
      <dsp:nvSpPr>
        <dsp:cNvPr id="0" name=""/>
        <dsp:cNvSpPr/>
      </dsp:nvSpPr>
      <dsp:spPr>
        <a:xfrm>
          <a:off x="4716393" y="884947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2D11F-4A5D-4FC6-9714-579D4623F84E}">
      <dsp:nvSpPr>
        <dsp:cNvPr id="0" name=""/>
        <dsp:cNvSpPr/>
      </dsp:nvSpPr>
      <dsp:spPr>
        <a:xfrm>
          <a:off x="3710925" y="295776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What is the right? </a:t>
          </a:r>
          <a:endParaRPr lang="en-US" sz="2500" kern="1200"/>
        </a:p>
      </dsp:txBody>
      <dsp:txXfrm>
        <a:off x="3710925" y="2957760"/>
        <a:ext cx="3093750" cy="720000"/>
      </dsp:txXfrm>
    </dsp:sp>
    <dsp:sp modelId="{5AC049DB-7894-43E6-866E-D52FBC065F88}">
      <dsp:nvSpPr>
        <dsp:cNvPr id="0" name=""/>
        <dsp:cNvSpPr/>
      </dsp:nvSpPr>
      <dsp:spPr>
        <a:xfrm>
          <a:off x="7949362" y="482759"/>
          <a:ext cx="1887187" cy="1887187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28A5C-A363-442E-A755-3E49B6E1C78B}">
      <dsp:nvSpPr>
        <dsp:cNvPr id="0" name=""/>
        <dsp:cNvSpPr/>
      </dsp:nvSpPr>
      <dsp:spPr>
        <a:xfrm>
          <a:off x="8351550" y="884947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2DDC7-6F94-4F86-9971-52C2D84CED57}">
      <dsp:nvSpPr>
        <dsp:cNvPr id="0" name=""/>
        <dsp:cNvSpPr/>
      </dsp:nvSpPr>
      <dsp:spPr>
        <a:xfrm>
          <a:off x="7346081" y="2957760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Can the state interfere with it?</a:t>
          </a:r>
          <a:endParaRPr lang="en-US" sz="2500" kern="1200"/>
        </a:p>
      </dsp:txBody>
      <dsp:txXfrm>
        <a:off x="7346081" y="2957760"/>
        <a:ext cx="30937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B5FC9F-3058-42A5-AF66-246CE1AD1908}">
      <dsp:nvSpPr>
        <dsp:cNvPr id="0" name=""/>
        <dsp:cNvSpPr/>
      </dsp:nvSpPr>
      <dsp:spPr>
        <a:xfrm>
          <a:off x="0" y="20812"/>
          <a:ext cx="10515600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Absolute. </a:t>
          </a:r>
          <a:endParaRPr lang="en-US" sz="5300" kern="1200"/>
        </a:p>
      </dsp:txBody>
      <dsp:txXfrm>
        <a:off x="62055" y="82867"/>
        <a:ext cx="10391490" cy="1147095"/>
      </dsp:txXfrm>
    </dsp:sp>
    <dsp:sp modelId="{46CE6B0E-3296-4DD5-BBC9-FFDD8F10CD25}">
      <dsp:nvSpPr>
        <dsp:cNvPr id="0" name=""/>
        <dsp:cNvSpPr/>
      </dsp:nvSpPr>
      <dsp:spPr>
        <a:xfrm>
          <a:off x="0" y="1444657"/>
          <a:ext cx="10515600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Limited. </a:t>
          </a:r>
          <a:endParaRPr lang="en-US" sz="5300" kern="1200"/>
        </a:p>
      </dsp:txBody>
      <dsp:txXfrm>
        <a:off x="62055" y="1506712"/>
        <a:ext cx="10391490" cy="1147095"/>
      </dsp:txXfrm>
    </dsp:sp>
    <dsp:sp modelId="{1072039B-FB41-4D5E-BEDF-E82AB6549A40}">
      <dsp:nvSpPr>
        <dsp:cNvPr id="0" name=""/>
        <dsp:cNvSpPr/>
      </dsp:nvSpPr>
      <dsp:spPr>
        <a:xfrm>
          <a:off x="0" y="2868502"/>
          <a:ext cx="10515600" cy="12712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300" kern="1200"/>
            <a:t>Qualified.</a:t>
          </a:r>
          <a:endParaRPr lang="en-US" sz="5300" kern="1200"/>
        </a:p>
      </dsp:txBody>
      <dsp:txXfrm>
        <a:off x="62055" y="2930557"/>
        <a:ext cx="10391490" cy="11470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2D3E9-72AA-4AE6-BBF7-9DC95561E83E}">
      <dsp:nvSpPr>
        <dsp:cNvPr id="0" name=""/>
        <dsp:cNvSpPr/>
      </dsp:nvSpPr>
      <dsp:spPr>
        <a:xfrm>
          <a:off x="0" y="137384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What is it? </a:t>
          </a:r>
          <a:endParaRPr lang="en-US" sz="5000" kern="1200"/>
        </a:p>
      </dsp:txBody>
      <dsp:txXfrm>
        <a:off x="58543" y="195927"/>
        <a:ext cx="10398514" cy="1082164"/>
      </dsp:txXfrm>
    </dsp:sp>
    <dsp:sp modelId="{3445DF10-6E15-4359-9CE7-C2D99F8EFDDE}">
      <dsp:nvSpPr>
        <dsp:cNvPr id="0" name=""/>
        <dsp:cNvSpPr/>
      </dsp:nvSpPr>
      <dsp:spPr>
        <a:xfrm>
          <a:off x="0" y="1480634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What does it include?</a:t>
          </a:r>
          <a:endParaRPr lang="en-US" sz="5000" kern="1200"/>
        </a:p>
      </dsp:txBody>
      <dsp:txXfrm>
        <a:off x="58543" y="1539177"/>
        <a:ext cx="10398514" cy="1082164"/>
      </dsp:txXfrm>
    </dsp:sp>
    <dsp:sp modelId="{AFDCD33D-5F7A-4634-9BA8-81E968949CF9}">
      <dsp:nvSpPr>
        <dsp:cNvPr id="0" name=""/>
        <dsp:cNvSpPr/>
      </dsp:nvSpPr>
      <dsp:spPr>
        <a:xfrm>
          <a:off x="0" y="2823885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Public Order Act 1936 and 1986.</a:t>
          </a:r>
          <a:endParaRPr lang="en-US" sz="5000" kern="1200"/>
        </a:p>
      </dsp:txBody>
      <dsp:txXfrm>
        <a:off x="58543" y="2882428"/>
        <a:ext cx="10398514" cy="10821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BD5ABC-A540-4DBD-ABE3-6BAD07CD619D}">
      <dsp:nvSpPr>
        <dsp:cNvPr id="0" name=""/>
        <dsp:cNvSpPr/>
      </dsp:nvSpPr>
      <dsp:spPr>
        <a:xfrm>
          <a:off x="0" y="603674"/>
          <a:ext cx="10515600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S.12 and S.14 imposing restrictions. </a:t>
          </a:r>
          <a:endParaRPr lang="en-US" sz="3800" kern="1200"/>
        </a:p>
      </dsp:txBody>
      <dsp:txXfrm>
        <a:off x="44492" y="648166"/>
        <a:ext cx="10426616" cy="822446"/>
      </dsp:txXfrm>
    </dsp:sp>
    <dsp:sp modelId="{6D7C254F-9E5A-40F9-AEFE-CF61278624DA}">
      <dsp:nvSpPr>
        <dsp:cNvPr id="0" name=""/>
        <dsp:cNvSpPr/>
      </dsp:nvSpPr>
      <dsp:spPr>
        <a:xfrm>
          <a:off x="0" y="1624545"/>
          <a:ext cx="10515600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Including one person or a group of people. </a:t>
          </a:r>
          <a:endParaRPr lang="en-US" sz="3800" kern="1200"/>
        </a:p>
      </dsp:txBody>
      <dsp:txXfrm>
        <a:off x="44492" y="1669037"/>
        <a:ext cx="10426616" cy="822446"/>
      </dsp:txXfrm>
    </dsp:sp>
    <dsp:sp modelId="{80A980F6-540D-42FE-9C3B-D567FC4ADF8E}">
      <dsp:nvSpPr>
        <dsp:cNvPr id="0" name=""/>
        <dsp:cNvSpPr/>
      </dsp:nvSpPr>
      <dsp:spPr>
        <a:xfrm>
          <a:off x="0" y="2645414"/>
          <a:ext cx="10515600" cy="9114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S.13 prohibition of protests/demonstrations. </a:t>
          </a:r>
          <a:endParaRPr lang="en-US" sz="3800" kern="1200"/>
        </a:p>
      </dsp:txBody>
      <dsp:txXfrm>
        <a:off x="44492" y="2689906"/>
        <a:ext cx="10426616" cy="82244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5EA2E-06EB-471D-93F2-8D3128D49A00}">
      <dsp:nvSpPr>
        <dsp:cNvPr id="0" name=""/>
        <dsp:cNvSpPr/>
      </dsp:nvSpPr>
      <dsp:spPr>
        <a:xfrm>
          <a:off x="0" y="137384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S.1 – Uniforms. </a:t>
          </a:r>
          <a:endParaRPr lang="en-US" sz="5000" kern="1200"/>
        </a:p>
      </dsp:txBody>
      <dsp:txXfrm>
        <a:off x="58543" y="195927"/>
        <a:ext cx="10398514" cy="1082164"/>
      </dsp:txXfrm>
    </dsp:sp>
    <dsp:sp modelId="{6E7F4463-EF71-4BEB-A6B4-0BE7D48BE02D}">
      <dsp:nvSpPr>
        <dsp:cNvPr id="0" name=""/>
        <dsp:cNvSpPr/>
      </dsp:nvSpPr>
      <dsp:spPr>
        <a:xfrm>
          <a:off x="0" y="1480634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S. 1 Riots. </a:t>
          </a:r>
          <a:endParaRPr lang="en-US" sz="5000" kern="1200"/>
        </a:p>
      </dsp:txBody>
      <dsp:txXfrm>
        <a:off x="58543" y="1539177"/>
        <a:ext cx="10398514" cy="1082164"/>
      </dsp:txXfrm>
    </dsp:sp>
    <dsp:sp modelId="{B27FE4CA-1E2A-4F2C-9976-EDFE54093E42}">
      <dsp:nvSpPr>
        <dsp:cNvPr id="0" name=""/>
        <dsp:cNvSpPr/>
      </dsp:nvSpPr>
      <dsp:spPr>
        <a:xfrm>
          <a:off x="0" y="2823885"/>
          <a:ext cx="10515600" cy="1199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Public grounds/ private grounds. </a:t>
          </a:r>
          <a:endParaRPr lang="en-US" sz="5000" kern="1200"/>
        </a:p>
      </dsp:txBody>
      <dsp:txXfrm>
        <a:off x="58543" y="2882428"/>
        <a:ext cx="10398514" cy="108216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10F043-38DE-400E-8BE8-12CC1FE59B16}">
      <dsp:nvSpPr>
        <dsp:cNvPr id="0" name=""/>
        <dsp:cNvSpPr/>
      </dsp:nvSpPr>
      <dsp:spPr>
        <a:xfrm>
          <a:off x="0" y="19259"/>
          <a:ext cx="105156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/>
            <a:t>Th question is on Moodle under the tile ‘’ Zita draper’s group’’. </a:t>
          </a:r>
          <a:endParaRPr lang="en-US" sz="5000" kern="1200"/>
        </a:p>
      </dsp:txBody>
      <dsp:txXfrm>
        <a:off x="97095" y="116354"/>
        <a:ext cx="10321410" cy="1794810"/>
      </dsp:txXfrm>
    </dsp:sp>
    <dsp:sp modelId="{2968EE6F-AD6C-4B09-A1FD-A4339D656560}">
      <dsp:nvSpPr>
        <dsp:cNvPr id="0" name=""/>
        <dsp:cNvSpPr/>
      </dsp:nvSpPr>
      <dsp:spPr>
        <a:xfrm>
          <a:off x="0" y="2152260"/>
          <a:ext cx="10515600" cy="1989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0" tIns="190500" rIns="190500" bIns="190500" numCol="1" spcCol="1270" anchor="ctr" anchorCtr="0">
          <a:noAutofit/>
        </a:bodyPr>
        <a:lstStyle/>
        <a:p>
          <a:pPr marL="0" lvl="0" indent="0" algn="l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000" kern="1200" dirty="0"/>
            <a:t>Let’s look.</a:t>
          </a:r>
          <a:endParaRPr lang="en-US" sz="5000" kern="1200" dirty="0"/>
        </a:p>
      </dsp:txBody>
      <dsp:txXfrm>
        <a:off x="97095" y="2249355"/>
        <a:ext cx="10321410" cy="179481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43A2B-1A65-41CB-AF07-3AAF154D0751}">
      <dsp:nvSpPr>
        <dsp:cNvPr id="0" name=""/>
        <dsp:cNvSpPr/>
      </dsp:nvSpPr>
      <dsp:spPr>
        <a:xfrm>
          <a:off x="0" y="616139"/>
          <a:ext cx="105156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Introduce in June 2022. </a:t>
          </a:r>
          <a:endParaRPr lang="en-US" sz="2800" kern="1200"/>
        </a:p>
      </dsp:txBody>
      <dsp:txXfrm>
        <a:off x="32784" y="648923"/>
        <a:ext cx="10450032" cy="606012"/>
      </dsp:txXfrm>
    </dsp:sp>
    <dsp:sp modelId="{9FC2D8D1-FC88-4E4E-9E41-8B72901AC2BD}">
      <dsp:nvSpPr>
        <dsp:cNvPr id="0" name=""/>
        <dsp:cNvSpPr/>
      </dsp:nvSpPr>
      <dsp:spPr>
        <a:xfrm>
          <a:off x="0" y="1368360"/>
          <a:ext cx="105156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Currently paused in its second reading.</a:t>
          </a:r>
          <a:endParaRPr lang="en-US" sz="2800" kern="1200"/>
        </a:p>
      </dsp:txBody>
      <dsp:txXfrm>
        <a:off x="32784" y="1401144"/>
        <a:ext cx="10450032" cy="606012"/>
      </dsp:txXfrm>
    </dsp:sp>
    <dsp:sp modelId="{BE4A4B35-2FC1-4F9D-92C9-E7FF6DDEBDFF}">
      <dsp:nvSpPr>
        <dsp:cNvPr id="0" name=""/>
        <dsp:cNvSpPr/>
      </dsp:nvSpPr>
      <dsp:spPr>
        <a:xfrm>
          <a:off x="0" y="2120580"/>
          <a:ext cx="105156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Why? </a:t>
          </a:r>
          <a:endParaRPr lang="en-US" sz="2800" kern="1200"/>
        </a:p>
      </dsp:txBody>
      <dsp:txXfrm>
        <a:off x="32784" y="2153364"/>
        <a:ext cx="10450032" cy="606012"/>
      </dsp:txXfrm>
    </dsp:sp>
    <dsp:sp modelId="{659B32B4-FD4E-4751-97C5-F807F1CBEE2D}">
      <dsp:nvSpPr>
        <dsp:cNvPr id="0" name=""/>
        <dsp:cNvSpPr/>
      </dsp:nvSpPr>
      <dsp:spPr>
        <a:xfrm>
          <a:off x="0" y="2872800"/>
          <a:ext cx="10515600" cy="6715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Reform the way human rights work in the United Kingdom. </a:t>
          </a:r>
          <a:endParaRPr lang="en-US" sz="2800" kern="1200"/>
        </a:p>
      </dsp:txBody>
      <dsp:txXfrm>
        <a:off x="32784" y="2905584"/>
        <a:ext cx="10450032" cy="60601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A3D759-6867-4AC0-9C33-C72F9E481580}">
      <dsp:nvSpPr>
        <dsp:cNvPr id="0" name=""/>
        <dsp:cNvSpPr/>
      </dsp:nvSpPr>
      <dsp:spPr>
        <a:xfrm>
          <a:off x="0" y="172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0A3C6F-C907-4845-AE69-AEB33A5DE5CC}">
      <dsp:nvSpPr>
        <dsp:cNvPr id="0" name=""/>
        <dsp:cNvSpPr/>
      </dsp:nvSpPr>
      <dsp:spPr>
        <a:xfrm>
          <a:off x="264739" y="198640"/>
          <a:ext cx="481344" cy="4813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A343C-E95E-4238-88F3-CFE33ED49850}">
      <dsp:nvSpPr>
        <dsp:cNvPr id="0" name=""/>
        <dsp:cNvSpPr/>
      </dsp:nvSpPr>
      <dsp:spPr>
        <a:xfrm>
          <a:off x="1010823" y="172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Case law – include the name in the text. </a:t>
          </a:r>
          <a:endParaRPr lang="en-US" sz="2200" kern="1200"/>
        </a:p>
      </dsp:txBody>
      <dsp:txXfrm>
        <a:off x="1010823" y="1726"/>
        <a:ext cx="9504776" cy="875171"/>
      </dsp:txXfrm>
    </dsp:sp>
    <dsp:sp modelId="{DC1EE3F6-38B7-47B7-A266-AEE46E08DF5E}">
      <dsp:nvSpPr>
        <dsp:cNvPr id="0" name=""/>
        <dsp:cNvSpPr/>
      </dsp:nvSpPr>
      <dsp:spPr>
        <a:xfrm>
          <a:off x="0" y="109569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F495F9-6C1A-451F-901E-0261859012D1}">
      <dsp:nvSpPr>
        <dsp:cNvPr id="0" name=""/>
        <dsp:cNvSpPr/>
      </dsp:nvSpPr>
      <dsp:spPr>
        <a:xfrm>
          <a:off x="264739" y="1292605"/>
          <a:ext cx="481344" cy="4813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1F14C8-202B-4AD5-B8D5-55BA522713F3}">
      <dsp:nvSpPr>
        <dsp:cNvPr id="0" name=""/>
        <dsp:cNvSpPr/>
      </dsp:nvSpPr>
      <dsp:spPr>
        <a:xfrm>
          <a:off x="1010823" y="109569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But the citation within the reference list. </a:t>
          </a:r>
          <a:endParaRPr lang="en-US" sz="2200" kern="1200"/>
        </a:p>
      </dsp:txBody>
      <dsp:txXfrm>
        <a:off x="1010823" y="1095691"/>
        <a:ext cx="9504776" cy="875171"/>
      </dsp:txXfrm>
    </dsp:sp>
    <dsp:sp modelId="{74040DFA-AFAF-4877-B2CD-C8B3FE14917B}">
      <dsp:nvSpPr>
        <dsp:cNvPr id="0" name=""/>
        <dsp:cNvSpPr/>
      </dsp:nvSpPr>
      <dsp:spPr>
        <a:xfrm>
          <a:off x="0" y="2189656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B4CD79-4BCA-4D41-86B5-A286C5D5972D}">
      <dsp:nvSpPr>
        <dsp:cNvPr id="0" name=""/>
        <dsp:cNvSpPr/>
      </dsp:nvSpPr>
      <dsp:spPr>
        <a:xfrm>
          <a:off x="264739" y="2386570"/>
          <a:ext cx="481344" cy="4813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D50AB-0E45-4CF7-AC1F-17D598E59B40}">
      <dsp:nvSpPr>
        <dsp:cNvPr id="0" name=""/>
        <dsp:cNvSpPr/>
      </dsp:nvSpPr>
      <dsp:spPr>
        <a:xfrm>
          <a:off x="1010823" y="2189656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One line regarding the facts. </a:t>
          </a:r>
          <a:endParaRPr lang="en-US" sz="2200" kern="1200"/>
        </a:p>
      </dsp:txBody>
      <dsp:txXfrm>
        <a:off x="1010823" y="2189656"/>
        <a:ext cx="9504776" cy="875171"/>
      </dsp:txXfrm>
    </dsp:sp>
    <dsp:sp modelId="{7F70D349-8F2C-44D0-AAAA-DF589C580F8E}">
      <dsp:nvSpPr>
        <dsp:cNvPr id="0" name=""/>
        <dsp:cNvSpPr/>
      </dsp:nvSpPr>
      <dsp:spPr>
        <a:xfrm>
          <a:off x="0" y="3283621"/>
          <a:ext cx="10515600" cy="87517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10A36A-4333-49F3-920B-5E1ADE806590}">
      <dsp:nvSpPr>
        <dsp:cNvPr id="0" name=""/>
        <dsp:cNvSpPr/>
      </dsp:nvSpPr>
      <dsp:spPr>
        <a:xfrm>
          <a:off x="264739" y="3480535"/>
          <a:ext cx="481344" cy="48134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59532B-52DE-4E9B-87D7-D359B62C1910}">
      <dsp:nvSpPr>
        <dsp:cNvPr id="0" name=""/>
        <dsp:cNvSpPr/>
      </dsp:nvSpPr>
      <dsp:spPr>
        <a:xfrm>
          <a:off x="1010823" y="3283621"/>
          <a:ext cx="9504776" cy="875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622" tIns="92622" rIns="92622" bIns="9262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One line regarding the importance of the case. </a:t>
          </a:r>
          <a:endParaRPr lang="en-US" sz="2200" kern="1200"/>
        </a:p>
      </dsp:txBody>
      <dsp:txXfrm>
        <a:off x="1010823" y="3283621"/>
        <a:ext cx="9504776" cy="87517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F9893F-FB9C-4E2A-BE98-30309CF09E07}">
      <dsp:nvSpPr>
        <dsp:cNvPr id="0" name=""/>
        <dsp:cNvSpPr/>
      </dsp:nvSpPr>
      <dsp:spPr>
        <a:xfrm>
          <a:off x="0" y="197819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Human Rights Act 1998. </a:t>
          </a:r>
          <a:endParaRPr lang="en-US" sz="3600" kern="1200"/>
        </a:p>
      </dsp:txBody>
      <dsp:txXfrm>
        <a:off x="42151" y="239970"/>
        <a:ext cx="10431298" cy="779158"/>
      </dsp:txXfrm>
    </dsp:sp>
    <dsp:sp modelId="{5200D442-AA39-4421-ADBF-DE5D9F8E4E15}">
      <dsp:nvSpPr>
        <dsp:cNvPr id="0" name=""/>
        <dsp:cNvSpPr/>
      </dsp:nvSpPr>
      <dsp:spPr>
        <a:xfrm>
          <a:off x="0" y="116496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European Convention on Human Rights 1950. </a:t>
          </a:r>
          <a:endParaRPr lang="en-US" sz="3600" kern="1200"/>
        </a:p>
      </dsp:txBody>
      <dsp:txXfrm>
        <a:off x="42151" y="1207111"/>
        <a:ext cx="10431298" cy="779158"/>
      </dsp:txXfrm>
    </dsp:sp>
    <dsp:sp modelId="{FCA0A802-0D42-4251-8B37-4BD5C7D8A2E1}">
      <dsp:nvSpPr>
        <dsp:cNvPr id="0" name=""/>
        <dsp:cNvSpPr/>
      </dsp:nvSpPr>
      <dsp:spPr>
        <a:xfrm>
          <a:off x="0" y="213210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Article 11 of the HRA 1998. </a:t>
          </a:r>
          <a:endParaRPr lang="en-US" sz="3600" kern="1200"/>
        </a:p>
      </dsp:txBody>
      <dsp:txXfrm>
        <a:off x="42151" y="2174251"/>
        <a:ext cx="10431298" cy="779158"/>
      </dsp:txXfrm>
    </dsp:sp>
    <dsp:sp modelId="{8466A9A4-53E3-4C98-AE8E-3E8ADCDBC8F1}">
      <dsp:nvSpPr>
        <dsp:cNvPr id="0" name=""/>
        <dsp:cNvSpPr/>
      </dsp:nvSpPr>
      <dsp:spPr>
        <a:xfrm>
          <a:off x="0" y="3099240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Bill of rights bill.</a:t>
          </a:r>
          <a:endParaRPr lang="en-US" sz="3600" kern="1200"/>
        </a:p>
      </dsp:txBody>
      <dsp:txXfrm>
        <a:off x="42151" y="3141391"/>
        <a:ext cx="10431298" cy="779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4/24/2023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SVBfJBVYK7k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LnCOTWn58xA?feature=oembed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mespark.com/five-ways-not-to-brainstorm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b="1" u="sng" dirty="0"/>
              <a:t>Human Rights and 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</a:t>
            </a:r>
            <a:r>
              <a:rPr lang="en-US" dirty="0" err="1"/>
              <a:t>ziTA</a:t>
            </a:r>
            <a:r>
              <a:rPr lang="en-US" dirty="0"/>
              <a:t> Draper 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8895196-D08A-C3DC-CACE-E9AB8067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Content 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6FDD3A19-33BB-E5A0-6F1D-071A07D52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2" name="Content Placeholder 9">
            <a:extLst>
              <a:ext uri="{FF2B5EF4-FFF2-40B4-BE49-F238E27FC236}">
                <a16:creationId xmlns:a16="http://schemas.microsoft.com/office/drawing/2014/main" id="{ADE22400-7DEA-D806-12E8-417DA5BD19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86131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7219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D6508-C969-01BD-DF52-AE7B7FB51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5400" b="1" u="sng" dirty="0"/>
              <a:t>Aims and Learning Objectives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63C93-15C0-73C2-C489-556DDA710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160C5B4-EBE2-0757-0922-3D6B660F4E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67595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537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EAF6B-2DA0-0C80-ACA9-5C6B43C460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pPr algn="ctr"/>
            <a:r>
              <a:rPr lang="en-GB" b="1" u="sng" dirty="0"/>
              <a:t>European Convention on Human Rights 1950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C8948-4314-72DD-4CB4-A70D8A8E69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Uk joined the EU.</a:t>
            </a:r>
          </a:p>
          <a:p>
            <a:pPr>
              <a:lnSpc>
                <a:spcPct val="90000"/>
              </a:lnSpc>
            </a:pPr>
            <a:r>
              <a:rPr lang="en-GB" sz="2400"/>
              <a:t>European Convention on Human Rights 1950. </a:t>
            </a:r>
          </a:p>
          <a:p>
            <a:pPr>
              <a:lnSpc>
                <a:spcPct val="90000"/>
              </a:lnSpc>
            </a:pPr>
            <a:r>
              <a:rPr lang="en-GB" sz="2400"/>
              <a:t>Before the ECHR no document that gave individuals Human Rights.  </a:t>
            </a:r>
          </a:p>
          <a:p>
            <a:pPr>
              <a:lnSpc>
                <a:spcPct val="90000"/>
              </a:lnSpc>
            </a:pPr>
            <a:r>
              <a:rPr lang="en-GB" sz="2400"/>
              <a:t>Civil liberties. 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5397EC89-3303-482D-692E-1A9EC698A08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963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72062-F690-BBE8-B18E-F5BFF6346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Continued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C31C7-CA37-6CFC-773F-06048BA3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CBD7E36-0FDE-B663-B29D-1A6AD520CB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3887046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4689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CB37F-7CAA-C246-DE02-5DBDA0BDF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What about now?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516A22-29FA-A491-18C6-F20B9C2E1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EFC5246-9C3D-4A36-A38B-93D258AD4F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375363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0795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6E6A3-F205-FB12-6BE4-F3E818149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5400" b="1" u="sng" dirty="0"/>
              <a:t>Some of the rights included are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774082-1EB3-8CE4-C93F-843C4445B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FB61304-710C-45FD-8D9F-949103A03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4137515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5249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5D606-86E9-8B78-FB34-51B9CAAC5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7D20E-C2DC-4DA7-BF94-BC7A6846A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7CB4F1C-0494-8648-C5F5-5BF27E35FD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090049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64442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56163-CFAA-B656-ABDA-C5C03C2C3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Different types of rights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EFFA0B-4D25-187E-6B37-C85B5ACDF8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6696A45-095A-2C6E-EB3F-2AB46F8F52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043276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144641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89B35-FC47-FC1A-8217-126647A80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GB" sz="4800" b="1" u="sng" dirty="0"/>
              <a:t>Article 11 of the Human Rights Act 1998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F6611-65AE-8767-0BBF-89F728DB4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E3F4D9F-F4D1-A76F-7903-5AE2160D80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7402786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08389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456AA-FFA1-FE59-24FC-FCE0B26FE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Important sections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E96F98-51E3-44A6-5FC1-A5EDB67B8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7E90E626-6653-616F-CA63-8EBF9A1A2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92040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9170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69033-6F73-7829-287B-209209C7B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Other sections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76599-FBA8-49D1-D107-F732F919C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5D15B50-216F-8FAD-C6B5-CFE4C8B3B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8090971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67583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A272F-5B1C-2AD5-6445-6C95692EB0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CA53A-BA49-64B0-05B9-7146CD7E10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you list any examples of banned groups that wear a uniform?</a:t>
            </a:r>
          </a:p>
          <a:p>
            <a:endParaRPr lang="en-GB" dirty="0"/>
          </a:p>
          <a:p>
            <a:r>
              <a:rPr lang="en-GB" dirty="0"/>
              <a:t>Can you list any other protesters that wear a uniform?</a:t>
            </a:r>
          </a:p>
          <a:p>
            <a:endParaRPr lang="en-GB" dirty="0"/>
          </a:p>
          <a:p>
            <a:r>
              <a:rPr lang="en-GB" dirty="0"/>
              <a:t>Work in groups and prepare to feedback to the class.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0584C2-947C-A021-50A4-F6F44B969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15412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916C8-F44B-8B81-AA76-6029DE54D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Example</a:t>
            </a:r>
          </a:p>
        </p:txBody>
      </p:sp>
      <p:pic>
        <p:nvPicPr>
          <p:cNvPr id="7" name="Online Media 6" title="Insulate Britain: Fighting breaks out as furious drivers drag protesters from the road">
            <a:hlinkClick r:id="" action="ppaction://media"/>
            <a:extLst>
              <a:ext uri="{FF2B5EF4-FFF2-40B4-BE49-F238E27FC236}">
                <a16:creationId xmlns:a16="http://schemas.microsoft.com/office/drawing/2014/main" id="{0B1D6E8B-5757-7258-A4B6-0582F56B2EA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14588" y="2011363"/>
            <a:ext cx="7364412" cy="4160837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427D7-A933-05CE-0F82-581190958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9024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A1A98-C12F-B078-A4C0-6725FE970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Example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80A75-1866-EF7F-A981-FF8510936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15</a:t>
            </a:fld>
            <a:endParaRPr lang="en-US" dirty="0"/>
          </a:p>
        </p:txBody>
      </p:sp>
      <p:pic>
        <p:nvPicPr>
          <p:cNvPr id="7" name="Online Media 6" title="Royal Mail strike: Thousands of postal workers attend rally in London | 5 News">
            <a:hlinkClick r:id="" action="ppaction://media"/>
            <a:extLst>
              <a:ext uri="{FF2B5EF4-FFF2-40B4-BE49-F238E27FC236}">
                <a16:creationId xmlns:a16="http://schemas.microsoft.com/office/drawing/2014/main" id="{D2AF6010-4971-4A76-75BC-83591DCB476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78519" y="1508498"/>
            <a:ext cx="8821906" cy="4984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68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38A42-D6EA-E318-BE27-D736FFE69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038" y="579134"/>
            <a:ext cx="3704617" cy="1325563"/>
          </a:xfrm>
        </p:spPr>
        <p:txBody>
          <a:bodyPr anchor="ctr">
            <a:normAutofit/>
          </a:bodyPr>
          <a:lstStyle/>
          <a:p>
            <a:r>
              <a:rPr lang="en-GB" sz="54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97F26-A965-654E-09E6-71DFA3A772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>
            <a:normAutofit/>
          </a:bodyPr>
          <a:lstStyle/>
          <a:p>
            <a:r>
              <a:rPr lang="en-GB" dirty="0"/>
              <a:t>Can you think of any examples of Riots that have happened? </a:t>
            </a:r>
          </a:p>
          <a:p>
            <a:endParaRPr lang="en-GB" dirty="0"/>
          </a:p>
          <a:p>
            <a:r>
              <a:rPr lang="en-GB" dirty="0"/>
              <a:t>In groups research and tell me the; </a:t>
            </a:r>
          </a:p>
          <a:p>
            <a:r>
              <a:rPr lang="en-GB" dirty="0"/>
              <a:t>Facts;</a:t>
            </a:r>
          </a:p>
          <a:p>
            <a:r>
              <a:rPr lang="en-GB" dirty="0"/>
              <a:t>Outcome.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E2FD5D-B9A1-E6C8-AC2F-8CE0B6D930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pic>
        <p:nvPicPr>
          <p:cNvPr id="8" name="Picture 7" descr="A picture containing toy, doll, automaton&#10;&#10;Description automatically generated">
            <a:extLst>
              <a:ext uri="{FF2B5EF4-FFF2-40B4-BE49-F238E27FC236}">
                <a16:creationId xmlns:a16="http://schemas.microsoft.com/office/drawing/2014/main" id="{87E28CD0-73ED-FA76-924C-42EBF8F3D3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34000" y="0"/>
            <a:ext cx="6858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4060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EEDCF-A48E-3E07-FDD4-7FD7A8AC5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Create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D5034-7645-5559-B540-99D8A21A351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In groups create a presentation regarding Article 11 of the Human Rights Act 1998. </a:t>
            </a:r>
          </a:p>
          <a:p>
            <a:endParaRPr lang="en-GB" dirty="0"/>
          </a:p>
          <a:p>
            <a:r>
              <a:rPr lang="en-GB" dirty="0"/>
              <a:t>Include; </a:t>
            </a:r>
          </a:p>
          <a:p>
            <a:r>
              <a:rPr lang="en-GB" dirty="0"/>
              <a:t>1. What it is? </a:t>
            </a:r>
          </a:p>
          <a:p>
            <a:r>
              <a:rPr lang="en-GB" dirty="0"/>
              <a:t>2. Examples?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CF939F-6357-8C19-8A40-24BB539A5B9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Why human rights are important in public law? </a:t>
            </a:r>
          </a:p>
          <a:p>
            <a:r>
              <a:rPr lang="en-GB" dirty="0"/>
              <a:t>Be creative. </a:t>
            </a:r>
          </a:p>
          <a:p>
            <a:r>
              <a:rPr lang="en-GB" dirty="0"/>
              <a:t>Everyone in the group must speak.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1685B0-F11F-7FCD-E974-BFD5D06F4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2285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E44258-1C74-E1FF-7411-899D3F235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u="sng" dirty="0"/>
              <a:t>Assignment guidance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56D2B-CB49-C0BA-157C-FDAD4E053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371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C6CA7-1C5F-1EEA-CBFF-377CCA99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Information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54E863-8EB8-479A-3536-EF321A421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CFBF149D-322B-C7BC-DF3C-953C45FDE6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2709094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30596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AA7EF-D5A2-2DCF-3776-E71ADE52FD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What is the bill of rights bill?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574691-AA9E-1298-03A3-3501921A1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20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AB2CDA1-26E2-68C0-B1BB-FB95445A7B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1902055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086557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F0208-76B3-8CEA-B57B-8997EA14D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u="sng" dirty="0"/>
              <a:t>Tips for assignment writing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37DD1-2E7D-3204-871E-02EB0CF61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21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034C55D-09FB-1D8A-DD6C-C8C2DA5CAD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0524413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2605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764AF0-FB38-226D-95E4-40713AD456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r>
              <a:rPr lang="en-GB" b="1" u="sng"/>
              <a:t>Abbreviations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C2CA7-400E-EDC4-97B4-2060E2B81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/>
              <a:t>You can abbreviate terms within the assignment.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Such as legislation. </a:t>
            </a:r>
          </a:p>
          <a:p>
            <a:pPr>
              <a:lnSpc>
                <a:spcPct val="90000"/>
              </a:lnSpc>
            </a:pPr>
            <a:endParaRPr lang="en-GB" sz="2200"/>
          </a:p>
          <a:p>
            <a:pPr>
              <a:lnSpc>
                <a:spcPct val="90000"/>
              </a:lnSpc>
            </a:pPr>
            <a:r>
              <a:rPr lang="en-GB" sz="2200"/>
              <a:t>For example Human Rights Act 1998, would be HRA 1998.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3B18A6D4-7043-8FD8-D73C-EC021F04C9F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6529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4CBF5-B78B-2054-1FCE-831F415DF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u="sng" dirty="0"/>
              <a:t>Do’s and Do not’s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D237662C-AD42-CCEE-D8AC-6859D058F9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i="1" u="sng" dirty="0"/>
              <a:t>Do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952F20E-F57B-DD68-CF48-7C2FA3B9295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Write formally. </a:t>
            </a:r>
          </a:p>
          <a:p>
            <a:pPr>
              <a:lnSpc>
                <a:spcPct val="200000"/>
              </a:lnSpc>
            </a:pPr>
            <a:r>
              <a:rPr lang="en-GB" dirty="0"/>
              <a:t>Include case law when needed. </a:t>
            </a:r>
          </a:p>
          <a:p>
            <a:pPr>
              <a:lnSpc>
                <a:spcPct val="200000"/>
              </a:lnSpc>
            </a:pPr>
            <a:r>
              <a:rPr lang="en-GB" dirty="0"/>
              <a:t>Proof read your work. </a:t>
            </a:r>
          </a:p>
          <a:p>
            <a:pPr>
              <a:lnSpc>
                <a:spcPct val="200000"/>
              </a:lnSpc>
            </a:pPr>
            <a:r>
              <a:rPr lang="en-GB" dirty="0"/>
              <a:t>Include between 15-20 sources from good websites.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0431ADD-696A-12D8-98F8-A356D9212E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i="1" u="sng" dirty="0"/>
              <a:t>Do not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EB7CE71-E8F2-C185-E8BC-B150D2217530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Write about American Law. </a:t>
            </a:r>
          </a:p>
          <a:p>
            <a:endParaRPr lang="en-GB" dirty="0"/>
          </a:p>
          <a:p>
            <a:r>
              <a:rPr lang="en-GB" dirty="0"/>
              <a:t>Include personal opinion. </a:t>
            </a:r>
          </a:p>
          <a:p>
            <a:endParaRPr lang="en-GB" dirty="0"/>
          </a:p>
          <a:p>
            <a:r>
              <a:rPr lang="en-GB" dirty="0"/>
              <a:t>Write informally. </a:t>
            </a:r>
          </a:p>
          <a:p>
            <a:endParaRPr lang="en-GB" dirty="0"/>
          </a:p>
          <a:p>
            <a:r>
              <a:rPr lang="en-GB" dirty="0"/>
              <a:t>Leave you assignment till the last minute.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1C6B4-DEDE-15AE-8DF0-87754298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62536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B3F905-F653-BF8E-4E89-C8D05D89E6C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Draft date</a:t>
            </a:r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A7423456-0C0F-9D4A-6C4B-3DDA896153F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27</a:t>
            </a:r>
            <a:r>
              <a:rPr lang="en-GB" sz="2400" baseline="30000" dirty="0"/>
              <a:t>TH</a:t>
            </a:r>
            <a:r>
              <a:rPr lang="en-GB" sz="2400" dirty="0"/>
              <a:t> of February 2023.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1 hour workshop. </a:t>
            </a:r>
          </a:p>
          <a:p>
            <a:pPr marL="342900" indent="-342900">
              <a:lnSpc>
                <a:spcPct val="200000"/>
              </a:lnSpc>
              <a:buFont typeface="Wingdings" panose="05000000000000000000" pitchFamily="2" charset="2"/>
              <a:buChar char="ü"/>
            </a:pPr>
            <a:r>
              <a:rPr lang="en-GB" sz="2400" dirty="0"/>
              <a:t>1 hour drop in session.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B9F6AD-FF92-1EDA-434E-60D2FA5192B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/>
          <a:lstStyle/>
          <a:p>
            <a:fld id="{B9713C8C-8E70-45D5-AE59-23E60168254E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04933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978AE-E2B6-114F-F202-3B50D02B04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Final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4C3611-1B99-6620-B74E-4EA875D963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/>
              <a:t>Research any other reform suggestions to the Human Rights Act 1998. 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Excluding the Bill of Rights Bill [2020]. </a:t>
            </a:r>
          </a:p>
          <a:p>
            <a:pPr>
              <a:lnSpc>
                <a:spcPct val="90000"/>
              </a:lnSpc>
            </a:pPr>
            <a:endParaRPr lang="en-GB" sz="1800"/>
          </a:p>
          <a:p>
            <a:pPr>
              <a:lnSpc>
                <a:spcPct val="90000"/>
              </a:lnSpc>
            </a:pPr>
            <a:r>
              <a:rPr lang="en-GB" sz="1800"/>
              <a:t>You can work in groups or individually.</a:t>
            </a:r>
          </a:p>
        </p:txBody>
      </p:sp>
      <p:sp>
        <p:nvSpPr>
          <p:cNvPr id="6" name="Slide Number Placeholder 5" hidden="1">
            <a:extLst>
              <a:ext uri="{FF2B5EF4-FFF2-40B4-BE49-F238E27FC236}">
                <a16:creationId xmlns:a16="http://schemas.microsoft.com/office/drawing/2014/main" id="{BE409D4B-F5F4-12BE-2DDE-35E65408156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823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93D65-8597-55E7-6ED8-858554A90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sz="6000" b="1" u="sng" dirty="0"/>
              <a:t>Summary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B27215-9F98-442D-B878-8DCF53D97C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 smtClean="0"/>
              <a:pPr>
                <a:spcAft>
                  <a:spcPts val="600"/>
                </a:spcAft>
              </a:pPr>
              <a:t>26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1455BD5-704D-0190-B309-27CA6E4345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804917"/>
              </p:ext>
            </p:extLst>
          </p:nvPr>
        </p:nvGraphicFramePr>
        <p:xfrm>
          <a:off x="838200" y="2011680"/>
          <a:ext cx="10515600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057174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15030483-5DAB-EA1A-25A1-2D405D6777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u="sng" dirty="0"/>
              <a:t>Thank you!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5C7B5C-EBBA-A751-1A0E-135D7A78C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27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D671379-42EA-43E5-95E3-2DA64A3E819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28719576"/>
      </p:ext>
    </p:extLst>
  </p:cSld>
  <p:clrMapOvr>
    <a:masterClrMapping/>
  </p:clrMapOvr>
</p:sld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{86438274-E128-4772-AF46-46BE7754C894}tf89080264_win32</Template>
  <TotalTime>0</TotalTime>
  <Words>718</Words>
  <Application>Microsoft Office PowerPoint</Application>
  <PresentationFormat>Widescreen</PresentationFormat>
  <Paragraphs>153</Paragraphs>
  <Slides>27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</vt:lpstr>
      <vt:lpstr>Calibri</vt:lpstr>
      <vt:lpstr>Century Gothic</vt:lpstr>
      <vt:lpstr>Elephant</vt:lpstr>
      <vt:lpstr>Wingdings</vt:lpstr>
      <vt:lpstr>Brush</vt:lpstr>
      <vt:lpstr>Human Rights and Assignment guidance</vt:lpstr>
      <vt:lpstr>Content </vt:lpstr>
      <vt:lpstr>Aims and Learning Objectives</vt:lpstr>
      <vt:lpstr>European Convention on Human Rights 1950 </vt:lpstr>
      <vt:lpstr>Continued</vt:lpstr>
      <vt:lpstr>What about now?</vt:lpstr>
      <vt:lpstr>Some of the rights included are</vt:lpstr>
      <vt:lpstr>Activity</vt:lpstr>
      <vt:lpstr>Different types of rights</vt:lpstr>
      <vt:lpstr>Article 11 of the Human Rights Act 1998</vt:lpstr>
      <vt:lpstr>Important sections</vt:lpstr>
      <vt:lpstr>Other sections</vt:lpstr>
      <vt:lpstr>Activity</vt:lpstr>
      <vt:lpstr>Example</vt:lpstr>
      <vt:lpstr>Example</vt:lpstr>
      <vt:lpstr>Activity</vt:lpstr>
      <vt:lpstr>Create</vt:lpstr>
      <vt:lpstr>Assignment guidance</vt:lpstr>
      <vt:lpstr>Information</vt:lpstr>
      <vt:lpstr>What is the bill of rights bill?</vt:lpstr>
      <vt:lpstr>Tips for assignment writing</vt:lpstr>
      <vt:lpstr>Abbreviations</vt:lpstr>
      <vt:lpstr>Do’s and Do not’s</vt:lpstr>
      <vt:lpstr>Draft date</vt:lpstr>
      <vt:lpstr>Final 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Rights and Assignment guidance</dc:title>
  <dc:creator>Zita Draper</dc:creator>
  <cp:lastModifiedBy>Zita Draper</cp:lastModifiedBy>
  <cp:revision>2</cp:revision>
  <dcterms:created xsi:type="dcterms:W3CDTF">2023-02-17T08:20:33Z</dcterms:created>
  <dcterms:modified xsi:type="dcterms:W3CDTF">2023-04-24T07:31:15Z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