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60" r:id="rId3"/>
    <p:sldId id="266" r:id="rId4"/>
    <p:sldId id="264" r:id="rId5"/>
    <p:sldId id="259" r:id="rId6"/>
    <p:sldId id="262" r:id="rId7"/>
    <p:sldId id="263" r:id="rId8"/>
    <p:sldId id="257" r:id="rId9"/>
    <p:sldId id="26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57322" autoAdjust="0"/>
  </p:normalViewPr>
  <p:slideViewPr>
    <p:cSldViewPr snapToGrid="0">
      <p:cViewPr varScale="1">
        <p:scale>
          <a:sx n="48" d="100"/>
          <a:sy n="48" d="100"/>
        </p:scale>
        <p:origin x="67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hley Cope" userId="85b388bed7df898b" providerId="LiveId" clId="{FE000972-CCC2-474C-BA2D-3F4FF92F8E46}"/>
    <pc:docChg chg="undo custSel addSld delSld modSld sldOrd">
      <pc:chgData name="Ashley Cope" userId="85b388bed7df898b" providerId="LiveId" clId="{FE000972-CCC2-474C-BA2D-3F4FF92F8E46}" dt="2018-02-15T00:07:06.781" v="2244" actId="20577"/>
      <pc:docMkLst>
        <pc:docMk/>
      </pc:docMkLst>
      <pc:sldChg chg="modSp">
        <pc:chgData name="Ashley Cope" userId="85b388bed7df898b" providerId="LiveId" clId="{FE000972-CCC2-474C-BA2D-3F4FF92F8E46}" dt="2018-02-12T18:43:45.601" v="1110" actId="20577"/>
        <pc:sldMkLst>
          <pc:docMk/>
          <pc:sldMk cId="2765004575" sldId="256"/>
        </pc:sldMkLst>
        <pc:spChg chg="mod">
          <ac:chgData name="Ashley Cope" userId="85b388bed7df898b" providerId="LiveId" clId="{FE000972-CCC2-474C-BA2D-3F4FF92F8E46}" dt="2018-02-12T18:43:45.601" v="1110" actId="20577"/>
          <ac:spMkLst>
            <pc:docMk/>
            <pc:sldMk cId="2765004575" sldId="256"/>
            <ac:spMk id="3" creationId="{63CF3EC5-7023-40FB-853A-0E81C7EB786C}"/>
          </ac:spMkLst>
        </pc:spChg>
      </pc:sldChg>
      <pc:sldChg chg="modSp add del">
        <pc:chgData name="Ashley Cope" userId="85b388bed7df898b" providerId="LiveId" clId="{FE000972-CCC2-474C-BA2D-3F4FF92F8E46}" dt="2018-02-14T19:38:43.936" v="1821" actId="2696"/>
        <pc:sldMkLst>
          <pc:docMk/>
          <pc:sldMk cId="3731296599" sldId="258"/>
        </pc:sldMkLst>
        <pc:spChg chg="mod">
          <ac:chgData name="Ashley Cope" userId="85b388bed7df898b" providerId="LiveId" clId="{FE000972-CCC2-474C-BA2D-3F4FF92F8E46}" dt="2018-02-11T17:45:33.304" v="152" actId="20577"/>
          <ac:spMkLst>
            <pc:docMk/>
            <pc:sldMk cId="3731296599" sldId="258"/>
            <ac:spMk id="3" creationId="{2CF731C5-6CD9-42CD-811E-F9AFB817C699}"/>
          </ac:spMkLst>
        </pc:spChg>
      </pc:sldChg>
      <pc:sldChg chg="modSp add ord modNotesTx">
        <pc:chgData name="Ashley Cope" userId="85b388bed7df898b" providerId="LiveId" clId="{FE000972-CCC2-474C-BA2D-3F4FF92F8E46}" dt="2018-02-15T00:07:06.781" v="2244" actId="20577"/>
        <pc:sldMkLst>
          <pc:docMk/>
          <pc:sldMk cId="228016750" sldId="259"/>
        </pc:sldMkLst>
        <pc:spChg chg="mod">
          <ac:chgData name="Ashley Cope" userId="85b388bed7df898b" providerId="LiveId" clId="{FE000972-CCC2-474C-BA2D-3F4FF92F8E46}" dt="2018-02-12T13:17:15.693" v="210" actId="20577"/>
          <ac:spMkLst>
            <pc:docMk/>
            <pc:sldMk cId="228016750" sldId="259"/>
            <ac:spMk id="2" creationId="{6B14949C-DD9D-4C2B-ABB0-68DF08CF7BC8}"/>
          </ac:spMkLst>
        </pc:spChg>
        <pc:spChg chg="mod">
          <ac:chgData name="Ashley Cope" userId="85b388bed7df898b" providerId="LiveId" clId="{FE000972-CCC2-474C-BA2D-3F4FF92F8E46}" dt="2018-02-14T22:13:29.718" v="1925" actId="20577"/>
          <ac:spMkLst>
            <pc:docMk/>
            <pc:sldMk cId="228016750" sldId="259"/>
            <ac:spMk id="3" creationId="{1600453C-69F5-4172-880F-48F9D002E56F}"/>
          </ac:spMkLst>
        </pc:spChg>
      </pc:sldChg>
      <pc:sldChg chg="modSp add ord modNotesTx">
        <pc:chgData name="Ashley Cope" userId="85b388bed7df898b" providerId="LiveId" clId="{FE000972-CCC2-474C-BA2D-3F4FF92F8E46}" dt="2018-02-14T19:26:31.572" v="1802" actId="20577"/>
        <pc:sldMkLst>
          <pc:docMk/>
          <pc:sldMk cId="295195756" sldId="260"/>
        </pc:sldMkLst>
        <pc:spChg chg="mod">
          <ac:chgData name="Ashley Cope" userId="85b388bed7df898b" providerId="LiveId" clId="{FE000972-CCC2-474C-BA2D-3F4FF92F8E46}" dt="2018-02-12T15:30:55.412" v="500" actId="20577"/>
          <ac:spMkLst>
            <pc:docMk/>
            <pc:sldMk cId="295195756" sldId="260"/>
            <ac:spMk id="2" creationId="{6703A4EB-419F-43F7-9654-D6AEE286D00A}"/>
          </ac:spMkLst>
        </pc:spChg>
        <pc:spChg chg="mod">
          <ac:chgData name="Ashley Cope" userId="85b388bed7df898b" providerId="LiveId" clId="{FE000972-CCC2-474C-BA2D-3F4FF92F8E46}" dt="2018-02-12T19:08:24.302" v="1361" actId="313"/>
          <ac:spMkLst>
            <pc:docMk/>
            <pc:sldMk cId="295195756" sldId="260"/>
            <ac:spMk id="3" creationId="{070E1F4D-2269-49A1-8B3F-45B00A8B599D}"/>
          </ac:spMkLst>
        </pc:spChg>
      </pc:sldChg>
      <pc:sldChg chg="addSp delSp modSp add">
        <pc:chgData name="Ashley Cope" userId="85b388bed7df898b" providerId="LiveId" clId="{FE000972-CCC2-474C-BA2D-3F4FF92F8E46}" dt="2018-02-14T19:45:12.438" v="1826" actId="20577"/>
        <pc:sldMkLst>
          <pc:docMk/>
          <pc:sldMk cId="3565063009" sldId="261"/>
        </pc:sldMkLst>
        <pc:spChg chg="del">
          <ac:chgData name="Ashley Cope" userId="85b388bed7df898b" providerId="LiveId" clId="{FE000972-CCC2-474C-BA2D-3F4FF92F8E46}" dt="2018-02-12T15:32:39.427" v="575" actId="20577"/>
          <ac:spMkLst>
            <pc:docMk/>
            <pc:sldMk cId="3565063009" sldId="261"/>
            <ac:spMk id="2" creationId="{CE0CBDD4-27DC-44A5-A8B6-49174808FAF1}"/>
          </ac:spMkLst>
        </pc:spChg>
        <pc:spChg chg="del">
          <ac:chgData name="Ashley Cope" userId="85b388bed7df898b" providerId="LiveId" clId="{FE000972-CCC2-474C-BA2D-3F4FF92F8E46}" dt="2018-02-12T15:32:39.427" v="575" actId="20577"/>
          <ac:spMkLst>
            <pc:docMk/>
            <pc:sldMk cId="3565063009" sldId="261"/>
            <ac:spMk id="3" creationId="{4E9EF426-192E-4D54-B9AD-F3F09985A22A}"/>
          </ac:spMkLst>
        </pc:spChg>
        <pc:spChg chg="add del mod">
          <ac:chgData name="Ashley Cope" userId="85b388bed7df898b" providerId="LiveId" clId="{FE000972-CCC2-474C-BA2D-3F4FF92F8E46}" dt="2018-02-12T15:32:41.677" v="576" actId="478"/>
          <ac:spMkLst>
            <pc:docMk/>
            <pc:sldMk cId="3565063009" sldId="261"/>
            <ac:spMk id="4" creationId="{2051C4BA-57AD-4761-84A5-FDEA9D4DD061}"/>
          </ac:spMkLst>
        </pc:spChg>
        <pc:spChg chg="add mod">
          <ac:chgData name="Ashley Cope" userId="85b388bed7df898b" providerId="LiveId" clId="{FE000972-CCC2-474C-BA2D-3F4FF92F8E46}" dt="2018-02-14T19:45:12.438" v="1826" actId="20577"/>
          <ac:spMkLst>
            <pc:docMk/>
            <pc:sldMk cId="3565063009" sldId="261"/>
            <ac:spMk id="5" creationId="{0A429993-2F91-4130-B0D9-154BE0736CFA}"/>
          </ac:spMkLst>
        </pc:spChg>
      </pc:sldChg>
      <pc:sldChg chg="modSp">
        <pc:chgData name="Ashley Cope" userId="85b388bed7df898b" providerId="LiveId" clId="{FE000972-CCC2-474C-BA2D-3F4FF92F8E46}" dt="2018-02-14T19:38:17.480" v="1820" actId="20577"/>
        <pc:sldMkLst>
          <pc:docMk/>
          <pc:sldMk cId="2063079139" sldId="262"/>
        </pc:sldMkLst>
        <pc:spChg chg="mod">
          <ac:chgData name="Ashley Cope" userId="85b388bed7df898b" providerId="LiveId" clId="{FE000972-CCC2-474C-BA2D-3F4FF92F8E46}" dt="2018-02-14T19:38:17.480" v="1820" actId="20577"/>
          <ac:spMkLst>
            <pc:docMk/>
            <pc:sldMk cId="2063079139" sldId="262"/>
            <ac:spMk id="3" creationId="{83C73877-8539-4456-BF3A-417553DB0B61}"/>
          </ac:spMkLst>
        </pc:spChg>
      </pc:sldChg>
      <pc:sldChg chg="addSp delSp modSp add ord">
        <pc:chgData name="Ashley Cope" userId="85b388bed7df898b" providerId="LiveId" clId="{FE000972-CCC2-474C-BA2D-3F4FF92F8E46}" dt="2018-02-14T22:12:25.449" v="1868" actId="20577"/>
        <pc:sldMkLst>
          <pc:docMk/>
          <pc:sldMk cId="282850867" sldId="264"/>
        </pc:sldMkLst>
        <pc:spChg chg="mod">
          <ac:chgData name="Ashley Cope" userId="85b388bed7df898b" providerId="LiveId" clId="{FE000972-CCC2-474C-BA2D-3F4FF92F8E46}" dt="2018-02-14T22:12:25.449" v="1868" actId="20577"/>
          <ac:spMkLst>
            <pc:docMk/>
            <pc:sldMk cId="282850867" sldId="264"/>
            <ac:spMk id="2" creationId="{705FBFCC-6EFF-4A48-8775-45FF8DBDB424}"/>
          </ac:spMkLst>
        </pc:spChg>
        <pc:spChg chg="del mod">
          <ac:chgData name="Ashley Cope" userId="85b388bed7df898b" providerId="LiveId" clId="{FE000972-CCC2-474C-BA2D-3F4FF92F8E46}" dt="2018-02-14T19:47:59.791" v="1846" actId="478"/>
          <ac:spMkLst>
            <pc:docMk/>
            <pc:sldMk cId="282850867" sldId="264"/>
            <ac:spMk id="3" creationId="{7886BAF8-1593-42C7-ACF5-D8D2FB21C9A1}"/>
          </ac:spMkLst>
        </pc:spChg>
        <pc:graphicFrameChg chg="add mod ord">
          <ac:chgData name="Ashley Cope" userId="85b388bed7df898b" providerId="LiveId" clId="{FE000972-CCC2-474C-BA2D-3F4FF92F8E46}" dt="2018-02-14T22:11:54.441" v="1863" actId="14100"/>
          <ac:graphicFrameMkLst>
            <pc:docMk/>
            <pc:sldMk cId="282850867" sldId="264"/>
            <ac:graphicFrameMk id="4" creationId="{20080A06-C803-4D20-8738-69D8F3397222}"/>
          </ac:graphicFrameMkLst>
        </pc:graphicFrameChg>
      </pc:sldChg>
    </pc:docChg>
  </pc:docChgLst>
  <pc:docChgLst>
    <pc:chgData name="Ashley Cope" userId="85b388bed7df898b" providerId="LiveId" clId="{24A501BD-7C08-4D64-8CEC-7E8CDF3117D5}"/>
    <pc:docChg chg="undo redo custSel addSld delSld modSld sldOrd">
      <pc:chgData name="Ashley Cope" userId="85b388bed7df898b" providerId="LiveId" clId="{24A501BD-7C08-4D64-8CEC-7E8CDF3117D5}" dt="2018-02-15T22:14:58.212" v="6258" actId="121"/>
      <pc:docMkLst>
        <pc:docMk/>
      </pc:docMkLst>
      <pc:sldChg chg="modSp">
        <pc:chgData name="Ashley Cope" userId="85b388bed7df898b" providerId="LiveId" clId="{24A501BD-7C08-4D64-8CEC-7E8CDF3117D5}" dt="2018-02-15T22:14:58.212" v="6258" actId="121"/>
        <pc:sldMkLst>
          <pc:docMk/>
          <pc:sldMk cId="2765004575" sldId="256"/>
        </pc:sldMkLst>
        <pc:spChg chg="mod">
          <ac:chgData name="Ashley Cope" userId="85b388bed7df898b" providerId="LiveId" clId="{24A501BD-7C08-4D64-8CEC-7E8CDF3117D5}" dt="2018-02-15T22:14:58.212" v="6258" actId="121"/>
          <ac:spMkLst>
            <pc:docMk/>
            <pc:sldMk cId="2765004575" sldId="256"/>
            <ac:spMk id="3" creationId="{63CF3EC5-7023-40FB-853A-0E81C7EB786C}"/>
          </ac:spMkLst>
        </pc:spChg>
      </pc:sldChg>
      <pc:sldChg chg="addSp delSp modSp modNotesTx">
        <pc:chgData name="Ashley Cope" userId="85b388bed7df898b" providerId="LiveId" clId="{24A501BD-7C08-4D64-8CEC-7E8CDF3117D5}" dt="2018-02-15T22:13:43.312" v="6234" actId="20577"/>
        <pc:sldMkLst>
          <pc:docMk/>
          <pc:sldMk cId="847660415" sldId="257"/>
        </pc:sldMkLst>
        <pc:spChg chg="mod">
          <ac:chgData name="Ashley Cope" userId="85b388bed7df898b" providerId="LiveId" clId="{24A501BD-7C08-4D64-8CEC-7E8CDF3117D5}" dt="2018-02-15T19:35:19.111" v="5294" actId="20577"/>
          <ac:spMkLst>
            <pc:docMk/>
            <pc:sldMk cId="847660415" sldId="257"/>
            <ac:spMk id="2" creationId="{EA956916-9A54-4206-88C2-D7EFB8487C7B}"/>
          </ac:spMkLst>
        </pc:spChg>
        <pc:spChg chg="mod">
          <ac:chgData name="Ashley Cope" userId="85b388bed7df898b" providerId="LiveId" clId="{24A501BD-7C08-4D64-8CEC-7E8CDF3117D5}" dt="2018-02-15T19:35:28.434" v="5298" actId="20577"/>
          <ac:spMkLst>
            <pc:docMk/>
            <pc:sldMk cId="847660415" sldId="257"/>
            <ac:spMk id="3" creationId="{49CE4052-EB98-44E7-A322-7D65F37C87EF}"/>
          </ac:spMkLst>
        </pc:spChg>
        <pc:spChg chg="add del mod">
          <ac:chgData name="Ashley Cope" userId="85b388bed7df898b" providerId="LiveId" clId="{24A501BD-7C08-4D64-8CEC-7E8CDF3117D5}" dt="2018-02-15T16:22:29.054" v="5115" actId="478"/>
          <ac:spMkLst>
            <pc:docMk/>
            <pc:sldMk cId="847660415" sldId="257"/>
            <ac:spMk id="4" creationId="{C023CB57-1367-46E7-99E9-C6FABA3B3B50}"/>
          </ac:spMkLst>
        </pc:spChg>
        <pc:spChg chg="add mod">
          <ac:chgData name="Ashley Cope" userId="85b388bed7df898b" providerId="LiveId" clId="{24A501BD-7C08-4D64-8CEC-7E8CDF3117D5}" dt="2018-02-15T19:30:14.894" v="5292" actId="20577"/>
          <ac:spMkLst>
            <pc:docMk/>
            <pc:sldMk cId="847660415" sldId="257"/>
            <ac:spMk id="5" creationId="{2D5E38AB-5CE9-4D9A-B917-337808F61267}"/>
          </ac:spMkLst>
        </pc:spChg>
      </pc:sldChg>
      <pc:sldChg chg="modSp modNotesTx">
        <pc:chgData name="Ashley Cope" userId="85b388bed7df898b" providerId="LiveId" clId="{24A501BD-7C08-4D64-8CEC-7E8CDF3117D5}" dt="2018-02-15T22:14:07.224" v="6237" actId="20577"/>
        <pc:sldMkLst>
          <pc:docMk/>
          <pc:sldMk cId="228016750" sldId="259"/>
        </pc:sldMkLst>
        <pc:spChg chg="mod">
          <ac:chgData name="Ashley Cope" userId="85b388bed7df898b" providerId="LiveId" clId="{24A501BD-7C08-4D64-8CEC-7E8CDF3117D5}" dt="2018-02-15T12:55:10.453" v="4084" actId="20577"/>
          <ac:spMkLst>
            <pc:docMk/>
            <pc:sldMk cId="228016750" sldId="259"/>
            <ac:spMk id="2" creationId="{6B14949C-DD9D-4C2B-ABB0-68DF08CF7BC8}"/>
          </ac:spMkLst>
        </pc:spChg>
        <pc:spChg chg="mod">
          <ac:chgData name="Ashley Cope" userId="85b388bed7df898b" providerId="LiveId" clId="{24A501BD-7C08-4D64-8CEC-7E8CDF3117D5}" dt="2018-02-15T14:43:38.627" v="4281" actId="20577"/>
          <ac:spMkLst>
            <pc:docMk/>
            <pc:sldMk cId="228016750" sldId="259"/>
            <ac:spMk id="3" creationId="{1600453C-69F5-4172-880F-48F9D002E56F}"/>
          </ac:spMkLst>
        </pc:spChg>
      </pc:sldChg>
      <pc:sldChg chg="modSp modNotesTx">
        <pc:chgData name="Ashley Cope" userId="85b388bed7df898b" providerId="LiveId" clId="{24A501BD-7C08-4D64-8CEC-7E8CDF3117D5}" dt="2018-02-15T22:14:20.437" v="6238" actId="20577"/>
        <pc:sldMkLst>
          <pc:docMk/>
          <pc:sldMk cId="295195756" sldId="260"/>
        </pc:sldMkLst>
        <pc:spChg chg="mod">
          <ac:chgData name="Ashley Cope" userId="85b388bed7df898b" providerId="LiveId" clId="{24A501BD-7C08-4D64-8CEC-7E8CDF3117D5}" dt="2018-02-15T11:48:51.561" v="3236" actId="20577"/>
          <ac:spMkLst>
            <pc:docMk/>
            <pc:sldMk cId="295195756" sldId="260"/>
            <ac:spMk id="3" creationId="{070E1F4D-2269-49A1-8B3F-45B00A8B599D}"/>
          </ac:spMkLst>
        </pc:spChg>
      </pc:sldChg>
      <pc:sldChg chg="modSp">
        <pc:chgData name="Ashley Cope" userId="85b388bed7df898b" providerId="LiveId" clId="{24A501BD-7C08-4D64-8CEC-7E8CDF3117D5}" dt="2018-02-15T22:13:29.357" v="6233" actId="20577"/>
        <pc:sldMkLst>
          <pc:docMk/>
          <pc:sldMk cId="3565063009" sldId="261"/>
        </pc:sldMkLst>
        <pc:spChg chg="mod">
          <ac:chgData name="Ashley Cope" userId="85b388bed7df898b" providerId="LiveId" clId="{24A501BD-7C08-4D64-8CEC-7E8CDF3117D5}" dt="2018-02-15T22:13:29.357" v="6233" actId="20577"/>
          <ac:spMkLst>
            <pc:docMk/>
            <pc:sldMk cId="3565063009" sldId="261"/>
            <ac:spMk id="5" creationId="{0A429993-2F91-4130-B0D9-154BE0736CFA}"/>
          </ac:spMkLst>
        </pc:spChg>
      </pc:sldChg>
      <pc:sldChg chg="modSp add ord modNotesTx">
        <pc:chgData name="Ashley Cope" userId="85b388bed7df898b" providerId="LiveId" clId="{24A501BD-7C08-4D64-8CEC-7E8CDF3117D5}" dt="2018-02-15T22:13:58.465" v="6236" actId="20577"/>
        <pc:sldMkLst>
          <pc:docMk/>
          <pc:sldMk cId="2063079139" sldId="262"/>
        </pc:sldMkLst>
        <pc:spChg chg="mod">
          <ac:chgData name="Ashley Cope" userId="85b388bed7df898b" providerId="LiveId" clId="{24A501BD-7C08-4D64-8CEC-7E8CDF3117D5}" dt="2018-02-15T16:16:48.067" v="4306" actId="20577"/>
          <ac:spMkLst>
            <pc:docMk/>
            <pc:sldMk cId="2063079139" sldId="262"/>
            <ac:spMk id="2" creationId="{1BE7EAE1-9BC2-4B28-94EA-2F053F9CFA5A}"/>
          </ac:spMkLst>
        </pc:spChg>
        <pc:spChg chg="mod">
          <ac:chgData name="Ashley Cope" userId="85b388bed7df898b" providerId="LiveId" clId="{24A501BD-7C08-4D64-8CEC-7E8CDF3117D5}" dt="2018-02-15T12:11:19.589" v="3253" actId="20577"/>
          <ac:spMkLst>
            <pc:docMk/>
            <pc:sldMk cId="2063079139" sldId="262"/>
            <ac:spMk id="3" creationId="{83C73877-8539-4456-BF3A-417553DB0B61}"/>
          </ac:spMkLst>
        </pc:spChg>
      </pc:sldChg>
      <pc:sldChg chg="modSp add modNotesTx">
        <pc:chgData name="Ashley Cope" userId="85b388bed7df898b" providerId="LiveId" clId="{24A501BD-7C08-4D64-8CEC-7E8CDF3117D5}" dt="2018-02-15T22:13:50.807" v="6235" actId="20577"/>
        <pc:sldMkLst>
          <pc:docMk/>
          <pc:sldMk cId="1863376586" sldId="263"/>
        </pc:sldMkLst>
        <pc:spChg chg="mod">
          <ac:chgData name="Ashley Cope" userId="85b388bed7df898b" providerId="LiveId" clId="{24A501BD-7C08-4D64-8CEC-7E8CDF3117D5}" dt="2018-02-15T21:33:35.166" v="5536" actId="20577"/>
          <ac:spMkLst>
            <pc:docMk/>
            <pc:sldMk cId="1863376586" sldId="263"/>
            <ac:spMk id="2" creationId="{19713A1A-67D8-432F-B6EA-93D979825197}"/>
          </ac:spMkLst>
        </pc:spChg>
        <pc:spChg chg="mod">
          <ac:chgData name="Ashley Cope" userId="85b388bed7df898b" providerId="LiveId" clId="{24A501BD-7C08-4D64-8CEC-7E8CDF3117D5}" dt="2018-02-15T22:11:32.669" v="6038" actId="313"/>
          <ac:spMkLst>
            <pc:docMk/>
            <pc:sldMk cId="1863376586" sldId="263"/>
            <ac:spMk id="3" creationId="{B854C9C9-3352-4799-A2ED-7E0916314FD4}"/>
          </ac:spMkLst>
        </pc:spChg>
      </pc:sldChg>
      <pc:sldChg chg="modSp ord">
        <pc:chgData name="Ashley Cope" userId="85b388bed7df898b" providerId="LiveId" clId="{24A501BD-7C08-4D64-8CEC-7E8CDF3117D5}" dt="2018-02-15T14:32:05.127" v="4147"/>
        <pc:sldMkLst>
          <pc:docMk/>
          <pc:sldMk cId="282850867" sldId="264"/>
        </pc:sldMkLst>
        <pc:spChg chg="mod">
          <ac:chgData name="Ashley Cope" userId="85b388bed7df898b" providerId="LiveId" clId="{24A501BD-7C08-4D64-8CEC-7E8CDF3117D5}" dt="2018-02-15T10:30:54.218" v="2803" actId="20577"/>
          <ac:spMkLst>
            <pc:docMk/>
            <pc:sldMk cId="282850867" sldId="264"/>
            <ac:spMk id="2" creationId="{705FBFCC-6EFF-4A48-8775-45FF8DBDB424}"/>
          </ac:spMkLst>
        </pc:spChg>
      </pc:sldChg>
      <pc:sldChg chg="modSp add del">
        <pc:chgData name="Ashley Cope" userId="85b388bed7df898b" providerId="LiveId" clId="{24A501BD-7C08-4D64-8CEC-7E8CDF3117D5}" dt="2018-02-15T12:54:27.127" v="4057" actId="2696"/>
        <pc:sldMkLst>
          <pc:docMk/>
          <pc:sldMk cId="2714296698" sldId="265"/>
        </pc:sldMkLst>
        <pc:spChg chg="mod">
          <ac:chgData name="Ashley Cope" userId="85b388bed7df898b" providerId="LiveId" clId="{24A501BD-7C08-4D64-8CEC-7E8CDF3117D5}" dt="2018-02-15T12:13:13.047" v="3277" actId="20577"/>
          <ac:spMkLst>
            <pc:docMk/>
            <pc:sldMk cId="2714296698" sldId="265"/>
            <ac:spMk id="2" creationId="{1FDDC125-089B-4CBF-9D82-C713884AE79B}"/>
          </ac:spMkLst>
        </pc:spChg>
        <pc:spChg chg="mod">
          <ac:chgData name="Ashley Cope" userId="85b388bed7df898b" providerId="LiveId" clId="{24A501BD-7C08-4D64-8CEC-7E8CDF3117D5}" dt="2018-02-15T12:13:57.124" v="3344" actId="20577"/>
          <ac:spMkLst>
            <pc:docMk/>
            <pc:sldMk cId="2714296698" sldId="265"/>
            <ac:spMk id="3" creationId="{0B6FC5FD-E371-4C78-BD69-36ABD9BC3AEE}"/>
          </ac:spMkLst>
        </pc:spChg>
      </pc:sldChg>
      <pc:sldChg chg="modSp add">
        <pc:chgData name="Ashley Cope" userId="85b388bed7df898b" providerId="LiveId" clId="{24A501BD-7C08-4D64-8CEC-7E8CDF3117D5}" dt="2018-02-15T14:21:57.427" v="4146" actId="20577"/>
        <pc:sldMkLst>
          <pc:docMk/>
          <pc:sldMk cId="3262937041" sldId="266"/>
        </pc:sldMkLst>
        <pc:spChg chg="mod">
          <ac:chgData name="Ashley Cope" userId="85b388bed7df898b" providerId="LiveId" clId="{24A501BD-7C08-4D64-8CEC-7E8CDF3117D5}" dt="2018-02-15T12:37:46.886" v="3546" actId="20577"/>
          <ac:spMkLst>
            <pc:docMk/>
            <pc:sldMk cId="3262937041" sldId="266"/>
            <ac:spMk id="2" creationId="{DF2F62BD-61F5-42B5-A139-9D41A389855A}"/>
          </ac:spMkLst>
        </pc:spChg>
        <pc:spChg chg="mod">
          <ac:chgData name="Ashley Cope" userId="85b388bed7df898b" providerId="LiveId" clId="{24A501BD-7C08-4D64-8CEC-7E8CDF3117D5}" dt="2018-02-15T14:21:57.427" v="4146" actId="20577"/>
          <ac:spMkLst>
            <pc:docMk/>
            <pc:sldMk cId="3262937041" sldId="266"/>
            <ac:spMk id="3" creationId="{E96D3740-AAB6-46CF-A960-FE5285922313}"/>
          </ac:spMkLst>
        </pc:spChg>
      </pc:sldChg>
    </pc:docChg>
  </pc:docChgLst>
</pc:chgInfo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E723B3-3519-4661-9700-8C902E6A05FD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876FA6-EF3C-4B44-B2D5-4D8C217DD2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929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876FA6-EF3C-4B44-B2D5-4D8C217DD29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3657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876FA6-EF3C-4B44-B2D5-4D8C217DD2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566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876FA6-EF3C-4B44-B2D5-4D8C217DD29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1527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876FA6-EF3C-4B44-B2D5-4D8C217DD29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9348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876FA6-EF3C-4B44-B2D5-4D8C217DD29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6610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876FA6-EF3C-4B44-B2D5-4D8C217DD29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3682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876FA6-EF3C-4B44-B2D5-4D8C217DD29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419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media/uwtsd-website/content-assets/documents/wcee/successful-futures.pd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oecd.org/site/educeri21st/40756772.pdf" TargetMode="External"/><Relationship Id="rId5" Type="http://schemas.openxmlformats.org/officeDocument/2006/relationships/hyperlink" Target="http://learning.gov.wales/docs/learningwales/publications/131104-assessment-for-learning-and-the-nlnf-en.pdf" TargetMode="External"/><Relationship Id="rId4" Type="http://schemas.openxmlformats.org/officeDocument/2006/relationships/hyperlink" Target="https://link.springer.com/article/10.1007/BF0118929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1D232-E200-4415-B6F1-68B60CD072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7981" y="802298"/>
            <a:ext cx="9456872" cy="2541431"/>
          </a:xfrm>
        </p:spPr>
        <p:txBody>
          <a:bodyPr/>
          <a:lstStyle/>
          <a:p>
            <a:r>
              <a:rPr lang="en-GB" dirty="0"/>
              <a:t>Formative Assessment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CF3EC5-7023-40FB-853A-0E81C7EB78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1457891"/>
          </a:xfrm>
        </p:spPr>
        <p:txBody>
          <a:bodyPr/>
          <a:lstStyle/>
          <a:p>
            <a:r>
              <a:rPr lang="en-GB" dirty="0"/>
              <a:t>Assessment for Learning (</a:t>
            </a:r>
            <a:r>
              <a:rPr lang="en-GB" dirty="0" err="1"/>
              <a:t>AfL</a:t>
            </a:r>
            <a:r>
              <a:rPr lang="en-GB" dirty="0"/>
              <a:t>) – In our primary school</a:t>
            </a:r>
          </a:p>
          <a:p>
            <a:endParaRPr lang="en-GB" dirty="0"/>
          </a:p>
          <a:p>
            <a:pPr algn="r"/>
            <a:r>
              <a:rPr lang="en-GB" dirty="0"/>
              <a:t>Ashley Cope</a:t>
            </a:r>
          </a:p>
        </p:txBody>
      </p:sp>
    </p:spTree>
    <p:extLst>
      <p:ext uri="{BB962C8B-B14F-4D97-AF65-F5344CB8AC3E}">
        <p14:creationId xmlns:p14="http://schemas.microsoft.com/office/powerpoint/2010/main" val="27650045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3A4EB-419F-43F7-9654-D6AEE286D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E1F4D-2269-49A1-8B3F-45B00A8B59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607302"/>
          </a:xfrm>
        </p:spPr>
        <p:txBody>
          <a:bodyPr>
            <a:normAutofit/>
          </a:bodyPr>
          <a:lstStyle/>
          <a:p>
            <a:r>
              <a:rPr lang="en-GB" dirty="0"/>
              <a:t>Congruence - are the proposed reforms aligned with teachers’ prior practice, skills and values? </a:t>
            </a:r>
          </a:p>
          <a:p>
            <a:r>
              <a:rPr lang="en-GB" dirty="0"/>
              <a:t>Instrumentality - how easily do the changes incorporate with existing structures, procedures and expectations in the school? </a:t>
            </a:r>
          </a:p>
          <a:p>
            <a:r>
              <a:rPr lang="en-GB" dirty="0"/>
              <a:t>Cost/benefit analysis - in terms of workload, monetary, pupil behaviour and inspections?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Doyle and Ponder (1977)</a:t>
            </a:r>
          </a:p>
        </p:txBody>
      </p:sp>
    </p:spTree>
    <p:extLst>
      <p:ext uri="{BB962C8B-B14F-4D97-AF65-F5344CB8AC3E}">
        <p14:creationId xmlns:p14="http://schemas.microsoft.com/office/powerpoint/2010/main" val="295195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62BD-61F5-42B5-A139-9D41A3898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Climate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D3740-AAB6-46CF-A960-FE52859223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Donaldson Review</a:t>
            </a:r>
          </a:p>
          <a:p>
            <a:pPr lvl="1"/>
            <a:r>
              <a:rPr lang="en-GB" dirty="0"/>
              <a:t>Extensive Education Reform</a:t>
            </a:r>
          </a:p>
          <a:p>
            <a:pPr lvl="1"/>
            <a:r>
              <a:rPr lang="en-GB" dirty="0"/>
              <a:t>‘Stronger role for assessment to support learning’ (Donaldson, 2015, p.21)</a:t>
            </a:r>
          </a:p>
          <a:p>
            <a:pPr lvl="1"/>
            <a:r>
              <a:rPr lang="en-GB" dirty="0"/>
              <a:t>‘Light touch’ assessment (</a:t>
            </a:r>
            <a:r>
              <a:rPr lang="en-GB" i="1" dirty="0"/>
              <a:t>ibid</a:t>
            </a:r>
            <a:r>
              <a:rPr lang="en-GB" dirty="0"/>
              <a:t>)</a:t>
            </a:r>
          </a:p>
          <a:p>
            <a:r>
              <a:rPr lang="en-GB" dirty="0"/>
              <a:t>Already an extensive body of scholarly research </a:t>
            </a:r>
          </a:p>
          <a:p>
            <a:pPr lvl="1"/>
            <a:r>
              <a:rPr lang="en-GB" dirty="0"/>
              <a:t>Consistent conclusion that </a:t>
            </a:r>
            <a:r>
              <a:rPr lang="en-GB" dirty="0" err="1"/>
              <a:t>AfL</a:t>
            </a:r>
            <a:r>
              <a:rPr lang="en-GB" dirty="0"/>
              <a:t> as a philosophy is highly effective</a:t>
            </a:r>
          </a:p>
          <a:p>
            <a:r>
              <a:rPr lang="en-GB" dirty="0"/>
              <a:t>Ofsted review</a:t>
            </a:r>
          </a:p>
        </p:txBody>
      </p:sp>
    </p:spTree>
    <p:extLst>
      <p:ext uri="{BB962C8B-B14F-4D97-AF65-F5344CB8AC3E}">
        <p14:creationId xmlns:p14="http://schemas.microsoft.com/office/powerpoint/2010/main" val="32629370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20080A06-C803-4D20-8738-69D8F339722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3864259"/>
              </p:ext>
            </p:extLst>
          </p:nvPr>
        </p:nvGraphicFramePr>
        <p:xfrm>
          <a:off x="1513490" y="0"/>
          <a:ext cx="9490840" cy="61170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Acrobat Document" r:id="rId3" imgW="6857828" imgH="5143500" progId="AcroExch.Document.DC">
                  <p:embed/>
                </p:oleObj>
              </mc:Choice>
              <mc:Fallback>
                <p:oleObj name="Acrobat Document" r:id="rId3" imgW="6857828" imgH="5143500" progId="AcroExch.Document.DC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20080A06-C803-4D20-8738-69D8F339722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13490" y="0"/>
                        <a:ext cx="9490840" cy="611702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705FBFCC-6EFF-4A48-8775-45FF8DBDB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2821" y="478699"/>
            <a:ext cx="9603275" cy="1049235"/>
          </a:xfrm>
        </p:spPr>
        <p:txBody>
          <a:bodyPr/>
          <a:lstStyle/>
          <a:p>
            <a:r>
              <a:rPr lang="en-GB" dirty="0" err="1"/>
              <a:t>Wiliam</a:t>
            </a:r>
            <a:r>
              <a:rPr lang="en-GB" dirty="0"/>
              <a:t> (2008, p.8)</a:t>
            </a:r>
          </a:p>
        </p:txBody>
      </p:sp>
    </p:spTree>
    <p:extLst>
      <p:ext uri="{BB962C8B-B14F-4D97-AF65-F5344CB8AC3E}">
        <p14:creationId xmlns:p14="http://schemas.microsoft.com/office/powerpoint/2010/main" val="282850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4949C-DD9D-4C2B-ABB0-68DF08CF7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we deploy Assessment for Learning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0453C-69F5-4172-880F-48F9D002E5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Whole school approach</a:t>
            </a:r>
          </a:p>
          <a:p>
            <a:r>
              <a:rPr lang="en-GB" dirty="0"/>
              <a:t>O Track</a:t>
            </a:r>
          </a:p>
          <a:p>
            <a:pPr lvl="1"/>
            <a:r>
              <a:rPr lang="en-GB" dirty="0"/>
              <a:t>Digital Assessment for Learning – yields usable and valuable data tracking points</a:t>
            </a:r>
          </a:p>
          <a:p>
            <a:pPr lvl="1"/>
            <a:r>
              <a:rPr lang="en-GB" dirty="0"/>
              <a:t>Highly customisable pupil tracking</a:t>
            </a:r>
          </a:p>
          <a:p>
            <a:r>
              <a:rPr lang="en-GB" dirty="0"/>
              <a:t>Informing Teacher planning provision</a:t>
            </a:r>
          </a:p>
          <a:p>
            <a:r>
              <a:rPr lang="en-GB" dirty="0"/>
              <a:t>Informing what support mechanisms may need to be deployed</a:t>
            </a:r>
          </a:p>
          <a:p>
            <a:r>
              <a:rPr lang="en-GB" dirty="0"/>
              <a:t>Active involvement in Learning</a:t>
            </a:r>
          </a:p>
          <a:p>
            <a:r>
              <a:rPr lang="en-GB" dirty="0"/>
              <a:t>Support for front line teachers across the school</a:t>
            </a:r>
          </a:p>
        </p:txBody>
      </p:sp>
    </p:spTree>
    <p:extLst>
      <p:ext uri="{BB962C8B-B14F-4D97-AF65-F5344CB8AC3E}">
        <p14:creationId xmlns:p14="http://schemas.microsoft.com/office/powerpoint/2010/main" val="2280167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7EAE1-9BC2-4B28-94EA-2F053F9CF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 and Medium-Cycle assessment for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73877-8539-4456-BF3A-417553DB0B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903805"/>
          </a:xfrm>
        </p:spPr>
        <p:txBody>
          <a:bodyPr/>
          <a:lstStyle/>
          <a:p>
            <a:r>
              <a:rPr lang="en-GB" dirty="0"/>
              <a:t>Child assesses themselves</a:t>
            </a:r>
          </a:p>
          <a:p>
            <a:pPr lvl="1"/>
            <a:r>
              <a:rPr lang="en-GB" dirty="0"/>
              <a:t>RAG Rate + Purple</a:t>
            </a:r>
          </a:p>
          <a:p>
            <a:r>
              <a:rPr lang="en-GB" dirty="0"/>
              <a:t>Observation Assessment</a:t>
            </a:r>
          </a:p>
          <a:p>
            <a:r>
              <a:rPr lang="en-GB" dirty="0"/>
              <a:t>Peer Assessment</a:t>
            </a:r>
          </a:p>
          <a:p>
            <a:r>
              <a:rPr lang="en-GB" dirty="0" err="1"/>
              <a:t>AfL</a:t>
            </a:r>
            <a:r>
              <a:rPr lang="en-GB" dirty="0"/>
              <a:t> key criteria</a:t>
            </a:r>
          </a:p>
          <a:p>
            <a:pPr lvl="1"/>
            <a:r>
              <a:rPr lang="en-GB" dirty="0"/>
              <a:t>Clear learning objectives</a:t>
            </a:r>
          </a:p>
          <a:p>
            <a:pPr lvl="1"/>
            <a:r>
              <a:rPr lang="en-GB" dirty="0"/>
              <a:t>Reviewing the learning – not the objectives</a:t>
            </a:r>
          </a:p>
        </p:txBody>
      </p:sp>
    </p:spTree>
    <p:extLst>
      <p:ext uri="{BB962C8B-B14F-4D97-AF65-F5344CB8AC3E}">
        <p14:creationId xmlns:p14="http://schemas.microsoft.com/office/powerpoint/2010/main" val="2063079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13A1A-67D8-432F-B6EA-93D979825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7200" y="867037"/>
            <a:ext cx="10259158" cy="1049235"/>
          </a:xfrm>
        </p:spPr>
        <p:txBody>
          <a:bodyPr/>
          <a:lstStyle/>
          <a:p>
            <a:r>
              <a:rPr lang="en-GB" dirty="0"/>
              <a:t>National Literacy and Numeracy Framework (2013)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4C9C9-3352-4799-A2ED-7E0916314F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Serves as the basis for discussion about learning, embodying </a:t>
            </a:r>
            <a:r>
              <a:rPr lang="en-GB" dirty="0" err="1"/>
              <a:t>AlF</a:t>
            </a:r>
            <a:r>
              <a:rPr lang="en-GB" dirty="0"/>
              <a:t> as core values</a:t>
            </a:r>
          </a:p>
          <a:p>
            <a:r>
              <a:rPr lang="en-GB" dirty="0"/>
              <a:t>Supports professional development of teachers to attaining effective </a:t>
            </a:r>
            <a:r>
              <a:rPr lang="en-GB" dirty="0" err="1"/>
              <a:t>AfL</a:t>
            </a:r>
            <a:r>
              <a:rPr lang="en-GB" dirty="0"/>
              <a:t> practice</a:t>
            </a:r>
          </a:p>
          <a:p>
            <a:r>
              <a:rPr lang="en-GB" dirty="0"/>
              <a:t>Parent-teacher conferencing</a:t>
            </a:r>
          </a:p>
          <a:p>
            <a:r>
              <a:rPr lang="en-GB" dirty="0"/>
              <a:t>Interface between yearly summative assessment and </a:t>
            </a:r>
            <a:r>
              <a:rPr lang="en-GB" dirty="0" err="1"/>
              <a:t>AfL</a:t>
            </a:r>
            <a:endParaRPr lang="en-GB" dirty="0"/>
          </a:p>
          <a:p>
            <a:pPr lvl="1"/>
            <a:r>
              <a:rPr lang="en-GB" dirty="0"/>
              <a:t>Ensures that </a:t>
            </a:r>
            <a:r>
              <a:rPr lang="en-GB" dirty="0" err="1"/>
              <a:t>AfL</a:t>
            </a:r>
            <a:r>
              <a:rPr lang="en-GB" dirty="0"/>
              <a:t> is responsive to end of year tests, and vice versa</a:t>
            </a:r>
          </a:p>
          <a:p>
            <a:r>
              <a:rPr lang="en-GB" dirty="0"/>
              <a:t>Cross curricula engagement with skills and development</a:t>
            </a:r>
          </a:p>
          <a:p>
            <a:pPr lvl="1"/>
            <a:r>
              <a:rPr lang="en-GB" dirty="0"/>
              <a:t>Gauging and responding to progress across interlacing curriculum elements</a:t>
            </a:r>
          </a:p>
        </p:txBody>
      </p:sp>
    </p:spTree>
    <p:extLst>
      <p:ext uri="{BB962C8B-B14F-4D97-AF65-F5344CB8AC3E}">
        <p14:creationId xmlns:p14="http://schemas.microsoft.com/office/powerpoint/2010/main" val="1863376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56916-9A54-4206-88C2-D7EFB8487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/>
          <a:lstStyle/>
          <a:p>
            <a:r>
              <a:rPr lang="en-GB" dirty="0"/>
              <a:t>The o track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E4052-EB98-44E7-A322-7D65F37C8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Unified system for all cycle lengths</a:t>
            </a:r>
          </a:p>
          <a:p>
            <a:pPr lvl="1"/>
            <a:r>
              <a:rPr lang="en-GB" dirty="0"/>
              <a:t>Allows in depth customisation of the </a:t>
            </a:r>
            <a:r>
              <a:rPr lang="en-GB" dirty="0" err="1"/>
              <a:t>AfL</a:t>
            </a:r>
            <a:r>
              <a:rPr lang="en-GB" dirty="0"/>
              <a:t> system to best suit our school</a:t>
            </a:r>
          </a:p>
          <a:p>
            <a:r>
              <a:rPr lang="en-GB" dirty="0"/>
              <a:t>Expense</a:t>
            </a:r>
          </a:p>
          <a:p>
            <a:pPr lvl="1"/>
            <a:r>
              <a:rPr lang="en-GB" dirty="0"/>
              <a:t>Assessment for Learning resources are widely available and free</a:t>
            </a:r>
          </a:p>
          <a:p>
            <a:pPr lvl="1"/>
            <a:r>
              <a:rPr lang="en-GB" dirty="0"/>
              <a:t>~£3000 cost to O track</a:t>
            </a:r>
          </a:p>
          <a:p>
            <a:r>
              <a:rPr lang="en-GB" dirty="0" err="1"/>
              <a:t>AfL</a:t>
            </a:r>
            <a:r>
              <a:rPr lang="en-GB" dirty="0"/>
              <a:t> is more time consuming than current practice</a:t>
            </a:r>
          </a:p>
          <a:p>
            <a:pPr lvl="1"/>
            <a:r>
              <a:rPr lang="en-GB" dirty="0"/>
              <a:t>O track allows a streamlining of the procedure – less time consuming as a result</a:t>
            </a:r>
          </a:p>
          <a:p>
            <a:pPr lvl="1"/>
            <a:r>
              <a:rPr lang="en-GB" dirty="0"/>
              <a:t>Increased accessibility for the various members of the staff team – support elements of the school staff team are enabled to be more effective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5E38AB-5CE9-4D9A-B917-337808F61267}"/>
              </a:ext>
            </a:extLst>
          </p:cNvPr>
          <p:cNvSpPr txBox="1"/>
          <p:nvPr/>
        </p:nvSpPr>
        <p:spPr>
          <a:xfrm>
            <a:off x="1844842" y="5684149"/>
            <a:ext cx="1559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Riley,  T. (2018)</a:t>
            </a:r>
          </a:p>
        </p:txBody>
      </p:sp>
    </p:spTree>
    <p:extLst>
      <p:ext uri="{BB962C8B-B14F-4D97-AF65-F5344CB8AC3E}">
        <p14:creationId xmlns:p14="http://schemas.microsoft.com/office/powerpoint/2010/main" val="8476604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A429993-2F91-4130-B0D9-154BE0736CF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334963"/>
            <a:ext cx="12192000" cy="511968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Donaldson, G, (2015) </a:t>
            </a:r>
            <a:r>
              <a:rPr lang="en-GB" i="1" dirty="0"/>
              <a:t>Successful Futures – Report on the Curriculum and Assessment Arrangements in Wales.</a:t>
            </a:r>
            <a:r>
              <a:rPr lang="en-GB" dirty="0"/>
              <a:t> [Online].  Available at: </a:t>
            </a:r>
            <a:r>
              <a:rPr lang="en-GB" dirty="0">
                <a:hlinkClick r:id="rId3"/>
              </a:rPr>
              <a:t>http://www.uwtsd.ac.uk/media/uwtsd-website/content-assets/documents/wcee/successful-futures.pdf</a:t>
            </a:r>
            <a:r>
              <a:rPr lang="en-GB" dirty="0"/>
              <a:t> (Accessed 15/02.18</a:t>
            </a:r>
          </a:p>
          <a:p>
            <a:pPr marL="0" indent="0">
              <a:buNone/>
            </a:pPr>
            <a:r>
              <a:rPr lang="en-GB" dirty="0"/>
              <a:t>Doyle, W.  and Ponder, G. (1977) ‘The Practicality Ethic in Teacher Decision-Making’, </a:t>
            </a:r>
            <a:r>
              <a:rPr lang="en-GB" i="1" dirty="0"/>
              <a:t>Interchange</a:t>
            </a:r>
            <a:r>
              <a:rPr lang="en-GB" dirty="0"/>
              <a:t>, 8(1), 1-12 [Online]. Available at: </a:t>
            </a:r>
            <a:r>
              <a:rPr lang="en-GB" dirty="0">
                <a:hlinkClick r:id="rId4"/>
              </a:rPr>
              <a:t>https://link.springer.com/article/10.1007/BF01189290</a:t>
            </a:r>
            <a:r>
              <a:rPr lang="en-GB" dirty="0"/>
              <a:t> (Accessed 12/02/18)</a:t>
            </a:r>
          </a:p>
          <a:p>
            <a:pPr marL="0" indent="0">
              <a:buNone/>
            </a:pPr>
            <a:r>
              <a:rPr lang="en-GB" dirty="0"/>
              <a:t>Riley,  T. (2018) Interview with K. Cope, </a:t>
            </a:r>
            <a:r>
              <a:rPr lang="en-GB" i="1" dirty="0"/>
              <a:t>relayed via Phone to A. Cope </a:t>
            </a:r>
            <a:r>
              <a:rPr lang="en-GB" dirty="0"/>
              <a:t>13</a:t>
            </a:r>
            <a:r>
              <a:rPr lang="en-GB" baseline="30000" dirty="0"/>
              <a:t>th</a:t>
            </a:r>
            <a:r>
              <a:rPr lang="en-GB" dirty="0"/>
              <a:t> February</a:t>
            </a:r>
          </a:p>
          <a:p>
            <a:pPr marL="0" indent="0">
              <a:buNone/>
            </a:pPr>
            <a:r>
              <a:rPr lang="en-GB" dirty="0"/>
              <a:t>Welsh Assembly Government, (2013) </a:t>
            </a:r>
            <a:r>
              <a:rPr lang="en-GB" i="1" dirty="0"/>
              <a:t>Assessment for learning and the National Literacy and Numeracy Framework. </a:t>
            </a:r>
            <a:r>
              <a:rPr lang="en-GB" dirty="0"/>
              <a:t>Cardiff:  WAG. [Online]. Available at: </a:t>
            </a:r>
            <a:r>
              <a:rPr lang="en-GB" dirty="0">
                <a:hlinkClick r:id="rId5"/>
              </a:rPr>
              <a:t>http://learning.gov.wales/docs/learningwales/publications/131104-assessment-for-learning-and-the-nlnf-en.pdf</a:t>
            </a:r>
            <a:r>
              <a:rPr lang="en-GB" dirty="0"/>
              <a:t> (Accessed 15/02/18)</a:t>
            </a:r>
          </a:p>
          <a:p>
            <a:pPr marL="0" indent="0">
              <a:buNone/>
            </a:pPr>
            <a:r>
              <a:rPr lang="en-GB" dirty="0" err="1"/>
              <a:t>Wiliam</a:t>
            </a:r>
            <a:r>
              <a:rPr lang="en-GB" dirty="0"/>
              <a:t>, D.  (2008) ‘Taking Assessment for Learning to scale’, </a:t>
            </a:r>
            <a:r>
              <a:rPr lang="en-GB" i="1" dirty="0"/>
              <a:t>OECD CERI 40</a:t>
            </a:r>
            <a:r>
              <a:rPr lang="en-GB" i="1" baseline="30000" dirty="0"/>
              <a:t>th</a:t>
            </a:r>
            <a:r>
              <a:rPr lang="en-GB" i="1" dirty="0"/>
              <a:t> anniversary conference</a:t>
            </a:r>
            <a:r>
              <a:rPr lang="en-GB" dirty="0"/>
              <a:t>. London: University of London. p.6 [Online]. Available at: </a:t>
            </a:r>
            <a:r>
              <a:rPr lang="en-GB" dirty="0">
                <a:hlinkClick r:id="rId6"/>
              </a:rPr>
              <a:t>http://www.oecd.org/site/educeri21st/40756772.pdf</a:t>
            </a:r>
            <a:r>
              <a:rPr lang="en-GB" dirty="0"/>
              <a:t> (Accessed 14/02/18) </a:t>
            </a:r>
          </a:p>
        </p:txBody>
      </p:sp>
    </p:spTree>
    <p:extLst>
      <p:ext uri="{BB962C8B-B14F-4D97-AF65-F5344CB8AC3E}">
        <p14:creationId xmlns:p14="http://schemas.microsoft.com/office/powerpoint/2010/main" val="356506300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2917</TotalTime>
  <Words>616</Words>
  <Application>Microsoft Office PowerPoint</Application>
  <PresentationFormat>Widescreen</PresentationFormat>
  <Paragraphs>67</Paragraphs>
  <Slides>9</Slides>
  <Notes>7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Gill Sans MT</vt:lpstr>
      <vt:lpstr>Gallery</vt:lpstr>
      <vt:lpstr>Acrobat Document</vt:lpstr>
      <vt:lpstr>Formative Assessment</vt:lpstr>
      <vt:lpstr>What to consider</vt:lpstr>
      <vt:lpstr>The Climate</vt:lpstr>
      <vt:lpstr>Wiliam (2008, p.8)</vt:lpstr>
      <vt:lpstr>How we deploy Assessment for Learning </vt:lpstr>
      <vt:lpstr>Short and Medium-Cycle assessment for learning</vt:lpstr>
      <vt:lpstr>National Literacy and Numeracy Framework (2013)</vt:lpstr>
      <vt:lpstr>The o track solution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Formative Assessment</dc:title>
  <dc:creator>Ashley Cope</dc:creator>
  <cp:lastModifiedBy>Ashley Cope</cp:lastModifiedBy>
  <cp:revision>2</cp:revision>
  <dcterms:created xsi:type="dcterms:W3CDTF">2018-02-08T10:21:33Z</dcterms:created>
  <dcterms:modified xsi:type="dcterms:W3CDTF">2018-02-15T22:14:58Z</dcterms:modified>
</cp:coreProperties>
</file>