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9" r:id="rId4"/>
  </p:sldMasterIdLst>
  <p:notesMasterIdLst>
    <p:notesMasterId r:id="rId17"/>
  </p:notesMasterIdLst>
  <p:handoutMasterIdLst>
    <p:handoutMasterId r:id="rId18"/>
  </p:handoutMasterIdLst>
  <p:sldIdLst>
    <p:sldId id="297" r:id="rId5"/>
    <p:sldId id="256" r:id="rId6"/>
    <p:sldId id="292" r:id="rId7"/>
    <p:sldId id="266" r:id="rId8"/>
    <p:sldId id="295" r:id="rId9"/>
    <p:sldId id="293" r:id="rId10"/>
    <p:sldId id="283" r:id="rId11"/>
    <p:sldId id="264" r:id="rId12"/>
    <p:sldId id="289" r:id="rId13"/>
    <p:sldId id="298" r:id="rId14"/>
    <p:sldId id="299" r:id="rId15"/>
    <p:sldId id="30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  <a:srgbClr val="969F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DE08D2-F843-8179-F26A-4AC6E73A1A34}" v="345" dt="2026-06-12T19:32:33.328"/>
    <p1510:client id="{29A940D1-0341-89F2-D417-868C3B516BE8}" v="489" dt="2026-06-13T09:52:15.092"/>
    <p1510:client id="{796485C6-F86E-3D8C-D975-94D0309C5E76}" v="999" dt="2026-06-11T19:50:12.001"/>
  </p1510:revLst>
</p1510:revInfo>
</file>

<file path=ppt/tableStyles.xml><?xml version="1.0" encoding="utf-8"?>
<a:tblStyleLst xmlns:a="http://schemas.openxmlformats.org/drawingml/2006/main" def="{912C8C85-51F0-491E-9774-3900AFEF0F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5388" autoAdjust="0"/>
  </p:normalViewPr>
  <p:slideViewPr>
    <p:cSldViewPr snapToGrid="0" showGuides="1">
      <p:cViewPr varScale="1">
        <p:scale>
          <a:sx n="104" d="100"/>
          <a:sy n="104" d="100"/>
        </p:scale>
        <p:origin x="84" y="552"/>
      </p:cViewPr>
      <p:guideLst/>
    </p:cSldViewPr>
  </p:slideViewPr>
  <p:outlineViewPr>
    <p:cViewPr>
      <p:scale>
        <a:sx n="33" d="100"/>
        <a:sy n="33" d="100"/>
      </p:scale>
      <p:origin x="0" y="-498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sma Zahoor (2242809)" userId="S::2242809@student.uwtsd.ac.uk::91786dcd-811a-4ec7-b3b5-430473559676" providerId="AD" clId="Web-{29A940D1-0341-89F2-D417-868C3B516BE8}"/>
    <pc:docChg chg="addSld delSld modSld">
      <pc:chgData name="Assma Zahoor (2242809)" userId="S::2242809@student.uwtsd.ac.uk::91786dcd-811a-4ec7-b3b5-430473559676" providerId="AD" clId="Web-{29A940D1-0341-89F2-D417-868C3B516BE8}" dt="2026-06-13T10:00:06.613" v="637" actId="20577"/>
      <pc:docMkLst>
        <pc:docMk/>
      </pc:docMkLst>
      <pc:sldChg chg="addSp delSp modSp">
        <pc:chgData name="Assma Zahoor (2242809)" userId="S::2242809@student.uwtsd.ac.uk::91786dcd-811a-4ec7-b3b5-430473559676" providerId="AD" clId="Web-{29A940D1-0341-89F2-D417-868C3B516BE8}" dt="2026-06-13T07:29:03.885" v="276" actId="20577"/>
        <pc:sldMkLst>
          <pc:docMk/>
          <pc:sldMk cId="837402205" sldId="264"/>
        </pc:sldMkLst>
        <pc:spChg chg="add mod">
          <ac:chgData name="Assma Zahoor (2242809)" userId="S::2242809@student.uwtsd.ac.uk::91786dcd-811a-4ec7-b3b5-430473559676" providerId="AD" clId="Web-{29A940D1-0341-89F2-D417-868C3B516BE8}" dt="2026-06-13T07:29:03.885" v="276" actId="20577"/>
          <ac:spMkLst>
            <pc:docMk/>
            <pc:sldMk cId="837402205" sldId="264"/>
            <ac:spMk id="1346" creationId="{BDBB4019-B301-1436-AFE0-D47365273F22}"/>
          </ac:spMkLst>
        </pc:spChg>
        <pc:graphicFrameChg chg="add del mod modGraphic">
          <ac:chgData name="Assma Zahoor (2242809)" userId="S::2242809@student.uwtsd.ac.uk::91786dcd-811a-4ec7-b3b5-430473559676" providerId="AD" clId="Web-{29A940D1-0341-89F2-D417-868C3B516BE8}" dt="2026-06-13T06:55:35.816" v="1"/>
          <ac:graphicFrameMkLst>
            <pc:docMk/>
            <pc:sldMk cId="837402205" sldId="264"/>
            <ac:graphicFrameMk id="2" creationId="{FA4935FA-7EA1-6D18-236B-3F66CB7EE5F2}"/>
          </ac:graphicFrameMkLst>
        </pc:graphicFrameChg>
        <pc:graphicFrameChg chg="add del mod modGraphic">
          <ac:chgData name="Assma Zahoor (2242809)" userId="S::2242809@student.uwtsd.ac.uk::91786dcd-811a-4ec7-b3b5-430473559676" providerId="AD" clId="Web-{29A940D1-0341-89F2-D417-868C3B516BE8}" dt="2026-06-13T06:57:14.274" v="11"/>
          <ac:graphicFrameMkLst>
            <pc:docMk/>
            <pc:sldMk cId="837402205" sldId="264"/>
            <ac:graphicFrameMk id="18" creationId="{E4A23C5E-D435-3224-3FC6-BF11042B1854}"/>
          </ac:graphicFrameMkLst>
        </pc:graphicFrameChg>
        <pc:graphicFrameChg chg="add mod modGraphic">
          <ac:chgData name="Assma Zahoor (2242809)" userId="S::2242809@student.uwtsd.ac.uk::91786dcd-811a-4ec7-b3b5-430473559676" providerId="AD" clId="Web-{29A940D1-0341-89F2-D417-868C3B516BE8}" dt="2026-06-13T07:28:51.634" v="275" actId="20577"/>
          <ac:graphicFrameMkLst>
            <pc:docMk/>
            <pc:sldMk cId="837402205" sldId="264"/>
            <ac:graphicFrameMk id="73" creationId="{A81863C7-8457-782B-083D-6BF7ECAFBBE6}"/>
          </ac:graphicFrameMkLst>
        </pc:graphicFrameChg>
      </pc:sldChg>
      <pc:sldChg chg="del">
        <pc:chgData name="Assma Zahoor (2242809)" userId="S::2242809@student.uwtsd.ac.uk::91786dcd-811a-4ec7-b3b5-430473559676" providerId="AD" clId="Web-{29A940D1-0341-89F2-D417-868C3B516BE8}" dt="2026-06-13T08:05:22.898" v="488"/>
        <pc:sldMkLst>
          <pc:docMk/>
          <pc:sldMk cId="4259977132" sldId="268"/>
        </pc:sldMkLst>
      </pc:sldChg>
      <pc:sldChg chg="modSp">
        <pc:chgData name="Assma Zahoor (2242809)" userId="S::2242809@student.uwtsd.ac.uk::91786dcd-811a-4ec7-b3b5-430473559676" providerId="AD" clId="Web-{29A940D1-0341-89F2-D417-868C3B516BE8}" dt="2026-06-13T10:00:06.613" v="637" actId="20577"/>
        <pc:sldMkLst>
          <pc:docMk/>
          <pc:sldMk cId="435195399" sldId="283"/>
        </pc:sldMkLst>
        <pc:graphicFrameChg chg="modGraphic">
          <ac:chgData name="Assma Zahoor (2242809)" userId="S::2242809@student.uwtsd.ac.uk::91786dcd-811a-4ec7-b3b5-430473559676" providerId="AD" clId="Web-{29A940D1-0341-89F2-D417-868C3B516BE8}" dt="2026-06-13T10:00:06.613" v="637" actId="20577"/>
          <ac:graphicFrameMkLst>
            <pc:docMk/>
            <pc:sldMk cId="435195399" sldId="283"/>
            <ac:graphicFrameMk id="677" creationId="{3792C255-E816-DBE3-626E-D47A71404908}"/>
          </ac:graphicFrameMkLst>
        </pc:graphicFrameChg>
      </pc:sldChg>
      <pc:sldChg chg="del">
        <pc:chgData name="Assma Zahoor (2242809)" userId="S::2242809@student.uwtsd.ac.uk::91786dcd-811a-4ec7-b3b5-430473559676" providerId="AD" clId="Web-{29A940D1-0341-89F2-D417-868C3B516BE8}" dt="2026-06-13T08:05:26.758" v="490"/>
        <pc:sldMkLst>
          <pc:docMk/>
          <pc:sldMk cId="3604630649" sldId="285"/>
        </pc:sldMkLst>
      </pc:sldChg>
      <pc:sldChg chg="del">
        <pc:chgData name="Assma Zahoor (2242809)" userId="S::2242809@student.uwtsd.ac.uk::91786dcd-811a-4ec7-b3b5-430473559676" providerId="AD" clId="Web-{29A940D1-0341-89F2-D417-868C3B516BE8}" dt="2026-06-13T08:05:16.632" v="487"/>
        <pc:sldMkLst>
          <pc:docMk/>
          <pc:sldMk cId="3854442470" sldId="287"/>
        </pc:sldMkLst>
      </pc:sldChg>
      <pc:sldChg chg="addSp delSp modSp mod setBg setClrOvrMap">
        <pc:chgData name="Assma Zahoor (2242809)" userId="S::2242809@student.uwtsd.ac.uk::91786dcd-811a-4ec7-b3b5-430473559676" providerId="AD" clId="Web-{29A940D1-0341-89F2-D417-868C3B516BE8}" dt="2026-06-13T08:03:03.595" v="486"/>
        <pc:sldMkLst>
          <pc:docMk/>
          <pc:sldMk cId="2676905442" sldId="289"/>
        </pc:sldMkLst>
        <pc:spChg chg="del mod">
          <ac:chgData name="Assma Zahoor (2242809)" userId="S::2242809@student.uwtsd.ac.uk::91786dcd-811a-4ec7-b3b5-430473559676" providerId="AD" clId="Web-{29A940D1-0341-89F2-D417-868C3B516BE8}" dt="2026-06-13T07:36:43.655" v="303"/>
          <ac:spMkLst>
            <pc:docMk/>
            <pc:sldMk cId="2676905442" sldId="289"/>
            <ac:spMk id="3" creationId="{68A5FD2B-E3E5-1C2B-0151-21F216B14A33}"/>
          </ac:spMkLst>
        </pc:spChg>
        <pc:spChg chg="del">
          <ac:chgData name="Assma Zahoor (2242809)" userId="S::2242809@student.uwtsd.ac.uk::91786dcd-811a-4ec7-b3b5-430473559676" providerId="AD" clId="Web-{29A940D1-0341-89F2-D417-868C3B516BE8}" dt="2026-06-13T07:36:49.155" v="305"/>
          <ac:spMkLst>
            <pc:docMk/>
            <pc:sldMk cId="2676905442" sldId="289"/>
            <ac:spMk id="4" creationId="{ACFBB810-3430-2C29-1AA0-9744AA0A1AA3}"/>
          </ac:spMkLst>
        </pc:spChg>
        <pc:spChg chg="add del mod">
          <ac:chgData name="Assma Zahoor (2242809)" userId="S::2242809@student.uwtsd.ac.uk::91786dcd-811a-4ec7-b3b5-430473559676" providerId="AD" clId="Web-{29A940D1-0341-89F2-D417-868C3B516BE8}" dt="2026-06-13T07:36:46.139" v="304"/>
          <ac:spMkLst>
            <pc:docMk/>
            <pc:sldMk cId="2676905442" sldId="289"/>
            <ac:spMk id="5" creationId="{7FE0ED6E-1C71-DCF6-71CA-F8EC0B9A8996}"/>
          </ac:spMkLst>
        </pc:spChg>
        <pc:spChg chg="add del mod">
          <ac:chgData name="Assma Zahoor (2242809)" userId="S::2242809@student.uwtsd.ac.uk::91786dcd-811a-4ec7-b3b5-430473559676" providerId="AD" clId="Web-{29A940D1-0341-89F2-D417-868C3B516BE8}" dt="2026-06-13T07:37:46.563" v="307"/>
          <ac:spMkLst>
            <pc:docMk/>
            <pc:sldMk cId="2676905442" sldId="289"/>
            <ac:spMk id="7" creationId="{7EB56DF1-CA35-D050-E0D0-D232B4E77E95}"/>
          </ac:spMkLst>
        </pc:spChg>
        <pc:spChg chg="mod">
          <ac:chgData name="Assma Zahoor (2242809)" userId="S::2242809@student.uwtsd.ac.uk::91786dcd-811a-4ec7-b3b5-430473559676" providerId="AD" clId="Web-{29A940D1-0341-89F2-D417-868C3B516BE8}" dt="2026-06-13T08:00:08.994" v="470"/>
          <ac:spMkLst>
            <pc:docMk/>
            <pc:sldMk cId="2676905442" sldId="289"/>
            <ac:spMk id="17" creationId="{EBA544F6-BF8C-2C87-3906-146BEDB4C299}"/>
          </ac:spMkLst>
        </pc:spChg>
        <pc:spChg chg="add del mod">
          <ac:chgData name="Assma Zahoor (2242809)" userId="S::2242809@student.uwtsd.ac.uk::91786dcd-811a-4ec7-b3b5-430473559676" providerId="AD" clId="Web-{29A940D1-0341-89F2-D417-868C3B516BE8}" dt="2026-06-13T07:38:00.298" v="309"/>
          <ac:spMkLst>
            <pc:docMk/>
            <pc:sldMk cId="2676905442" sldId="289"/>
            <ac:spMk id="18" creationId="{CE23211D-877C-8E6D-DBD3-3421485A19AD}"/>
          </ac:spMkLst>
        </pc:spChg>
        <pc:spChg chg="add mod">
          <ac:chgData name="Assma Zahoor (2242809)" userId="S::2242809@student.uwtsd.ac.uk::91786dcd-811a-4ec7-b3b5-430473559676" providerId="AD" clId="Web-{29A940D1-0341-89F2-D417-868C3B516BE8}" dt="2026-06-13T08:00:08.994" v="470"/>
          <ac:spMkLst>
            <pc:docMk/>
            <pc:sldMk cId="2676905442" sldId="289"/>
            <ac:spMk id="20" creationId="{B0F1C396-0417-F0C6-98EB-8F4906BB837E}"/>
          </ac:spMkLst>
        </pc:spChg>
        <pc:spChg chg="add mod">
          <ac:chgData name="Assma Zahoor (2242809)" userId="S::2242809@student.uwtsd.ac.uk::91786dcd-811a-4ec7-b3b5-430473559676" providerId="AD" clId="Web-{29A940D1-0341-89F2-D417-868C3B516BE8}" dt="2026-06-13T08:03:03.595" v="486"/>
          <ac:spMkLst>
            <pc:docMk/>
            <pc:sldMk cId="2676905442" sldId="289"/>
            <ac:spMk id="21" creationId="{CD65232B-97DB-B873-6EE5-FB59B23637DD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49.650" v="466"/>
          <ac:spMkLst>
            <pc:docMk/>
            <pc:sldMk cId="2676905442" sldId="289"/>
            <ac:spMk id="25" creationId="{E6C8E6EB-4C59-429B-97E4-72A058CFC4FB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49.650" v="466"/>
          <ac:spMkLst>
            <pc:docMk/>
            <pc:sldMk cId="2676905442" sldId="289"/>
            <ac:spMk id="27" creationId="{B5B90362-AFCC-46A9-B41C-A257A8C5B314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49.650" v="466"/>
          <ac:spMkLst>
            <pc:docMk/>
            <pc:sldMk cId="2676905442" sldId="289"/>
            <ac:spMk id="29" creationId="{F71EF7F1-38BA-471D-8CD4-2A9AE8E35527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49.650" v="466"/>
          <ac:spMkLst>
            <pc:docMk/>
            <pc:sldMk cId="2676905442" sldId="289"/>
            <ac:spMk id="31" creationId="{504BED40-EAF7-4E55-AFF7-2CD840EBD3AA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49.650" v="466"/>
          <ac:spMkLst>
            <pc:docMk/>
            <pc:sldMk cId="2676905442" sldId="289"/>
            <ac:spMk id="33" creationId="{F367CCF1-BB1E-41CF-8499-94A870C33EFA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35" creationId="{B1D4C7A0-6DF2-4F2D-A45D-F111582974C7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36" creationId="{DD651B61-325E-4E73-8445-38B0DE8AAAB6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37" creationId="{DBF3943D-BCB6-4B31-809D-A005686483B4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38" creationId="{B42E5253-D3AC-4AC2-B766-8B34F13C2F5E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39" creationId="{39373A6F-2E1F-4613-8E1D-D68057D29F31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40" creationId="{10AE8D57-436A-4073-9A75-15BB5949F8B4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41" creationId="{E9751CB9-7B25-4EB8-9A6F-82F822549F12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7:59:59.744" v="468"/>
          <ac:spMkLst>
            <pc:docMk/>
            <pc:sldMk cId="2676905442" sldId="289"/>
            <ac:spMk id="42" creationId="{E1317383-CF3B-4B02-9512-BECBEF6362A4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8:00:08.994" v="470"/>
          <ac:spMkLst>
            <pc:docMk/>
            <pc:sldMk cId="2676905442" sldId="289"/>
            <ac:spMk id="44" creationId="{DD651B61-325E-4E73-8445-38B0DE8AAAB6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8:00:08.994" v="470"/>
          <ac:spMkLst>
            <pc:docMk/>
            <pc:sldMk cId="2676905442" sldId="289"/>
            <ac:spMk id="45" creationId="{B42E5253-D3AC-4AC2-B766-8B34F13C2F5E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8:00:08.994" v="470"/>
          <ac:spMkLst>
            <pc:docMk/>
            <pc:sldMk cId="2676905442" sldId="289"/>
            <ac:spMk id="46" creationId="{10AE8D57-436A-4073-9A75-15BB5949F8B4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8:00:08.994" v="470"/>
          <ac:spMkLst>
            <pc:docMk/>
            <pc:sldMk cId="2676905442" sldId="289"/>
            <ac:spMk id="47" creationId="{3CED7894-4F62-4A6C-8DB5-DB5BE08E9C03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8:00:08.994" v="470"/>
          <ac:spMkLst>
            <pc:docMk/>
            <pc:sldMk cId="2676905442" sldId="289"/>
            <ac:spMk id="48" creationId="{E536F3B4-50F6-4C52-8F76-4EB1214719DC}"/>
          </ac:spMkLst>
        </pc:spChg>
        <pc:graphicFrameChg chg="add del mod ord modGraphic">
          <ac:chgData name="Assma Zahoor (2242809)" userId="S::2242809@student.uwtsd.ac.uk::91786dcd-811a-4ec7-b3b5-430473559676" providerId="AD" clId="Web-{29A940D1-0341-89F2-D417-868C3B516BE8}" dt="2026-06-13T07:37:56.908" v="308"/>
          <ac:graphicFrameMkLst>
            <pc:docMk/>
            <pc:sldMk cId="2676905442" sldId="289"/>
            <ac:graphicFrameMk id="8" creationId="{B0F5E826-64B8-134B-10A4-5A0875ED80E1}"/>
          </ac:graphicFrameMkLst>
        </pc:graphicFrameChg>
        <pc:picChg chg="add mod ord">
          <ac:chgData name="Assma Zahoor (2242809)" userId="S::2242809@student.uwtsd.ac.uk::91786dcd-811a-4ec7-b3b5-430473559676" providerId="AD" clId="Web-{29A940D1-0341-89F2-D417-868C3B516BE8}" dt="2026-06-13T08:01:10.044" v="472" actId="14100"/>
          <ac:picMkLst>
            <pc:docMk/>
            <pc:sldMk cId="2676905442" sldId="289"/>
            <ac:picMk id="19" creationId="{46231805-ADD1-325D-BE0C-410A38252931}"/>
          </ac:picMkLst>
        </pc:picChg>
      </pc:sldChg>
      <pc:sldChg chg="modSp">
        <pc:chgData name="Assma Zahoor (2242809)" userId="S::2242809@student.uwtsd.ac.uk::91786dcd-811a-4ec7-b3b5-430473559676" providerId="AD" clId="Web-{29A940D1-0341-89F2-D417-868C3B516BE8}" dt="2026-06-13T09:42:16.009" v="621" actId="1076"/>
        <pc:sldMkLst>
          <pc:docMk/>
          <pc:sldMk cId="2201125929" sldId="292"/>
        </pc:sldMkLst>
        <pc:spChg chg="mod">
          <ac:chgData name="Assma Zahoor (2242809)" userId="S::2242809@student.uwtsd.ac.uk::91786dcd-811a-4ec7-b3b5-430473559676" providerId="AD" clId="Web-{29A940D1-0341-89F2-D417-868C3B516BE8}" dt="2026-06-13T09:42:16.009" v="621" actId="1076"/>
          <ac:spMkLst>
            <pc:docMk/>
            <pc:sldMk cId="2201125929" sldId="292"/>
            <ac:spMk id="14" creationId="{5DE85580-CFE1-C9F0-1F7C-C5661BD8E7AD}"/>
          </ac:spMkLst>
        </pc:spChg>
      </pc:sldChg>
      <pc:sldChg chg="addSp modSp">
        <pc:chgData name="Assma Zahoor (2242809)" userId="S::2242809@student.uwtsd.ac.uk::91786dcd-811a-4ec7-b3b5-430473559676" providerId="AD" clId="Web-{29A940D1-0341-89F2-D417-868C3B516BE8}" dt="2026-06-13T07:32:13.830" v="289" actId="1076"/>
        <pc:sldMkLst>
          <pc:docMk/>
          <pc:sldMk cId="3695820081" sldId="293"/>
        </pc:sldMkLst>
        <pc:spChg chg="add mod">
          <ac:chgData name="Assma Zahoor (2242809)" userId="S::2242809@student.uwtsd.ac.uk::91786dcd-811a-4ec7-b3b5-430473559676" providerId="AD" clId="Web-{29A940D1-0341-89F2-D417-868C3B516BE8}" dt="2026-06-13T07:32:05.861" v="287" actId="1076"/>
          <ac:spMkLst>
            <pc:docMk/>
            <pc:sldMk cId="3695820081" sldId="293"/>
            <ac:spMk id="2" creationId="{372183F1-C8CE-ED23-AE14-897650102259}"/>
          </ac:spMkLst>
        </pc:spChg>
        <pc:spChg chg="mod">
          <ac:chgData name="Assma Zahoor (2242809)" userId="S::2242809@student.uwtsd.ac.uk::91786dcd-811a-4ec7-b3b5-430473559676" providerId="AD" clId="Web-{29A940D1-0341-89F2-D417-868C3B516BE8}" dt="2026-06-13T07:32:09.940" v="288" actId="1076"/>
          <ac:spMkLst>
            <pc:docMk/>
            <pc:sldMk cId="3695820081" sldId="293"/>
            <ac:spMk id="16" creationId="{F0E5DA8C-5C8B-AF88-5CA8-51EA709A7150}"/>
          </ac:spMkLst>
        </pc:spChg>
        <pc:spChg chg="mod">
          <ac:chgData name="Assma Zahoor (2242809)" userId="S::2242809@student.uwtsd.ac.uk::91786dcd-811a-4ec7-b3b5-430473559676" providerId="AD" clId="Web-{29A940D1-0341-89F2-D417-868C3B516BE8}" dt="2026-06-13T07:32:13.830" v="289" actId="1076"/>
          <ac:spMkLst>
            <pc:docMk/>
            <pc:sldMk cId="3695820081" sldId="293"/>
            <ac:spMk id="17" creationId="{89892AAD-770C-F41B-6829-46FE16F58C1B}"/>
          </ac:spMkLst>
        </pc:spChg>
        <pc:picChg chg="mod">
          <ac:chgData name="Assma Zahoor (2242809)" userId="S::2242809@student.uwtsd.ac.uk::91786dcd-811a-4ec7-b3b5-430473559676" providerId="AD" clId="Web-{29A940D1-0341-89F2-D417-868C3B516BE8}" dt="2026-06-13T07:32:01.096" v="286" actId="1076"/>
          <ac:picMkLst>
            <pc:docMk/>
            <pc:sldMk cId="3695820081" sldId="293"/>
            <ac:picMk id="15" creationId="{3D93297C-D856-2641-1973-2268FF0C495C}"/>
          </ac:picMkLst>
        </pc:picChg>
      </pc:sldChg>
      <pc:sldChg chg="modSp del mod modClrScheme chgLayout">
        <pc:chgData name="Assma Zahoor (2242809)" userId="S::2242809@student.uwtsd.ac.uk::91786dcd-811a-4ec7-b3b5-430473559676" providerId="AD" clId="Web-{29A940D1-0341-89F2-D417-868C3B516BE8}" dt="2026-06-13T08:06:01.134" v="492"/>
        <pc:sldMkLst>
          <pc:docMk/>
          <pc:sldMk cId="2770959368" sldId="294"/>
        </pc:sldMkLst>
        <pc:spChg chg="mod ord">
          <ac:chgData name="Assma Zahoor (2242809)" userId="S::2242809@student.uwtsd.ac.uk::91786dcd-811a-4ec7-b3b5-430473559676" providerId="AD" clId="Web-{29A940D1-0341-89F2-D417-868C3B516BE8}" dt="2026-06-13T08:05:35.149" v="491"/>
          <ac:spMkLst>
            <pc:docMk/>
            <pc:sldMk cId="2770959368" sldId="294"/>
            <ac:spMk id="3" creationId="{2F59B25D-9615-9332-C32E-4F458417E11E}"/>
          </ac:spMkLst>
        </pc:spChg>
        <pc:spChg chg="mod ord">
          <ac:chgData name="Assma Zahoor (2242809)" userId="S::2242809@student.uwtsd.ac.uk::91786dcd-811a-4ec7-b3b5-430473559676" providerId="AD" clId="Web-{29A940D1-0341-89F2-D417-868C3B516BE8}" dt="2026-06-13T08:05:35.149" v="491"/>
          <ac:spMkLst>
            <pc:docMk/>
            <pc:sldMk cId="2770959368" sldId="294"/>
            <ac:spMk id="31" creationId="{B045D6AF-532B-394C-0C6F-38B6628CE9DF}"/>
          </ac:spMkLst>
        </pc:spChg>
        <pc:picChg chg="mod ord">
          <ac:chgData name="Assma Zahoor (2242809)" userId="S::2242809@student.uwtsd.ac.uk::91786dcd-811a-4ec7-b3b5-430473559676" providerId="AD" clId="Web-{29A940D1-0341-89F2-D417-868C3B516BE8}" dt="2026-06-13T08:05:35.149" v="491"/>
          <ac:picMkLst>
            <pc:docMk/>
            <pc:sldMk cId="2770959368" sldId="294"/>
            <ac:picMk id="23" creationId="{D92A2E6E-E7AB-92FB-0E6F-133483021C22}"/>
          </ac:picMkLst>
        </pc:picChg>
      </pc:sldChg>
      <pc:sldChg chg="modSp">
        <pc:chgData name="Assma Zahoor (2242809)" userId="S::2242809@student.uwtsd.ac.uk::91786dcd-811a-4ec7-b3b5-430473559676" providerId="AD" clId="Web-{29A940D1-0341-89F2-D417-868C3B516BE8}" dt="2026-06-13T09:52:15.092" v="635" actId="20577"/>
        <pc:sldMkLst>
          <pc:docMk/>
          <pc:sldMk cId="1605306264" sldId="295"/>
        </pc:sldMkLst>
        <pc:spChg chg="mod">
          <ac:chgData name="Assma Zahoor (2242809)" userId="S::2242809@student.uwtsd.ac.uk::91786dcd-811a-4ec7-b3b5-430473559676" providerId="AD" clId="Web-{29A940D1-0341-89F2-D417-868C3B516BE8}" dt="2026-06-13T09:52:15.092" v="635" actId="20577"/>
          <ac:spMkLst>
            <pc:docMk/>
            <pc:sldMk cId="1605306264" sldId="295"/>
            <ac:spMk id="20" creationId="{0B652D73-EB96-5CB0-1510-A1365A996697}"/>
          </ac:spMkLst>
        </pc:spChg>
      </pc:sldChg>
      <pc:sldChg chg="del">
        <pc:chgData name="Assma Zahoor (2242809)" userId="S::2242809@student.uwtsd.ac.uk::91786dcd-811a-4ec7-b3b5-430473559676" providerId="AD" clId="Web-{29A940D1-0341-89F2-D417-868C3B516BE8}" dt="2026-06-13T08:05:24.414" v="489"/>
        <pc:sldMkLst>
          <pc:docMk/>
          <pc:sldMk cId="370479512" sldId="296"/>
        </pc:sldMkLst>
      </pc:sldChg>
      <pc:sldChg chg="addSp delSp modSp new">
        <pc:chgData name="Assma Zahoor (2242809)" userId="S::2242809@student.uwtsd.ac.uk::91786dcd-811a-4ec7-b3b5-430473559676" providerId="AD" clId="Web-{29A940D1-0341-89F2-D417-868C3B516BE8}" dt="2026-06-13T08:45:00.977" v="533" actId="20577"/>
        <pc:sldMkLst>
          <pc:docMk/>
          <pc:sldMk cId="1155419500" sldId="298"/>
        </pc:sldMkLst>
        <pc:spChg chg="del">
          <ac:chgData name="Assma Zahoor (2242809)" userId="S::2242809@student.uwtsd.ac.uk::91786dcd-811a-4ec7-b3b5-430473559676" providerId="AD" clId="Web-{29A940D1-0341-89F2-D417-868C3B516BE8}" dt="2026-06-13T08:06:10.916" v="494"/>
          <ac:spMkLst>
            <pc:docMk/>
            <pc:sldMk cId="1155419500" sldId="298"/>
            <ac:spMk id="2" creationId="{4B911D6D-BEC3-373D-F6C9-250F44F762C2}"/>
          </ac:spMkLst>
        </pc:spChg>
        <pc:spChg chg="del">
          <ac:chgData name="Assma Zahoor (2242809)" userId="S::2242809@student.uwtsd.ac.uk::91786dcd-811a-4ec7-b3b5-430473559676" providerId="AD" clId="Web-{29A940D1-0341-89F2-D417-868C3B516BE8}" dt="2026-06-13T08:06:18.072" v="496"/>
          <ac:spMkLst>
            <pc:docMk/>
            <pc:sldMk cId="1155419500" sldId="298"/>
            <ac:spMk id="3" creationId="{F038FB44-5E70-0E4B-7BFF-BD7DBB640C37}"/>
          </ac:spMkLst>
        </pc:spChg>
        <pc:spChg chg="del">
          <ac:chgData name="Assma Zahoor (2242809)" userId="S::2242809@student.uwtsd.ac.uk::91786dcd-811a-4ec7-b3b5-430473559676" providerId="AD" clId="Web-{29A940D1-0341-89F2-D417-868C3B516BE8}" dt="2026-06-13T08:06:14.213" v="495"/>
          <ac:spMkLst>
            <pc:docMk/>
            <pc:sldMk cId="1155419500" sldId="298"/>
            <ac:spMk id="4" creationId="{9BDB760C-4BF6-3C8E-2C31-5E116C869A50}"/>
          </ac:spMkLst>
        </pc:spChg>
        <pc:spChg chg="add mod">
          <ac:chgData name="Assma Zahoor (2242809)" userId="S::2242809@student.uwtsd.ac.uk::91786dcd-811a-4ec7-b3b5-430473559676" providerId="AD" clId="Web-{29A940D1-0341-89F2-D417-868C3B516BE8}" dt="2026-06-13T08:45:00.977" v="533" actId="20577"/>
          <ac:spMkLst>
            <pc:docMk/>
            <pc:sldMk cId="1155419500" sldId="298"/>
            <ac:spMk id="5" creationId="{9CBBCB67-269B-ADFD-A964-5B8C82F61362}"/>
          </ac:spMkLst>
        </pc:spChg>
      </pc:sldChg>
      <pc:sldChg chg="addSp delSp modSp new">
        <pc:chgData name="Assma Zahoor (2242809)" userId="S::2242809@student.uwtsd.ac.uk::91786dcd-811a-4ec7-b3b5-430473559676" providerId="AD" clId="Web-{29A940D1-0341-89F2-D417-868C3B516BE8}" dt="2026-06-13T08:49:10.937" v="592" actId="20577"/>
        <pc:sldMkLst>
          <pc:docMk/>
          <pc:sldMk cId="2365410641" sldId="299"/>
        </pc:sldMkLst>
        <pc:spChg chg="del mod">
          <ac:chgData name="Assma Zahoor (2242809)" userId="S::2242809@student.uwtsd.ac.uk::91786dcd-811a-4ec7-b3b5-430473559676" providerId="AD" clId="Web-{29A940D1-0341-89F2-D417-868C3B516BE8}" dt="2026-06-13T08:48:11.639" v="563"/>
          <ac:spMkLst>
            <pc:docMk/>
            <pc:sldMk cId="2365410641" sldId="299"/>
            <ac:spMk id="2" creationId="{680A33A8-1224-283D-C13D-CEF19012F07B}"/>
          </ac:spMkLst>
        </pc:spChg>
        <pc:spChg chg="del mod">
          <ac:chgData name="Assma Zahoor (2242809)" userId="S::2242809@student.uwtsd.ac.uk::91786dcd-811a-4ec7-b3b5-430473559676" providerId="AD" clId="Web-{29A940D1-0341-89F2-D417-868C3B516BE8}" dt="2026-06-13T08:45:16.009" v="537"/>
          <ac:spMkLst>
            <pc:docMk/>
            <pc:sldMk cId="2365410641" sldId="299"/>
            <ac:spMk id="3" creationId="{7414D032-7E4D-E9B8-DAFC-B722AD8D01D4}"/>
          </ac:spMkLst>
        </pc:spChg>
        <pc:spChg chg="del">
          <ac:chgData name="Assma Zahoor (2242809)" userId="S::2242809@student.uwtsd.ac.uk::91786dcd-811a-4ec7-b3b5-430473559676" providerId="AD" clId="Web-{29A940D1-0341-89F2-D417-868C3B516BE8}" dt="2026-06-13T08:45:10.540" v="535"/>
          <ac:spMkLst>
            <pc:docMk/>
            <pc:sldMk cId="2365410641" sldId="299"/>
            <ac:spMk id="4" creationId="{1181D02B-CF7C-84AF-6DBF-2983B49485C0}"/>
          </ac:spMkLst>
        </pc:spChg>
        <pc:spChg chg="add del mod">
          <ac:chgData name="Assma Zahoor (2242809)" userId="S::2242809@student.uwtsd.ac.uk::91786dcd-811a-4ec7-b3b5-430473559676" providerId="AD" clId="Web-{29A940D1-0341-89F2-D417-868C3B516BE8}" dt="2026-06-13T08:48:14.717" v="564"/>
          <ac:spMkLst>
            <pc:docMk/>
            <pc:sldMk cId="2365410641" sldId="299"/>
            <ac:spMk id="6" creationId="{9EE52D43-4198-E0D8-7547-7AA04F39F9FA}"/>
          </ac:spMkLst>
        </pc:spChg>
        <pc:spChg chg="add mod">
          <ac:chgData name="Assma Zahoor (2242809)" userId="S::2242809@student.uwtsd.ac.uk::91786dcd-811a-4ec7-b3b5-430473559676" providerId="AD" clId="Web-{29A940D1-0341-89F2-D417-868C3B516BE8}" dt="2026-06-13T08:49:10.937" v="592" actId="20577"/>
          <ac:spMkLst>
            <pc:docMk/>
            <pc:sldMk cId="2365410641" sldId="299"/>
            <ac:spMk id="7" creationId="{BD31C970-B9D6-B511-9D9E-B02803EF2537}"/>
          </ac:spMkLst>
        </pc:spChg>
      </pc:sldChg>
      <pc:sldChg chg="addSp delSp modSp new">
        <pc:chgData name="Assma Zahoor (2242809)" userId="S::2242809@student.uwtsd.ac.uk::91786dcd-811a-4ec7-b3b5-430473559676" providerId="AD" clId="Web-{29A940D1-0341-89F2-D417-868C3B516BE8}" dt="2026-06-13T08:50:20.064" v="618" actId="20577"/>
        <pc:sldMkLst>
          <pc:docMk/>
          <pc:sldMk cId="3439698631" sldId="300"/>
        </pc:sldMkLst>
        <pc:spChg chg="del">
          <ac:chgData name="Assma Zahoor (2242809)" userId="S::2242809@student.uwtsd.ac.uk::91786dcd-811a-4ec7-b3b5-430473559676" providerId="AD" clId="Web-{29A940D1-0341-89F2-D417-868C3B516BE8}" dt="2026-06-13T08:49:20.750" v="594"/>
          <ac:spMkLst>
            <pc:docMk/>
            <pc:sldMk cId="3439698631" sldId="300"/>
            <ac:spMk id="2" creationId="{BF19E1A0-6287-C789-3625-3AB48ED5A6F3}"/>
          </ac:spMkLst>
        </pc:spChg>
        <pc:spChg chg="del">
          <ac:chgData name="Assma Zahoor (2242809)" userId="S::2242809@student.uwtsd.ac.uk::91786dcd-811a-4ec7-b3b5-430473559676" providerId="AD" clId="Web-{29A940D1-0341-89F2-D417-868C3B516BE8}" dt="2026-06-13T08:49:25.500" v="596"/>
          <ac:spMkLst>
            <pc:docMk/>
            <pc:sldMk cId="3439698631" sldId="300"/>
            <ac:spMk id="3" creationId="{83BD32E5-2097-B64E-D6A1-9E449D105E25}"/>
          </ac:spMkLst>
        </pc:spChg>
        <pc:spChg chg="del">
          <ac:chgData name="Assma Zahoor (2242809)" userId="S::2242809@student.uwtsd.ac.uk::91786dcd-811a-4ec7-b3b5-430473559676" providerId="AD" clId="Web-{29A940D1-0341-89F2-D417-868C3B516BE8}" dt="2026-06-13T08:49:23.469" v="595"/>
          <ac:spMkLst>
            <pc:docMk/>
            <pc:sldMk cId="3439698631" sldId="300"/>
            <ac:spMk id="4" creationId="{C72B3C54-71B3-2F46-AA6C-B1A374984048}"/>
          </ac:spMkLst>
        </pc:spChg>
        <pc:spChg chg="add del">
          <ac:chgData name="Assma Zahoor (2242809)" userId="S::2242809@student.uwtsd.ac.uk::91786dcd-811a-4ec7-b3b5-430473559676" providerId="AD" clId="Web-{29A940D1-0341-89F2-D417-868C3B516BE8}" dt="2026-06-13T08:49:44.985" v="598"/>
          <ac:spMkLst>
            <pc:docMk/>
            <pc:sldMk cId="3439698631" sldId="300"/>
            <ac:spMk id="5" creationId="{C6EF6E38-F98D-7478-942E-7DBC780B1385}"/>
          </ac:spMkLst>
        </pc:spChg>
        <pc:spChg chg="add mod">
          <ac:chgData name="Assma Zahoor (2242809)" userId="S::2242809@student.uwtsd.ac.uk::91786dcd-811a-4ec7-b3b5-430473559676" providerId="AD" clId="Web-{29A940D1-0341-89F2-D417-868C3B516BE8}" dt="2026-06-13T08:50:20.064" v="618" actId="20577"/>
          <ac:spMkLst>
            <pc:docMk/>
            <pc:sldMk cId="3439698631" sldId="300"/>
            <ac:spMk id="6" creationId="{65A386EF-52C6-5A10-A149-0888A5AD2F54}"/>
          </ac:spMkLst>
        </pc:spChg>
      </pc:sldChg>
    </pc:docChg>
  </pc:docChgLst>
  <pc:docChgLst>
    <pc:chgData name="Assma Zahoor (2242809)" userId="S::2242809@student.uwtsd.ac.uk::91786dcd-811a-4ec7-b3b5-430473559676" providerId="AD" clId="Web-{796485C6-F86E-3D8C-D975-94D0309C5E76}"/>
    <pc:docChg chg="addSld modSld sldOrd">
      <pc:chgData name="Assma Zahoor (2242809)" userId="S::2242809@student.uwtsd.ac.uk::91786dcd-811a-4ec7-b3b5-430473559676" providerId="AD" clId="Web-{796485C6-F86E-3D8C-D975-94D0309C5E76}" dt="2026-06-11T19:50:12.001" v="680" actId="1076"/>
      <pc:docMkLst>
        <pc:docMk/>
      </pc:docMkLst>
      <pc:sldChg chg="addSp delSp modSp mod setClrOvrMap">
        <pc:chgData name="Assma Zahoor (2242809)" userId="S::2242809@student.uwtsd.ac.uk::91786dcd-811a-4ec7-b3b5-430473559676" providerId="AD" clId="Web-{796485C6-F86E-3D8C-D975-94D0309C5E76}" dt="2026-06-11T18:15:41.296" v="239" actId="14100"/>
        <pc:sldMkLst>
          <pc:docMk/>
          <pc:sldMk cId="1039759085" sldId="256"/>
        </pc:sldMkLst>
        <pc:spChg chg="add mod">
          <ac:chgData name="Assma Zahoor (2242809)" userId="S::2242809@student.uwtsd.ac.uk::91786dcd-811a-4ec7-b3b5-430473559676" providerId="AD" clId="Web-{796485C6-F86E-3D8C-D975-94D0309C5E76}" dt="2026-06-11T17:58:46.909" v="189" actId="20577"/>
          <ac:spMkLst>
            <pc:docMk/>
            <pc:sldMk cId="1039759085" sldId="256"/>
            <ac:spMk id="7" creationId="{4D29C881-0F22-B7A9-DC50-AF5B8DA0C76A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8:15:36.858" v="238" actId="1076"/>
          <ac:spMkLst>
            <pc:docMk/>
            <pc:sldMk cId="1039759085" sldId="256"/>
            <ac:spMk id="9" creationId="{E35D0395-5064-12BF-BD4A-2EE6C9DEDDC3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8:15:24.983" v="237" actId="20577"/>
          <ac:spMkLst>
            <pc:docMk/>
            <pc:sldMk cId="1039759085" sldId="256"/>
            <ac:spMk id="12" creationId="{601B65EA-0ECE-EAA1-9E62-66F81688EC22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1:41.282" v="0"/>
          <ac:spMkLst>
            <pc:docMk/>
            <pc:sldMk cId="1039759085" sldId="256"/>
            <ac:spMk id="15" creationId="{E6C8E6EB-4C59-429B-97E4-72A058CFC4FB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1:41.282" v="0"/>
          <ac:spMkLst>
            <pc:docMk/>
            <pc:sldMk cId="1039759085" sldId="256"/>
            <ac:spMk id="17" creationId="{B5B90362-AFCC-46A9-B41C-A257A8C5B314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1:41.282" v="0"/>
          <ac:spMkLst>
            <pc:docMk/>
            <pc:sldMk cId="1039759085" sldId="256"/>
            <ac:spMk id="19" creationId="{F71EF7F1-38BA-471D-8CD4-2A9AE8E35527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1:41.282" v="0"/>
          <ac:spMkLst>
            <pc:docMk/>
            <pc:sldMk cId="1039759085" sldId="256"/>
            <ac:spMk id="21" creationId="{C0524398-BFB4-4C4A-8317-83B8729F9B26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1:41.282" v="0"/>
          <ac:spMkLst>
            <pc:docMk/>
            <pc:sldMk cId="1039759085" sldId="256"/>
            <ac:spMk id="23" creationId="{E08D4B6A-8113-4DFB-B82E-B60CAC8E0A50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1:41.282" v="0"/>
          <ac:spMkLst>
            <pc:docMk/>
            <pc:sldMk cId="1039759085" sldId="256"/>
            <ac:spMk id="25" creationId="{9822E561-F97C-4CBB-A9A6-A6BF6317BC84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1:41.282" v="0"/>
          <ac:spMkLst>
            <pc:docMk/>
            <pc:sldMk cId="1039759085" sldId="256"/>
            <ac:spMk id="27" creationId="{B01B0E58-A5C8-4CDA-A2E0-35DF94E59857}"/>
          </ac:spMkLst>
        </pc:spChg>
        <pc:picChg chg="add mod modCrop">
          <ac:chgData name="Assma Zahoor (2242809)" userId="S::2242809@student.uwtsd.ac.uk::91786dcd-811a-4ec7-b3b5-430473559676" providerId="AD" clId="Web-{796485C6-F86E-3D8C-D975-94D0309C5E76}" dt="2026-06-11T18:15:41.296" v="239" actId="14100"/>
          <ac:picMkLst>
            <pc:docMk/>
            <pc:sldMk cId="1039759085" sldId="256"/>
            <ac:picMk id="6" creationId="{2A59D72F-1309-4E4E-DFE5-8C31AEEAB223}"/>
          </ac:picMkLst>
        </pc:picChg>
      </pc:sldChg>
      <pc:sldChg chg="addSp delSp modSp mod setBg modClrScheme delDesignElem chgLayout">
        <pc:chgData name="Assma Zahoor (2242809)" userId="S::2242809@student.uwtsd.ac.uk::91786dcd-811a-4ec7-b3b5-430473559676" providerId="AD" clId="Web-{796485C6-F86E-3D8C-D975-94D0309C5E76}" dt="2026-06-11T19:35:13.931" v="590" actId="1076"/>
        <pc:sldMkLst>
          <pc:docMk/>
          <pc:sldMk cId="1721841647" sldId="266"/>
        </pc:sldMkLst>
        <pc:spChg chg="add mod">
          <ac:chgData name="Assma Zahoor (2242809)" userId="S::2242809@student.uwtsd.ac.uk::91786dcd-811a-4ec7-b3b5-430473559676" providerId="AD" clId="Web-{796485C6-F86E-3D8C-D975-94D0309C5E76}" dt="2026-06-11T19:34:59.212" v="589" actId="1076"/>
          <ac:spMkLst>
            <pc:docMk/>
            <pc:sldMk cId="1721841647" sldId="266"/>
            <ac:spMk id="2" creationId="{1334FABB-326B-EFBB-FB62-0E0EFFAA0AC2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34:56.118" v="588" actId="1076"/>
          <ac:spMkLst>
            <pc:docMk/>
            <pc:sldMk cId="1721841647" sldId="266"/>
            <ac:spMk id="3" creationId="{3E884CB9-6E13-7FF3-B4B0-14AB6C14DA8F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34:51.930" v="587" actId="20577"/>
          <ac:spMkLst>
            <pc:docMk/>
            <pc:sldMk cId="1721841647" sldId="266"/>
            <ac:spMk id="4" creationId="{645FA288-DEF1-C83F-B23F-9F693258931C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8:59:03.135" v="481"/>
          <ac:spMkLst>
            <pc:docMk/>
            <pc:sldMk cId="1721841647" sldId="266"/>
            <ac:spMk id="9" creationId="{8507B6AF-27B0-30CF-9BA6-F21324F410D1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02:26.942" v="506" actId="1076"/>
          <ac:spMkLst>
            <pc:docMk/>
            <pc:sldMk cId="1721841647" sldId="266"/>
            <ac:spMk id="38" creationId="{96BDB87C-5980-6424-3459-AA3ED420F464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35:13.931" v="590" actId="1076"/>
          <ac:spMkLst>
            <pc:docMk/>
            <pc:sldMk cId="1721841647" sldId="266"/>
            <ac:spMk id="42" creationId="{86DC2B56-47D5-F16F-0DFF-F5FC9711E2B4}"/>
          </ac:spMkLst>
        </pc:spChg>
        <pc:picChg chg="add mod">
          <ac:chgData name="Assma Zahoor (2242809)" userId="S::2242809@student.uwtsd.ac.uk::91786dcd-811a-4ec7-b3b5-430473559676" providerId="AD" clId="Web-{796485C6-F86E-3D8C-D975-94D0309C5E76}" dt="2026-06-11T19:04:01.101" v="509" actId="1076"/>
          <ac:picMkLst>
            <pc:docMk/>
            <pc:sldMk cId="1721841647" sldId="266"/>
            <ac:picMk id="40" creationId="{DF9672B5-EFA7-1597-3791-A11EFA25A5AF}"/>
          </ac:picMkLst>
        </pc:picChg>
      </pc:sldChg>
      <pc:sldChg chg="addSp delSp modSp mod setBg">
        <pc:chgData name="Assma Zahoor (2242809)" userId="S::2242809@student.uwtsd.ac.uk::91786dcd-811a-4ec7-b3b5-430473559676" providerId="AD" clId="Web-{796485C6-F86E-3D8C-D975-94D0309C5E76}" dt="2026-06-11T18:47:29.825" v="442" actId="1076"/>
        <pc:sldMkLst>
          <pc:docMk/>
          <pc:sldMk cId="2201125929" sldId="292"/>
        </pc:sldMkLst>
        <pc:spChg chg="add mod">
          <ac:chgData name="Assma Zahoor (2242809)" userId="S::2242809@student.uwtsd.ac.uk::91786dcd-811a-4ec7-b3b5-430473559676" providerId="AD" clId="Web-{796485C6-F86E-3D8C-D975-94D0309C5E76}" dt="2026-06-11T18:46:50.699" v="437" actId="1076"/>
          <ac:spMkLst>
            <pc:docMk/>
            <pc:sldMk cId="2201125929" sldId="292"/>
            <ac:spMk id="5" creationId="{046F52AD-0D90-8B9E-FA4F-3075CE5717B8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8:23:13.536" v="276" actId="1076"/>
          <ac:spMkLst>
            <pc:docMk/>
            <pc:sldMk cId="2201125929" sldId="292"/>
            <ac:spMk id="9" creationId="{1016FAE3-51A7-2395-6D0B-E692CDFB5146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8:46:03.214" v="430" actId="1076"/>
          <ac:spMkLst>
            <pc:docMk/>
            <pc:sldMk cId="2201125929" sldId="292"/>
            <ac:spMk id="10" creationId="{3F9687DD-DA5A-28E3-4004-DD0B749D3B9A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8:46:06.183" v="431" actId="1076"/>
          <ac:spMkLst>
            <pc:docMk/>
            <pc:sldMk cId="2201125929" sldId="292"/>
            <ac:spMk id="12" creationId="{FBAE089C-2352-9D7E-E3A3-6FB58B41A2E4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8:47:29.825" v="442" actId="1076"/>
          <ac:spMkLst>
            <pc:docMk/>
            <pc:sldMk cId="2201125929" sldId="292"/>
            <ac:spMk id="14" creationId="{5DE85580-CFE1-C9F0-1F7C-C5661BD8E7AD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8:19:57.143" v="243"/>
          <ac:spMkLst>
            <pc:docMk/>
            <pc:sldMk cId="2201125929" sldId="292"/>
            <ac:spMk id="18" creationId="{DD651B61-325E-4E73-8445-38B0DE8AAAB6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8:19:57.143" v="243"/>
          <ac:spMkLst>
            <pc:docMk/>
            <pc:sldMk cId="2201125929" sldId="292"/>
            <ac:spMk id="20" creationId="{B42E5253-D3AC-4AC2-B766-8B34F13C2F5E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8:19:57.143" v="243"/>
          <ac:spMkLst>
            <pc:docMk/>
            <pc:sldMk cId="2201125929" sldId="292"/>
            <ac:spMk id="22" creationId="{10AE8D57-436A-4073-9A75-15BB5949F8B4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8:19:57.143" v="243"/>
          <ac:spMkLst>
            <pc:docMk/>
            <pc:sldMk cId="2201125929" sldId="292"/>
            <ac:spMk id="24" creationId="{3CED7894-4F62-4A6C-8DB5-DB5BE08E9C03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8:19:57.143" v="243"/>
          <ac:spMkLst>
            <pc:docMk/>
            <pc:sldMk cId="2201125929" sldId="292"/>
            <ac:spMk id="26" creationId="{E536F3B4-50F6-4C52-8F76-4EB1214719DC}"/>
          </ac:spMkLst>
        </pc:spChg>
        <pc:picChg chg="add mod ord">
          <ac:chgData name="Assma Zahoor (2242809)" userId="S::2242809@student.uwtsd.ac.uk::91786dcd-811a-4ec7-b3b5-430473559676" providerId="AD" clId="Web-{796485C6-F86E-3D8C-D975-94D0309C5E76}" dt="2026-06-11T18:47:09.684" v="441" actId="14100"/>
          <ac:picMkLst>
            <pc:docMk/>
            <pc:sldMk cId="2201125929" sldId="292"/>
            <ac:picMk id="4" creationId="{570899DD-8539-BB56-1794-B63CB0F84669}"/>
          </ac:picMkLst>
        </pc:picChg>
      </pc:sldChg>
      <pc:sldChg chg="addSp delSp modSp mod setBg">
        <pc:chgData name="Assma Zahoor (2242809)" userId="S::2242809@student.uwtsd.ac.uk::91786dcd-811a-4ec7-b3b5-430473559676" providerId="AD" clId="Web-{796485C6-F86E-3D8C-D975-94D0309C5E76}" dt="2026-06-11T19:50:12.001" v="680" actId="1076"/>
        <pc:sldMkLst>
          <pc:docMk/>
          <pc:sldMk cId="1605306264" sldId="295"/>
        </pc:sldMkLst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8" creationId="{6DFE8A8C-8C1F-40A1-8A45-9D05B0DD8EF8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11" creationId="{DD651B61-325E-4E73-8445-38B0DE8AAAB6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13" creationId="{B42E5253-D3AC-4AC2-B766-8B34F13C2F5E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40:20.807" v="613" actId="1076"/>
          <ac:spMkLst>
            <pc:docMk/>
            <pc:sldMk cId="1605306264" sldId="295"/>
            <ac:spMk id="14" creationId="{424952F5-1E7D-FF54-5FBF-207EC44B6189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15" creationId="{10AE8D57-436A-4073-9A75-15BB5949F8B4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17" creationId="{E2852671-8EB6-4EAF-8AF8-65CF3FD66456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41:30.372" v="624" actId="20577"/>
          <ac:spMkLst>
            <pc:docMk/>
            <pc:sldMk cId="1605306264" sldId="295"/>
            <ac:spMk id="18" creationId="{A6212667-02BD-D650-C394-C00A63D3E8CB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19" creationId="{A52FF1B8-145F-47AA-9F6F-7DA3201AA6CB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45:46.163" v="646" actId="20577"/>
          <ac:spMkLst>
            <pc:docMk/>
            <pc:sldMk cId="1605306264" sldId="295"/>
            <ac:spMk id="20" creationId="{0B652D73-EB96-5CB0-1510-A1365A996697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48:24.637" v="667" actId="14100"/>
          <ac:spMkLst>
            <pc:docMk/>
            <pc:sldMk cId="1605306264" sldId="295"/>
            <ac:spMk id="22" creationId="{9E47AA5F-6F05-D219-EFC0-A86629E59726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23" creationId="{EE1EF8C3-8F8A-447D-A5FF-C12426825418}"/>
          </ac:spMkLst>
        </pc:spChg>
        <pc:spChg chg="add mod">
          <ac:chgData name="Assma Zahoor (2242809)" userId="S::2242809@student.uwtsd.ac.uk::91786dcd-811a-4ec7-b3b5-430473559676" providerId="AD" clId="Web-{796485C6-F86E-3D8C-D975-94D0309C5E76}" dt="2026-06-11T19:50:12.001" v="680" actId="1076"/>
          <ac:spMkLst>
            <pc:docMk/>
            <pc:sldMk cId="1605306264" sldId="295"/>
            <ac:spMk id="24" creationId="{D86D96BE-D28C-6861-E4F0-462513454A98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9:38:05.392" v="593"/>
          <ac:spMkLst>
            <pc:docMk/>
            <pc:sldMk cId="1605306264" sldId="295"/>
            <ac:spMk id="25" creationId="{1B511BAF-6DC3-420A-8603-96945C66ADB3}"/>
          </ac:spMkLst>
        </pc:spChg>
        <pc:picChg chg="add mod ord modCrop">
          <ac:chgData name="Assma Zahoor (2242809)" userId="S::2242809@student.uwtsd.ac.uk::91786dcd-811a-4ec7-b3b5-430473559676" providerId="AD" clId="Web-{796485C6-F86E-3D8C-D975-94D0309C5E76}" dt="2026-06-11T19:38:53.831" v="601" actId="14100"/>
          <ac:picMkLst>
            <pc:docMk/>
            <pc:sldMk cId="1605306264" sldId="295"/>
            <ac:picMk id="6" creationId="{4FF112E5-78F2-7E83-8729-F4B72A080B04}"/>
          </ac:picMkLst>
        </pc:picChg>
      </pc:sldChg>
      <pc:sldChg chg="addSp delSp modSp new mod ord setBg">
        <pc:chgData name="Assma Zahoor (2242809)" userId="S::2242809@student.uwtsd.ac.uk::91786dcd-811a-4ec7-b3b5-430473559676" providerId="AD" clId="Web-{796485C6-F86E-3D8C-D975-94D0309C5E76}" dt="2026-06-11T17:54:31.948" v="137" actId="20577"/>
        <pc:sldMkLst>
          <pc:docMk/>
          <pc:sldMk cId="275036700" sldId="297"/>
        </pc:sldMkLst>
        <pc:spChg chg="add mod">
          <ac:chgData name="Assma Zahoor (2242809)" userId="S::2242809@student.uwtsd.ac.uk::91786dcd-811a-4ec7-b3b5-430473559676" providerId="AD" clId="Web-{796485C6-F86E-3D8C-D975-94D0309C5E76}" dt="2026-06-11T17:54:31.948" v="137" actId="20577"/>
          <ac:spMkLst>
            <pc:docMk/>
            <pc:sldMk cId="275036700" sldId="297"/>
            <ac:spMk id="5" creationId="{3EF38A7E-63F1-805C-473D-109263E222BE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4:15.710" v="8"/>
          <ac:spMkLst>
            <pc:docMk/>
            <pc:sldMk cId="275036700" sldId="297"/>
            <ac:spMk id="9" creationId="{1DDC3EF6-2EA5-44B3-94C7-9DDA67A127D0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4:15.710" v="8"/>
          <ac:spMkLst>
            <pc:docMk/>
            <pc:sldMk cId="275036700" sldId="297"/>
            <ac:spMk id="11" creationId="{87925A9A-E9FA-496E-9C09-7C2845E0062B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4:15.710" v="8"/>
          <ac:spMkLst>
            <pc:docMk/>
            <pc:sldMk cId="275036700" sldId="297"/>
            <ac:spMk id="13" creationId="{2073ABB4-E164-4CBF-ADFF-25552BB7913B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4:15.710" v="8"/>
          <ac:spMkLst>
            <pc:docMk/>
            <pc:sldMk cId="275036700" sldId="297"/>
            <ac:spMk id="15" creationId="{65D9C196-56A3-4D2B-B250-2501F51B4C14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4:15.710" v="8"/>
          <ac:spMkLst>
            <pc:docMk/>
            <pc:sldMk cId="275036700" sldId="297"/>
            <ac:spMk id="17" creationId="{3A6EBF77-A535-4798-83D5-C5D9C36BFA83}"/>
          </ac:spMkLst>
        </pc:spChg>
        <pc:spChg chg="add">
          <ac:chgData name="Assma Zahoor (2242809)" userId="S::2242809@student.uwtsd.ac.uk::91786dcd-811a-4ec7-b3b5-430473559676" providerId="AD" clId="Web-{796485C6-F86E-3D8C-D975-94D0309C5E76}" dt="2026-06-11T17:44:15.710" v="8"/>
          <ac:spMkLst>
            <pc:docMk/>
            <pc:sldMk cId="275036700" sldId="297"/>
            <ac:spMk id="19" creationId="{DDB2DB23-D2D0-4E56-A97D-E9B80FD3E4A7}"/>
          </ac:spMkLst>
        </pc:spChg>
        <pc:picChg chg="add mod modCrop">
          <ac:chgData name="Assma Zahoor (2242809)" userId="S::2242809@student.uwtsd.ac.uk::91786dcd-811a-4ec7-b3b5-430473559676" providerId="AD" clId="Web-{796485C6-F86E-3D8C-D975-94D0309C5E76}" dt="2026-06-11T17:44:15.710" v="8"/>
          <ac:picMkLst>
            <pc:docMk/>
            <pc:sldMk cId="275036700" sldId="297"/>
            <ac:picMk id="4" creationId="{9E8EB9A6-E0B9-20C2-E386-9BB24E444CB5}"/>
          </ac:picMkLst>
        </pc:picChg>
      </pc:sldChg>
    </pc:docChg>
  </pc:docChgLst>
  <pc:docChgLst>
    <pc:chgData name="Assma Zahoor (2242809)" userId="S::2242809@student.uwtsd.ac.uk::91786dcd-811a-4ec7-b3b5-430473559676" providerId="AD" clId="Web-{27DE08D2-F843-8179-F26A-4AC6E73A1A34}"/>
    <pc:docChg chg="modSld">
      <pc:chgData name="Assma Zahoor (2242809)" userId="S::2242809@student.uwtsd.ac.uk::91786dcd-811a-4ec7-b3b5-430473559676" providerId="AD" clId="Web-{27DE08D2-F843-8179-F26A-4AC6E73A1A34}" dt="2026-06-12T19:32:33.328" v="420"/>
      <pc:docMkLst>
        <pc:docMk/>
      </pc:docMkLst>
      <pc:sldChg chg="addSp delSp modSp">
        <pc:chgData name="Assma Zahoor (2242809)" userId="S::2242809@student.uwtsd.ac.uk::91786dcd-811a-4ec7-b3b5-430473559676" providerId="AD" clId="Web-{27DE08D2-F843-8179-F26A-4AC6E73A1A34}" dt="2026-06-12T19:32:33.328" v="420"/>
        <pc:sldMkLst>
          <pc:docMk/>
          <pc:sldMk cId="837402205" sldId="264"/>
        </pc:sldMkLst>
        <pc:spChg chg="add del mod">
          <ac:chgData name="Assma Zahoor (2242809)" userId="S::2242809@student.uwtsd.ac.uk::91786dcd-811a-4ec7-b3b5-430473559676" providerId="AD" clId="Web-{27DE08D2-F843-8179-F26A-4AC6E73A1A34}" dt="2026-06-12T18:55:54.507" v="360"/>
          <ac:spMkLst>
            <pc:docMk/>
            <pc:sldMk cId="837402205" sldId="264"/>
            <ac:spMk id="3" creationId="{2B14A056-B6D8-8887-E0EC-5F5C74AF08EA}"/>
          </ac:spMkLst>
        </pc:spChg>
        <pc:spChg chg="add del mod">
          <ac:chgData name="Assma Zahoor (2242809)" userId="S::2242809@student.uwtsd.ac.uk::91786dcd-811a-4ec7-b3b5-430473559676" providerId="AD" clId="Web-{27DE08D2-F843-8179-F26A-4AC6E73A1A34}" dt="2026-06-12T18:55:58.413" v="362"/>
          <ac:spMkLst>
            <pc:docMk/>
            <pc:sldMk cId="837402205" sldId="264"/>
            <ac:spMk id="5" creationId="{5D997D26-B1F9-E6A8-D67C-C58BAF80C6AD}"/>
          </ac:spMkLst>
        </pc:spChg>
        <pc:spChg chg="mod">
          <ac:chgData name="Assma Zahoor (2242809)" userId="S::2242809@student.uwtsd.ac.uk::91786dcd-811a-4ec7-b3b5-430473559676" providerId="AD" clId="Web-{27DE08D2-F843-8179-F26A-4AC6E73A1A34}" dt="2026-06-12T18:55:37.584" v="358" actId="1076"/>
          <ac:spMkLst>
            <pc:docMk/>
            <pc:sldMk cId="837402205" sldId="264"/>
            <ac:spMk id="11" creationId="{FF0FD1A0-C075-EE18-B3AE-363C242D0BCE}"/>
          </ac:spMkLst>
        </pc:spChg>
        <pc:spChg chg="del">
          <ac:chgData name="Assma Zahoor (2242809)" userId="S::2242809@student.uwtsd.ac.uk::91786dcd-811a-4ec7-b3b5-430473559676" providerId="AD" clId="Web-{27DE08D2-F843-8179-F26A-4AC6E73A1A34}" dt="2026-06-12T18:55:56.554" v="361"/>
          <ac:spMkLst>
            <pc:docMk/>
            <pc:sldMk cId="837402205" sldId="264"/>
            <ac:spMk id="20" creationId="{7C987B03-58AE-7E8A-A1C7-83569FBBCD1F}"/>
          </ac:spMkLst>
        </pc:spChg>
        <pc:spChg chg="del">
          <ac:chgData name="Assma Zahoor (2242809)" userId="S::2242809@student.uwtsd.ac.uk::91786dcd-811a-4ec7-b3b5-430473559676" providerId="AD" clId="Web-{27DE08D2-F843-8179-F26A-4AC6E73A1A34}" dt="2026-06-12T18:55:52.616" v="359"/>
          <ac:spMkLst>
            <pc:docMk/>
            <pc:sldMk cId="837402205" sldId="264"/>
            <ac:spMk id="34" creationId="{C69167C3-302B-24DE-9CF7-D85D5D5DD20A}"/>
          </ac:spMkLst>
        </pc:spChg>
        <pc:spChg chg="add del mod">
          <ac:chgData name="Assma Zahoor (2242809)" userId="S::2242809@student.uwtsd.ac.uk::91786dcd-811a-4ec7-b3b5-430473559676" providerId="AD" clId="Web-{27DE08D2-F843-8179-F26A-4AC6E73A1A34}" dt="2026-06-12T19:32:29.203" v="418"/>
          <ac:spMkLst>
            <pc:docMk/>
            <pc:sldMk cId="837402205" sldId="264"/>
            <ac:spMk id="230" creationId="{6CBC4007-3583-310A-CD93-AA93865C2FD7}"/>
          </ac:spMkLst>
        </pc:spChg>
        <pc:spChg chg="add del mod">
          <ac:chgData name="Assma Zahoor (2242809)" userId="S::2242809@student.uwtsd.ac.uk::91786dcd-811a-4ec7-b3b5-430473559676" providerId="AD" clId="Web-{27DE08D2-F843-8179-F26A-4AC6E73A1A34}" dt="2026-06-12T19:32:33.328" v="420"/>
          <ac:spMkLst>
            <pc:docMk/>
            <pc:sldMk cId="837402205" sldId="264"/>
            <ac:spMk id="232" creationId="{B200004B-5B4B-9D08-F023-8502C1917450}"/>
          </ac:spMkLst>
        </pc:spChg>
        <pc:graphicFrameChg chg="add del mod modGraphic">
          <ac:chgData name="Assma Zahoor (2242809)" userId="S::2242809@student.uwtsd.ac.uk::91786dcd-811a-4ec7-b3b5-430473559676" providerId="AD" clId="Web-{27DE08D2-F843-8179-F26A-4AC6E73A1A34}" dt="2026-06-12T19:23:03.403" v="383"/>
          <ac:graphicFrameMkLst>
            <pc:docMk/>
            <pc:sldMk cId="837402205" sldId="264"/>
            <ac:graphicFrameMk id="2" creationId="{D7109874-B383-4A46-C0C0-8EDA87EF3D01}"/>
          </ac:graphicFrameMkLst>
        </pc:graphicFrameChg>
        <pc:graphicFrameChg chg="add del mod modGraphic">
          <ac:chgData name="Assma Zahoor (2242809)" userId="S::2242809@student.uwtsd.ac.uk::91786dcd-811a-4ec7-b3b5-430473559676" providerId="AD" clId="Web-{27DE08D2-F843-8179-F26A-4AC6E73A1A34}" dt="2026-06-12T19:24:13.296" v="385"/>
          <ac:graphicFrameMkLst>
            <pc:docMk/>
            <pc:sldMk cId="837402205" sldId="264"/>
            <ac:graphicFrameMk id="224" creationId="{26D8F662-9070-30F3-D410-AE0545D2DF1A}"/>
          </ac:graphicFrameMkLst>
        </pc:graphicFrameChg>
        <pc:cxnChg chg="add del">
          <ac:chgData name="Assma Zahoor (2242809)" userId="S::2242809@student.uwtsd.ac.uk::91786dcd-811a-4ec7-b3b5-430473559676" providerId="AD" clId="Web-{27DE08D2-F843-8179-F26A-4AC6E73A1A34}" dt="2026-06-12T19:28:53.946" v="409"/>
          <ac:cxnSpMkLst>
            <pc:docMk/>
            <pc:sldMk cId="837402205" sldId="264"/>
            <ac:cxnSpMk id="231" creationId="{C10D5099-24C6-D142-8F53-FD81F3649066}"/>
          </ac:cxnSpMkLst>
        </pc:cxnChg>
      </pc:sldChg>
      <pc:sldChg chg="addSp delSp modSp">
        <pc:chgData name="Assma Zahoor (2242809)" userId="S::2242809@student.uwtsd.ac.uk::91786dcd-811a-4ec7-b3b5-430473559676" providerId="AD" clId="Web-{27DE08D2-F843-8179-F26A-4AC6E73A1A34}" dt="2026-06-12T18:48:57.946" v="353" actId="14100"/>
        <pc:sldMkLst>
          <pc:docMk/>
          <pc:sldMk cId="435195399" sldId="283"/>
        </pc:sldMkLst>
        <pc:spChg chg="add del mod">
          <ac:chgData name="Assma Zahoor (2242809)" userId="S::2242809@student.uwtsd.ac.uk::91786dcd-811a-4ec7-b3b5-430473559676" providerId="AD" clId="Web-{27DE08D2-F843-8179-F26A-4AC6E73A1A34}" dt="2026-06-12T18:22:12.908" v="181"/>
          <ac:spMkLst>
            <pc:docMk/>
            <pc:sldMk cId="435195399" sldId="283"/>
            <ac:spMk id="3" creationId="{2F128CDB-6983-F78F-2DD6-BCC82C9A3F19}"/>
          </ac:spMkLst>
        </pc:spChg>
        <pc:spChg chg="add del mod">
          <ac:chgData name="Assma Zahoor (2242809)" userId="S::2242809@student.uwtsd.ac.uk::91786dcd-811a-4ec7-b3b5-430473559676" providerId="AD" clId="Web-{27DE08D2-F843-8179-F26A-4AC6E73A1A34}" dt="2026-06-12T18:22:17.548" v="183"/>
          <ac:spMkLst>
            <pc:docMk/>
            <pc:sldMk cId="435195399" sldId="283"/>
            <ac:spMk id="5" creationId="{CD6A02F2-A253-37C1-4AE3-2CA964B0200F}"/>
          </ac:spMkLst>
        </pc:spChg>
        <pc:spChg chg="del">
          <ac:chgData name="Assma Zahoor (2242809)" userId="S::2242809@student.uwtsd.ac.uk::91786dcd-811a-4ec7-b3b5-430473559676" providerId="AD" clId="Web-{27DE08D2-F843-8179-F26A-4AC6E73A1A34}" dt="2026-06-12T18:22:10.736" v="180"/>
          <ac:spMkLst>
            <pc:docMk/>
            <pc:sldMk cId="435195399" sldId="283"/>
            <ac:spMk id="19" creationId="{C903843E-1FAB-AFBB-BDC9-440FCC8CFB12}"/>
          </ac:spMkLst>
        </pc:spChg>
        <pc:spChg chg="del">
          <ac:chgData name="Assma Zahoor (2242809)" userId="S::2242809@student.uwtsd.ac.uk::91786dcd-811a-4ec7-b3b5-430473559676" providerId="AD" clId="Web-{27DE08D2-F843-8179-F26A-4AC6E73A1A34}" dt="2026-06-12T18:22:15.267" v="182"/>
          <ac:spMkLst>
            <pc:docMk/>
            <pc:sldMk cId="435195399" sldId="283"/>
            <ac:spMk id="20" creationId="{826664CC-F0B7-D2E1-A321-E97944F52EA3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8:45:35.658" v="344" actId="20577"/>
          <ac:spMkLst>
            <pc:docMk/>
            <pc:sldMk cId="435195399" sldId="283"/>
            <ac:spMk id="824" creationId="{7EF3190B-4638-A44B-9E4C-504057B31177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8:48:37.289" v="352" actId="1076"/>
          <ac:spMkLst>
            <pc:docMk/>
            <pc:sldMk cId="435195399" sldId="283"/>
            <ac:spMk id="839" creationId="{5BF6CFD8-BDA0-2C43-2045-25EB69F35BAD}"/>
          </ac:spMkLst>
        </pc:spChg>
        <pc:graphicFrameChg chg="add del mod modGraphic">
          <ac:chgData name="Assma Zahoor (2242809)" userId="S::2242809@student.uwtsd.ac.uk::91786dcd-811a-4ec7-b3b5-430473559676" providerId="AD" clId="Web-{27DE08D2-F843-8179-F26A-4AC6E73A1A34}" dt="2026-06-12T18:29:29.563" v="211"/>
          <ac:graphicFrameMkLst>
            <pc:docMk/>
            <pc:sldMk cId="435195399" sldId="283"/>
            <ac:graphicFrameMk id="6" creationId="{17ED06F6-2282-A0C0-FF1A-F9458AB74B0C}"/>
          </ac:graphicFrameMkLst>
        </pc:graphicFrameChg>
        <pc:graphicFrameChg chg="add mod modVis modGraphic">
          <ac:chgData name="Assma Zahoor (2242809)" userId="S::2242809@student.uwtsd.ac.uk::91786dcd-811a-4ec7-b3b5-430473559676" providerId="AD" clId="Web-{27DE08D2-F843-8179-F26A-4AC6E73A1A34}" dt="2026-06-12T18:45:16.158" v="342" actId="14100"/>
          <ac:graphicFrameMkLst>
            <pc:docMk/>
            <pc:sldMk cId="435195399" sldId="283"/>
            <ac:graphicFrameMk id="340" creationId="{67F1654F-8073-D008-C35C-A016A6B40B3E}"/>
          </ac:graphicFrameMkLst>
        </pc:graphicFrameChg>
        <pc:graphicFrameChg chg="add mod modGraphic">
          <ac:chgData name="Assma Zahoor (2242809)" userId="S::2242809@student.uwtsd.ac.uk::91786dcd-811a-4ec7-b3b5-430473559676" providerId="AD" clId="Web-{27DE08D2-F843-8179-F26A-4AC6E73A1A34}" dt="2026-06-12T18:48:57.946" v="353" actId="14100"/>
          <ac:graphicFrameMkLst>
            <pc:docMk/>
            <pc:sldMk cId="435195399" sldId="283"/>
            <ac:graphicFrameMk id="677" creationId="{3792C255-E816-DBE3-626E-D47A71404908}"/>
          </ac:graphicFrameMkLst>
        </pc:graphicFrameChg>
      </pc:sldChg>
      <pc:sldChg chg="addSp delSp modSp">
        <pc:chgData name="Assma Zahoor (2242809)" userId="S::2242809@student.uwtsd.ac.uk::91786dcd-811a-4ec7-b3b5-430473559676" providerId="AD" clId="Web-{27DE08D2-F843-8179-F26A-4AC6E73A1A34}" dt="2026-06-12T18:21:48.360" v="179" actId="14100"/>
        <pc:sldMkLst>
          <pc:docMk/>
          <pc:sldMk cId="3695820081" sldId="293"/>
        </pc:sldMkLst>
        <pc:spChg chg="del">
          <ac:chgData name="Assma Zahoor (2242809)" userId="S::2242809@student.uwtsd.ac.uk::91786dcd-811a-4ec7-b3b5-430473559676" providerId="AD" clId="Web-{27DE08D2-F843-8179-F26A-4AC6E73A1A34}" dt="2026-06-12T16:17:53.775" v="4"/>
          <ac:spMkLst>
            <pc:docMk/>
            <pc:sldMk cId="3695820081" sldId="293"/>
            <ac:spMk id="2" creationId="{E7E618A4-5020-A570-BAAC-71C22849B320}"/>
          </ac:spMkLst>
        </pc:spChg>
        <pc:spChg chg="add del mod">
          <ac:chgData name="Assma Zahoor (2242809)" userId="S::2242809@student.uwtsd.ac.uk::91786dcd-811a-4ec7-b3b5-430473559676" providerId="AD" clId="Web-{27DE08D2-F843-8179-F26A-4AC6E73A1A34}" dt="2026-06-12T16:17:43.197" v="1"/>
          <ac:spMkLst>
            <pc:docMk/>
            <pc:sldMk cId="3695820081" sldId="293"/>
            <ac:spMk id="4" creationId="{006DF388-BE9F-2D78-21D0-937CF067DA4F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7:46:46.086" v="77" actId="20577"/>
          <ac:spMkLst>
            <pc:docMk/>
            <pc:sldMk cId="3695820081" sldId="293"/>
            <ac:spMk id="4" creationId="{BAC1D1EC-CA82-D3B2-F400-0C5FEFE035B9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7:46:52.586" v="78" actId="1076"/>
          <ac:spMkLst>
            <pc:docMk/>
            <pc:sldMk cId="3695820081" sldId="293"/>
            <ac:spMk id="5" creationId="{5B9CF73A-5985-1A4A-2780-C82597BD564E}"/>
          </ac:spMkLst>
        </pc:spChg>
        <pc:spChg chg="add del mod">
          <ac:chgData name="Assma Zahoor (2242809)" userId="S::2242809@student.uwtsd.ac.uk::91786dcd-811a-4ec7-b3b5-430473559676" providerId="AD" clId="Web-{27DE08D2-F843-8179-F26A-4AC6E73A1A34}" dt="2026-06-12T16:17:48.056" v="3"/>
          <ac:spMkLst>
            <pc:docMk/>
            <pc:sldMk cId="3695820081" sldId="293"/>
            <ac:spMk id="6" creationId="{B619B276-8D90-3DE3-07BF-0595A36F1A0F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7:44:57.583" v="67" actId="1076"/>
          <ac:spMkLst>
            <pc:docMk/>
            <pc:sldMk cId="3695820081" sldId="293"/>
            <ac:spMk id="7" creationId="{8AC1C9B7-D0CF-BA14-909C-08E01C8EB30E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7:49:15.497" v="97" actId="1076"/>
          <ac:spMkLst>
            <pc:docMk/>
            <pc:sldMk cId="3695820081" sldId="293"/>
            <ac:spMk id="8" creationId="{524A8820-3D4D-CA99-3232-9AE47D9C02B2}"/>
          </ac:spMkLst>
        </pc:spChg>
        <pc:spChg chg="add del mod">
          <ac:chgData name="Assma Zahoor (2242809)" userId="S::2242809@student.uwtsd.ac.uk::91786dcd-811a-4ec7-b3b5-430473559676" providerId="AD" clId="Web-{27DE08D2-F843-8179-F26A-4AC6E73A1A34}" dt="2026-06-12T16:17:56.025" v="5"/>
          <ac:spMkLst>
            <pc:docMk/>
            <pc:sldMk cId="3695820081" sldId="293"/>
            <ac:spMk id="8" creationId="{C696D33E-7C90-DEFA-FDE5-F1B8FED63D79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6:19:13.480" v="17" actId="20577"/>
          <ac:spMkLst>
            <pc:docMk/>
            <pc:sldMk cId="3695820081" sldId="293"/>
            <ac:spMk id="9" creationId="{6DBCEA06-FC2B-69C3-593D-26E2D90048B4}"/>
          </ac:spMkLst>
        </pc:spChg>
        <pc:spChg chg="del">
          <ac:chgData name="Assma Zahoor (2242809)" userId="S::2242809@student.uwtsd.ac.uk::91786dcd-811a-4ec7-b3b5-430473559676" providerId="AD" clId="Web-{27DE08D2-F843-8179-F26A-4AC6E73A1A34}" dt="2026-06-12T16:17:45.822" v="2"/>
          <ac:spMkLst>
            <pc:docMk/>
            <pc:sldMk cId="3695820081" sldId="293"/>
            <ac:spMk id="10" creationId="{C9475E86-FFB0-87BC-084C-C728916152B0}"/>
          </ac:spMkLst>
        </pc:spChg>
        <pc:spChg chg="add del">
          <ac:chgData name="Assma Zahoor (2242809)" userId="S::2242809@student.uwtsd.ac.uk::91786dcd-811a-4ec7-b3b5-430473559676" providerId="AD" clId="Web-{27DE08D2-F843-8179-F26A-4AC6E73A1A34}" dt="2026-06-12T16:19:50.996" v="19"/>
          <ac:spMkLst>
            <pc:docMk/>
            <pc:sldMk cId="3695820081" sldId="293"/>
            <ac:spMk id="11" creationId="{1975BE41-D2FD-BE8E-62A7-6A59D1D06011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7:30:06.240" v="22" actId="1076"/>
          <ac:spMkLst>
            <pc:docMk/>
            <pc:sldMk cId="3695820081" sldId="293"/>
            <ac:spMk id="12" creationId="{1A6A950D-634E-4813-FFC4-F82A3D67108A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8:21:26.516" v="176" actId="1076"/>
          <ac:spMkLst>
            <pc:docMk/>
            <pc:sldMk cId="3695820081" sldId="293"/>
            <ac:spMk id="13" creationId="{F442F9CE-22EA-8CCD-D184-EC1DCD586A1A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8:21:48.360" v="179" actId="14100"/>
          <ac:spMkLst>
            <pc:docMk/>
            <pc:sldMk cId="3695820081" sldId="293"/>
            <ac:spMk id="14" creationId="{A685341C-2CFE-206F-C9F7-D1BF50DBE447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8:21:10.624" v="172" actId="1076"/>
          <ac:spMkLst>
            <pc:docMk/>
            <pc:sldMk cId="3695820081" sldId="293"/>
            <ac:spMk id="16" creationId="{F0E5DA8C-5C8B-AF88-5CA8-51EA709A7150}"/>
          </ac:spMkLst>
        </pc:spChg>
        <pc:spChg chg="add mod">
          <ac:chgData name="Assma Zahoor (2242809)" userId="S::2242809@student.uwtsd.ac.uk::91786dcd-811a-4ec7-b3b5-430473559676" providerId="AD" clId="Web-{27DE08D2-F843-8179-F26A-4AC6E73A1A34}" dt="2026-06-12T18:21:37.125" v="178" actId="1076"/>
          <ac:spMkLst>
            <pc:docMk/>
            <pc:sldMk cId="3695820081" sldId="293"/>
            <ac:spMk id="17" creationId="{89892AAD-770C-F41B-6829-46FE16F58C1B}"/>
          </ac:spMkLst>
        </pc:spChg>
        <pc:picChg chg="add del mod">
          <ac:chgData name="Assma Zahoor (2242809)" userId="S::2242809@student.uwtsd.ac.uk::91786dcd-811a-4ec7-b3b5-430473559676" providerId="AD" clId="Web-{27DE08D2-F843-8179-F26A-4AC6E73A1A34}" dt="2026-06-12T17:32:11.447" v="27"/>
          <ac:picMkLst>
            <pc:docMk/>
            <pc:sldMk cId="3695820081" sldId="293"/>
            <ac:picMk id="2" creationId="{C8A4511C-D7F0-56A7-19AE-B6342B36F28C}"/>
          </ac:picMkLst>
        </pc:picChg>
        <pc:picChg chg="add mod">
          <ac:chgData name="Assma Zahoor (2242809)" userId="S::2242809@student.uwtsd.ac.uk::91786dcd-811a-4ec7-b3b5-430473559676" providerId="AD" clId="Web-{27DE08D2-F843-8179-F26A-4AC6E73A1A34}" dt="2026-06-12T17:46:55.508" v="79" actId="1076"/>
          <ac:picMkLst>
            <pc:docMk/>
            <pc:sldMk cId="3695820081" sldId="293"/>
            <ac:picMk id="3" creationId="{C6517D81-172F-575E-977A-CD4EF25FA299}"/>
          </ac:picMkLst>
        </pc:picChg>
        <pc:picChg chg="add mod">
          <ac:chgData name="Assma Zahoor (2242809)" userId="S::2242809@student.uwtsd.ac.uk::91786dcd-811a-4ec7-b3b5-430473559676" providerId="AD" clId="Web-{27DE08D2-F843-8179-F26A-4AC6E73A1A34}" dt="2026-06-12T17:47:02.743" v="80" actId="1076"/>
          <ac:picMkLst>
            <pc:docMk/>
            <pc:sldMk cId="3695820081" sldId="293"/>
            <ac:picMk id="6" creationId="{4783DE74-CB59-9AC4-0B71-C6F925608C47}"/>
          </ac:picMkLst>
        </pc:picChg>
        <pc:picChg chg="add del mod modCrop">
          <ac:chgData name="Assma Zahoor (2242809)" userId="S::2242809@student.uwtsd.ac.uk::91786dcd-811a-4ec7-b3b5-430473559676" providerId="AD" clId="Web-{27DE08D2-F843-8179-F26A-4AC6E73A1A34}" dt="2026-06-12T18:02:45.509" v="104"/>
          <ac:picMkLst>
            <pc:docMk/>
            <pc:sldMk cId="3695820081" sldId="293"/>
            <ac:picMk id="10" creationId="{B5A08121-88A0-77F2-E520-B563B95D881F}"/>
          </ac:picMkLst>
        </pc:picChg>
        <pc:picChg chg="add mod">
          <ac:chgData name="Assma Zahoor (2242809)" userId="S::2242809@student.uwtsd.ac.uk::91786dcd-811a-4ec7-b3b5-430473559676" providerId="AD" clId="Web-{27DE08D2-F843-8179-F26A-4AC6E73A1A34}" dt="2026-06-12T18:21:22.062" v="175" actId="1076"/>
          <ac:picMkLst>
            <pc:docMk/>
            <pc:sldMk cId="3695820081" sldId="293"/>
            <ac:picMk id="11" creationId="{71235B56-EB09-874E-E10D-9536F8504E65}"/>
          </ac:picMkLst>
        </pc:picChg>
        <pc:picChg chg="add mod">
          <ac:chgData name="Assma Zahoor (2242809)" userId="S::2242809@student.uwtsd.ac.uk::91786dcd-811a-4ec7-b3b5-430473559676" providerId="AD" clId="Web-{27DE08D2-F843-8179-F26A-4AC6E73A1A34}" dt="2026-06-12T18:21:06.124" v="171" actId="1076"/>
          <ac:picMkLst>
            <pc:docMk/>
            <pc:sldMk cId="3695820081" sldId="293"/>
            <ac:picMk id="15" creationId="{3D93297C-D856-2641-1973-2268FF0C495C}"/>
          </ac:picMkLst>
        </pc:picChg>
        <pc:picChg chg="del">
          <ac:chgData name="Assma Zahoor (2242809)" userId="S::2242809@student.uwtsd.ac.uk::91786dcd-811a-4ec7-b3b5-430473559676" providerId="AD" clId="Web-{27DE08D2-F843-8179-F26A-4AC6E73A1A34}" dt="2026-06-12T16:17:41.040" v="0"/>
          <ac:picMkLst>
            <pc:docMk/>
            <pc:sldMk cId="3695820081" sldId="293"/>
            <ac:picMk id="16" creationId="{6EFD6230-A50E-3A63-7B72-59A8449CAEE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5B3CCF-B8D2-44EC-9586-DCF206B88001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A4DAE3-C8A1-4AAD-95C4-4CA1B1949EE3}">
      <dgm:prSet phldrT="[Text]" phldr="0"/>
      <dgm:spPr/>
      <dgm:t>
        <a:bodyPr/>
        <a:lstStyle/>
        <a:p>
          <a:pPr rtl="0"/>
          <a:r>
            <a:rPr lang="en-GB" b="1">
              <a:latin typeface="Calibri"/>
              <a:ea typeface="Calibri"/>
              <a:cs typeface="Calibri"/>
            </a:rPr>
            <a:t>Symptom Assessment</a:t>
          </a:r>
        </a:p>
      </dgm:t>
    </dgm:pt>
    <dgm:pt modelId="{B6648B10-C571-4471-8A48-7694ABC1E78E}" type="parTrans" cxnId="{3902CB59-D1B7-4294-B770-194B6347E529}">
      <dgm:prSet/>
      <dgm:spPr/>
      <dgm:t>
        <a:bodyPr/>
        <a:lstStyle/>
        <a:p>
          <a:endParaRPr lang="en-US"/>
        </a:p>
      </dgm:t>
    </dgm:pt>
    <dgm:pt modelId="{EA017C62-AC24-4005-A8E4-DB94107E16F2}" type="sibTrans" cxnId="{3902CB59-D1B7-4294-B770-194B6347E529}">
      <dgm:prSet/>
      <dgm:spPr/>
      <dgm:t>
        <a:bodyPr/>
        <a:lstStyle/>
        <a:p>
          <a:endParaRPr lang="en-US"/>
        </a:p>
      </dgm:t>
    </dgm:pt>
    <dgm:pt modelId="{8F1DE4F5-F359-4434-9EF4-8C4BF5922998}">
      <dgm:prSet phldrT="[Text]" phldr="0"/>
      <dgm:spPr/>
      <dgm:t>
        <a:bodyPr/>
        <a:lstStyle/>
        <a:p>
          <a:pPr rtl="0"/>
          <a:r>
            <a:rPr lang="en-GB" dirty="0"/>
            <a:t>The frequency and severity of symptoms assist in assessing asthma control levels (GINA, 2024).</a:t>
          </a:r>
        </a:p>
      </dgm:t>
    </dgm:pt>
    <dgm:pt modelId="{5B8658F5-998D-415B-8084-9F924D77C3EA}" type="parTrans" cxnId="{0B3964B6-0FFE-4D24-B16E-A16D0D127EA6}">
      <dgm:prSet/>
      <dgm:spPr/>
      <dgm:t>
        <a:bodyPr/>
        <a:lstStyle/>
        <a:p>
          <a:endParaRPr lang="en-US"/>
        </a:p>
      </dgm:t>
    </dgm:pt>
    <dgm:pt modelId="{033F36A3-0F5F-4099-A3AA-E4B7147DE0AB}" type="sibTrans" cxnId="{0B3964B6-0FFE-4D24-B16E-A16D0D127EA6}">
      <dgm:prSet/>
      <dgm:spPr/>
      <dgm:t>
        <a:bodyPr/>
        <a:lstStyle/>
        <a:p>
          <a:endParaRPr lang="en-US"/>
        </a:p>
      </dgm:t>
    </dgm:pt>
    <dgm:pt modelId="{E63AC30C-CD77-4D33-9A63-6B8A352717F0}">
      <dgm:prSet phldrT="[Text]" phldr="0"/>
      <dgm:spPr/>
      <dgm:t>
        <a:bodyPr/>
        <a:lstStyle/>
        <a:p>
          <a:pPr rtl="0"/>
          <a:r>
            <a:rPr lang="en-GB"/>
            <a:t>Night symptoms may signify inadequately managed asthma.</a:t>
          </a:r>
          <a:endParaRPr lang="en-GB" dirty="0"/>
        </a:p>
      </dgm:t>
    </dgm:pt>
    <dgm:pt modelId="{264CE651-6C12-409A-86FF-95A72AB0F459}" type="parTrans" cxnId="{E0B2EAC3-BD2A-433B-B1EC-6A3F04195681}">
      <dgm:prSet/>
      <dgm:spPr/>
      <dgm:t>
        <a:bodyPr/>
        <a:lstStyle/>
        <a:p>
          <a:endParaRPr lang="en-US"/>
        </a:p>
      </dgm:t>
    </dgm:pt>
    <dgm:pt modelId="{5FACE99C-8E93-4852-B43E-72E8906DCBC0}" type="sibTrans" cxnId="{E0B2EAC3-BD2A-433B-B1EC-6A3F04195681}">
      <dgm:prSet/>
      <dgm:spPr/>
      <dgm:t>
        <a:bodyPr/>
        <a:lstStyle/>
        <a:p>
          <a:endParaRPr lang="en-US"/>
        </a:p>
      </dgm:t>
    </dgm:pt>
    <dgm:pt modelId="{1540A10E-E3B1-4B4F-A8D0-2E5A5076B90A}">
      <dgm:prSet phldrT="[Text]" phldr="0"/>
      <dgm:spPr/>
      <dgm:t>
        <a:bodyPr/>
        <a:lstStyle/>
        <a:p>
          <a:pPr rtl="0"/>
          <a:r>
            <a:rPr lang="en-GB" b="1">
              <a:latin typeface="Gill Sans MT" panose="020B0502020104020203"/>
            </a:rPr>
            <a:t>Trigger Identification</a:t>
          </a:r>
          <a:endParaRPr lang="en-GB" b="1" dirty="0"/>
        </a:p>
      </dgm:t>
    </dgm:pt>
    <dgm:pt modelId="{B853252A-B5FC-4A54-94A5-FAE3A084BF69}" type="parTrans" cxnId="{6CE36FE0-A36E-48DC-8CC4-CE48135CB834}">
      <dgm:prSet/>
      <dgm:spPr/>
      <dgm:t>
        <a:bodyPr/>
        <a:lstStyle/>
        <a:p>
          <a:endParaRPr lang="en-US"/>
        </a:p>
      </dgm:t>
    </dgm:pt>
    <dgm:pt modelId="{CB538628-B11F-430E-9934-532C87E19CC7}" type="sibTrans" cxnId="{6CE36FE0-A36E-48DC-8CC4-CE48135CB834}">
      <dgm:prSet/>
      <dgm:spPr/>
      <dgm:t>
        <a:bodyPr/>
        <a:lstStyle/>
        <a:p>
          <a:endParaRPr lang="en-US"/>
        </a:p>
      </dgm:t>
    </dgm:pt>
    <dgm:pt modelId="{49D340C3-C98E-4110-A5A2-0DA78CB9D420}">
      <dgm:prSet phldrT="[Text]" phldr="0"/>
      <dgm:spPr/>
      <dgm:t>
        <a:bodyPr/>
        <a:lstStyle/>
        <a:p>
          <a:pPr rtl="0"/>
          <a:r>
            <a:rPr lang="en-GB"/>
            <a:t>Common causes encompass pollen, dust mites, smoking, physical exertion, and respiratory illnesses (NHS, 2024).</a:t>
          </a:r>
          <a:endParaRPr lang="en-GB" dirty="0"/>
        </a:p>
      </dgm:t>
    </dgm:pt>
    <dgm:pt modelId="{6EC1F85F-72ED-483E-8582-81E73CEE639E}" type="parTrans" cxnId="{46013C32-4FB4-47D5-9BF8-F83E847C1817}">
      <dgm:prSet/>
      <dgm:spPr/>
      <dgm:t>
        <a:bodyPr/>
        <a:lstStyle/>
        <a:p>
          <a:endParaRPr lang="en-US"/>
        </a:p>
      </dgm:t>
    </dgm:pt>
    <dgm:pt modelId="{89526158-0314-447B-A701-29190F1AAA11}" type="sibTrans" cxnId="{46013C32-4FB4-47D5-9BF8-F83E847C1817}">
      <dgm:prSet/>
      <dgm:spPr/>
      <dgm:t>
        <a:bodyPr/>
        <a:lstStyle/>
        <a:p>
          <a:endParaRPr lang="en-US"/>
        </a:p>
      </dgm:t>
    </dgm:pt>
    <dgm:pt modelId="{7332F7CF-233A-46D6-8538-BF834038CC14}">
      <dgm:prSet phldrT="[Text]" phldr="0"/>
      <dgm:spPr/>
      <dgm:t>
        <a:bodyPr/>
        <a:lstStyle/>
        <a:p>
          <a:pPr rtl="0"/>
          <a:r>
            <a:rPr lang="en-GB" dirty="0"/>
            <a:t>Recognising triggers facilitates individualised management strategies.</a:t>
          </a:r>
        </a:p>
      </dgm:t>
    </dgm:pt>
    <dgm:pt modelId="{CE5AC4AD-9EBF-45BB-BEC9-69B0FFCE81F8}" type="parTrans" cxnId="{F89C5C7C-7D97-485C-B3D4-B44283749005}">
      <dgm:prSet/>
      <dgm:spPr/>
      <dgm:t>
        <a:bodyPr/>
        <a:lstStyle/>
        <a:p>
          <a:endParaRPr lang="en-US"/>
        </a:p>
      </dgm:t>
    </dgm:pt>
    <dgm:pt modelId="{6E57BC3F-99C7-4A42-928A-2B31F19C0751}" type="sibTrans" cxnId="{F89C5C7C-7D97-485C-B3D4-B44283749005}">
      <dgm:prSet/>
      <dgm:spPr/>
      <dgm:t>
        <a:bodyPr/>
        <a:lstStyle/>
        <a:p>
          <a:endParaRPr lang="en-US"/>
        </a:p>
      </dgm:t>
    </dgm:pt>
    <dgm:pt modelId="{C24970A2-65E6-4065-A7FB-5FA5DCA309BE}">
      <dgm:prSet phldrT="[Text]" phldr="0"/>
      <dgm:spPr/>
      <dgm:t>
        <a:bodyPr/>
        <a:lstStyle/>
        <a:p>
          <a:pPr rtl="0"/>
          <a:r>
            <a:rPr lang="en-GB" b="1" dirty="0">
              <a:latin typeface="Gill Sans MT" panose="020B0502020104020203"/>
            </a:rPr>
            <a:t>Smoking Status</a:t>
          </a:r>
          <a:endParaRPr lang="en-GB" b="1" dirty="0"/>
        </a:p>
      </dgm:t>
    </dgm:pt>
    <dgm:pt modelId="{8F14252E-961D-4F48-9FBD-DD2EAE18CBB6}" type="parTrans" cxnId="{B863BB61-0EEA-4379-A8CB-32D57253E932}">
      <dgm:prSet/>
      <dgm:spPr/>
      <dgm:t>
        <a:bodyPr/>
        <a:lstStyle/>
        <a:p>
          <a:endParaRPr lang="en-US"/>
        </a:p>
      </dgm:t>
    </dgm:pt>
    <dgm:pt modelId="{6D5190FC-E2C5-4097-833A-60030EF69A51}" type="sibTrans" cxnId="{B863BB61-0EEA-4379-A8CB-32D57253E932}">
      <dgm:prSet/>
      <dgm:spPr/>
      <dgm:t>
        <a:bodyPr/>
        <a:lstStyle/>
        <a:p>
          <a:endParaRPr lang="en-US"/>
        </a:p>
      </dgm:t>
    </dgm:pt>
    <dgm:pt modelId="{0936838B-4A50-40E8-BEA1-CFDE70167AB0}">
      <dgm:prSet phldrT="[Text]" phldr="0"/>
      <dgm:spPr/>
      <dgm:t>
        <a:bodyPr/>
        <a:lstStyle/>
        <a:p>
          <a:pPr rtl="0"/>
          <a:r>
            <a:rPr lang="en-GB" dirty="0"/>
            <a:t>Smoking increases airway inflammation and lowers therapeutic efficacy (WHO, 2024).</a:t>
          </a:r>
        </a:p>
      </dgm:t>
    </dgm:pt>
    <dgm:pt modelId="{4123AB2A-C1E2-4157-965B-536E2B98932C}" type="parTrans" cxnId="{16D434B9-67B0-4E82-A5BA-BEDB714EED07}">
      <dgm:prSet/>
      <dgm:spPr/>
      <dgm:t>
        <a:bodyPr/>
        <a:lstStyle/>
        <a:p>
          <a:endParaRPr lang="en-US"/>
        </a:p>
      </dgm:t>
    </dgm:pt>
    <dgm:pt modelId="{54C7D4E2-D15E-41AC-B5F1-334A107847D6}" type="sibTrans" cxnId="{16D434B9-67B0-4E82-A5BA-BEDB714EED07}">
      <dgm:prSet/>
      <dgm:spPr/>
      <dgm:t>
        <a:bodyPr/>
        <a:lstStyle/>
        <a:p>
          <a:endParaRPr lang="en-US"/>
        </a:p>
      </dgm:t>
    </dgm:pt>
    <dgm:pt modelId="{05448C8B-3AC1-47C5-ABB0-10A289E6D2A1}">
      <dgm:prSet phldrT="[Text]" phldr="0"/>
      <dgm:spPr/>
      <dgm:t>
        <a:bodyPr/>
        <a:lstStyle/>
        <a:p>
          <a:pPr rtl="0"/>
          <a:r>
            <a:rPr lang="en-GB" dirty="0"/>
            <a:t>Stopping smoking ought to be advocated during each evaluation.</a:t>
          </a:r>
        </a:p>
      </dgm:t>
    </dgm:pt>
    <dgm:pt modelId="{BD03A83E-5C85-498A-964F-58E9D34FFB6E}" type="parTrans" cxnId="{43F479A1-815E-4B25-BF2C-249621BFD226}">
      <dgm:prSet/>
      <dgm:spPr/>
      <dgm:t>
        <a:bodyPr/>
        <a:lstStyle/>
        <a:p>
          <a:endParaRPr lang="en-US"/>
        </a:p>
      </dgm:t>
    </dgm:pt>
    <dgm:pt modelId="{D3CBD25C-F3F0-49AF-BAAD-068A999D8EB7}" type="sibTrans" cxnId="{43F479A1-815E-4B25-BF2C-249621BFD226}">
      <dgm:prSet/>
      <dgm:spPr/>
      <dgm:t>
        <a:bodyPr/>
        <a:lstStyle/>
        <a:p>
          <a:endParaRPr lang="en-US"/>
        </a:p>
      </dgm:t>
    </dgm:pt>
    <dgm:pt modelId="{D16515FA-1EFE-44FF-B0B4-137B7785F860}" type="pres">
      <dgm:prSet presAssocID="{935B3CCF-B8D2-44EC-9586-DCF206B88001}" presName="Name0" presStyleCnt="0">
        <dgm:presLayoutVars>
          <dgm:dir/>
          <dgm:resizeHandles val="exact"/>
        </dgm:presLayoutVars>
      </dgm:prSet>
      <dgm:spPr/>
    </dgm:pt>
    <dgm:pt modelId="{2A60F7AC-CB52-4E4B-B165-427B5AA642DA}" type="pres">
      <dgm:prSet presAssocID="{ABA4DAE3-C8A1-4AAD-95C4-4CA1B1949EE3}" presName="node" presStyleLbl="node1" presStyleIdx="0" presStyleCnt="3">
        <dgm:presLayoutVars>
          <dgm:bulletEnabled val="1"/>
        </dgm:presLayoutVars>
      </dgm:prSet>
      <dgm:spPr/>
    </dgm:pt>
    <dgm:pt modelId="{97788D6B-FA18-4355-AAA4-4A2413DA51DF}" type="pres">
      <dgm:prSet presAssocID="{EA017C62-AC24-4005-A8E4-DB94107E16F2}" presName="sibTrans" presStyleCnt="0"/>
      <dgm:spPr/>
    </dgm:pt>
    <dgm:pt modelId="{2D12D535-6D52-44A2-979F-5383F42D5897}" type="pres">
      <dgm:prSet presAssocID="{1540A10E-E3B1-4B4F-A8D0-2E5A5076B90A}" presName="node" presStyleLbl="node1" presStyleIdx="1" presStyleCnt="3">
        <dgm:presLayoutVars>
          <dgm:bulletEnabled val="1"/>
        </dgm:presLayoutVars>
      </dgm:prSet>
      <dgm:spPr/>
    </dgm:pt>
    <dgm:pt modelId="{0DCC2CE0-AF3C-4082-954D-308B9B82DD22}" type="pres">
      <dgm:prSet presAssocID="{CB538628-B11F-430E-9934-532C87E19CC7}" presName="sibTrans" presStyleCnt="0"/>
      <dgm:spPr/>
    </dgm:pt>
    <dgm:pt modelId="{9F94ED69-ED02-4AE5-B5A3-FFEDF1568E37}" type="pres">
      <dgm:prSet presAssocID="{C24970A2-65E6-4065-A7FB-5FA5DCA309BE}" presName="node" presStyleLbl="node1" presStyleIdx="2" presStyleCnt="3">
        <dgm:presLayoutVars>
          <dgm:bulletEnabled val="1"/>
        </dgm:presLayoutVars>
      </dgm:prSet>
      <dgm:spPr/>
    </dgm:pt>
  </dgm:ptLst>
  <dgm:cxnLst>
    <dgm:cxn modelId="{9E387102-3F7A-4343-807B-E9A380B4790D}" type="presOf" srcId="{1540A10E-E3B1-4B4F-A8D0-2E5A5076B90A}" destId="{2D12D535-6D52-44A2-979F-5383F42D5897}" srcOrd="0" destOrd="0" presId="urn:microsoft.com/office/officeart/2005/8/layout/hList6"/>
    <dgm:cxn modelId="{835F2504-F24B-42B7-8851-306258000982}" type="presOf" srcId="{E63AC30C-CD77-4D33-9A63-6B8A352717F0}" destId="{2A60F7AC-CB52-4E4B-B165-427B5AA642DA}" srcOrd="0" destOrd="2" presId="urn:microsoft.com/office/officeart/2005/8/layout/hList6"/>
    <dgm:cxn modelId="{46013C32-4FB4-47D5-9BF8-F83E847C1817}" srcId="{1540A10E-E3B1-4B4F-A8D0-2E5A5076B90A}" destId="{49D340C3-C98E-4110-A5A2-0DA78CB9D420}" srcOrd="0" destOrd="0" parTransId="{6EC1F85F-72ED-483E-8582-81E73CEE639E}" sibTransId="{89526158-0314-447B-A701-29190F1AAA11}"/>
    <dgm:cxn modelId="{B863BB61-0EEA-4379-A8CB-32D57253E932}" srcId="{935B3CCF-B8D2-44EC-9586-DCF206B88001}" destId="{C24970A2-65E6-4065-A7FB-5FA5DCA309BE}" srcOrd="2" destOrd="0" parTransId="{8F14252E-961D-4F48-9FBD-DD2EAE18CBB6}" sibTransId="{6D5190FC-E2C5-4097-833A-60030EF69A51}"/>
    <dgm:cxn modelId="{6A1E1A55-B135-458C-9B23-816952B5342F}" type="presOf" srcId="{ABA4DAE3-C8A1-4AAD-95C4-4CA1B1949EE3}" destId="{2A60F7AC-CB52-4E4B-B165-427B5AA642DA}" srcOrd="0" destOrd="0" presId="urn:microsoft.com/office/officeart/2005/8/layout/hList6"/>
    <dgm:cxn modelId="{3902CB59-D1B7-4294-B770-194B6347E529}" srcId="{935B3CCF-B8D2-44EC-9586-DCF206B88001}" destId="{ABA4DAE3-C8A1-4AAD-95C4-4CA1B1949EE3}" srcOrd="0" destOrd="0" parTransId="{B6648B10-C571-4471-8A48-7694ABC1E78E}" sibTransId="{EA017C62-AC24-4005-A8E4-DB94107E16F2}"/>
    <dgm:cxn modelId="{F89C5C7C-7D97-485C-B3D4-B44283749005}" srcId="{1540A10E-E3B1-4B4F-A8D0-2E5A5076B90A}" destId="{7332F7CF-233A-46D6-8538-BF834038CC14}" srcOrd="1" destOrd="0" parTransId="{CE5AC4AD-9EBF-45BB-BEC9-69B0FFCE81F8}" sibTransId="{6E57BC3F-99C7-4A42-928A-2B31F19C0751}"/>
    <dgm:cxn modelId="{4AB77D83-2899-4997-B8DB-1E6DC8C6D1F1}" type="presOf" srcId="{C24970A2-65E6-4065-A7FB-5FA5DCA309BE}" destId="{9F94ED69-ED02-4AE5-B5A3-FFEDF1568E37}" srcOrd="0" destOrd="0" presId="urn:microsoft.com/office/officeart/2005/8/layout/hList6"/>
    <dgm:cxn modelId="{79D5D692-6E48-4547-86B2-387072359FE7}" type="presOf" srcId="{05448C8B-3AC1-47C5-ABB0-10A289E6D2A1}" destId="{9F94ED69-ED02-4AE5-B5A3-FFEDF1568E37}" srcOrd="0" destOrd="2" presId="urn:microsoft.com/office/officeart/2005/8/layout/hList6"/>
    <dgm:cxn modelId="{B1BF3F96-D161-4C1D-8BB3-97AEE3FB979E}" type="presOf" srcId="{7332F7CF-233A-46D6-8538-BF834038CC14}" destId="{2D12D535-6D52-44A2-979F-5383F42D5897}" srcOrd="0" destOrd="2" presId="urn:microsoft.com/office/officeart/2005/8/layout/hList6"/>
    <dgm:cxn modelId="{43F479A1-815E-4B25-BF2C-249621BFD226}" srcId="{C24970A2-65E6-4065-A7FB-5FA5DCA309BE}" destId="{05448C8B-3AC1-47C5-ABB0-10A289E6D2A1}" srcOrd="1" destOrd="0" parTransId="{BD03A83E-5C85-498A-964F-58E9D34FFB6E}" sibTransId="{D3CBD25C-F3F0-49AF-BAAD-068A999D8EB7}"/>
    <dgm:cxn modelId="{13EDA3AA-6A3E-43FB-A793-DCE8A2F30691}" type="presOf" srcId="{8F1DE4F5-F359-4434-9EF4-8C4BF5922998}" destId="{2A60F7AC-CB52-4E4B-B165-427B5AA642DA}" srcOrd="0" destOrd="1" presId="urn:microsoft.com/office/officeart/2005/8/layout/hList6"/>
    <dgm:cxn modelId="{0B3964B6-0FFE-4D24-B16E-A16D0D127EA6}" srcId="{ABA4DAE3-C8A1-4AAD-95C4-4CA1B1949EE3}" destId="{8F1DE4F5-F359-4434-9EF4-8C4BF5922998}" srcOrd="0" destOrd="0" parTransId="{5B8658F5-998D-415B-8084-9F924D77C3EA}" sibTransId="{033F36A3-0F5F-4099-A3AA-E4B7147DE0AB}"/>
    <dgm:cxn modelId="{16D434B9-67B0-4E82-A5BA-BEDB714EED07}" srcId="{C24970A2-65E6-4065-A7FB-5FA5DCA309BE}" destId="{0936838B-4A50-40E8-BEA1-CFDE70167AB0}" srcOrd="0" destOrd="0" parTransId="{4123AB2A-C1E2-4157-965B-536E2B98932C}" sibTransId="{54C7D4E2-D15E-41AC-B5F1-334A107847D6}"/>
    <dgm:cxn modelId="{E0B2EAC3-BD2A-433B-B1EC-6A3F04195681}" srcId="{ABA4DAE3-C8A1-4AAD-95C4-4CA1B1949EE3}" destId="{E63AC30C-CD77-4D33-9A63-6B8A352717F0}" srcOrd="1" destOrd="0" parTransId="{264CE651-6C12-409A-86FF-95A72AB0F459}" sibTransId="{5FACE99C-8E93-4852-B43E-72E8906DCBC0}"/>
    <dgm:cxn modelId="{6CE36FE0-A36E-48DC-8CC4-CE48135CB834}" srcId="{935B3CCF-B8D2-44EC-9586-DCF206B88001}" destId="{1540A10E-E3B1-4B4F-A8D0-2E5A5076B90A}" srcOrd="1" destOrd="0" parTransId="{B853252A-B5FC-4A54-94A5-FAE3A084BF69}" sibTransId="{CB538628-B11F-430E-9934-532C87E19CC7}"/>
    <dgm:cxn modelId="{9A35DCEB-330E-43CD-A99C-C126746F82B4}" type="presOf" srcId="{49D340C3-C98E-4110-A5A2-0DA78CB9D420}" destId="{2D12D535-6D52-44A2-979F-5383F42D5897}" srcOrd="0" destOrd="1" presId="urn:microsoft.com/office/officeart/2005/8/layout/hList6"/>
    <dgm:cxn modelId="{6B0638F0-A357-425E-9354-E6C630D6F28A}" type="presOf" srcId="{0936838B-4A50-40E8-BEA1-CFDE70167AB0}" destId="{9F94ED69-ED02-4AE5-B5A3-FFEDF1568E37}" srcOrd="0" destOrd="1" presId="urn:microsoft.com/office/officeart/2005/8/layout/hList6"/>
    <dgm:cxn modelId="{E3E998FF-3900-4F46-9DB0-A8A328E4944C}" type="presOf" srcId="{935B3CCF-B8D2-44EC-9586-DCF206B88001}" destId="{D16515FA-1EFE-44FF-B0B4-137B7785F860}" srcOrd="0" destOrd="0" presId="urn:microsoft.com/office/officeart/2005/8/layout/hList6"/>
    <dgm:cxn modelId="{00D11671-FFC2-492A-8594-41CDE0B7BCC4}" type="presParOf" srcId="{D16515FA-1EFE-44FF-B0B4-137B7785F860}" destId="{2A60F7AC-CB52-4E4B-B165-427B5AA642DA}" srcOrd="0" destOrd="0" presId="urn:microsoft.com/office/officeart/2005/8/layout/hList6"/>
    <dgm:cxn modelId="{D39D8974-D3D8-43E3-B6F1-565CB4DC1B95}" type="presParOf" srcId="{D16515FA-1EFE-44FF-B0B4-137B7785F860}" destId="{97788D6B-FA18-4355-AAA4-4A2413DA51DF}" srcOrd="1" destOrd="0" presId="urn:microsoft.com/office/officeart/2005/8/layout/hList6"/>
    <dgm:cxn modelId="{C1261BA4-AB57-46E4-BD5D-32F909B369A3}" type="presParOf" srcId="{D16515FA-1EFE-44FF-B0B4-137B7785F860}" destId="{2D12D535-6D52-44A2-979F-5383F42D5897}" srcOrd="2" destOrd="0" presId="urn:microsoft.com/office/officeart/2005/8/layout/hList6"/>
    <dgm:cxn modelId="{65540608-E29F-4264-BA45-D9043EAF9699}" type="presParOf" srcId="{D16515FA-1EFE-44FF-B0B4-137B7785F860}" destId="{0DCC2CE0-AF3C-4082-954D-308B9B82DD22}" srcOrd="3" destOrd="0" presId="urn:microsoft.com/office/officeart/2005/8/layout/hList6"/>
    <dgm:cxn modelId="{31BC9146-8CCE-4D13-9406-062C8A42296C}" type="presParOf" srcId="{D16515FA-1EFE-44FF-B0B4-137B7785F860}" destId="{9F94ED69-ED02-4AE5-B5A3-FFEDF1568E37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6D3C9B-D09B-4CF5-B5C2-46E4900D54F4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E71786-9464-4ECE-91EF-6DDB4E44150B}">
      <dgm:prSet phldrT="[Text]" phldr="0"/>
      <dgm:spPr/>
      <dgm:t>
        <a:bodyPr/>
        <a:lstStyle/>
        <a:p>
          <a:pPr rtl="0"/>
          <a:r>
            <a:rPr lang="en-US" b="1">
              <a:latin typeface="Gill Sans MT" panose="020B0502020104020203"/>
            </a:rPr>
            <a:t>Inhaler Technique</a:t>
          </a:r>
          <a:endParaRPr lang="en-US" b="1"/>
        </a:p>
      </dgm:t>
    </dgm:pt>
    <dgm:pt modelId="{88893B59-18AE-41F8-AA8E-75D701EB023B}" type="parTrans" cxnId="{5AFD560D-093F-4AD9-B145-F6B32D3C4A29}">
      <dgm:prSet/>
      <dgm:spPr/>
      <dgm:t>
        <a:bodyPr/>
        <a:lstStyle/>
        <a:p>
          <a:endParaRPr lang="en-US"/>
        </a:p>
      </dgm:t>
    </dgm:pt>
    <dgm:pt modelId="{3F40221C-D4EA-4E46-850E-2CC0C5FDEF87}" type="sibTrans" cxnId="{5AFD560D-093F-4AD9-B145-F6B32D3C4A29}">
      <dgm:prSet/>
      <dgm:spPr/>
      <dgm:t>
        <a:bodyPr/>
        <a:lstStyle/>
        <a:p>
          <a:endParaRPr lang="en-US"/>
        </a:p>
      </dgm:t>
    </dgm:pt>
    <dgm:pt modelId="{F1EBEAFB-402C-401C-81F0-3B008A1E0BB8}">
      <dgm:prSet phldrT="[Text]" phldr="0"/>
      <dgm:spPr/>
      <dgm:t>
        <a:bodyPr/>
        <a:lstStyle/>
        <a:p>
          <a:pPr rtl="0"/>
          <a:r>
            <a:rPr lang="en-US"/>
            <a:t>Inadequate inhaler technique significantly contributes to unsatisfactory asthma management (Price et al., 2013).</a:t>
          </a:r>
        </a:p>
      </dgm:t>
    </dgm:pt>
    <dgm:pt modelId="{E0B402ED-12C9-44BA-AB13-ED9DC8C8F1C9}" type="parTrans" cxnId="{6D1B8070-8DA6-49CC-9E12-A4C60A0801F3}">
      <dgm:prSet/>
      <dgm:spPr/>
      <dgm:t>
        <a:bodyPr/>
        <a:lstStyle/>
        <a:p>
          <a:endParaRPr lang="en-US"/>
        </a:p>
      </dgm:t>
    </dgm:pt>
    <dgm:pt modelId="{B2215D19-AD63-4186-9B95-54C0D8890996}" type="sibTrans" cxnId="{6D1B8070-8DA6-49CC-9E12-A4C60A0801F3}">
      <dgm:prSet/>
      <dgm:spPr/>
      <dgm:t>
        <a:bodyPr/>
        <a:lstStyle/>
        <a:p>
          <a:endParaRPr lang="en-US"/>
        </a:p>
      </dgm:t>
    </dgm:pt>
    <dgm:pt modelId="{022B6788-2FDF-46A8-9822-6A479D66FA9F}">
      <dgm:prSet phldrT="[Text]" phldr="0"/>
      <dgm:spPr/>
      <dgm:t>
        <a:bodyPr/>
        <a:lstStyle/>
        <a:p>
          <a:pPr rtl="0"/>
          <a:r>
            <a:rPr lang="en-US"/>
            <a:t>Routine technique assessments enhance medicine administration.</a:t>
          </a:r>
        </a:p>
      </dgm:t>
    </dgm:pt>
    <dgm:pt modelId="{345B9A0C-8168-4735-A641-99DE900CFD4C}" type="parTrans" cxnId="{50AD5378-3A7C-4B26-98F8-876252B3C6DA}">
      <dgm:prSet/>
      <dgm:spPr/>
      <dgm:t>
        <a:bodyPr/>
        <a:lstStyle/>
        <a:p>
          <a:endParaRPr lang="en-US"/>
        </a:p>
      </dgm:t>
    </dgm:pt>
    <dgm:pt modelId="{BD40A487-D0E6-4960-9D8C-EAECF7DA2AC1}" type="sibTrans" cxnId="{50AD5378-3A7C-4B26-98F8-876252B3C6DA}">
      <dgm:prSet/>
      <dgm:spPr/>
      <dgm:t>
        <a:bodyPr/>
        <a:lstStyle/>
        <a:p>
          <a:endParaRPr lang="en-US"/>
        </a:p>
      </dgm:t>
    </dgm:pt>
    <dgm:pt modelId="{9D673188-02BA-4CDD-AABE-2D39E8D744CA}">
      <dgm:prSet phldrT="[Text]" phldr="0"/>
      <dgm:spPr/>
      <dgm:t>
        <a:bodyPr/>
        <a:lstStyle/>
        <a:p>
          <a:pPr rtl="0"/>
          <a:r>
            <a:rPr lang="en-US" b="1">
              <a:latin typeface="Gill Sans MT" panose="020B0502020104020203"/>
            </a:rPr>
            <a:t>Asthma Control Test (ACT)</a:t>
          </a:r>
          <a:endParaRPr lang="en-US" b="1"/>
        </a:p>
      </dgm:t>
    </dgm:pt>
    <dgm:pt modelId="{EB6DD8C4-7649-472A-A7F5-8E4A83240FED}" type="parTrans" cxnId="{736542C6-826D-4E71-A1FD-F203FF2F0925}">
      <dgm:prSet/>
      <dgm:spPr/>
      <dgm:t>
        <a:bodyPr/>
        <a:lstStyle/>
        <a:p>
          <a:endParaRPr lang="en-US"/>
        </a:p>
      </dgm:t>
    </dgm:pt>
    <dgm:pt modelId="{4830FD51-1F7A-4F0C-9C67-D55927651E8A}" type="sibTrans" cxnId="{736542C6-826D-4E71-A1FD-F203FF2F0925}">
      <dgm:prSet/>
      <dgm:spPr/>
      <dgm:t>
        <a:bodyPr/>
        <a:lstStyle/>
        <a:p>
          <a:endParaRPr lang="en-US"/>
        </a:p>
      </dgm:t>
    </dgm:pt>
    <dgm:pt modelId="{F81645C4-02EB-4107-9EC5-3904CBDEBABF}">
      <dgm:prSet phldrT="[Text]" phldr="0"/>
      <dgm:spPr/>
      <dgm:t>
        <a:bodyPr/>
        <a:lstStyle/>
        <a:p>
          <a:pPr rtl="0"/>
          <a:r>
            <a:rPr lang="en-US" dirty="0"/>
            <a:t>ACT scores facilitate the evaluation of symptom management and therapeutic efficacy (NICE, 2024).</a:t>
          </a:r>
        </a:p>
      </dgm:t>
    </dgm:pt>
    <dgm:pt modelId="{E457A44E-6466-4491-8F1A-85C2D7C9153B}" type="parTrans" cxnId="{DA0904BE-0CEE-4917-A153-0A6A9FED6B2D}">
      <dgm:prSet/>
      <dgm:spPr/>
      <dgm:t>
        <a:bodyPr/>
        <a:lstStyle/>
        <a:p>
          <a:endParaRPr lang="en-US"/>
        </a:p>
      </dgm:t>
    </dgm:pt>
    <dgm:pt modelId="{E4D7ECE7-0CB5-4CD6-B29F-1238AD3220FB}" type="sibTrans" cxnId="{DA0904BE-0CEE-4917-A153-0A6A9FED6B2D}">
      <dgm:prSet/>
      <dgm:spPr/>
      <dgm:t>
        <a:bodyPr/>
        <a:lstStyle/>
        <a:p>
          <a:endParaRPr lang="en-US"/>
        </a:p>
      </dgm:t>
    </dgm:pt>
    <dgm:pt modelId="{6BB18A54-52C1-4AFD-B86B-D6A40708F268}">
      <dgm:prSet phldrT="[Text]" phldr="0"/>
      <dgm:spPr/>
      <dgm:t>
        <a:bodyPr/>
        <a:lstStyle/>
        <a:p>
          <a:pPr rtl="0"/>
          <a:r>
            <a:rPr lang="en-US" dirty="0"/>
            <a:t>Results facilitate clinical decision-making and therapy evaluations.</a:t>
          </a:r>
        </a:p>
      </dgm:t>
    </dgm:pt>
    <dgm:pt modelId="{30D816FA-8B17-45A1-8D88-917757478BC0}" type="parTrans" cxnId="{EA187BDA-F38F-4B04-B1DB-B2A9332062EC}">
      <dgm:prSet/>
      <dgm:spPr/>
      <dgm:t>
        <a:bodyPr/>
        <a:lstStyle/>
        <a:p>
          <a:endParaRPr lang="en-US"/>
        </a:p>
      </dgm:t>
    </dgm:pt>
    <dgm:pt modelId="{13054CA0-2AB2-4EB7-B9C6-DB5FAEAEB406}" type="sibTrans" cxnId="{EA187BDA-F38F-4B04-B1DB-B2A9332062EC}">
      <dgm:prSet/>
      <dgm:spPr/>
      <dgm:t>
        <a:bodyPr/>
        <a:lstStyle/>
        <a:p>
          <a:endParaRPr lang="en-US"/>
        </a:p>
      </dgm:t>
    </dgm:pt>
    <dgm:pt modelId="{B6575F88-E813-4B08-A1F0-347430C5792E}" type="pres">
      <dgm:prSet presAssocID="{246D3C9B-D09B-4CF5-B5C2-46E4900D54F4}" presName="Name0" presStyleCnt="0">
        <dgm:presLayoutVars>
          <dgm:dir/>
          <dgm:resizeHandles val="exact"/>
        </dgm:presLayoutVars>
      </dgm:prSet>
      <dgm:spPr/>
    </dgm:pt>
    <dgm:pt modelId="{62F7D816-DBE6-4A6C-8E0B-4481434D4F3D}" type="pres">
      <dgm:prSet presAssocID="{88E71786-9464-4ECE-91EF-6DDB4E44150B}" presName="node" presStyleLbl="node1" presStyleIdx="0" presStyleCnt="2">
        <dgm:presLayoutVars>
          <dgm:bulletEnabled val="1"/>
        </dgm:presLayoutVars>
      </dgm:prSet>
      <dgm:spPr/>
    </dgm:pt>
    <dgm:pt modelId="{4ACCD94F-809C-44DB-B9EB-EF33E4D7CEE1}" type="pres">
      <dgm:prSet presAssocID="{3F40221C-D4EA-4E46-850E-2CC0C5FDEF87}" presName="sibTrans" presStyleCnt="0"/>
      <dgm:spPr/>
    </dgm:pt>
    <dgm:pt modelId="{7FB75BA5-5D7D-4D1C-9951-2C760C62EF82}" type="pres">
      <dgm:prSet presAssocID="{9D673188-02BA-4CDD-AABE-2D39E8D744CA}" presName="node" presStyleLbl="node1" presStyleIdx="1" presStyleCnt="2">
        <dgm:presLayoutVars>
          <dgm:bulletEnabled val="1"/>
        </dgm:presLayoutVars>
      </dgm:prSet>
      <dgm:spPr/>
    </dgm:pt>
  </dgm:ptLst>
  <dgm:cxnLst>
    <dgm:cxn modelId="{5AFD560D-093F-4AD9-B145-F6B32D3C4A29}" srcId="{246D3C9B-D09B-4CF5-B5C2-46E4900D54F4}" destId="{88E71786-9464-4ECE-91EF-6DDB4E44150B}" srcOrd="0" destOrd="0" parTransId="{88893B59-18AE-41F8-AA8E-75D701EB023B}" sibTransId="{3F40221C-D4EA-4E46-850E-2CC0C5FDEF87}"/>
    <dgm:cxn modelId="{EF6CC118-2639-4918-AC52-3927FFFF1840}" type="presOf" srcId="{022B6788-2FDF-46A8-9822-6A479D66FA9F}" destId="{62F7D816-DBE6-4A6C-8E0B-4481434D4F3D}" srcOrd="0" destOrd="2" presId="urn:microsoft.com/office/officeart/2005/8/layout/hList6"/>
    <dgm:cxn modelId="{30BF8B6C-C04E-4B0D-AADB-6C0BB93188C8}" type="presOf" srcId="{88E71786-9464-4ECE-91EF-6DDB4E44150B}" destId="{62F7D816-DBE6-4A6C-8E0B-4481434D4F3D}" srcOrd="0" destOrd="0" presId="urn:microsoft.com/office/officeart/2005/8/layout/hList6"/>
    <dgm:cxn modelId="{3B8AC96D-CBE9-404F-B821-2EA18E26D18C}" type="presOf" srcId="{6BB18A54-52C1-4AFD-B86B-D6A40708F268}" destId="{7FB75BA5-5D7D-4D1C-9951-2C760C62EF82}" srcOrd="0" destOrd="2" presId="urn:microsoft.com/office/officeart/2005/8/layout/hList6"/>
    <dgm:cxn modelId="{6D1B8070-8DA6-49CC-9E12-A4C60A0801F3}" srcId="{88E71786-9464-4ECE-91EF-6DDB4E44150B}" destId="{F1EBEAFB-402C-401C-81F0-3B008A1E0BB8}" srcOrd="0" destOrd="0" parTransId="{E0B402ED-12C9-44BA-AB13-ED9DC8C8F1C9}" sibTransId="{B2215D19-AD63-4186-9B95-54C0D8890996}"/>
    <dgm:cxn modelId="{50AD5378-3A7C-4B26-98F8-876252B3C6DA}" srcId="{88E71786-9464-4ECE-91EF-6DDB4E44150B}" destId="{022B6788-2FDF-46A8-9822-6A479D66FA9F}" srcOrd="1" destOrd="0" parTransId="{345B9A0C-8168-4735-A641-99DE900CFD4C}" sibTransId="{BD40A487-D0E6-4960-9D8C-EAECF7DA2AC1}"/>
    <dgm:cxn modelId="{C4273A89-EA0A-4C60-AF36-AF4282D1DE68}" type="presOf" srcId="{F1EBEAFB-402C-401C-81F0-3B008A1E0BB8}" destId="{62F7D816-DBE6-4A6C-8E0B-4481434D4F3D}" srcOrd="0" destOrd="1" presId="urn:microsoft.com/office/officeart/2005/8/layout/hList6"/>
    <dgm:cxn modelId="{D5071395-230A-4265-ABE2-20C232407524}" type="presOf" srcId="{F81645C4-02EB-4107-9EC5-3904CBDEBABF}" destId="{7FB75BA5-5D7D-4D1C-9951-2C760C62EF82}" srcOrd="0" destOrd="1" presId="urn:microsoft.com/office/officeart/2005/8/layout/hList6"/>
    <dgm:cxn modelId="{DA0904BE-0CEE-4917-A153-0A6A9FED6B2D}" srcId="{9D673188-02BA-4CDD-AABE-2D39E8D744CA}" destId="{F81645C4-02EB-4107-9EC5-3904CBDEBABF}" srcOrd="0" destOrd="0" parTransId="{E457A44E-6466-4491-8F1A-85C2D7C9153B}" sibTransId="{E4D7ECE7-0CB5-4CD6-B29F-1238AD3220FB}"/>
    <dgm:cxn modelId="{6EFCC2C0-3737-4CCB-B186-8C2535F0F69E}" type="presOf" srcId="{9D673188-02BA-4CDD-AABE-2D39E8D744CA}" destId="{7FB75BA5-5D7D-4D1C-9951-2C760C62EF82}" srcOrd="0" destOrd="0" presId="urn:microsoft.com/office/officeart/2005/8/layout/hList6"/>
    <dgm:cxn modelId="{736542C6-826D-4E71-A1FD-F203FF2F0925}" srcId="{246D3C9B-D09B-4CF5-B5C2-46E4900D54F4}" destId="{9D673188-02BA-4CDD-AABE-2D39E8D744CA}" srcOrd="1" destOrd="0" parTransId="{EB6DD8C4-7649-472A-A7F5-8E4A83240FED}" sibTransId="{4830FD51-1F7A-4F0C-9C67-D55927651E8A}"/>
    <dgm:cxn modelId="{EA187BDA-F38F-4B04-B1DB-B2A9332062EC}" srcId="{9D673188-02BA-4CDD-AABE-2D39E8D744CA}" destId="{6BB18A54-52C1-4AFD-B86B-D6A40708F268}" srcOrd="1" destOrd="0" parTransId="{30D816FA-8B17-45A1-8D88-917757478BC0}" sibTransId="{13054CA0-2AB2-4EB7-B9C6-DB5FAEAEB406}"/>
    <dgm:cxn modelId="{374F17E7-8CA8-4361-AD02-49FCA941DE20}" type="presOf" srcId="{246D3C9B-D09B-4CF5-B5C2-46E4900D54F4}" destId="{B6575F88-E813-4B08-A1F0-347430C5792E}" srcOrd="0" destOrd="0" presId="urn:microsoft.com/office/officeart/2005/8/layout/hList6"/>
    <dgm:cxn modelId="{ECC5A33F-7933-477B-86F9-E341332A32D5}" type="presParOf" srcId="{B6575F88-E813-4B08-A1F0-347430C5792E}" destId="{62F7D816-DBE6-4A6C-8E0B-4481434D4F3D}" srcOrd="0" destOrd="0" presId="urn:microsoft.com/office/officeart/2005/8/layout/hList6"/>
    <dgm:cxn modelId="{A09A457B-DE73-40E9-916F-97DC8BF677E0}" type="presParOf" srcId="{B6575F88-E813-4B08-A1F0-347430C5792E}" destId="{4ACCD94F-809C-44DB-B9EB-EF33E4D7CEE1}" srcOrd="1" destOrd="0" presId="urn:microsoft.com/office/officeart/2005/8/layout/hList6"/>
    <dgm:cxn modelId="{23B15670-03B6-427F-98EB-BFC85A2DF1BB}" type="presParOf" srcId="{B6575F88-E813-4B08-A1F0-347430C5792E}" destId="{7FB75BA5-5D7D-4D1C-9951-2C760C62EF82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6AFB68-4EEC-42BE-9D8C-BE303067A0F0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24A9F64-1CB2-4346-ACF2-E6B45242F10F}">
      <dgm:prSet phldrT="[Text]" phldr="0" custT="1"/>
      <dgm:spPr/>
      <dgm:t>
        <a:bodyPr/>
        <a:lstStyle/>
        <a:p>
          <a:pPr rtl="0"/>
          <a:r>
            <a:rPr lang="en-GB" sz="1800" b="1" dirty="0">
              <a:latin typeface="Gill Sans MT" panose="020B0502020104020203"/>
            </a:rPr>
            <a:t>Obesity</a:t>
          </a:r>
          <a:endParaRPr lang="en-GB" sz="1800" b="1" dirty="0"/>
        </a:p>
      </dgm:t>
    </dgm:pt>
    <dgm:pt modelId="{AEFC0E08-1F85-4841-BC6E-BC85A71CAA64}" type="parTrans" cxnId="{58CDAF88-0D5D-469A-AA29-B9462487AE08}">
      <dgm:prSet/>
      <dgm:spPr/>
      <dgm:t>
        <a:bodyPr/>
        <a:lstStyle/>
        <a:p>
          <a:endParaRPr lang="en-US"/>
        </a:p>
      </dgm:t>
    </dgm:pt>
    <dgm:pt modelId="{0502EDDD-1DD7-46BF-91DC-B25A65AF6070}" type="sibTrans" cxnId="{58CDAF88-0D5D-469A-AA29-B9462487AE08}">
      <dgm:prSet/>
      <dgm:spPr/>
      <dgm:t>
        <a:bodyPr/>
        <a:lstStyle/>
        <a:p>
          <a:endParaRPr lang="en-US"/>
        </a:p>
      </dgm:t>
    </dgm:pt>
    <dgm:pt modelId="{E270DA3A-1C45-4B18-82B0-254B2C5D1197}">
      <dgm:prSet phldrT="[Text]" phldr="0"/>
      <dgm:spPr/>
      <dgm:t>
        <a:bodyPr/>
        <a:lstStyle/>
        <a:p>
          <a:pPr rtl="0"/>
          <a:r>
            <a:rPr lang="en-GB" dirty="0"/>
            <a:t>Obesity links with lower asthma control and heightened symptom intensity (Peters et al., 2018).</a:t>
          </a:r>
        </a:p>
      </dgm:t>
    </dgm:pt>
    <dgm:pt modelId="{054E7F3D-B1FE-411F-AA5E-BABE73A7C2BD}" type="parTrans" cxnId="{A33C3496-AE8E-4660-957F-D8AFCF978B87}">
      <dgm:prSet/>
      <dgm:spPr/>
      <dgm:t>
        <a:bodyPr/>
        <a:lstStyle/>
        <a:p>
          <a:endParaRPr lang="en-US"/>
        </a:p>
      </dgm:t>
    </dgm:pt>
    <dgm:pt modelId="{773C762E-9FED-4408-A817-00825423DAFE}" type="sibTrans" cxnId="{A33C3496-AE8E-4660-957F-D8AFCF978B87}">
      <dgm:prSet/>
      <dgm:spPr/>
      <dgm:t>
        <a:bodyPr/>
        <a:lstStyle/>
        <a:p>
          <a:endParaRPr lang="en-US"/>
        </a:p>
      </dgm:t>
    </dgm:pt>
    <dgm:pt modelId="{681CA207-BE34-4FBF-A7BC-EBD79EDF5554}">
      <dgm:prSet phldrT="[Text]" phldr="0"/>
      <dgm:spPr/>
      <dgm:t>
        <a:bodyPr/>
        <a:lstStyle/>
        <a:p>
          <a:pPr rtl="0"/>
          <a:r>
            <a:rPr lang="en-GB" dirty="0"/>
            <a:t>Excess weight could lead to respiratory issues and inflammation.</a:t>
          </a:r>
        </a:p>
      </dgm:t>
    </dgm:pt>
    <dgm:pt modelId="{BDB0BE65-6B78-450E-B35A-5BBE3FB2F602}" type="parTrans" cxnId="{03E6E8A6-7F1E-4C6D-95C9-FC14FEF7FE62}">
      <dgm:prSet/>
      <dgm:spPr/>
      <dgm:t>
        <a:bodyPr/>
        <a:lstStyle/>
        <a:p>
          <a:endParaRPr lang="en-US"/>
        </a:p>
      </dgm:t>
    </dgm:pt>
    <dgm:pt modelId="{C5ECDD60-F063-4817-BC17-95D98631BA72}" type="sibTrans" cxnId="{03E6E8A6-7F1E-4C6D-95C9-FC14FEF7FE62}">
      <dgm:prSet/>
      <dgm:spPr/>
      <dgm:t>
        <a:bodyPr/>
        <a:lstStyle/>
        <a:p>
          <a:endParaRPr lang="en-US"/>
        </a:p>
      </dgm:t>
    </dgm:pt>
    <dgm:pt modelId="{1D944FF3-19EF-49CE-9918-DB341B2104DB}">
      <dgm:prSet phldrT="[Text]" phldr="0" custT="1"/>
      <dgm:spPr/>
      <dgm:t>
        <a:bodyPr/>
        <a:lstStyle/>
        <a:p>
          <a:pPr rtl="0"/>
          <a:r>
            <a:rPr lang="en-GB" sz="1400" b="1" dirty="0">
              <a:latin typeface="Gill Sans MT" panose="020B0502020104020203"/>
            </a:rPr>
            <a:t>Anxiety and Depression</a:t>
          </a:r>
          <a:endParaRPr lang="en-GB" sz="1400" b="1" dirty="0"/>
        </a:p>
      </dgm:t>
    </dgm:pt>
    <dgm:pt modelId="{AFBEDEE1-48FE-434E-8177-08AE1FA234F8}" type="parTrans" cxnId="{7756C79D-7221-470F-83CE-9C955102ECC4}">
      <dgm:prSet/>
      <dgm:spPr/>
      <dgm:t>
        <a:bodyPr/>
        <a:lstStyle/>
        <a:p>
          <a:endParaRPr lang="en-US"/>
        </a:p>
      </dgm:t>
    </dgm:pt>
    <dgm:pt modelId="{EC67966C-D643-4877-AF5F-10FE273BAB28}" type="sibTrans" cxnId="{7756C79D-7221-470F-83CE-9C955102ECC4}">
      <dgm:prSet/>
      <dgm:spPr/>
      <dgm:t>
        <a:bodyPr/>
        <a:lstStyle/>
        <a:p>
          <a:endParaRPr lang="en-US"/>
        </a:p>
      </dgm:t>
    </dgm:pt>
    <dgm:pt modelId="{3853EFCD-6227-4C30-BFC5-69DBAFD4C56A}">
      <dgm:prSet phldrT="[Text]" phldr="0"/>
      <dgm:spPr/>
      <dgm:t>
        <a:bodyPr/>
        <a:lstStyle/>
        <a:p>
          <a:pPr rtl="0"/>
          <a:r>
            <a:rPr lang="en-GB" dirty="0"/>
            <a:t>Mental health disorders frequently occur in patients with asthma (Nunes et al., 2017).</a:t>
          </a:r>
        </a:p>
      </dgm:t>
    </dgm:pt>
    <dgm:pt modelId="{77DF0FAB-2DF8-4676-8580-CA03FC7319A9}" type="parTrans" cxnId="{D73AAA7F-5A10-46BB-ACF1-F32A08FA6EE4}">
      <dgm:prSet/>
      <dgm:spPr/>
      <dgm:t>
        <a:bodyPr/>
        <a:lstStyle/>
        <a:p>
          <a:endParaRPr lang="en-US"/>
        </a:p>
      </dgm:t>
    </dgm:pt>
    <dgm:pt modelId="{6A120A69-0E22-40C6-B16F-6E54ABD0DB32}" type="sibTrans" cxnId="{D73AAA7F-5A10-46BB-ACF1-F32A08FA6EE4}">
      <dgm:prSet/>
      <dgm:spPr/>
      <dgm:t>
        <a:bodyPr/>
        <a:lstStyle/>
        <a:p>
          <a:endParaRPr lang="en-US"/>
        </a:p>
      </dgm:t>
    </dgm:pt>
    <dgm:pt modelId="{D0E279B6-DEFF-44BC-9B24-044AD61E7313}">
      <dgm:prSet phldrT="[Text]" phldr="0"/>
      <dgm:spPr/>
      <dgm:t>
        <a:bodyPr/>
        <a:lstStyle/>
        <a:p>
          <a:pPr rtl="0"/>
          <a:r>
            <a:rPr lang="en-GB" dirty="0"/>
            <a:t>Psychological discomfort might adversely impact self-management and medication compliance.</a:t>
          </a:r>
        </a:p>
      </dgm:t>
    </dgm:pt>
    <dgm:pt modelId="{CA45EA00-2B67-4A15-9AED-4364BC664A32}" type="parTrans" cxnId="{962BD32D-4AEE-4442-BD88-16278F12C315}">
      <dgm:prSet/>
      <dgm:spPr/>
      <dgm:t>
        <a:bodyPr/>
        <a:lstStyle/>
        <a:p>
          <a:endParaRPr lang="en-US"/>
        </a:p>
      </dgm:t>
    </dgm:pt>
    <dgm:pt modelId="{F76D070B-D55C-4227-89ED-F9C404859FFD}" type="sibTrans" cxnId="{962BD32D-4AEE-4442-BD88-16278F12C315}">
      <dgm:prSet/>
      <dgm:spPr/>
      <dgm:t>
        <a:bodyPr/>
        <a:lstStyle/>
        <a:p>
          <a:endParaRPr lang="en-US"/>
        </a:p>
      </dgm:t>
    </dgm:pt>
    <dgm:pt modelId="{C318F841-45D3-488E-B20C-F27627CEAE1D}">
      <dgm:prSet phldrT="[Text]" phldr="0" custT="1"/>
      <dgm:spPr/>
      <dgm:t>
        <a:bodyPr/>
        <a:lstStyle/>
        <a:p>
          <a:pPr rtl="0"/>
          <a:r>
            <a:rPr lang="en-GB" sz="1600" b="1" dirty="0">
              <a:latin typeface="Gill Sans MT" panose="020B0502020104020203"/>
            </a:rPr>
            <a:t>Allergic Rhinitis</a:t>
          </a:r>
        </a:p>
      </dgm:t>
    </dgm:pt>
    <dgm:pt modelId="{36EE7B3D-3D2E-4891-BFEB-D5B2130B85B0}" type="parTrans" cxnId="{67AD04B1-FD7E-4408-BC96-5A38FE60FEF4}">
      <dgm:prSet/>
      <dgm:spPr/>
    </dgm:pt>
    <dgm:pt modelId="{21D5ABFD-D2BB-47A5-BA4E-A3D722A86D82}" type="sibTrans" cxnId="{67AD04B1-FD7E-4408-BC96-5A38FE60FEF4}">
      <dgm:prSet/>
      <dgm:spPr/>
      <dgm:t>
        <a:bodyPr/>
        <a:lstStyle/>
        <a:p>
          <a:endParaRPr lang="en-US"/>
        </a:p>
      </dgm:t>
    </dgm:pt>
    <dgm:pt modelId="{28268A00-AC1C-4F84-B398-5A36C9E6FAAB}">
      <dgm:prSet phldrT="[Text]" phldr="0"/>
      <dgm:spPr/>
      <dgm:t>
        <a:bodyPr/>
        <a:lstStyle/>
        <a:p>
          <a:pPr rtl="0"/>
          <a:r>
            <a:rPr lang="en-GB" sz="1800" b="0" dirty="0"/>
            <a:t>Allergic rhinitis is often associated with asthma due to similar inflammatory pathways (GINA, 2024).</a:t>
          </a:r>
          <a:endParaRPr lang="en-GB" sz="1800" b="0" dirty="0">
            <a:latin typeface="Gill Sans MT" panose="020B0502020104020203"/>
          </a:endParaRPr>
        </a:p>
      </dgm:t>
    </dgm:pt>
    <dgm:pt modelId="{1DF98812-107B-4818-B9ED-75B7BCCFF2E9}" type="parTrans" cxnId="{0B76FA26-3D67-4055-96F2-4B09F1C8E45C}">
      <dgm:prSet/>
      <dgm:spPr/>
    </dgm:pt>
    <dgm:pt modelId="{9B530FAB-C931-4520-B4FB-823916C61952}" type="sibTrans" cxnId="{0B76FA26-3D67-4055-96F2-4B09F1C8E45C}">
      <dgm:prSet/>
      <dgm:spPr/>
    </dgm:pt>
    <dgm:pt modelId="{5D6EC0FC-09EB-4DCD-8A60-CB17D92B8945}">
      <dgm:prSet phldrT="[Text]" phldr="0"/>
      <dgm:spPr/>
      <dgm:t>
        <a:bodyPr/>
        <a:lstStyle/>
        <a:p>
          <a:pPr rtl="0"/>
          <a:r>
            <a:rPr lang="en-GB" sz="1800" b="0" dirty="0"/>
            <a:t>Inadequately managed rhinitis may aggravate asthma symptoms.</a:t>
          </a:r>
          <a:endParaRPr lang="en-GB" sz="1800" b="0" dirty="0">
            <a:latin typeface="Gill Sans MT" panose="020B0502020104020203"/>
          </a:endParaRPr>
        </a:p>
      </dgm:t>
    </dgm:pt>
    <dgm:pt modelId="{3835CE83-2765-4B60-88B2-E21038B2C39F}" type="parTrans" cxnId="{4021676F-D0F2-4259-8083-DE87208DC54C}">
      <dgm:prSet/>
      <dgm:spPr/>
    </dgm:pt>
    <dgm:pt modelId="{D8EA6B6F-3CB0-4581-BAE0-51E7E957EE04}" type="sibTrans" cxnId="{4021676F-D0F2-4259-8083-DE87208DC54C}">
      <dgm:prSet/>
      <dgm:spPr/>
    </dgm:pt>
    <dgm:pt modelId="{A30116F8-18EA-4901-8567-90F1C5FADA6B}">
      <dgm:prSet phldrT="[Text]" phldr="0" custT="1"/>
      <dgm:spPr/>
      <dgm:t>
        <a:bodyPr/>
        <a:lstStyle/>
        <a:p>
          <a:pPr rtl="0"/>
          <a:r>
            <a:rPr lang="en-GB" sz="2000" b="1" dirty="0">
              <a:latin typeface="Gill Sans MT" panose="020B0502020104020203"/>
            </a:rPr>
            <a:t>Eczema</a:t>
          </a:r>
        </a:p>
      </dgm:t>
    </dgm:pt>
    <dgm:pt modelId="{BC59018B-7C99-45F4-8EF9-49C748F4A7DB}" type="parTrans" cxnId="{3914C6FD-D9D6-43A9-90C2-026C7455A9F9}">
      <dgm:prSet/>
      <dgm:spPr/>
    </dgm:pt>
    <dgm:pt modelId="{F54B7A14-FF5F-4117-95F2-FC31B165E0FC}" type="sibTrans" cxnId="{3914C6FD-D9D6-43A9-90C2-026C7455A9F9}">
      <dgm:prSet/>
      <dgm:spPr/>
      <dgm:t>
        <a:bodyPr/>
        <a:lstStyle/>
        <a:p>
          <a:endParaRPr lang="en-US"/>
        </a:p>
      </dgm:t>
    </dgm:pt>
    <dgm:pt modelId="{1F47B3E8-FDDF-492C-BE1F-BEBCD0979465}">
      <dgm:prSet phldrT="[Text]" phldr="0"/>
      <dgm:spPr/>
      <dgm:t>
        <a:bodyPr/>
        <a:lstStyle/>
        <a:p>
          <a:pPr rtl="0"/>
          <a:r>
            <a:rPr lang="en-GB" sz="1800" b="0" dirty="0"/>
            <a:t>Eczema frequently manifests in conjunction with asthma, constituting the "atopic triad" (NICE, 2024).Both disorders are associated with allergic hypersensitivity reactions.</a:t>
          </a:r>
        </a:p>
      </dgm:t>
    </dgm:pt>
    <dgm:pt modelId="{D50FF5D2-01E9-4393-8472-23F37AF9BAAE}" type="parTrans" cxnId="{3C9C4F63-A16E-4685-8666-6A47229128BD}">
      <dgm:prSet/>
      <dgm:spPr/>
    </dgm:pt>
    <dgm:pt modelId="{679B282A-E27E-4B00-9A78-545FD533E2D8}" type="sibTrans" cxnId="{3C9C4F63-A16E-4685-8666-6A47229128BD}">
      <dgm:prSet/>
      <dgm:spPr/>
    </dgm:pt>
    <dgm:pt modelId="{61063D46-8DA4-48B6-AF11-34F9FA2EA4F9}">
      <dgm:prSet phldrT="[Text]" phldr="0" custT="0"/>
      <dgm:spPr/>
      <dgm:t>
        <a:bodyPr/>
        <a:lstStyle/>
        <a:p>
          <a:pPr rtl="0"/>
          <a:r>
            <a:rPr lang="en-GB" sz="2200" b="1" dirty="0"/>
            <a:t>Gastro-Oesophageal Reflux Disease (GORD)</a:t>
          </a:r>
          <a:endParaRPr lang="en-GB" sz="2200" b="1" dirty="0">
            <a:latin typeface="Gill Sans MT" panose="020B0502020104020203"/>
          </a:endParaRPr>
        </a:p>
      </dgm:t>
    </dgm:pt>
    <dgm:pt modelId="{2C967D14-725E-428B-BB99-B7BFD7399E89}" type="parTrans" cxnId="{2C27F41E-5F63-4779-81E5-2F3746AB2C57}">
      <dgm:prSet/>
      <dgm:spPr/>
    </dgm:pt>
    <dgm:pt modelId="{3F07C933-C29A-4A0E-B18E-73CB0A3BFBD5}" type="sibTrans" cxnId="{2C27F41E-5F63-4779-81E5-2F3746AB2C57}">
      <dgm:prSet/>
      <dgm:spPr/>
      <dgm:t>
        <a:bodyPr/>
        <a:lstStyle/>
        <a:p>
          <a:endParaRPr lang="en-US"/>
        </a:p>
      </dgm:t>
    </dgm:pt>
    <dgm:pt modelId="{8174155F-67DA-44B4-827C-F50C8AA3E92D}">
      <dgm:prSet phldrT="[Text]" phldr="0"/>
      <dgm:spPr/>
      <dgm:t>
        <a:bodyPr/>
        <a:lstStyle/>
        <a:p>
          <a:pPr rtl="0"/>
          <a:r>
            <a:rPr lang="en-GB" sz="1800" b="0" dirty="0"/>
            <a:t>Acid reflux can induce coughing and exacerbate respiratory symptoms (Asthma + Lung UK, 2024).</a:t>
          </a:r>
          <a:endParaRPr lang="en-GB" sz="1800" b="0" dirty="0">
            <a:latin typeface="Gill Sans MT" panose="020B0502020104020203"/>
          </a:endParaRPr>
        </a:p>
      </dgm:t>
    </dgm:pt>
    <dgm:pt modelId="{D7FFC98F-866E-4EB7-BE9C-A3245E7160CF}" type="parTrans" cxnId="{D676B76C-4FAA-4707-BC4B-9F3677D0D7FB}">
      <dgm:prSet/>
      <dgm:spPr/>
    </dgm:pt>
    <dgm:pt modelId="{95DE7ACF-8291-4064-97DF-AA98878DD63E}" type="sibTrans" cxnId="{D676B76C-4FAA-4707-BC4B-9F3677D0D7FB}">
      <dgm:prSet/>
      <dgm:spPr/>
    </dgm:pt>
    <dgm:pt modelId="{22634E26-FA14-4CF8-9551-323C86BB6D4A}">
      <dgm:prSet phldrT="[Text]" phldr="0"/>
      <dgm:spPr/>
      <dgm:t>
        <a:bodyPr/>
        <a:lstStyle/>
        <a:p>
          <a:pPr rtl="0"/>
          <a:r>
            <a:rPr lang="en-GB" sz="1800" b="0" dirty="0"/>
            <a:t>Efficient management can enhance asthma regulation.</a:t>
          </a:r>
          <a:endParaRPr lang="en-GB" sz="1800" b="0" dirty="0">
            <a:latin typeface="Gill Sans MT" panose="020B0502020104020203"/>
          </a:endParaRPr>
        </a:p>
      </dgm:t>
    </dgm:pt>
    <dgm:pt modelId="{E370A4B8-53DB-421B-BA96-555387DFBF46}" type="parTrans" cxnId="{3FC980C2-E660-4481-A5ED-F29BA3FAD89C}">
      <dgm:prSet/>
      <dgm:spPr/>
    </dgm:pt>
    <dgm:pt modelId="{BE049F22-A2CC-4552-98B8-E6E8E679414F}" type="sibTrans" cxnId="{3FC980C2-E660-4481-A5ED-F29BA3FAD89C}">
      <dgm:prSet/>
      <dgm:spPr/>
    </dgm:pt>
    <dgm:pt modelId="{FEEF6256-63B3-4E48-94EE-667043A99AEC}" type="pres">
      <dgm:prSet presAssocID="{D16AFB68-4EEC-42BE-9D8C-BE303067A0F0}" presName="linearFlow" presStyleCnt="0">
        <dgm:presLayoutVars>
          <dgm:dir/>
          <dgm:animLvl val="lvl"/>
          <dgm:resizeHandles val="exact"/>
        </dgm:presLayoutVars>
      </dgm:prSet>
      <dgm:spPr/>
    </dgm:pt>
    <dgm:pt modelId="{17B0FFA7-1D1D-42D9-AD72-AD875F69A61F}" type="pres">
      <dgm:prSet presAssocID="{D24A9F64-1CB2-4346-ACF2-E6B45242F10F}" presName="composite" presStyleCnt="0"/>
      <dgm:spPr/>
    </dgm:pt>
    <dgm:pt modelId="{ABA80FDA-1259-4FDC-8060-D42C326A15A6}" type="pres">
      <dgm:prSet presAssocID="{D24A9F64-1CB2-4346-ACF2-E6B45242F10F}" presName="par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4F9E88FE-7E7F-4D3E-81CE-C12BCB6F89F9}" type="pres">
      <dgm:prSet presAssocID="{D24A9F64-1CB2-4346-ACF2-E6B45242F10F}" presName="parSh" presStyleLbl="node1" presStyleIdx="0" presStyleCnt="5"/>
      <dgm:spPr/>
    </dgm:pt>
    <dgm:pt modelId="{49117140-EA51-4E5C-B82A-AE2B30A783A8}" type="pres">
      <dgm:prSet presAssocID="{D24A9F64-1CB2-4346-ACF2-E6B45242F10F}" presName="desTx" presStyleLbl="fgAcc1" presStyleIdx="0" presStyleCnt="5">
        <dgm:presLayoutVars>
          <dgm:bulletEnabled val="1"/>
        </dgm:presLayoutVars>
      </dgm:prSet>
      <dgm:spPr/>
    </dgm:pt>
    <dgm:pt modelId="{E9C45B1F-40F7-4C8B-9330-BCC3632938F6}" type="pres">
      <dgm:prSet presAssocID="{0502EDDD-1DD7-46BF-91DC-B25A65AF6070}" presName="sibTrans" presStyleLbl="sibTrans2D1" presStyleIdx="0" presStyleCnt="4"/>
      <dgm:spPr/>
    </dgm:pt>
    <dgm:pt modelId="{40A26E3F-147B-460C-A1CD-305EE363CB56}" type="pres">
      <dgm:prSet presAssocID="{0502EDDD-1DD7-46BF-91DC-B25A65AF6070}" presName="connTx" presStyleLbl="sibTrans2D1" presStyleIdx="0" presStyleCnt="4"/>
      <dgm:spPr/>
    </dgm:pt>
    <dgm:pt modelId="{0EB49122-01BD-4BA5-A6BD-14C7568DACB4}" type="pres">
      <dgm:prSet presAssocID="{1D944FF3-19EF-49CE-9918-DB341B2104DB}" presName="composite" presStyleCnt="0"/>
      <dgm:spPr/>
    </dgm:pt>
    <dgm:pt modelId="{17DC191C-DF04-44DE-9516-06DF49D4B493}" type="pres">
      <dgm:prSet presAssocID="{1D944FF3-19EF-49CE-9918-DB341B2104DB}" presName="par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E4DEFF3F-F5C3-47DE-95F4-D67FF6AEEEFC}" type="pres">
      <dgm:prSet presAssocID="{1D944FF3-19EF-49CE-9918-DB341B2104DB}" presName="parSh" presStyleLbl="node1" presStyleIdx="1" presStyleCnt="5"/>
      <dgm:spPr/>
    </dgm:pt>
    <dgm:pt modelId="{609BB1B5-8E52-4CA4-8D3B-10968AD2CF80}" type="pres">
      <dgm:prSet presAssocID="{1D944FF3-19EF-49CE-9918-DB341B2104DB}" presName="desTx" presStyleLbl="fgAcc1" presStyleIdx="1" presStyleCnt="5">
        <dgm:presLayoutVars>
          <dgm:bulletEnabled val="1"/>
        </dgm:presLayoutVars>
      </dgm:prSet>
      <dgm:spPr/>
    </dgm:pt>
    <dgm:pt modelId="{6AE07EC6-11EC-42EF-B0EA-C0AD4B0EAF1E}" type="pres">
      <dgm:prSet presAssocID="{EC67966C-D643-4877-AF5F-10FE273BAB28}" presName="sibTrans" presStyleLbl="sibTrans2D1" presStyleIdx="1" presStyleCnt="4"/>
      <dgm:spPr/>
    </dgm:pt>
    <dgm:pt modelId="{A5D5217E-F176-49CD-86F4-013F8E4018D6}" type="pres">
      <dgm:prSet presAssocID="{EC67966C-D643-4877-AF5F-10FE273BAB28}" presName="connTx" presStyleLbl="sibTrans2D1" presStyleIdx="1" presStyleCnt="4"/>
      <dgm:spPr/>
    </dgm:pt>
    <dgm:pt modelId="{7907275C-732D-4228-A0EA-4FE4C6B658E3}" type="pres">
      <dgm:prSet presAssocID="{C318F841-45D3-488E-B20C-F27627CEAE1D}" presName="composite" presStyleCnt="0"/>
      <dgm:spPr/>
    </dgm:pt>
    <dgm:pt modelId="{3D28F5EC-62A9-4444-907D-DAABD1DFAD51}" type="pres">
      <dgm:prSet presAssocID="{C318F841-45D3-488E-B20C-F27627CEAE1D}" presName="par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8AFD3901-236D-4D34-8411-EEAB683370E1}" type="pres">
      <dgm:prSet presAssocID="{C318F841-45D3-488E-B20C-F27627CEAE1D}" presName="parSh" presStyleLbl="node1" presStyleIdx="2" presStyleCnt="5"/>
      <dgm:spPr/>
    </dgm:pt>
    <dgm:pt modelId="{59843897-9EB7-42E0-A20C-3A2C8B665087}" type="pres">
      <dgm:prSet presAssocID="{C318F841-45D3-488E-B20C-F27627CEAE1D}" presName="desTx" presStyleLbl="fgAcc1" presStyleIdx="2" presStyleCnt="5">
        <dgm:presLayoutVars>
          <dgm:bulletEnabled val="1"/>
        </dgm:presLayoutVars>
      </dgm:prSet>
      <dgm:spPr/>
    </dgm:pt>
    <dgm:pt modelId="{D3C8D200-7D81-4611-BEA8-299CD22C18A2}" type="pres">
      <dgm:prSet presAssocID="{21D5ABFD-D2BB-47A5-BA4E-A3D722A86D82}" presName="sibTrans" presStyleLbl="sibTrans2D1" presStyleIdx="2" presStyleCnt="4"/>
      <dgm:spPr/>
    </dgm:pt>
    <dgm:pt modelId="{6D29441D-E27C-4C9A-B7D3-25C5C50F9F7A}" type="pres">
      <dgm:prSet presAssocID="{21D5ABFD-D2BB-47A5-BA4E-A3D722A86D82}" presName="connTx" presStyleLbl="sibTrans2D1" presStyleIdx="2" presStyleCnt="4"/>
      <dgm:spPr/>
    </dgm:pt>
    <dgm:pt modelId="{755F696C-B995-4DB2-883B-A9E2B0112417}" type="pres">
      <dgm:prSet presAssocID="{A30116F8-18EA-4901-8567-90F1C5FADA6B}" presName="composite" presStyleCnt="0"/>
      <dgm:spPr/>
    </dgm:pt>
    <dgm:pt modelId="{28978C09-6345-40A7-B436-B6883061AF94}" type="pres">
      <dgm:prSet presAssocID="{A30116F8-18EA-4901-8567-90F1C5FADA6B}" presName="par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A75B7425-6F2A-4C28-B776-6FBE337CC67B}" type="pres">
      <dgm:prSet presAssocID="{A30116F8-18EA-4901-8567-90F1C5FADA6B}" presName="parSh" presStyleLbl="node1" presStyleIdx="3" presStyleCnt="5"/>
      <dgm:spPr/>
    </dgm:pt>
    <dgm:pt modelId="{58780998-DD34-42B5-BDCF-ECB78497E102}" type="pres">
      <dgm:prSet presAssocID="{A30116F8-18EA-4901-8567-90F1C5FADA6B}" presName="desTx" presStyleLbl="fgAcc1" presStyleIdx="3" presStyleCnt="5">
        <dgm:presLayoutVars>
          <dgm:bulletEnabled val="1"/>
        </dgm:presLayoutVars>
      </dgm:prSet>
      <dgm:spPr/>
    </dgm:pt>
    <dgm:pt modelId="{47D8CDF9-C04B-49A0-B53D-36D2720EF856}" type="pres">
      <dgm:prSet presAssocID="{F54B7A14-FF5F-4117-95F2-FC31B165E0FC}" presName="sibTrans" presStyleLbl="sibTrans2D1" presStyleIdx="3" presStyleCnt="4"/>
      <dgm:spPr/>
    </dgm:pt>
    <dgm:pt modelId="{D2FDD6D5-AAFB-451D-8D6A-975CD1CB9A99}" type="pres">
      <dgm:prSet presAssocID="{F54B7A14-FF5F-4117-95F2-FC31B165E0FC}" presName="connTx" presStyleLbl="sibTrans2D1" presStyleIdx="3" presStyleCnt="4"/>
      <dgm:spPr/>
    </dgm:pt>
    <dgm:pt modelId="{35F78D4D-F66D-4D88-946B-A56960AB713E}" type="pres">
      <dgm:prSet presAssocID="{61063D46-8DA4-48B6-AF11-34F9FA2EA4F9}" presName="composite" presStyleCnt="0"/>
      <dgm:spPr/>
    </dgm:pt>
    <dgm:pt modelId="{16345F33-9FFF-4F54-8C49-75C12B040058}" type="pres">
      <dgm:prSet presAssocID="{61063D46-8DA4-48B6-AF11-34F9FA2EA4F9}" presName="par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67A6226-71A8-42A2-A1E6-1CE523DD1214}" type="pres">
      <dgm:prSet presAssocID="{61063D46-8DA4-48B6-AF11-34F9FA2EA4F9}" presName="parSh" presStyleLbl="node1" presStyleIdx="4" presStyleCnt="5"/>
      <dgm:spPr/>
    </dgm:pt>
    <dgm:pt modelId="{CF09CDC4-8C6C-4283-84BD-5A7D9C5C5B11}" type="pres">
      <dgm:prSet presAssocID="{61063D46-8DA4-48B6-AF11-34F9FA2EA4F9}" presName="desTx" presStyleLbl="fgAcc1" presStyleIdx="4" presStyleCnt="5">
        <dgm:presLayoutVars>
          <dgm:bulletEnabled val="1"/>
        </dgm:presLayoutVars>
      </dgm:prSet>
      <dgm:spPr/>
    </dgm:pt>
  </dgm:ptLst>
  <dgm:cxnLst>
    <dgm:cxn modelId="{7315AB02-8804-4AF4-AF3E-8EEDF560CC86}" type="presOf" srcId="{0502EDDD-1DD7-46BF-91DC-B25A65AF6070}" destId="{40A26E3F-147B-460C-A1CD-305EE363CB56}" srcOrd="1" destOrd="0" presId="urn:microsoft.com/office/officeart/2005/8/layout/process3"/>
    <dgm:cxn modelId="{477F7409-EE7D-41CE-AAF0-820E96ED4885}" type="presOf" srcId="{EC67966C-D643-4877-AF5F-10FE273BAB28}" destId="{6AE07EC6-11EC-42EF-B0EA-C0AD4B0EAF1E}" srcOrd="0" destOrd="0" presId="urn:microsoft.com/office/officeart/2005/8/layout/process3"/>
    <dgm:cxn modelId="{0C334214-575A-4102-B947-FFE2530147F0}" type="presOf" srcId="{D0E279B6-DEFF-44BC-9B24-044AD61E7313}" destId="{609BB1B5-8E52-4CA4-8D3B-10968AD2CF80}" srcOrd="0" destOrd="1" presId="urn:microsoft.com/office/officeart/2005/8/layout/process3"/>
    <dgm:cxn modelId="{2C27F41E-5F63-4779-81E5-2F3746AB2C57}" srcId="{D16AFB68-4EEC-42BE-9D8C-BE303067A0F0}" destId="{61063D46-8DA4-48B6-AF11-34F9FA2EA4F9}" srcOrd="4" destOrd="0" parTransId="{2C967D14-725E-428B-BB99-B7BFD7399E89}" sibTransId="{3F07C933-C29A-4A0E-B18E-73CB0A3BFBD5}"/>
    <dgm:cxn modelId="{FF1F5A22-FBB5-4661-AA5C-0A8DDBEE0FA0}" type="presOf" srcId="{EC67966C-D643-4877-AF5F-10FE273BAB28}" destId="{A5D5217E-F176-49CD-86F4-013F8E4018D6}" srcOrd="1" destOrd="0" presId="urn:microsoft.com/office/officeart/2005/8/layout/process3"/>
    <dgm:cxn modelId="{0B76FA26-3D67-4055-96F2-4B09F1C8E45C}" srcId="{C318F841-45D3-488E-B20C-F27627CEAE1D}" destId="{28268A00-AC1C-4F84-B398-5A36C9E6FAAB}" srcOrd="0" destOrd="0" parTransId="{1DF98812-107B-4818-B9ED-75B7BCCFF2E9}" sibTransId="{9B530FAB-C931-4520-B4FB-823916C61952}"/>
    <dgm:cxn modelId="{962BD32D-4AEE-4442-BD88-16278F12C315}" srcId="{1D944FF3-19EF-49CE-9918-DB341B2104DB}" destId="{D0E279B6-DEFF-44BC-9B24-044AD61E7313}" srcOrd="1" destOrd="0" parTransId="{CA45EA00-2B67-4A15-9AED-4364BC664A32}" sibTransId="{F76D070B-D55C-4227-89ED-F9C404859FFD}"/>
    <dgm:cxn modelId="{D6AFC834-7FF5-40DD-BD95-BA44C1B3B993}" type="presOf" srcId="{C318F841-45D3-488E-B20C-F27627CEAE1D}" destId="{3D28F5EC-62A9-4444-907D-DAABD1DFAD51}" srcOrd="0" destOrd="0" presId="urn:microsoft.com/office/officeart/2005/8/layout/process3"/>
    <dgm:cxn modelId="{B64DFA3B-B0C7-4037-A7C7-9F321DEF366D}" type="presOf" srcId="{61063D46-8DA4-48B6-AF11-34F9FA2EA4F9}" destId="{16345F33-9FFF-4F54-8C49-75C12B040058}" srcOrd="0" destOrd="0" presId="urn:microsoft.com/office/officeart/2005/8/layout/process3"/>
    <dgm:cxn modelId="{3C9C4F63-A16E-4685-8666-6A47229128BD}" srcId="{A30116F8-18EA-4901-8567-90F1C5FADA6B}" destId="{1F47B3E8-FDDF-492C-BE1F-BEBCD0979465}" srcOrd="0" destOrd="0" parTransId="{D50FF5D2-01E9-4393-8472-23F37AF9BAAE}" sibTransId="{679B282A-E27E-4B00-9A78-545FD533E2D8}"/>
    <dgm:cxn modelId="{3B18EA43-BA9B-4F0C-8981-B6C9A4622E59}" type="presOf" srcId="{22634E26-FA14-4CF8-9551-323C86BB6D4A}" destId="{CF09CDC4-8C6C-4283-84BD-5A7D9C5C5B11}" srcOrd="0" destOrd="1" presId="urn:microsoft.com/office/officeart/2005/8/layout/process3"/>
    <dgm:cxn modelId="{1BFC5045-715D-4B3F-B1C1-27AADF516CA8}" type="presOf" srcId="{A30116F8-18EA-4901-8567-90F1C5FADA6B}" destId="{A75B7425-6F2A-4C28-B776-6FBE337CC67B}" srcOrd="1" destOrd="0" presId="urn:microsoft.com/office/officeart/2005/8/layout/process3"/>
    <dgm:cxn modelId="{D676B76C-4FAA-4707-BC4B-9F3677D0D7FB}" srcId="{61063D46-8DA4-48B6-AF11-34F9FA2EA4F9}" destId="{8174155F-67DA-44B4-827C-F50C8AA3E92D}" srcOrd="0" destOrd="0" parTransId="{D7FFC98F-866E-4EB7-BE9C-A3245E7160CF}" sibTransId="{95DE7ACF-8291-4064-97DF-AA98878DD63E}"/>
    <dgm:cxn modelId="{4021676F-D0F2-4259-8083-DE87208DC54C}" srcId="{C318F841-45D3-488E-B20C-F27627CEAE1D}" destId="{5D6EC0FC-09EB-4DCD-8A60-CB17D92B8945}" srcOrd="1" destOrd="0" parTransId="{3835CE83-2765-4B60-88B2-E21038B2C39F}" sibTransId="{D8EA6B6F-3CB0-4581-BAE0-51E7E957EE04}"/>
    <dgm:cxn modelId="{866FF970-DB77-4DCB-9BC5-A9963DAEDD6A}" type="presOf" srcId="{D24A9F64-1CB2-4346-ACF2-E6B45242F10F}" destId="{ABA80FDA-1259-4FDC-8060-D42C326A15A6}" srcOrd="0" destOrd="0" presId="urn:microsoft.com/office/officeart/2005/8/layout/process3"/>
    <dgm:cxn modelId="{23E6C954-AE4A-416D-88F0-83A5AD8C2F37}" type="presOf" srcId="{681CA207-BE34-4FBF-A7BC-EBD79EDF5554}" destId="{49117140-EA51-4E5C-B82A-AE2B30A783A8}" srcOrd="0" destOrd="1" presId="urn:microsoft.com/office/officeart/2005/8/layout/process3"/>
    <dgm:cxn modelId="{57E40C76-EADF-4C51-A448-B7CD4C643A88}" type="presOf" srcId="{3853EFCD-6227-4C30-BFC5-69DBAFD4C56A}" destId="{609BB1B5-8E52-4CA4-8D3B-10968AD2CF80}" srcOrd="0" destOrd="0" presId="urn:microsoft.com/office/officeart/2005/8/layout/process3"/>
    <dgm:cxn modelId="{6EBB867D-FD1D-481E-9E0C-D3F595ACD72E}" type="presOf" srcId="{1D944FF3-19EF-49CE-9918-DB341B2104DB}" destId="{17DC191C-DF04-44DE-9516-06DF49D4B493}" srcOrd="0" destOrd="0" presId="urn:microsoft.com/office/officeart/2005/8/layout/process3"/>
    <dgm:cxn modelId="{D73AAA7F-5A10-46BB-ACF1-F32A08FA6EE4}" srcId="{1D944FF3-19EF-49CE-9918-DB341B2104DB}" destId="{3853EFCD-6227-4C30-BFC5-69DBAFD4C56A}" srcOrd="0" destOrd="0" parTransId="{77DF0FAB-2DF8-4676-8580-CA03FC7319A9}" sibTransId="{6A120A69-0E22-40C6-B16F-6E54ABD0DB32}"/>
    <dgm:cxn modelId="{D4FC2580-FE4F-4863-8103-C5F20C71F9E3}" type="presOf" srcId="{5D6EC0FC-09EB-4DCD-8A60-CB17D92B8945}" destId="{59843897-9EB7-42E0-A20C-3A2C8B665087}" srcOrd="0" destOrd="1" presId="urn:microsoft.com/office/officeart/2005/8/layout/process3"/>
    <dgm:cxn modelId="{58CDAF88-0D5D-469A-AA29-B9462487AE08}" srcId="{D16AFB68-4EEC-42BE-9D8C-BE303067A0F0}" destId="{D24A9F64-1CB2-4346-ACF2-E6B45242F10F}" srcOrd="0" destOrd="0" parTransId="{AEFC0E08-1F85-4841-BC6E-BC85A71CAA64}" sibTransId="{0502EDDD-1DD7-46BF-91DC-B25A65AF6070}"/>
    <dgm:cxn modelId="{01E4948D-F2F1-47F8-AD7F-12F7D37E52D8}" type="presOf" srcId="{C318F841-45D3-488E-B20C-F27627CEAE1D}" destId="{8AFD3901-236D-4D34-8411-EEAB683370E1}" srcOrd="1" destOrd="0" presId="urn:microsoft.com/office/officeart/2005/8/layout/process3"/>
    <dgm:cxn modelId="{A33C3496-AE8E-4660-957F-D8AFCF978B87}" srcId="{D24A9F64-1CB2-4346-ACF2-E6B45242F10F}" destId="{E270DA3A-1C45-4B18-82B0-254B2C5D1197}" srcOrd="0" destOrd="0" parTransId="{054E7F3D-B1FE-411F-AA5E-BABE73A7C2BD}" sibTransId="{773C762E-9FED-4408-A817-00825423DAFE}"/>
    <dgm:cxn modelId="{CC2B1F99-AE22-490D-BA04-9D8E3456DAB6}" type="presOf" srcId="{F54B7A14-FF5F-4117-95F2-FC31B165E0FC}" destId="{D2FDD6D5-AAFB-451D-8D6A-975CD1CB9A99}" srcOrd="1" destOrd="0" presId="urn:microsoft.com/office/officeart/2005/8/layout/process3"/>
    <dgm:cxn modelId="{C31CE29C-332F-4B08-A8BB-53912C8CF4DB}" type="presOf" srcId="{61063D46-8DA4-48B6-AF11-34F9FA2EA4F9}" destId="{E67A6226-71A8-42A2-A1E6-1CE523DD1214}" srcOrd="1" destOrd="0" presId="urn:microsoft.com/office/officeart/2005/8/layout/process3"/>
    <dgm:cxn modelId="{7756C79D-7221-470F-83CE-9C955102ECC4}" srcId="{D16AFB68-4EEC-42BE-9D8C-BE303067A0F0}" destId="{1D944FF3-19EF-49CE-9918-DB341B2104DB}" srcOrd="1" destOrd="0" parTransId="{AFBEDEE1-48FE-434E-8177-08AE1FA234F8}" sibTransId="{EC67966C-D643-4877-AF5F-10FE273BAB28}"/>
    <dgm:cxn modelId="{03E6E8A6-7F1E-4C6D-95C9-FC14FEF7FE62}" srcId="{D24A9F64-1CB2-4346-ACF2-E6B45242F10F}" destId="{681CA207-BE34-4FBF-A7BC-EBD79EDF5554}" srcOrd="1" destOrd="0" parTransId="{BDB0BE65-6B78-450E-B35A-5BBE3FB2F602}" sibTransId="{C5ECDD60-F063-4817-BC17-95D98631BA72}"/>
    <dgm:cxn modelId="{A55653A9-66AD-4503-9E84-4F807450D57F}" type="presOf" srcId="{1D944FF3-19EF-49CE-9918-DB341B2104DB}" destId="{E4DEFF3F-F5C3-47DE-95F4-D67FF6AEEEFC}" srcOrd="1" destOrd="0" presId="urn:microsoft.com/office/officeart/2005/8/layout/process3"/>
    <dgm:cxn modelId="{9EB79DA9-9211-4BDB-B85F-39DBDA5F9A0D}" type="presOf" srcId="{0502EDDD-1DD7-46BF-91DC-B25A65AF6070}" destId="{E9C45B1F-40F7-4C8B-9330-BCC3632938F6}" srcOrd="0" destOrd="0" presId="urn:microsoft.com/office/officeart/2005/8/layout/process3"/>
    <dgm:cxn modelId="{67AD04B1-FD7E-4408-BC96-5A38FE60FEF4}" srcId="{D16AFB68-4EEC-42BE-9D8C-BE303067A0F0}" destId="{C318F841-45D3-488E-B20C-F27627CEAE1D}" srcOrd="2" destOrd="0" parTransId="{36EE7B3D-3D2E-4891-BFEB-D5B2130B85B0}" sibTransId="{21D5ABFD-D2BB-47A5-BA4E-A3D722A86D82}"/>
    <dgm:cxn modelId="{58783EB6-4DAC-4F06-BC28-BCD4DB2C95D8}" type="presOf" srcId="{28268A00-AC1C-4F84-B398-5A36C9E6FAAB}" destId="{59843897-9EB7-42E0-A20C-3A2C8B665087}" srcOrd="0" destOrd="0" presId="urn:microsoft.com/office/officeart/2005/8/layout/process3"/>
    <dgm:cxn modelId="{F09848BB-A41F-4B46-A720-629250913CEA}" type="presOf" srcId="{D24A9F64-1CB2-4346-ACF2-E6B45242F10F}" destId="{4F9E88FE-7E7F-4D3E-81CE-C12BCB6F89F9}" srcOrd="1" destOrd="0" presId="urn:microsoft.com/office/officeart/2005/8/layout/process3"/>
    <dgm:cxn modelId="{F2B7E0BF-02A1-480D-B443-BBD91F33893C}" type="presOf" srcId="{8174155F-67DA-44B4-827C-F50C8AA3E92D}" destId="{CF09CDC4-8C6C-4283-84BD-5A7D9C5C5B11}" srcOrd="0" destOrd="0" presId="urn:microsoft.com/office/officeart/2005/8/layout/process3"/>
    <dgm:cxn modelId="{3FC980C2-E660-4481-A5ED-F29BA3FAD89C}" srcId="{61063D46-8DA4-48B6-AF11-34F9FA2EA4F9}" destId="{22634E26-FA14-4CF8-9551-323C86BB6D4A}" srcOrd="1" destOrd="0" parTransId="{E370A4B8-53DB-421B-BA96-555387DFBF46}" sibTransId="{BE049F22-A2CC-4552-98B8-E6E8E679414F}"/>
    <dgm:cxn modelId="{C56F89CD-1251-40F4-B72A-E373855D64B3}" type="presOf" srcId="{21D5ABFD-D2BB-47A5-BA4E-A3D722A86D82}" destId="{6D29441D-E27C-4C9A-B7D3-25C5C50F9F7A}" srcOrd="1" destOrd="0" presId="urn:microsoft.com/office/officeart/2005/8/layout/process3"/>
    <dgm:cxn modelId="{B57ABED0-2D3D-47B1-B616-557010EBB6E6}" type="presOf" srcId="{1F47B3E8-FDDF-492C-BE1F-BEBCD0979465}" destId="{58780998-DD34-42B5-BDCF-ECB78497E102}" srcOrd="0" destOrd="0" presId="urn:microsoft.com/office/officeart/2005/8/layout/process3"/>
    <dgm:cxn modelId="{8ABE97DA-DEF8-4C60-9855-4C056F3F59C6}" type="presOf" srcId="{D16AFB68-4EEC-42BE-9D8C-BE303067A0F0}" destId="{FEEF6256-63B3-4E48-94EE-667043A99AEC}" srcOrd="0" destOrd="0" presId="urn:microsoft.com/office/officeart/2005/8/layout/process3"/>
    <dgm:cxn modelId="{39FD10DE-79E2-4A35-8D83-CC6388758CEC}" type="presOf" srcId="{A30116F8-18EA-4901-8567-90F1C5FADA6B}" destId="{28978C09-6345-40A7-B436-B6883061AF94}" srcOrd="0" destOrd="0" presId="urn:microsoft.com/office/officeart/2005/8/layout/process3"/>
    <dgm:cxn modelId="{FF8378F0-0D4D-4E3C-AFA9-7F0B95DFB9FE}" type="presOf" srcId="{F54B7A14-FF5F-4117-95F2-FC31B165E0FC}" destId="{47D8CDF9-C04B-49A0-B53D-36D2720EF856}" srcOrd="0" destOrd="0" presId="urn:microsoft.com/office/officeart/2005/8/layout/process3"/>
    <dgm:cxn modelId="{D29218F1-D49B-40C5-A68C-AFE61AAA4752}" type="presOf" srcId="{21D5ABFD-D2BB-47A5-BA4E-A3D722A86D82}" destId="{D3C8D200-7D81-4611-BEA8-299CD22C18A2}" srcOrd="0" destOrd="0" presId="urn:microsoft.com/office/officeart/2005/8/layout/process3"/>
    <dgm:cxn modelId="{16B5EFF2-6899-41E4-8FFF-2A36AFB8ED33}" type="presOf" srcId="{E270DA3A-1C45-4B18-82B0-254B2C5D1197}" destId="{49117140-EA51-4E5C-B82A-AE2B30A783A8}" srcOrd="0" destOrd="0" presId="urn:microsoft.com/office/officeart/2005/8/layout/process3"/>
    <dgm:cxn modelId="{3914C6FD-D9D6-43A9-90C2-026C7455A9F9}" srcId="{D16AFB68-4EEC-42BE-9D8C-BE303067A0F0}" destId="{A30116F8-18EA-4901-8567-90F1C5FADA6B}" srcOrd="3" destOrd="0" parTransId="{BC59018B-7C99-45F4-8EF9-49C748F4A7DB}" sibTransId="{F54B7A14-FF5F-4117-95F2-FC31B165E0FC}"/>
    <dgm:cxn modelId="{3F2D0F32-A7C6-4A7C-AA38-618B3E80DEEC}" type="presParOf" srcId="{FEEF6256-63B3-4E48-94EE-667043A99AEC}" destId="{17B0FFA7-1D1D-42D9-AD72-AD875F69A61F}" srcOrd="0" destOrd="0" presId="urn:microsoft.com/office/officeart/2005/8/layout/process3"/>
    <dgm:cxn modelId="{42EA2DA4-3AE3-47B9-9E10-DD34FB5FEEB4}" type="presParOf" srcId="{17B0FFA7-1D1D-42D9-AD72-AD875F69A61F}" destId="{ABA80FDA-1259-4FDC-8060-D42C326A15A6}" srcOrd="0" destOrd="0" presId="urn:microsoft.com/office/officeart/2005/8/layout/process3"/>
    <dgm:cxn modelId="{21A07A0B-3385-4D0E-AECF-9450397645B0}" type="presParOf" srcId="{17B0FFA7-1D1D-42D9-AD72-AD875F69A61F}" destId="{4F9E88FE-7E7F-4D3E-81CE-C12BCB6F89F9}" srcOrd="1" destOrd="0" presId="urn:microsoft.com/office/officeart/2005/8/layout/process3"/>
    <dgm:cxn modelId="{DA9A43F7-EFFA-4153-BA5E-7EA06FF94349}" type="presParOf" srcId="{17B0FFA7-1D1D-42D9-AD72-AD875F69A61F}" destId="{49117140-EA51-4E5C-B82A-AE2B30A783A8}" srcOrd="2" destOrd="0" presId="urn:microsoft.com/office/officeart/2005/8/layout/process3"/>
    <dgm:cxn modelId="{D4DC8AF3-3BFA-4E04-B76B-FBED705CAF3C}" type="presParOf" srcId="{FEEF6256-63B3-4E48-94EE-667043A99AEC}" destId="{E9C45B1F-40F7-4C8B-9330-BCC3632938F6}" srcOrd="1" destOrd="0" presId="urn:microsoft.com/office/officeart/2005/8/layout/process3"/>
    <dgm:cxn modelId="{D8F93CCB-B143-43B2-BCE1-067613D0D6D1}" type="presParOf" srcId="{E9C45B1F-40F7-4C8B-9330-BCC3632938F6}" destId="{40A26E3F-147B-460C-A1CD-305EE363CB56}" srcOrd="0" destOrd="0" presId="urn:microsoft.com/office/officeart/2005/8/layout/process3"/>
    <dgm:cxn modelId="{4592BF83-F3CA-4C80-926F-8F1D381A2FC6}" type="presParOf" srcId="{FEEF6256-63B3-4E48-94EE-667043A99AEC}" destId="{0EB49122-01BD-4BA5-A6BD-14C7568DACB4}" srcOrd="2" destOrd="0" presId="urn:microsoft.com/office/officeart/2005/8/layout/process3"/>
    <dgm:cxn modelId="{7725B15E-282D-4EC1-96D7-A398D94FC316}" type="presParOf" srcId="{0EB49122-01BD-4BA5-A6BD-14C7568DACB4}" destId="{17DC191C-DF04-44DE-9516-06DF49D4B493}" srcOrd="0" destOrd="0" presId="urn:microsoft.com/office/officeart/2005/8/layout/process3"/>
    <dgm:cxn modelId="{E3A141FB-73AE-49B6-8D8F-B45FBC95B772}" type="presParOf" srcId="{0EB49122-01BD-4BA5-A6BD-14C7568DACB4}" destId="{E4DEFF3F-F5C3-47DE-95F4-D67FF6AEEEFC}" srcOrd="1" destOrd="0" presId="urn:microsoft.com/office/officeart/2005/8/layout/process3"/>
    <dgm:cxn modelId="{C481C502-49B5-4FA5-B75A-4F016E7B0D97}" type="presParOf" srcId="{0EB49122-01BD-4BA5-A6BD-14C7568DACB4}" destId="{609BB1B5-8E52-4CA4-8D3B-10968AD2CF80}" srcOrd="2" destOrd="0" presId="urn:microsoft.com/office/officeart/2005/8/layout/process3"/>
    <dgm:cxn modelId="{8355D305-CFF9-4C53-AC0D-B08014C76C31}" type="presParOf" srcId="{FEEF6256-63B3-4E48-94EE-667043A99AEC}" destId="{6AE07EC6-11EC-42EF-B0EA-C0AD4B0EAF1E}" srcOrd="3" destOrd="0" presId="urn:microsoft.com/office/officeart/2005/8/layout/process3"/>
    <dgm:cxn modelId="{0D6E4760-0B36-411A-A762-A45238C35D93}" type="presParOf" srcId="{6AE07EC6-11EC-42EF-B0EA-C0AD4B0EAF1E}" destId="{A5D5217E-F176-49CD-86F4-013F8E4018D6}" srcOrd="0" destOrd="0" presId="urn:microsoft.com/office/officeart/2005/8/layout/process3"/>
    <dgm:cxn modelId="{E5FBDD95-B63A-488B-B212-3E63884DABED}" type="presParOf" srcId="{FEEF6256-63B3-4E48-94EE-667043A99AEC}" destId="{7907275C-732D-4228-A0EA-4FE4C6B658E3}" srcOrd="4" destOrd="0" presId="urn:microsoft.com/office/officeart/2005/8/layout/process3"/>
    <dgm:cxn modelId="{E20F24BC-F88B-40DF-9E88-46323A0173FA}" type="presParOf" srcId="{7907275C-732D-4228-A0EA-4FE4C6B658E3}" destId="{3D28F5EC-62A9-4444-907D-DAABD1DFAD51}" srcOrd="0" destOrd="0" presId="urn:microsoft.com/office/officeart/2005/8/layout/process3"/>
    <dgm:cxn modelId="{452B1EB4-D251-47A0-8F16-82498BB5712F}" type="presParOf" srcId="{7907275C-732D-4228-A0EA-4FE4C6B658E3}" destId="{8AFD3901-236D-4D34-8411-EEAB683370E1}" srcOrd="1" destOrd="0" presId="urn:microsoft.com/office/officeart/2005/8/layout/process3"/>
    <dgm:cxn modelId="{9029F128-70A4-4585-8EEB-DC900BD1DBC5}" type="presParOf" srcId="{7907275C-732D-4228-A0EA-4FE4C6B658E3}" destId="{59843897-9EB7-42E0-A20C-3A2C8B665087}" srcOrd="2" destOrd="0" presId="urn:microsoft.com/office/officeart/2005/8/layout/process3"/>
    <dgm:cxn modelId="{A808C148-F26A-4E96-A5F1-08F8ECE4FEB6}" type="presParOf" srcId="{FEEF6256-63B3-4E48-94EE-667043A99AEC}" destId="{D3C8D200-7D81-4611-BEA8-299CD22C18A2}" srcOrd="5" destOrd="0" presId="urn:microsoft.com/office/officeart/2005/8/layout/process3"/>
    <dgm:cxn modelId="{47B7E166-40BA-4C15-9DC8-6D1E9A18EF81}" type="presParOf" srcId="{D3C8D200-7D81-4611-BEA8-299CD22C18A2}" destId="{6D29441D-E27C-4C9A-B7D3-25C5C50F9F7A}" srcOrd="0" destOrd="0" presId="urn:microsoft.com/office/officeart/2005/8/layout/process3"/>
    <dgm:cxn modelId="{DEFFC2BA-79B9-4DAB-9CD2-3D695E22259C}" type="presParOf" srcId="{FEEF6256-63B3-4E48-94EE-667043A99AEC}" destId="{755F696C-B995-4DB2-883B-A9E2B0112417}" srcOrd="6" destOrd="0" presId="urn:microsoft.com/office/officeart/2005/8/layout/process3"/>
    <dgm:cxn modelId="{B4B49E20-05E8-4CD0-BD83-76B171E74677}" type="presParOf" srcId="{755F696C-B995-4DB2-883B-A9E2B0112417}" destId="{28978C09-6345-40A7-B436-B6883061AF94}" srcOrd="0" destOrd="0" presId="urn:microsoft.com/office/officeart/2005/8/layout/process3"/>
    <dgm:cxn modelId="{F5537972-C57D-4901-AB05-9C81BEE2D857}" type="presParOf" srcId="{755F696C-B995-4DB2-883B-A9E2B0112417}" destId="{A75B7425-6F2A-4C28-B776-6FBE337CC67B}" srcOrd="1" destOrd="0" presId="urn:microsoft.com/office/officeart/2005/8/layout/process3"/>
    <dgm:cxn modelId="{9D986841-6DF0-4E0C-B477-340888157D57}" type="presParOf" srcId="{755F696C-B995-4DB2-883B-A9E2B0112417}" destId="{58780998-DD34-42B5-BDCF-ECB78497E102}" srcOrd="2" destOrd="0" presId="urn:microsoft.com/office/officeart/2005/8/layout/process3"/>
    <dgm:cxn modelId="{14E8B88D-77FE-4144-A9DE-B4C196F75C6A}" type="presParOf" srcId="{FEEF6256-63B3-4E48-94EE-667043A99AEC}" destId="{47D8CDF9-C04B-49A0-B53D-36D2720EF856}" srcOrd="7" destOrd="0" presId="urn:microsoft.com/office/officeart/2005/8/layout/process3"/>
    <dgm:cxn modelId="{0BC4EB28-7D72-4092-BB11-C0489F2E6EE3}" type="presParOf" srcId="{47D8CDF9-C04B-49A0-B53D-36D2720EF856}" destId="{D2FDD6D5-AAFB-451D-8D6A-975CD1CB9A99}" srcOrd="0" destOrd="0" presId="urn:microsoft.com/office/officeart/2005/8/layout/process3"/>
    <dgm:cxn modelId="{64934CB4-F23A-47D9-BCC7-4CF97AC76881}" type="presParOf" srcId="{FEEF6256-63B3-4E48-94EE-667043A99AEC}" destId="{35F78D4D-F66D-4D88-946B-A56960AB713E}" srcOrd="8" destOrd="0" presId="urn:microsoft.com/office/officeart/2005/8/layout/process3"/>
    <dgm:cxn modelId="{C7C9CB86-F91F-41C0-805C-2108A2C72BE0}" type="presParOf" srcId="{35F78D4D-F66D-4D88-946B-A56960AB713E}" destId="{16345F33-9FFF-4F54-8C49-75C12B040058}" srcOrd="0" destOrd="0" presId="urn:microsoft.com/office/officeart/2005/8/layout/process3"/>
    <dgm:cxn modelId="{DE5BBD5B-8AB9-4501-A280-5E4F8BFFBC5C}" type="presParOf" srcId="{35F78D4D-F66D-4D88-946B-A56960AB713E}" destId="{E67A6226-71A8-42A2-A1E6-1CE523DD1214}" srcOrd="1" destOrd="0" presId="urn:microsoft.com/office/officeart/2005/8/layout/process3"/>
    <dgm:cxn modelId="{EE8FE942-9ABB-4219-8C21-221EBAD0874A}" type="presParOf" srcId="{35F78D4D-F66D-4D88-946B-A56960AB713E}" destId="{CF09CDC4-8C6C-4283-84BD-5A7D9C5C5B11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0F7AC-CB52-4E4B-B165-427B5AA642DA}">
      <dsp:nvSpPr>
        <dsp:cNvPr id="0" name=""/>
        <dsp:cNvSpPr/>
      </dsp:nvSpPr>
      <dsp:spPr>
        <a:xfrm rot="16200000">
          <a:off x="-1142941" y="1143741"/>
          <a:ext cx="4366684" cy="207920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2326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Calibri"/>
              <a:ea typeface="Calibri"/>
              <a:cs typeface="Calibri"/>
            </a:rPr>
            <a:t>Symptom Assessment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The frequency and severity of symptoms assist in assessing asthma control levels (GINA, 2024).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Night symptoms may signify inadequately managed asthma.</a:t>
          </a:r>
          <a:endParaRPr lang="en-GB" sz="1400" kern="1200" dirty="0"/>
        </a:p>
      </dsp:txBody>
      <dsp:txXfrm rot="5400000">
        <a:off x="800" y="873337"/>
        <a:ext cx="2079201" cy="2620010"/>
      </dsp:txXfrm>
    </dsp:sp>
    <dsp:sp modelId="{2D12D535-6D52-44A2-979F-5383F42D5897}">
      <dsp:nvSpPr>
        <dsp:cNvPr id="0" name=""/>
        <dsp:cNvSpPr/>
      </dsp:nvSpPr>
      <dsp:spPr>
        <a:xfrm rot="16200000">
          <a:off x="1092199" y="1143741"/>
          <a:ext cx="4366684" cy="207920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2326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Gill Sans MT" panose="020B0502020104020203"/>
            </a:rPr>
            <a:t>Trigger Identification</a:t>
          </a:r>
          <a:endParaRPr lang="en-GB" sz="1800" b="1" kern="1200" dirty="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Common causes encompass pollen, dust mites, smoking, physical exertion, and respiratory illnesses (NHS, 2024).</a:t>
          </a:r>
          <a:endParaRPr lang="en-GB" sz="1400" kern="1200" dirty="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Recognising triggers facilitates individualised management strategies.</a:t>
          </a:r>
        </a:p>
      </dsp:txBody>
      <dsp:txXfrm rot="5400000">
        <a:off x="2235940" y="873337"/>
        <a:ext cx="2079201" cy="2620010"/>
      </dsp:txXfrm>
    </dsp:sp>
    <dsp:sp modelId="{9F94ED69-ED02-4AE5-B5A3-FFEDF1568E37}">
      <dsp:nvSpPr>
        <dsp:cNvPr id="0" name=""/>
        <dsp:cNvSpPr/>
      </dsp:nvSpPr>
      <dsp:spPr>
        <a:xfrm rot="16200000">
          <a:off x="3327340" y="1143741"/>
          <a:ext cx="4366684" cy="207920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2326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Gill Sans MT" panose="020B0502020104020203"/>
            </a:rPr>
            <a:t>Smoking Status</a:t>
          </a:r>
          <a:endParaRPr lang="en-GB" sz="1800" b="1" kern="1200" dirty="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Smoking increases airway inflammation and lowers therapeutic efficacy (WHO, 2024).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Stopping smoking ought to be advocated during each evaluation.</a:t>
          </a:r>
        </a:p>
      </dsp:txBody>
      <dsp:txXfrm rot="5400000">
        <a:off x="4471081" y="873337"/>
        <a:ext cx="2079201" cy="2620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7D816-DBE6-4A6C-8E0B-4481434D4F3D}">
      <dsp:nvSpPr>
        <dsp:cNvPr id="0" name=""/>
        <dsp:cNvSpPr/>
      </dsp:nvSpPr>
      <dsp:spPr>
        <a:xfrm rot="16200000">
          <a:off x="-779539" y="781716"/>
          <a:ext cx="3657600" cy="2094166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09513" bIns="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Gill Sans MT" panose="020B0502020104020203"/>
            </a:rPr>
            <a:t>Inhaler Technique</a:t>
          </a:r>
          <a:endParaRPr lang="en-US" sz="1700" b="1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Inadequate inhaler technique significantly contributes to unsatisfactory asthma management (Price et al., 2013).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Routine technique assessments enhance medicine administration.</a:t>
          </a:r>
        </a:p>
      </dsp:txBody>
      <dsp:txXfrm rot="5400000">
        <a:off x="2178" y="731519"/>
        <a:ext cx="2094166" cy="2194560"/>
      </dsp:txXfrm>
    </dsp:sp>
    <dsp:sp modelId="{7FB75BA5-5D7D-4D1C-9951-2C760C62EF82}">
      <dsp:nvSpPr>
        <dsp:cNvPr id="0" name=""/>
        <dsp:cNvSpPr/>
      </dsp:nvSpPr>
      <dsp:spPr>
        <a:xfrm rot="16200000">
          <a:off x="1471689" y="781716"/>
          <a:ext cx="3657600" cy="2094166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09513" bIns="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Gill Sans MT" panose="020B0502020104020203"/>
            </a:rPr>
            <a:t>Asthma Control Test (ACT)</a:t>
          </a:r>
          <a:endParaRPr lang="en-US" sz="1700" b="1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ACT scores facilitate the evaluation of symptom management and therapeutic efficacy (NICE, 2024).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Results facilitate clinical decision-making and therapy evaluations.</a:t>
          </a:r>
        </a:p>
      </dsp:txBody>
      <dsp:txXfrm rot="5400000">
        <a:off x="2253406" y="731519"/>
        <a:ext cx="2094166" cy="21945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9E88FE-7E7F-4D3E-81CE-C12BCB6F89F9}">
      <dsp:nvSpPr>
        <dsp:cNvPr id="0" name=""/>
        <dsp:cNvSpPr/>
      </dsp:nvSpPr>
      <dsp:spPr>
        <a:xfrm>
          <a:off x="6741" y="2332330"/>
          <a:ext cx="1521161" cy="901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Gill Sans MT" panose="020B0502020104020203"/>
            </a:rPr>
            <a:t>Obesity</a:t>
          </a:r>
          <a:endParaRPr lang="en-GB" sz="1800" b="1" kern="1200" dirty="0"/>
        </a:p>
      </dsp:txBody>
      <dsp:txXfrm>
        <a:off x="6741" y="2332330"/>
        <a:ext cx="1521161" cy="600854"/>
      </dsp:txXfrm>
    </dsp:sp>
    <dsp:sp modelId="{49117140-EA51-4E5C-B82A-AE2B30A783A8}">
      <dsp:nvSpPr>
        <dsp:cNvPr id="0" name=""/>
        <dsp:cNvSpPr/>
      </dsp:nvSpPr>
      <dsp:spPr>
        <a:xfrm>
          <a:off x="318305" y="2933184"/>
          <a:ext cx="1521161" cy="1905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Obesity links with lower asthma control and heightened symptom intensity (Peters et al., 2018).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Excess weight could lead to respiratory issues and inflammation.</a:t>
          </a:r>
        </a:p>
      </dsp:txBody>
      <dsp:txXfrm>
        <a:off x="362858" y="2977737"/>
        <a:ext cx="1432055" cy="1816644"/>
      </dsp:txXfrm>
    </dsp:sp>
    <dsp:sp modelId="{E9C45B1F-40F7-4C8B-9330-BCC3632938F6}">
      <dsp:nvSpPr>
        <dsp:cNvPr id="0" name=""/>
        <dsp:cNvSpPr/>
      </dsp:nvSpPr>
      <dsp:spPr>
        <a:xfrm>
          <a:off x="1758506" y="2443394"/>
          <a:ext cx="488877" cy="378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1758506" y="2519139"/>
        <a:ext cx="375260" cy="227235"/>
      </dsp:txXfrm>
    </dsp:sp>
    <dsp:sp modelId="{E4DEFF3F-F5C3-47DE-95F4-D67FF6AEEEFC}">
      <dsp:nvSpPr>
        <dsp:cNvPr id="0" name=""/>
        <dsp:cNvSpPr/>
      </dsp:nvSpPr>
      <dsp:spPr>
        <a:xfrm>
          <a:off x="2450314" y="2332330"/>
          <a:ext cx="1521161" cy="901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Gill Sans MT" panose="020B0502020104020203"/>
            </a:rPr>
            <a:t>Anxiety and Depression</a:t>
          </a:r>
          <a:endParaRPr lang="en-GB" sz="1400" b="1" kern="1200" dirty="0"/>
        </a:p>
      </dsp:txBody>
      <dsp:txXfrm>
        <a:off x="2450314" y="2332330"/>
        <a:ext cx="1521161" cy="600854"/>
      </dsp:txXfrm>
    </dsp:sp>
    <dsp:sp modelId="{609BB1B5-8E52-4CA4-8D3B-10968AD2CF80}">
      <dsp:nvSpPr>
        <dsp:cNvPr id="0" name=""/>
        <dsp:cNvSpPr/>
      </dsp:nvSpPr>
      <dsp:spPr>
        <a:xfrm>
          <a:off x="2761877" y="2933184"/>
          <a:ext cx="1521161" cy="1905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Mental health disorders frequently occur in patients with asthma (Nunes et al., 2017).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Psychological discomfort might adversely impact self-management and medication compliance.</a:t>
          </a:r>
        </a:p>
      </dsp:txBody>
      <dsp:txXfrm>
        <a:off x="2806430" y="2977737"/>
        <a:ext cx="1432055" cy="1816644"/>
      </dsp:txXfrm>
    </dsp:sp>
    <dsp:sp modelId="{6AE07EC6-11EC-42EF-B0EA-C0AD4B0EAF1E}">
      <dsp:nvSpPr>
        <dsp:cNvPr id="0" name=""/>
        <dsp:cNvSpPr/>
      </dsp:nvSpPr>
      <dsp:spPr>
        <a:xfrm>
          <a:off x="4202078" y="2443394"/>
          <a:ext cx="488877" cy="378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202078" y="2519139"/>
        <a:ext cx="375260" cy="227235"/>
      </dsp:txXfrm>
    </dsp:sp>
    <dsp:sp modelId="{8AFD3901-236D-4D34-8411-EEAB683370E1}">
      <dsp:nvSpPr>
        <dsp:cNvPr id="0" name=""/>
        <dsp:cNvSpPr/>
      </dsp:nvSpPr>
      <dsp:spPr>
        <a:xfrm>
          <a:off x="4893886" y="2332330"/>
          <a:ext cx="1521161" cy="901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Gill Sans MT" panose="020B0502020104020203"/>
            </a:rPr>
            <a:t>Allergic Rhinitis</a:t>
          </a:r>
        </a:p>
      </dsp:txBody>
      <dsp:txXfrm>
        <a:off x="4893886" y="2332330"/>
        <a:ext cx="1521161" cy="600854"/>
      </dsp:txXfrm>
    </dsp:sp>
    <dsp:sp modelId="{59843897-9EB7-42E0-A20C-3A2C8B665087}">
      <dsp:nvSpPr>
        <dsp:cNvPr id="0" name=""/>
        <dsp:cNvSpPr/>
      </dsp:nvSpPr>
      <dsp:spPr>
        <a:xfrm>
          <a:off x="5205450" y="2933184"/>
          <a:ext cx="1521161" cy="1905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b="0" kern="1200" dirty="0"/>
            <a:t>Allergic rhinitis is often associated with asthma due to similar inflammatory pathways (GINA, 2024).</a:t>
          </a:r>
          <a:endParaRPr lang="en-GB" sz="1100" b="0" kern="1200" dirty="0">
            <a:latin typeface="Gill Sans MT" panose="020B0502020104020203"/>
          </a:endParaRP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b="0" kern="1200" dirty="0"/>
            <a:t>Inadequately managed rhinitis may aggravate asthma symptoms.</a:t>
          </a:r>
          <a:endParaRPr lang="en-GB" sz="1100" b="0" kern="1200" dirty="0">
            <a:latin typeface="Gill Sans MT" panose="020B0502020104020203"/>
          </a:endParaRPr>
        </a:p>
      </dsp:txBody>
      <dsp:txXfrm>
        <a:off x="5250003" y="2977737"/>
        <a:ext cx="1432055" cy="1816644"/>
      </dsp:txXfrm>
    </dsp:sp>
    <dsp:sp modelId="{D3C8D200-7D81-4611-BEA8-299CD22C18A2}">
      <dsp:nvSpPr>
        <dsp:cNvPr id="0" name=""/>
        <dsp:cNvSpPr/>
      </dsp:nvSpPr>
      <dsp:spPr>
        <a:xfrm>
          <a:off x="6645651" y="2443394"/>
          <a:ext cx="488877" cy="378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6645651" y="2519139"/>
        <a:ext cx="375260" cy="227235"/>
      </dsp:txXfrm>
    </dsp:sp>
    <dsp:sp modelId="{A75B7425-6F2A-4C28-B776-6FBE337CC67B}">
      <dsp:nvSpPr>
        <dsp:cNvPr id="0" name=""/>
        <dsp:cNvSpPr/>
      </dsp:nvSpPr>
      <dsp:spPr>
        <a:xfrm>
          <a:off x="7337459" y="2332330"/>
          <a:ext cx="1521161" cy="901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Gill Sans MT" panose="020B0502020104020203"/>
            </a:rPr>
            <a:t>Eczema</a:t>
          </a:r>
        </a:p>
      </dsp:txBody>
      <dsp:txXfrm>
        <a:off x="7337459" y="2332330"/>
        <a:ext cx="1521161" cy="600854"/>
      </dsp:txXfrm>
    </dsp:sp>
    <dsp:sp modelId="{58780998-DD34-42B5-BDCF-ECB78497E102}">
      <dsp:nvSpPr>
        <dsp:cNvPr id="0" name=""/>
        <dsp:cNvSpPr/>
      </dsp:nvSpPr>
      <dsp:spPr>
        <a:xfrm>
          <a:off x="7649022" y="2933184"/>
          <a:ext cx="1521161" cy="1905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b="0" kern="1200" dirty="0"/>
            <a:t>Eczema frequently manifests in conjunction with asthma, constituting the "atopic triad" (NICE, 2024).Both disorders are associated with allergic hypersensitivity reactions.</a:t>
          </a:r>
        </a:p>
      </dsp:txBody>
      <dsp:txXfrm>
        <a:off x="7693575" y="2977737"/>
        <a:ext cx="1432055" cy="1816644"/>
      </dsp:txXfrm>
    </dsp:sp>
    <dsp:sp modelId="{47D8CDF9-C04B-49A0-B53D-36D2720EF856}">
      <dsp:nvSpPr>
        <dsp:cNvPr id="0" name=""/>
        <dsp:cNvSpPr/>
      </dsp:nvSpPr>
      <dsp:spPr>
        <a:xfrm>
          <a:off x="9089223" y="2443394"/>
          <a:ext cx="488877" cy="378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9089223" y="2519139"/>
        <a:ext cx="375260" cy="227235"/>
      </dsp:txXfrm>
    </dsp:sp>
    <dsp:sp modelId="{E67A6226-71A8-42A2-A1E6-1CE523DD1214}">
      <dsp:nvSpPr>
        <dsp:cNvPr id="0" name=""/>
        <dsp:cNvSpPr/>
      </dsp:nvSpPr>
      <dsp:spPr>
        <a:xfrm>
          <a:off x="9781031" y="2332330"/>
          <a:ext cx="1521161" cy="901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4191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Gastro-Oesophageal Reflux Disease (GORD)</a:t>
          </a:r>
          <a:endParaRPr lang="en-GB" sz="1100" b="1" kern="1200" dirty="0">
            <a:latin typeface="Gill Sans MT" panose="020B0502020104020203"/>
          </a:endParaRPr>
        </a:p>
      </dsp:txBody>
      <dsp:txXfrm>
        <a:off x="9781031" y="2332330"/>
        <a:ext cx="1521161" cy="600854"/>
      </dsp:txXfrm>
    </dsp:sp>
    <dsp:sp modelId="{CF09CDC4-8C6C-4283-84BD-5A7D9C5C5B11}">
      <dsp:nvSpPr>
        <dsp:cNvPr id="0" name=""/>
        <dsp:cNvSpPr/>
      </dsp:nvSpPr>
      <dsp:spPr>
        <a:xfrm>
          <a:off x="10092595" y="2933184"/>
          <a:ext cx="1521161" cy="1905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b="0" kern="1200" dirty="0"/>
            <a:t>Acid reflux can induce coughing and exacerbate respiratory symptoms (Asthma + Lung UK, 2024).</a:t>
          </a:r>
          <a:endParaRPr lang="en-GB" sz="1100" b="0" kern="1200" dirty="0">
            <a:latin typeface="Gill Sans MT" panose="020B0502020104020203"/>
          </a:endParaRP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b="0" kern="1200" dirty="0"/>
            <a:t>Efficient management can enhance asthma regulation.</a:t>
          </a:r>
          <a:endParaRPr lang="en-GB" sz="1100" b="0" kern="1200" dirty="0">
            <a:latin typeface="Gill Sans MT" panose="020B0502020104020203"/>
          </a:endParaRPr>
        </a:p>
      </dsp:txBody>
      <dsp:txXfrm>
        <a:off x="10137148" y="2977737"/>
        <a:ext cx="1432055" cy="18166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C3C3A6-B337-4D83-9CDB-B9C35780FF7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C79A68-3D73-4695-8C1E-3CDBCB536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7C6B7-F63D-48F8-8C65-A57506B0F13B}" type="datetimeFigureOut">
              <a:rPr lang="en-US" smtClean="0"/>
              <a:t>6/13/2026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F5045C-A7CE-41D4-85C5-0E9ACEEF9B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9ABD0F-F8EA-4B9F-8647-FC7D4AE3D83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AB78DD-9481-4863-BCCC-946573546DA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403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09A0FA-2191-4F92-A1E4-6EB4598AC4EC}" type="datetimeFigureOut">
              <a:rPr lang="en-US" smtClean="0"/>
              <a:t>6/13/2026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359F2-43EF-4812-9DC0-98C0B1A4068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5233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850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574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7931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704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027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2895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3359F2-43EF-4812-9DC0-98C0B1A40681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023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95617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16222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20489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24459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66762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01270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369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22553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0448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88591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30456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200" y="1070901"/>
            <a:ext cx="11265407" cy="1499616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8055" y="3103684"/>
            <a:ext cx="11274551" cy="3287971"/>
          </a:xfrm>
          <a:solidFill>
            <a:schemeClr val="accent2"/>
          </a:solidFill>
        </p:spPr>
        <p:txBody>
          <a:bodyPr anchor="t" anchorCtr="0"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862956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40079"/>
            <a:ext cx="3657600" cy="2100851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C87D77D-2EA4-028B-1ACF-E1120CE8F0E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57201" y="2862470"/>
            <a:ext cx="3657600" cy="3510898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CFA45C0-9EBE-13AF-9B5D-9D5F4BF223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2815" y="640080"/>
            <a:ext cx="7491984" cy="5751576"/>
          </a:xfrm>
          <a:custGeom>
            <a:avLst/>
            <a:gdLst>
              <a:gd name="connsiteX0" fmla="*/ 3800341 w 7491984"/>
              <a:gd name="connsiteY0" fmla="*/ 0 h 5751576"/>
              <a:gd name="connsiteX1" fmla="*/ 7491984 w 7491984"/>
              <a:gd name="connsiteY1" fmla="*/ 0 h 5751576"/>
              <a:gd name="connsiteX2" fmla="*/ 7491984 w 7491984"/>
              <a:gd name="connsiteY2" fmla="*/ 5751576 h 5751576"/>
              <a:gd name="connsiteX3" fmla="*/ 3800341 w 7491984"/>
              <a:gd name="connsiteY3" fmla="*/ 5751576 h 5751576"/>
              <a:gd name="connsiteX4" fmla="*/ 0 w 7491984"/>
              <a:gd name="connsiteY4" fmla="*/ 0 h 5751576"/>
              <a:gd name="connsiteX5" fmla="*/ 3696432 w 7491984"/>
              <a:gd name="connsiteY5" fmla="*/ 0 h 5751576"/>
              <a:gd name="connsiteX6" fmla="*/ 3696432 w 7491984"/>
              <a:gd name="connsiteY6" fmla="*/ 5751576 h 5751576"/>
              <a:gd name="connsiteX7" fmla="*/ 0 w 7491984"/>
              <a:gd name="connsiteY7" fmla="*/ 5751576 h 5751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91984" h="5751576">
                <a:moveTo>
                  <a:pt x="3800341" y="0"/>
                </a:moveTo>
                <a:lnTo>
                  <a:pt x="7491984" y="0"/>
                </a:lnTo>
                <a:lnTo>
                  <a:pt x="7491984" y="5751576"/>
                </a:lnTo>
                <a:lnTo>
                  <a:pt x="3800341" y="5751576"/>
                </a:lnTo>
                <a:close/>
                <a:moveTo>
                  <a:pt x="0" y="0"/>
                </a:moveTo>
                <a:lnTo>
                  <a:pt x="3696432" y="0"/>
                </a:lnTo>
                <a:lnTo>
                  <a:pt x="3696432" y="5751576"/>
                </a:lnTo>
                <a:lnTo>
                  <a:pt x="0" y="575157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5DDC5FA-EEDB-898F-533E-4094ADA899B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79B0359-4B55-D899-E584-A8E6B2ED912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B916D02-76FE-EAED-CC51-A50448811F7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682289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594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49580" y="4423702"/>
            <a:ext cx="11292839" cy="1550378"/>
          </a:xfrm>
        </p:spPr>
        <p:txBody>
          <a:bodyPr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28BC27-38F1-47F3-EC35-7DD8B88A75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9580" y="705104"/>
            <a:ext cx="11292840" cy="3643376"/>
          </a:xfrm>
          <a:custGeom>
            <a:avLst/>
            <a:gdLst>
              <a:gd name="connsiteX0" fmla="*/ 7593576 w 11292840"/>
              <a:gd name="connsiteY0" fmla="*/ 0 h 3643376"/>
              <a:gd name="connsiteX1" fmla="*/ 11292840 w 11292840"/>
              <a:gd name="connsiteY1" fmla="*/ 0 h 3643376"/>
              <a:gd name="connsiteX2" fmla="*/ 11292840 w 11292840"/>
              <a:gd name="connsiteY2" fmla="*/ 3643376 h 3643376"/>
              <a:gd name="connsiteX3" fmla="*/ 7593576 w 11292840"/>
              <a:gd name="connsiteY3" fmla="*/ 3643376 h 3643376"/>
              <a:gd name="connsiteX4" fmla="*/ 0 w 11292840"/>
              <a:gd name="connsiteY4" fmla="*/ 0 h 3643376"/>
              <a:gd name="connsiteX5" fmla="*/ 7489667 w 11292840"/>
              <a:gd name="connsiteY5" fmla="*/ 0 h 3643376"/>
              <a:gd name="connsiteX6" fmla="*/ 7489667 w 11292840"/>
              <a:gd name="connsiteY6" fmla="*/ 3643376 h 3643376"/>
              <a:gd name="connsiteX7" fmla="*/ 0 w 11292840"/>
              <a:gd name="connsiteY7" fmla="*/ 3643376 h 364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92840" h="3643376">
                <a:moveTo>
                  <a:pt x="7593576" y="0"/>
                </a:moveTo>
                <a:lnTo>
                  <a:pt x="11292840" y="0"/>
                </a:lnTo>
                <a:lnTo>
                  <a:pt x="11292840" y="3643376"/>
                </a:lnTo>
                <a:lnTo>
                  <a:pt x="7593576" y="3643376"/>
                </a:lnTo>
                <a:close/>
                <a:moveTo>
                  <a:pt x="0" y="0"/>
                </a:moveTo>
                <a:lnTo>
                  <a:pt x="7489667" y="0"/>
                </a:lnTo>
                <a:lnTo>
                  <a:pt x="7489667" y="3643376"/>
                </a:lnTo>
                <a:lnTo>
                  <a:pt x="0" y="364337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8087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6882" y="629920"/>
            <a:ext cx="3606800" cy="2809240"/>
          </a:xfrm>
        </p:spPr>
        <p:txBody>
          <a:bodyPr anchor="b">
            <a:no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6881" y="3698240"/>
            <a:ext cx="3606800" cy="2271076"/>
          </a:xfrm>
        </p:spPr>
        <p:txBody>
          <a:bodyPr anchor="t">
            <a:no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02608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54FD2A1-D363-7C44-2A72-54E8B397D3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6720" y="650240"/>
            <a:ext cx="7518398" cy="5713918"/>
          </a:xfrm>
          <a:custGeom>
            <a:avLst/>
            <a:gdLst>
              <a:gd name="connsiteX0" fmla="*/ 3806436 w 7518398"/>
              <a:gd name="connsiteY0" fmla="*/ 4479475 h 5713918"/>
              <a:gd name="connsiteX1" fmla="*/ 7518398 w 7518398"/>
              <a:gd name="connsiteY1" fmla="*/ 4479475 h 5713918"/>
              <a:gd name="connsiteX2" fmla="*/ 7518398 w 7518398"/>
              <a:gd name="connsiteY2" fmla="*/ 5713918 h 5713918"/>
              <a:gd name="connsiteX3" fmla="*/ 3806436 w 7518398"/>
              <a:gd name="connsiteY3" fmla="*/ 5713918 h 5713918"/>
              <a:gd name="connsiteX4" fmla="*/ 0 w 7518398"/>
              <a:gd name="connsiteY4" fmla="*/ 4479475 h 5713918"/>
              <a:gd name="connsiteX5" fmla="*/ 3702527 w 7518398"/>
              <a:gd name="connsiteY5" fmla="*/ 4479475 h 5713918"/>
              <a:gd name="connsiteX6" fmla="*/ 3702527 w 7518398"/>
              <a:gd name="connsiteY6" fmla="*/ 5713918 h 5713918"/>
              <a:gd name="connsiteX7" fmla="*/ 0 w 7518398"/>
              <a:gd name="connsiteY7" fmla="*/ 5713918 h 5713918"/>
              <a:gd name="connsiteX8" fmla="*/ 3806436 w 7518398"/>
              <a:gd name="connsiteY8" fmla="*/ 0 h 5713918"/>
              <a:gd name="connsiteX9" fmla="*/ 7518398 w 7518398"/>
              <a:gd name="connsiteY9" fmla="*/ 0 h 5713918"/>
              <a:gd name="connsiteX10" fmla="*/ 7518398 w 7518398"/>
              <a:gd name="connsiteY10" fmla="*/ 4379183 h 5713918"/>
              <a:gd name="connsiteX11" fmla="*/ 3806436 w 7518398"/>
              <a:gd name="connsiteY11" fmla="*/ 4379183 h 5713918"/>
              <a:gd name="connsiteX12" fmla="*/ 0 w 7518398"/>
              <a:gd name="connsiteY12" fmla="*/ 0 h 5713918"/>
              <a:gd name="connsiteX13" fmla="*/ 3702527 w 7518398"/>
              <a:gd name="connsiteY13" fmla="*/ 0 h 5713918"/>
              <a:gd name="connsiteX14" fmla="*/ 3702527 w 7518398"/>
              <a:gd name="connsiteY14" fmla="*/ 4379183 h 5713918"/>
              <a:gd name="connsiteX15" fmla="*/ 0 w 7518398"/>
              <a:gd name="connsiteY15" fmla="*/ 4379183 h 571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18398" h="5713918">
                <a:moveTo>
                  <a:pt x="3806436" y="4479475"/>
                </a:moveTo>
                <a:lnTo>
                  <a:pt x="7518398" y="4479475"/>
                </a:lnTo>
                <a:lnTo>
                  <a:pt x="7518398" y="5713918"/>
                </a:lnTo>
                <a:lnTo>
                  <a:pt x="3806436" y="5713918"/>
                </a:lnTo>
                <a:close/>
                <a:moveTo>
                  <a:pt x="0" y="4479475"/>
                </a:moveTo>
                <a:lnTo>
                  <a:pt x="3702527" y="4479475"/>
                </a:lnTo>
                <a:lnTo>
                  <a:pt x="3702527" y="5713918"/>
                </a:lnTo>
                <a:lnTo>
                  <a:pt x="0" y="5713918"/>
                </a:lnTo>
                <a:close/>
                <a:moveTo>
                  <a:pt x="3806436" y="0"/>
                </a:moveTo>
                <a:lnTo>
                  <a:pt x="7518398" y="0"/>
                </a:lnTo>
                <a:lnTo>
                  <a:pt x="7518398" y="4379183"/>
                </a:lnTo>
                <a:lnTo>
                  <a:pt x="3806436" y="4379183"/>
                </a:lnTo>
                <a:close/>
                <a:moveTo>
                  <a:pt x="0" y="0"/>
                </a:moveTo>
                <a:lnTo>
                  <a:pt x="3702527" y="0"/>
                </a:lnTo>
                <a:lnTo>
                  <a:pt x="3702527" y="4379183"/>
                </a:lnTo>
                <a:lnTo>
                  <a:pt x="0" y="43791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880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2878091"/>
            <a:ext cx="3729789" cy="3440485"/>
          </a:xfrm>
        </p:spPr>
        <p:txBody>
          <a:bodyPr tIns="182880" bIns="182880" anchor="ctr" anchorCtr="0">
            <a:noAutofit/>
          </a:bodyPr>
          <a:lstStyle/>
          <a:p>
            <a:r>
              <a:rPr lang="en-US" dirty="0"/>
              <a:t>Click to add title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0F1D2B-CBE7-6279-2158-7A9F3B5D5C61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457200" y="670560"/>
            <a:ext cx="11267440" cy="2139696"/>
          </a:xfrm>
          <a:custGeom>
            <a:avLst/>
            <a:gdLst>
              <a:gd name="connsiteX0" fmla="*/ 3783068 w 11267440"/>
              <a:gd name="connsiteY0" fmla="*/ 0 h 2139696"/>
              <a:gd name="connsiteX1" fmla="*/ 11267440 w 11267440"/>
              <a:gd name="connsiteY1" fmla="*/ 0 h 2139696"/>
              <a:gd name="connsiteX2" fmla="*/ 11267440 w 11267440"/>
              <a:gd name="connsiteY2" fmla="*/ 2139696 h 2139696"/>
              <a:gd name="connsiteX3" fmla="*/ 3783068 w 11267440"/>
              <a:gd name="connsiteY3" fmla="*/ 2139696 h 2139696"/>
              <a:gd name="connsiteX4" fmla="*/ 0 w 11267440"/>
              <a:gd name="connsiteY4" fmla="*/ 0 h 2139696"/>
              <a:gd name="connsiteX5" fmla="*/ 3677799 w 11267440"/>
              <a:gd name="connsiteY5" fmla="*/ 0 h 2139696"/>
              <a:gd name="connsiteX6" fmla="*/ 3677799 w 11267440"/>
              <a:gd name="connsiteY6" fmla="*/ 2139696 h 2139696"/>
              <a:gd name="connsiteX7" fmla="*/ 0 w 11267440"/>
              <a:gd name="connsiteY7" fmla="*/ 2139696 h 2139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67440" h="2139696">
                <a:moveTo>
                  <a:pt x="3783068" y="0"/>
                </a:moveTo>
                <a:lnTo>
                  <a:pt x="11267440" y="0"/>
                </a:lnTo>
                <a:lnTo>
                  <a:pt x="11267440" y="2139696"/>
                </a:lnTo>
                <a:lnTo>
                  <a:pt x="3783068" y="2139696"/>
                </a:lnTo>
                <a:close/>
                <a:moveTo>
                  <a:pt x="0" y="0"/>
                </a:moveTo>
                <a:lnTo>
                  <a:pt x="3677799" y="0"/>
                </a:lnTo>
                <a:lnTo>
                  <a:pt x="3677799" y="2139696"/>
                </a:lnTo>
                <a:lnTo>
                  <a:pt x="0" y="21396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135EE74D-5A60-B83C-5C2D-7B6FEA778FC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305827" y="2878091"/>
            <a:ext cx="7418813" cy="3440485"/>
          </a:xfrm>
        </p:spPr>
        <p:txBody>
          <a:bodyPr anchor="ctr" anchorCtr="0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/>
            </a:lvl1pPr>
            <a:lvl2pPr marL="283464" indent="-283464">
              <a:buFont typeface="Arial" panose="020B0604020202020204" pitchFamily="34" charset="0"/>
              <a:buChar char="•"/>
              <a:defRPr/>
            </a:lvl2pPr>
            <a:lvl3pPr marL="283464" indent="-283464">
              <a:buFont typeface="Arial" panose="020B0604020202020204" pitchFamily="34" charset="0"/>
              <a:buChar char="•"/>
              <a:defRPr/>
            </a:lvl3pPr>
            <a:lvl4pPr marL="283464" indent="-283464">
              <a:buFont typeface="Arial" panose="020B0604020202020204" pitchFamily="34" charset="0"/>
              <a:buChar char="•"/>
              <a:defRPr/>
            </a:lvl4pPr>
            <a:lvl5pPr marL="283464" indent="-283464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BCF1FAD-0BAD-2574-3352-B152DF76C15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EC328E41-645E-D257-FFF3-93344A8E4FA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EF9E45A-6561-C074-14CE-B3B63476D22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672130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7036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43000"/>
            <a:ext cx="9144000" cy="2585720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99840"/>
            <a:ext cx="9144000" cy="2052320"/>
          </a:xfrm>
        </p:spPr>
        <p:txBody>
          <a:bodyPr anchor="t"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1497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690880"/>
            <a:ext cx="1126744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CA520B1-DC84-A47D-1F5E-CCD567EB2D86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457200" y="2187362"/>
            <a:ext cx="3657600" cy="3633047"/>
          </a:xfrm>
        </p:spPr>
        <p:txBody>
          <a:bodyPr anchor="t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914400" indent="-342900">
              <a:buFont typeface="+mj-lt"/>
              <a:buAutoNum type="alphaLcPeriod"/>
              <a:defRPr sz="1800"/>
            </a:lvl2pPr>
            <a:lvl3pPr marL="1371600" indent="-342900">
              <a:buFont typeface="+mj-lt"/>
              <a:buAutoNum type="arabicPeriod"/>
              <a:defRPr sz="1800"/>
            </a:lvl3pPr>
            <a:lvl4pPr marL="1600200" indent="-342900">
              <a:buFont typeface="+mj-lt"/>
              <a:buAutoNum type="alphaLcParenR"/>
              <a:defRPr sz="1800"/>
            </a:lvl4pPr>
            <a:lvl5pPr marL="2057400" indent="-400050"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282437" y="2187361"/>
            <a:ext cx="7442203" cy="3633047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0">
              <a:defRPr sz="1800"/>
            </a:lvl2pPr>
            <a:lvl3pPr marL="548640">
              <a:defRPr sz="1800"/>
            </a:lvl3pPr>
            <a:lvl4pPr marL="822960">
              <a:defRPr sz="1800"/>
            </a:lvl4pPr>
            <a:lvl5pPr marL="1097280"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23914"/>
            <a:ext cx="704120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6634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0879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08219" y="741363"/>
            <a:ext cx="5626579" cy="1286219"/>
          </a:xfrm>
        </p:spPr>
        <p:txBody>
          <a:bodyPr anchor="b">
            <a:noAutofit/>
          </a:bodyPr>
          <a:lstStyle>
            <a:lvl1pPr algn="l">
              <a:defRPr sz="2800"/>
            </a:lvl1pPr>
          </a:lstStyle>
          <a:p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CBE840D-FAED-31D9-AF31-112670D0FA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761684"/>
            <a:ext cx="5171440" cy="5662230"/>
          </a:xfrm>
          <a:custGeom>
            <a:avLst/>
            <a:gdLst>
              <a:gd name="connsiteX0" fmla="*/ 0 w 5171440"/>
              <a:gd name="connsiteY0" fmla="*/ 5056400 h 5662230"/>
              <a:gd name="connsiteX1" fmla="*/ 3685975 w 5171440"/>
              <a:gd name="connsiteY1" fmla="*/ 5056400 h 5662230"/>
              <a:gd name="connsiteX2" fmla="*/ 3685975 w 5171440"/>
              <a:gd name="connsiteY2" fmla="*/ 5662230 h 5662230"/>
              <a:gd name="connsiteX3" fmla="*/ 0 w 5171440"/>
              <a:gd name="connsiteY3" fmla="*/ 5662230 h 5662230"/>
              <a:gd name="connsiteX4" fmla="*/ 3789884 w 5171440"/>
              <a:gd name="connsiteY4" fmla="*/ 0 h 5662230"/>
              <a:gd name="connsiteX5" fmla="*/ 5171440 w 5171440"/>
              <a:gd name="connsiteY5" fmla="*/ 0 h 5662230"/>
              <a:gd name="connsiteX6" fmla="*/ 5171440 w 5171440"/>
              <a:gd name="connsiteY6" fmla="*/ 5662230 h 5662230"/>
              <a:gd name="connsiteX7" fmla="*/ 3789884 w 5171440"/>
              <a:gd name="connsiteY7" fmla="*/ 5662230 h 5662230"/>
              <a:gd name="connsiteX8" fmla="*/ 3789884 w 5171440"/>
              <a:gd name="connsiteY8" fmla="*/ 5056400 h 5662230"/>
              <a:gd name="connsiteX9" fmla="*/ 5168980 w 5171440"/>
              <a:gd name="connsiteY9" fmla="*/ 5056400 h 5662230"/>
              <a:gd name="connsiteX10" fmla="*/ 5168980 w 5171440"/>
              <a:gd name="connsiteY10" fmla="*/ 4956108 h 5662230"/>
              <a:gd name="connsiteX11" fmla="*/ 3789884 w 5171440"/>
              <a:gd name="connsiteY11" fmla="*/ 4956108 h 5662230"/>
              <a:gd name="connsiteX12" fmla="*/ 0 w 5171440"/>
              <a:gd name="connsiteY12" fmla="*/ 0 h 5662230"/>
              <a:gd name="connsiteX13" fmla="*/ 3685975 w 5171440"/>
              <a:gd name="connsiteY13" fmla="*/ 0 h 5662230"/>
              <a:gd name="connsiteX14" fmla="*/ 3685975 w 5171440"/>
              <a:gd name="connsiteY14" fmla="*/ 4956108 h 5662230"/>
              <a:gd name="connsiteX15" fmla="*/ 0 w 5171440"/>
              <a:gd name="connsiteY15" fmla="*/ 4956108 h 5662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71440" h="5662230">
                <a:moveTo>
                  <a:pt x="0" y="5056400"/>
                </a:moveTo>
                <a:lnTo>
                  <a:pt x="3685975" y="5056400"/>
                </a:lnTo>
                <a:lnTo>
                  <a:pt x="3685975" y="5662230"/>
                </a:lnTo>
                <a:lnTo>
                  <a:pt x="0" y="5662230"/>
                </a:lnTo>
                <a:close/>
                <a:moveTo>
                  <a:pt x="3789884" y="0"/>
                </a:moveTo>
                <a:lnTo>
                  <a:pt x="5171440" y="0"/>
                </a:lnTo>
                <a:lnTo>
                  <a:pt x="5171440" y="5662230"/>
                </a:lnTo>
                <a:lnTo>
                  <a:pt x="3789884" y="5662230"/>
                </a:lnTo>
                <a:lnTo>
                  <a:pt x="3789884" y="5056400"/>
                </a:lnTo>
                <a:lnTo>
                  <a:pt x="5168980" y="5056400"/>
                </a:lnTo>
                <a:lnTo>
                  <a:pt x="5168980" y="4956108"/>
                </a:lnTo>
                <a:lnTo>
                  <a:pt x="3789884" y="4956108"/>
                </a:lnTo>
                <a:close/>
                <a:moveTo>
                  <a:pt x="0" y="0"/>
                </a:moveTo>
                <a:lnTo>
                  <a:pt x="3685975" y="0"/>
                </a:lnTo>
                <a:lnTo>
                  <a:pt x="3685975" y="4956108"/>
                </a:lnTo>
                <a:lnTo>
                  <a:pt x="0" y="495610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E22983C-26B8-DE15-E309-D0E93B8C699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106160" y="2235200"/>
            <a:ext cx="5628639" cy="4188713"/>
          </a:xfrm>
        </p:spPr>
        <p:txBody>
          <a:bodyPr anchor="t" anchorCtr="0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82289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251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725444"/>
            <a:ext cx="11277600" cy="1044253"/>
          </a:xfrm>
        </p:spPr>
        <p:txBody>
          <a:bodyPr anchor="b" anchorCtr="0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245360"/>
            <a:ext cx="3342640" cy="3992880"/>
          </a:xfrm>
        </p:spPr>
        <p:txBody>
          <a:bodyPr anchor="t"/>
          <a:lstStyle>
            <a:lvl1pPr marL="0" indent="0">
              <a:buNone/>
              <a:defRPr/>
            </a:lvl1pPr>
            <a:lvl2pPr marL="324000" indent="0">
              <a:buNone/>
              <a:defRPr/>
            </a:lvl2pPr>
            <a:lvl3pPr marL="630000" indent="0">
              <a:buNone/>
              <a:defRPr/>
            </a:lvl3pPr>
            <a:lvl4pPr marL="1008000" indent="0">
              <a:buNone/>
              <a:defRPr/>
            </a:lvl4pPr>
            <a:lvl5pPr marL="13680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236720" y="2236109"/>
            <a:ext cx="7498080" cy="40021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82290" y="6423914"/>
            <a:ext cx="1052510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188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690880"/>
            <a:ext cx="1126744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57200" y="2318490"/>
            <a:ext cx="7371083" cy="3633047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0">
              <a:defRPr sz="1800"/>
            </a:lvl2pPr>
            <a:lvl3pPr marL="548640">
              <a:defRPr sz="1800"/>
            </a:lvl3pPr>
            <a:lvl4pPr marL="822960">
              <a:defRPr sz="1800"/>
            </a:lvl4pPr>
            <a:lvl5pPr marL="1097280"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8E6EDC6B-B9AA-A4D9-A782-C38A0F84F63F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7993378" y="2318490"/>
            <a:ext cx="3731262" cy="3633047"/>
          </a:xfrm>
        </p:spPr>
        <p:txBody>
          <a:bodyPr anchor="t">
            <a:normAutofit/>
          </a:bodyPr>
          <a:lstStyle>
            <a:lvl1pPr marL="0" indent="-342900">
              <a:buFont typeface="+mj-lt"/>
              <a:buAutoNum type="arabicPeriod"/>
              <a:defRPr sz="1800"/>
            </a:lvl1pPr>
            <a:lvl2pPr marL="914400" indent="-342900">
              <a:buFont typeface="+mj-lt"/>
              <a:buAutoNum type="alphaLcPeriod"/>
              <a:defRPr sz="1800"/>
            </a:lvl2pPr>
            <a:lvl3pPr marL="1371600" indent="-342900">
              <a:buFont typeface="+mj-lt"/>
              <a:buAutoNum type="arabicPeriod"/>
              <a:defRPr sz="1800"/>
            </a:lvl3pPr>
            <a:lvl4pPr marL="1600200" indent="-342900">
              <a:buFont typeface="+mj-lt"/>
              <a:buAutoNum type="alphaLcParenR"/>
              <a:defRPr sz="1800"/>
            </a:lvl4pPr>
            <a:lvl5pPr marL="2057400" indent="-400050"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23914"/>
            <a:ext cx="704120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6634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0133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705124"/>
            <a:ext cx="11272649" cy="1062716"/>
          </a:xfrm>
        </p:spPr>
        <p:txBody>
          <a:bodyPr anchor="b" anchorCtr="0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57201" y="2234979"/>
            <a:ext cx="11272648" cy="396960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171548" cy="365125"/>
          </a:xfrm>
        </p:spPr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2897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51" y="666984"/>
            <a:ext cx="3672970" cy="2125911"/>
          </a:xfrm>
        </p:spPr>
        <p:txBody>
          <a:bodyPr>
            <a:noAutofit/>
          </a:bodyPr>
          <a:lstStyle>
            <a:lvl1pPr algn="l">
              <a:defRPr/>
            </a:lvl1pPr>
          </a:lstStyle>
          <a:p>
            <a:endParaRPr lang="en-US" noProof="0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5A0AD703-0A43-5323-CCB2-832D424EF2D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462151" y="2862479"/>
            <a:ext cx="3672970" cy="3491849"/>
          </a:xfrm>
        </p:spPr>
        <p:txBody>
          <a:bodyPr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noProof="0" dirty="0"/>
              <a:t>Click to add text 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627B629-9CBE-3ECF-2D88-F07AACD037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31970" y="666985"/>
            <a:ext cx="7497880" cy="5687344"/>
          </a:xfrm>
          <a:custGeom>
            <a:avLst/>
            <a:gdLst>
              <a:gd name="connsiteX0" fmla="*/ 3803282 w 7497880"/>
              <a:gd name="connsiteY0" fmla="*/ 0 h 5687344"/>
              <a:gd name="connsiteX1" fmla="*/ 7497880 w 7497880"/>
              <a:gd name="connsiteY1" fmla="*/ 0 h 5687344"/>
              <a:gd name="connsiteX2" fmla="*/ 7497880 w 7497880"/>
              <a:gd name="connsiteY2" fmla="*/ 4581885 h 5687344"/>
              <a:gd name="connsiteX3" fmla="*/ 3803282 w 7497880"/>
              <a:gd name="connsiteY3" fmla="*/ 4581885 h 5687344"/>
              <a:gd name="connsiteX4" fmla="*/ 0 w 7497880"/>
              <a:gd name="connsiteY4" fmla="*/ 0 h 5687344"/>
              <a:gd name="connsiteX5" fmla="*/ 3699373 w 7497880"/>
              <a:gd name="connsiteY5" fmla="*/ 0 h 5687344"/>
              <a:gd name="connsiteX6" fmla="*/ 3699373 w 7497880"/>
              <a:gd name="connsiteY6" fmla="*/ 4581885 h 5687344"/>
              <a:gd name="connsiteX7" fmla="*/ 2 w 7497880"/>
              <a:gd name="connsiteY7" fmla="*/ 4581885 h 5687344"/>
              <a:gd name="connsiteX8" fmla="*/ 2 w 7497880"/>
              <a:gd name="connsiteY8" fmla="*/ 4679200 h 5687344"/>
              <a:gd name="connsiteX9" fmla="*/ 3699373 w 7497880"/>
              <a:gd name="connsiteY9" fmla="*/ 4679200 h 5687344"/>
              <a:gd name="connsiteX10" fmla="*/ 3699373 w 7497880"/>
              <a:gd name="connsiteY10" fmla="*/ 5679350 h 5687344"/>
              <a:gd name="connsiteX11" fmla="*/ 3803282 w 7497880"/>
              <a:gd name="connsiteY11" fmla="*/ 5679350 h 5687344"/>
              <a:gd name="connsiteX12" fmla="*/ 3803282 w 7497880"/>
              <a:gd name="connsiteY12" fmla="*/ 4679200 h 5687344"/>
              <a:gd name="connsiteX13" fmla="*/ 7497880 w 7497880"/>
              <a:gd name="connsiteY13" fmla="*/ 4679200 h 5687344"/>
              <a:gd name="connsiteX14" fmla="*/ 7497880 w 7497880"/>
              <a:gd name="connsiteY14" fmla="*/ 5687344 h 5687344"/>
              <a:gd name="connsiteX15" fmla="*/ 0 w 7497880"/>
              <a:gd name="connsiteY15" fmla="*/ 5687344 h 5687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497880" h="5687344">
                <a:moveTo>
                  <a:pt x="3803282" y="0"/>
                </a:moveTo>
                <a:lnTo>
                  <a:pt x="7497880" y="0"/>
                </a:lnTo>
                <a:lnTo>
                  <a:pt x="7497880" y="4581885"/>
                </a:lnTo>
                <a:lnTo>
                  <a:pt x="3803282" y="4581885"/>
                </a:lnTo>
                <a:close/>
                <a:moveTo>
                  <a:pt x="0" y="0"/>
                </a:moveTo>
                <a:lnTo>
                  <a:pt x="3699373" y="0"/>
                </a:lnTo>
                <a:lnTo>
                  <a:pt x="3699373" y="4581885"/>
                </a:lnTo>
                <a:lnTo>
                  <a:pt x="2" y="4581885"/>
                </a:lnTo>
                <a:lnTo>
                  <a:pt x="2" y="4679200"/>
                </a:lnTo>
                <a:lnTo>
                  <a:pt x="3699373" y="4679200"/>
                </a:lnTo>
                <a:lnTo>
                  <a:pt x="3699373" y="5679350"/>
                </a:lnTo>
                <a:lnTo>
                  <a:pt x="3803282" y="5679350"/>
                </a:lnTo>
                <a:lnTo>
                  <a:pt x="3803282" y="4679200"/>
                </a:lnTo>
                <a:lnTo>
                  <a:pt x="7497880" y="4679200"/>
                </a:lnTo>
                <a:lnTo>
                  <a:pt x="7497880" y="5687344"/>
                </a:lnTo>
                <a:lnTo>
                  <a:pt x="0" y="568734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Click to add picture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0DD7D93-4C4D-E385-9F8C-40536F0BDEA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noProof="0"/>
              <a:t>20XX</a:t>
            </a:r>
            <a:endParaRPr lang="en-US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C99FA72-244D-9DC3-C9B7-E7DAD50A01F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25A4F6F-66FD-CDA5-7F8F-F5FD6382CFC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677340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6847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B1561DF-26A0-6739-95BB-64CDC4C2C6C7}"/>
              </a:ext>
            </a:extLst>
          </p:cNvPr>
          <p:cNvGrpSpPr/>
          <p:nvPr userDrawn="1"/>
        </p:nvGrpSpPr>
        <p:grpSpPr>
          <a:xfrm>
            <a:off x="428696" y="482137"/>
            <a:ext cx="11301155" cy="81191"/>
            <a:chOff x="428696" y="482137"/>
            <a:chExt cx="11301155" cy="8119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0053579F-32D7-9FD1-DC84-FA7E491BF51E}"/>
                </a:ext>
              </a:extLst>
            </p:cNvPr>
            <p:cNvSpPr/>
            <p:nvPr/>
          </p:nvSpPr>
          <p:spPr>
            <a:xfrm flipV="1">
              <a:off x="428696" y="482137"/>
              <a:ext cx="3703321" cy="81191"/>
            </a:xfrm>
            <a:prstGeom prst="rect">
              <a:avLst/>
            </a:prstGeom>
            <a:solidFill>
              <a:schemeClr val="accent3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DA544AA-CD43-1627-B3BA-3D86AE3F66BA}"/>
                </a:ext>
              </a:extLst>
            </p:cNvPr>
            <p:cNvSpPr/>
            <p:nvPr/>
          </p:nvSpPr>
          <p:spPr>
            <a:xfrm flipV="1">
              <a:off x="4235926" y="482137"/>
              <a:ext cx="3703321" cy="81191"/>
            </a:xfrm>
            <a:prstGeom prst="rect">
              <a:avLst/>
            </a:prstGeom>
            <a:solidFill>
              <a:schemeClr val="accent1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8B9861A-053E-6F37-B96F-66C27B486406}"/>
                </a:ext>
              </a:extLst>
            </p:cNvPr>
            <p:cNvSpPr/>
            <p:nvPr/>
          </p:nvSpPr>
          <p:spPr>
            <a:xfrm flipV="1">
              <a:off x="8026530" y="482137"/>
              <a:ext cx="3703321" cy="81191"/>
            </a:xfrm>
            <a:prstGeom prst="rect">
              <a:avLst/>
            </a:prstGeom>
            <a:solidFill>
              <a:schemeClr val="accent4"/>
            </a:solidFill>
            <a:ln w="53975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41671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  <p:sldLayoutId id="2147483812" r:id="rId13"/>
    <p:sldLayoutId id="2147483813" r:id="rId14"/>
    <p:sldLayoutId id="2147483814" r:id="rId15"/>
    <p:sldLayoutId id="2147483815" r:id="rId16"/>
    <p:sldLayoutId id="2147483816" r:id="rId17"/>
    <p:sldLayoutId id="2147483817" r:id="rId18"/>
    <p:sldLayoutId id="2147483818" r:id="rId19"/>
    <p:sldLayoutId id="2147483819" r:id="rId20"/>
    <p:sldLayoutId id="2147483820" r:id="rId21"/>
    <p:sldLayoutId id="2147483821" r:id="rId22"/>
    <p:sldLayoutId id="2147483822" r:id="rId23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lww.com/co-pulmonarymedicine" TargetMode="External"/><Relationship Id="rId13" Type="http://schemas.openxmlformats.org/officeDocument/2006/relationships/hyperlink" Target="https://www.bmj.com/content/348/bmj.g3725" TargetMode="External"/><Relationship Id="rId3" Type="http://schemas.openxmlformats.org/officeDocument/2006/relationships/hyperlink" Target="https://www.sciencedirect.com/journal/patient-education-and-counseling" TargetMode="External"/><Relationship Id="rId7" Type="http://schemas.openxmlformats.org/officeDocument/2006/relationships/hyperlink" Target="https://jamanetwork.com/journals/jama/fullarticle/195288" TargetMode="External"/><Relationship Id="rId12" Type="http://schemas.openxmlformats.org/officeDocument/2006/relationships/hyperlink" Target="https://ginasthma.org/" TargetMode="External"/><Relationship Id="rId2" Type="http://schemas.openxmlformats.org/officeDocument/2006/relationships/hyperlink" Target="https://www.asthmaandlung.org.uk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thorax.bmj.com/" TargetMode="External"/><Relationship Id="rId11" Type="http://schemas.openxmlformats.org/officeDocument/2006/relationships/hyperlink" Target="https://onlinelibrary.wiley.com/journal/13989995" TargetMode="External"/><Relationship Id="rId5" Type="http://schemas.openxmlformats.org/officeDocument/2006/relationships/hyperlink" Target="https://www.sciencedirect.com/science/article/pii/S2213219820313271" TargetMode="External"/><Relationship Id="rId10" Type="http://schemas.openxmlformats.org/officeDocument/2006/relationships/hyperlink" Target="https://journals.sagepub.com/home/cob" TargetMode="External"/><Relationship Id="rId4" Type="http://schemas.openxmlformats.org/officeDocument/2006/relationships/hyperlink" Target="https://www.jacionline.org/article/S0091-6749(16)30144-7/fulltext" TargetMode="External"/><Relationship Id="rId9" Type="http://schemas.openxmlformats.org/officeDocument/2006/relationships/hyperlink" Target="https://www.brit-thoracic.org.uk/" TargetMode="External"/><Relationship Id="rId14" Type="http://schemas.openxmlformats.org/officeDocument/2006/relationships/hyperlink" Target="https://www.nhs.uk/conditions/asthma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fingertips.phe.org.uk/" TargetMode="External"/><Relationship Id="rId13" Type="http://schemas.openxmlformats.org/officeDocument/2006/relationships/hyperlink" Target="https://bmchealthservres.biomedcentral.com/" TargetMode="External"/><Relationship Id="rId3" Type="http://schemas.openxmlformats.org/officeDocument/2006/relationships/hyperlink" Target="https://www.nice.org.uk/guidance/cg138" TargetMode="External"/><Relationship Id="rId7" Type="http://schemas.openxmlformats.org/officeDocument/2006/relationships/hyperlink" Target="https://www.nmc.org.uk/standards/code" TargetMode="External"/><Relationship Id="rId12" Type="http://schemas.openxmlformats.org/officeDocument/2006/relationships/hyperlink" Target="https://erj.ersjournals.com/" TargetMode="External"/><Relationship Id="rId2" Type="http://schemas.openxmlformats.org/officeDocument/2006/relationships/hyperlink" Target="https://www.nice.org.uk/guidance/ng80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asthmarp.biomedcentral.com/articles/10.1186/s40733-016-0029-3" TargetMode="External"/><Relationship Id="rId11" Type="http://schemas.openxmlformats.org/officeDocument/2006/relationships/hyperlink" Target="https://www.resmedjournal.com/article/S0954-6111(12)00329-4/fulltext" TargetMode="External"/><Relationship Id="rId5" Type="http://schemas.openxmlformats.org/officeDocument/2006/relationships/hyperlink" Target="https://www.england.nhs.uk/personalisedcare/comprehensive-model-of-personalised-care" TargetMode="External"/><Relationship Id="rId10" Type="http://schemas.openxmlformats.org/officeDocument/2006/relationships/hyperlink" Target="https://bmcmedicine.biomedcentral.com/articles/10.1186/s12916-017-0823-7" TargetMode="External"/><Relationship Id="rId4" Type="http://schemas.openxmlformats.org/officeDocument/2006/relationships/hyperlink" Target="https://www.england.nhs.uk/respiratory" TargetMode="External"/><Relationship Id="rId9" Type="http://schemas.openxmlformats.org/officeDocument/2006/relationships/hyperlink" Target="https://www.jacionline.org/article/S0091-6749(17)32484-0/fulltext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lbank.org/quarterly" TargetMode="External"/><Relationship Id="rId3" Type="http://schemas.openxmlformats.org/officeDocument/2006/relationships/hyperlink" Target="https://www.shutterstock.com/image-vector/asthma-banner-symptoms-icons-vector-set-1027967827" TargetMode="External"/><Relationship Id="rId7" Type="http://schemas.openxmlformats.org/officeDocument/2006/relationships/hyperlink" Target="https://thorax.bmj.com/" TargetMode="External"/><Relationship Id="rId2" Type="http://schemas.openxmlformats.org/officeDocument/2006/relationships/hyperlink" Target="https://www.sign.ac.uk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erj.ersjournals.com/" TargetMode="External"/><Relationship Id="rId5" Type="http://schemas.openxmlformats.org/officeDocument/2006/relationships/hyperlink" Target="https://pmc.ncbi.nlm.nih.gov/articles/PMC8326771/" TargetMode="External"/><Relationship Id="rId4" Type="http://schemas.openxmlformats.org/officeDocument/2006/relationships/hyperlink" Target="https://www.shutterstock.com/image-vector/informative-infographic-comparing-normal-asthma-lungs-2348477451" TargetMode="External"/><Relationship Id="rId9" Type="http://schemas.openxmlformats.org/officeDocument/2006/relationships/hyperlink" Target="https://www.who.int/news-room/fact-sheets/detail/asthm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D9C196-56A3-4D2B-B250-2501F51B4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A6EBF77-A535-4798-83D5-C5D9C36BF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2"/>
            <a:ext cx="7592567" cy="5856457"/>
          </a:xfrm>
          <a:prstGeom prst="rect">
            <a:avLst/>
          </a:prstGeom>
          <a:noFill/>
          <a:ln w="9525">
            <a:solidFill>
              <a:srgbClr val="5E68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ress Releases 2020 | University of Wales Trinity Saint David">
            <a:extLst>
              <a:ext uri="{FF2B5EF4-FFF2-40B4-BE49-F238E27FC236}">
                <a16:creationId xmlns:a16="http://schemas.microsoft.com/office/drawing/2014/main" id="{9E8EB9A6-E0B9-20C2-E386-9BB24E444C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2" b="-800"/>
          <a:stretch>
            <a:fillRect/>
          </a:stretch>
        </p:blipFill>
        <p:spPr>
          <a:xfrm>
            <a:off x="781808" y="2227241"/>
            <a:ext cx="6935559" cy="2313102"/>
          </a:xfrm>
          <a:prstGeom prst="rect">
            <a:avLst/>
          </a:prstGeom>
          <a:ln>
            <a:noFill/>
          </a:ln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2DB23-D2D0-4E56-A97D-E9B80FD3E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3" y="457202"/>
            <a:ext cx="3615593" cy="5859734"/>
          </a:xfrm>
          <a:prstGeom prst="rect">
            <a:avLst/>
          </a:prstGeom>
          <a:solidFill>
            <a:srgbClr val="5E685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F38A7E-63F1-805C-473D-109263E222BE}"/>
              </a:ext>
            </a:extLst>
          </p:cNvPr>
          <p:cNvSpPr txBox="1"/>
          <p:nvPr/>
        </p:nvSpPr>
        <p:spPr>
          <a:xfrm>
            <a:off x="8267095" y="1014488"/>
            <a:ext cx="333828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Module:</a:t>
            </a:r>
            <a:r>
              <a:rPr lang="en-US">
                <a:solidFill>
                  <a:schemeClr val="bg1"/>
                </a:solidFill>
              </a:rPr>
              <a:t> Community Care and Management of Longer-term Conditions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chemeClr val="bg1"/>
                </a:solidFill>
              </a:rPr>
              <a:t>Module Code:</a:t>
            </a:r>
            <a:r>
              <a:rPr lang="en-US">
                <a:solidFill>
                  <a:schemeClr val="bg1"/>
                </a:solidFill>
              </a:rPr>
              <a:t> LCHS7003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chemeClr val="bg1"/>
                </a:solidFill>
              </a:rPr>
              <a:t>Assignment Title: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Component</a:t>
            </a:r>
            <a:r>
              <a:rPr lang="en-US" dirty="0">
                <a:solidFill>
                  <a:schemeClr val="bg1"/>
                </a:solidFill>
              </a:rPr>
              <a:t> 2 Individual Presentation – Asthma Diagnosis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chemeClr val="bg1"/>
                </a:solidFill>
              </a:rPr>
              <a:t>Lecturer: </a:t>
            </a:r>
            <a:r>
              <a:rPr lang="en-US">
                <a:solidFill>
                  <a:schemeClr val="bg1"/>
                </a:solidFill>
              </a:rPr>
              <a:t>Dr Aishat Bakre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chemeClr val="bg1"/>
                </a:solidFill>
              </a:rPr>
              <a:t>Name: </a:t>
            </a:r>
            <a:r>
              <a:rPr lang="en-US">
                <a:solidFill>
                  <a:schemeClr val="bg1"/>
                </a:solidFill>
              </a:rPr>
              <a:t>Assma Zahoor (2242809)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36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59D72F-1309-4E4E-DFE5-8C31AEEAB2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589"/>
          <a:stretch>
            <a:fillRect/>
          </a:stretch>
        </p:blipFill>
        <p:spPr>
          <a:xfrm>
            <a:off x="6858000" y="1185333"/>
            <a:ext cx="4995333" cy="52168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29C881-0F22-B7A9-DC50-AF5B8DA0C76A}"/>
              </a:ext>
            </a:extLst>
          </p:cNvPr>
          <p:cNvSpPr txBox="1"/>
          <p:nvPr/>
        </p:nvSpPr>
        <p:spPr>
          <a:xfrm>
            <a:off x="2083405" y="551845"/>
            <a:ext cx="9131904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Assessment, Treatment, Management and </a:t>
            </a:r>
            <a:r>
              <a:rPr lang="en-US" sz="2800" b="1">
                <a:latin typeface="Calibri"/>
                <a:ea typeface="Calibri"/>
                <a:cs typeface="Calibri"/>
              </a:rPr>
              <a:t>Prevention in the United Kingdom</a:t>
            </a:r>
            <a:endParaRPr lang="en-US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5D0395-5064-12BF-BD4A-2EE6C9DEDDC3}"/>
              </a:ext>
            </a:extLst>
          </p:cNvPr>
          <p:cNvSpPr txBox="1"/>
          <p:nvPr/>
        </p:nvSpPr>
        <p:spPr>
          <a:xfrm>
            <a:off x="9038166" y="6418035"/>
            <a:ext cx="31689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Source: Shutterstock, 2018)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1B65EA-0ECE-EAA1-9E62-66F81688EC22}"/>
              </a:ext>
            </a:extLst>
          </p:cNvPr>
          <p:cNvSpPr txBox="1"/>
          <p:nvPr/>
        </p:nvSpPr>
        <p:spPr>
          <a:xfrm>
            <a:off x="737809" y="1714499"/>
            <a:ext cx="4788203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Audience: </a:t>
            </a:r>
            <a:r>
              <a:rPr lang="en-US" sz="2000" dirty="0">
                <a:ea typeface="+mn-lt"/>
                <a:cs typeface="+mn-lt"/>
              </a:rPr>
              <a:t>Practice Nurses operating in primary care environments.</a:t>
            </a:r>
          </a:p>
          <a:p>
            <a:endParaRPr lang="en-US" sz="2000" dirty="0"/>
          </a:p>
          <a:p>
            <a:r>
              <a:rPr lang="en-US" sz="2000" b="1"/>
              <a:t>Purpose: </a:t>
            </a:r>
            <a:r>
              <a:rPr lang="en-US" sz="2000">
                <a:ea typeface="+mn-lt"/>
                <a:cs typeface="+mn-lt"/>
              </a:rPr>
              <a:t>To enhance knowledge of asthma and investigate evidence-based methods for diagnosis, treatment, management, and prevention.</a:t>
            </a:r>
            <a:endParaRPr lang="en-US" sz="2000" dirty="0">
              <a:ea typeface="+mn-lt"/>
              <a:cs typeface="+mn-lt"/>
            </a:endParaRPr>
          </a:p>
          <a:p>
            <a:endParaRPr lang="en-US" sz="2000" dirty="0"/>
          </a:p>
          <a:p>
            <a:r>
              <a:rPr lang="en-US" sz="2000" b="1" dirty="0"/>
              <a:t>Audience Statement: </a:t>
            </a:r>
            <a:r>
              <a:rPr lang="en-US" sz="2000" dirty="0">
                <a:ea typeface="+mn-lt"/>
                <a:cs typeface="+mn-lt"/>
              </a:rPr>
              <a:t>Practice nurses are essential in </a:t>
            </a:r>
            <a:r>
              <a:rPr lang="en-GB" sz="2000" dirty="0">
                <a:ea typeface="+mn-lt"/>
                <a:cs typeface="+mn-lt"/>
              </a:rPr>
              <a:t>recognising </a:t>
            </a:r>
            <a:r>
              <a:rPr lang="en-US" sz="2000" dirty="0">
                <a:ea typeface="+mn-lt"/>
                <a:cs typeface="+mn-lt"/>
              </a:rPr>
              <a:t>symptoms, facilitating self-management, and assessing treatment outcomes in individuals with asthma (NICE, 2024).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039759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Placeholder 3" descr="A diagram of a lungs&#10;&#10;AI-generated content may be incorrect.">
            <a:extLst>
              <a:ext uri="{FF2B5EF4-FFF2-40B4-BE49-F238E27FC236}">
                <a16:creationId xmlns:a16="http://schemas.microsoft.com/office/drawing/2014/main" id="{570899DD-8539-BB56-1794-B63CB0F846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033" b="2033"/>
          <a:stretch/>
        </p:blipFill>
        <p:spPr>
          <a:xfrm>
            <a:off x="7724383" y="1968970"/>
            <a:ext cx="4338837" cy="3976437"/>
          </a:xfrm>
          <a:prstGeom prst="rect">
            <a:avLst/>
          </a:prstGeom>
          <a:solidFill>
            <a:srgbClr val="E6C46D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6F52AD-0D90-8B9E-FA4F-3075CE5717B8}"/>
              </a:ext>
            </a:extLst>
          </p:cNvPr>
          <p:cNvSpPr txBox="1"/>
          <p:nvPr/>
        </p:nvSpPr>
        <p:spPr>
          <a:xfrm>
            <a:off x="9409044" y="5941390"/>
            <a:ext cx="43290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(Source: Shutterstock, 2023)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16FAE3-51A7-2395-6D0B-E692CDFB5146}"/>
              </a:ext>
            </a:extLst>
          </p:cNvPr>
          <p:cNvSpPr txBox="1"/>
          <p:nvPr/>
        </p:nvSpPr>
        <p:spPr>
          <a:xfrm>
            <a:off x="4240694" y="552173"/>
            <a:ext cx="594139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Overview of Asth</a:t>
            </a:r>
            <a:r>
              <a:rPr lang="en-US" sz="2800" b="1">
                <a:latin typeface="Calibri"/>
                <a:ea typeface="Calibri"/>
                <a:cs typeface="Calibri"/>
              </a:rPr>
              <a:t>ma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9687DD-DA5A-28E3-4004-DD0B749D3B9A}"/>
              </a:ext>
            </a:extLst>
          </p:cNvPr>
          <p:cNvSpPr txBox="1"/>
          <p:nvPr/>
        </p:nvSpPr>
        <p:spPr>
          <a:xfrm>
            <a:off x="1954695" y="960782"/>
            <a:ext cx="873539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Definition:</a:t>
            </a:r>
            <a:r>
              <a:rPr lang="en-US" dirty="0">
                <a:latin typeface="Calibri"/>
                <a:ea typeface="Calibri"/>
                <a:cs typeface="Calibri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Asthma is a chronic inflammatory disorder </a:t>
            </a:r>
            <a:r>
              <a:rPr lang="en-GB" dirty="0">
                <a:latin typeface="Calibri"/>
                <a:ea typeface="Calibri"/>
                <a:cs typeface="Calibri"/>
              </a:rPr>
              <a:t>impacting</a:t>
            </a:r>
            <a:r>
              <a:rPr lang="en-US" dirty="0">
                <a:latin typeface="Calibri"/>
                <a:ea typeface="Calibri"/>
                <a:cs typeface="Calibri"/>
              </a:rPr>
              <a:t> lung airways (NICE, 2024).</a:t>
            </a:r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Inflammation induces tightness of the airways, resulting in respiratory difficulty (NHS, 2024).</a:t>
            </a:r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E089C-2352-9D7E-E3A3-6FB58B41A2E4}"/>
              </a:ext>
            </a:extLst>
          </p:cNvPr>
          <p:cNvSpPr txBox="1"/>
          <p:nvPr/>
        </p:nvSpPr>
        <p:spPr>
          <a:xfrm>
            <a:off x="254000" y="2087217"/>
            <a:ext cx="3390349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Calibri"/>
                <a:ea typeface="Calibri"/>
                <a:cs typeface="Calibri"/>
              </a:rPr>
              <a:t>Common </a:t>
            </a:r>
            <a:r>
              <a:rPr lang="en-US" sz="2400" b="1">
                <a:latin typeface="Calibri"/>
                <a:ea typeface="Calibri"/>
                <a:cs typeface="Calibri"/>
              </a:rPr>
              <a:t>Symptoms: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Wheezing - a sound of whistling during respiration caused by airway constriction (NHS, 2024).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Breathlessness - </a:t>
            </a:r>
            <a:r>
              <a:rPr lang="en-GB" dirty="0">
                <a:latin typeface="Calibri"/>
                <a:ea typeface="Calibri"/>
                <a:cs typeface="Calibri"/>
              </a:rPr>
              <a:t>frequently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</a:rPr>
              <a:t>exacerbated</a:t>
            </a:r>
            <a:r>
              <a:rPr lang="en-US" dirty="0">
                <a:latin typeface="Calibri"/>
                <a:ea typeface="Calibri"/>
                <a:cs typeface="Calibri"/>
              </a:rPr>
              <a:t> by physical exertion or exposure to stimuli (GINA, 2024).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Chronic cough is sometimes worse during nocturnal hours or early morning (NICE, 2024).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Chest stiffness - resulting from airway inflammation and muscular constriction (NHS, 2024).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E85580-CFE1-C9F0-1F7C-C5661BD8E7AD}"/>
              </a:ext>
            </a:extLst>
          </p:cNvPr>
          <p:cNvSpPr txBox="1"/>
          <p:nvPr/>
        </p:nvSpPr>
        <p:spPr>
          <a:xfrm>
            <a:off x="4050196" y="2086403"/>
            <a:ext cx="3478695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 err="1">
                <a:latin typeface="Calibri"/>
                <a:ea typeface="Calibri"/>
                <a:cs typeface="Calibri"/>
              </a:rPr>
              <a:t>Aetiology</a:t>
            </a:r>
            <a:r>
              <a:rPr lang="en-US" sz="2400" b="1" dirty="0">
                <a:latin typeface="Calibri"/>
                <a:ea typeface="Calibri"/>
                <a:cs typeface="Calibri"/>
              </a:rPr>
              <a:t> (Causes):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A familial vulnerability elevates the probability of asthma development (Asthma + Lung UK, 2024).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Allergens including pollen, cat dander, and dust mites can induce symptoms (GINA, 2024).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Cigarette and pollution of the air constitute significant environmental risk factors (WHO, 2024).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01125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507B6AF-27B0-30CF-9BA6-F21324F410D1}"/>
              </a:ext>
            </a:extLst>
          </p:cNvPr>
          <p:cNvSpPr txBox="1"/>
          <p:nvPr/>
        </p:nvSpPr>
        <p:spPr>
          <a:xfrm>
            <a:off x="778926" y="1419225"/>
            <a:ext cx="6798608" cy="20858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PREVELANCE OF ASTHMA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6BDB87C-5980-6424-3459-AA3ED420F464}"/>
              </a:ext>
            </a:extLst>
          </p:cNvPr>
          <p:cNvSpPr txBox="1"/>
          <p:nvPr/>
        </p:nvSpPr>
        <p:spPr>
          <a:xfrm>
            <a:off x="4174434" y="695738"/>
            <a:ext cx="850347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Prevalence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of Asthma</a:t>
            </a:r>
          </a:p>
        </p:txBody>
      </p:sp>
      <p:pic>
        <p:nvPicPr>
          <p:cNvPr id="40" name="Picture 39" descr="A diagram of a patient&amp;#39;s asthma&#10;&#10;AI-generated content may be incorrect.">
            <a:extLst>
              <a:ext uri="{FF2B5EF4-FFF2-40B4-BE49-F238E27FC236}">
                <a16:creationId xmlns:a16="http://schemas.microsoft.com/office/drawing/2014/main" id="{DF9672B5-EFA7-1597-3791-A11EFA25A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567" y="1219408"/>
            <a:ext cx="5826954" cy="3535708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86DC2B56-47D5-F16F-0DFF-F5FC9711E2B4}"/>
              </a:ext>
            </a:extLst>
          </p:cNvPr>
          <p:cNvSpPr txBox="1"/>
          <p:nvPr/>
        </p:nvSpPr>
        <p:spPr>
          <a:xfrm>
            <a:off x="2366985" y="4384720"/>
            <a:ext cx="36112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(Source: Bloom </a:t>
            </a:r>
            <a:r>
              <a:rPr lang="en-US" i="1"/>
              <a:t>et al.</a:t>
            </a:r>
            <a:r>
              <a:rPr lang="en-US"/>
              <a:t>, 2021)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334FABB-326B-EFBB-FB62-0E0EFFAA0AC2}"/>
              </a:ext>
            </a:extLst>
          </p:cNvPr>
          <p:cNvSpPr/>
          <p:nvPr/>
        </p:nvSpPr>
        <p:spPr>
          <a:xfrm>
            <a:off x="6655536" y="1423688"/>
            <a:ext cx="5477104" cy="172370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/>
              <a:t>United Kingdom: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Approximately 5.4 million individuals in the UK receive therapy for asthma (Asthma + Lung UK, 2024).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Approximately 1.1 million children presently suffer from asthma (NHS England, 2024).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Asthma accounts for almost three fatalities daily in the UK (Asthma + Lung UK, 2024).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E884CB9-6E13-7FF3-B4B0-14AB6C14DA8F}"/>
              </a:ext>
            </a:extLst>
          </p:cNvPr>
          <p:cNvSpPr/>
          <p:nvPr/>
        </p:nvSpPr>
        <p:spPr>
          <a:xfrm>
            <a:off x="6659217" y="3619499"/>
            <a:ext cx="5473883" cy="171173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 dirty="0">
                <a:latin typeface="Calibri"/>
                <a:ea typeface="Calibri"/>
                <a:cs typeface="Calibri"/>
              </a:rPr>
              <a:t>World Wide: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An estimated 262 million individuals worldwide are affected by asthma (WHO, 2024).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ea typeface="+mn-lt"/>
                <a:cs typeface="+mn-lt"/>
              </a:rPr>
              <a:t>Approximately 455,000 fatalities occur each year as a result of asthma-related complications (WHO, 2024).</a:t>
            </a:r>
            <a:endParaRPr lang="en-US" sz="1400" dirty="0">
              <a:latin typeface="Gill Sans MT"/>
              <a:ea typeface="Calibri"/>
              <a:cs typeface="Calibri"/>
            </a:endParaRPr>
          </a:p>
          <a:p>
            <a:endParaRPr lang="en-US" sz="16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45FA288-DEF1-C83F-B23F-9F693258931C}"/>
              </a:ext>
            </a:extLst>
          </p:cNvPr>
          <p:cNvSpPr/>
          <p:nvPr/>
        </p:nvSpPr>
        <p:spPr>
          <a:xfrm>
            <a:off x="839304" y="5565913"/>
            <a:ext cx="7929217" cy="112643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latin typeface="Calibri"/>
                <a:ea typeface="Calibri"/>
                <a:cs typeface="Calibri"/>
              </a:rPr>
              <a:t>Key Message:</a:t>
            </a:r>
          </a:p>
          <a:p>
            <a:pPr algn="ctr"/>
            <a:r>
              <a:rPr lang="en-US" sz="1600" dirty="0">
                <a:ea typeface="+mn-lt"/>
                <a:cs typeface="+mn-lt"/>
              </a:rPr>
              <a:t>Nevertheless better therapies, asthma continues to pose a considerable public health burden globally (WHO, 2024).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Placeholder 5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4FF112E5-78F2-7E83-8729-F4B72A080B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10" t="709" r="210" b="-709"/>
          <a:stretch>
            <a:fillRect/>
          </a:stretch>
        </p:blipFill>
        <p:spPr>
          <a:xfrm>
            <a:off x="266701" y="1301775"/>
            <a:ext cx="4932568" cy="4393976"/>
          </a:xfrm>
          <a:prstGeom prst="rect">
            <a:avLst/>
          </a:prstGeom>
          <a:solidFill>
            <a:srgbClr val="E6C46D"/>
          </a:solidFill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24952F5-1E7D-FF54-5FBF-207EC44B6189}"/>
              </a:ext>
            </a:extLst>
          </p:cNvPr>
          <p:cNvSpPr txBox="1"/>
          <p:nvPr/>
        </p:nvSpPr>
        <p:spPr>
          <a:xfrm>
            <a:off x="651565" y="5698435"/>
            <a:ext cx="416339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(Source: Song </a:t>
            </a:r>
            <a:r>
              <a:rPr lang="en-US" sz="1600" i="1">
                <a:latin typeface="Calibri"/>
                <a:ea typeface="Calibri"/>
                <a:cs typeface="Calibri"/>
              </a:rPr>
              <a:t>et al</a:t>
            </a:r>
            <a:r>
              <a:rPr lang="en-US" sz="1600">
                <a:latin typeface="Calibri"/>
                <a:ea typeface="Calibri"/>
                <a:cs typeface="Calibri"/>
              </a:rPr>
              <a:t>., 2021)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6212667-02BD-D650-C394-C00A63D3E8CB}"/>
              </a:ext>
            </a:extLst>
          </p:cNvPr>
          <p:cNvSpPr txBox="1"/>
          <p:nvPr/>
        </p:nvSpPr>
        <p:spPr>
          <a:xfrm>
            <a:off x="2948609" y="773043"/>
            <a:ext cx="726660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Economic and Social Burden of Asthma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B652D73-EB96-5CB0-1510-A1365A996697}"/>
              </a:ext>
            </a:extLst>
          </p:cNvPr>
          <p:cNvSpPr/>
          <p:nvPr/>
        </p:nvSpPr>
        <p:spPr>
          <a:xfrm>
            <a:off x="5433391" y="1590260"/>
            <a:ext cx="6471478" cy="16123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600" b="1">
                <a:latin typeface="Gill Sans MT"/>
                <a:ea typeface="Calibri"/>
                <a:cs typeface="Calibri"/>
              </a:rPr>
              <a:t>Economic Burden: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latin typeface="Gill Sans MT"/>
                <a:ea typeface="Calibri"/>
                <a:cs typeface="Calibri"/>
              </a:rPr>
              <a:t>Asthma incurs significant healthcare expenses due to general practitioner consultations, pharmaceuticals, and </a:t>
            </a:r>
            <a:r>
              <a:rPr lang="en-US" sz="1400" dirty="0" err="1">
                <a:latin typeface="Gill Sans MT"/>
                <a:ea typeface="Calibri"/>
                <a:cs typeface="Calibri"/>
              </a:rPr>
              <a:t>hospitalisations</a:t>
            </a:r>
            <a:r>
              <a:rPr lang="en-US" sz="1400" dirty="0">
                <a:latin typeface="Gill Sans MT"/>
                <a:ea typeface="Calibri"/>
                <a:cs typeface="Calibri"/>
              </a:rPr>
              <a:t> (NICE, 2024).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Gill Sans MT"/>
                <a:ea typeface="Calibri"/>
                <a:cs typeface="Calibri"/>
              </a:rPr>
              <a:t>Emergency asthma admissions exert supplementary strain on NHS resources (NHS England, 2024) </a:t>
            </a:r>
            <a:endParaRPr lang="en-US" sz="1400" dirty="0">
              <a:latin typeface="Gill Sans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Gill Sans MT"/>
                <a:ea typeface="Calibri"/>
                <a:cs typeface="Calibri"/>
              </a:rPr>
              <a:t>Inadequately managed asthma correlates with heightened healthcare costs (Pinnock et al., 2017).</a:t>
            </a:r>
            <a:endParaRPr lang="en-US" sz="1400" dirty="0">
              <a:latin typeface="Gill Sans MT"/>
              <a:ea typeface="Calibri"/>
              <a:cs typeface="Calibri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E47AA5F-6F05-D219-EFC0-A86629E59726}"/>
              </a:ext>
            </a:extLst>
          </p:cNvPr>
          <p:cNvSpPr/>
          <p:nvPr/>
        </p:nvSpPr>
        <p:spPr>
          <a:xfrm>
            <a:off x="5433391" y="3500783"/>
            <a:ext cx="6471477" cy="172278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/>
              <a:t>Social Burden: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Symptoms may diminish quality of life and restrict engagement in daily activities (WHO, 2024).</a:t>
            </a:r>
            <a:endParaRPr lang="en-US" sz="1400" b="1" dirty="0"/>
          </a:p>
          <a:p>
            <a:pPr marL="285750" indent="-285750">
              <a:buFont typeface="Arial"/>
              <a:buChar char="•"/>
            </a:pPr>
            <a:r>
              <a:rPr lang="en-US" sz="1400" dirty="0">
                <a:ea typeface="+mn-lt"/>
                <a:cs typeface="+mn-lt"/>
              </a:rPr>
              <a:t>Asthma leads to absenteeism in educational and professional settings, impacting both academic and economic results (Asthma + Lung UK, 2024).</a:t>
            </a: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Anxiety and dread of asthma attacks might adversely affect psychological well-being (Nunes et al., 2017).</a:t>
            </a:r>
            <a:endParaRPr lang="en-US" sz="1400" dirty="0"/>
          </a:p>
          <a:p>
            <a:endParaRPr lang="en-US" sz="16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86D96BE-D28C-6861-E4F0-462513454A98}"/>
              </a:ext>
            </a:extLst>
          </p:cNvPr>
          <p:cNvSpPr/>
          <p:nvPr/>
        </p:nvSpPr>
        <p:spPr>
          <a:xfrm>
            <a:off x="5499652" y="5599043"/>
            <a:ext cx="6250608" cy="89452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latin typeface="Calibri"/>
                <a:ea typeface="Calibri"/>
                <a:cs typeface="Calibri"/>
              </a:rPr>
              <a:t>Key Message</a:t>
            </a:r>
          </a:p>
          <a:p>
            <a:pPr algn="ctr"/>
            <a:r>
              <a:rPr lang="en-US" sz="1600">
                <a:ea typeface="+mn-lt"/>
                <a:cs typeface="+mn-lt"/>
              </a:rPr>
              <a:t>Efficient asthma management may decrease both financial expenditures and social repercussions.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306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DBCEA06-FC2B-69C3-593D-26E2D90048B4}"/>
              </a:ext>
            </a:extLst>
          </p:cNvPr>
          <p:cNvSpPr txBox="1"/>
          <p:nvPr/>
        </p:nvSpPr>
        <p:spPr>
          <a:xfrm>
            <a:off x="2211916" y="825499"/>
            <a:ext cx="740833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latin typeface="Calibri"/>
                <a:ea typeface="Calibri"/>
                <a:cs typeface="Calibri"/>
              </a:rPr>
              <a:t>Diagnosis of Asthma</a:t>
            </a:r>
          </a:p>
        </p:txBody>
      </p:sp>
      <p:sp>
        <p:nvSpPr>
          <p:cNvPr id="12" name="Callout: Down Arrow 11">
            <a:extLst>
              <a:ext uri="{FF2B5EF4-FFF2-40B4-BE49-F238E27FC236}">
                <a16:creationId xmlns:a16="http://schemas.microsoft.com/office/drawing/2014/main" id="{1A6A950D-634E-4813-FFC4-F82A3D67108A}"/>
              </a:ext>
            </a:extLst>
          </p:cNvPr>
          <p:cNvSpPr/>
          <p:nvPr/>
        </p:nvSpPr>
        <p:spPr>
          <a:xfrm>
            <a:off x="2782602" y="1352224"/>
            <a:ext cx="6847416" cy="836083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+mn-lt"/>
                <a:cs typeface="+mn-lt"/>
              </a:rPr>
              <a:t>Precise diagnosis is crucial to guarantee suitable therapy and limit possible consequences.</a:t>
            </a:r>
            <a:endParaRPr lang="en-US" dirty="0"/>
          </a:p>
        </p:txBody>
      </p:sp>
      <p:pic>
        <p:nvPicPr>
          <p:cNvPr id="3" name="Graphic 2" descr="Stethoscope with solid fill">
            <a:extLst>
              <a:ext uri="{FF2B5EF4-FFF2-40B4-BE49-F238E27FC236}">
                <a16:creationId xmlns:a16="http://schemas.microsoft.com/office/drawing/2014/main" id="{C6517D81-172F-575E-977A-CD4EF25FA2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2338" y="2434493"/>
            <a:ext cx="914400" cy="8362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C1D1EC-CA82-D3B2-F400-0C5FEFE035B9}"/>
              </a:ext>
            </a:extLst>
          </p:cNvPr>
          <p:cNvSpPr txBox="1"/>
          <p:nvPr/>
        </p:nvSpPr>
        <p:spPr>
          <a:xfrm>
            <a:off x="261326" y="3755454"/>
            <a:ext cx="205235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dirty="0">
                <a:latin typeface="Calibri"/>
                <a:ea typeface="Calibri"/>
                <a:cs typeface="Calibri"/>
              </a:rPr>
              <a:t>A comprehensive medical history aids in </a:t>
            </a:r>
            <a:r>
              <a:rPr lang="en-GB" sz="1400">
                <a:latin typeface="Calibri"/>
                <a:ea typeface="Calibri"/>
                <a:cs typeface="Calibri"/>
              </a:rPr>
              <a:t>recognising</a:t>
            </a:r>
            <a:r>
              <a:rPr lang="en-US" sz="1400" dirty="0">
                <a:latin typeface="Calibri"/>
                <a:ea typeface="Calibri"/>
                <a:cs typeface="Calibri"/>
              </a:rPr>
              <a:t> prevalent asthma symptoms and triggers </a:t>
            </a:r>
            <a:endParaRPr lang="en-US">
              <a:solidFill>
                <a:srgbClr val="000000"/>
              </a:solidFill>
              <a:latin typeface="Gill Sans MT" panose="020B0502020104020203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Clinicians evaluate diagnosis, familial history, and environmental exposures</a:t>
            </a:r>
            <a:r>
              <a:rPr lang="en-US" sz="140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 (GINA, 2024).(NICE, 2024).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9CF73A-5985-1A4A-2780-C82597BD564E}"/>
              </a:ext>
            </a:extLst>
          </p:cNvPr>
          <p:cNvSpPr txBox="1"/>
          <p:nvPr/>
        </p:nvSpPr>
        <p:spPr>
          <a:xfrm>
            <a:off x="534050" y="3427371"/>
            <a:ext cx="315383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Medical History</a:t>
            </a:r>
          </a:p>
        </p:txBody>
      </p:sp>
      <p:pic>
        <p:nvPicPr>
          <p:cNvPr id="6" name="Graphic 5" descr="Lungs with solid fill">
            <a:extLst>
              <a:ext uri="{FF2B5EF4-FFF2-40B4-BE49-F238E27FC236}">
                <a16:creationId xmlns:a16="http://schemas.microsoft.com/office/drawing/2014/main" id="{4783DE74-CB59-9AC4-0B71-C6F925608C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5108" y="2336800"/>
            <a:ext cx="836247" cy="8362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C1C9B7-D0CF-BA14-909C-08E01C8EB30E}"/>
              </a:ext>
            </a:extLst>
          </p:cNvPr>
          <p:cNvSpPr txBox="1"/>
          <p:nvPr/>
        </p:nvSpPr>
        <p:spPr>
          <a:xfrm>
            <a:off x="3120454" y="3425743"/>
            <a:ext cx="212724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b="1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Spirometry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4A8820-3D4D-CA99-3232-9AE47D9C02B2}"/>
              </a:ext>
            </a:extLst>
          </p:cNvPr>
          <p:cNvSpPr txBox="1"/>
          <p:nvPr/>
        </p:nvSpPr>
        <p:spPr>
          <a:xfrm>
            <a:off x="2784230" y="3840935"/>
            <a:ext cx="2286813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Spirometry assesses airflow restriction and aids in the diagnosis of asthma </a:t>
            </a:r>
            <a:r>
              <a:rPr lang="en-US" sz="140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(NICE, 2024).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Decreased airflow may signify constriction of the air passages.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pic>
        <p:nvPicPr>
          <p:cNvPr id="11" name="Graphic 10" descr="Clipboard with solid fill">
            <a:extLst>
              <a:ext uri="{FF2B5EF4-FFF2-40B4-BE49-F238E27FC236}">
                <a16:creationId xmlns:a16="http://schemas.microsoft.com/office/drawing/2014/main" id="{71235B56-EB09-874E-E10D-9536F8504E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22108" y="2434493"/>
            <a:ext cx="914400" cy="914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442F9CE-22EA-8CCD-D184-EC1DCD586A1A}"/>
              </a:ext>
            </a:extLst>
          </p:cNvPr>
          <p:cNvSpPr txBox="1"/>
          <p:nvPr/>
        </p:nvSpPr>
        <p:spPr>
          <a:xfrm>
            <a:off x="5481353" y="3465634"/>
            <a:ext cx="213132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Peak Expiratory Flow (PEF)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85341C-2CFE-206F-C9F7-D1BF50DBE447}"/>
              </a:ext>
            </a:extLst>
          </p:cNvPr>
          <p:cNvSpPr txBox="1"/>
          <p:nvPr/>
        </p:nvSpPr>
        <p:spPr>
          <a:xfrm>
            <a:off x="5478910" y="4159249"/>
            <a:ext cx="2290069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Peak flow monitoring assesses the pace of a person's exhalation </a:t>
            </a:r>
            <a:r>
              <a:rPr lang="en-US" sz="140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(NHS, 2024).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Calibri"/>
                <a:ea typeface="Calibri"/>
                <a:cs typeface="Calibri"/>
              </a:rPr>
              <a:t>Fluctuations in measurements may suggest inadequately managed asthma.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pic>
        <p:nvPicPr>
          <p:cNvPr id="15" name="Picture 14" descr="A device with a screen on it">
            <a:extLst>
              <a:ext uri="{FF2B5EF4-FFF2-40B4-BE49-F238E27FC236}">
                <a16:creationId xmlns:a16="http://schemas.microsoft.com/office/drawing/2014/main" id="{3D93297C-D856-2641-1973-2268FF0C49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77354" y="2083288"/>
            <a:ext cx="1518357" cy="109415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E5DA8C-5C8B-AF88-5CA8-51EA709A7150}"/>
              </a:ext>
            </a:extLst>
          </p:cNvPr>
          <p:cNvSpPr txBox="1"/>
          <p:nvPr/>
        </p:nvSpPr>
        <p:spPr>
          <a:xfrm>
            <a:off x="8730437" y="3554371"/>
            <a:ext cx="249766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Fractional Exhaled Nitric Oxide (</a:t>
            </a:r>
            <a:r>
              <a:rPr lang="en-US" sz="1600" b="1" dirty="0" err="1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FeNO</a:t>
            </a:r>
            <a:r>
              <a:rPr lang="en-US" sz="1600" b="1" dirty="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9892AAD-770C-F41B-6829-46FE16F58C1B}"/>
              </a:ext>
            </a:extLst>
          </p:cNvPr>
          <p:cNvSpPr txBox="1"/>
          <p:nvPr/>
        </p:nvSpPr>
        <p:spPr>
          <a:xfrm>
            <a:off x="8776024" y="4297647"/>
            <a:ext cx="2413814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dirty="0" err="1">
                <a:latin typeface="Calibri"/>
                <a:ea typeface="Calibri"/>
                <a:cs typeface="Calibri"/>
              </a:rPr>
              <a:t>FeNO</a:t>
            </a:r>
            <a:r>
              <a:rPr lang="en-US" sz="1400" dirty="0">
                <a:latin typeface="Calibri"/>
                <a:ea typeface="Calibri"/>
                <a:cs typeface="Calibri"/>
              </a:rPr>
              <a:t> testing detects airway inflammation linked to asthma </a:t>
            </a:r>
            <a:r>
              <a:rPr lang="en-US" sz="1400" dirty="0">
                <a:solidFill>
                  <a:srgbClr val="00B0F0"/>
                </a:solidFill>
                <a:latin typeface="Calibri"/>
                <a:ea typeface="Calibri"/>
                <a:cs typeface="Calibri"/>
              </a:rPr>
              <a:t>(NICE, 2024).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latin typeface="Calibri"/>
                <a:ea typeface="Calibri"/>
                <a:cs typeface="Calibri"/>
              </a:rPr>
              <a:t>Elevated nitric oxide levels may indicate eosinophilic airway irritation.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2183F1-C8CE-ED23-AE14-897650102259}"/>
              </a:ext>
            </a:extLst>
          </p:cNvPr>
          <p:cNvSpPr txBox="1"/>
          <p:nvPr/>
        </p:nvSpPr>
        <p:spPr>
          <a:xfrm>
            <a:off x="9387416" y="3090333"/>
            <a:ext cx="2381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ea typeface="+mn-lt"/>
                <a:cs typeface="+mn-lt"/>
              </a:rPr>
              <a:t>(Source: Song </a:t>
            </a:r>
            <a:r>
              <a:rPr lang="en-US" sz="1100" i="1">
                <a:ea typeface="+mn-lt"/>
                <a:cs typeface="+mn-lt"/>
              </a:rPr>
              <a:t>et al</a:t>
            </a:r>
            <a:r>
              <a:rPr lang="en-US" sz="1100">
                <a:ea typeface="+mn-lt"/>
                <a:cs typeface="+mn-lt"/>
              </a:rPr>
              <a:t>., 2021)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820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0" name="Diagram 339">
            <a:extLst>
              <a:ext uri="{FF2B5EF4-FFF2-40B4-BE49-F238E27FC236}">
                <a16:creationId xmlns:a16="http://schemas.microsoft.com/office/drawing/2014/main" id="{67F1654F-8073-D008-C35C-A016A6B40B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3395011"/>
              </p:ext>
            </p:extLst>
          </p:nvPr>
        </p:nvGraphicFramePr>
        <p:xfrm>
          <a:off x="444500" y="1409700"/>
          <a:ext cx="6551083" cy="4366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77" name="Diagram 676">
            <a:extLst>
              <a:ext uri="{FF2B5EF4-FFF2-40B4-BE49-F238E27FC236}">
                <a16:creationId xmlns:a16="http://schemas.microsoft.com/office/drawing/2014/main" id="{3792C255-E816-DBE3-626E-D47A714049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9940418"/>
              </p:ext>
            </p:extLst>
          </p:nvPr>
        </p:nvGraphicFramePr>
        <p:xfrm>
          <a:off x="7249583" y="1716617"/>
          <a:ext cx="434975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824" name="TextBox 823">
            <a:extLst>
              <a:ext uri="{FF2B5EF4-FFF2-40B4-BE49-F238E27FC236}">
                <a16:creationId xmlns:a16="http://schemas.microsoft.com/office/drawing/2014/main" id="{7EF3190B-4638-A44B-9E4C-504057B31177}"/>
              </a:ext>
            </a:extLst>
          </p:cNvPr>
          <p:cNvSpPr txBox="1"/>
          <p:nvPr/>
        </p:nvSpPr>
        <p:spPr>
          <a:xfrm>
            <a:off x="2973916" y="772583"/>
            <a:ext cx="626533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latin typeface="Calibri"/>
                <a:ea typeface="Calibri"/>
                <a:cs typeface="Calibri"/>
              </a:rPr>
              <a:t>Initial Assessment of Asthma</a:t>
            </a:r>
          </a:p>
        </p:txBody>
      </p:sp>
      <p:sp>
        <p:nvSpPr>
          <p:cNvPr id="839" name="Rectangle: Rounded Corners 838">
            <a:extLst>
              <a:ext uri="{FF2B5EF4-FFF2-40B4-BE49-F238E27FC236}">
                <a16:creationId xmlns:a16="http://schemas.microsoft.com/office/drawing/2014/main" id="{5BF6CFD8-BDA0-2C43-2045-25EB69F35BAD}"/>
              </a:ext>
            </a:extLst>
          </p:cNvPr>
          <p:cNvSpPr/>
          <p:nvPr/>
        </p:nvSpPr>
        <p:spPr>
          <a:xfrm>
            <a:off x="3725333" y="5852584"/>
            <a:ext cx="5344583" cy="78316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alibri"/>
                <a:ea typeface="Calibri"/>
                <a:cs typeface="Calibri"/>
              </a:rPr>
              <a:t>A comprehensive examination allows healthcare providers to provide </a:t>
            </a:r>
            <a:r>
              <a:rPr lang="en-GB" b="1">
                <a:latin typeface="Calibri"/>
                <a:ea typeface="Calibri"/>
                <a:cs typeface="Calibri"/>
              </a:rPr>
              <a:t>personalised</a:t>
            </a:r>
            <a:r>
              <a:rPr lang="en-US" b="1" dirty="0">
                <a:latin typeface="Calibri"/>
                <a:ea typeface="Calibri"/>
                <a:cs typeface="Calibri"/>
              </a:rPr>
              <a:t> and effective care.</a:t>
            </a:r>
          </a:p>
        </p:txBody>
      </p: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F0FD1A0-C075-EE18-B3AE-363C242D0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283" y="2963"/>
            <a:ext cx="11267440" cy="1143000"/>
          </a:xfrm>
        </p:spPr>
        <p:txBody>
          <a:bodyPr/>
          <a:lstStyle/>
          <a:p>
            <a:r>
              <a:rPr lang="en-US" b="1">
                <a:latin typeface="Calibri"/>
                <a:ea typeface="Calibri"/>
                <a:cs typeface="Calibri"/>
              </a:rPr>
              <a:t>Comorbid Conditions Associated with Asthma</a:t>
            </a:r>
          </a:p>
        </p:txBody>
      </p:sp>
      <p:graphicFrame>
        <p:nvGraphicFramePr>
          <p:cNvPr id="73" name="Diagram 72">
            <a:extLst>
              <a:ext uri="{FF2B5EF4-FFF2-40B4-BE49-F238E27FC236}">
                <a16:creationId xmlns:a16="http://schemas.microsoft.com/office/drawing/2014/main" id="{A81863C7-8457-782B-083D-6BF7ECAFBB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1151627"/>
              </p:ext>
            </p:extLst>
          </p:nvPr>
        </p:nvGraphicFramePr>
        <p:xfrm>
          <a:off x="317501" y="-198966"/>
          <a:ext cx="11620499" cy="71712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46" name="TextBox 1345">
            <a:extLst>
              <a:ext uri="{FF2B5EF4-FFF2-40B4-BE49-F238E27FC236}">
                <a16:creationId xmlns:a16="http://schemas.microsoft.com/office/drawing/2014/main" id="{BDBB4019-B301-1436-AFE0-D47365273F22}"/>
              </a:ext>
            </a:extLst>
          </p:cNvPr>
          <p:cNvSpPr txBox="1"/>
          <p:nvPr/>
        </p:nvSpPr>
        <p:spPr>
          <a:xfrm>
            <a:off x="1756833" y="1312333"/>
            <a:ext cx="92180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Effectively managing comorbidities is crucial for </a:t>
            </a:r>
            <a:r>
              <a:rPr lang="en-GB" dirty="0">
                <a:ea typeface="+mn-lt"/>
                <a:cs typeface="+mn-lt"/>
              </a:rPr>
              <a:t>attaining</a:t>
            </a:r>
            <a:r>
              <a:rPr lang="en-US" dirty="0">
                <a:ea typeface="+mn-lt"/>
                <a:cs typeface="+mn-lt"/>
              </a:rPr>
              <a:t> good asthma results.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402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EBA544F6-BF8C-2C87-3906-146BEDB4C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963"/>
            <a:ext cx="11267440" cy="1143000"/>
          </a:xfrm>
        </p:spPr>
        <p:txBody>
          <a:bodyPr/>
          <a:lstStyle/>
          <a:p>
            <a:pPr algn="ctr"/>
            <a:r>
              <a:rPr lang="en-US" b="1">
                <a:latin typeface="Calibri"/>
                <a:ea typeface="Calibri"/>
                <a:cs typeface="Calibri"/>
              </a:rPr>
              <a:t>Management of Asthma Following NICE Guidance</a:t>
            </a:r>
            <a:endParaRPr lang="en-US"/>
          </a:p>
        </p:txBody>
      </p:sp>
      <p:pic>
        <p:nvPicPr>
          <p:cNvPr id="19" name="Picture 18" descr="A glowing lungs in a dark background&#10;&#10;AI-generated content may be incorrect.">
            <a:extLst>
              <a:ext uri="{FF2B5EF4-FFF2-40B4-BE49-F238E27FC236}">
                <a16:creationId xmlns:a16="http://schemas.microsoft.com/office/drawing/2014/main" id="{46231805-ADD1-325D-BE0C-410A38252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7716" y="3862916"/>
            <a:ext cx="2946401" cy="299508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0F1C396-0417-F0C6-98EB-8F4906BB837E}"/>
              </a:ext>
            </a:extLst>
          </p:cNvPr>
          <p:cNvSpPr txBox="1"/>
          <p:nvPr/>
        </p:nvSpPr>
        <p:spPr>
          <a:xfrm>
            <a:off x="455083" y="1428750"/>
            <a:ext cx="7217833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ea typeface="+mn-lt"/>
                <a:cs typeface="+mn-lt"/>
              </a:rPr>
              <a:t>Customised</a:t>
            </a:r>
            <a:r>
              <a:rPr lang="en-US" sz="1600" b="1" dirty="0">
                <a:ea typeface="+mn-lt"/>
                <a:cs typeface="+mn-lt"/>
              </a:rPr>
              <a:t> Asthma Action Plans</a:t>
            </a:r>
          </a:p>
          <a:p>
            <a:pPr marL="171450" indent="-1714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Documented asthma action plans enhance self-management and decrease hospital admissions (NICE, 2024).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Patients can identify deteriorating symptoms and respond accordingly.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600" b="1">
                <a:ea typeface="+mn-lt"/>
                <a:cs typeface="+mn-lt"/>
              </a:rPr>
              <a:t>Periodic Asthma Evaluations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Annual evaluations </a:t>
            </a:r>
            <a:r>
              <a:rPr lang="en-GB" sz="1200" dirty="0">
                <a:ea typeface="+mn-lt"/>
                <a:cs typeface="+mn-lt"/>
              </a:rPr>
              <a:t>facilitate</a:t>
            </a:r>
            <a:r>
              <a:rPr lang="en-US" sz="1200" dirty="0">
                <a:ea typeface="+mn-lt"/>
                <a:cs typeface="+mn-lt"/>
              </a:rPr>
              <a:t> the assessment of symptom management and the efficacy of pharmacological treatments (NHS England, 2024).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Reviews offer possibilities for educational enhancement and therapy modifications.</a:t>
            </a:r>
          </a:p>
          <a:p>
            <a:endParaRPr lang="en-US" sz="1200" dirty="0"/>
          </a:p>
          <a:p>
            <a:r>
              <a:rPr lang="en-US" sz="1600" b="1"/>
              <a:t>Trigger Management</a:t>
            </a:r>
            <a:endParaRPr lang="en-US" sz="1600" b="1" dirty="0"/>
          </a:p>
          <a:p>
            <a:pPr marL="171450" indent="-171450">
              <a:buFont typeface="Arial"/>
              <a:buChar char="•"/>
            </a:pPr>
            <a:r>
              <a:rPr lang="en-GB" sz="1200" dirty="0">
                <a:ea typeface="+mn-lt"/>
                <a:cs typeface="+mn-lt"/>
              </a:rPr>
              <a:t>Minimising</a:t>
            </a:r>
            <a:r>
              <a:rPr lang="en-US" sz="1200" dirty="0">
                <a:ea typeface="+mn-lt"/>
                <a:cs typeface="+mn-lt"/>
              </a:rPr>
              <a:t> exposure to identified stressors can mitigate asthma exacerbations (GINA, 2024).</a:t>
            </a:r>
          </a:p>
          <a:p>
            <a:pPr marL="171450" indent="-1714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Alterations to the environment may enhance symptom management.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600" b="1" dirty="0">
                <a:ea typeface="+mn-lt"/>
                <a:cs typeface="+mn-lt"/>
              </a:rPr>
              <a:t>Medication </a:t>
            </a:r>
            <a:r>
              <a:rPr lang="en-GB" sz="1600" b="1">
                <a:ea typeface="+mn-lt"/>
                <a:cs typeface="+mn-lt"/>
              </a:rPr>
              <a:t>Optimisation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Treatment should be escalated or de-escalated based on symptom management (NICE, 2024).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Consistent evaluations guarantee that patients have the most suitable treatment.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600" b="1">
                <a:ea typeface="+mn-lt"/>
                <a:cs typeface="+mn-lt"/>
              </a:rPr>
              <a:t>Patient Instruction</a:t>
            </a: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Education enhances adherence, confidence, and self-management abilities (Pinnock et al., 2017).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Patients must </a:t>
            </a:r>
            <a:r>
              <a:rPr lang="en-GB" sz="1200" dirty="0">
                <a:ea typeface="+mn-lt"/>
                <a:cs typeface="+mn-lt"/>
              </a:rPr>
              <a:t>comprehend</a:t>
            </a:r>
            <a:r>
              <a:rPr lang="en-US" sz="1200" dirty="0">
                <a:ea typeface="+mn-lt"/>
                <a:cs typeface="+mn-lt"/>
              </a:rPr>
              <a:t> the </a:t>
            </a:r>
            <a:r>
              <a:rPr lang="en-GB" sz="1200" dirty="0">
                <a:ea typeface="+mn-lt"/>
                <a:cs typeface="+mn-lt"/>
              </a:rPr>
              <a:t>appropriate</a:t>
            </a:r>
            <a:r>
              <a:rPr lang="en-US" sz="1200" dirty="0">
                <a:ea typeface="+mn-lt"/>
                <a:cs typeface="+mn-lt"/>
              </a:rPr>
              <a:t> usage and timing of their inhalers.</a:t>
            </a:r>
          </a:p>
          <a:p>
            <a:endParaRPr lang="en-US" sz="1200" dirty="0">
              <a:ea typeface="+mn-lt"/>
              <a:cs typeface="+mn-lt"/>
            </a:endParaRPr>
          </a:p>
          <a:p>
            <a:r>
              <a:rPr lang="en-US" sz="1600" b="1">
                <a:ea typeface="+mn-lt"/>
                <a:cs typeface="+mn-lt"/>
              </a:rPr>
              <a:t>Critical Assessment</a:t>
            </a:r>
          </a:p>
          <a:p>
            <a:pPr marL="285750" indent="-285750">
              <a:buFont typeface="Arial"/>
              <a:buChar char="•"/>
            </a:pPr>
            <a:r>
              <a:rPr lang="en-US" sz="1100" dirty="0">
                <a:ea typeface="+mn-lt"/>
                <a:cs typeface="+mn-lt"/>
              </a:rPr>
              <a:t>Evidence </a:t>
            </a:r>
            <a:r>
              <a:rPr lang="en-GB" sz="1100" dirty="0">
                <a:ea typeface="+mn-lt"/>
                <a:cs typeface="+mn-lt"/>
              </a:rPr>
              <a:t>indicates</a:t>
            </a:r>
            <a:r>
              <a:rPr lang="en-US" sz="1100" dirty="0">
                <a:ea typeface="+mn-lt"/>
                <a:cs typeface="+mn-lt"/>
              </a:rPr>
              <a:t> that tailored management plans enhance results; nevertheless, obstacles such as restricted consultation time and inadequate patient engagement may hinder implementation (NICE, 2024).</a:t>
            </a:r>
            <a:endParaRPr lang="en-US" sz="1100" dirty="0"/>
          </a:p>
        </p:txBody>
      </p:sp>
      <p:sp>
        <p:nvSpPr>
          <p:cNvPr id="21" name="Speech Bubble: Rectangle with Corners Rounded 20">
            <a:extLst>
              <a:ext uri="{FF2B5EF4-FFF2-40B4-BE49-F238E27FC236}">
                <a16:creationId xmlns:a16="http://schemas.microsoft.com/office/drawing/2014/main" id="{CD65232B-97DB-B873-6EE5-FB59B23637DD}"/>
              </a:ext>
            </a:extLst>
          </p:cNvPr>
          <p:cNvSpPr/>
          <p:nvPr/>
        </p:nvSpPr>
        <p:spPr>
          <a:xfrm>
            <a:off x="8413749" y="1407583"/>
            <a:ext cx="2889250" cy="1947333"/>
          </a:xfrm>
          <a:prstGeom prst="wedgeRoundRectCallou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/>
              <a:t>Key Message:</a:t>
            </a:r>
          </a:p>
          <a:p>
            <a:pPr algn="ctr"/>
            <a:r>
              <a:rPr lang="en-US" sz="1600" dirty="0">
                <a:ea typeface="+mn-lt"/>
                <a:cs typeface="+mn-lt"/>
              </a:rPr>
              <a:t>NICE advice advocates for a patient-centered </a:t>
            </a:r>
            <a:r>
              <a:rPr lang="en-GB" sz="1600" dirty="0">
                <a:ea typeface="+mn-lt"/>
                <a:cs typeface="+mn-lt"/>
              </a:rPr>
              <a:t>methodology</a:t>
            </a:r>
            <a:r>
              <a:rPr lang="en-US" sz="1600" dirty="0">
                <a:ea typeface="+mn-lt"/>
                <a:cs typeface="+mn-lt"/>
              </a:rPr>
              <a:t> designed to enhance asthma management and diminish avoidable exacerbations.</a:t>
            </a:r>
            <a:endParaRPr lang="en-US" sz="1600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905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BBCB67-269B-ADFD-A964-5B8C82F61362}"/>
              </a:ext>
            </a:extLst>
          </p:cNvPr>
          <p:cNvSpPr txBox="1"/>
          <p:nvPr/>
        </p:nvSpPr>
        <p:spPr>
          <a:xfrm>
            <a:off x="296333" y="751416"/>
            <a:ext cx="11758083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References</a:t>
            </a:r>
          </a:p>
          <a:p>
            <a:endParaRPr lang="en-US" sz="1100" dirty="0"/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Asthma + Lung UK (2024)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Asthma facts and statistics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2"/>
              </a:rPr>
              <a:t>https://www.asthmaandlung.org.uk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Barlow, J., Wright, C., Sheasby, J., Turner, A. and Hainsworth, J. (2002) ‘Self-management approaches for chronic conditions’,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Patient Education and Counseling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, 48(2), pp.177–187.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3"/>
              </a:rPr>
              <a:t>https://www.sciencedirect.com/journal/patient-education-and-counseling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Bender, B.G. (2016) ‘Nonadherence in asthma and COPD’,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Journal of Allergy and Clinical Immunology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, 138(3), pp.643–648. Available at: </a:t>
            </a:r>
            <a:r>
              <a:rPr lang="en-US" sz="1100" dirty="0">
                <a:highlight>
                  <a:srgbClr val="FFFFFF"/>
                </a:highlight>
                <a:latin typeface="Arial Nova"/>
                <a:hlinkClick r:id="rId4"/>
              </a:rPr>
              <a:t>https://www.jacionline.org/article/S0091-6749(16)30144-7/fulltext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Bloom, C.I., Nissen, F., Douglas, I.J., Smeeth, L., Cullinan, P. and Quint, J.K. (2021) ‘Exacerbation risk and 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characterisation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 of the UK’s asthma population from infants to old age’,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Journal of Allergy and Clinical Immunology: In Practice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9(5), pp. 1724–1735.e3.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5"/>
              </a:rPr>
              <a:t>https://www.sciencedirect.com/science/article/pii/S2213219820313271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 (Accessed: 11 June 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Bloom, C.I., Nissen, F., Douglas, I.J. and Quint, J.K. (2019) ‘Exacerbation risk and healthcare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utilisation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Thorax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74(2), pp.111–118.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6"/>
              </a:rPr>
              <a:t>https://thorax.bmj.com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Bodenheimer, T., Lorig, K., Holman, H. and Grumbach, K. (2002) ‘Patient self-management of chronic disease’,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JAMA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, 288(19), pp.2469–2475.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7"/>
              </a:rPr>
              <a:t>https://jamanetwork.com/journals/jama/fullarticle/195288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Boulet, L.P. (2018) ‘Influence of comorbid conditions on asthma’,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Current Opinion in Pulmonary Medicine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, 24(1), pp.56–62.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8"/>
              </a:rPr>
              <a:t>https://journals.lww.com/co-pulmonarymedicine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British Thoracic Society (BTS) (2024)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Asthma guidance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9"/>
              </a:rPr>
              <a:t>https://www.brit-thoracic.org.uk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Coulter, A. (2018)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Engaging patients in healthcare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Maidenhead: Open University Press.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Coulter, A. and Oldham, J. (2016) ‘Person-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centred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 care’,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Journal of Comorbidity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6(1), pp.15–22.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0"/>
              </a:rPr>
              <a:t>https://journals.sagepub.com/home/cob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Custovic, A., Johnston, S.L.,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Pavord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I., Gaga, M., Fabbri, L. and Bel, E.H. (2022) ‘EAACI position paper on asthma’,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Allergy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77(3), pp.721–747.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1"/>
              </a:rPr>
              <a:t>https://onlinelibrary.wiley.com/journal/13989995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Global Initiative for Asthma (GINA) (2024)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Global strategy for asthma management and prevention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2"/>
              </a:rPr>
              <a:t>https://ginasthma.org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Greenhalgh, T., Howick, J. and Maskrey, N. (2014) ‘Evidence based medicine’,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BMJ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348, g3725.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3"/>
              </a:rPr>
              <a:t>https://www.bmj.com/content/348/bmj.g3725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National Health Service (NHS) (2024)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Asthma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4"/>
              </a:rPr>
              <a:t>https://www.nhs.uk/conditions/asthma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155419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D31C970-B9D6-B511-9D9E-B02803EF2537}"/>
              </a:ext>
            </a:extLst>
          </p:cNvPr>
          <p:cNvSpPr txBox="1"/>
          <p:nvPr/>
        </p:nvSpPr>
        <p:spPr>
          <a:xfrm>
            <a:off x="306916" y="761999"/>
            <a:ext cx="11768666" cy="59554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National Institute for Health and Care Excellence (NICE) (2024)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Asthma: diagnosis, monitoring and chronic asthma management (NG80)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2"/>
              </a:rPr>
              <a:t>https://www.nice.org.uk/guidance/ng80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National Institute for Health and Care Excellence (NICE) (2021)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Patient experience in adult NHS services (CG138)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3"/>
              </a:rPr>
              <a:t>https://www.nice.org.uk/guidance/cg138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NHS England (2024)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Respiratory disease </a:t>
            </a:r>
            <a:r>
              <a:rPr lang="en-US" sz="1100" i="1" dirty="0" err="1">
                <a:highlight>
                  <a:srgbClr val="FFFFFF"/>
                </a:highlight>
                <a:latin typeface="Arial Nova"/>
              </a:rPr>
              <a:t>programme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. Available at: </a:t>
            </a:r>
            <a:r>
              <a:rPr lang="en-US" sz="1100" dirty="0">
                <a:highlight>
                  <a:srgbClr val="FFFFFF"/>
                </a:highlight>
                <a:latin typeface="Arial Nova"/>
                <a:hlinkClick r:id="rId4"/>
              </a:rPr>
              <a:t>https://www.england.nhs.uk/respiratory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 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NHS England (2019)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The comprehensive model of </a:t>
            </a:r>
            <a:r>
              <a:rPr lang="en-US" sz="1100" i="1" dirty="0" err="1">
                <a:highlight>
                  <a:srgbClr val="FFFFFF"/>
                </a:highlight>
                <a:latin typeface="Arial Nova"/>
              </a:rPr>
              <a:t>personalised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 care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5"/>
              </a:rPr>
              <a:t>https://www.england.nhs.uk/personalisedcare/comprehensive-model-of-personalised-care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 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Nunes, C., Pereira, A.M. and Morais-Almeida, M. (2017) ‘Asthma costs and social impact’,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Asthma Research and Practice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3(1), pp.1–11.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6"/>
              </a:rPr>
              <a:t>https://asthmarp.biomedcentral.com/articles/10.1186/s40733-016-0029-3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Nursing and Midwifery Council (NMC) (2018)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The Code: Professional standards of practice and </a:t>
            </a:r>
            <a:r>
              <a:rPr lang="en-US" sz="1100" i="1" dirty="0" err="1">
                <a:highlight>
                  <a:srgbClr val="FFFFFF"/>
                </a:highlight>
                <a:latin typeface="Arial Nova"/>
              </a:rPr>
              <a:t>behaviour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 for nurses, midwives and nursing associates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7"/>
              </a:rPr>
              <a:t>https://www.nmc.org.uk/standards/code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Office for Health Improvement and Disparities (2024)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Fingertips Public Health Profiles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8"/>
              </a:rPr>
              <a:t>https://fingertips.phe.org.uk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Peters, U., Dixon, A.E. and Forno, E. (2018) ‘Obesity and asthma’,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Journal of Allergy and Clinical Immunology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, 141(4), pp.1169–1179. Available at: </a:t>
            </a:r>
            <a:r>
              <a:rPr lang="en-US" sz="1100" dirty="0">
                <a:highlight>
                  <a:srgbClr val="FFFFFF"/>
                </a:highlight>
                <a:latin typeface="Arial Nova"/>
                <a:hlinkClick r:id="rId9"/>
              </a:rPr>
              <a:t>https://www.jacionline.org/article/S0091-6749(17)32484-0/fulltext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Pinnock, H., Parke, H.L.,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Panagioti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M., Daines, L., Pearce, G.,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Epiphaniou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E., Bower, P., Sheikh, A., Griffiths, C.J., Taylor, S.J.C. and Murray, E. (2017) ‘Systematic meta-review of supported self-management for asthma’,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BMC Medicine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15(1), pp.1–25.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0"/>
              </a:rPr>
              <a:t>https://bmcmedicine.biomedcentral.com/articles/10.1186/s12916-017-0823-7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Price, D., Bosnic-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Anticevich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S., Briggs, A.,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Chrystyn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H., Rand, C., Scheuch, G. and Bousquet, J. (2013) ‘Inhaler competence in asthma’,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Respiratory Medicine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107(1), pp.37–46.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1"/>
              </a:rPr>
              <a:t>https://www.resmedjournal.com/article/S0954-6111(12)00329-4/fulltext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Reddel, H.K., FitzGerald, J.M., Bateman, E.D.,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Bacharier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L.B., Becker, A. and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Brusselle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G. (2022) ‘GINA strategy report’,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European Respiratory Journal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60(3), pp.1–23.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2"/>
              </a:rPr>
              <a:t>https://erj.ersjournals.com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Ring, N., Malcolm, C., Wyke, S.,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Macgillivray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S. and Dixon, D. (2018) ‘Promoting self-management’,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BMC Health Services Research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18(1), pp.1–14.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13"/>
              </a:rPr>
              <a:t>https://bmchealthservres.biomedcentral.com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10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5A386EF-52C6-5A10-A149-0888A5AD2F54}"/>
              </a:ext>
            </a:extLst>
          </p:cNvPr>
          <p:cNvSpPr txBox="1"/>
          <p:nvPr/>
        </p:nvSpPr>
        <p:spPr>
          <a:xfrm>
            <a:off x="275167" y="814916"/>
            <a:ext cx="11673416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highlight>
                  <a:srgbClr val="FFFFFF"/>
                </a:highlight>
                <a:latin typeface="Arial Nova"/>
              </a:rPr>
              <a:t>Scottish Intercollegiate Guidelines Network (SIGN) (2024)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British guideline on the management of asthma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2"/>
              </a:rPr>
              <a:t>https://www.sign.ac.uk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Shutterstock (2018)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Asthma banner symptoms icons vector set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[Illustration].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3"/>
              </a:rPr>
              <a:t>https://www.shutterstock.com/image-vector/asthma-banner-symptoms-icons-vector-set-1027967827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 11 June 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Shutterstock (2023)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Informative infographic comparing normal and asthma lungs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[Infographic].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4"/>
              </a:rPr>
              <a:t>https://www.shutterstock.com/image-vector/informative-infographic-comparing-normal-asthma-lungs-2348477451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 11 June 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Song, H.J., Blake, K.V., Wilson, D.L., Winterstein, A.G. and Park, H. (2021) ‘Health-related quality of life and health utilities of mild, moderate and severe asthma patients’,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Journal of Asthma and Allergy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14, pp. 929–939.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5"/>
              </a:rPr>
              <a:t>https://pmc.ncbi.nlm.nih.gov/articles/PMC8326771/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 (Accessed: 11 June 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Song, H.J., Blake, K.V., Wilson, D.L., Winterstein, A.G. and Park, H. (2021) ‘Health-related quality of life and health utilities of mild, moderate and severe asthma patients’,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Journal of Asthma and Allergy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14, pp. 929–939.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5"/>
              </a:rPr>
              <a:t>https://pmc.ncbi.nlm.nih.gov/articles/PMC8326771/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 (Accessed: 11 June 2026).</a:t>
            </a:r>
          </a:p>
          <a:p>
            <a:endParaRPr lang="en-US" sz="1100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Taylor, D.R., Bateman, E.D., Boulet, L.P., Boushey, H.A., Busse, W.W., Casale, T.B. and Pauwels, R.A. (2008) ‘A new perspective on asthma management’,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European Respiratory Journal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, 32(3), pp.545–554.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6"/>
              </a:rPr>
              <a:t>https://erj.ersjournals.com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Taylor, S.J.C., Pinnock, H., </a:t>
            </a:r>
            <a:r>
              <a:rPr lang="en-US" sz="1100" dirty="0" err="1">
                <a:highlight>
                  <a:srgbClr val="FFFFFF"/>
                </a:highlight>
                <a:latin typeface="Arial Nova"/>
              </a:rPr>
              <a:t>Epiphaniou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E., Pearce, G., Parke, H.L. and Schwappach, A. (2014) ‘Supported self-management for asthma’,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Thorax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69(8), pp.747–753.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7"/>
              </a:rPr>
              <a:t>https://thorax.bmj.com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 dirty="0">
                <a:highlight>
                  <a:srgbClr val="FFFFFF"/>
                </a:highlight>
                <a:latin typeface="Arial Nova"/>
              </a:rPr>
              <a:t>Wagner, E.H., Austin, B.T., Davis, C., Hindmarsh, M., Schaefer, J. and Bonomi, A. (2001) ‘Improving chronic illness care’, </a:t>
            </a:r>
            <a:r>
              <a:rPr lang="en-US" sz="1100" i="1" dirty="0">
                <a:highlight>
                  <a:srgbClr val="FFFFFF"/>
                </a:highlight>
                <a:latin typeface="Arial Nova"/>
              </a:rPr>
              <a:t>Milbank Quarterly</a:t>
            </a:r>
            <a:r>
              <a:rPr lang="en-US" sz="1100" dirty="0">
                <a:highlight>
                  <a:srgbClr val="FFFFFF"/>
                </a:highlight>
                <a:latin typeface="Arial Nova"/>
              </a:rPr>
              <a:t>, 79(4), pp.579–612.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8"/>
              </a:rPr>
              <a:t>https://www.milbank.org/quarterly</a:t>
            </a:r>
            <a:endParaRPr lang="en-US" sz="1100">
              <a:highlight>
                <a:srgbClr val="FFFFFF"/>
              </a:highlight>
              <a:latin typeface="Arial Nova"/>
            </a:endParaRPr>
          </a:p>
          <a:p>
            <a:endParaRPr lang="en-US" sz="1100" u="sng" dirty="0">
              <a:highlight>
                <a:srgbClr val="FFFFFF"/>
              </a:highlight>
              <a:latin typeface="Arial Nova"/>
            </a:endParaRPr>
          </a:p>
          <a:p>
            <a:r>
              <a:rPr lang="en-US" sz="1100">
                <a:highlight>
                  <a:srgbClr val="FFFFFF"/>
                </a:highlight>
                <a:latin typeface="Arial Nova"/>
              </a:rPr>
              <a:t>World Health Organization (WHO) (2024) </a:t>
            </a:r>
            <a:r>
              <a:rPr lang="en-US" sz="1100" i="1">
                <a:highlight>
                  <a:srgbClr val="FFFFFF"/>
                </a:highlight>
                <a:latin typeface="Arial Nova"/>
              </a:rPr>
              <a:t>Asthma fact sheet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. Available at: </a:t>
            </a:r>
            <a:r>
              <a:rPr lang="en-US" sz="1100" u="sng" dirty="0">
                <a:highlight>
                  <a:srgbClr val="FFFFFF"/>
                </a:highlight>
                <a:latin typeface="Arial Nova"/>
                <a:hlinkClick r:id="rId9"/>
              </a:rPr>
              <a:t>https://www.who.int/news-room/fact-sheets/detail/asthma</a:t>
            </a:r>
            <a:r>
              <a:rPr lang="en-US" sz="1100">
                <a:highlight>
                  <a:srgbClr val="FFFFFF"/>
                </a:highlight>
                <a:latin typeface="Arial Nova"/>
              </a:rPr>
              <a:t> (Accessed: 13 June 2026).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69863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437772-7826-4CEE-8E78-517B414A42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26303C-A89C-422C-9097-BDF7002EFC5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E679C34-122C-4127-90D9-C271AEE94CE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DividendVTI</Template>
  <TotalTime>0</TotalTime>
  <Words>420</Words>
  <Application>Microsoft Office PowerPoint</Application>
  <PresentationFormat>Widescreen</PresentationFormat>
  <Paragraphs>123</Paragraphs>
  <Slides>12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DividendVTI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Comorbid Conditions Associated with Asthma</vt:lpstr>
      <vt:lpstr>Management of Asthma Following NICE Guidance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862</cp:revision>
  <dcterms:created xsi:type="dcterms:W3CDTF">2026-06-11T17:40:11Z</dcterms:created>
  <dcterms:modified xsi:type="dcterms:W3CDTF">2026-06-13T10:00:13Z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