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5" r:id="rId6"/>
    <p:sldId id="257" r:id="rId7"/>
    <p:sldId id="259" r:id="rId8"/>
    <p:sldId id="269" r:id="rId9"/>
    <p:sldId id="266" r:id="rId10"/>
    <p:sldId id="261" r:id="rId11"/>
    <p:sldId id="258" r:id="rId12"/>
    <p:sldId id="263" r:id="rId13"/>
    <p:sldId id="271" r:id="rId14"/>
    <p:sldId id="260" r:id="rId15"/>
    <p:sldId id="272" r:id="rId16"/>
    <p:sldId id="262" r:id="rId17"/>
    <p:sldId id="273" r:id="rId18"/>
    <p:sldId id="274"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BBEF29-4E66-4530-8CFC-9FEB800C8017}" v="113" dt="2026-03-17T14:07:00.6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1" autoAdjust="0"/>
    <p:restoredTop sz="94660"/>
  </p:normalViewPr>
  <p:slideViewPr>
    <p:cSldViewPr snapToGrid="0">
      <p:cViewPr varScale="1">
        <p:scale>
          <a:sx n="159" d="100"/>
          <a:sy n="159" d="100"/>
        </p:scale>
        <p:origin x="150" y="2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ylan Lee (2220768)" userId="8f4d9bc5-3949-4dbd-8248-4ecdbfd329d1" providerId="ADAL" clId="{3155609F-FE8A-4C3A-AD34-66F6E38620B4}"/>
    <pc:docChg chg="undo redo custSel addSld delSld modSld sldOrd">
      <pc:chgData name="Jaylan Lee (2220768)" userId="8f4d9bc5-3949-4dbd-8248-4ecdbfd329d1" providerId="ADAL" clId="{3155609F-FE8A-4C3A-AD34-66F6E38620B4}" dt="2026-03-17T14:07:00.692" v="826" actId="20577"/>
      <pc:docMkLst>
        <pc:docMk/>
      </pc:docMkLst>
      <pc:sldChg chg="addSp delSp modSp mod setBg">
        <pc:chgData name="Jaylan Lee (2220768)" userId="8f4d9bc5-3949-4dbd-8248-4ecdbfd329d1" providerId="ADAL" clId="{3155609F-FE8A-4C3A-AD34-66F6E38620B4}" dt="2026-03-17T14:02:43.352" v="811" actId="20577"/>
        <pc:sldMkLst>
          <pc:docMk/>
          <pc:sldMk cId="3954627322" sldId="256"/>
        </pc:sldMkLst>
        <pc:spChg chg="del mod">
          <ac:chgData name="Jaylan Lee (2220768)" userId="8f4d9bc5-3949-4dbd-8248-4ecdbfd329d1" providerId="ADAL" clId="{3155609F-FE8A-4C3A-AD34-66F6E38620B4}" dt="2026-03-17T13:56:05.740" v="744" actId="21"/>
          <ac:spMkLst>
            <pc:docMk/>
            <pc:sldMk cId="3954627322" sldId="256"/>
            <ac:spMk id="2" creationId="{0F7AC48E-8FB7-9C2D-4840-5ED106E6F78C}"/>
          </ac:spMkLst>
        </pc:spChg>
        <pc:spChg chg="mod ord">
          <ac:chgData name="Jaylan Lee (2220768)" userId="8f4d9bc5-3949-4dbd-8248-4ecdbfd329d1" providerId="ADAL" clId="{3155609F-FE8A-4C3A-AD34-66F6E38620B4}" dt="2026-03-17T14:02:43.352" v="811" actId="20577"/>
          <ac:spMkLst>
            <pc:docMk/>
            <pc:sldMk cId="3954627322" sldId="256"/>
            <ac:spMk id="3" creationId="{B0AE3877-8679-AA55-27AA-03A9BB3A894B}"/>
          </ac:spMkLst>
        </pc:spChg>
        <pc:spChg chg="add del mod ord">
          <ac:chgData name="Jaylan Lee (2220768)" userId="8f4d9bc5-3949-4dbd-8248-4ecdbfd329d1" providerId="ADAL" clId="{3155609F-FE8A-4C3A-AD34-66F6E38620B4}" dt="2026-03-17T13:59:25.388" v="752" actId="21"/>
          <ac:spMkLst>
            <pc:docMk/>
            <pc:sldMk cId="3954627322" sldId="256"/>
            <ac:spMk id="5" creationId="{99372CDE-4C4A-B2B4-5D8D-F09E71E36EA6}"/>
          </ac:spMkLst>
        </pc:spChg>
        <pc:spChg chg="add del">
          <ac:chgData name="Jaylan Lee (2220768)" userId="8f4d9bc5-3949-4dbd-8248-4ecdbfd329d1" providerId="ADAL" clId="{3155609F-FE8A-4C3A-AD34-66F6E38620B4}" dt="2026-03-17T13:58:46.921" v="750" actId="26606"/>
          <ac:spMkLst>
            <pc:docMk/>
            <pc:sldMk cId="3954627322" sldId="256"/>
            <ac:spMk id="3079" creationId="{8FC9BE17-9A7B-462D-AE50-3D8777387304}"/>
          </ac:spMkLst>
        </pc:spChg>
        <pc:spChg chg="add del">
          <ac:chgData name="Jaylan Lee (2220768)" userId="8f4d9bc5-3949-4dbd-8248-4ecdbfd329d1" providerId="ADAL" clId="{3155609F-FE8A-4C3A-AD34-66F6E38620B4}" dt="2026-03-17T13:58:46.921" v="750" actId="26606"/>
          <ac:spMkLst>
            <pc:docMk/>
            <pc:sldMk cId="3954627322" sldId="256"/>
            <ac:spMk id="3081" creationId="{3EBE8569-6AEC-4B8C-8D53-2DE337CDBA65}"/>
          </ac:spMkLst>
        </pc:spChg>
        <pc:spChg chg="add del">
          <ac:chgData name="Jaylan Lee (2220768)" userId="8f4d9bc5-3949-4dbd-8248-4ecdbfd329d1" providerId="ADAL" clId="{3155609F-FE8A-4C3A-AD34-66F6E38620B4}" dt="2026-03-17T13:58:46.921" v="750" actId="26606"/>
          <ac:spMkLst>
            <pc:docMk/>
            <pc:sldMk cId="3954627322" sldId="256"/>
            <ac:spMk id="3083" creationId="{55D4142C-5077-457F-A6AD-3FECFDB39685}"/>
          </ac:spMkLst>
        </pc:spChg>
        <pc:spChg chg="add del">
          <ac:chgData name="Jaylan Lee (2220768)" userId="8f4d9bc5-3949-4dbd-8248-4ecdbfd329d1" providerId="ADAL" clId="{3155609F-FE8A-4C3A-AD34-66F6E38620B4}" dt="2026-03-17T13:58:46.921" v="750" actId="26606"/>
          <ac:spMkLst>
            <pc:docMk/>
            <pc:sldMk cId="3954627322" sldId="256"/>
            <ac:spMk id="3085" creationId="{7A5F0580-5EE9-419F-96EE-B6529EF6E7D0}"/>
          </ac:spMkLst>
        </pc:spChg>
        <pc:spChg chg="add del">
          <ac:chgData name="Jaylan Lee (2220768)" userId="8f4d9bc5-3949-4dbd-8248-4ecdbfd329d1" providerId="ADAL" clId="{3155609F-FE8A-4C3A-AD34-66F6E38620B4}" dt="2026-03-17T13:59:41.839" v="757" actId="26606"/>
          <ac:spMkLst>
            <pc:docMk/>
            <pc:sldMk cId="3954627322" sldId="256"/>
            <ac:spMk id="3090" creationId="{9F79630B-0F0B-446E-A637-38FA8F61D10E}"/>
          </ac:spMkLst>
        </pc:spChg>
        <pc:spChg chg="add del">
          <ac:chgData name="Jaylan Lee (2220768)" userId="8f4d9bc5-3949-4dbd-8248-4ecdbfd329d1" providerId="ADAL" clId="{3155609F-FE8A-4C3A-AD34-66F6E38620B4}" dt="2026-03-17T13:59:41.839" v="757" actId="26606"/>
          <ac:spMkLst>
            <pc:docMk/>
            <pc:sldMk cId="3954627322" sldId="256"/>
            <ac:spMk id="3092" creationId="{B3437C99-FC8E-4311-B48A-F0C4C329B154}"/>
          </ac:spMkLst>
        </pc:spChg>
        <pc:spChg chg="add del">
          <ac:chgData name="Jaylan Lee (2220768)" userId="8f4d9bc5-3949-4dbd-8248-4ecdbfd329d1" providerId="ADAL" clId="{3155609F-FE8A-4C3A-AD34-66F6E38620B4}" dt="2026-03-17T13:59:41.820" v="756" actId="26606"/>
          <ac:spMkLst>
            <pc:docMk/>
            <pc:sldMk cId="3954627322" sldId="256"/>
            <ac:spMk id="3097" creationId="{9B7AD9F6-8CE7-4299-8FC6-328F4DCD3FF9}"/>
          </ac:spMkLst>
        </pc:spChg>
        <pc:spChg chg="add del">
          <ac:chgData name="Jaylan Lee (2220768)" userId="8f4d9bc5-3949-4dbd-8248-4ecdbfd329d1" providerId="ADAL" clId="{3155609F-FE8A-4C3A-AD34-66F6E38620B4}" dt="2026-03-17T13:59:41.820" v="756" actId="26606"/>
          <ac:spMkLst>
            <pc:docMk/>
            <pc:sldMk cId="3954627322" sldId="256"/>
            <ac:spMk id="3099" creationId="{F49775AF-8896-43EE-92C6-83497D6DC56F}"/>
          </ac:spMkLst>
        </pc:spChg>
        <pc:spChg chg="add">
          <ac:chgData name="Jaylan Lee (2220768)" userId="8f4d9bc5-3949-4dbd-8248-4ecdbfd329d1" providerId="ADAL" clId="{3155609F-FE8A-4C3A-AD34-66F6E38620B4}" dt="2026-03-17T13:59:41.839" v="757" actId="26606"/>
          <ac:spMkLst>
            <pc:docMk/>
            <pc:sldMk cId="3954627322" sldId="256"/>
            <ac:spMk id="3101" creationId="{E41809D1-F12E-46BB-B804-5F209D325E8B}"/>
          </ac:spMkLst>
        </pc:spChg>
        <pc:spChg chg="add">
          <ac:chgData name="Jaylan Lee (2220768)" userId="8f4d9bc5-3949-4dbd-8248-4ecdbfd329d1" providerId="ADAL" clId="{3155609F-FE8A-4C3A-AD34-66F6E38620B4}" dt="2026-03-17T13:59:41.839" v="757" actId="26606"/>
          <ac:spMkLst>
            <pc:docMk/>
            <pc:sldMk cId="3954627322" sldId="256"/>
            <ac:spMk id="3102" creationId="{55666830-9A19-4E01-8505-D6C7F9AC5665}"/>
          </ac:spMkLst>
        </pc:spChg>
        <pc:spChg chg="add">
          <ac:chgData name="Jaylan Lee (2220768)" userId="8f4d9bc5-3949-4dbd-8248-4ecdbfd329d1" providerId="ADAL" clId="{3155609F-FE8A-4C3A-AD34-66F6E38620B4}" dt="2026-03-17T13:59:41.839" v="757" actId="26606"/>
          <ac:spMkLst>
            <pc:docMk/>
            <pc:sldMk cId="3954627322" sldId="256"/>
            <ac:spMk id="3103" creationId="{AF2F604E-43BE-4DC3-B983-E071523364F8}"/>
          </ac:spMkLst>
        </pc:spChg>
        <pc:spChg chg="add">
          <ac:chgData name="Jaylan Lee (2220768)" userId="8f4d9bc5-3949-4dbd-8248-4ecdbfd329d1" providerId="ADAL" clId="{3155609F-FE8A-4C3A-AD34-66F6E38620B4}" dt="2026-03-17T13:59:41.839" v="757" actId="26606"/>
          <ac:spMkLst>
            <pc:docMk/>
            <pc:sldMk cId="3954627322" sldId="256"/>
            <ac:spMk id="3104" creationId="{AE9FC877-7FB6-4D22-9988-35420644E202}"/>
          </ac:spMkLst>
        </pc:spChg>
        <pc:spChg chg="add">
          <ac:chgData name="Jaylan Lee (2220768)" userId="8f4d9bc5-3949-4dbd-8248-4ecdbfd329d1" providerId="ADAL" clId="{3155609F-FE8A-4C3A-AD34-66F6E38620B4}" dt="2026-03-17T13:59:41.839" v="757" actId="26606"/>
          <ac:spMkLst>
            <pc:docMk/>
            <pc:sldMk cId="3954627322" sldId="256"/>
            <ac:spMk id="3105" creationId="{08C9B587-E65E-4B52-B37C-ABEBB6E87928}"/>
          </ac:spMkLst>
        </pc:spChg>
        <pc:picChg chg="add del mod ord">
          <ac:chgData name="Jaylan Lee (2220768)" userId="8f4d9bc5-3949-4dbd-8248-4ecdbfd329d1" providerId="ADAL" clId="{3155609F-FE8A-4C3A-AD34-66F6E38620B4}" dt="2026-03-17T13:59:41.839" v="757" actId="26606"/>
          <ac:picMkLst>
            <pc:docMk/>
            <pc:sldMk cId="3954627322" sldId="256"/>
            <ac:picMk id="3074" creationId="{477FD0D4-7B96-6D74-F237-B13C033917D5}"/>
          </ac:picMkLst>
        </pc:picChg>
      </pc:sldChg>
      <pc:sldChg chg="addSp modSp mod ord setBg">
        <pc:chgData name="Jaylan Lee (2220768)" userId="8f4d9bc5-3949-4dbd-8248-4ecdbfd329d1" providerId="ADAL" clId="{3155609F-FE8A-4C3A-AD34-66F6E38620B4}" dt="2026-03-17T13:45:39.857" v="676" actId="20577"/>
        <pc:sldMkLst>
          <pc:docMk/>
          <pc:sldMk cId="704272055" sldId="258"/>
        </pc:sldMkLst>
        <pc:spChg chg="mod">
          <ac:chgData name="Jaylan Lee (2220768)" userId="8f4d9bc5-3949-4dbd-8248-4ecdbfd329d1" providerId="ADAL" clId="{3155609F-FE8A-4C3A-AD34-66F6E38620B4}" dt="2026-03-17T13:44:45.613" v="667" actId="26606"/>
          <ac:spMkLst>
            <pc:docMk/>
            <pc:sldMk cId="704272055" sldId="258"/>
            <ac:spMk id="2" creationId="{BC94156C-672C-9FF5-00C8-CFB893910265}"/>
          </ac:spMkLst>
        </pc:spChg>
        <pc:spChg chg="mod">
          <ac:chgData name="Jaylan Lee (2220768)" userId="8f4d9bc5-3949-4dbd-8248-4ecdbfd329d1" providerId="ADAL" clId="{3155609F-FE8A-4C3A-AD34-66F6E38620B4}" dt="2026-03-17T13:45:39.857" v="676" actId="20577"/>
          <ac:spMkLst>
            <pc:docMk/>
            <pc:sldMk cId="704272055" sldId="258"/>
            <ac:spMk id="5" creationId="{F969F55C-028A-6EB1-4CB9-77DD0708E9F7}"/>
          </ac:spMkLst>
        </pc:spChg>
        <pc:spChg chg="add">
          <ac:chgData name="Jaylan Lee (2220768)" userId="8f4d9bc5-3949-4dbd-8248-4ecdbfd329d1" providerId="ADAL" clId="{3155609F-FE8A-4C3A-AD34-66F6E38620B4}" dt="2026-03-17T13:44:45.613" v="667" actId="26606"/>
          <ac:spMkLst>
            <pc:docMk/>
            <pc:sldMk cId="704272055" sldId="258"/>
            <ac:spMk id="10" creationId="{8B9AA7C6-5E5A-498E-A6DF-A943376E09BC}"/>
          </ac:spMkLst>
        </pc:spChg>
        <pc:spChg chg="add">
          <ac:chgData name="Jaylan Lee (2220768)" userId="8f4d9bc5-3949-4dbd-8248-4ecdbfd329d1" providerId="ADAL" clId="{3155609F-FE8A-4C3A-AD34-66F6E38620B4}" dt="2026-03-17T13:44:45.613" v="667" actId="26606"/>
          <ac:spMkLst>
            <pc:docMk/>
            <pc:sldMk cId="704272055" sldId="258"/>
            <ac:spMk id="16" creationId="{81E140AE-0ABF-47C8-BF32-7D2F0CF2BA44}"/>
          </ac:spMkLst>
        </pc:spChg>
        <pc:spChg chg="add">
          <ac:chgData name="Jaylan Lee (2220768)" userId="8f4d9bc5-3949-4dbd-8248-4ecdbfd329d1" providerId="ADAL" clId="{3155609F-FE8A-4C3A-AD34-66F6E38620B4}" dt="2026-03-17T13:44:45.613" v="667" actId="26606"/>
          <ac:spMkLst>
            <pc:docMk/>
            <pc:sldMk cId="704272055" sldId="258"/>
            <ac:spMk id="18" creationId="{CBC4F608-B4B8-48C3-9572-C0F061B1CD99}"/>
          </ac:spMkLst>
        </pc:spChg>
        <pc:grpChg chg="add">
          <ac:chgData name="Jaylan Lee (2220768)" userId="8f4d9bc5-3949-4dbd-8248-4ecdbfd329d1" providerId="ADAL" clId="{3155609F-FE8A-4C3A-AD34-66F6E38620B4}" dt="2026-03-17T13:44:45.613" v="667" actId="26606"/>
          <ac:grpSpMkLst>
            <pc:docMk/>
            <pc:sldMk cId="704272055" sldId="258"/>
            <ac:grpSpMk id="12" creationId="{83EAB11A-76F7-48F4-9B4F-5BFDF4BF9670}"/>
          </ac:grpSpMkLst>
        </pc:grpChg>
      </pc:sldChg>
      <pc:sldChg chg="modSp">
        <pc:chgData name="Jaylan Lee (2220768)" userId="8f4d9bc5-3949-4dbd-8248-4ecdbfd329d1" providerId="ADAL" clId="{3155609F-FE8A-4C3A-AD34-66F6E38620B4}" dt="2026-03-17T12:59:15.855" v="471" actId="20577"/>
        <pc:sldMkLst>
          <pc:docMk/>
          <pc:sldMk cId="3097026843" sldId="259"/>
        </pc:sldMkLst>
        <pc:spChg chg="mod">
          <ac:chgData name="Jaylan Lee (2220768)" userId="8f4d9bc5-3949-4dbd-8248-4ecdbfd329d1" providerId="ADAL" clId="{3155609F-FE8A-4C3A-AD34-66F6E38620B4}" dt="2026-03-17T12:59:15.855" v="471" actId="20577"/>
          <ac:spMkLst>
            <pc:docMk/>
            <pc:sldMk cId="3097026843" sldId="259"/>
            <ac:spMk id="2" creationId="{A51B7D8E-74B4-8B74-7EDB-04501FB95255}"/>
          </ac:spMkLst>
        </pc:spChg>
      </pc:sldChg>
      <pc:sldChg chg="modSp modAnim">
        <pc:chgData name="Jaylan Lee (2220768)" userId="8f4d9bc5-3949-4dbd-8248-4ecdbfd329d1" providerId="ADAL" clId="{3155609F-FE8A-4C3A-AD34-66F6E38620B4}" dt="2026-03-17T13:25:34.633" v="504" actId="20577"/>
        <pc:sldMkLst>
          <pc:docMk/>
          <pc:sldMk cId="436976718" sldId="260"/>
        </pc:sldMkLst>
        <pc:spChg chg="mod">
          <ac:chgData name="Jaylan Lee (2220768)" userId="8f4d9bc5-3949-4dbd-8248-4ecdbfd329d1" providerId="ADAL" clId="{3155609F-FE8A-4C3A-AD34-66F6E38620B4}" dt="2026-03-17T13:25:34.633" v="504" actId="20577"/>
          <ac:spMkLst>
            <pc:docMk/>
            <pc:sldMk cId="436976718" sldId="260"/>
            <ac:spMk id="2" creationId="{3BD824F8-F541-3D93-E6DA-4B05496EF5C6}"/>
          </ac:spMkLst>
        </pc:spChg>
      </pc:sldChg>
      <pc:sldChg chg="modSp mod modAnim">
        <pc:chgData name="Jaylan Lee (2220768)" userId="8f4d9bc5-3949-4dbd-8248-4ecdbfd329d1" providerId="ADAL" clId="{3155609F-FE8A-4C3A-AD34-66F6E38620B4}" dt="2026-03-17T13:00:50.870" v="496" actId="20577"/>
        <pc:sldMkLst>
          <pc:docMk/>
          <pc:sldMk cId="2215796809" sldId="261"/>
        </pc:sldMkLst>
        <pc:spChg chg="mod">
          <ac:chgData name="Jaylan Lee (2220768)" userId="8f4d9bc5-3949-4dbd-8248-4ecdbfd329d1" providerId="ADAL" clId="{3155609F-FE8A-4C3A-AD34-66F6E38620B4}" dt="2026-03-17T13:00:50.870" v="496" actId="20577"/>
          <ac:spMkLst>
            <pc:docMk/>
            <pc:sldMk cId="2215796809" sldId="261"/>
            <ac:spMk id="2" creationId="{F7AC8F7B-E3BB-02F2-A760-B3BD6A845991}"/>
          </ac:spMkLst>
        </pc:spChg>
        <pc:spChg chg="mod">
          <ac:chgData name="Jaylan Lee (2220768)" userId="8f4d9bc5-3949-4dbd-8248-4ecdbfd329d1" providerId="ADAL" clId="{3155609F-FE8A-4C3A-AD34-66F6E38620B4}" dt="2026-03-17T12:58:02.713" v="457" actId="27636"/>
          <ac:spMkLst>
            <pc:docMk/>
            <pc:sldMk cId="2215796809" sldId="261"/>
            <ac:spMk id="23" creationId="{C3B43BD3-8796-1739-A425-A47E75AB8319}"/>
          </ac:spMkLst>
        </pc:spChg>
      </pc:sldChg>
      <pc:sldChg chg="modSp modAnim">
        <pc:chgData name="Jaylan Lee (2220768)" userId="8f4d9bc5-3949-4dbd-8248-4ecdbfd329d1" providerId="ADAL" clId="{3155609F-FE8A-4C3A-AD34-66F6E38620B4}" dt="2026-03-17T14:07:00.692" v="826" actId="20577"/>
        <pc:sldMkLst>
          <pc:docMk/>
          <pc:sldMk cId="2035446908" sldId="262"/>
        </pc:sldMkLst>
        <pc:spChg chg="mod">
          <ac:chgData name="Jaylan Lee (2220768)" userId="8f4d9bc5-3949-4dbd-8248-4ecdbfd329d1" providerId="ADAL" clId="{3155609F-FE8A-4C3A-AD34-66F6E38620B4}" dt="2026-03-17T14:07:00.692" v="826" actId="20577"/>
          <ac:spMkLst>
            <pc:docMk/>
            <pc:sldMk cId="2035446908" sldId="262"/>
            <ac:spMk id="2" creationId="{993B1DCD-3215-79BC-5D21-C2A40331713A}"/>
          </ac:spMkLst>
        </pc:spChg>
      </pc:sldChg>
      <pc:sldChg chg="del">
        <pc:chgData name="Jaylan Lee (2220768)" userId="8f4d9bc5-3949-4dbd-8248-4ecdbfd329d1" providerId="ADAL" clId="{3155609F-FE8A-4C3A-AD34-66F6E38620B4}" dt="2026-03-17T12:57:47.809" v="455" actId="2696"/>
        <pc:sldMkLst>
          <pc:docMk/>
          <pc:sldMk cId="1759091900" sldId="267"/>
        </pc:sldMkLst>
      </pc:sldChg>
      <pc:sldChg chg="del">
        <pc:chgData name="Jaylan Lee (2220768)" userId="8f4d9bc5-3949-4dbd-8248-4ecdbfd329d1" providerId="ADAL" clId="{3155609F-FE8A-4C3A-AD34-66F6E38620B4}" dt="2026-03-17T13:30:18.289" v="639" actId="2696"/>
        <pc:sldMkLst>
          <pc:docMk/>
          <pc:sldMk cId="3768193218" sldId="268"/>
        </pc:sldMkLst>
      </pc:sldChg>
      <pc:sldChg chg="modSp">
        <pc:chgData name="Jaylan Lee (2220768)" userId="8f4d9bc5-3949-4dbd-8248-4ecdbfd329d1" providerId="ADAL" clId="{3155609F-FE8A-4C3A-AD34-66F6E38620B4}" dt="2026-03-17T12:59:26.213" v="483" actId="20577"/>
        <pc:sldMkLst>
          <pc:docMk/>
          <pc:sldMk cId="1241351851" sldId="269"/>
        </pc:sldMkLst>
        <pc:spChg chg="mod">
          <ac:chgData name="Jaylan Lee (2220768)" userId="8f4d9bc5-3949-4dbd-8248-4ecdbfd329d1" providerId="ADAL" clId="{3155609F-FE8A-4C3A-AD34-66F6E38620B4}" dt="2026-03-17T12:59:26.213" v="483" actId="20577"/>
          <ac:spMkLst>
            <pc:docMk/>
            <pc:sldMk cId="1241351851" sldId="269"/>
            <ac:spMk id="2" creationId="{09C5DB83-E653-FE89-10C5-5D864B9D54FF}"/>
          </ac:spMkLst>
        </pc:spChg>
      </pc:sldChg>
      <pc:sldChg chg="delSp modSp del mod">
        <pc:chgData name="Jaylan Lee (2220768)" userId="8f4d9bc5-3949-4dbd-8248-4ecdbfd329d1" providerId="ADAL" clId="{3155609F-FE8A-4C3A-AD34-66F6E38620B4}" dt="2026-03-17T14:02:46.694" v="812" actId="2696"/>
        <pc:sldMkLst>
          <pc:docMk/>
          <pc:sldMk cId="2660017356" sldId="270"/>
        </pc:sldMkLst>
        <pc:spChg chg="mod">
          <ac:chgData name="Jaylan Lee (2220768)" userId="8f4d9bc5-3949-4dbd-8248-4ecdbfd329d1" providerId="ADAL" clId="{3155609F-FE8A-4C3A-AD34-66F6E38620B4}" dt="2026-03-17T11:07:04.017" v="20" actId="20577"/>
          <ac:spMkLst>
            <pc:docMk/>
            <pc:sldMk cId="2660017356" sldId="270"/>
            <ac:spMk id="23" creationId="{BACAE0CC-FF2F-11A5-AA57-7D667B1503D6}"/>
          </ac:spMkLst>
        </pc:spChg>
        <pc:picChg chg="del mod">
          <ac:chgData name="Jaylan Lee (2220768)" userId="8f4d9bc5-3949-4dbd-8248-4ecdbfd329d1" providerId="ADAL" clId="{3155609F-FE8A-4C3A-AD34-66F6E38620B4}" dt="2026-03-17T11:10:13.724" v="23" actId="21"/>
          <ac:picMkLst>
            <pc:docMk/>
            <pc:sldMk cId="2660017356" sldId="270"/>
            <ac:picMk id="6" creationId="{E31E24E6-0E4B-BCE9-C94C-6620586C064B}"/>
          </ac:picMkLst>
        </pc:picChg>
      </pc:sldChg>
      <pc:sldChg chg="addSp modSp new mod ord setBg addAnim">
        <pc:chgData name="Jaylan Lee (2220768)" userId="8f4d9bc5-3949-4dbd-8248-4ecdbfd329d1" providerId="ADAL" clId="{3155609F-FE8A-4C3A-AD34-66F6E38620B4}" dt="2026-03-17T13:52:45.291" v="729" actId="20577"/>
        <pc:sldMkLst>
          <pc:docMk/>
          <pc:sldMk cId="727382058" sldId="271"/>
        </pc:sldMkLst>
        <pc:spChg chg="mod">
          <ac:chgData name="Jaylan Lee (2220768)" userId="8f4d9bc5-3949-4dbd-8248-4ecdbfd329d1" providerId="ADAL" clId="{3155609F-FE8A-4C3A-AD34-66F6E38620B4}" dt="2026-03-17T13:44:41.409" v="665" actId="26606"/>
          <ac:spMkLst>
            <pc:docMk/>
            <pc:sldMk cId="727382058" sldId="271"/>
            <ac:spMk id="2" creationId="{BE82068E-81E8-3358-83D3-BA5752750747}"/>
          </ac:spMkLst>
        </pc:spChg>
        <pc:spChg chg="mod">
          <ac:chgData name="Jaylan Lee (2220768)" userId="8f4d9bc5-3949-4dbd-8248-4ecdbfd329d1" providerId="ADAL" clId="{3155609F-FE8A-4C3A-AD34-66F6E38620B4}" dt="2026-03-17T13:52:45.291" v="729" actId="20577"/>
          <ac:spMkLst>
            <pc:docMk/>
            <pc:sldMk cId="727382058" sldId="271"/>
            <ac:spMk id="3" creationId="{5E9B495D-0DF9-22EC-B78F-6EAD33BDF1AD}"/>
          </ac:spMkLst>
        </pc:spChg>
        <pc:spChg chg="add">
          <ac:chgData name="Jaylan Lee (2220768)" userId="8f4d9bc5-3949-4dbd-8248-4ecdbfd329d1" providerId="ADAL" clId="{3155609F-FE8A-4C3A-AD34-66F6E38620B4}" dt="2026-03-17T13:44:41.409" v="665" actId="26606"/>
          <ac:spMkLst>
            <pc:docMk/>
            <pc:sldMk cId="727382058" sldId="271"/>
            <ac:spMk id="8" creationId="{8E2CC403-21CD-41DF-BAC4-329D7FF03C5C}"/>
          </ac:spMkLst>
        </pc:spChg>
        <pc:spChg chg="add">
          <ac:chgData name="Jaylan Lee (2220768)" userId="8f4d9bc5-3949-4dbd-8248-4ecdbfd329d1" providerId="ADAL" clId="{3155609F-FE8A-4C3A-AD34-66F6E38620B4}" dt="2026-03-17T13:44:41.409" v="665" actId="26606"/>
          <ac:spMkLst>
            <pc:docMk/>
            <pc:sldMk cId="727382058" sldId="271"/>
            <ac:spMk id="15" creationId="{7653717E-6F8C-43E0-9893-C03AE87D18D6}"/>
          </ac:spMkLst>
        </pc:spChg>
        <pc:spChg chg="add">
          <ac:chgData name="Jaylan Lee (2220768)" userId="8f4d9bc5-3949-4dbd-8248-4ecdbfd329d1" providerId="ADAL" clId="{3155609F-FE8A-4C3A-AD34-66F6E38620B4}" dt="2026-03-17T13:44:41.409" v="665" actId="26606"/>
          <ac:spMkLst>
            <pc:docMk/>
            <pc:sldMk cId="727382058" sldId="271"/>
            <ac:spMk id="17" creationId="{35BB14B4-EC3F-47C7-9AF3-B0E017B75C42}"/>
          </ac:spMkLst>
        </pc:spChg>
        <pc:grpChg chg="add">
          <ac:chgData name="Jaylan Lee (2220768)" userId="8f4d9bc5-3949-4dbd-8248-4ecdbfd329d1" providerId="ADAL" clId="{3155609F-FE8A-4C3A-AD34-66F6E38620B4}" dt="2026-03-17T13:44:41.409" v="665" actId="26606"/>
          <ac:grpSpMkLst>
            <pc:docMk/>
            <pc:sldMk cId="727382058" sldId="271"/>
            <ac:grpSpMk id="10" creationId="{B13AA5FE-3FFC-4725-9ADD-E428544EC61B}"/>
          </ac:grpSpMkLst>
        </pc:grpChg>
      </pc:sldChg>
      <pc:sldChg chg="addSp modSp new mod setBg addAnim">
        <pc:chgData name="Jaylan Lee (2220768)" userId="8f4d9bc5-3949-4dbd-8248-4ecdbfd329d1" providerId="ADAL" clId="{3155609F-FE8A-4C3A-AD34-66F6E38620B4}" dt="2026-03-17T13:44:32.357" v="664"/>
        <pc:sldMkLst>
          <pc:docMk/>
          <pc:sldMk cId="3067187787" sldId="272"/>
        </pc:sldMkLst>
        <pc:spChg chg="mod">
          <ac:chgData name="Jaylan Lee (2220768)" userId="8f4d9bc5-3949-4dbd-8248-4ecdbfd329d1" providerId="ADAL" clId="{3155609F-FE8A-4C3A-AD34-66F6E38620B4}" dt="2026-03-17T13:44:32.355" v="663" actId="26606"/>
          <ac:spMkLst>
            <pc:docMk/>
            <pc:sldMk cId="3067187787" sldId="272"/>
            <ac:spMk id="2" creationId="{8A863558-D483-B783-B66A-E40938BA86B3}"/>
          </ac:spMkLst>
        </pc:spChg>
        <pc:spChg chg="mod">
          <ac:chgData name="Jaylan Lee (2220768)" userId="8f4d9bc5-3949-4dbd-8248-4ecdbfd329d1" providerId="ADAL" clId="{3155609F-FE8A-4C3A-AD34-66F6E38620B4}" dt="2026-03-17T13:44:32.355" v="663" actId="26606"/>
          <ac:spMkLst>
            <pc:docMk/>
            <pc:sldMk cId="3067187787" sldId="272"/>
            <ac:spMk id="3" creationId="{59253630-8980-0098-1F97-CF7EC863C618}"/>
          </ac:spMkLst>
        </pc:spChg>
        <pc:spChg chg="add">
          <ac:chgData name="Jaylan Lee (2220768)" userId="8f4d9bc5-3949-4dbd-8248-4ecdbfd329d1" providerId="ADAL" clId="{3155609F-FE8A-4C3A-AD34-66F6E38620B4}" dt="2026-03-17T13:44:32.355" v="663" actId="26606"/>
          <ac:spMkLst>
            <pc:docMk/>
            <pc:sldMk cId="3067187787" sldId="272"/>
            <ac:spMk id="8" creationId="{3AD318CC-E2A8-4E27-9548-A047A78999B1}"/>
          </ac:spMkLst>
        </pc:spChg>
        <pc:spChg chg="add">
          <ac:chgData name="Jaylan Lee (2220768)" userId="8f4d9bc5-3949-4dbd-8248-4ecdbfd329d1" providerId="ADAL" clId="{3155609F-FE8A-4C3A-AD34-66F6E38620B4}" dt="2026-03-17T13:44:32.355" v="663" actId="26606"/>
          <ac:spMkLst>
            <pc:docMk/>
            <pc:sldMk cId="3067187787" sldId="272"/>
            <ac:spMk id="14" creationId="{2C1BBA94-3F40-40AA-8BB9-E69E25E537C1}"/>
          </ac:spMkLst>
        </pc:spChg>
        <pc:grpChg chg="add">
          <ac:chgData name="Jaylan Lee (2220768)" userId="8f4d9bc5-3949-4dbd-8248-4ecdbfd329d1" providerId="ADAL" clId="{3155609F-FE8A-4C3A-AD34-66F6E38620B4}" dt="2026-03-17T13:44:32.355" v="663" actId="26606"/>
          <ac:grpSpMkLst>
            <pc:docMk/>
            <pc:sldMk cId="3067187787" sldId="272"/>
            <ac:grpSpMk id="10" creationId="{B14B560F-9DD7-4302-A60B-EBD3EF59B073}"/>
          </ac:grpSpMkLst>
        </pc:grpChg>
      </pc:sldChg>
      <pc:sldChg chg="addSp modSp new mod setBg addAnim">
        <pc:chgData name="Jaylan Lee (2220768)" userId="8f4d9bc5-3949-4dbd-8248-4ecdbfd329d1" providerId="ADAL" clId="{3155609F-FE8A-4C3A-AD34-66F6E38620B4}" dt="2026-03-17T13:52:31.618" v="726" actId="20577"/>
        <pc:sldMkLst>
          <pc:docMk/>
          <pc:sldMk cId="2487155756" sldId="273"/>
        </pc:sldMkLst>
        <pc:spChg chg="mod">
          <ac:chgData name="Jaylan Lee (2220768)" userId="8f4d9bc5-3949-4dbd-8248-4ecdbfd329d1" providerId="ADAL" clId="{3155609F-FE8A-4C3A-AD34-66F6E38620B4}" dt="2026-03-17T13:44:25.392" v="661" actId="26606"/>
          <ac:spMkLst>
            <pc:docMk/>
            <pc:sldMk cId="2487155756" sldId="273"/>
            <ac:spMk id="2" creationId="{32D19F45-C737-9F20-466B-A6910EACC473}"/>
          </ac:spMkLst>
        </pc:spChg>
        <pc:spChg chg="mod">
          <ac:chgData name="Jaylan Lee (2220768)" userId="8f4d9bc5-3949-4dbd-8248-4ecdbfd329d1" providerId="ADAL" clId="{3155609F-FE8A-4C3A-AD34-66F6E38620B4}" dt="2026-03-17T13:52:31.618" v="726" actId="20577"/>
          <ac:spMkLst>
            <pc:docMk/>
            <pc:sldMk cId="2487155756" sldId="273"/>
            <ac:spMk id="3" creationId="{4680FDA8-8441-1B7B-E96A-7442249F3D17}"/>
          </ac:spMkLst>
        </pc:spChg>
        <pc:spChg chg="add">
          <ac:chgData name="Jaylan Lee (2220768)" userId="8f4d9bc5-3949-4dbd-8248-4ecdbfd329d1" providerId="ADAL" clId="{3155609F-FE8A-4C3A-AD34-66F6E38620B4}" dt="2026-03-17T13:44:25.392" v="661" actId="26606"/>
          <ac:spMkLst>
            <pc:docMk/>
            <pc:sldMk cId="2487155756" sldId="273"/>
            <ac:spMk id="8" creationId="{3AD318CC-E2A8-4E27-9548-A047A78999B1}"/>
          </ac:spMkLst>
        </pc:spChg>
        <pc:spChg chg="add">
          <ac:chgData name="Jaylan Lee (2220768)" userId="8f4d9bc5-3949-4dbd-8248-4ecdbfd329d1" providerId="ADAL" clId="{3155609F-FE8A-4C3A-AD34-66F6E38620B4}" dt="2026-03-17T13:44:25.392" v="661" actId="26606"/>
          <ac:spMkLst>
            <pc:docMk/>
            <pc:sldMk cId="2487155756" sldId="273"/>
            <ac:spMk id="14" creationId="{2C1BBA94-3F40-40AA-8BB9-E69E25E537C1}"/>
          </ac:spMkLst>
        </pc:spChg>
        <pc:grpChg chg="add">
          <ac:chgData name="Jaylan Lee (2220768)" userId="8f4d9bc5-3949-4dbd-8248-4ecdbfd329d1" providerId="ADAL" clId="{3155609F-FE8A-4C3A-AD34-66F6E38620B4}" dt="2026-03-17T13:44:25.392" v="661" actId="26606"/>
          <ac:grpSpMkLst>
            <pc:docMk/>
            <pc:sldMk cId="2487155756" sldId="273"/>
            <ac:grpSpMk id="10" creationId="{B14B560F-9DD7-4302-A60B-EBD3EF59B073}"/>
          </ac:grpSpMkLst>
        </pc:grpChg>
      </pc:sldChg>
      <pc:sldChg chg="addSp delSp modSp new mod setBg">
        <pc:chgData name="Jaylan Lee (2220768)" userId="8f4d9bc5-3949-4dbd-8248-4ecdbfd329d1" providerId="ADAL" clId="{3155609F-FE8A-4C3A-AD34-66F6E38620B4}" dt="2026-03-17T13:51:59.969" v="720" actId="20577"/>
        <pc:sldMkLst>
          <pc:docMk/>
          <pc:sldMk cId="1435326729" sldId="274"/>
        </pc:sldMkLst>
        <pc:spChg chg="mod">
          <ac:chgData name="Jaylan Lee (2220768)" userId="8f4d9bc5-3949-4dbd-8248-4ecdbfd329d1" providerId="ADAL" clId="{3155609F-FE8A-4C3A-AD34-66F6E38620B4}" dt="2026-03-17T13:44:17.589" v="660" actId="26606"/>
          <ac:spMkLst>
            <pc:docMk/>
            <pc:sldMk cId="1435326729" sldId="274"/>
            <ac:spMk id="2" creationId="{FBA4FF56-E456-BEFC-749B-DCEE98C80F68}"/>
          </ac:spMkLst>
        </pc:spChg>
        <pc:spChg chg="del">
          <ac:chgData name="Jaylan Lee (2220768)" userId="8f4d9bc5-3949-4dbd-8248-4ecdbfd329d1" providerId="ADAL" clId="{3155609F-FE8A-4C3A-AD34-66F6E38620B4}" dt="2026-03-17T13:44:15.129" v="659"/>
          <ac:spMkLst>
            <pc:docMk/>
            <pc:sldMk cId="1435326729" sldId="274"/>
            <ac:spMk id="3" creationId="{E4A1042C-65D7-D862-9FFD-2A5DF4FA5BAD}"/>
          </ac:spMkLst>
        </pc:spChg>
        <pc:spChg chg="add del">
          <ac:chgData name="Jaylan Lee (2220768)" userId="8f4d9bc5-3949-4dbd-8248-4ecdbfd329d1" providerId="ADAL" clId="{3155609F-FE8A-4C3A-AD34-66F6E38620B4}" dt="2026-03-17T13:50:18.006" v="679" actId="26606"/>
          <ac:spMkLst>
            <pc:docMk/>
            <pc:sldMk cId="1435326729" sldId="274"/>
            <ac:spMk id="9" creationId="{47942995-B07F-4636-9A06-C6A104B260A8}"/>
          </ac:spMkLst>
        </pc:spChg>
        <pc:spChg chg="add del">
          <ac:chgData name="Jaylan Lee (2220768)" userId="8f4d9bc5-3949-4dbd-8248-4ecdbfd329d1" providerId="ADAL" clId="{3155609F-FE8A-4C3A-AD34-66F6E38620B4}" dt="2026-03-17T13:50:18.006" v="679" actId="26606"/>
          <ac:spMkLst>
            <pc:docMk/>
            <pc:sldMk cId="1435326729" sldId="274"/>
            <ac:spMk id="16" creationId="{B81933D1-5615-42C7-9C0B-4EB7105CCE2D}"/>
          </ac:spMkLst>
        </pc:spChg>
        <pc:spChg chg="add del">
          <ac:chgData name="Jaylan Lee (2220768)" userId="8f4d9bc5-3949-4dbd-8248-4ecdbfd329d1" providerId="ADAL" clId="{3155609F-FE8A-4C3A-AD34-66F6E38620B4}" dt="2026-03-17T13:50:18.006" v="679" actId="26606"/>
          <ac:spMkLst>
            <pc:docMk/>
            <pc:sldMk cId="1435326729" sldId="274"/>
            <ac:spMk id="18" creationId="{19C9EAEA-39D0-4B0E-A0EB-51E7B26740B1}"/>
          </ac:spMkLst>
        </pc:spChg>
        <pc:spChg chg="add del">
          <ac:chgData name="Jaylan Lee (2220768)" userId="8f4d9bc5-3949-4dbd-8248-4ecdbfd329d1" providerId="ADAL" clId="{3155609F-FE8A-4C3A-AD34-66F6E38620B4}" dt="2026-03-17T13:50:18.006" v="679" actId="26606"/>
          <ac:spMkLst>
            <pc:docMk/>
            <pc:sldMk cId="1435326729" sldId="274"/>
            <ac:spMk id="23" creationId="{47942995-B07F-4636-9A06-C6A104B260A8}"/>
          </ac:spMkLst>
        </pc:spChg>
        <pc:spChg chg="add del">
          <ac:chgData name="Jaylan Lee (2220768)" userId="8f4d9bc5-3949-4dbd-8248-4ecdbfd329d1" providerId="ADAL" clId="{3155609F-FE8A-4C3A-AD34-66F6E38620B4}" dt="2026-03-17T13:50:18.006" v="679" actId="26606"/>
          <ac:spMkLst>
            <pc:docMk/>
            <pc:sldMk cId="1435326729" sldId="274"/>
            <ac:spMk id="30" creationId="{B81933D1-5615-42C7-9C0B-4EB7105CCE2D}"/>
          </ac:spMkLst>
        </pc:spChg>
        <pc:spChg chg="add del">
          <ac:chgData name="Jaylan Lee (2220768)" userId="8f4d9bc5-3949-4dbd-8248-4ecdbfd329d1" providerId="ADAL" clId="{3155609F-FE8A-4C3A-AD34-66F6E38620B4}" dt="2026-03-17T13:50:18.006" v="679" actId="26606"/>
          <ac:spMkLst>
            <pc:docMk/>
            <pc:sldMk cId="1435326729" sldId="274"/>
            <ac:spMk id="32" creationId="{19C9EAEA-39D0-4B0E-A0EB-51E7B26740B1}"/>
          </ac:spMkLst>
        </pc:spChg>
        <pc:grpChg chg="add del">
          <ac:chgData name="Jaylan Lee (2220768)" userId="8f4d9bc5-3949-4dbd-8248-4ecdbfd329d1" providerId="ADAL" clId="{3155609F-FE8A-4C3A-AD34-66F6E38620B4}" dt="2026-03-17T13:50:18.006" v="679" actId="26606"/>
          <ac:grpSpMkLst>
            <pc:docMk/>
            <pc:sldMk cId="1435326729" sldId="274"/>
            <ac:grpSpMk id="11" creationId="{032D8612-31EB-44CF-A1D0-14FD4C705424}"/>
          </ac:grpSpMkLst>
        </pc:grpChg>
        <pc:grpChg chg="add del">
          <ac:chgData name="Jaylan Lee (2220768)" userId="8f4d9bc5-3949-4dbd-8248-4ecdbfd329d1" providerId="ADAL" clId="{3155609F-FE8A-4C3A-AD34-66F6E38620B4}" dt="2026-03-17T13:50:18.006" v="679" actId="26606"/>
          <ac:grpSpMkLst>
            <pc:docMk/>
            <pc:sldMk cId="1435326729" sldId="274"/>
            <ac:grpSpMk id="25" creationId="{032D8612-31EB-44CF-A1D0-14FD4C705424}"/>
          </ac:grpSpMkLst>
        </pc:grpChg>
        <pc:graphicFrameChg chg="add mod modGraphic">
          <ac:chgData name="Jaylan Lee (2220768)" userId="8f4d9bc5-3949-4dbd-8248-4ecdbfd329d1" providerId="ADAL" clId="{3155609F-FE8A-4C3A-AD34-66F6E38620B4}" dt="2026-03-17T13:51:59.969" v="720" actId="20577"/>
          <ac:graphicFrameMkLst>
            <pc:docMk/>
            <pc:sldMk cId="1435326729" sldId="274"/>
            <ac:graphicFrameMk id="4" creationId="{80DA82FA-3957-5DB2-CD30-D3F694CD33C1}"/>
          </ac:graphicFrameMkLst>
        </pc:graphicFrameChg>
      </pc:sldChg>
      <pc:sldChg chg="addSp delSp modSp new">
        <pc:chgData name="Jaylan Lee (2220768)" userId="8f4d9bc5-3949-4dbd-8248-4ecdbfd329d1" providerId="ADAL" clId="{3155609F-FE8A-4C3A-AD34-66F6E38620B4}" dt="2026-03-17T13:51:39.776" v="713"/>
        <pc:sldMkLst>
          <pc:docMk/>
          <pc:sldMk cId="625629380" sldId="275"/>
        </pc:sldMkLst>
        <pc:spChg chg="add del">
          <ac:chgData name="Jaylan Lee (2220768)" userId="8f4d9bc5-3949-4dbd-8248-4ecdbfd329d1" providerId="ADAL" clId="{3155609F-FE8A-4C3A-AD34-66F6E38620B4}" dt="2026-03-17T13:51:39.776" v="713"/>
          <ac:spMkLst>
            <pc:docMk/>
            <pc:sldMk cId="625629380" sldId="275"/>
            <ac:spMk id="3" creationId="{836C1B1C-DD4F-44F6-F456-F79899BFCE3C}"/>
          </ac:spMkLst>
        </pc:spChg>
        <pc:graphicFrameChg chg="add mod">
          <ac:chgData name="Jaylan Lee (2220768)" userId="8f4d9bc5-3949-4dbd-8248-4ecdbfd329d1" providerId="ADAL" clId="{3155609F-FE8A-4C3A-AD34-66F6E38620B4}" dt="2026-03-17T13:51:24.176" v="700"/>
          <ac:graphicFrameMkLst>
            <pc:docMk/>
            <pc:sldMk cId="625629380" sldId="275"/>
            <ac:graphicFrameMk id="4" creationId="{8F7D48F4-5553-FF06-09E0-A7E6FAAD12CE}"/>
          </ac:graphicFrameMkLst>
        </pc:graphicFrameChg>
        <pc:graphicFrameChg chg="add mod">
          <ac:chgData name="Jaylan Lee (2220768)" userId="8f4d9bc5-3949-4dbd-8248-4ecdbfd329d1" providerId="ADAL" clId="{3155609F-FE8A-4C3A-AD34-66F6E38620B4}" dt="2026-03-17T13:51:30.480" v="702"/>
          <ac:graphicFrameMkLst>
            <pc:docMk/>
            <pc:sldMk cId="625629380" sldId="275"/>
            <ac:graphicFrameMk id="5" creationId="{F46874C1-D3B2-9ADF-51A3-49F93B340BC0}"/>
          </ac:graphicFrameMkLst>
        </pc:graphicFrameChg>
        <pc:graphicFrameChg chg="add mod">
          <ac:chgData name="Jaylan Lee (2220768)" userId="8f4d9bc5-3949-4dbd-8248-4ecdbfd329d1" providerId="ADAL" clId="{3155609F-FE8A-4C3A-AD34-66F6E38620B4}" dt="2026-03-17T13:51:39.394" v="712"/>
          <ac:graphicFrameMkLst>
            <pc:docMk/>
            <pc:sldMk cId="625629380" sldId="275"/>
            <ac:graphicFrameMk id="6" creationId="{FDAC7D77-492D-C169-CB2F-B318A413D294}"/>
          </ac:graphicFrameMkLst>
        </pc:graphicFrameChg>
        <pc:graphicFrameChg chg="add mod">
          <ac:chgData name="Jaylan Lee (2220768)" userId="8f4d9bc5-3949-4dbd-8248-4ecdbfd329d1" providerId="ADAL" clId="{3155609F-FE8A-4C3A-AD34-66F6E38620B4}" dt="2026-03-17T13:51:39.776" v="713"/>
          <ac:graphicFrameMkLst>
            <pc:docMk/>
            <pc:sldMk cId="625629380" sldId="275"/>
            <ac:graphicFrameMk id="7" creationId="{D6EFE1C8-D666-1E69-4EB3-EB2941590EC2}"/>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F5419-B7D9-DD35-52A6-47FC677F73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8CC916-4F9F-E33F-0167-1FF6974F0E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035DE-1F1D-18DC-FD59-3163C502C4D5}"/>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5" name="Footer Placeholder 4">
            <a:extLst>
              <a:ext uri="{FF2B5EF4-FFF2-40B4-BE49-F238E27FC236}">
                <a16:creationId xmlns:a16="http://schemas.microsoft.com/office/drawing/2014/main" id="{7C7B30BB-09F0-71CC-0052-F752A82E5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1E9F6B-B5DB-C811-3438-AF3AF2AD927B}"/>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2897330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14F6-DC22-6898-2764-CF1F042AF0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EA5F38-5D91-787B-B3BE-09D2B8EB81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B116B3-AA0D-B59B-68F9-E157C0C27CC9}"/>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5" name="Footer Placeholder 4">
            <a:extLst>
              <a:ext uri="{FF2B5EF4-FFF2-40B4-BE49-F238E27FC236}">
                <a16:creationId xmlns:a16="http://schemas.microsoft.com/office/drawing/2014/main" id="{3C09FD51-BA9F-62FB-FBB3-4D79C88A10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1FC150-74B0-3402-44E4-E70BAD25FB8F}"/>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3198427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A008A-1D3F-7801-05CB-C9D423B4E7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F6ED2F-680F-684B-FAED-62BC91E5980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C16AC4-8531-2B54-8A95-D62E4570451A}"/>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5" name="Footer Placeholder 4">
            <a:extLst>
              <a:ext uri="{FF2B5EF4-FFF2-40B4-BE49-F238E27FC236}">
                <a16:creationId xmlns:a16="http://schemas.microsoft.com/office/drawing/2014/main" id="{5454AD4E-EA6F-448F-2E3E-556A6F3DC9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60250E-E117-07B2-67C2-FD7A922C8F6F}"/>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269088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50FE7-5C08-BE8A-ABF4-9C2F0A00BF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82E6BE-2139-3449-73C8-CA9CF8DF7DE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6A8FF3-0D1F-2DCF-0CA5-200CB6BCA0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3958B2-1BA1-BBEE-0008-02B317E6688A}"/>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6" name="Footer Placeholder 5">
            <a:extLst>
              <a:ext uri="{FF2B5EF4-FFF2-40B4-BE49-F238E27FC236}">
                <a16:creationId xmlns:a16="http://schemas.microsoft.com/office/drawing/2014/main" id="{C3CAF023-92BE-1056-F68F-B4B01A784B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4B7B64-D310-5191-DA90-EC6227175226}"/>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2012595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B8251-C3A2-D2CA-62E3-5D186A37847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6136F1-79C8-67C0-9D17-83E82981BC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DD72E0-9E80-0C7D-8D81-6EDEFBEE890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24B3919-FFC8-CB34-108F-60AB92B051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D9DB35-FBC1-92C0-EA61-C9BA22EE70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EEDF62A-50A7-A852-F7F2-499D2EB9484F}"/>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8" name="Footer Placeholder 7">
            <a:extLst>
              <a:ext uri="{FF2B5EF4-FFF2-40B4-BE49-F238E27FC236}">
                <a16:creationId xmlns:a16="http://schemas.microsoft.com/office/drawing/2014/main" id="{4FBAA576-ABF7-68EA-804B-0838F6EA4F9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DB1E8A1-91E4-D6C1-FD9A-2ED134FA217F}"/>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1282760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FB2FA-0789-3756-CC97-BFD2A7DDC5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A4E1E2-2270-51DA-0F92-CE22BA4FF201}"/>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4" name="Footer Placeholder 3">
            <a:extLst>
              <a:ext uri="{FF2B5EF4-FFF2-40B4-BE49-F238E27FC236}">
                <a16:creationId xmlns:a16="http://schemas.microsoft.com/office/drawing/2014/main" id="{7409C9A5-2D92-6628-5BFD-3FE0971E3F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BF809D-CB35-213F-8964-9B9207EC3197}"/>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2239865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91543F-0954-8251-7F80-7A0D9925A3CE}"/>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3" name="Footer Placeholder 2">
            <a:extLst>
              <a:ext uri="{FF2B5EF4-FFF2-40B4-BE49-F238E27FC236}">
                <a16:creationId xmlns:a16="http://schemas.microsoft.com/office/drawing/2014/main" id="{BFC341E8-4B98-FDEF-EC40-3ADEBCB942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88738A-34D5-BAB0-98CD-1EE36652FFEA}"/>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974924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3E6B0-05BA-6BF2-B014-6F6C1400FA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C1AF57D-93A3-887B-6AE1-A70F586514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3A0987E-C9EA-2AD2-7385-6DE89E4E25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737E9A-13D7-3249-051C-30E2E62F0C55}"/>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6" name="Footer Placeholder 5">
            <a:extLst>
              <a:ext uri="{FF2B5EF4-FFF2-40B4-BE49-F238E27FC236}">
                <a16:creationId xmlns:a16="http://schemas.microsoft.com/office/drawing/2014/main" id="{9E22A387-685B-009D-1D29-3746E41D16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593BC3-CEBE-A965-DFD6-99C75599D127}"/>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3232911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0E679-9BD1-DBF0-0504-2ED3C04F28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F4990-0D40-DEBD-6288-16CC3506F9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D7345F-F59F-14B9-7514-AB753209BB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F7AE02-3405-92BA-9A89-B37D3195BFB8}"/>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6" name="Footer Placeholder 5">
            <a:extLst>
              <a:ext uri="{FF2B5EF4-FFF2-40B4-BE49-F238E27FC236}">
                <a16:creationId xmlns:a16="http://schemas.microsoft.com/office/drawing/2014/main" id="{FA21809D-C93E-62B5-A9FB-A42AE56AF0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90EEC6-4852-5321-BA2A-A8A1150B00B9}"/>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1206813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491AD-249E-04A4-C00F-D10D89011E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CF0993-A944-58F7-E3D9-1ED700CECB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9DAC05-FDAC-A9F4-3C17-764B934A126A}"/>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5" name="Footer Placeholder 4">
            <a:extLst>
              <a:ext uri="{FF2B5EF4-FFF2-40B4-BE49-F238E27FC236}">
                <a16:creationId xmlns:a16="http://schemas.microsoft.com/office/drawing/2014/main" id="{4DC96819-58BC-1CFC-DFB7-8D64E34C03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14FC91-B806-11FD-3AD4-ABC786D1E6E6}"/>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2433205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21A882-1DA4-34C1-965C-8D3ECA4944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069E58-D4BF-4418-1103-59761C06EE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049C26-562C-4D87-578B-2D73D8E68242}"/>
              </a:ext>
            </a:extLst>
          </p:cNvPr>
          <p:cNvSpPr>
            <a:spLocks noGrp="1"/>
          </p:cNvSpPr>
          <p:nvPr>
            <p:ph type="dt" sz="half" idx="10"/>
          </p:nvPr>
        </p:nvSpPr>
        <p:spPr/>
        <p:txBody>
          <a:bodyPr/>
          <a:lstStyle/>
          <a:p>
            <a:fld id="{5D631851-0461-4AC4-9E99-45DFD7241D42}" type="datetimeFigureOut">
              <a:rPr lang="en-GB" smtClean="0"/>
              <a:t>17/03/2026</a:t>
            </a:fld>
            <a:endParaRPr lang="en-GB"/>
          </a:p>
        </p:txBody>
      </p:sp>
      <p:sp>
        <p:nvSpPr>
          <p:cNvPr id="5" name="Footer Placeholder 4">
            <a:extLst>
              <a:ext uri="{FF2B5EF4-FFF2-40B4-BE49-F238E27FC236}">
                <a16:creationId xmlns:a16="http://schemas.microsoft.com/office/drawing/2014/main" id="{3FF82972-2382-3008-08B7-8F0C2E21AF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617B5F-B9B0-5CD1-103E-716B4C2182D2}"/>
              </a:ext>
            </a:extLst>
          </p:cNvPr>
          <p:cNvSpPr>
            <a:spLocks noGrp="1"/>
          </p:cNvSpPr>
          <p:nvPr>
            <p:ph type="sldNum" sz="quarter" idx="12"/>
          </p:nvPr>
        </p:nvSpPr>
        <p:spPr/>
        <p:txBody>
          <a:bodyPr/>
          <a:lstStyle/>
          <a:p>
            <a:fld id="{C5835BE7-F9EC-4272-AFBE-0D66F92E1810}" type="slidenum">
              <a:rPr lang="en-GB" smtClean="0"/>
              <a:t>‹#›</a:t>
            </a:fld>
            <a:endParaRPr lang="en-GB"/>
          </a:p>
        </p:txBody>
      </p:sp>
    </p:spTree>
    <p:extLst>
      <p:ext uri="{BB962C8B-B14F-4D97-AF65-F5344CB8AC3E}">
        <p14:creationId xmlns:p14="http://schemas.microsoft.com/office/powerpoint/2010/main" val="3136545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EEBDAF-A2AD-16A9-1442-3277036EE2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8DB40C-A2CE-BEF5-D0EA-D6B6C65076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F13FEC-AB63-A8C2-85BE-4901C89316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D631851-0461-4AC4-9E99-45DFD7241D42}" type="datetimeFigureOut">
              <a:rPr lang="en-GB" smtClean="0"/>
              <a:t>17/03/2026</a:t>
            </a:fld>
            <a:endParaRPr lang="en-GB"/>
          </a:p>
        </p:txBody>
      </p:sp>
      <p:sp>
        <p:nvSpPr>
          <p:cNvPr id="5" name="Footer Placeholder 4">
            <a:extLst>
              <a:ext uri="{FF2B5EF4-FFF2-40B4-BE49-F238E27FC236}">
                <a16:creationId xmlns:a16="http://schemas.microsoft.com/office/drawing/2014/main" id="{64925598-CD3F-3297-A4B3-53D5800DD7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42F7256-7EDF-3332-1DA1-32D2EB1B20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5835BE7-F9EC-4272-AFBE-0D66F92E1810}" type="slidenum">
              <a:rPr lang="en-GB" smtClean="0"/>
              <a:t>‹#›</a:t>
            </a:fld>
            <a:endParaRPr lang="en-GB"/>
          </a:p>
        </p:txBody>
      </p:sp>
    </p:spTree>
    <p:extLst>
      <p:ext uri="{BB962C8B-B14F-4D97-AF65-F5344CB8AC3E}">
        <p14:creationId xmlns:p14="http://schemas.microsoft.com/office/powerpoint/2010/main" val="1811515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2" name="Rectangle 3101">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Futuristic Cyber Security Shield Guard Blue Abstract Digital Glowing ...">
            <a:extLst>
              <a:ext uri="{FF2B5EF4-FFF2-40B4-BE49-F238E27FC236}">
                <a16:creationId xmlns:a16="http://schemas.microsoft.com/office/drawing/2014/main" id="{477FD0D4-7B96-6D74-F237-B13C033917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14" r="31720" b="1"/>
          <a:stretch>
            <a:fillRect/>
          </a:stretch>
        </p:blipFill>
        <p:spPr bwMode="auto">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3104" name="Freeform: Shape 3103">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101" name="Freeform: Shape 3100">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B0AE3877-8679-AA55-27AA-03A9BB3A894B}"/>
              </a:ext>
            </a:extLst>
          </p:cNvPr>
          <p:cNvSpPr>
            <a:spLocks noGrp="1"/>
          </p:cNvSpPr>
          <p:nvPr>
            <p:ph type="subTitle" idx="1"/>
          </p:nvPr>
        </p:nvSpPr>
        <p:spPr>
          <a:xfrm>
            <a:off x="293166" y="4646130"/>
            <a:ext cx="4118121" cy="1434933"/>
          </a:xfrm>
        </p:spPr>
        <p:txBody>
          <a:bodyPr vert="horz" lIns="91440" tIns="45720" rIns="91440" bIns="45720" rtlCol="0">
            <a:normAutofit/>
          </a:bodyPr>
          <a:lstStyle/>
          <a:p>
            <a:pPr algn="l"/>
            <a:r>
              <a:rPr lang="en-US" sz="1100" dirty="0"/>
              <a:t>Name: Jaylan Lee</a:t>
            </a:r>
            <a:br>
              <a:rPr lang="en-US" sz="1100" dirty="0"/>
            </a:br>
            <a:r>
              <a:rPr lang="en-US" sz="1100" dirty="0"/>
              <a:t>Student Number: 2220768</a:t>
            </a:r>
            <a:br>
              <a:rPr lang="en-US" sz="1100" dirty="0"/>
            </a:br>
            <a:r>
              <a:rPr lang="en-US" sz="1100" dirty="0"/>
              <a:t>Module Code: ACCB6000</a:t>
            </a:r>
            <a:br>
              <a:rPr lang="en-US" sz="1100" dirty="0"/>
            </a:br>
            <a:r>
              <a:rPr lang="en-US" sz="1100" dirty="0"/>
              <a:t>Module Title: Advanced Cybersecurity</a:t>
            </a:r>
            <a:br>
              <a:rPr lang="en-US" sz="1100" dirty="0"/>
            </a:br>
            <a:r>
              <a:rPr lang="en-US" sz="1100" dirty="0"/>
              <a:t>Assignment Title: </a:t>
            </a:r>
            <a:r>
              <a:rPr lang="en-US" sz="1100" dirty="0" err="1"/>
              <a:t>Analysing</a:t>
            </a:r>
            <a:r>
              <a:rPr lang="en-US" sz="1100" dirty="0"/>
              <a:t>, Ethically Hacking and Securing an Enterprise Network</a:t>
            </a:r>
            <a:br>
              <a:rPr lang="en-US" sz="1100" dirty="0"/>
            </a:br>
            <a:endParaRPr lang="en-US" sz="1100" dirty="0"/>
          </a:p>
        </p:txBody>
      </p:sp>
      <p:sp>
        <p:nvSpPr>
          <p:cNvPr id="3103" name="Rectangle 310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05" name="Rectangle 310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4627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4970854-1623-584E-AB65-A6A6C4637035}"/>
            </a:ext>
          </a:extLst>
        </p:cNvPr>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B9C636D-AC67-BFEC-6F60-1DB40CD15C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FFEB4B-AC55-78DA-50B1-DA6C8879DE04}"/>
              </a:ext>
            </a:extLst>
          </p:cNvPr>
          <p:cNvSpPr>
            <a:spLocks noGrp="1"/>
          </p:cNvSpPr>
          <p:nvPr>
            <p:ph type="title"/>
          </p:nvPr>
        </p:nvSpPr>
        <p:spPr>
          <a:xfrm>
            <a:off x="1056582" y="666728"/>
            <a:ext cx="4036334" cy="2387600"/>
          </a:xfrm>
        </p:spPr>
        <p:txBody>
          <a:bodyPr vert="horz" lIns="91440" tIns="45720" rIns="91440" bIns="45720" rtlCol="0" anchor="t">
            <a:normAutofit/>
          </a:bodyPr>
          <a:lstStyle/>
          <a:p>
            <a:r>
              <a:rPr lang="en-US" sz="5400" kern="1200" dirty="0">
                <a:solidFill>
                  <a:schemeClr val="tx1"/>
                </a:solidFill>
                <a:latin typeface="+mj-lt"/>
                <a:ea typeface="+mj-ea"/>
                <a:cs typeface="+mj-cs"/>
              </a:rPr>
              <a:t>Network</a:t>
            </a:r>
          </a:p>
        </p:txBody>
      </p:sp>
      <p:sp>
        <p:nvSpPr>
          <p:cNvPr id="23" name="Content Placeholder 7">
            <a:extLst>
              <a:ext uri="{FF2B5EF4-FFF2-40B4-BE49-F238E27FC236}">
                <a16:creationId xmlns:a16="http://schemas.microsoft.com/office/drawing/2014/main" id="{162E0E87-8E5E-5FCD-078F-FAB03D4704E1}"/>
              </a:ext>
            </a:extLst>
          </p:cNvPr>
          <p:cNvSpPr>
            <a:spLocks noGrp="1"/>
          </p:cNvSpPr>
          <p:nvPr>
            <p:ph idx="1"/>
          </p:nvPr>
        </p:nvSpPr>
        <p:spPr>
          <a:xfrm>
            <a:off x="1056581" y="1718833"/>
            <a:ext cx="4036333" cy="1709849"/>
          </a:xfrm>
        </p:spPr>
        <p:txBody>
          <a:bodyPr vert="horz" lIns="91440" tIns="45720" rIns="91440" bIns="45720" rtlCol="0" anchor="b">
            <a:normAutofit/>
          </a:bodyPr>
          <a:lstStyle/>
          <a:p>
            <a:pPr marL="0" indent="0">
              <a:buNone/>
            </a:pPr>
            <a:r>
              <a:rPr lang="en-US" sz="2000" dirty="0"/>
              <a:t>I am using 2 networks Windows server which is from Swansea and a Linux server </a:t>
            </a:r>
          </a:p>
        </p:txBody>
      </p:sp>
      <p:grpSp>
        <p:nvGrpSpPr>
          <p:cNvPr id="30" name="Group 29">
            <a:extLst>
              <a:ext uri="{FF2B5EF4-FFF2-40B4-BE49-F238E27FC236}">
                <a16:creationId xmlns:a16="http://schemas.microsoft.com/office/drawing/2014/main" id="{B48787EB-3D86-2848-0F23-AF26348A2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31" name="Rectangle 30">
              <a:extLst>
                <a:ext uri="{FF2B5EF4-FFF2-40B4-BE49-F238E27FC236}">
                  <a16:creationId xmlns:a16="http://schemas.microsoft.com/office/drawing/2014/main" id="{8835343C-AA9D-54AD-7852-954D9F17B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E487CBA-5D17-70AA-C2EF-07A22E77FD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6E7EA5B5-452D-D8F1-DA9F-EC300DE437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F97A2A16-3B06-D138-4B5C-FDCC1B3A63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77E58D62-DDBB-68D3-85AE-E91935BB6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FDC1755-F959-4706-00AE-752ADAA8DA70}"/>
              </a:ext>
            </a:extLst>
          </p:cNvPr>
          <p:cNvPicPr>
            <a:picLocks noChangeAspect="1"/>
          </p:cNvPicPr>
          <p:nvPr/>
        </p:nvPicPr>
        <p:blipFill>
          <a:blip r:embed="rId2"/>
          <a:stretch>
            <a:fillRect/>
          </a:stretch>
        </p:blipFill>
        <p:spPr>
          <a:xfrm>
            <a:off x="5207715" y="1236589"/>
            <a:ext cx="6558080" cy="4170266"/>
          </a:xfrm>
          <a:prstGeom prst="rect">
            <a:avLst/>
          </a:prstGeom>
        </p:spPr>
      </p:pic>
    </p:spTree>
    <p:extLst>
      <p:ext uri="{BB962C8B-B14F-4D97-AF65-F5344CB8AC3E}">
        <p14:creationId xmlns:p14="http://schemas.microsoft.com/office/powerpoint/2010/main" val="1485824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34BE0-BC89-B099-BA0B-3732CBD88E45}"/>
              </a:ext>
            </a:extLst>
          </p:cNvPr>
          <p:cNvSpPr>
            <a:spLocks noGrp="1"/>
          </p:cNvSpPr>
          <p:nvPr>
            <p:ph type="title"/>
          </p:nvPr>
        </p:nvSpPr>
        <p:spPr>
          <a:xfrm>
            <a:off x="1056582" y="666728"/>
            <a:ext cx="4036334" cy="2387600"/>
          </a:xfrm>
        </p:spPr>
        <p:txBody>
          <a:bodyPr vert="horz" lIns="91440" tIns="45720" rIns="91440" bIns="45720" rtlCol="0" anchor="t">
            <a:normAutofit/>
          </a:bodyPr>
          <a:lstStyle/>
          <a:p>
            <a:r>
              <a:rPr lang="en-US" sz="5400" kern="1200" dirty="0">
                <a:solidFill>
                  <a:schemeClr val="tx1"/>
                </a:solidFill>
                <a:latin typeface="+mj-lt"/>
                <a:ea typeface="+mj-ea"/>
                <a:cs typeface="+mj-cs"/>
              </a:rPr>
              <a:t>Network test</a:t>
            </a:r>
          </a:p>
        </p:txBody>
      </p:sp>
      <p:sp>
        <p:nvSpPr>
          <p:cNvPr id="23" name="Content Placeholder 7">
            <a:extLst>
              <a:ext uri="{FF2B5EF4-FFF2-40B4-BE49-F238E27FC236}">
                <a16:creationId xmlns:a16="http://schemas.microsoft.com/office/drawing/2014/main" id="{8D926887-071B-A1DB-E039-ECC72F0DD93D}"/>
              </a:ext>
            </a:extLst>
          </p:cNvPr>
          <p:cNvSpPr>
            <a:spLocks noGrp="1"/>
          </p:cNvSpPr>
          <p:nvPr>
            <p:ph idx="1"/>
          </p:nvPr>
        </p:nvSpPr>
        <p:spPr>
          <a:xfrm>
            <a:off x="1056581" y="1718833"/>
            <a:ext cx="4036333" cy="1709849"/>
          </a:xfrm>
        </p:spPr>
        <p:txBody>
          <a:bodyPr vert="horz" lIns="91440" tIns="45720" rIns="91440" bIns="45720" rtlCol="0" anchor="b">
            <a:normAutofit fontScale="85000" lnSpcReduction="10000"/>
          </a:bodyPr>
          <a:lstStyle/>
          <a:p>
            <a:pPr marL="0" indent="0">
              <a:buNone/>
            </a:pPr>
            <a:r>
              <a:rPr lang="en-US" sz="2000" kern="1200" dirty="0">
                <a:solidFill>
                  <a:schemeClr val="tx1"/>
                </a:solidFill>
                <a:latin typeface="+mn-lt"/>
                <a:ea typeface="+mn-ea"/>
                <a:cs typeface="+mn-cs"/>
              </a:rPr>
              <a:t>I successfully pinged the </a:t>
            </a:r>
            <a:r>
              <a:rPr lang="en-US" sz="2000" dirty="0"/>
              <a:t>Linux server using the Windows client. This shows the network is working because for the Windows client to ping the Linux server, it had to go through the Windows server to get to the Linux server.</a:t>
            </a:r>
            <a:br>
              <a:rPr lang="en-US" sz="2000" dirty="0"/>
            </a:br>
            <a:endParaRPr lang="en-US" sz="2000" dirty="0"/>
          </a:p>
        </p:txBody>
      </p:sp>
      <p:grpSp>
        <p:nvGrpSpPr>
          <p:cNvPr id="30" name="Group 2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31" name="Rectangle 30">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D68635A-195D-741E-657A-CBA0F3CE161E}"/>
              </a:ext>
            </a:extLst>
          </p:cNvPr>
          <p:cNvPicPr>
            <a:picLocks noChangeAspect="1"/>
          </p:cNvPicPr>
          <p:nvPr/>
        </p:nvPicPr>
        <p:blipFill>
          <a:blip r:embed="rId2"/>
          <a:stretch>
            <a:fillRect/>
          </a:stretch>
        </p:blipFill>
        <p:spPr>
          <a:xfrm>
            <a:off x="6098938" y="710325"/>
            <a:ext cx="5183109" cy="4688006"/>
          </a:xfrm>
          <a:prstGeom prst="rect">
            <a:avLst/>
          </a:prstGeom>
        </p:spPr>
      </p:pic>
    </p:spTree>
    <p:extLst>
      <p:ext uri="{BB962C8B-B14F-4D97-AF65-F5344CB8AC3E}">
        <p14:creationId xmlns:p14="http://schemas.microsoft.com/office/powerpoint/2010/main" val="1696695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19F7A6F-DB23-FDD9-B69F-5C40EF92BB44}"/>
            </a:ext>
          </a:extLst>
        </p:cNvPr>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B7D8E-74B4-8B74-7EDB-04501FB95255}"/>
              </a:ext>
            </a:extLst>
          </p:cNvPr>
          <p:cNvSpPr>
            <a:spLocks noGrp="1"/>
          </p:cNvSpPr>
          <p:nvPr>
            <p:ph type="title"/>
          </p:nvPr>
        </p:nvSpPr>
        <p:spPr>
          <a:xfrm>
            <a:off x="589560" y="856180"/>
            <a:ext cx="4560584" cy="1128068"/>
          </a:xfrm>
        </p:spPr>
        <p:txBody>
          <a:bodyPr vert="horz" lIns="91440" tIns="45720" rIns="91440" bIns="45720" rtlCol="0" anchor="ctr">
            <a:normAutofit fontScale="90000"/>
          </a:bodyPr>
          <a:lstStyle/>
          <a:p>
            <a:r>
              <a:rPr lang="en-US" sz="4000" kern="1200" dirty="0">
                <a:latin typeface="+mj-lt"/>
                <a:ea typeface="+mj-ea"/>
                <a:cs typeface="+mj-cs"/>
              </a:rPr>
              <a:t>Reconnaissance using </a:t>
            </a:r>
            <a:r>
              <a:rPr lang="en-US" sz="4000" kern="1200" dirty="0" err="1">
                <a:latin typeface="+mj-lt"/>
                <a:ea typeface="+mj-ea"/>
                <a:cs typeface="+mj-cs"/>
              </a:rPr>
              <a:t>nmap</a:t>
            </a:r>
            <a:r>
              <a:rPr lang="en-US" sz="4000" kern="1200" dirty="0">
                <a:latin typeface="+mj-lt"/>
                <a:ea typeface="+mj-ea"/>
                <a:cs typeface="+mj-cs"/>
              </a:rPr>
              <a:t> Windows server</a:t>
            </a:r>
          </a:p>
        </p:txBody>
      </p:sp>
      <p:grpSp>
        <p:nvGrpSpPr>
          <p:cNvPr id="69" name="Group 6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0" name="Rectangle 6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Rectangle 7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7">
            <a:extLst>
              <a:ext uri="{FF2B5EF4-FFF2-40B4-BE49-F238E27FC236}">
                <a16:creationId xmlns:a16="http://schemas.microsoft.com/office/drawing/2014/main" id="{CC0C2958-6519-A994-28B3-D72482215949}"/>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r>
              <a:rPr lang="en-US" sz="2000" kern="1200" dirty="0">
                <a:latin typeface="+mn-lt"/>
                <a:ea typeface="+mn-ea"/>
                <a:cs typeface="+mn-cs"/>
              </a:rPr>
              <a:t>The attack pc Kali was used to scan the Host by using the command </a:t>
            </a:r>
            <a:r>
              <a:rPr lang="en-US" sz="2000" kern="1200" dirty="0" err="1">
                <a:latin typeface="+mn-lt"/>
                <a:ea typeface="+mn-ea"/>
                <a:cs typeface="+mn-cs"/>
              </a:rPr>
              <a:t>nmap</a:t>
            </a:r>
            <a:r>
              <a:rPr lang="en-US" sz="2000" kern="1200" dirty="0">
                <a:latin typeface="+mn-lt"/>
                <a:ea typeface="+mn-ea"/>
                <a:cs typeface="+mn-cs"/>
              </a:rPr>
              <a:t> –</a:t>
            </a:r>
            <a:r>
              <a:rPr lang="en-US" sz="2000" kern="1200" dirty="0" err="1">
                <a:latin typeface="+mn-lt"/>
                <a:ea typeface="+mn-ea"/>
                <a:cs typeface="+mn-cs"/>
              </a:rPr>
              <a:t>sV</a:t>
            </a:r>
            <a:r>
              <a:rPr lang="en-US" sz="2000" kern="1200" dirty="0">
                <a:latin typeface="+mn-lt"/>
                <a:ea typeface="+mn-ea"/>
                <a:cs typeface="+mn-cs"/>
              </a:rPr>
              <a:t> –O –v </a:t>
            </a:r>
            <a:br>
              <a:rPr lang="en-US" sz="2000" kern="1200" dirty="0">
                <a:latin typeface="+mn-lt"/>
                <a:ea typeface="+mn-ea"/>
                <a:cs typeface="+mn-cs"/>
              </a:rPr>
            </a:br>
            <a:endParaRPr lang="en-US" sz="2000" kern="1200" dirty="0">
              <a:latin typeface="+mn-lt"/>
              <a:ea typeface="+mn-ea"/>
              <a:cs typeface="+mn-cs"/>
            </a:endParaRPr>
          </a:p>
          <a:p>
            <a:pPr marL="0" indent="0">
              <a:buNone/>
            </a:pPr>
            <a:r>
              <a:rPr lang="en-US" sz="2000" dirty="0"/>
              <a:t>Findings</a:t>
            </a:r>
          </a:p>
          <a:p>
            <a:pPr marL="0" indent="0">
              <a:buNone/>
            </a:pPr>
            <a:r>
              <a:rPr lang="en-US" sz="2000" kern="1200" dirty="0">
                <a:latin typeface="+mn-lt"/>
                <a:ea typeface="+mn-ea"/>
                <a:cs typeface="+mn-cs"/>
              </a:rPr>
              <a:t>The http is open and the host is running windows 2022</a:t>
            </a:r>
            <a:br>
              <a:rPr lang="en-US" sz="2000" kern="1200" dirty="0">
                <a:latin typeface="+mn-lt"/>
                <a:ea typeface="+mn-ea"/>
                <a:cs typeface="+mn-cs"/>
              </a:rPr>
            </a:br>
            <a:r>
              <a:rPr lang="en-US" sz="2000" kern="1200" dirty="0">
                <a:latin typeface="+mn-lt"/>
                <a:ea typeface="+mn-ea"/>
                <a:cs typeface="+mn-cs"/>
              </a:rPr>
              <a:t>This information can be used to exploit the system</a:t>
            </a:r>
          </a:p>
        </p:txBody>
      </p:sp>
      <p:sp>
        <p:nvSpPr>
          <p:cNvPr id="75" name="Rectangle 7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F92FA82-BB1D-7FFB-2653-FB50658C4FD2}"/>
              </a:ext>
            </a:extLst>
          </p:cNvPr>
          <p:cNvPicPr>
            <a:picLocks noChangeAspect="1"/>
          </p:cNvPicPr>
          <p:nvPr/>
        </p:nvPicPr>
        <p:blipFill>
          <a:blip r:embed="rId2"/>
          <a:srcRect r="27015"/>
          <a:stretch>
            <a:fillRect/>
          </a:stretch>
        </p:blipFill>
        <p:spPr>
          <a:xfrm>
            <a:off x="5977788" y="799352"/>
            <a:ext cx="5425410" cy="5259296"/>
          </a:xfrm>
          <a:prstGeom prst="rect">
            <a:avLst/>
          </a:prstGeom>
        </p:spPr>
      </p:pic>
    </p:spTree>
    <p:extLst>
      <p:ext uri="{BB962C8B-B14F-4D97-AF65-F5344CB8AC3E}">
        <p14:creationId xmlns:p14="http://schemas.microsoft.com/office/powerpoint/2010/main" val="3097026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D69DD12-AED3-80A5-1C8F-DEEAD7F5563A}"/>
            </a:ext>
          </a:extLst>
        </p:cNvPr>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86DD0C7C-CD2B-DD4E-5130-0EE24D7A3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C5DB83-E653-FE89-10C5-5D864B9D54FF}"/>
              </a:ext>
            </a:extLst>
          </p:cNvPr>
          <p:cNvSpPr>
            <a:spLocks noGrp="1"/>
          </p:cNvSpPr>
          <p:nvPr>
            <p:ph type="title"/>
          </p:nvPr>
        </p:nvSpPr>
        <p:spPr>
          <a:xfrm>
            <a:off x="589560" y="856180"/>
            <a:ext cx="4560584" cy="1128068"/>
          </a:xfrm>
        </p:spPr>
        <p:txBody>
          <a:bodyPr vert="horz" lIns="91440" tIns="45720" rIns="91440" bIns="45720" rtlCol="0" anchor="ctr">
            <a:normAutofit fontScale="90000"/>
          </a:bodyPr>
          <a:lstStyle/>
          <a:p>
            <a:r>
              <a:rPr lang="en-US" sz="4000" kern="1200" dirty="0">
                <a:latin typeface="+mj-lt"/>
                <a:ea typeface="+mj-ea"/>
                <a:cs typeface="+mj-cs"/>
              </a:rPr>
              <a:t>Reconnaissance using </a:t>
            </a:r>
            <a:r>
              <a:rPr lang="en-US" sz="4000" kern="1200" dirty="0" err="1">
                <a:latin typeface="+mj-lt"/>
                <a:ea typeface="+mj-ea"/>
                <a:cs typeface="+mj-cs"/>
              </a:rPr>
              <a:t>nmap</a:t>
            </a:r>
            <a:r>
              <a:rPr lang="en-US" sz="4000" kern="1200" dirty="0">
                <a:latin typeface="+mj-lt"/>
                <a:ea typeface="+mj-ea"/>
                <a:cs typeface="+mj-cs"/>
              </a:rPr>
              <a:t> Linux Server</a:t>
            </a:r>
          </a:p>
        </p:txBody>
      </p:sp>
      <p:grpSp>
        <p:nvGrpSpPr>
          <p:cNvPr id="69" name="Group 68">
            <a:extLst>
              <a:ext uri="{FF2B5EF4-FFF2-40B4-BE49-F238E27FC236}">
                <a16:creationId xmlns:a16="http://schemas.microsoft.com/office/drawing/2014/main" id="{C43E1B70-BDA8-89CA-F576-95E56F1703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0" name="Rectangle 69">
              <a:extLst>
                <a:ext uri="{FF2B5EF4-FFF2-40B4-BE49-F238E27FC236}">
                  <a16:creationId xmlns:a16="http://schemas.microsoft.com/office/drawing/2014/main" id="{64026E6A-9491-131C-31A7-54335C1F2C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1AE15F4D-97D5-373F-2508-C0BCCD298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Rectangle 72">
            <a:extLst>
              <a:ext uri="{FF2B5EF4-FFF2-40B4-BE49-F238E27FC236}">
                <a16:creationId xmlns:a16="http://schemas.microsoft.com/office/drawing/2014/main" id="{1FD0C8B2-A593-512F-DC03-C7165487E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7">
            <a:extLst>
              <a:ext uri="{FF2B5EF4-FFF2-40B4-BE49-F238E27FC236}">
                <a16:creationId xmlns:a16="http://schemas.microsoft.com/office/drawing/2014/main" id="{27B362FE-A07E-6108-8408-16DFF6735B58}"/>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r>
              <a:rPr lang="en-US" sz="2000" kern="1200" dirty="0">
                <a:latin typeface="+mn-lt"/>
                <a:ea typeface="+mn-ea"/>
                <a:cs typeface="+mn-cs"/>
              </a:rPr>
              <a:t>The attack pc Kali was used to scan the Linux server by using the command </a:t>
            </a:r>
            <a:r>
              <a:rPr lang="en-US" sz="2000" kern="1200" dirty="0" err="1">
                <a:latin typeface="+mn-lt"/>
                <a:ea typeface="+mn-ea"/>
                <a:cs typeface="+mn-cs"/>
              </a:rPr>
              <a:t>nmap</a:t>
            </a:r>
            <a:r>
              <a:rPr lang="en-US" sz="2000" kern="1200" dirty="0">
                <a:latin typeface="+mn-lt"/>
                <a:ea typeface="+mn-ea"/>
                <a:cs typeface="+mn-cs"/>
              </a:rPr>
              <a:t> –</a:t>
            </a:r>
            <a:r>
              <a:rPr lang="en-US" sz="2000" kern="1200" dirty="0" err="1">
                <a:latin typeface="+mn-lt"/>
                <a:ea typeface="+mn-ea"/>
                <a:cs typeface="+mn-cs"/>
              </a:rPr>
              <a:t>sV</a:t>
            </a:r>
            <a:r>
              <a:rPr lang="en-US" sz="2000" kern="1200" dirty="0">
                <a:latin typeface="+mn-lt"/>
                <a:ea typeface="+mn-ea"/>
                <a:cs typeface="+mn-cs"/>
              </a:rPr>
              <a:t> –O –v </a:t>
            </a:r>
            <a:br>
              <a:rPr lang="en-US" sz="2000" kern="1200" dirty="0">
                <a:latin typeface="+mn-lt"/>
                <a:ea typeface="+mn-ea"/>
                <a:cs typeface="+mn-cs"/>
              </a:rPr>
            </a:br>
            <a:endParaRPr lang="en-US" sz="2000" kern="1200" dirty="0">
              <a:latin typeface="+mn-lt"/>
              <a:ea typeface="+mn-ea"/>
              <a:cs typeface="+mn-cs"/>
            </a:endParaRPr>
          </a:p>
          <a:p>
            <a:pPr marL="0" indent="0">
              <a:buNone/>
            </a:pPr>
            <a:r>
              <a:rPr lang="en-US" sz="2000" dirty="0"/>
              <a:t>Findings</a:t>
            </a:r>
          </a:p>
          <a:p>
            <a:pPr marL="0" indent="0">
              <a:buNone/>
            </a:pPr>
            <a:r>
              <a:rPr lang="en-US" sz="2000" kern="1200" dirty="0">
                <a:latin typeface="+mn-lt"/>
                <a:ea typeface="+mn-ea"/>
                <a:cs typeface="+mn-cs"/>
              </a:rPr>
              <a:t>There are only one port open and the server is running Linux Debian 7</a:t>
            </a:r>
            <a:br>
              <a:rPr lang="en-US" sz="2000" kern="1200" dirty="0">
                <a:latin typeface="+mn-lt"/>
                <a:ea typeface="+mn-ea"/>
                <a:cs typeface="+mn-cs"/>
              </a:rPr>
            </a:br>
            <a:endParaRPr lang="en-US" sz="2000" kern="1200" dirty="0">
              <a:latin typeface="+mn-lt"/>
              <a:ea typeface="+mn-ea"/>
              <a:cs typeface="+mn-cs"/>
            </a:endParaRPr>
          </a:p>
        </p:txBody>
      </p:sp>
      <p:sp>
        <p:nvSpPr>
          <p:cNvPr id="75" name="Rectangle 74">
            <a:extLst>
              <a:ext uri="{FF2B5EF4-FFF2-40B4-BE49-F238E27FC236}">
                <a16:creationId xmlns:a16="http://schemas.microsoft.com/office/drawing/2014/main" id="{35B3CE9C-13C6-892A-2D8F-4BD938AB2D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DA22AEC6-769A-DF35-8014-ECBEFDC28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BC45D739-6D88-C0F6-E8BE-A131892743E6}"/>
              </a:ext>
            </a:extLst>
          </p:cNvPr>
          <p:cNvPicPr>
            <a:picLocks noChangeAspect="1"/>
          </p:cNvPicPr>
          <p:nvPr/>
        </p:nvPicPr>
        <p:blipFill>
          <a:blip r:embed="rId2"/>
          <a:stretch>
            <a:fillRect/>
          </a:stretch>
        </p:blipFill>
        <p:spPr>
          <a:xfrm>
            <a:off x="5589591" y="509570"/>
            <a:ext cx="6105585" cy="5862009"/>
          </a:xfrm>
          <a:prstGeom prst="rect">
            <a:avLst/>
          </a:prstGeom>
        </p:spPr>
      </p:pic>
    </p:spTree>
    <p:extLst>
      <p:ext uri="{BB962C8B-B14F-4D97-AF65-F5344CB8AC3E}">
        <p14:creationId xmlns:p14="http://schemas.microsoft.com/office/powerpoint/2010/main" val="124135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DC8A56-C9E3-2B59-9838-0FDD9490EA9C}"/>
              </a:ext>
            </a:extLst>
          </p:cNvPr>
          <p:cNvSpPr>
            <a:spLocks noGrp="1"/>
          </p:cNvSpPr>
          <p:nvPr>
            <p:ph type="title"/>
          </p:nvPr>
        </p:nvSpPr>
        <p:spPr>
          <a:xfrm>
            <a:off x="6590662" y="4267832"/>
            <a:ext cx="4805996" cy="1297115"/>
          </a:xfrm>
        </p:spPr>
        <p:txBody>
          <a:bodyPr vert="horz" lIns="91440" tIns="45720" rIns="91440" bIns="45720" rtlCol="0" anchor="t">
            <a:normAutofit/>
          </a:bodyPr>
          <a:lstStyle/>
          <a:p>
            <a:r>
              <a:rPr lang="en-US" sz="4000" kern="1200">
                <a:solidFill>
                  <a:schemeClr val="tx2"/>
                </a:solidFill>
                <a:latin typeface="+mj-lt"/>
                <a:ea typeface="+mj-ea"/>
                <a:cs typeface="+mj-cs"/>
              </a:rPr>
              <a:t>Vulnerability assessment</a:t>
            </a:r>
          </a:p>
        </p:txBody>
      </p:sp>
      <p:pic>
        <p:nvPicPr>
          <p:cNvPr id="6" name="Graphic 5" descr="Magnifying glass">
            <a:extLst>
              <a:ext uri="{FF2B5EF4-FFF2-40B4-BE49-F238E27FC236}">
                <a16:creationId xmlns:a16="http://schemas.microsoft.com/office/drawing/2014/main" id="{C6F83307-E10C-12F4-2C00-51E57BB937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3" name="Group 12">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091488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D99E3DE-A838-82AE-B4E9-59BCB7A8DA6C}"/>
            </a:ext>
          </a:extLst>
        </p:cNvPr>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ED318685-432E-AEF7-6FAF-AC7AC5906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AC8F7B-E3BB-02F2-A760-B3BD6A845991}"/>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kern="1200" dirty="0">
                <a:latin typeface="+mj-lt"/>
                <a:ea typeface="+mj-ea"/>
                <a:cs typeface="+mj-cs"/>
              </a:rPr>
              <a:t>Port 445</a:t>
            </a:r>
          </a:p>
        </p:txBody>
      </p:sp>
      <p:grpSp>
        <p:nvGrpSpPr>
          <p:cNvPr id="69" name="Group 68">
            <a:extLst>
              <a:ext uri="{FF2B5EF4-FFF2-40B4-BE49-F238E27FC236}">
                <a16:creationId xmlns:a16="http://schemas.microsoft.com/office/drawing/2014/main" id="{961A8A17-DFE6-7CB9-482E-7593CAB84F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0" name="Rectangle 69">
              <a:extLst>
                <a:ext uri="{FF2B5EF4-FFF2-40B4-BE49-F238E27FC236}">
                  <a16:creationId xmlns:a16="http://schemas.microsoft.com/office/drawing/2014/main" id="{DA574698-E41A-F023-9326-9E4C2B4F75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B11B41A4-19E3-7FAE-023E-BF3109BB5C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Rectangle 72">
            <a:extLst>
              <a:ext uri="{FF2B5EF4-FFF2-40B4-BE49-F238E27FC236}">
                <a16:creationId xmlns:a16="http://schemas.microsoft.com/office/drawing/2014/main" id="{64C34AC1-C390-4A50-87D5-5977B95E7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7">
            <a:extLst>
              <a:ext uri="{FF2B5EF4-FFF2-40B4-BE49-F238E27FC236}">
                <a16:creationId xmlns:a16="http://schemas.microsoft.com/office/drawing/2014/main" id="{C3B43BD3-8796-1739-A425-A47E75AB8319}"/>
              </a:ext>
            </a:extLst>
          </p:cNvPr>
          <p:cNvSpPr>
            <a:spLocks noGrp="1"/>
          </p:cNvSpPr>
          <p:nvPr>
            <p:ph idx="1"/>
          </p:nvPr>
        </p:nvSpPr>
        <p:spPr>
          <a:xfrm>
            <a:off x="159342" y="2168481"/>
            <a:ext cx="5254870" cy="3162798"/>
          </a:xfrm>
        </p:spPr>
        <p:txBody>
          <a:bodyPr vert="horz" lIns="91440" tIns="45720" rIns="91440" bIns="45720" rtlCol="0" anchor="ctr">
            <a:normAutofit fontScale="77500" lnSpcReduction="20000"/>
          </a:bodyPr>
          <a:lstStyle/>
          <a:p>
            <a:pPr marL="0" indent="0">
              <a:buNone/>
            </a:pPr>
            <a:endParaRPr lang="en-US" sz="2000" kern="1200" dirty="0">
              <a:latin typeface="+mn-lt"/>
              <a:ea typeface="+mn-ea"/>
              <a:cs typeface="+mn-cs"/>
            </a:endParaRPr>
          </a:p>
          <a:p>
            <a:pPr marL="0" indent="0">
              <a:buNone/>
            </a:pPr>
            <a:r>
              <a:rPr lang="en-US" sz="2000" kern="1200" dirty="0">
                <a:latin typeface="+mn-lt"/>
                <a:ea typeface="+mn-ea"/>
                <a:cs typeface="+mn-cs"/>
              </a:rPr>
              <a:t>High Severity: The scan of port 445 exposed it to be open and running a file sharing service on the Windows network </a:t>
            </a:r>
            <a:r>
              <a:rPr lang="en-US" sz="2000" kern="1200" dirty="0" err="1">
                <a:latin typeface="+mn-lt"/>
                <a:ea typeface="+mn-ea"/>
                <a:cs typeface="+mn-cs"/>
              </a:rPr>
              <a:t>smb</a:t>
            </a:r>
            <a:r>
              <a:rPr lang="en-US" sz="2000" kern="1200" dirty="0">
                <a:latin typeface="+mn-lt"/>
                <a:ea typeface="+mn-ea"/>
                <a:cs typeface="+mn-cs"/>
              </a:rPr>
              <a:t> </a:t>
            </a:r>
          </a:p>
          <a:p>
            <a:pPr marL="0" indent="0">
              <a:buNone/>
            </a:pPr>
            <a:r>
              <a:rPr lang="en-GB" sz="2000" dirty="0" err="1"/>
              <a:t>smbclient</a:t>
            </a:r>
            <a:r>
              <a:rPr lang="en-GB" sz="2000" dirty="0"/>
              <a:t> -L //192.168.1.1 –N command was used to put all the </a:t>
            </a:r>
            <a:r>
              <a:rPr lang="en-GB" sz="2000" dirty="0" err="1"/>
              <a:t>smb</a:t>
            </a:r>
            <a:r>
              <a:rPr lang="en-GB" sz="2000" dirty="0"/>
              <a:t> services that were on the host into a list</a:t>
            </a:r>
          </a:p>
          <a:p>
            <a:pPr marL="0" indent="0">
              <a:buNone/>
            </a:pPr>
            <a:r>
              <a:rPr lang="en-GB" sz="2000" dirty="0"/>
              <a:t>A vulnerability scan using </a:t>
            </a:r>
            <a:r>
              <a:rPr lang="en-GB" sz="2000" dirty="0" err="1"/>
              <a:t>nmap</a:t>
            </a:r>
            <a:r>
              <a:rPr lang="en-GB" sz="2000" dirty="0"/>
              <a:t> --script </a:t>
            </a:r>
            <a:r>
              <a:rPr lang="en-GB" sz="2000" dirty="0" err="1"/>
              <a:t>smb</a:t>
            </a:r>
            <a:r>
              <a:rPr lang="en-GB" sz="2000" dirty="0"/>
              <a:t>-vuln* -p445 192.168.1.1 reveals it is Vulnerable to a remote code execution. This can be used by attackers to exploit the </a:t>
            </a:r>
            <a:r>
              <a:rPr lang="en-GB" sz="2000" dirty="0" err="1"/>
              <a:t>smb</a:t>
            </a:r>
            <a:r>
              <a:rPr lang="en-GB" sz="2000" dirty="0"/>
              <a:t> service by submitting forged remote procedure call requests to execute code remotely.</a:t>
            </a:r>
          </a:p>
          <a:p>
            <a:pPr marL="0" indent="0">
              <a:buNone/>
            </a:pPr>
            <a:br>
              <a:rPr lang="en-US" sz="2000" kern="1200" dirty="0">
                <a:latin typeface="+mn-lt"/>
                <a:ea typeface="+mn-ea"/>
                <a:cs typeface="+mn-cs"/>
              </a:rPr>
            </a:br>
            <a:br>
              <a:rPr lang="en-US" sz="2000" kern="1200" dirty="0">
                <a:latin typeface="+mn-lt"/>
                <a:ea typeface="+mn-ea"/>
                <a:cs typeface="+mn-cs"/>
              </a:rPr>
            </a:br>
            <a:endParaRPr lang="en-US" sz="2000" kern="1200" dirty="0">
              <a:latin typeface="+mn-lt"/>
              <a:ea typeface="+mn-ea"/>
              <a:cs typeface="+mn-cs"/>
            </a:endParaRPr>
          </a:p>
        </p:txBody>
      </p:sp>
      <p:sp>
        <p:nvSpPr>
          <p:cNvPr id="75" name="Rectangle 74">
            <a:extLst>
              <a:ext uri="{FF2B5EF4-FFF2-40B4-BE49-F238E27FC236}">
                <a16:creationId xmlns:a16="http://schemas.microsoft.com/office/drawing/2014/main" id="{6586513B-EB7C-5684-28AE-1A559DEEB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549EA8-3325-4AC3-D7D7-96A01DE038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79354F9-62F0-A72D-095A-F17356729CC0}"/>
              </a:ext>
            </a:extLst>
          </p:cNvPr>
          <p:cNvPicPr>
            <a:picLocks noChangeAspect="1"/>
          </p:cNvPicPr>
          <p:nvPr/>
        </p:nvPicPr>
        <p:blipFill>
          <a:blip r:embed="rId2"/>
          <a:stretch>
            <a:fillRect/>
          </a:stretch>
        </p:blipFill>
        <p:spPr>
          <a:xfrm>
            <a:off x="5940453" y="288512"/>
            <a:ext cx="5661987" cy="1695101"/>
          </a:xfrm>
          <a:prstGeom prst="rect">
            <a:avLst/>
          </a:prstGeom>
        </p:spPr>
      </p:pic>
      <p:pic>
        <p:nvPicPr>
          <p:cNvPr id="10" name="Picture 9">
            <a:extLst>
              <a:ext uri="{FF2B5EF4-FFF2-40B4-BE49-F238E27FC236}">
                <a16:creationId xmlns:a16="http://schemas.microsoft.com/office/drawing/2014/main" id="{03320AF5-627C-274A-3D5C-860025C978FD}"/>
              </a:ext>
            </a:extLst>
          </p:cNvPr>
          <p:cNvPicPr>
            <a:picLocks noChangeAspect="1"/>
          </p:cNvPicPr>
          <p:nvPr/>
        </p:nvPicPr>
        <p:blipFill>
          <a:blip r:embed="rId3"/>
          <a:stretch>
            <a:fillRect/>
          </a:stretch>
        </p:blipFill>
        <p:spPr>
          <a:xfrm>
            <a:off x="5915603" y="2013737"/>
            <a:ext cx="5711686" cy="1739135"/>
          </a:xfrm>
          <a:prstGeom prst="rect">
            <a:avLst/>
          </a:prstGeom>
        </p:spPr>
      </p:pic>
      <p:pic>
        <p:nvPicPr>
          <p:cNvPr id="12" name="Picture 11">
            <a:extLst>
              <a:ext uri="{FF2B5EF4-FFF2-40B4-BE49-F238E27FC236}">
                <a16:creationId xmlns:a16="http://schemas.microsoft.com/office/drawing/2014/main" id="{67315F10-E45F-96E5-6519-BA41FC6D984B}"/>
              </a:ext>
            </a:extLst>
          </p:cNvPr>
          <p:cNvPicPr>
            <a:picLocks noChangeAspect="1"/>
          </p:cNvPicPr>
          <p:nvPr/>
        </p:nvPicPr>
        <p:blipFill>
          <a:blip r:embed="rId4"/>
          <a:stretch>
            <a:fillRect/>
          </a:stretch>
        </p:blipFill>
        <p:spPr>
          <a:xfrm>
            <a:off x="6043898" y="3782996"/>
            <a:ext cx="5455095" cy="2819902"/>
          </a:xfrm>
          <a:prstGeom prst="rect">
            <a:avLst/>
          </a:prstGeom>
        </p:spPr>
      </p:pic>
    </p:spTree>
    <p:extLst>
      <p:ext uri="{BB962C8B-B14F-4D97-AF65-F5344CB8AC3E}">
        <p14:creationId xmlns:p14="http://schemas.microsoft.com/office/powerpoint/2010/main" val="221579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3" name="Rectangle 12">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94156C-672C-9FF5-00C8-CFB893910265}"/>
              </a:ext>
            </a:extLst>
          </p:cNvPr>
          <p:cNvSpPr>
            <a:spLocks noGrp="1"/>
          </p:cNvSpPr>
          <p:nvPr>
            <p:ph type="title"/>
          </p:nvPr>
        </p:nvSpPr>
        <p:spPr>
          <a:xfrm>
            <a:off x="1153618" y="1239927"/>
            <a:ext cx="4008586" cy="4680583"/>
          </a:xfrm>
        </p:spPr>
        <p:txBody>
          <a:bodyPr anchor="ctr">
            <a:normAutofit/>
          </a:bodyPr>
          <a:lstStyle/>
          <a:p>
            <a:r>
              <a:rPr lang="en-US" sz="5200"/>
              <a:t>Security measures port 445</a:t>
            </a:r>
            <a:endParaRPr lang="en-GB" sz="5200"/>
          </a:p>
        </p:txBody>
      </p:sp>
      <p:sp>
        <p:nvSpPr>
          <p:cNvPr id="5" name="Content Placeholder 4">
            <a:extLst>
              <a:ext uri="{FF2B5EF4-FFF2-40B4-BE49-F238E27FC236}">
                <a16:creationId xmlns:a16="http://schemas.microsoft.com/office/drawing/2014/main" id="{F969F55C-028A-6EB1-4CB9-77DD0708E9F7}"/>
              </a:ext>
            </a:extLst>
          </p:cNvPr>
          <p:cNvSpPr>
            <a:spLocks noGrp="1"/>
          </p:cNvSpPr>
          <p:nvPr>
            <p:ph idx="1"/>
          </p:nvPr>
        </p:nvSpPr>
        <p:spPr>
          <a:xfrm>
            <a:off x="6291923" y="1239927"/>
            <a:ext cx="4971824" cy="4680583"/>
          </a:xfrm>
        </p:spPr>
        <p:txBody>
          <a:bodyPr anchor="ctr">
            <a:normAutofit/>
          </a:bodyPr>
          <a:lstStyle/>
          <a:p>
            <a:r>
              <a:rPr lang="en-US" sz="2000" dirty="0"/>
              <a:t>C</a:t>
            </a:r>
            <a:r>
              <a:rPr lang="en-GB" sz="2000" dirty="0" err="1"/>
              <a:t>reate</a:t>
            </a:r>
            <a:r>
              <a:rPr lang="en-GB" sz="2000" dirty="0"/>
              <a:t> more barriers for users to access files, such as an authenticator, or users cannot be anonymous to modify, share or access the shared files. Patching the files using a security patch [1]</a:t>
            </a:r>
            <a:endParaRPr lang="en-US" sz="2000" dirty="0"/>
          </a:p>
        </p:txBody>
      </p:sp>
    </p:spTree>
    <p:extLst>
      <p:ext uri="{BB962C8B-B14F-4D97-AF65-F5344CB8AC3E}">
        <p14:creationId xmlns:p14="http://schemas.microsoft.com/office/powerpoint/2010/main" val="704272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501810-EF6F-9B59-0D67-C3C69E331502}"/>
            </a:ext>
          </a:extLst>
        </p:cNvPr>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A09FA4A9-A4AE-44B2-C88C-AD477532E3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312BF7-54C1-39BC-EB1E-396571DB1444}"/>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dirty="0"/>
              <a:t>FTP Access</a:t>
            </a:r>
            <a:endParaRPr lang="en-US" sz="4000" kern="1200" dirty="0">
              <a:latin typeface="+mj-lt"/>
              <a:ea typeface="+mj-ea"/>
              <a:cs typeface="+mj-cs"/>
            </a:endParaRPr>
          </a:p>
        </p:txBody>
      </p:sp>
      <p:grpSp>
        <p:nvGrpSpPr>
          <p:cNvPr id="69" name="Group 68">
            <a:extLst>
              <a:ext uri="{FF2B5EF4-FFF2-40B4-BE49-F238E27FC236}">
                <a16:creationId xmlns:a16="http://schemas.microsoft.com/office/drawing/2014/main" id="{40F35E89-3BBD-AD0E-E1A9-E64ED148BC1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0" name="Rectangle 69">
              <a:extLst>
                <a:ext uri="{FF2B5EF4-FFF2-40B4-BE49-F238E27FC236}">
                  <a16:creationId xmlns:a16="http://schemas.microsoft.com/office/drawing/2014/main" id="{61B2255E-B15D-15A3-8699-DA50C14E0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E745BABD-7865-580B-964E-975526F34E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Rectangle 72">
            <a:extLst>
              <a:ext uri="{FF2B5EF4-FFF2-40B4-BE49-F238E27FC236}">
                <a16:creationId xmlns:a16="http://schemas.microsoft.com/office/drawing/2014/main" id="{14FE6B5F-4A17-E5EE-86F4-777E2C5FB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7">
            <a:extLst>
              <a:ext uri="{FF2B5EF4-FFF2-40B4-BE49-F238E27FC236}">
                <a16:creationId xmlns:a16="http://schemas.microsoft.com/office/drawing/2014/main" id="{DAE19FF5-30FB-C001-38D5-15B8C609A502}"/>
              </a:ext>
            </a:extLst>
          </p:cNvPr>
          <p:cNvSpPr>
            <a:spLocks noGrp="1"/>
          </p:cNvSpPr>
          <p:nvPr>
            <p:ph idx="1"/>
          </p:nvPr>
        </p:nvSpPr>
        <p:spPr>
          <a:xfrm>
            <a:off x="87363" y="2330506"/>
            <a:ext cx="5062781" cy="1026306"/>
          </a:xfrm>
        </p:spPr>
        <p:txBody>
          <a:bodyPr vert="horz" lIns="91440" tIns="45720" rIns="91440" bIns="45720" rtlCol="0" anchor="ctr">
            <a:normAutofit fontScale="92500" lnSpcReduction="20000"/>
          </a:bodyPr>
          <a:lstStyle/>
          <a:p>
            <a:pPr marL="0" indent="0">
              <a:buNone/>
            </a:pPr>
            <a:r>
              <a:rPr lang="en-US" sz="2000" kern="1200" dirty="0">
                <a:latin typeface="+mn-lt"/>
                <a:ea typeface="+mn-ea"/>
                <a:cs typeface="+mn-cs"/>
              </a:rPr>
              <a:t>High Severity: </a:t>
            </a:r>
            <a:r>
              <a:rPr lang="en-US" sz="2000" dirty="0" err="1"/>
              <a:t>nmap</a:t>
            </a:r>
            <a:r>
              <a:rPr lang="en-US" sz="2000" dirty="0"/>
              <a:t>—script ftp-anon –p21 192.168.1.1 was used to login to p21. This exploit can be used by attackers to gain access and modify files without </a:t>
            </a:r>
            <a:r>
              <a:rPr lang="en-US" sz="2000" dirty="0" err="1"/>
              <a:t>authorisation</a:t>
            </a:r>
            <a:r>
              <a:rPr lang="en-US" sz="2000" dirty="0"/>
              <a:t>.</a:t>
            </a:r>
            <a:endParaRPr lang="en-US" sz="2000" kern="1200" dirty="0">
              <a:latin typeface="+mn-lt"/>
              <a:ea typeface="+mn-ea"/>
              <a:cs typeface="+mn-cs"/>
            </a:endParaRPr>
          </a:p>
        </p:txBody>
      </p:sp>
      <p:sp>
        <p:nvSpPr>
          <p:cNvPr id="75" name="Rectangle 74">
            <a:extLst>
              <a:ext uri="{FF2B5EF4-FFF2-40B4-BE49-F238E27FC236}">
                <a16:creationId xmlns:a16="http://schemas.microsoft.com/office/drawing/2014/main" id="{CCB2CDAD-78FE-2466-BF07-5929EFD63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F32A3D0-4A9D-73B5-DCAA-4D67D50E3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C5F6B18F-D7DD-89B4-554E-01892014E96D}"/>
              </a:ext>
            </a:extLst>
          </p:cNvPr>
          <p:cNvPicPr>
            <a:picLocks noChangeAspect="1"/>
          </p:cNvPicPr>
          <p:nvPr/>
        </p:nvPicPr>
        <p:blipFill>
          <a:blip r:embed="rId2"/>
          <a:stretch>
            <a:fillRect/>
          </a:stretch>
        </p:blipFill>
        <p:spPr>
          <a:xfrm>
            <a:off x="5718253" y="2629714"/>
            <a:ext cx="5944480" cy="2479356"/>
          </a:xfrm>
          <a:prstGeom prst="rect">
            <a:avLst/>
          </a:prstGeom>
        </p:spPr>
      </p:pic>
    </p:spTree>
    <p:extLst>
      <p:ext uri="{BB962C8B-B14F-4D97-AF65-F5344CB8AC3E}">
        <p14:creationId xmlns:p14="http://schemas.microsoft.com/office/powerpoint/2010/main" val="1619198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E2CC403-21CD-41DF-BAC4-329D7FF03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82068E-81E8-3358-83D3-BA5752750747}"/>
              </a:ext>
            </a:extLst>
          </p:cNvPr>
          <p:cNvSpPr>
            <a:spLocks noGrp="1"/>
          </p:cNvSpPr>
          <p:nvPr>
            <p:ph type="title"/>
          </p:nvPr>
        </p:nvSpPr>
        <p:spPr>
          <a:xfrm>
            <a:off x="1078828" y="1147158"/>
            <a:ext cx="6038470" cy="4713316"/>
          </a:xfrm>
        </p:spPr>
        <p:txBody>
          <a:bodyPr vert="horz" lIns="91440" tIns="45720" rIns="91440" bIns="45720" rtlCol="0" anchor="ctr">
            <a:normAutofit/>
          </a:bodyPr>
          <a:lstStyle/>
          <a:p>
            <a:r>
              <a:rPr lang="en-US" sz="6000" kern="1200">
                <a:solidFill>
                  <a:schemeClr val="tx1"/>
                </a:solidFill>
                <a:latin typeface="+mj-lt"/>
                <a:ea typeface="+mj-ea"/>
                <a:cs typeface="+mj-cs"/>
              </a:rPr>
              <a:t>Security measures FTP</a:t>
            </a:r>
          </a:p>
        </p:txBody>
      </p:sp>
      <p:grpSp>
        <p:nvGrpSpPr>
          <p:cNvPr id="10" name="Group 9">
            <a:extLst>
              <a:ext uri="{FF2B5EF4-FFF2-40B4-BE49-F238E27FC236}">
                <a16:creationId xmlns:a16="http://schemas.microsoft.com/office/drawing/2014/main" id="{B13AA5FE-3FFC-4725-9ADD-E428544EC6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4FA70700-3F72-44D4-8175-FEB2B9B23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093C0F6-5741-4C9D-90FF-A25824BFC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B2E1B-E962-432C-ADA1-2934CE3C5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7653717E-6F8C-43E0-9893-C03AE87D18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5BB14B4-EC3F-47C7-9AF3-B0E017B75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66160" y="391886"/>
            <a:ext cx="402901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E9B495D-0DF9-22EC-B78F-6EAD33BDF1AD}"/>
              </a:ext>
            </a:extLst>
          </p:cNvPr>
          <p:cNvSpPr>
            <a:spLocks noGrp="1"/>
          </p:cNvSpPr>
          <p:nvPr>
            <p:ph idx="1"/>
          </p:nvPr>
        </p:nvSpPr>
        <p:spPr>
          <a:xfrm>
            <a:off x="8030590" y="1687486"/>
            <a:ext cx="3300156" cy="3636818"/>
          </a:xfrm>
        </p:spPr>
        <p:txBody>
          <a:bodyPr vert="horz" lIns="91440" tIns="45720" rIns="91440" bIns="45720" rtlCol="0" anchor="ctr">
            <a:normAutofit/>
          </a:bodyPr>
          <a:lstStyle/>
          <a:p>
            <a:pPr marL="0" indent="0">
              <a:buNone/>
            </a:pPr>
            <a:r>
              <a:rPr lang="en-US" sz="2400" kern="1200" dirty="0">
                <a:solidFill>
                  <a:schemeClr val="tx1"/>
                </a:solidFill>
                <a:latin typeface="+mn-lt"/>
                <a:ea typeface="+mn-ea"/>
                <a:cs typeface="+mn-cs"/>
              </a:rPr>
              <a:t>Regulate access from ftp files and disable logins from anonymous ftp files [2]</a:t>
            </a:r>
          </a:p>
        </p:txBody>
      </p:sp>
    </p:spTree>
    <p:extLst>
      <p:ext uri="{BB962C8B-B14F-4D97-AF65-F5344CB8AC3E}">
        <p14:creationId xmlns:p14="http://schemas.microsoft.com/office/powerpoint/2010/main" val="72738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A386380-D398-3DD0-F3B2-76BB0156652B}"/>
            </a:ext>
          </a:extLst>
        </p:cNvPr>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CF4521A0-1E7B-801A-56D0-A81A034A5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D824F8-F541-3D93-E6DA-4B05496EF5C6}"/>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dirty="0" err="1"/>
              <a:t>Smb</a:t>
            </a:r>
            <a:endParaRPr lang="en-US" sz="4000" kern="1200" dirty="0">
              <a:latin typeface="+mj-lt"/>
              <a:ea typeface="+mj-ea"/>
              <a:cs typeface="+mj-cs"/>
            </a:endParaRPr>
          </a:p>
        </p:txBody>
      </p:sp>
      <p:grpSp>
        <p:nvGrpSpPr>
          <p:cNvPr id="69" name="Group 68">
            <a:extLst>
              <a:ext uri="{FF2B5EF4-FFF2-40B4-BE49-F238E27FC236}">
                <a16:creationId xmlns:a16="http://schemas.microsoft.com/office/drawing/2014/main" id="{FEF484A1-1F0C-6577-7326-BA85799FDF7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0" name="Rectangle 69">
              <a:extLst>
                <a:ext uri="{FF2B5EF4-FFF2-40B4-BE49-F238E27FC236}">
                  <a16:creationId xmlns:a16="http://schemas.microsoft.com/office/drawing/2014/main" id="{D97CDB67-2B68-3535-77A1-1FE08600B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37C49A16-EF90-3331-4628-2FBC909710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Rectangle 72">
            <a:extLst>
              <a:ext uri="{FF2B5EF4-FFF2-40B4-BE49-F238E27FC236}">
                <a16:creationId xmlns:a16="http://schemas.microsoft.com/office/drawing/2014/main" id="{40197992-DDC1-C100-9B25-BA7F0F9CE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7">
            <a:extLst>
              <a:ext uri="{FF2B5EF4-FFF2-40B4-BE49-F238E27FC236}">
                <a16:creationId xmlns:a16="http://schemas.microsoft.com/office/drawing/2014/main" id="{0E1850FE-B6B7-1ABA-FF37-3A135ABCF1FF}"/>
              </a:ext>
            </a:extLst>
          </p:cNvPr>
          <p:cNvSpPr>
            <a:spLocks noGrp="1"/>
          </p:cNvSpPr>
          <p:nvPr>
            <p:ph idx="1"/>
          </p:nvPr>
        </p:nvSpPr>
        <p:spPr>
          <a:xfrm>
            <a:off x="590719" y="2330505"/>
            <a:ext cx="4559425" cy="1886563"/>
          </a:xfrm>
        </p:spPr>
        <p:txBody>
          <a:bodyPr vert="horz" lIns="91440" tIns="45720" rIns="91440" bIns="45720" rtlCol="0" anchor="ctr">
            <a:normAutofit/>
          </a:bodyPr>
          <a:lstStyle/>
          <a:p>
            <a:pPr marL="0" indent="0">
              <a:buNone/>
            </a:pPr>
            <a:r>
              <a:rPr lang="en-US" sz="2000" kern="1200" dirty="0">
                <a:latin typeface="+mn-lt"/>
                <a:ea typeface="+mn-ea"/>
                <a:cs typeface="+mn-cs"/>
              </a:rPr>
              <a:t>Medium severity: The enum4linux scans 192.168.1.1, the domain controller, and exposes information that can be used to further exploit the system</a:t>
            </a:r>
          </a:p>
        </p:txBody>
      </p:sp>
      <p:sp>
        <p:nvSpPr>
          <p:cNvPr id="75" name="Rectangle 74">
            <a:extLst>
              <a:ext uri="{FF2B5EF4-FFF2-40B4-BE49-F238E27FC236}">
                <a16:creationId xmlns:a16="http://schemas.microsoft.com/office/drawing/2014/main" id="{6A98F647-4C07-33DD-C046-EA2FF2A6F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BEC016CF-3651-2183-B4C0-79CC14F3D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63EA3CEA-0433-D94D-5C31-A712D99CBDEA}"/>
              </a:ext>
            </a:extLst>
          </p:cNvPr>
          <p:cNvPicPr>
            <a:picLocks noChangeAspect="1"/>
          </p:cNvPicPr>
          <p:nvPr/>
        </p:nvPicPr>
        <p:blipFill>
          <a:blip r:embed="rId2"/>
          <a:stretch>
            <a:fillRect/>
          </a:stretch>
        </p:blipFill>
        <p:spPr>
          <a:xfrm>
            <a:off x="5815229" y="1025358"/>
            <a:ext cx="5943600" cy="4057650"/>
          </a:xfrm>
          <a:prstGeom prst="rect">
            <a:avLst/>
          </a:prstGeom>
        </p:spPr>
      </p:pic>
    </p:spTree>
    <p:extLst>
      <p:ext uri="{BB962C8B-B14F-4D97-AF65-F5344CB8AC3E}">
        <p14:creationId xmlns:p14="http://schemas.microsoft.com/office/powerpoint/2010/main" val="436976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863558-D483-B783-B66A-E40938BA86B3}"/>
              </a:ext>
            </a:extLst>
          </p:cNvPr>
          <p:cNvSpPr>
            <a:spLocks noGrp="1"/>
          </p:cNvSpPr>
          <p:nvPr>
            <p:ph type="title"/>
          </p:nvPr>
        </p:nvSpPr>
        <p:spPr>
          <a:xfrm>
            <a:off x="645065" y="1463040"/>
            <a:ext cx="3796306" cy="2690949"/>
          </a:xfrm>
        </p:spPr>
        <p:txBody>
          <a:bodyPr anchor="t">
            <a:normAutofit/>
          </a:bodyPr>
          <a:lstStyle/>
          <a:p>
            <a:r>
              <a:rPr lang="en-US" sz="4800"/>
              <a:t>Security measures smb</a:t>
            </a:r>
            <a:endParaRPr lang="en-GB"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253630-8980-0098-1F97-CF7EC863C618}"/>
              </a:ext>
            </a:extLst>
          </p:cNvPr>
          <p:cNvSpPr>
            <a:spLocks noGrp="1"/>
          </p:cNvSpPr>
          <p:nvPr>
            <p:ph idx="1"/>
          </p:nvPr>
        </p:nvSpPr>
        <p:spPr>
          <a:xfrm>
            <a:off x="5656218" y="1463039"/>
            <a:ext cx="5542387" cy="4300447"/>
          </a:xfrm>
        </p:spPr>
        <p:txBody>
          <a:bodyPr anchor="t">
            <a:normAutofit/>
          </a:bodyPr>
          <a:lstStyle/>
          <a:p>
            <a:r>
              <a:rPr lang="en-US" sz="2200"/>
              <a:t>Require user authentication to access  </a:t>
            </a:r>
            <a:endParaRPr lang="en-GB" sz="2200"/>
          </a:p>
        </p:txBody>
      </p:sp>
    </p:spTree>
    <p:extLst>
      <p:ext uri="{BB962C8B-B14F-4D97-AF65-F5344CB8AC3E}">
        <p14:creationId xmlns:p14="http://schemas.microsoft.com/office/powerpoint/2010/main" val="3067187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4DEBFB5-7A2B-59C0-6DF9-AED25153DC3B}"/>
            </a:ext>
          </a:extLst>
        </p:cNvPr>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DF80ABA4-2EB6-ED9A-B0A3-DC6FF0729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3B1DCD-3215-79BC-5D21-C2A40331713A}"/>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kern="1200" dirty="0">
                <a:latin typeface="+mj-lt"/>
                <a:ea typeface="+mj-ea"/>
                <a:cs typeface="+mj-cs"/>
              </a:rPr>
              <a:t>HTTP</a:t>
            </a:r>
          </a:p>
        </p:txBody>
      </p:sp>
      <p:grpSp>
        <p:nvGrpSpPr>
          <p:cNvPr id="69" name="Group 68">
            <a:extLst>
              <a:ext uri="{FF2B5EF4-FFF2-40B4-BE49-F238E27FC236}">
                <a16:creationId xmlns:a16="http://schemas.microsoft.com/office/drawing/2014/main" id="{CCA4B2EA-FAD4-CE6F-BD47-5E4F5B0668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0" name="Rectangle 69">
              <a:extLst>
                <a:ext uri="{FF2B5EF4-FFF2-40B4-BE49-F238E27FC236}">
                  <a16:creationId xmlns:a16="http://schemas.microsoft.com/office/drawing/2014/main" id="{C424EC47-98D9-B6B7-D15A-3BA1061DDE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023DD1FE-F303-C7BD-9C46-B7A1D44EB0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3" name="Rectangle 72">
            <a:extLst>
              <a:ext uri="{FF2B5EF4-FFF2-40B4-BE49-F238E27FC236}">
                <a16:creationId xmlns:a16="http://schemas.microsoft.com/office/drawing/2014/main" id="{C35C71C0-C208-2818-DD59-5FA434527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7">
            <a:extLst>
              <a:ext uri="{FF2B5EF4-FFF2-40B4-BE49-F238E27FC236}">
                <a16:creationId xmlns:a16="http://schemas.microsoft.com/office/drawing/2014/main" id="{972C7590-047A-E993-ABA3-22BCD41AAD4A}"/>
              </a:ext>
            </a:extLst>
          </p:cNvPr>
          <p:cNvSpPr>
            <a:spLocks noGrp="1"/>
          </p:cNvSpPr>
          <p:nvPr>
            <p:ph idx="1"/>
          </p:nvPr>
        </p:nvSpPr>
        <p:spPr>
          <a:xfrm>
            <a:off x="590719" y="2330505"/>
            <a:ext cx="4559425" cy="1383163"/>
          </a:xfrm>
        </p:spPr>
        <p:txBody>
          <a:bodyPr vert="horz" lIns="91440" tIns="45720" rIns="91440" bIns="45720" rtlCol="0" anchor="ctr">
            <a:normAutofit fontScale="92500" lnSpcReduction="10000"/>
          </a:bodyPr>
          <a:lstStyle/>
          <a:p>
            <a:pPr marL="0" indent="0">
              <a:buNone/>
            </a:pPr>
            <a:r>
              <a:rPr lang="en-US" sz="2000" dirty="0"/>
              <a:t>Low severity: port 80 was scanned using </a:t>
            </a:r>
            <a:r>
              <a:rPr lang="nn-NO" sz="2000" dirty="0"/>
              <a:t>nmap -sV -p 80 192.168.1.1, revealing the host’s web server. This information cannot be exploited alone by attackers but can be used as stepping stone to find exploits</a:t>
            </a:r>
            <a:endParaRPr lang="en-US" sz="2000" kern="1200" dirty="0">
              <a:latin typeface="+mn-lt"/>
              <a:ea typeface="+mn-ea"/>
              <a:cs typeface="+mn-cs"/>
            </a:endParaRPr>
          </a:p>
        </p:txBody>
      </p:sp>
      <p:sp>
        <p:nvSpPr>
          <p:cNvPr id="75" name="Rectangle 74">
            <a:extLst>
              <a:ext uri="{FF2B5EF4-FFF2-40B4-BE49-F238E27FC236}">
                <a16:creationId xmlns:a16="http://schemas.microsoft.com/office/drawing/2014/main" id="{A143E147-0729-84E0-7289-0FD8F84B78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D62B1266-1CE5-06AD-034A-7F2C3D31A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4913DF9-F867-1460-2E93-07D561FADD20}"/>
              </a:ext>
            </a:extLst>
          </p:cNvPr>
          <p:cNvPicPr>
            <a:picLocks noChangeAspect="1"/>
          </p:cNvPicPr>
          <p:nvPr/>
        </p:nvPicPr>
        <p:blipFill>
          <a:blip r:embed="rId2"/>
          <a:stretch>
            <a:fillRect/>
          </a:stretch>
        </p:blipFill>
        <p:spPr>
          <a:xfrm>
            <a:off x="5685809" y="509570"/>
            <a:ext cx="6102859" cy="1912543"/>
          </a:xfrm>
          <a:prstGeom prst="rect">
            <a:avLst/>
          </a:prstGeom>
        </p:spPr>
      </p:pic>
      <p:pic>
        <p:nvPicPr>
          <p:cNvPr id="5" name="Picture 4">
            <a:extLst>
              <a:ext uri="{FF2B5EF4-FFF2-40B4-BE49-F238E27FC236}">
                <a16:creationId xmlns:a16="http://schemas.microsoft.com/office/drawing/2014/main" id="{456B1E85-1F73-E474-1C13-9BB68DAEB196}"/>
              </a:ext>
            </a:extLst>
          </p:cNvPr>
          <p:cNvPicPr>
            <a:picLocks noChangeAspect="1"/>
          </p:cNvPicPr>
          <p:nvPr/>
        </p:nvPicPr>
        <p:blipFill>
          <a:blip r:embed="rId3"/>
          <a:stretch>
            <a:fillRect/>
          </a:stretch>
        </p:blipFill>
        <p:spPr>
          <a:xfrm>
            <a:off x="5685809" y="2474419"/>
            <a:ext cx="5706209" cy="1383164"/>
          </a:xfrm>
          <a:prstGeom prst="rect">
            <a:avLst/>
          </a:prstGeom>
        </p:spPr>
      </p:pic>
    </p:spTree>
    <p:extLst>
      <p:ext uri="{BB962C8B-B14F-4D97-AF65-F5344CB8AC3E}">
        <p14:creationId xmlns:p14="http://schemas.microsoft.com/office/powerpoint/2010/main" val="2035446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D19F45-C737-9F20-466B-A6910EACC473}"/>
              </a:ext>
            </a:extLst>
          </p:cNvPr>
          <p:cNvSpPr>
            <a:spLocks noGrp="1"/>
          </p:cNvSpPr>
          <p:nvPr>
            <p:ph type="title"/>
          </p:nvPr>
        </p:nvSpPr>
        <p:spPr>
          <a:xfrm>
            <a:off x="645065" y="1463040"/>
            <a:ext cx="3796306" cy="2690949"/>
          </a:xfrm>
        </p:spPr>
        <p:txBody>
          <a:bodyPr anchor="t">
            <a:normAutofit/>
          </a:bodyPr>
          <a:lstStyle/>
          <a:p>
            <a:r>
              <a:rPr lang="en-US" sz="4800"/>
              <a:t>Security measures</a:t>
            </a:r>
            <a:endParaRPr lang="en-GB"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680FDA8-8441-1B7B-E96A-7442249F3D17}"/>
              </a:ext>
            </a:extLst>
          </p:cNvPr>
          <p:cNvSpPr>
            <a:spLocks noGrp="1"/>
          </p:cNvSpPr>
          <p:nvPr>
            <p:ph idx="1"/>
          </p:nvPr>
        </p:nvSpPr>
        <p:spPr>
          <a:xfrm>
            <a:off x="5656218" y="1463039"/>
            <a:ext cx="5542387" cy="4300447"/>
          </a:xfrm>
        </p:spPr>
        <p:txBody>
          <a:bodyPr anchor="t">
            <a:normAutofit/>
          </a:bodyPr>
          <a:lstStyle/>
          <a:p>
            <a:r>
              <a:rPr lang="en-US" sz="2200" dirty="0"/>
              <a:t>A Web application fire wall can keep some of the Information secure [2]</a:t>
            </a:r>
            <a:endParaRPr lang="en-GB" sz="2200" dirty="0"/>
          </a:p>
        </p:txBody>
      </p:sp>
    </p:spTree>
    <p:extLst>
      <p:ext uri="{BB962C8B-B14F-4D97-AF65-F5344CB8AC3E}">
        <p14:creationId xmlns:p14="http://schemas.microsoft.com/office/powerpoint/2010/main" val="248715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4FF56-E456-BEFC-749B-DCEE98C80F68}"/>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Reference </a:t>
            </a:r>
          </a:p>
        </p:txBody>
      </p:sp>
      <p:grpSp>
        <p:nvGrpSpPr>
          <p:cNvPr id="11" name="Group 1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80DA82FA-3957-5DB2-CD30-D3F694CD33C1}"/>
              </a:ext>
            </a:extLst>
          </p:cNvPr>
          <p:cNvGraphicFramePr>
            <a:graphicFrameLocks noGrp="1"/>
          </p:cNvGraphicFramePr>
          <p:nvPr>
            <p:ph idx="1"/>
            <p:extLst>
              <p:ext uri="{D42A27DB-BD31-4B8C-83A1-F6EECF244321}">
                <p14:modId xmlns:p14="http://schemas.microsoft.com/office/powerpoint/2010/main" val="2619892196"/>
              </p:ext>
            </p:extLst>
          </p:nvPr>
        </p:nvGraphicFramePr>
        <p:xfrm>
          <a:off x="5786548" y="983975"/>
          <a:ext cx="5734768" cy="2100269"/>
        </p:xfrm>
        <a:graphic>
          <a:graphicData uri="http://schemas.openxmlformats.org/drawingml/2006/table">
            <a:tbl>
              <a:tblPr firstRow="1" firstCol="1" bandRow="1">
                <a:noFill/>
                <a:tableStyleId>{5C22544A-7EE6-4342-B048-85BDC9FD1C3A}</a:tableStyleId>
              </a:tblPr>
              <a:tblGrid>
                <a:gridCol w="5734768">
                  <a:extLst>
                    <a:ext uri="{9D8B030D-6E8A-4147-A177-3AD203B41FA5}">
                      <a16:colId xmlns:a16="http://schemas.microsoft.com/office/drawing/2014/main" val="3229463369"/>
                    </a:ext>
                  </a:extLst>
                </a:gridCol>
              </a:tblGrid>
              <a:tr h="1062016">
                <a:tc>
                  <a:txBody>
                    <a:bodyPr/>
                    <a:lstStyle/>
                    <a:p>
                      <a:pPr marL="0" marR="0">
                        <a:lnSpc>
                          <a:spcPct val="107000"/>
                        </a:lnSpc>
                        <a:spcAft>
                          <a:spcPts val="800"/>
                        </a:spcAft>
                        <a:buNone/>
                      </a:pPr>
                      <a:r>
                        <a:rPr lang="en-GB" sz="1500" b="0" kern="100" cap="none" spc="0" dirty="0">
                          <a:solidFill>
                            <a:schemeClr val="tx1"/>
                          </a:solidFill>
                          <a:effectLst/>
                        </a:rPr>
                        <a:t>[1] T. DeForge, “Ultimate Penetration Testing with Nmap: Master Cybersecurity Assessments for Network Security, Monitoring, and Scanning Using Nmap,” Orange Education Pvt Limited, 2023</a:t>
                      </a:r>
                    </a:p>
                    <a:p>
                      <a:pPr marL="0" marR="0">
                        <a:lnSpc>
                          <a:spcPct val="107000"/>
                        </a:lnSpc>
                        <a:spcAft>
                          <a:spcPts val="800"/>
                        </a:spcAft>
                        <a:buNone/>
                      </a:pPr>
                      <a:endParaRPr lang="en-GB" sz="1500" b="0"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p>
                      <a:pPr marL="0" marR="0">
                        <a:lnSpc>
                          <a:spcPct val="107000"/>
                        </a:lnSpc>
                        <a:spcAft>
                          <a:spcPts val="800"/>
                        </a:spcAft>
                        <a:buNone/>
                      </a:pPr>
                      <a:r>
                        <a:rPr lang="en-US" sz="1500" b="0"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rPr>
                        <a:t>[2]G. Khawaja, in Kali Linux Penetration Testing Bible, John Wiley &amp; Sons, 2021. </a:t>
                      </a:r>
                    </a:p>
                    <a:p>
                      <a:pPr marL="0" marR="0">
                        <a:lnSpc>
                          <a:spcPct val="107000"/>
                        </a:lnSpc>
                        <a:spcAft>
                          <a:spcPts val="800"/>
                        </a:spcAft>
                        <a:buNone/>
                      </a:pPr>
                      <a:endParaRPr lang="en-GB" sz="1500" b="0" kern="100" cap="none" spc="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1496" marR="41496" marT="8645" marB="82992"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1786515722"/>
                  </a:ext>
                </a:extLst>
              </a:tr>
            </a:tbl>
          </a:graphicData>
        </a:graphic>
      </p:graphicFrame>
    </p:spTree>
    <p:extLst>
      <p:ext uri="{BB962C8B-B14F-4D97-AF65-F5344CB8AC3E}">
        <p14:creationId xmlns:p14="http://schemas.microsoft.com/office/powerpoint/2010/main" val="1435326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B22B9-44A9-D213-7DAF-F5407B89EBD2}"/>
              </a:ext>
            </a:extLst>
          </p:cNvPr>
          <p:cNvSpPr>
            <a:spLocks noGrp="1"/>
          </p:cNvSpPr>
          <p:nvPr>
            <p:ph type="title"/>
          </p:nvPr>
        </p:nvSpPr>
        <p:spPr/>
        <p:txBody>
          <a:bodyPr/>
          <a:lstStyle/>
          <a:p>
            <a:endParaRPr lang="en-GB"/>
          </a:p>
        </p:txBody>
      </p:sp>
      <p:graphicFrame>
        <p:nvGraphicFramePr>
          <p:cNvPr id="7" name="Content Placeholder 6">
            <a:extLst>
              <a:ext uri="{FF2B5EF4-FFF2-40B4-BE49-F238E27FC236}">
                <a16:creationId xmlns:a16="http://schemas.microsoft.com/office/drawing/2014/main" id="{D6EFE1C8-D666-1E69-4EB3-EB2941590EC2}"/>
              </a:ext>
            </a:extLst>
          </p:cNvPr>
          <p:cNvGraphicFramePr>
            <a:graphicFrameLocks noGrp="1"/>
          </p:cNvGraphicFramePr>
          <p:nvPr>
            <p:ph idx="1"/>
          </p:nvPr>
        </p:nvGraphicFramePr>
        <p:xfrm>
          <a:off x="838200" y="3725767"/>
          <a:ext cx="10515600" cy="551053"/>
        </p:xfrm>
        <a:graphic>
          <a:graphicData uri="http://schemas.openxmlformats.org/drawingml/2006/table">
            <a:tbl>
              <a:tblPr firstRow="1" firstCol="1" bandRow="1"/>
              <a:tblGrid>
                <a:gridCol w="105156">
                  <a:extLst>
                    <a:ext uri="{9D8B030D-6E8A-4147-A177-3AD203B41FA5}">
                      <a16:colId xmlns:a16="http://schemas.microsoft.com/office/drawing/2014/main" val="3361569300"/>
                    </a:ext>
                  </a:extLst>
                </a:gridCol>
                <a:gridCol w="10410444">
                  <a:extLst>
                    <a:ext uri="{9D8B030D-6E8A-4147-A177-3AD203B41FA5}">
                      <a16:colId xmlns:a16="http://schemas.microsoft.com/office/drawing/2014/main" val="487161538"/>
                    </a:ext>
                  </a:extLst>
                </a:gridCol>
              </a:tblGrid>
              <a:tr h="0">
                <a:tc>
                  <a:txBody>
                    <a:bodyPr/>
                    <a:lstStyle/>
                    <a:p>
                      <a:pPr marL="0" marR="0">
                        <a:lnSpc>
                          <a:spcPct val="107000"/>
                        </a:lnSpc>
                        <a:spcAft>
                          <a:spcPts val="800"/>
                        </a:spcAft>
                        <a:buNone/>
                      </a:pPr>
                      <a:r>
                        <a:rPr lang="en-GB" sz="1100" kern="100">
                          <a:effectLst/>
                          <a:latin typeface="Aptos" panose="020B0004020202020204" pitchFamily="34" charset="0"/>
                          <a:ea typeface="Aptos" panose="020B0004020202020204" pitchFamily="34" charset="0"/>
                          <a:cs typeface="Arial" panose="020B0604020202020204" pitchFamily="34" charset="0"/>
                        </a:rPr>
                        <a:t>[2] </a:t>
                      </a:r>
                    </a:p>
                  </a:txBody>
                  <a:tcPr marL="9525" marR="9525" marT="9525" marB="9525">
                    <a:lnL>
                      <a:noFill/>
                    </a:lnL>
                    <a:lnR>
                      <a:noFill/>
                    </a:lnR>
                    <a:lnT>
                      <a:noFill/>
                    </a:lnT>
                    <a:lnB>
                      <a:noFill/>
                    </a:lnB>
                    <a:noFill/>
                  </a:tcPr>
                </a:tc>
                <a:tc>
                  <a:txBody>
                    <a:bodyPr/>
                    <a:lstStyle/>
                    <a:p>
                      <a:pPr marL="0" marR="0">
                        <a:lnSpc>
                          <a:spcPct val="107000"/>
                        </a:lnSpc>
                        <a:spcAft>
                          <a:spcPts val="800"/>
                        </a:spcAft>
                        <a:buNone/>
                      </a:pPr>
                      <a:r>
                        <a:rPr lang="en-GB" sz="1100" kern="100" dirty="0">
                          <a:effectLst/>
                          <a:latin typeface="Aptos" panose="020B0004020202020204" pitchFamily="34" charset="0"/>
                          <a:ea typeface="Aptos" panose="020B0004020202020204" pitchFamily="34" charset="0"/>
                          <a:cs typeface="Arial" panose="020B0604020202020204" pitchFamily="34" charset="0"/>
                        </a:rPr>
                        <a:t>G. Khawaja, in </a:t>
                      </a:r>
                      <a:r>
                        <a:rPr lang="en-GB" sz="1100" i="1" kern="100" dirty="0">
                          <a:effectLst/>
                          <a:latin typeface="Aptos" panose="020B0004020202020204" pitchFamily="34" charset="0"/>
                          <a:ea typeface="Aptos" panose="020B0004020202020204" pitchFamily="34" charset="0"/>
                          <a:cs typeface="Arial" panose="020B0604020202020204" pitchFamily="34" charset="0"/>
                        </a:rPr>
                        <a:t>Kali Linux Penetration Testing Bible</a:t>
                      </a:r>
                      <a:r>
                        <a:rPr lang="en-GB" sz="1100" kern="100" dirty="0">
                          <a:effectLst/>
                          <a:latin typeface="Aptos" panose="020B0004020202020204" pitchFamily="34" charset="0"/>
                          <a:ea typeface="Aptos" panose="020B0004020202020204" pitchFamily="34" charset="0"/>
                          <a:cs typeface="Arial" panose="020B0604020202020204" pitchFamily="34" charset="0"/>
                        </a:rPr>
                        <a:t>, John Wiley &amp; Sons, 2021. </a:t>
                      </a:r>
                    </a:p>
                  </a:txBody>
                  <a:tcPr marL="9525" marR="9525" marT="9525" marB="9525">
                    <a:lnL>
                      <a:noFill/>
                    </a:lnL>
                    <a:lnR>
                      <a:noFill/>
                    </a:lnR>
                    <a:lnT>
                      <a:noFill/>
                    </a:lnT>
                    <a:lnB>
                      <a:noFill/>
                    </a:lnB>
                    <a:noFill/>
                  </a:tcPr>
                </a:tc>
                <a:extLst>
                  <a:ext uri="{0D108BD9-81ED-4DB2-BD59-A6C34878D82A}">
                    <a16:rowId xmlns:a16="http://schemas.microsoft.com/office/drawing/2014/main" val="2527442473"/>
                  </a:ext>
                </a:extLst>
              </a:tr>
            </a:tbl>
          </a:graphicData>
        </a:graphic>
      </p:graphicFrame>
    </p:spTree>
    <p:extLst>
      <p:ext uri="{BB962C8B-B14F-4D97-AF65-F5344CB8AC3E}">
        <p14:creationId xmlns:p14="http://schemas.microsoft.com/office/powerpoint/2010/main" val="625629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86E78D3D16FFE4AA931795123FBE5F3" ma:contentTypeVersion="10" ma:contentTypeDescription="Create a new document." ma:contentTypeScope="" ma:versionID="666fd1aaee39c1018daf5db703315dde">
  <xsd:schema xmlns:xsd="http://www.w3.org/2001/XMLSchema" xmlns:xs="http://www.w3.org/2001/XMLSchema" xmlns:p="http://schemas.microsoft.com/office/2006/metadata/properties" xmlns:ns3="82f5a46a-80c7-47f7-9d28-dc929746944c" xmlns:ns4="26393a7d-09c1-409c-a1bc-d9a7995be7f3" targetNamespace="http://schemas.microsoft.com/office/2006/metadata/properties" ma:root="true" ma:fieldsID="e5c6690f7944f36da2d47c736eef5fc6" ns3:_="" ns4:_="">
    <xsd:import namespace="82f5a46a-80c7-47f7-9d28-dc929746944c"/>
    <xsd:import namespace="26393a7d-09c1-409c-a1bc-d9a7995be7f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AutoTags" minOccurs="0"/>
                <xsd:element ref="ns3:MediaLengthInSecond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f5a46a-80c7-47f7-9d28-dc92974694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_activity" ma:index="14"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6393a7d-09c1-409c-a1bc-d9a7995be7f3"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82f5a46a-80c7-47f7-9d28-dc929746944c" xsi:nil="true"/>
  </documentManagement>
</p:properties>
</file>

<file path=customXml/itemProps1.xml><?xml version="1.0" encoding="utf-8"?>
<ds:datastoreItem xmlns:ds="http://schemas.openxmlformats.org/officeDocument/2006/customXml" ds:itemID="{FFC1518B-41E9-4371-A9B8-6210EAD50487}">
  <ds:schemaRefs>
    <ds:schemaRef ds:uri="http://schemas.microsoft.com/sharepoint/v3/contenttype/forms"/>
  </ds:schemaRefs>
</ds:datastoreItem>
</file>

<file path=customXml/itemProps2.xml><?xml version="1.0" encoding="utf-8"?>
<ds:datastoreItem xmlns:ds="http://schemas.openxmlformats.org/officeDocument/2006/customXml" ds:itemID="{C4F00D88-5AD2-4974-A5B1-8A42BF5333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2f5a46a-80c7-47f7-9d28-dc929746944c"/>
    <ds:schemaRef ds:uri="26393a7d-09c1-409c-a1bc-d9a7995be7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59D522A-D6E2-45AE-A028-7D45BFDB0E13}">
  <ds:schemaRefs>
    <ds:schemaRef ds:uri="http://www.w3.org/XML/1998/namespace"/>
    <ds:schemaRef ds:uri="http://purl.org/dc/elements/1.1/"/>
    <ds:schemaRef ds:uri="http://purl.org/dc/terms/"/>
    <ds:schemaRef ds:uri="http://schemas.openxmlformats.org/package/2006/metadata/core-properties"/>
    <ds:schemaRef ds:uri="http://schemas.microsoft.com/office/2006/documentManagement/types"/>
    <ds:schemaRef ds:uri="26393a7d-09c1-409c-a1bc-d9a7995be7f3"/>
    <ds:schemaRef ds:uri="http://schemas.microsoft.com/office/infopath/2007/PartnerControls"/>
    <ds:schemaRef ds:uri="82f5a46a-80c7-47f7-9d28-dc929746944c"/>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5145</TotalTime>
  <Words>553</Words>
  <Application>Microsoft Office PowerPoint</Application>
  <PresentationFormat>Widescreen</PresentationFormat>
  <Paragraphs>40</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Aptos Display</vt:lpstr>
      <vt:lpstr>Arial</vt:lpstr>
      <vt:lpstr>Calibri</vt:lpstr>
      <vt:lpstr>Office Theme</vt:lpstr>
      <vt:lpstr>PowerPoint Presentation</vt:lpstr>
      <vt:lpstr>Network</vt:lpstr>
      <vt:lpstr>Network test</vt:lpstr>
      <vt:lpstr>Reconnaissance using nmap Windows server</vt:lpstr>
      <vt:lpstr>Reconnaissance using nmap Linux Server</vt:lpstr>
      <vt:lpstr>Vulnerability assessment</vt:lpstr>
      <vt:lpstr>Port 445</vt:lpstr>
      <vt:lpstr>Security measures port 445</vt:lpstr>
      <vt:lpstr>FTP Access</vt:lpstr>
      <vt:lpstr>Security measures FTP</vt:lpstr>
      <vt:lpstr>Smb</vt:lpstr>
      <vt:lpstr>Security measures smb</vt:lpstr>
      <vt:lpstr>HTTP</vt:lpstr>
      <vt:lpstr>Security measures</vt:lpstr>
      <vt:lpstr>Reference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Jaylan Lee (2220768)</dc:creator>
  <cp:lastModifiedBy>Jaylan Lee (2220768)</cp:lastModifiedBy>
  <cp:revision>7</cp:revision>
  <dcterms:created xsi:type="dcterms:W3CDTF">2026-03-11T20:42:20Z</dcterms:created>
  <dcterms:modified xsi:type="dcterms:W3CDTF">2026-03-17T14:07:10Z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0x010100886E78D3D16FFE4AA931795123FBE5F3</vt:lpwstr>
  </property>
</Properties>
</file>