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85" r:id="rId3"/>
    <p:sldId id="298" r:id="rId4"/>
    <p:sldId id="299" r:id="rId5"/>
    <p:sldId id="300" r:id="rId6"/>
    <p:sldId id="296" r:id="rId7"/>
    <p:sldId id="286" r:id="rId8"/>
    <p:sldId id="287" r:id="rId9"/>
    <p:sldId id="290" r:id="rId10"/>
    <p:sldId id="288" r:id="rId11"/>
    <p:sldId id="289" r:id="rId12"/>
    <p:sldId id="291" r:id="rId13"/>
    <p:sldId id="293" r:id="rId14"/>
    <p:sldId id="292" r:id="rId15"/>
    <p:sldId id="294" r:id="rId16"/>
    <p:sldId id="257" r:id="rId17"/>
    <p:sldId id="258" r:id="rId18"/>
    <p:sldId id="259" r:id="rId19"/>
    <p:sldId id="261" r:id="rId20"/>
    <p:sldId id="262" r:id="rId21"/>
    <p:sldId id="263" r:id="rId22"/>
    <p:sldId id="264" r:id="rId23"/>
    <p:sldId id="265" r:id="rId24"/>
    <p:sldId id="266" r:id="rId25"/>
    <p:sldId id="267" r:id="rId26"/>
    <p:sldId id="268" r:id="rId27"/>
    <p:sldId id="269" r:id="rId28"/>
    <p:sldId id="270" r:id="rId29"/>
    <p:sldId id="271" r:id="rId30"/>
    <p:sldId id="272" r:id="rId31"/>
    <p:sldId id="273" r:id="rId32"/>
    <p:sldId id="274" r:id="rId33"/>
    <p:sldId id="275" r:id="rId34"/>
    <p:sldId id="276" r:id="rId35"/>
    <p:sldId id="277" r:id="rId36"/>
    <p:sldId id="278" r:id="rId37"/>
    <p:sldId id="279" r:id="rId38"/>
    <p:sldId id="280" r:id="rId39"/>
    <p:sldId id="283" r:id="rId40"/>
    <p:sldId id="284"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CC831-979A-45CD-B3D0-320681568062}" v="59" dt="2023-09-28T17:29:27.0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1" d="100"/>
          <a:sy n="61" d="100"/>
        </p:scale>
        <p:origin x="74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A05CC831-979A-45CD-B3D0-320681568062}"/>
    <pc:docChg chg="undo custSel addSld delSld modSld sldOrd">
      <pc:chgData name="Thomas Humphrey (1705413)" userId="c780d40b-30e5-49d0-9079-02c1cbd1b375" providerId="ADAL" clId="{A05CC831-979A-45CD-B3D0-320681568062}" dt="2023-09-28T17:29:58.594" v="7051" actId="404"/>
      <pc:docMkLst>
        <pc:docMk/>
      </pc:docMkLst>
      <pc:sldChg chg="addSp delSp modSp mod setBg addAnim modAnim">
        <pc:chgData name="Thomas Humphrey (1705413)" userId="c780d40b-30e5-49d0-9079-02c1cbd1b375" providerId="ADAL" clId="{A05CC831-979A-45CD-B3D0-320681568062}" dt="2023-09-27T15:19:08.947" v="5651" actId="20577"/>
        <pc:sldMkLst>
          <pc:docMk/>
          <pc:sldMk cId="2111301590" sldId="256"/>
        </pc:sldMkLst>
        <pc:spChg chg="mod">
          <ac:chgData name="Thomas Humphrey (1705413)" userId="c780d40b-30e5-49d0-9079-02c1cbd1b375" providerId="ADAL" clId="{A05CC831-979A-45CD-B3D0-320681568062}" dt="2023-09-24T13:25:09.866" v="2269" actId="120"/>
          <ac:spMkLst>
            <pc:docMk/>
            <pc:sldMk cId="2111301590" sldId="256"/>
            <ac:spMk id="2" creationId="{1132218F-D7EA-B6CC-EE59-C8A73353AA71}"/>
          </ac:spMkLst>
        </pc:spChg>
        <pc:spChg chg="mod">
          <ac:chgData name="Thomas Humphrey (1705413)" userId="c780d40b-30e5-49d0-9079-02c1cbd1b375" providerId="ADAL" clId="{A05CC831-979A-45CD-B3D0-320681568062}" dt="2023-09-27T15:19:08.947" v="5651" actId="20577"/>
          <ac:spMkLst>
            <pc:docMk/>
            <pc:sldMk cId="2111301590" sldId="256"/>
            <ac:spMk id="3" creationId="{DB044BD3-3E1F-8432-D2E4-69D2958AFC75}"/>
          </ac:spMkLst>
        </pc:spChg>
        <pc:spChg chg="add">
          <ac:chgData name="Thomas Humphrey (1705413)" userId="c780d40b-30e5-49d0-9079-02c1cbd1b375" providerId="ADAL" clId="{A05CC831-979A-45CD-B3D0-320681568062}" dt="2023-09-24T13:24:48.426" v="2263" actId="26606"/>
          <ac:spMkLst>
            <pc:docMk/>
            <pc:sldMk cId="2111301590" sldId="256"/>
            <ac:spMk id="9" creationId="{CD60390C-0E4C-4682-8246-AFA2E49856DA}"/>
          </ac:spMkLst>
        </pc:spChg>
        <pc:spChg chg="add">
          <ac:chgData name="Thomas Humphrey (1705413)" userId="c780d40b-30e5-49d0-9079-02c1cbd1b375" providerId="ADAL" clId="{A05CC831-979A-45CD-B3D0-320681568062}" dt="2023-09-24T13:24:48.426" v="2263" actId="26606"/>
          <ac:spMkLst>
            <pc:docMk/>
            <pc:sldMk cId="2111301590" sldId="256"/>
            <ac:spMk id="11" creationId="{CEBA87F4-FB8A-4D91-B3F3-DFA78E0CC64D}"/>
          </ac:spMkLst>
        </pc:spChg>
        <pc:spChg chg="add">
          <ac:chgData name="Thomas Humphrey (1705413)" userId="c780d40b-30e5-49d0-9079-02c1cbd1b375" providerId="ADAL" clId="{A05CC831-979A-45CD-B3D0-320681568062}" dt="2023-09-24T13:24:48.426" v="2263" actId="26606"/>
          <ac:spMkLst>
            <pc:docMk/>
            <pc:sldMk cId="2111301590" sldId="256"/>
            <ac:spMk id="13" creationId="{D012A90F-45C2-4C9B-BAF6-9CE1F546C7EA}"/>
          </ac:spMkLst>
        </pc:spChg>
        <pc:picChg chg="add del">
          <ac:chgData name="Thomas Humphrey (1705413)" userId="c780d40b-30e5-49d0-9079-02c1cbd1b375" providerId="ADAL" clId="{A05CC831-979A-45CD-B3D0-320681568062}" dt="2023-09-24T13:25:11.836" v="2270" actId="478"/>
          <ac:picMkLst>
            <pc:docMk/>
            <pc:sldMk cId="2111301590" sldId="256"/>
            <ac:picMk id="5" creationId="{C5C2C3BE-84D2-8696-F5F1-9C2B3A274899}"/>
          </ac:picMkLst>
        </pc:picChg>
        <pc:picChg chg="add mod ord">
          <ac:chgData name="Thomas Humphrey (1705413)" userId="c780d40b-30e5-49d0-9079-02c1cbd1b375" providerId="ADAL" clId="{A05CC831-979A-45CD-B3D0-320681568062}" dt="2023-09-24T13:26:06.149" v="2274" actId="14100"/>
          <ac:picMkLst>
            <pc:docMk/>
            <pc:sldMk cId="2111301590" sldId="256"/>
            <ac:picMk id="6" creationId="{C1E2289C-4B3E-7B00-177F-EB27E56C82F9}"/>
          </ac:picMkLst>
        </pc:picChg>
      </pc:sldChg>
      <pc:sldChg chg="addSp delSp modSp new mod setBg">
        <pc:chgData name="Thomas Humphrey (1705413)" userId="c780d40b-30e5-49d0-9079-02c1cbd1b375" providerId="ADAL" clId="{A05CC831-979A-45CD-B3D0-320681568062}" dt="2023-09-22T11:32:46.185" v="110" actId="20577"/>
        <pc:sldMkLst>
          <pc:docMk/>
          <pc:sldMk cId="2735037525" sldId="257"/>
        </pc:sldMkLst>
        <pc:spChg chg="mod">
          <ac:chgData name="Thomas Humphrey (1705413)" userId="c780d40b-30e5-49d0-9079-02c1cbd1b375" providerId="ADAL" clId="{A05CC831-979A-45CD-B3D0-320681568062}" dt="2023-09-22T11:32:15.493" v="106" actId="26606"/>
          <ac:spMkLst>
            <pc:docMk/>
            <pc:sldMk cId="2735037525" sldId="257"/>
            <ac:spMk id="2" creationId="{E94BA7D8-90E5-4FBA-2492-A85ED2224CA6}"/>
          </ac:spMkLst>
        </pc:spChg>
        <pc:spChg chg="mod ord">
          <ac:chgData name="Thomas Humphrey (1705413)" userId="c780d40b-30e5-49d0-9079-02c1cbd1b375" providerId="ADAL" clId="{A05CC831-979A-45CD-B3D0-320681568062}" dt="2023-09-22T11:32:46.185" v="110" actId="20577"/>
          <ac:spMkLst>
            <pc:docMk/>
            <pc:sldMk cId="2735037525" sldId="257"/>
            <ac:spMk id="3" creationId="{E5CA5C64-04E0-EC3A-1B31-7D4AEF02ECF4}"/>
          </ac:spMkLst>
        </pc:spChg>
        <pc:spChg chg="add del">
          <ac:chgData name="Thomas Humphrey (1705413)" userId="c780d40b-30e5-49d0-9079-02c1cbd1b375" providerId="ADAL" clId="{A05CC831-979A-45CD-B3D0-320681568062}" dt="2023-09-22T11:32:41.400" v="109" actId="26606"/>
          <ac:spMkLst>
            <pc:docMk/>
            <pc:sldMk cId="2735037525" sldId="257"/>
            <ac:spMk id="10" creationId="{2A0E4E09-FC02-4ADC-951A-3FFA90B6FE39}"/>
          </ac:spMkLst>
        </pc:spChg>
        <pc:spChg chg="add del">
          <ac:chgData name="Thomas Humphrey (1705413)" userId="c780d40b-30e5-49d0-9079-02c1cbd1b375" providerId="ADAL" clId="{A05CC831-979A-45CD-B3D0-320681568062}" dt="2023-09-22T11:32:41.400" v="109" actId="26606"/>
          <ac:spMkLst>
            <pc:docMk/>
            <pc:sldMk cId="2735037525" sldId="257"/>
            <ac:spMk id="12" creationId="{E5821A2D-F010-4C2B-8819-23281D9C770F}"/>
          </ac:spMkLst>
        </pc:spChg>
        <pc:spChg chg="add">
          <ac:chgData name="Thomas Humphrey (1705413)" userId="c780d40b-30e5-49d0-9079-02c1cbd1b375" providerId="ADAL" clId="{A05CC831-979A-45CD-B3D0-320681568062}" dt="2023-09-22T11:32:41.400" v="109" actId="26606"/>
          <ac:spMkLst>
            <pc:docMk/>
            <pc:sldMk cId="2735037525" sldId="257"/>
            <ac:spMk id="21" creationId="{2A0E4E09-FC02-4ADC-951A-3FFA90B6FE39}"/>
          </ac:spMkLst>
        </pc:spChg>
        <pc:spChg chg="add">
          <ac:chgData name="Thomas Humphrey (1705413)" userId="c780d40b-30e5-49d0-9079-02c1cbd1b375" providerId="ADAL" clId="{A05CC831-979A-45CD-B3D0-320681568062}" dt="2023-09-22T11:32:41.400" v="109" actId="26606"/>
          <ac:spMkLst>
            <pc:docMk/>
            <pc:sldMk cId="2735037525" sldId="257"/>
            <ac:spMk id="23" creationId="{0060CE1A-A2ED-43AC-857D-05822177FAD1}"/>
          </ac:spMkLst>
        </pc:spChg>
        <pc:grpChg chg="add del">
          <ac:chgData name="Thomas Humphrey (1705413)" userId="c780d40b-30e5-49d0-9079-02c1cbd1b375" providerId="ADAL" clId="{A05CC831-979A-45CD-B3D0-320681568062}" dt="2023-09-22T11:32:41.400" v="109" actId="26606"/>
          <ac:grpSpMkLst>
            <pc:docMk/>
            <pc:sldMk cId="2735037525" sldId="257"/>
            <ac:grpSpMk id="14" creationId="{D68B9961-F007-40D1-AF51-61B6DE5106CE}"/>
          </ac:grpSpMkLst>
        </pc:grpChg>
        <pc:grpChg chg="add">
          <ac:chgData name="Thomas Humphrey (1705413)" userId="c780d40b-30e5-49d0-9079-02c1cbd1b375" providerId="ADAL" clId="{A05CC831-979A-45CD-B3D0-320681568062}" dt="2023-09-22T11:32:41.400" v="109" actId="26606"/>
          <ac:grpSpMkLst>
            <pc:docMk/>
            <pc:sldMk cId="2735037525" sldId="257"/>
            <ac:grpSpMk id="25" creationId="{D68B9961-F007-40D1-AF51-61B6DE5106CE}"/>
          </ac:grpSpMkLst>
        </pc:grpChg>
        <pc:picChg chg="add del mod">
          <ac:chgData name="Thomas Humphrey (1705413)" userId="c780d40b-30e5-49d0-9079-02c1cbd1b375" providerId="ADAL" clId="{A05CC831-979A-45CD-B3D0-320681568062}" dt="2023-09-22T11:29:57.001" v="70" actId="21"/>
          <ac:picMkLst>
            <pc:docMk/>
            <pc:sldMk cId="2735037525" sldId="257"/>
            <ac:picMk id="4" creationId="{01F19AB9-BC42-F922-1665-0F9824771D34}"/>
          </ac:picMkLst>
        </pc:picChg>
        <pc:picChg chg="add mod">
          <ac:chgData name="Thomas Humphrey (1705413)" userId="c780d40b-30e5-49d0-9079-02c1cbd1b375" providerId="ADAL" clId="{A05CC831-979A-45CD-B3D0-320681568062}" dt="2023-09-22T11:32:41.400" v="109" actId="26606"/>
          <ac:picMkLst>
            <pc:docMk/>
            <pc:sldMk cId="2735037525" sldId="257"/>
            <ac:picMk id="5" creationId="{388CA8A3-F464-7EAC-D7B2-B0D4F8C7C85A}"/>
          </ac:picMkLst>
        </pc:picChg>
      </pc:sldChg>
      <pc:sldChg chg="addSp delSp modSp new del mod">
        <pc:chgData name="Thomas Humphrey (1705413)" userId="c780d40b-30e5-49d0-9079-02c1cbd1b375" providerId="ADAL" clId="{A05CC831-979A-45CD-B3D0-320681568062}" dt="2023-09-22T11:32:54.183" v="111" actId="2696"/>
        <pc:sldMkLst>
          <pc:docMk/>
          <pc:sldMk cId="42060415" sldId="258"/>
        </pc:sldMkLst>
        <pc:spChg chg="mod">
          <ac:chgData name="Thomas Humphrey (1705413)" userId="c780d40b-30e5-49d0-9079-02c1cbd1b375" providerId="ADAL" clId="{A05CC831-979A-45CD-B3D0-320681568062}" dt="2023-09-22T11:31:48.953" v="103"/>
          <ac:spMkLst>
            <pc:docMk/>
            <pc:sldMk cId="42060415" sldId="258"/>
            <ac:spMk id="2" creationId="{DC386766-76D3-3338-D818-81C0627F76BE}"/>
          </ac:spMkLst>
        </pc:spChg>
        <pc:spChg chg="mod">
          <ac:chgData name="Thomas Humphrey (1705413)" userId="c780d40b-30e5-49d0-9079-02c1cbd1b375" providerId="ADAL" clId="{A05CC831-979A-45CD-B3D0-320681568062}" dt="2023-09-22T11:31:48.953" v="103"/>
          <ac:spMkLst>
            <pc:docMk/>
            <pc:sldMk cId="42060415" sldId="258"/>
            <ac:spMk id="3" creationId="{387750AA-1BFE-791A-484D-CC4562FE54A2}"/>
          </ac:spMkLst>
        </pc:spChg>
        <pc:picChg chg="add del mod">
          <ac:chgData name="Thomas Humphrey (1705413)" userId="c780d40b-30e5-49d0-9079-02c1cbd1b375" providerId="ADAL" clId="{A05CC831-979A-45CD-B3D0-320681568062}" dt="2023-09-22T11:30:34.394" v="98" actId="21"/>
          <ac:picMkLst>
            <pc:docMk/>
            <pc:sldMk cId="42060415" sldId="258"/>
            <ac:picMk id="4" creationId="{61974850-408D-6809-395D-B8472E36E34C}"/>
          </ac:picMkLst>
        </pc:picChg>
      </pc:sldChg>
      <pc:sldChg chg="addSp modSp new mod setBg">
        <pc:chgData name="Thomas Humphrey (1705413)" userId="c780d40b-30e5-49d0-9079-02c1cbd1b375" providerId="ADAL" clId="{A05CC831-979A-45CD-B3D0-320681568062}" dt="2023-09-27T10:52:10.205" v="5574" actId="26606"/>
        <pc:sldMkLst>
          <pc:docMk/>
          <pc:sldMk cId="1157646852" sldId="258"/>
        </pc:sldMkLst>
        <pc:spChg chg="mod">
          <ac:chgData name="Thomas Humphrey (1705413)" userId="c780d40b-30e5-49d0-9079-02c1cbd1b375" providerId="ADAL" clId="{A05CC831-979A-45CD-B3D0-320681568062}" dt="2023-09-27T10:52:10.205" v="5574" actId="26606"/>
          <ac:spMkLst>
            <pc:docMk/>
            <pc:sldMk cId="1157646852" sldId="258"/>
            <ac:spMk id="2" creationId="{688BBA60-0BA4-0992-6E6F-605F06B5A0D2}"/>
          </ac:spMkLst>
        </pc:spChg>
        <pc:spChg chg="mod">
          <ac:chgData name="Thomas Humphrey (1705413)" userId="c780d40b-30e5-49d0-9079-02c1cbd1b375" providerId="ADAL" clId="{A05CC831-979A-45CD-B3D0-320681568062}" dt="2023-09-27T10:52:10.205" v="5574" actId="26606"/>
          <ac:spMkLst>
            <pc:docMk/>
            <pc:sldMk cId="1157646852" sldId="258"/>
            <ac:spMk id="3" creationId="{6BB49FCF-3F77-A6AF-C921-3C07A25D1A7D}"/>
          </ac:spMkLst>
        </pc:spChg>
        <pc:spChg chg="add">
          <ac:chgData name="Thomas Humphrey (1705413)" userId="c780d40b-30e5-49d0-9079-02c1cbd1b375" providerId="ADAL" clId="{A05CC831-979A-45CD-B3D0-320681568062}" dt="2023-09-27T10:52:10.205" v="5574" actId="26606"/>
          <ac:spMkLst>
            <pc:docMk/>
            <pc:sldMk cId="1157646852" sldId="258"/>
            <ac:spMk id="8" creationId="{E009DD9B-5EE2-4C0D-8B2B-351C8C102205}"/>
          </ac:spMkLst>
        </pc:spChg>
        <pc:spChg chg="add">
          <ac:chgData name="Thomas Humphrey (1705413)" userId="c780d40b-30e5-49d0-9079-02c1cbd1b375" providerId="ADAL" clId="{A05CC831-979A-45CD-B3D0-320681568062}" dt="2023-09-27T10:52:10.205" v="5574" actId="26606"/>
          <ac:spMkLst>
            <pc:docMk/>
            <pc:sldMk cId="1157646852" sldId="258"/>
            <ac:spMk id="10" creationId="{E720DB99-7745-4E75-9D96-AAB6D55C531E}"/>
          </ac:spMkLst>
        </pc:spChg>
        <pc:spChg chg="add">
          <ac:chgData name="Thomas Humphrey (1705413)" userId="c780d40b-30e5-49d0-9079-02c1cbd1b375" providerId="ADAL" clId="{A05CC831-979A-45CD-B3D0-320681568062}" dt="2023-09-27T10:52:10.205" v="5574" actId="26606"/>
          <ac:spMkLst>
            <pc:docMk/>
            <pc:sldMk cId="1157646852" sldId="258"/>
            <ac:spMk id="12" creationId="{D68803C4-E159-4360-B7BB-74205C8F782D}"/>
          </ac:spMkLst>
        </pc:spChg>
        <pc:spChg chg="add">
          <ac:chgData name="Thomas Humphrey (1705413)" userId="c780d40b-30e5-49d0-9079-02c1cbd1b375" providerId="ADAL" clId="{A05CC831-979A-45CD-B3D0-320681568062}" dt="2023-09-27T10:52:10.205" v="5574" actId="26606"/>
          <ac:spMkLst>
            <pc:docMk/>
            <pc:sldMk cId="1157646852" sldId="258"/>
            <ac:spMk id="14" creationId="{504B0465-3B07-49BF-BEA7-D81476246293}"/>
          </ac:spMkLst>
        </pc:spChg>
        <pc:spChg chg="add">
          <ac:chgData name="Thomas Humphrey (1705413)" userId="c780d40b-30e5-49d0-9079-02c1cbd1b375" providerId="ADAL" clId="{A05CC831-979A-45CD-B3D0-320681568062}" dt="2023-09-27T10:52:10.205" v="5574" actId="26606"/>
          <ac:spMkLst>
            <pc:docMk/>
            <pc:sldMk cId="1157646852" sldId="258"/>
            <ac:spMk id="16" creationId="{49B7FFA5-14CB-4A4F-9BCC-CA3AA5D9D276}"/>
          </ac:spMkLst>
        </pc:spChg>
        <pc:spChg chg="add">
          <ac:chgData name="Thomas Humphrey (1705413)" userId="c780d40b-30e5-49d0-9079-02c1cbd1b375" providerId="ADAL" clId="{A05CC831-979A-45CD-B3D0-320681568062}" dt="2023-09-27T10:52:10.205" v="5574" actId="26606"/>
          <ac:spMkLst>
            <pc:docMk/>
            <pc:sldMk cId="1157646852" sldId="258"/>
            <ac:spMk id="18" creationId="{04E48745-7512-4EC2-9E20-9092D12150CA}"/>
          </ac:spMkLst>
        </pc:spChg>
      </pc:sldChg>
      <pc:sldChg chg="addSp modSp add mod setBg modAnim">
        <pc:chgData name="Thomas Humphrey (1705413)" userId="c780d40b-30e5-49d0-9079-02c1cbd1b375" providerId="ADAL" clId="{A05CC831-979A-45CD-B3D0-320681568062}" dt="2023-09-27T10:52:14.957" v="5575" actId="26606"/>
        <pc:sldMkLst>
          <pc:docMk/>
          <pc:sldMk cId="628787318" sldId="259"/>
        </pc:sldMkLst>
        <pc:spChg chg="mod">
          <ac:chgData name="Thomas Humphrey (1705413)" userId="c780d40b-30e5-49d0-9079-02c1cbd1b375" providerId="ADAL" clId="{A05CC831-979A-45CD-B3D0-320681568062}" dt="2023-09-27T10:52:14.957" v="5575" actId="26606"/>
          <ac:spMkLst>
            <pc:docMk/>
            <pc:sldMk cId="628787318" sldId="259"/>
            <ac:spMk id="2" creationId="{688BBA60-0BA4-0992-6E6F-605F06B5A0D2}"/>
          </ac:spMkLst>
        </pc:spChg>
        <pc:spChg chg="mod">
          <ac:chgData name="Thomas Humphrey (1705413)" userId="c780d40b-30e5-49d0-9079-02c1cbd1b375" providerId="ADAL" clId="{A05CC831-979A-45CD-B3D0-320681568062}" dt="2023-09-27T10:52:14.957" v="5575" actId="26606"/>
          <ac:spMkLst>
            <pc:docMk/>
            <pc:sldMk cId="628787318" sldId="259"/>
            <ac:spMk id="3" creationId="{6BB49FCF-3F77-A6AF-C921-3C07A25D1A7D}"/>
          </ac:spMkLst>
        </pc:spChg>
        <pc:spChg chg="add">
          <ac:chgData name="Thomas Humphrey (1705413)" userId="c780d40b-30e5-49d0-9079-02c1cbd1b375" providerId="ADAL" clId="{A05CC831-979A-45CD-B3D0-320681568062}" dt="2023-09-27T10:52:14.957" v="5575" actId="26606"/>
          <ac:spMkLst>
            <pc:docMk/>
            <pc:sldMk cId="628787318" sldId="259"/>
            <ac:spMk id="8" creationId="{E009DD9B-5EE2-4C0D-8B2B-351C8C102205}"/>
          </ac:spMkLst>
        </pc:spChg>
        <pc:spChg chg="add">
          <ac:chgData name="Thomas Humphrey (1705413)" userId="c780d40b-30e5-49d0-9079-02c1cbd1b375" providerId="ADAL" clId="{A05CC831-979A-45CD-B3D0-320681568062}" dt="2023-09-27T10:52:14.957" v="5575" actId="26606"/>
          <ac:spMkLst>
            <pc:docMk/>
            <pc:sldMk cId="628787318" sldId="259"/>
            <ac:spMk id="10" creationId="{E720DB99-7745-4E75-9D96-AAB6D55C531E}"/>
          </ac:spMkLst>
        </pc:spChg>
        <pc:spChg chg="add">
          <ac:chgData name="Thomas Humphrey (1705413)" userId="c780d40b-30e5-49d0-9079-02c1cbd1b375" providerId="ADAL" clId="{A05CC831-979A-45CD-B3D0-320681568062}" dt="2023-09-27T10:52:14.957" v="5575" actId="26606"/>
          <ac:spMkLst>
            <pc:docMk/>
            <pc:sldMk cId="628787318" sldId="259"/>
            <ac:spMk id="12" creationId="{D68803C4-E159-4360-B7BB-74205C8F782D}"/>
          </ac:spMkLst>
        </pc:spChg>
        <pc:spChg chg="add">
          <ac:chgData name="Thomas Humphrey (1705413)" userId="c780d40b-30e5-49d0-9079-02c1cbd1b375" providerId="ADAL" clId="{A05CC831-979A-45CD-B3D0-320681568062}" dt="2023-09-27T10:52:14.957" v="5575" actId="26606"/>
          <ac:spMkLst>
            <pc:docMk/>
            <pc:sldMk cId="628787318" sldId="259"/>
            <ac:spMk id="14" creationId="{504B0465-3B07-49BF-BEA7-D81476246293}"/>
          </ac:spMkLst>
        </pc:spChg>
        <pc:spChg chg="add">
          <ac:chgData name="Thomas Humphrey (1705413)" userId="c780d40b-30e5-49d0-9079-02c1cbd1b375" providerId="ADAL" clId="{A05CC831-979A-45CD-B3D0-320681568062}" dt="2023-09-27T10:52:14.957" v="5575" actId="26606"/>
          <ac:spMkLst>
            <pc:docMk/>
            <pc:sldMk cId="628787318" sldId="259"/>
            <ac:spMk id="16" creationId="{49B7FFA5-14CB-4A4F-9BCC-CA3AA5D9D276}"/>
          </ac:spMkLst>
        </pc:spChg>
        <pc:spChg chg="add">
          <ac:chgData name="Thomas Humphrey (1705413)" userId="c780d40b-30e5-49d0-9079-02c1cbd1b375" providerId="ADAL" clId="{A05CC831-979A-45CD-B3D0-320681568062}" dt="2023-09-27T10:52:14.957" v="5575" actId="26606"/>
          <ac:spMkLst>
            <pc:docMk/>
            <pc:sldMk cId="628787318" sldId="259"/>
            <ac:spMk id="18" creationId="{04E48745-7512-4EC2-9E20-9092D12150CA}"/>
          </ac:spMkLst>
        </pc:spChg>
      </pc:sldChg>
      <pc:sldChg chg="modSp add del mod">
        <pc:chgData name="Thomas Humphrey (1705413)" userId="c780d40b-30e5-49d0-9079-02c1cbd1b375" providerId="ADAL" clId="{A05CC831-979A-45CD-B3D0-320681568062}" dt="2023-09-22T11:51:54.328" v="892" actId="2696"/>
        <pc:sldMkLst>
          <pc:docMk/>
          <pc:sldMk cId="4248466393" sldId="260"/>
        </pc:sldMkLst>
        <pc:spChg chg="mod">
          <ac:chgData name="Thomas Humphrey (1705413)" userId="c780d40b-30e5-49d0-9079-02c1cbd1b375" providerId="ADAL" clId="{A05CC831-979A-45CD-B3D0-320681568062}" dt="2023-09-22T11:49:53.607" v="833" actId="20577"/>
          <ac:spMkLst>
            <pc:docMk/>
            <pc:sldMk cId="4248466393" sldId="260"/>
            <ac:spMk id="2" creationId="{688BBA60-0BA4-0992-6E6F-605F06B5A0D2}"/>
          </ac:spMkLst>
        </pc:spChg>
        <pc:spChg chg="mod">
          <ac:chgData name="Thomas Humphrey (1705413)" userId="c780d40b-30e5-49d0-9079-02c1cbd1b375" providerId="ADAL" clId="{A05CC831-979A-45CD-B3D0-320681568062}" dt="2023-09-22T11:50:01.781" v="834" actId="20577"/>
          <ac:spMkLst>
            <pc:docMk/>
            <pc:sldMk cId="4248466393" sldId="260"/>
            <ac:spMk id="3" creationId="{6BB49FCF-3F77-A6AF-C921-3C07A25D1A7D}"/>
          </ac:spMkLst>
        </pc:spChg>
      </pc:sldChg>
      <pc:sldChg chg="modSp new mod">
        <pc:chgData name="Thomas Humphrey (1705413)" userId="c780d40b-30e5-49d0-9079-02c1cbd1b375" providerId="ADAL" clId="{A05CC831-979A-45CD-B3D0-320681568062}" dt="2023-09-22T11:51:49.410" v="891" actId="14100"/>
        <pc:sldMkLst>
          <pc:docMk/>
          <pc:sldMk cId="3019761371" sldId="261"/>
        </pc:sldMkLst>
        <pc:spChg chg="mod">
          <ac:chgData name="Thomas Humphrey (1705413)" userId="c780d40b-30e5-49d0-9079-02c1cbd1b375" providerId="ADAL" clId="{A05CC831-979A-45CD-B3D0-320681568062}" dt="2023-09-22T11:51:34.515" v="888" actId="14100"/>
          <ac:spMkLst>
            <pc:docMk/>
            <pc:sldMk cId="3019761371" sldId="261"/>
            <ac:spMk id="2" creationId="{35B1D94E-96D5-DF25-FA0A-DFFB7E9CFA33}"/>
          </ac:spMkLst>
        </pc:spChg>
        <pc:spChg chg="mod">
          <ac:chgData name="Thomas Humphrey (1705413)" userId="c780d40b-30e5-49d0-9079-02c1cbd1b375" providerId="ADAL" clId="{A05CC831-979A-45CD-B3D0-320681568062}" dt="2023-09-22T11:51:49.410" v="891" actId="14100"/>
          <ac:spMkLst>
            <pc:docMk/>
            <pc:sldMk cId="3019761371" sldId="261"/>
            <ac:spMk id="3" creationId="{D3238794-5092-6997-918E-0E692A4CE3FF}"/>
          </ac:spMkLst>
        </pc:spChg>
        <pc:spChg chg="mod">
          <ac:chgData name="Thomas Humphrey (1705413)" userId="c780d40b-30e5-49d0-9079-02c1cbd1b375" providerId="ADAL" clId="{A05CC831-979A-45CD-B3D0-320681568062}" dt="2023-09-22T11:51:39.492" v="890" actId="14100"/>
          <ac:spMkLst>
            <pc:docMk/>
            <pc:sldMk cId="3019761371" sldId="261"/>
            <ac:spMk id="4" creationId="{13FDFC21-5153-7F22-57CE-929592122C52}"/>
          </ac:spMkLst>
        </pc:spChg>
      </pc:sldChg>
      <pc:sldChg chg="addSp delSp modSp new mod setBg">
        <pc:chgData name="Thomas Humphrey (1705413)" userId="c780d40b-30e5-49d0-9079-02c1cbd1b375" providerId="ADAL" clId="{A05CC831-979A-45CD-B3D0-320681568062}" dt="2023-09-27T10:52:29.629" v="5576" actId="113"/>
        <pc:sldMkLst>
          <pc:docMk/>
          <pc:sldMk cId="1992666157" sldId="262"/>
        </pc:sldMkLst>
        <pc:spChg chg="mod">
          <ac:chgData name="Thomas Humphrey (1705413)" userId="c780d40b-30e5-49d0-9079-02c1cbd1b375" providerId="ADAL" clId="{A05CC831-979A-45CD-B3D0-320681568062}" dt="2023-09-27T10:52:29.629" v="5576" actId="113"/>
          <ac:spMkLst>
            <pc:docMk/>
            <pc:sldMk cId="1992666157" sldId="262"/>
            <ac:spMk id="2" creationId="{6D0DBDBE-836D-2779-AFFC-02363F3CC277}"/>
          </ac:spMkLst>
        </pc:spChg>
        <pc:spChg chg="del">
          <ac:chgData name="Thomas Humphrey (1705413)" userId="c780d40b-30e5-49d0-9079-02c1cbd1b375" providerId="ADAL" clId="{A05CC831-979A-45CD-B3D0-320681568062}" dt="2023-09-22T11:53:40.631" v="958" actId="26606"/>
          <ac:spMkLst>
            <pc:docMk/>
            <pc:sldMk cId="1992666157" sldId="262"/>
            <ac:spMk id="3" creationId="{2B0350E5-BF7B-D9A8-4EE8-D3F57BB53D80}"/>
          </ac:spMkLst>
        </pc:spChg>
        <pc:spChg chg="mod ord">
          <ac:chgData name="Thomas Humphrey (1705413)" userId="c780d40b-30e5-49d0-9079-02c1cbd1b375" providerId="ADAL" clId="{A05CC831-979A-45CD-B3D0-320681568062}" dt="2023-09-22T11:54:41.951" v="1004" actId="404"/>
          <ac:spMkLst>
            <pc:docMk/>
            <pc:sldMk cId="1992666157" sldId="262"/>
            <ac:spMk id="4" creationId="{AD71A2DA-EE2F-6A8C-EBCC-0AB44A89DB16}"/>
          </ac:spMkLst>
        </pc:spChg>
        <pc:spChg chg="add">
          <ac:chgData name="Thomas Humphrey (1705413)" userId="c780d40b-30e5-49d0-9079-02c1cbd1b375" providerId="ADAL" clId="{A05CC831-979A-45CD-B3D0-320681568062}" dt="2023-09-22T11:53:40.631" v="958" actId="26606"/>
          <ac:spMkLst>
            <pc:docMk/>
            <pc:sldMk cId="1992666157" sldId="262"/>
            <ac:spMk id="14" creationId="{89C8D586-1ECD-4981-BED2-97336112C0AD}"/>
          </ac:spMkLst>
        </pc:spChg>
        <pc:grpChg chg="add">
          <ac:chgData name="Thomas Humphrey (1705413)" userId="c780d40b-30e5-49d0-9079-02c1cbd1b375" providerId="ADAL" clId="{A05CC831-979A-45CD-B3D0-320681568062}" dt="2023-09-22T11:53:40.631" v="958" actId="26606"/>
          <ac:grpSpMkLst>
            <pc:docMk/>
            <pc:sldMk cId="1992666157" sldId="262"/>
            <ac:grpSpMk id="10" creationId="{16DBFAD4-B5FC-442B-A283-381B01B195F7}"/>
          </ac:grpSpMkLst>
        </pc:grpChg>
        <pc:grpChg chg="add">
          <ac:chgData name="Thomas Humphrey (1705413)" userId="c780d40b-30e5-49d0-9079-02c1cbd1b375" providerId="ADAL" clId="{A05CC831-979A-45CD-B3D0-320681568062}" dt="2023-09-22T11:53:40.631" v="958" actId="26606"/>
          <ac:grpSpMkLst>
            <pc:docMk/>
            <pc:sldMk cId="1992666157" sldId="262"/>
            <ac:grpSpMk id="16" creationId="{AF001A23-2767-4A31-BD30-56112DE9527E}"/>
          </ac:grpSpMkLst>
        </pc:grpChg>
        <pc:picChg chg="add del mod">
          <ac:chgData name="Thomas Humphrey (1705413)" userId="c780d40b-30e5-49d0-9079-02c1cbd1b375" providerId="ADAL" clId="{A05CC831-979A-45CD-B3D0-320681568062}" dt="2023-09-22T11:53:40.631" v="958" actId="26606"/>
          <ac:picMkLst>
            <pc:docMk/>
            <pc:sldMk cId="1992666157" sldId="262"/>
            <ac:picMk id="5" creationId="{C1C0223C-8291-DFA0-068A-6901E0CBA8E9}"/>
          </ac:picMkLst>
        </pc:picChg>
      </pc:sldChg>
      <pc:sldChg chg="addSp delSp modSp add del mod ord">
        <pc:chgData name="Thomas Humphrey (1705413)" userId="c780d40b-30e5-49d0-9079-02c1cbd1b375" providerId="ADAL" clId="{A05CC831-979A-45CD-B3D0-320681568062}" dt="2023-09-22T11:53:00.742" v="951" actId="2696"/>
        <pc:sldMkLst>
          <pc:docMk/>
          <pc:sldMk cId="3475325734" sldId="262"/>
        </pc:sldMkLst>
        <pc:spChg chg="mod">
          <ac:chgData name="Thomas Humphrey (1705413)" userId="c780d40b-30e5-49d0-9079-02c1cbd1b375" providerId="ADAL" clId="{A05CC831-979A-45CD-B3D0-320681568062}" dt="2023-09-22T11:52:56.855" v="950" actId="20577"/>
          <ac:spMkLst>
            <pc:docMk/>
            <pc:sldMk cId="3475325734" sldId="262"/>
            <ac:spMk id="2" creationId="{688BBA60-0BA4-0992-6E6F-605F06B5A0D2}"/>
          </ac:spMkLst>
        </pc:spChg>
        <pc:picChg chg="add del mod">
          <ac:chgData name="Thomas Humphrey (1705413)" userId="c780d40b-30e5-49d0-9079-02c1cbd1b375" providerId="ADAL" clId="{A05CC831-979A-45CD-B3D0-320681568062}" dt="2023-09-22T11:52:53.900" v="945"/>
          <ac:picMkLst>
            <pc:docMk/>
            <pc:sldMk cId="3475325734" sldId="262"/>
            <ac:picMk id="4" creationId="{5E147342-605F-86F0-1FB8-4AEC0BD99476}"/>
          </ac:picMkLst>
        </pc:picChg>
      </pc:sldChg>
      <pc:sldChg chg="modSp add mod ord">
        <pc:chgData name="Thomas Humphrey (1705413)" userId="c780d40b-30e5-49d0-9079-02c1cbd1b375" providerId="ADAL" clId="{A05CC831-979A-45CD-B3D0-320681568062}" dt="2023-09-22T11:56:08.678" v="1033" actId="2711"/>
        <pc:sldMkLst>
          <pc:docMk/>
          <pc:sldMk cId="2044286414" sldId="263"/>
        </pc:sldMkLst>
        <pc:spChg chg="mod">
          <ac:chgData name="Thomas Humphrey (1705413)" userId="c780d40b-30e5-49d0-9079-02c1cbd1b375" providerId="ADAL" clId="{A05CC831-979A-45CD-B3D0-320681568062}" dt="2023-09-22T11:55:17.889" v="1014" actId="27636"/>
          <ac:spMkLst>
            <pc:docMk/>
            <pc:sldMk cId="2044286414" sldId="263"/>
            <ac:spMk id="2" creationId="{35B1D94E-96D5-DF25-FA0A-DFFB7E9CFA33}"/>
          </ac:spMkLst>
        </pc:spChg>
        <pc:spChg chg="mod">
          <ac:chgData name="Thomas Humphrey (1705413)" userId="c780d40b-30e5-49d0-9079-02c1cbd1b375" providerId="ADAL" clId="{A05CC831-979A-45CD-B3D0-320681568062}" dt="2023-09-22T11:55:40.907" v="1027" actId="404"/>
          <ac:spMkLst>
            <pc:docMk/>
            <pc:sldMk cId="2044286414" sldId="263"/>
            <ac:spMk id="3" creationId="{D3238794-5092-6997-918E-0E692A4CE3FF}"/>
          </ac:spMkLst>
        </pc:spChg>
        <pc:spChg chg="mod">
          <ac:chgData name="Thomas Humphrey (1705413)" userId="c780d40b-30e5-49d0-9079-02c1cbd1b375" providerId="ADAL" clId="{A05CC831-979A-45CD-B3D0-320681568062}" dt="2023-09-22T11:56:08.678" v="1033" actId="2711"/>
          <ac:spMkLst>
            <pc:docMk/>
            <pc:sldMk cId="2044286414" sldId="263"/>
            <ac:spMk id="4" creationId="{13FDFC21-5153-7F22-57CE-929592122C52}"/>
          </ac:spMkLst>
        </pc:spChg>
      </pc:sldChg>
      <pc:sldChg chg="addSp modSp new mod setBg">
        <pc:chgData name="Thomas Humphrey (1705413)" userId="c780d40b-30e5-49d0-9079-02c1cbd1b375" providerId="ADAL" clId="{A05CC831-979A-45CD-B3D0-320681568062}" dt="2023-09-27T10:52:35.068" v="5577" actId="26606"/>
        <pc:sldMkLst>
          <pc:docMk/>
          <pc:sldMk cId="1649478221" sldId="264"/>
        </pc:sldMkLst>
        <pc:spChg chg="mod">
          <ac:chgData name="Thomas Humphrey (1705413)" userId="c780d40b-30e5-49d0-9079-02c1cbd1b375" providerId="ADAL" clId="{A05CC831-979A-45CD-B3D0-320681568062}" dt="2023-09-27T10:52:35.068" v="5577" actId="26606"/>
          <ac:spMkLst>
            <pc:docMk/>
            <pc:sldMk cId="1649478221" sldId="264"/>
            <ac:spMk id="2" creationId="{94C7BB51-44E2-8515-F115-0F0CE470DC21}"/>
          </ac:spMkLst>
        </pc:spChg>
        <pc:spChg chg="mod">
          <ac:chgData name="Thomas Humphrey (1705413)" userId="c780d40b-30e5-49d0-9079-02c1cbd1b375" providerId="ADAL" clId="{A05CC831-979A-45CD-B3D0-320681568062}" dt="2023-09-27T10:52:35.068" v="5577" actId="26606"/>
          <ac:spMkLst>
            <pc:docMk/>
            <pc:sldMk cId="1649478221" sldId="264"/>
            <ac:spMk id="3" creationId="{EA8FA631-F840-DB2F-15C8-983B56196E7D}"/>
          </ac:spMkLst>
        </pc:spChg>
        <pc:spChg chg="add">
          <ac:chgData name="Thomas Humphrey (1705413)" userId="c780d40b-30e5-49d0-9079-02c1cbd1b375" providerId="ADAL" clId="{A05CC831-979A-45CD-B3D0-320681568062}" dt="2023-09-27T10:52:35.068" v="5577" actId="26606"/>
          <ac:spMkLst>
            <pc:docMk/>
            <pc:sldMk cId="1649478221" sldId="264"/>
            <ac:spMk id="8" creationId="{E009DD9B-5EE2-4C0D-8B2B-351C8C102205}"/>
          </ac:spMkLst>
        </pc:spChg>
        <pc:spChg chg="add">
          <ac:chgData name="Thomas Humphrey (1705413)" userId="c780d40b-30e5-49d0-9079-02c1cbd1b375" providerId="ADAL" clId="{A05CC831-979A-45CD-B3D0-320681568062}" dt="2023-09-27T10:52:35.068" v="5577" actId="26606"/>
          <ac:spMkLst>
            <pc:docMk/>
            <pc:sldMk cId="1649478221" sldId="264"/>
            <ac:spMk id="10" creationId="{E720DB99-7745-4E75-9D96-AAB6D55C531E}"/>
          </ac:spMkLst>
        </pc:spChg>
        <pc:spChg chg="add">
          <ac:chgData name="Thomas Humphrey (1705413)" userId="c780d40b-30e5-49d0-9079-02c1cbd1b375" providerId="ADAL" clId="{A05CC831-979A-45CD-B3D0-320681568062}" dt="2023-09-27T10:52:35.068" v="5577" actId="26606"/>
          <ac:spMkLst>
            <pc:docMk/>
            <pc:sldMk cId="1649478221" sldId="264"/>
            <ac:spMk id="12" creationId="{D68803C4-E159-4360-B7BB-74205C8F782D}"/>
          </ac:spMkLst>
        </pc:spChg>
        <pc:spChg chg="add">
          <ac:chgData name="Thomas Humphrey (1705413)" userId="c780d40b-30e5-49d0-9079-02c1cbd1b375" providerId="ADAL" clId="{A05CC831-979A-45CD-B3D0-320681568062}" dt="2023-09-27T10:52:35.068" v="5577" actId="26606"/>
          <ac:spMkLst>
            <pc:docMk/>
            <pc:sldMk cId="1649478221" sldId="264"/>
            <ac:spMk id="14" creationId="{504B0465-3B07-49BF-BEA7-D81476246293}"/>
          </ac:spMkLst>
        </pc:spChg>
        <pc:spChg chg="add">
          <ac:chgData name="Thomas Humphrey (1705413)" userId="c780d40b-30e5-49d0-9079-02c1cbd1b375" providerId="ADAL" clId="{A05CC831-979A-45CD-B3D0-320681568062}" dt="2023-09-27T10:52:35.068" v="5577" actId="26606"/>
          <ac:spMkLst>
            <pc:docMk/>
            <pc:sldMk cId="1649478221" sldId="264"/>
            <ac:spMk id="16" creationId="{49B7FFA5-14CB-4A4F-9BCC-CA3AA5D9D276}"/>
          </ac:spMkLst>
        </pc:spChg>
        <pc:spChg chg="add">
          <ac:chgData name="Thomas Humphrey (1705413)" userId="c780d40b-30e5-49d0-9079-02c1cbd1b375" providerId="ADAL" clId="{A05CC831-979A-45CD-B3D0-320681568062}" dt="2023-09-27T10:52:35.068" v="5577" actId="26606"/>
          <ac:spMkLst>
            <pc:docMk/>
            <pc:sldMk cId="1649478221" sldId="264"/>
            <ac:spMk id="18" creationId="{04E48745-7512-4EC2-9E20-9092D12150CA}"/>
          </ac:spMkLst>
        </pc:spChg>
      </pc:sldChg>
      <pc:sldChg chg="addSp modSp add mod setBg">
        <pc:chgData name="Thomas Humphrey (1705413)" userId="c780d40b-30e5-49d0-9079-02c1cbd1b375" providerId="ADAL" clId="{A05CC831-979A-45CD-B3D0-320681568062}" dt="2023-09-27T10:52:39.514" v="5579" actId="121"/>
        <pc:sldMkLst>
          <pc:docMk/>
          <pc:sldMk cId="3739543419" sldId="265"/>
        </pc:sldMkLst>
        <pc:spChg chg="mod">
          <ac:chgData name="Thomas Humphrey (1705413)" userId="c780d40b-30e5-49d0-9079-02c1cbd1b375" providerId="ADAL" clId="{A05CC831-979A-45CD-B3D0-320681568062}" dt="2023-09-27T10:52:37.195" v="5578" actId="26606"/>
          <ac:spMkLst>
            <pc:docMk/>
            <pc:sldMk cId="3739543419" sldId="265"/>
            <ac:spMk id="2" creationId="{94C7BB51-44E2-8515-F115-0F0CE470DC21}"/>
          </ac:spMkLst>
        </pc:spChg>
        <pc:spChg chg="mod">
          <ac:chgData name="Thomas Humphrey (1705413)" userId="c780d40b-30e5-49d0-9079-02c1cbd1b375" providerId="ADAL" clId="{A05CC831-979A-45CD-B3D0-320681568062}" dt="2023-09-27T10:52:39.514" v="5579" actId="121"/>
          <ac:spMkLst>
            <pc:docMk/>
            <pc:sldMk cId="3739543419" sldId="265"/>
            <ac:spMk id="3" creationId="{EA8FA631-F840-DB2F-15C8-983B56196E7D}"/>
          </ac:spMkLst>
        </pc:spChg>
        <pc:spChg chg="add">
          <ac:chgData name="Thomas Humphrey (1705413)" userId="c780d40b-30e5-49d0-9079-02c1cbd1b375" providerId="ADAL" clId="{A05CC831-979A-45CD-B3D0-320681568062}" dt="2023-09-27T10:52:37.195" v="5578" actId="26606"/>
          <ac:spMkLst>
            <pc:docMk/>
            <pc:sldMk cId="3739543419" sldId="265"/>
            <ac:spMk id="8" creationId="{E009DD9B-5EE2-4C0D-8B2B-351C8C102205}"/>
          </ac:spMkLst>
        </pc:spChg>
        <pc:spChg chg="add">
          <ac:chgData name="Thomas Humphrey (1705413)" userId="c780d40b-30e5-49d0-9079-02c1cbd1b375" providerId="ADAL" clId="{A05CC831-979A-45CD-B3D0-320681568062}" dt="2023-09-27T10:52:37.195" v="5578" actId="26606"/>
          <ac:spMkLst>
            <pc:docMk/>
            <pc:sldMk cId="3739543419" sldId="265"/>
            <ac:spMk id="10" creationId="{E720DB99-7745-4E75-9D96-AAB6D55C531E}"/>
          </ac:spMkLst>
        </pc:spChg>
        <pc:spChg chg="add">
          <ac:chgData name="Thomas Humphrey (1705413)" userId="c780d40b-30e5-49d0-9079-02c1cbd1b375" providerId="ADAL" clId="{A05CC831-979A-45CD-B3D0-320681568062}" dt="2023-09-27T10:52:37.195" v="5578" actId="26606"/>
          <ac:spMkLst>
            <pc:docMk/>
            <pc:sldMk cId="3739543419" sldId="265"/>
            <ac:spMk id="12" creationId="{D68803C4-E159-4360-B7BB-74205C8F782D}"/>
          </ac:spMkLst>
        </pc:spChg>
        <pc:spChg chg="add">
          <ac:chgData name="Thomas Humphrey (1705413)" userId="c780d40b-30e5-49d0-9079-02c1cbd1b375" providerId="ADAL" clId="{A05CC831-979A-45CD-B3D0-320681568062}" dt="2023-09-27T10:52:37.195" v="5578" actId="26606"/>
          <ac:spMkLst>
            <pc:docMk/>
            <pc:sldMk cId="3739543419" sldId="265"/>
            <ac:spMk id="14" creationId="{504B0465-3B07-49BF-BEA7-D81476246293}"/>
          </ac:spMkLst>
        </pc:spChg>
        <pc:spChg chg="add">
          <ac:chgData name="Thomas Humphrey (1705413)" userId="c780d40b-30e5-49d0-9079-02c1cbd1b375" providerId="ADAL" clId="{A05CC831-979A-45CD-B3D0-320681568062}" dt="2023-09-27T10:52:37.195" v="5578" actId="26606"/>
          <ac:spMkLst>
            <pc:docMk/>
            <pc:sldMk cId="3739543419" sldId="265"/>
            <ac:spMk id="16" creationId="{49B7FFA5-14CB-4A4F-9BCC-CA3AA5D9D276}"/>
          </ac:spMkLst>
        </pc:spChg>
        <pc:spChg chg="add">
          <ac:chgData name="Thomas Humphrey (1705413)" userId="c780d40b-30e5-49d0-9079-02c1cbd1b375" providerId="ADAL" clId="{A05CC831-979A-45CD-B3D0-320681568062}" dt="2023-09-27T10:52:37.195" v="5578" actId="26606"/>
          <ac:spMkLst>
            <pc:docMk/>
            <pc:sldMk cId="3739543419" sldId="265"/>
            <ac:spMk id="18" creationId="{04E48745-7512-4EC2-9E20-9092D12150CA}"/>
          </ac:spMkLst>
        </pc:spChg>
      </pc:sldChg>
      <pc:sldChg chg="addSp modSp add mod setBg">
        <pc:chgData name="Thomas Humphrey (1705413)" userId="c780d40b-30e5-49d0-9079-02c1cbd1b375" providerId="ADAL" clId="{A05CC831-979A-45CD-B3D0-320681568062}" dt="2023-09-27T10:52:51.212" v="5582" actId="20577"/>
        <pc:sldMkLst>
          <pc:docMk/>
          <pc:sldMk cId="1804690628" sldId="266"/>
        </pc:sldMkLst>
        <pc:spChg chg="mod">
          <ac:chgData name="Thomas Humphrey (1705413)" userId="c780d40b-30e5-49d0-9079-02c1cbd1b375" providerId="ADAL" clId="{A05CC831-979A-45CD-B3D0-320681568062}" dt="2023-09-27T10:52:43.866" v="5580" actId="26606"/>
          <ac:spMkLst>
            <pc:docMk/>
            <pc:sldMk cId="1804690628" sldId="266"/>
            <ac:spMk id="2" creationId="{94C7BB51-44E2-8515-F115-0F0CE470DC21}"/>
          </ac:spMkLst>
        </pc:spChg>
        <pc:spChg chg="mod">
          <ac:chgData name="Thomas Humphrey (1705413)" userId="c780d40b-30e5-49d0-9079-02c1cbd1b375" providerId="ADAL" clId="{A05CC831-979A-45CD-B3D0-320681568062}" dt="2023-09-27T10:52:51.212" v="5582" actId="20577"/>
          <ac:spMkLst>
            <pc:docMk/>
            <pc:sldMk cId="1804690628" sldId="266"/>
            <ac:spMk id="3" creationId="{EA8FA631-F840-DB2F-15C8-983B56196E7D}"/>
          </ac:spMkLst>
        </pc:spChg>
        <pc:spChg chg="add">
          <ac:chgData name="Thomas Humphrey (1705413)" userId="c780d40b-30e5-49d0-9079-02c1cbd1b375" providerId="ADAL" clId="{A05CC831-979A-45CD-B3D0-320681568062}" dt="2023-09-27T10:52:43.866" v="5580" actId="26606"/>
          <ac:spMkLst>
            <pc:docMk/>
            <pc:sldMk cId="1804690628" sldId="266"/>
            <ac:spMk id="8" creationId="{E009DD9B-5EE2-4C0D-8B2B-351C8C102205}"/>
          </ac:spMkLst>
        </pc:spChg>
        <pc:spChg chg="add">
          <ac:chgData name="Thomas Humphrey (1705413)" userId="c780d40b-30e5-49d0-9079-02c1cbd1b375" providerId="ADAL" clId="{A05CC831-979A-45CD-B3D0-320681568062}" dt="2023-09-27T10:52:43.866" v="5580" actId="26606"/>
          <ac:spMkLst>
            <pc:docMk/>
            <pc:sldMk cId="1804690628" sldId="266"/>
            <ac:spMk id="10" creationId="{E720DB99-7745-4E75-9D96-AAB6D55C531E}"/>
          </ac:spMkLst>
        </pc:spChg>
        <pc:spChg chg="add">
          <ac:chgData name="Thomas Humphrey (1705413)" userId="c780d40b-30e5-49d0-9079-02c1cbd1b375" providerId="ADAL" clId="{A05CC831-979A-45CD-B3D0-320681568062}" dt="2023-09-27T10:52:43.866" v="5580" actId="26606"/>
          <ac:spMkLst>
            <pc:docMk/>
            <pc:sldMk cId="1804690628" sldId="266"/>
            <ac:spMk id="12" creationId="{D68803C4-E159-4360-B7BB-74205C8F782D}"/>
          </ac:spMkLst>
        </pc:spChg>
        <pc:spChg chg="add">
          <ac:chgData name="Thomas Humphrey (1705413)" userId="c780d40b-30e5-49d0-9079-02c1cbd1b375" providerId="ADAL" clId="{A05CC831-979A-45CD-B3D0-320681568062}" dt="2023-09-27T10:52:43.866" v="5580" actId="26606"/>
          <ac:spMkLst>
            <pc:docMk/>
            <pc:sldMk cId="1804690628" sldId="266"/>
            <ac:spMk id="14" creationId="{504B0465-3B07-49BF-BEA7-D81476246293}"/>
          </ac:spMkLst>
        </pc:spChg>
        <pc:spChg chg="add">
          <ac:chgData name="Thomas Humphrey (1705413)" userId="c780d40b-30e5-49d0-9079-02c1cbd1b375" providerId="ADAL" clId="{A05CC831-979A-45CD-B3D0-320681568062}" dt="2023-09-27T10:52:43.866" v="5580" actId="26606"/>
          <ac:spMkLst>
            <pc:docMk/>
            <pc:sldMk cId="1804690628" sldId="266"/>
            <ac:spMk id="16" creationId="{49B7FFA5-14CB-4A4F-9BCC-CA3AA5D9D276}"/>
          </ac:spMkLst>
        </pc:spChg>
        <pc:spChg chg="add">
          <ac:chgData name="Thomas Humphrey (1705413)" userId="c780d40b-30e5-49d0-9079-02c1cbd1b375" providerId="ADAL" clId="{A05CC831-979A-45CD-B3D0-320681568062}" dt="2023-09-27T10:52:43.866" v="5580" actId="26606"/>
          <ac:spMkLst>
            <pc:docMk/>
            <pc:sldMk cId="1804690628" sldId="266"/>
            <ac:spMk id="18" creationId="{04E48745-7512-4EC2-9E20-9092D12150CA}"/>
          </ac:spMkLst>
        </pc:spChg>
      </pc:sldChg>
      <pc:sldChg chg="addSp modSp add mod setBg">
        <pc:chgData name="Thomas Humphrey (1705413)" userId="c780d40b-30e5-49d0-9079-02c1cbd1b375" providerId="ADAL" clId="{A05CC831-979A-45CD-B3D0-320681568062}" dt="2023-09-27T10:52:58" v="5583" actId="26606"/>
        <pc:sldMkLst>
          <pc:docMk/>
          <pc:sldMk cId="1562083672" sldId="267"/>
        </pc:sldMkLst>
        <pc:spChg chg="mod">
          <ac:chgData name="Thomas Humphrey (1705413)" userId="c780d40b-30e5-49d0-9079-02c1cbd1b375" providerId="ADAL" clId="{A05CC831-979A-45CD-B3D0-320681568062}" dt="2023-09-27T10:52:58" v="5583" actId="26606"/>
          <ac:spMkLst>
            <pc:docMk/>
            <pc:sldMk cId="1562083672" sldId="267"/>
            <ac:spMk id="2" creationId="{94C7BB51-44E2-8515-F115-0F0CE470DC21}"/>
          </ac:spMkLst>
        </pc:spChg>
        <pc:spChg chg="mod">
          <ac:chgData name="Thomas Humphrey (1705413)" userId="c780d40b-30e5-49d0-9079-02c1cbd1b375" providerId="ADAL" clId="{A05CC831-979A-45CD-B3D0-320681568062}" dt="2023-09-27T10:52:58" v="5583" actId="26606"/>
          <ac:spMkLst>
            <pc:docMk/>
            <pc:sldMk cId="1562083672" sldId="267"/>
            <ac:spMk id="3" creationId="{EA8FA631-F840-DB2F-15C8-983B56196E7D}"/>
          </ac:spMkLst>
        </pc:spChg>
        <pc:spChg chg="add">
          <ac:chgData name="Thomas Humphrey (1705413)" userId="c780d40b-30e5-49d0-9079-02c1cbd1b375" providerId="ADAL" clId="{A05CC831-979A-45CD-B3D0-320681568062}" dt="2023-09-27T10:52:58" v="5583" actId="26606"/>
          <ac:spMkLst>
            <pc:docMk/>
            <pc:sldMk cId="1562083672" sldId="267"/>
            <ac:spMk id="8" creationId="{E009DD9B-5EE2-4C0D-8B2B-351C8C102205}"/>
          </ac:spMkLst>
        </pc:spChg>
        <pc:spChg chg="add">
          <ac:chgData name="Thomas Humphrey (1705413)" userId="c780d40b-30e5-49d0-9079-02c1cbd1b375" providerId="ADAL" clId="{A05CC831-979A-45CD-B3D0-320681568062}" dt="2023-09-27T10:52:58" v="5583" actId="26606"/>
          <ac:spMkLst>
            <pc:docMk/>
            <pc:sldMk cId="1562083672" sldId="267"/>
            <ac:spMk id="10" creationId="{E720DB99-7745-4E75-9D96-AAB6D55C531E}"/>
          </ac:spMkLst>
        </pc:spChg>
        <pc:spChg chg="add">
          <ac:chgData name="Thomas Humphrey (1705413)" userId="c780d40b-30e5-49d0-9079-02c1cbd1b375" providerId="ADAL" clId="{A05CC831-979A-45CD-B3D0-320681568062}" dt="2023-09-27T10:52:58" v="5583" actId="26606"/>
          <ac:spMkLst>
            <pc:docMk/>
            <pc:sldMk cId="1562083672" sldId="267"/>
            <ac:spMk id="12" creationId="{D68803C4-E159-4360-B7BB-74205C8F782D}"/>
          </ac:spMkLst>
        </pc:spChg>
        <pc:spChg chg="add">
          <ac:chgData name="Thomas Humphrey (1705413)" userId="c780d40b-30e5-49d0-9079-02c1cbd1b375" providerId="ADAL" clId="{A05CC831-979A-45CD-B3D0-320681568062}" dt="2023-09-27T10:52:58" v="5583" actId="26606"/>
          <ac:spMkLst>
            <pc:docMk/>
            <pc:sldMk cId="1562083672" sldId="267"/>
            <ac:spMk id="14" creationId="{504B0465-3B07-49BF-BEA7-D81476246293}"/>
          </ac:spMkLst>
        </pc:spChg>
        <pc:spChg chg="add">
          <ac:chgData name="Thomas Humphrey (1705413)" userId="c780d40b-30e5-49d0-9079-02c1cbd1b375" providerId="ADAL" clId="{A05CC831-979A-45CD-B3D0-320681568062}" dt="2023-09-27T10:52:58" v="5583" actId="26606"/>
          <ac:spMkLst>
            <pc:docMk/>
            <pc:sldMk cId="1562083672" sldId="267"/>
            <ac:spMk id="16" creationId="{49B7FFA5-14CB-4A4F-9BCC-CA3AA5D9D276}"/>
          </ac:spMkLst>
        </pc:spChg>
        <pc:spChg chg="add">
          <ac:chgData name="Thomas Humphrey (1705413)" userId="c780d40b-30e5-49d0-9079-02c1cbd1b375" providerId="ADAL" clId="{A05CC831-979A-45CD-B3D0-320681568062}" dt="2023-09-27T10:52:58" v="5583" actId="26606"/>
          <ac:spMkLst>
            <pc:docMk/>
            <pc:sldMk cId="1562083672" sldId="267"/>
            <ac:spMk id="18" creationId="{04E48745-7512-4EC2-9E20-9092D12150CA}"/>
          </ac:spMkLst>
        </pc:spChg>
      </pc:sldChg>
      <pc:sldChg chg="addSp modSp add mod setBg">
        <pc:chgData name="Thomas Humphrey (1705413)" userId="c780d40b-30e5-49d0-9079-02c1cbd1b375" providerId="ADAL" clId="{A05CC831-979A-45CD-B3D0-320681568062}" dt="2023-09-22T12:00:41.945" v="1118" actId="20577"/>
        <pc:sldMkLst>
          <pc:docMk/>
          <pc:sldMk cId="3521890318" sldId="268"/>
        </pc:sldMkLst>
        <pc:spChg chg="mod">
          <ac:chgData name="Thomas Humphrey (1705413)" userId="c780d40b-30e5-49d0-9079-02c1cbd1b375" providerId="ADAL" clId="{A05CC831-979A-45CD-B3D0-320681568062}" dt="2023-09-22T12:00:27.460" v="1109" actId="26606"/>
          <ac:spMkLst>
            <pc:docMk/>
            <pc:sldMk cId="3521890318" sldId="268"/>
            <ac:spMk id="2" creationId="{94C7BB51-44E2-8515-F115-0F0CE470DC21}"/>
          </ac:spMkLst>
        </pc:spChg>
        <pc:spChg chg="mod ord">
          <ac:chgData name="Thomas Humphrey (1705413)" userId="c780d40b-30e5-49d0-9079-02c1cbd1b375" providerId="ADAL" clId="{A05CC831-979A-45CD-B3D0-320681568062}" dt="2023-09-22T12:00:41.945" v="1118" actId="20577"/>
          <ac:spMkLst>
            <pc:docMk/>
            <pc:sldMk cId="3521890318" sldId="268"/>
            <ac:spMk id="3" creationId="{EA8FA631-F840-DB2F-15C8-983B56196E7D}"/>
          </ac:spMkLst>
        </pc:spChg>
        <pc:spChg chg="add">
          <ac:chgData name="Thomas Humphrey (1705413)" userId="c780d40b-30e5-49d0-9079-02c1cbd1b375" providerId="ADAL" clId="{A05CC831-979A-45CD-B3D0-320681568062}" dt="2023-09-22T12:00:27.460" v="1109" actId="26606"/>
          <ac:spMkLst>
            <pc:docMk/>
            <pc:sldMk cId="3521890318" sldId="268"/>
            <ac:spMk id="9" creationId="{89C8D586-1ECD-4981-BED2-97336112C0AD}"/>
          </ac:spMkLst>
        </pc:spChg>
        <pc:grpChg chg="add">
          <ac:chgData name="Thomas Humphrey (1705413)" userId="c780d40b-30e5-49d0-9079-02c1cbd1b375" providerId="ADAL" clId="{A05CC831-979A-45CD-B3D0-320681568062}" dt="2023-09-22T12:00:27.460" v="1109" actId="26606"/>
          <ac:grpSpMkLst>
            <pc:docMk/>
            <pc:sldMk cId="3521890318" sldId="268"/>
            <ac:grpSpMk id="11" creationId="{AF001A23-2767-4A31-BD30-56112DE9527E}"/>
          </ac:grpSpMkLst>
        </pc:grpChg>
        <pc:picChg chg="add mod">
          <ac:chgData name="Thomas Humphrey (1705413)" userId="c780d40b-30e5-49d0-9079-02c1cbd1b375" providerId="ADAL" clId="{A05CC831-979A-45CD-B3D0-320681568062}" dt="2023-09-22T12:00:27.460" v="1109" actId="26606"/>
          <ac:picMkLst>
            <pc:docMk/>
            <pc:sldMk cId="3521890318" sldId="268"/>
            <ac:picMk id="4" creationId="{B8063C0D-2C7A-1145-D370-E722A1A36056}"/>
          </ac:picMkLst>
        </pc:picChg>
      </pc:sldChg>
      <pc:sldChg chg="addSp modSp new mod setBg">
        <pc:chgData name="Thomas Humphrey (1705413)" userId="c780d40b-30e5-49d0-9079-02c1cbd1b375" providerId="ADAL" clId="{A05CC831-979A-45CD-B3D0-320681568062}" dt="2023-09-27T10:53:09.144" v="5586" actId="121"/>
        <pc:sldMkLst>
          <pc:docMk/>
          <pc:sldMk cId="2508541623" sldId="269"/>
        </pc:sldMkLst>
        <pc:spChg chg="mod">
          <ac:chgData name="Thomas Humphrey (1705413)" userId="c780d40b-30e5-49d0-9079-02c1cbd1b375" providerId="ADAL" clId="{A05CC831-979A-45CD-B3D0-320681568062}" dt="2023-09-27T10:53:01.550" v="5584" actId="26606"/>
          <ac:spMkLst>
            <pc:docMk/>
            <pc:sldMk cId="2508541623" sldId="269"/>
            <ac:spMk id="2" creationId="{C2342726-534F-FD7F-C46A-99F76C261E18}"/>
          </ac:spMkLst>
        </pc:spChg>
        <pc:spChg chg="mod">
          <ac:chgData name="Thomas Humphrey (1705413)" userId="c780d40b-30e5-49d0-9079-02c1cbd1b375" providerId="ADAL" clId="{A05CC831-979A-45CD-B3D0-320681568062}" dt="2023-09-27T10:53:09.144" v="5586" actId="121"/>
          <ac:spMkLst>
            <pc:docMk/>
            <pc:sldMk cId="2508541623" sldId="269"/>
            <ac:spMk id="3" creationId="{C6EFBC8C-7E24-A073-8DDA-59257F20E716}"/>
          </ac:spMkLst>
        </pc:spChg>
        <pc:spChg chg="add">
          <ac:chgData name="Thomas Humphrey (1705413)" userId="c780d40b-30e5-49d0-9079-02c1cbd1b375" providerId="ADAL" clId="{A05CC831-979A-45CD-B3D0-320681568062}" dt="2023-09-27T10:53:01.550" v="5584" actId="26606"/>
          <ac:spMkLst>
            <pc:docMk/>
            <pc:sldMk cId="2508541623" sldId="269"/>
            <ac:spMk id="8" creationId="{E009DD9B-5EE2-4C0D-8B2B-351C8C102205}"/>
          </ac:spMkLst>
        </pc:spChg>
        <pc:spChg chg="add">
          <ac:chgData name="Thomas Humphrey (1705413)" userId="c780d40b-30e5-49d0-9079-02c1cbd1b375" providerId="ADAL" clId="{A05CC831-979A-45CD-B3D0-320681568062}" dt="2023-09-27T10:53:01.550" v="5584" actId="26606"/>
          <ac:spMkLst>
            <pc:docMk/>
            <pc:sldMk cId="2508541623" sldId="269"/>
            <ac:spMk id="10" creationId="{E720DB99-7745-4E75-9D96-AAB6D55C531E}"/>
          </ac:spMkLst>
        </pc:spChg>
        <pc:spChg chg="add">
          <ac:chgData name="Thomas Humphrey (1705413)" userId="c780d40b-30e5-49d0-9079-02c1cbd1b375" providerId="ADAL" clId="{A05CC831-979A-45CD-B3D0-320681568062}" dt="2023-09-27T10:53:01.550" v="5584" actId="26606"/>
          <ac:spMkLst>
            <pc:docMk/>
            <pc:sldMk cId="2508541623" sldId="269"/>
            <ac:spMk id="12" creationId="{D68803C4-E159-4360-B7BB-74205C8F782D}"/>
          </ac:spMkLst>
        </pc:spChg>
        <pc:spChg chg="add">
          <ac:chgData name="Thomas Humphrey (1705413)" userId="c780d40b-30e5-49d0-9079-02c1cbd1b375" providerId="ADAL" clId="{A05CC831-979A-45CD-B3D0-320681568062}" dt="2023-09-27T10:53:01.550" v="5584" actId="26606"/>
          <ac:spMkLst>
            <pc:docMk/>
            <pc:sldMk cId="2508541623" sldId="269"/>
            <ac:spMk id="14" creationId="{504B0465-3B07-49BF-BEA7-D81476246293}"/>
          </ac:spMkLst>
        </pc:spChg>
        <pc:spChg chg="add">
          <ac:chgData name="Thomas Humphrey (1705413)" userId="c780d40b-30e5-49d0-9079-02c1cbd1b375" providerId="ADAL" clId="{A05CC831-979A-45CD-B3D0-320681568062}" dt="2023-09-27T10:53:01.550" v="5584" actId="26606"/>
          <ac:spMkLst>
            <pc:docMk/>
            <pc:sldMk cId="2508541623" sldId="269"/>
            <ac:spMk id="16" creationId="{49B7FFA5-14CB-4A4F-9BCC-CA3AA5D9D276}"/>
          </ac:spMkLst>
        </pc:spChg>
        <pc:spChg chg="add">
          <ac:chgData name="Thomas Humphrey (1705413)" userId="c780d40b-30e5-49d0-9079-02c1cbd1b375" providerId="ADAL" clId="{A05CC831-979A-45CD-B3D0-320681568062}" dt="2023-09-27T10:53:01.550" v="5584" actId="26606"/>
          <ac:spMkLst>
            <pc:docMk/>
            <pc:sldMk cId="2508541623" sldId="269"/>
            <ac:spMk id="18" creationId="{04E48745-7512-4EC2-9E20-9092D12150CA}"/>
          </ac:spMkLst>
        </pc:spChg>
      </pc:sldChg>
      <pc:sldChg chg="addSp modSp add mod setBg">
        <pc:chgData name="Thomas Humphrey (1705413)" userId="c780d40b-30e5-49d0-9079-02c1cbd1b375" providerId="ADAL" clId="{A05CC831-979A-45CD-B3D0-320681568062}" dt="2023-09-27T10:53:13.714" v="5587" actId="26606"/>
        <pc:sldMkLst>
          <pc:docMk/>
          <pc:sldMk cId="3452628284" sldId="270"/>
        </pc:sldMkLst>
        <pc:spChg chg="mod">
          <ac:chgData name="Thomas Humphrey (1705413)" userId="c780d40b-30e5-49d0-9079-02c1cbd1b375" providerId="ADAL" clId="{A05CC831-979A-45CD-B3D0-320681568062}" dt="2023-09-27T10:53:13.714" v="5587" actId="26606"/>
          <ac:spMkLst>
            <pc:docMk/>
            <pc:sldMk cId="3452628284" sldId="270"/>
            <ac:spMk id="2" creationId="{C2342726-534F-FD7F-C46A-99F76C261E18}"/>
          </ac:spMkLst>
        </pc:spChg>
        <pc:spChg chg="mod">
          <ac:chgData name="Thomas Humphrey (1705413)" userId="c780d40b-30e5-49d0-9079-02c1cbd1b375" providerId="ADAL" clId="{A05CC831-979A-45CD-B3D0-320681568062}" dt="2023-09-27T10:53:13.714" v="5587" actId="26606"/>
          <ac:spMkLst>
            <pc:docMk/>
            <pc:sldMk cId="3452628284" sldId="270"/>
            <ac:spMk id="3" creationId="{C6EFBC8C-7E24-A073-8DDA-59257F20E716}"/>
          </ac:spMkLst>
        </pc:spChg>
        <pc:spChg chg="add">
          <ac:chgData name="Thomas Humphrey (1705413)" userId="c780d40b-30e5-49d0-9079-02c1cbd1b375" providerId="ADAL" clId="{A05CC831-979A-45CD-B3D0-320681568062}" dt="2023-09-27T10:53:13.714" v="5587" actId="26606"/>
          <ac:spMkLst>
            <pc:docMk/>
            <pc:sldMk cId="3452628284" sldId="270"/>
            <ac:spMk id="8" creationId="{E009DD9B-5EE2-4C0D-8B2B-351C8C102205}"/>
          </ac:spMkLst>
        </pc:spChg>
        <pc:spChg chg="add">
          <ac:chgData name="Thomas Humphrey (1705413)" userId="c780d40b-30e5-49d0-9079-02c1cbd1b375" providerId="ADAL" clId="{A05CC831-979A-45CD-B3D0-320681568062}" dt="2023-09-27T10:53:13.714" v="5587" actId="26606"/>
          <ac:spMkLst>
            <pc:docMk/>
            <pc:sldMk cId="3452628284" sldId="270"/>
            <ac:spMk id="10" creationId="{E720DB99-7745-4E75-9D96-AAB6D55C531E}"/>
          </ac:spMkLst>
        </pc:spChg>
        <pc:spChg chg="add">
          <ac:chgData name="Thomas Humphrey (1705413)" userId="c780d40b-30e5-49d0-9079-02c1cbd1b375" providerId="ADAL" clId="{A05CC831-979A-45CD-B3D0-320681568062}" dt="2023-09-27T10:53:13.714" v="5587" actId="26606"/>
          <ac:spMkLst>
            <pc:docMk/>
            <pc:sldMk cId="3452628284" sldId="270"/>
            <ac:spMk id="12" creationId="{D68803C4-E159-4360-B7BB-74205C8F782D}"/>
          </ac:spMkLst>
        </pc:spChg>
        <pc:spChg chg="add">
          <ac:chgData name="Thomas Humphrey (1705413)" userId="c780d40b-30e5-49d0-9079-02c1cbd1b375" providerId="ADAL" clId="{A05CC831-979A-45CD-B3D0-320681568062}" dt="2023-09-27T10:53:13.714" v="5587" actId="26606"/>
          <ac:spMkLst>
            <pc:docMk/>
            <pc:sldMk cId="3452628284" sldId="270"/>
            <ac:spMk id="14" creationId="{504B0465-3B07-49BF-BEA7-D81476246293}"/>
          </ac:spMkLst>
        </pc:spChg>
        <pc:spChg chg="add">
          <ac:chgData name="Thomas Humphrey (1705413)" userId="c780d40b-30e5-49d0-9079-02c1cbd1b375" providerId="ADAL" clId="{A05CC831-979A-45CD-B3D0-320681568062}" dt="2023-09-27T10:53:13.714" v="5587" actId="26606"/>
          <ac:spMkLst>
            <pc:docMk/>
            <pc:sldMk cId="3452628284" sldId="270"/>
            <ac:spMk id="16" creationId="{49B7FFA5-14CB-4A4F-9BCC-CA3AA5D9D276}"/>
          </ac:spMkLst>
        </pc:spChg>
        <pc:spChg chg="add">
          <ac:chgData name="Thomas Humphrey (1705413)" userId="c780d40b-30e5-49d0-9079-02c1cbd1b375" providerId="ADAL" clId="{A05CC831-979A-45CD-B3D0-320681568062}" dt="2023-09-27T10:53:13.714" v="5587" actId="26606"/>
          <ac:spMkLst>
            <pc:docMk/>
            <pc:sldMk cId="3452628284" sldId="270"/>
            <ac:spMk id="18" creationId="{04E48745-7512-4EC2-9E20-9092D12150CA}"/>
          </ac:spMkLst>
        </pc:spChg>
      </pc:sldChg>
      <pc:sldChg chg="addSp modSp new mod setBg">
        <pc:chgData name="Thomas Humphrey (1705413)" userId="c780d40b-30e5-49d0-9079-02c1cbd1b375" providerId="ADAL" clId="{A05CC831-979A-45CD-B3D0-320681568062}" dt="2023-09-27T10:53:17.813" v="5589" actId="121"/>
        <pc:sldMkLst>
          <pc:docMk/>
          <pc:sldMk cId="2976776555" sldId="271"/>
        </pc:sldMkLst>
        <pc:spChg chg="mod">
          <ac:chgData name="Thomas Humphrey (1705413)" userId="c780d40b-30e5-49d0-9079-02c1cbd1b375" providerId="ADAL" clId="{A05CC831-979A-45CD-B3D0-320681568062}" dt="2023-09-27T10:53:15.385" v="5588" actId="26606"/>
          <ac:spMkLst>
            <pc:docMk/>
            <pc:sldMk cId="2976776555" sldId="271"/>
            <ac:spMk id="2" creationId="{FD23E55E-C8AA-8FE4-25CE-7C04E19E6CA3}"/>
          </ac:spMkLst>
        </pc:spChg>
        <pc:spChg chg="mod">
          <ac:chgData name="Thomas Humphrey (1705413)" userId="c780d40b-30e5-49d0-9079-02c1cbd1b375" providerId="ADAL" clId="{A05CC831-979A-45CD-B3D0-320681568062}" dt="2023-09-27T10:53:17.813" v="5589" actId="121"/>
          <ac:spMkLst>
            <pc:docMk/>
            <pc:sldMk cId="2976776555" sldId="271"/>
            <ac:spMk id="3" creationId="{E57306BB-87D4-E3D2-405F-C3F74E32D1E4}"/>
          </ac:spMkLst>
        </pc:spChg>
        <pc:spChg chg="add">
          <ac:chgData name="Thomas Humphrey (1705413)" userId="c780d40b-30e5-49d0-9079-02c1cbd1b375" providerId="ADAL" clId="{A05CC831-979A-45CD-B3D0-320681568062}" dt="2023-09-27T10:53:15.385" v="5588" actId="26606"/>
          <ac:spMkLst>
            <pc:docMk/>
            <pc:sldMk cId="2976776555" sldId="271"/>
            <ac:spMk id="8" creationId="{E009DD9B-5EE2-4C0D-8B2B-351C8C102205}"/>
          </ac:spMkLst>
        </pc:spChg>
        <pc:spChg chg="add">
          <ac:chgData name="Thomas Humphrey (1705413)" userId="c780d40b-30e5-49d0-9079-02c1cbd1b375" providerId="ADAL" clId="{A05CC831-979A-45CD-B3D0-320681568062}" dt="2023-09-27T10:53:15.385" v="5588" actId="26606"/>
          <ac:spMkLst>
            <pc:docMk/>
            <pc:sldMk cId="2976776555" sldId="271"/>
            <ac:spMk id="10" creationId="{E720DB99-7745-4E75-9D96-AAB6D55C531E}"/>
          </ac:spMkLst>
        </pc:spChg>
        <pc:spChg chg="add">
          <ac:chgData name="Thomas Humphrey (1705413)" userId="c780d40b-30e5-49d0-9079-02c1cbd1b375" providerId="ADAL" clId="{A05CC831-979A-45CD-B3D0-320681568062}" dt="2023-09-27T10:53:15.385" v="5588" actId="26606"/>
          <ac:spMkLst>
            <pc:docMk/>
            <pc:sldMk cId="2976776555" sldId="271"/>
            <ac:spMk id="12" creationId="{D68803C4-E159-4360-B7BB-74205C8F782D}"/>
          </ac:spMkLst>
        </pc:spChg>
        <pc:spChg chg="add">
          <ac:chgData name="Thomas Humphrey (1705413)" userId="c780d40b-30e5-49d0-9079-02c1cbd1b375" providerId="ADAL" clId="{A05CC831-979A-45CD-B3D0-320681568062}" dt="2023-09-27T10:53:15.385" v="5588" actId="26606"/>
          <ac:spMkLst>
            <pc:docMk/>
            <pc:sldMk cId="2976776555" sldId="271"/>
            <ac:spMk id="14" creationId="{504B0465-3B07-49BF-BEA7-D81476246293}"/>
          </ac:spMkLst>
        </pc:spChg>
        <pc:spChg chg="add">
          <ac:chgData name="Thomas Humphrey (1705413)" userId="c780d40b-30e5-49d0-9079-02c1cbd1b375" providerId="ADAL" clId="{A05CC831-979A-45CD-B3D0-320681568062}" dt="2023-09-27T10:53:15.385" v="5588" actId="26606"/>
          <ac:spMkLst>
            <pc:docMk/>
            <pc:sldMk cId="2976776555" sldId="271"/>
            <ac:spMk id="16" creationId="{49B7FFA5-14CB-4A4F-9BCC-CA3AA5D9D276}"/>
          </ac:spMkLst>
        </pc:spChg>
        <pc:spChg chg="add">
          <ac:chgData name="Thomas Humphrey (1705413)" userId="c780d40b-30e5-49d0-9079-02c1cbd1b375" providerId="ADAL" clId="{A05CC831-979A-45CD-B3D0-320681568062}" dt="2023-09-27T10:53:15.385" v="5588" actId="26606"/>
          <ac:spMkLst>
            <pc:docMk/>
            <pc:sldMk cId="2976776555" sldId="271"/>
            <ac:spMk id="18" creationId="{04E48745-7512-4EC2-9E20-9092D12150CA}"/>
          </ac:spMkLst>
        </pc:spChg>
      </pc:sldChg>
      <pc:sldChg chg="addSp modSp add mod setBg">
        <pc:chgData name="Thomas Humphrey (1705413)" userId="c780d40b-30e5-49d0-9079-02c1cbd1b375" providerId="ADAL" clId="{A05CC831-979A-45CD-B3D0-320681568062}" dt="2023-09-27T10:53:21.782" v="5590" actId="26606"/>
        <pc:sldMkLst>
          <pc:docMk/>
          <pc:sldMk cId="1880960719" sldId="272"/>
        </pc:sldMkLst>
        <pc:spChg chg="mod">
          <ac:chgData name="Thomas Humphrey (1705413)" userId="c780d40b-30e5-49d0-9079-02c1cbd1b375" providerId="ADAL" clId="{A05CC831-979A-45CD-B3D0-320681568062}" dt="2023-09-27T10:53:21.782" v="5590" actId="26606"/>
          <ac:spMkLst>
            <pc:docMk/>
            <pc:sldMk cId="1880960719" sldId="272"/>
            <ac:spMk id="2" creationId="{FD23E55E-C8AA-8FE4-25CE-7C04E19E6CA3}"/>
          </ac:spMkLst>
        </pc:spChg>
        <pc:spChg chg="mod">
          <ac:chgData name="Thomas Humphrey (1705413)" userId="c780d40b-30e5-49d0-9079-02c1cbd1b375" providerId="ADAL" clId="{A05CC831-979A-45CD-B3D0-320681568062}" dt="2023-09-27T10:53:21.782" v="5590" actId="26606"/>
          <ac:spMkLst>
            <pc:docMk/>
            <pc:sldMk cId="1880960719" sldId="272"/>
            <ac:spMk id="3" creationId="{E57306BB-87D4-E3D2-405F-C3F74E32D1E4}"/>
          </ac:spMkLst>
        </pc:spChg>
        <pc:spChg chg="add">
          <ac:chgData name="Thomas Humphrey (1705413)" userId="c780d40b-30e5-49d0-9079-02c1cbd1b375" providerId="ADAL" clId="{A05CC831-979A-45CD-B3D0-320681568062}" dt="2023-09-27T10:53:21.782" v="5590" actId="26606"/>
          <ac:spMkLst>
            <pc:docMk/>
            <pc:sldMk cId="1880960719" sldId="272"/>
            <ac:spMk id="8" creationId="{E009DD9B-5EE2-4C0D-8B2B-351C8C102205}"/>
          </ac:spMkLst>
        </pc:spChg>
        <pc:spChg chg="add">
          <ac:chgData name="Thomas Humphrey (1705413)" userId="c780d40b-30e5-49d0-9079-02c1cbd1b375" providerId="ADAL" clId="{A05CC831-979A-45CD-B3D0-320681568062}" dt="2023-09-27T10:53:21.782" v="5590" actId="26606"/>
          <ac:spMkLst>
            <pc:docMk/>
            <pc:sldMk cId="1880960719" sldId="272"/>
            <ac:spMk id="10" creationId="{E720DB99-7745-4E75-9D96-AAB6D55C531E}"/>
          </ac:spMkLst>
        </pc:spChg>
        <pc:spChg chg="add">
          <ac:chgData name="Thomas Humphrey (1705413)" userId="c780d40b-30e5-49d0-9079-02c1cbd1b375" providerId="ADAL" clId="{A05CC831-979A-45CD-B3D0-320681568062}" dt="2023-09-27T10:53:21.782" v="5590" actId="26606"/>
          <ac:spMkLst>
            <pc:docMk/>
            <pc:sldMk cId="1880960719" sldId="272"/>
            <ac:spMk id="12" creationId="{D68803C4-E159-4360-B7BB-74205C8F782D}"/>
          </ac:spMkLst>
        </pc:spChg>
        <pc:spChg chg="add">
          <ac:chgData name="Thomas Humphrey (1705413)" userId="c780d40b-30e5-49d0-9079-02c1cbd1b375" providerId="ADAL" clId="{A05CC831-979A-45CD-B3D0-320681568062}" dt="2023-09-27T10:53:21.782" v="5590" actId="26606"/>
          <ac:spMkLst>
            <pc:docMk/>
            <pc:sldMk cId="1880960719" sldId="272"/>
            <ac:spMk id="14" creationId="{504B0465-3B07-49BF-BEA7-D81476246293}"/>
          </ac:spMkLst>
        </pc:spChg>
        <pc:spChg chg="add">
          <ac:chgData name="Thomas Humphrey (1705413)" userId="c780d40b-30e5-49d0-9079-02c1cbd1b375" providerId="ADAL" clId="{A05CC831-979A-45CD-B3D0-320681568062}" dt="2023-09-27T10:53:21.782" v="5590" actId="26606"/>
          <ac:spMkLst>
            <pc:docMk/>
            <pc:sldMk cId="1880960719" sldId="272"/>
            <ac:spMk id="16" creationId="{49B7FFA5-14CB-4A4F-9BCC-CA3AA5D9D276}"/>
          </ac:spMkLst>
        </pc:spChg>
        <pc:spChg chg="add">
          <ac:chgData name="Thomas Humphrey (1705413)" userId="c780d40b-30e5-49d0-9079-02c1cbd1b375" providerId="ADAL" clId="{A05CC831-979A-45CD-B3D0-320681568062}" dt="2023-09-27T10:53:21.782" v="5590" actId="26606"/>
          <ac:spMkLst>
            <pc:docMk/>
            <pc:sldMk cId="1880960719" sldId="272"/>
            <ac:spMk id="18" creationId="{04E48745-7512-4EC2-9E20-9092D12150CA}"/>
          </ac:spMkLst>
        </pc:spChg>
      </pc:sldChg>
      <pc:sldChg chg="new del">
        <pc:chgData name="Thomas Humphrey (1705413)" userId="c780d40b-30e5-49d0-9079-02c1cbd1b375" providerId="ADAL" clId="{A05CC831-979A-45CD-B3D0-320681568062}" dt="2023-09-22T13:37:42.279" v="1169" actId="2696"/>
        <pc:sldMkLst>
          <pc:docMk/>
          <pc:sldMk cId="2815000672" sldId="272"/>
        </pc:sldMkLst>
      </pc:sldChg>
      <pc:sldChg chg="modSp new mod">
        <pc:chgData name="Thomas Humphrey (1705413)" userId="c780d40b-30e5-49d0-9079-02c1cbd1b375" providerId="ADAL" clId="{A05CC831-979A-45CD-B3D0-320681568062}" dt="2023-09-22T13:39:38.747" v="1200" actId="14100"/>
        <pc:sldMkLst>
          <pc:docMk/>
          <pc:sldMk cId="3204579117" sldId="273"/>
        </pc:sldMkLst>
        <pc:spChg chg="mod">
          <ac:chgData name="Thomas Humphrey (1705413)" userId="c780d40b-30e5-49d0-9079-02c1cbd1b375" providerId="ADAL" clId="{A05CC831-979A-45CD-B3D0-320681568062}" dt="2023-09-22T13:39:29.996" v="1198" actId="14100"/>
          <ac:spMkLst>
            <pc:docMk/>
            <pc:sldMk cId="3204579117" sldId="273"/>
            <ac:spMk id="2" creationId="{C5CB164C-EC23-97A1-25D9-2314FDC2442B}"/>
          </ac:spMkLst>
        </pc:spChg>
        <pc:spChg chg="mod">
          <ac:chgData name="Thomas Humphrey (1705413)" userId="c780d40b-30e5-49d0-9079-02c1cbd1b375" providerId="ADAL" clId="{A05CC831-979A-45CD-B3D0-320681568062}" dt="2023-09-22T13:39:36.261" v="1199" actId="14100"/>
          <ac:spMkLst>
            <pc:docMk/>
            <pc:sldMk cId="3204579117" sldId="273"/>
            <ac:spMk id="3" creationId="{4F8AD5C2-254F-8CEE-4BFC-38AE3EC2F048}"/>
          </ac:spMkLst>
        </pc:spChg>
        <pc:spChg chg="mod">
          <ac:chgData name="Thomas Humphrey (1705413)" userId="c780d40b-30e5-49d0-9079-02c1cbd1b375" providerId="ADAL" clId="{A05CC831-979A-45CD-B3D0-320681568062}" dt="2023-09-22T13:39:38.747" v="1200" actId="14100"/>
          <ac:spMkLst>
            <pc:docMk/>
            <pc:sldMk cId="3204579117" sldId="273"/>
            <ac:spMk id="4" creationId="{216B0F98-94F8-77C9-3505-8A483DED7314}"/>
          </ac:spMkLst>
        </pc:spChg>
      </pc:sldChg>
      <pc:sldChg chg="addSp delSp modSp add mod">
        <pc:chgData name="Thomas Humphrey (1705413)" userId="c780d40b-30e5-49d0-9079-02c1cbd1b375" providerId="ADAL" clId="{A05CC831-979A-45CD-B3D0-320681568062}" dt="2023-09-22T13:40:11.150" v="1206" actId="2711"/>
        <pc:sldMkLst>
          <pc:docMk/>
          <pc:sldMk cId="3664908876" sldId="274"/>
        </pc:sldMkLst>
        <pc:spChg chg="mod">
          <ac:chgData name="Thomas Humphrey (1705413)" userId="c780d40b-30e5-49d0-9079-02c1cbd1b375" providerId="ADAL" clId="{A05CC831-979A-45CD-B3D0-320681568062}" dt="2023-09-22T13:40:11.150" v="1206" actId="2711"/>
          <ac:spMkLst>
            <pc:docMk/>
            <pc:sldMk cId="3664908876" sldId="274"/>
            <ac:spMk id="3" creationId="{4F8AD5C2-254F-8CEE-4BFC-38AE3EC2F048}"/>
          </ac:spMkLst>
        </pc:spChg>
        <pc:spChg chg="del">
          <ac:chgData name="Thomas Humphrey (1705413)" userId="c780d40b-30e5-49d0-9079-02c1cbd1b375" providerId="ADAL" clId="{A05CC831-979A-45CD-B3D0-320681568062}" dt="2023-09-22T13:39:57.482" v="1202" actId="478"/>
          <ac:spMkLst>
            <pc:docMk/>
            <pc:sldMk cId="3664908876" sldId="274"/>
            <ac:spMk id="4" creationId="{216B0F98-94F8-77C9-3505-8A483DED7314}"/>
          </ac:spMkLst>
        </pc:spChg>
        <pc:spChg chg="add del mod">
          <ac:chgData name="Thomas Humphrey (1705413)" userId="c780d40b-30e5-49d0-9079-02c1cbd1b375" providerId="ADAL" clId="{A05CC831-979A-45CD-B3D0-320681568062}" dt="2023-09-22T13:39:59.503" v="1203" actId="478"/>
          <ac:spMkLst>
            <pc:docMk/>
            <pc:sldMk cId="3664908876" sldId="274"/>
            <ac:spMk id="6" creationId="{1AC0E216-685F-803D-144F-F2E7D8C4788E}"/>
          </ac:spMkLst>
        </pc:spChg>
      </pc:sldChg>
      <pc:sldChg chg="addSp modSp new mod setBg">
        <pc:chgData name="Thomas Humphrey (1705413)" userId="c780d40b-30e5-49d0-9079-02c1cbd1b375" providerId="ADAL" clId="{A05CC831-979A-45CD-B3D0-320681568062}" dt="2023-09-27T10:53:30.608" v="5591" actId="26606"/>
        <pc:sldMkLst>
          <pc:docMk/>
          <pc:sldMk cId="1165636202" sldId="275"/>
        </pc:sldMkLst>
        <pc:spChg chg="mod">
          <ac:chgData name="Thomas Humphrey (1705413)" userId="c780d40b-30e5-49d0-9079-02c1cbd1b375" providerId="ADAL" clId="{A05CC831-979A-45CD-B3D0-320681568062}" dt="2023-09-27T10:53:30.608" v="5591" actId="26606"/>
          <ac:spMkLst>
            <pc:docMk/>
            <pc:sldMk cId="1165636202" sldId="275"/>
            <ac:spMk id="2" creationId="{2AD00AE9-93BD-D94F-EE63-BE56CF1B6343}"/>
          </ac:spMkLst>
        </pc:spChg>
        <pc:spChg chg="mod">
          <ac:chgData name="Thomas Humphrey (1705413)" userId="c780d40b-30e5-49d0-9079-02c1cbd1b375" providerId="ADAL" clId="{A05CC831-979A-45CD-B3D0-320681568062}" dt="2023-09-27T10:53:30.608" v="5591" actId="26606"/>
          <ac:spMkLst>
            <pc:docMk/>
            <pc:sldMk cId="1165636202" sldId="275"/>
            <ac:spMk id="3" creationId="{E68521FD-7B85-3FE3-82CA-96407AE21C42}"/>
          </ac:spMkLst>
        </pc:spChg>
        <pc:spChg chg="add">
          <ac:chgData name="Thomas Humphrey (1705413)" userId="c780d40b-30e5-49d0-9079-02c1cbd1b375" providerId="ADAL" clId="{A05CC831-979A-45CD-B3D0-320681568062}" dt="2023-09-27T10:53:30.608" v="5591" actId="26606"/>
          <ac:spMkLst>
            <pc:docMk/>
            <pc:sldMk cId="1165636202" sldId="275"/>
            <ac:spMk id="8" creationId="{E009DD9B-5EE2-4C0D-8B2B-351C8C102205}"/>
          </ac:spMkLst>
        </pc:spChg>
        <pc:spChg chg="add">
          <ac:chgData name="Thomas Humphrey (1705413)" userId="c780d40b-30e5-49d0-9079-02c1cbd1b375" providerId="ADAL" clId="{A05CC831-979A-45CD-B3D0-320681568062}" dt="2023-09-27T10:53:30.608" v="5591" actId="26606"/>
          <ac:spMkLst>
            <pc:docMk/>
            <pc:sldMk cId="1165636202" sldId="275"/>
            <ac:spMk id="10" creationId="{E720DB99-7745-4E75-9D96-AAB6D55C531E}"/>
          </ac:spMkLst>
        </pc:spChg>
        <pc:spChg chg="add">
          <ac:chgData name="Thomas Humphrey (1705413)" userId="c780d40b-30e5-49d0-9079-02c1cbd1b375" providerId="ADAL" clId="{A05CC831-979A-45CD-B3D0-320681568062}" dt="2023-09-27T10:53:30.608" v="5591" actId="26606"/>
          <ac:spMkLst>
            <pc:docMk/>
            <pc:sldMk cId="1165636202" sldId="275"/>
            <ac:spMk id="12" creationId="{D68803C4-E159-4360-B7BB-74205C8F782D}"/>
          </ac:spMkLst>
        </pc:spChg>
        <pc:spChg chg="add">
          <ac:chgData name="Thomas Humphrey (1705413)" userId="c780d40b-30e5-49d0-9079-02c1cbd1b375" providerId="ADAL" clId="{A05CC831-979A-45CD-B3D0-320681568062}" dt="2023-09-27T10:53:30.608" v="5591" actId="26606"/>
          <ac:spMkLst>
            <pc:docMk/>
            <pc:sldMk cId="1165636202" sldId="275"/>
            <ac:spMk id="14" creationId="{504B0465-3B07-49BF-BEA7-D81476246293}"/>
          </ac:spMkLst>
        </pc:spChg>
        <pc:spChg chg="add">
          <ac:chgData name="Thomas Humphrey (1705413)" userId="c780d40b-30e5-49d0-9079-02c1cbd1b375" providerId="ADAL" clId="{A05CC831-979A-45CD-B3D0-320681568062}" dt="2023-09-27T10:53:30.608" v="5591" actId="26606"/>
          <ac:spMkLst>
            <pc:docMk/>
            <pc:sldMk cId="1165636202" sldId="275"/>
            <ac:spMk id="16" creationId="{49B7FFA5-14CB-4A4F-9BCC-CA3AA5D9D276}"/>
          </ac:spMkLst>
        </pc:spChg>
        <pc:spChg chg="add">
          <ac:chgData name="Thomas Humphrey (1705413)" userId="c780d40b-30e5-49d0-9079-02c1cbd1b375" providerId="ADAL" clId="{A05CC831-979A-45CD-B3D0-320681568062}" dt="2023-09-27T10:53:30.608" v="5591" actId="26606"/>
          <ac:spMkLst>
            <pc:docMk/>
            <pc:sldMk cId="1165636202" sldId="275"/>
            <ac:spMk id="18" creationId="{04E48745-7512-4EC2-9E20-9092D12150CA}"/>
          </ac:spMkLst>
        </pc:spChg>
      </pc:sldChg>
      <pc:sldChg chg="addSp delSp modSp new mod setBg">
        <pc:chgData name="Thomas Humphrey (1705413)" userId="c780d40b-30e5-49d0-9079-02c1cbd1b375" providerId="ADAL" clId="{A05CC831-979A-45CD-B3D0-320681568062}" dt="2023-09-22T13:49:14.726" v="1593" actId="27636"/>
        <pc:sldMkLst>
          <pc:docMk/>
          <pc:sldMk cId="613219187" sldId="276"/>
        </pc:sldMkLst>
        <pc:spChg chg="mod ord">
          <ac:chgData name="Thomas Humphrey (1705413)" userId="c780d40b-30e5-49d0-9079-02c1cbd1b375" providerId="ADAL" clId="{A05CC831-979A-45CD-B3D0-320681568062}" dt="2023-09-22T13:49:14.726" v="1593" actId="27636"/>
          <ac:spMkLst>
            <pc:docMk/>
            <pc:sldMk cId="613219187" sldId="276"/>
            <ac:spMk id="2" creationId="{52087CDC-57DB-0886-7B44-C3F1D86D4CE2}"/>
          </ac:spMkLst>
        </pc:spChg>
        <pc:spChg chg="del mod">
          <ac:chgData name="Thomas Humphrey (1705413)" userId="c780d40b-30e5-49d0-9079-02c1cbd1b375" providerId="ADAL" clId="{A05CC831-979A-45CD-B3D0-320681568062}" dt="2023-09-22T13:43:55.192" v="1538" actId="478"/>
          <ac:spMkLst>
            <pc:docMk/>
            <pc:sldMk cId="613219187" sldId="276"/>
            <ac:spMk id="3" creationId="{D2E28558-C39A-6CD5-C662-FE002EC0D367}"/>
          </ac:spMkLst>
        </pc:spChg>
        <pc:spChg chg="add del mod">
          <ac:chgData name="Thomas Humphrey (1705413)" userId="c780d40b-30e5-49d0-9079-02c1cbd1b375" providerId="ADAL" clId="{A05CC831-979A-45CD-B3D0-320681568062}" dt="2023-09-22T13:43:58.411" v="1539" actId="478"/>
          <ac:spMkLst>
            <pc:docMk/>
            <pc:sldMk cId="613219187" sldId="276"/>
            <ac:spMk id="5" creationId="{5C2F9B41-0F3D-989A-3DAC-662D5C98C534}"/>
          </ac:spMkLst>
        </pc:spChg>
        <pc:spChg chg="add">
          <ac:chgData name="Thomas Humphrey (1705413)" userId="c780d40b-30e5-49d0-9079-02c1cbd1b375" providerId="ADAL" clId="{A05CC831-979A-45CD-B3D0-320681568062}" dt="2023-09-22T13:49:00.116" v="1591" actId="26606"/>
          <ac:spMkLst>
            <pc:docMk/>
            <pc:sldMk cId="613219187" sldId="276"/>
            <ac:spMk id="9" creationId="{2550AE69-AC86-4188-83E5-A856C4F1DCFF}"/>
          </ac:spMkLst>
        </pc:spChg>
        <pc:spChg chg="add del">
          <ac:chgData name="Thomas Humphrey (1705413)" userId="c780d40b-30e5-49d0-9079-02c1cbd1b375" providerId="ADAL" clId="{A05CC831-979A-45CD-B3D0-320681568062}" dt="2023-09-22T13:48:50.620" v="1586" actId="26606"/>
          <ac:spMkLst>
            <pc:docMk/>
            <pc:sldMk cId="613219187" sldId="276"/>
            <ac:spMk id="10" creationId="{2550AE69-AC86-4188-83E5-A856C4F1DCFF}"/>
          </ac:spMkLst>
        </pc:spChg>
        <pc:spChg chg="add del">
          <ac:chgData name="Thomas Humphrey (1705413)" userId="c780d40b-30e5-49d0-9079-02c1cbd1b375" providerId="ADAL" clId="{A05CC831-979A-45CD-B3D0-320681568062}" dt="2023-09-22T13:45:50.798" v="1582" actId="26606"/>
          <ac:spMkLst>
            <pc:docMk/>
            <pc:sldMk cId="613219187" sldId="276"/>
            <ac:spMk id="11" creationId="{2550AE69-AC86-4188-83E5-A856C4F1DCFF}"/>
          </ac:spMkLst>
        </pc:spChg>
        <pc:spChg chg="add del">
          <ac:chgData name="Thomas Humphrey (1705413)" userId="c780d40b-30e5-49d0-9079-02c1cbd1b375" providerId="ADAL" clId="{A05CC831-979A-45CD-B3D0-320681568062}" dt="2023-09-22T13:48:50.620" v="1586" actId="26606"/>
          <ac:spMkLst>
            <pc:docMk/>
            <pc:sldMk cId="613219187" sldId="276"/>
            <ac:spMk id="12" creationId="{EC4CA156-2C9D-4F0C-B229-88D8B5E17BCF}"/>
          </ac:spMkLst>
        </pc:spChg>
        <pc:spChg chg="add del">
          <ac:chgData name="Thomas Humphrey (1705413)" userId="c780d40b-30e5-49d0-9079-02c1cbd1b375" providerId="ADAL" clId="{A05CC831-979A-45CD-B3D0-320681568062}" dt="2023-09-22T13:45:50.798" v="1582" actId="26606"/>
          <ac:spMkLst>
            <pc:docMk/>
            <pc:sldMk cId="613219187" sldId="276"/>
            <ac:spMk id="13" creationId="{EC4CA156-2C9D-4F0C-B229-88D8B5E17BCF}"/>
          </ac:spMkLst>
        </pc:spChg>
        <pc:spChg chg="add del">
          <ac:chgData name="Thomas Humphrey (1705413)" userId="c780d40b-30e5-49d0-9079-02c1cbd1b375" providerId="ADAL" clId="{A05CC831-979A-45CD-B3D0-320681568062}" dt="2023-09-22T13:48:50.620" v="1586" actId="26606"/>
          <ac:spMkLst>
            <pc:docMk/>
            <pc:sldMk cId="613219187" sldId="276"/>
            <ac:spMk id="14" creationId="{D7361ED3-EBE5-4EFC-8DA3-D0CE4BF2F4B1}"/>
          </ac:spMkLst>
        </pc:spChg>
        <pc:spChg chg="add del">
          <ac:chgData name="Thomas Humphrey (1705413)" userId="c780d40b-30e5-49d0-9079-02c1cbd1b375" providerId="ADAL" clId="{A05CC831-979A-45CD-B3D0-320681568062}" dt="2023-09-22T13:45:50.798" v="1582" actId="26606"/>
          <ac:spMkLst>
            <pc:docMk/>
            <pc:sldMk cId="613219187" sldId="276"/>
            <ac:spMk id="15" creationId="{D7361ED3-EBE5-4EFC-8DA3-D0CE4BF2F4B1}"/>
          </ac:spMkLst>
        </pc:spChg>
        <pc:spChg chg="add">
          <ac:chgData name="Thomas Humphrey (1705413)" userId="c780d40b-30e5-49d0-9079-02c1cbd1b375" providerId="ADAL" clId="{A05CC831-979A-45CD-B3D0-320681568062}" dt="2023-09-22T13:49:00.116" v="1591" actId="26606"/>
          <ac:spMkLst>
            <pc:docMk/>
            <pc:sldMk cId="613219187" sldId="276"/>
            <ac:spMk id="16" creationId="{EC4CA156-2C9D-4F0C-B229-88D8B5E17BCF}"/>
          </ac:spMkLst>
        </pc:spChg>
        <pc:spChg chg="add del">
          <ac:chgData name="Thomas Humphrey (1705413)" userId="c780d40b-30e5-49d0-9079-02c1cbd1b375" providerId="ADAL" clId="{A05CC831-979A-45CD-B3D0-320681568062}" dt="2023-09-22T13:48:50.620" v="1586" actId="26606"/>
          <ac:spMkLst>
            <pc:docMk/>
            <pc:sldMk cId="613219187" sldId="276"/>
            <ac:spMk id="18" creationId="{2A0E4E09-FC02-4ADC-951A-3FFA90B6FE39}"/>
          </ac:spMkLst>
        </pc:spChg>
        <pc:spChg chg="add">
          <ac:chgData name="Thomas Humphrey (1705413)" userId="c780d40b-30e5-49d0-9079-02c1cbd1b375" providerId="ADAL" clId="{A05CC831-979A-45CD-B3D0-320681568062}" dt="2023-09-22T13:49:00.116" v="1591" actId="26606"/>
          <ac:spMkLst>
            <pc:docMk/>
            <pc:sldMk cId="613219187" sldId="276"/>
            <ac:spMk id="20" creationId="{D7361ED3-EBE5-4EFC-8DA3-D0CE4BF2F4B1}"/>
          </ac:spMkLst>
        </pc:spChg>
        <pc:spChg chg="add del">
          <ac:chgData name="Thomas Humphrey (1705413)" userId="c780d40b-30e5-49d0-9079-02c1cbd1b375" providerId="ADAL" clId="{A05CC831-979A-45CD-B3D0-320681568062}" dt="2023-09-22T13:45:50.798" v="1582" actId="26606"/>
          <ac:spMkLst>
            <pc:docMk/>
            <pc:sldMk cId="613219187" sldId="276"/>
            <ac:spMk id="21" creationId="{CD60390C-0E4C-4682-8246-AFA2E49856DA}"/>
          </ac:spMkLst>
        </pc:spChg>
        <pc:spChg chg="add del">
          <ac:chgData name="Thomas Humphrey (1705413)" userId="c780d40b-30e5-49d0-9079-02c1cbd1b375" providerId="ADAL" clId="{A05CC831-979A-45CD-B3D0-320681568062}" dt="2023-09-22T13:48:50.620" v="1586" actId="26606"/>
          <ac:spMkLst>
            <pc:docMk/>
            <pc:sldMk cId="613219187" sldId="276"/>
            <ac:spMk id="22" creationId="{0060CE1A-A2ED-43AC-857D-05822177FAD1}"/>
          </ac:spMkLst>
        </pc:spChg>
        <pc:spChg chg="add del">
          <ac:chgData name="Thomas Humphrey (1705413)" userId="c780d40b-30e5-49d0-9079-02c1cbd1b375" providerId="ADAL" clId="{A05CC831-979A-45CD-B3D0-320681568062}" dt="2023-09-22T13:45:50.798" v="1582" actId="26606"/>
          <ac:spMkLst>
            <pc:docMk/>
            <pc:sldMk cId="613219187" sldId="276"/>
            <ac:spMk id="23" creationId="{CEBA87F4-FB8A-4D91-B3F3-DFA78E0CC64D}"/>
          </ac:spMkLst>
        </pc:spChg>
        <pc:spChg chg="add del">
          <ac:chgData name="Thomas Humphrey (1705413)" userId="c780d40b-30e5-49d0-9079-02c1cbd1b375" providerId="ADAL" clId="{A05CC831-979A-45CD-B3D0-320681568062}" dt="2023-09-22T13:48:53.584" v="1588" actId="26606"/>
          <ac:spMkLst>
            <pc:docMk/>
            <pc:sldMk cId="613219187" sldId="276"/>
            <ac:spMk id="24" creationId="{2550AE69-AC86-4188-83E5-A856C4F1DCFF}"/>
          </ac:spMkLst>
        </pc:spChg>
        <pc:spChg chg="add del">
          <ac:chgData name="Thomas Humphrey (1705413)" userId="c780d40b-30e5-49d0-9079-02c1cbd1b375" providerId="ADAL" clId="{A05CC831-979A-45CD-B3D0-320681568062}" dt="2023-09-22T13:45:50.798" v="1582" actId="26606"/>
          <ac:spMkLst>
            <pc:docMk/>
            <pc:sldMk cId="613219187" sldId="276"/>
            <ac:spMk id="25" creationId="{D012A90F-45C2-4C9B-BAF6-9CE1F546C7EA}"/>
          </ac:spMkLst>
        </pc:spChg>
        <pc:spChg chg="add del">
          <ac:chgData name="Thomas Humphrey (1705413)" userId="c780d40b-30e5-49d0-9079-02c1cbd1b375" providerId="ADAL" clId="{A05CC831-979A-45CD-B3D0-320681568062}" dt="2023-09-22T13:48:53.584" v="1588" actId="26606"/>
          <ac:spMkLst>
            <pc:docMk/>
            <pc:sldMk cId="613219187" sldId="276"/>
            <ac:spMk id="26" creationId="{EC4CA156-2C9D-4F0C-B229-88D8B5E17BCF}"/>
          </ac:spMkLst>
        </pc:spChg>
        <pc:spChg chg="add del">
          <ac:chgData name="Thomas Humphrey (1705413)" userId="c780d40b-30e5-49d0-9079-02c1cbd1b375" providerId="ADAL" clId="{A05CC831-979A-45CD-B3D0-320681568062}" dt="2023-09-22T13:48:53.584" v="1588" actId="26606"/>
          <ac:spMkLst>
            <pc:docMk/>
            <pc:sldMk cId="613219187" sldId="276"/>
            <ac:spMk id="30" creationId="{D7361ED3-EBE5-4EFC-8DA3-D0CE4BF2F4B1}"/>
          </ac:spMkLst>
        </pc:spChg>
        <pc:spChg chg="add del">
          <ac:chgData name="Thomas Humphrey (1705413)" userId="c780d40b-30e5-49d0-9079-02c1cbd1b375" providerId="ADAL" clId="{A05CC831-979A-45CD-B3D0-320681568062}" dt="2023-09-22T13:48:53.584" v="1588" actId="26606"/>
          <ac:spMkLst>
            <pc:docMk/>
            <pc:sldMk cId="613219187" sldId="276"/>
            <ac:spMk id="34" creationId="{19A1D830-E73C-47A9-A534-323CEEFF5B32}"/>
          </ac:spMkLst>
        </pc:spChg>
        <pc:spChg chg="add del">
          <ac:chgData name="Thomas Humphrey (1705413)" userId="c780d40b-30e5-49d0-9079-02c1cbd1b375" providerId="ADAL" clId="{A05CC831-979A-45CD-B3D0-320681568062}" dt="2023-09-22T13:48:53.584" v="1588" actId="26606"/>
          <ac:spMkLst>
            <pc:docMk/>
            <pc:sldMk cId="613219187" sldId="276"/>
            <ac:spMk id="35" creationId="{8F69FBEC-4C47-4288-962D-3FC20C79F3F5}"/>
          </ac:spMkLst>
        </pc:spChg>
        <pc:spChg chg="add">
          <ac:chgData name="Thomas Humphrey (1705413)" userId="c780d40b-30e5-49d0-9079-02c1cbd1b375" providerId="ADAL" clId="{A05CC831-979A-45CD-B3D0-320681568062}" dt="2023-09-22T13:49:00.116" v="1591" actId="26606"/>
          <ac:spMkLst>
            <pc:docMk/>
            <pc:sldMk cId="613219187" sldId="276"/>
            <ac:spMk id="39" creationId="{5C28659E-412C-4600-B45E-BAE370BC24B9}"/>
          </ac:spMkLst>
        </pc:spChg>
        <pc:spChg chg="add">
          <ac:chgData name="Thomas Humphrey (1705413)" userId="c780d40b-30e5-49d0-9079-02c1cbd1b375" providerId="ADAL" clId="{A05CC831-979A-45CD-B3D0-320681568062}" dt="2023-09-22T13:49:00.116" v="1591" actId="26606"/>
          <ac:spMkLst>
            <pc:docMk/>
            <pc:sldMk cId="613219187" sldId="276"/>
            <ac:spMk id="40" creationId="{AE95896B-6905-4618-A7DF-DED8A61FBC83}"/>
          </ac:spMkLst>
        </pc:spChg>
        <pc:spChg chg="add">
          <ac:chgData name="Thomas Humphrey (1705413)" userId="c780d40b-30e5-49d0-9079-02c1cbd1b375" providerId="ADAL" clId="{A05CC831-979A-45CD-B3D0-320681568062}" dt="2023-09-22T13:49:00.116" v="1591" actId="26606"/>
          <ac:spMkLst>
            <pc:docMk/>
            <pc:sldMk cId="613219187" sldId="276"/>
            <ac:spMk id="41" creationId="{7748BD8C-4984-4138-94CA-2DC5F39DC379}"/>
          </ac:spMkLst>
        </pc:spChg>
        <pc:grpChg chg="add del">
          <ac:chgData name="Thomas Humphrey (1705413)" userId="c780d40b-30e5-49d0-9079-02c1cbd1b375" providerId="ADAL" clId="{A05CC831-979A-45CD-B3D0-320681568062}" dt="2023-09-22T13:45:50.798" v="1582" actId="26606"/>
          <ac:grpSpMkLst>
            <pc:docMk/>
            <pc:sldMk cId="613219187" sldId="276"/>
            <ac:grpSpMk id="17" creationId="{85105087-7F16-4C94-837C-C45445116665}"/>
          </ac:grpSpMkLst>
        </pc:grpChg>
        <pc:grpChg chg="add del">
          <ac:chgData name="Thomas Humphrey (1705413)" userId="c780d40b-30e5-49d0-9079-02c1cbd1b375" providerId="ADAL" clId="{A05CC831-979A-45CD-B3D0-320681568062}" dt="2023-09-22T13:48:50.620" v="1586" actId="26606"/>
          <ac:grpSpMkLst>
            <pc:docMk/>
            <pc:sldMk cId="613219187" sldId="276"/>
            <ac:grpSpMk id="19" creationId="{85105087-7F16-4C94-837C-C45445116665}"/>
          </ac:grpSpMkLst>
        </pc:grpChg>
        <pc:grpChg chg="add del">
          <ac:chgData name="Thomas Humphrey (1705413)" userId="c780d40b-30e5-49d0-9079-02c1cbd1b375" providerId="ADAL" clId="{A05CC831-979A-45CD-B3D0-320681568062}" dt="2023-09-22T13:48:53.584" v="1588" actId="26606"/>
          <ac:grpSpMkLst>
            <pc:docMk/>
            <pc:sldMk cId="613219187" sldId="276"/>
            <ac:grpSpMk id="27" creationId="{54F6FC82-E588-4DA0-8096-0C3BD54F17B5}"/>
          </ac:grpSpMkLst>
        </pc:grpChg>
        <pc:grpChg chg="add del">
          <ac:chgData name="Thomas Humphrey (1705413)" userId="c780d40b-30e5-49d0-9079-02c1cbd1b375" providerId="ADAL" clId="{A05CC831-979A-45CD-B3D0-320681568062}" dt="2023-09-22T13:48:53.584" v="1588" actId="26606"/>
          <ac:grpSpMkLst>
            <pc:docMk/>
            <pc:sldMk cId="613219187" sldId="276"/>
            <ac:grpSpMk id="31" creationId="{85105087-7F16-4C94-837C-C45445116665}"/>
          </ac:grpSpMkLst>
        </pc:grpChg>
        <pc:grpChg chg="add">
          <ac:chgData name="Thomas Humphrey (1705413)" userId="c780d40b-30e5-49d0-9079-02c1cbd1b375" providerId="ADAL" clId="{A05CC831-979A-45CD-B3D0-320681568062}" dt="2023-09-22T13:49:00.116" v="1591" actId="26606"/>
          <ac:grpSpMkLst>
            <pc:docMk/>
            <pc:sldMk cId="613219187" sldId="276"/>
            <ac:grpSpMk id="36" creationId="{85105087-7F16-4C94-837C-C45445116665}"/>
          </ac:grpSpMkLst>
        </pc:grpChg>
        <pc:picChg chg="add del mod">
          <ac:chgData name="Thomas Humphrey (1705413)" userId="c780d40b-30e5-49d0-9079-02c1cbd1b375" providerId="ADAL" clId="{A05CC831-979A-45CD-B3D0-320681568062}" dt="2023-09-22T13:49:00.116" v="1591" actId="26606"/>
          <ac:picMkLst>
            <pc:docMk/>
            <pc:sldMk cId="613219187" sldId="276"/>
            <ac:picMk id="6" creationId="{A6F86FD8-1B27-0D2C-D4AE-BDD9CEBCBDBD}"/>
          </ac:picMkLst>
        </pc:picChg>
        <pc:picChg chg="add del mod">
          <ac:chgData name="Thomas Humphrey (1705413)" userId="c780d40b-30e5-49d0-9079-02c1cbd1b375" providerId="ADAL" clId="{A05CC831-979A-45CD-B3D0-320681568062}" dt="2023-09-22T13:48:53.991" v="1589"/>
          <ac:picMkLst>
            <pc:docMk/>
            <pc:sldMk cId="613219187" sldId="276"/>
            <ac:picMk id="8" creationId="{035EA6D1-2209-82A1-5888-B38ED381DE8F}"/>
          </ac:picMkLst>
        </pc:picChg>
      </pc:sldChg>
      <pc:sldChg chg="new del">
        <pc:chgData name="Thomas Humphrey (1705413)" userId="c780d40b-30e5-49d0-9079-02c1cbd1b375" providerId="ADAL" clId="{A05CC831-979A-45CD-B3D0-320681568062}" dt="2023-09-22T13:43:29.314" v="1497" actId="680"/>
        <pc:sldMkLst>
          <pc:docMk/>
          <pc:sldMk cId="3355304104" sldId="276"/>
        </pc:sldMkLst>
      </pc:sldChg>
      <pc:sldChg chg="addSp delSp modSp new mod">
        <pc:chgData name="Thomas Humphrey (1705413)" userId="c780d40b-30e5-49d0-9079-02c1cbd1b375" providerId="ADAL" clId="{A05CC831-979A-45CD-B3D0-320681568062}" dt="2023-09-22T13:54:36.068" v="1618" actId="14100"/>
        <pc:sldMkLst>
          <pc:docMk/>
          <pc:sldMk cId="1235420272" sldId="277"/>
        </pc:sldMkLst>
        <pc:spChg chg="del">
          <ac:chgData name="Thomas Humphrey (1705413)" userId="c780d40b-30e5-49d0-9079-02c1cbd1b375" providerId="ADAL" clId="{A05CC831-979A-45CD-B3D0-320681568062}" dt="2023-09-22T13:50:09.679" v="1596" actId="478"/>
          <ac:spMkLst>
            <pc:docMk/>
            <pc:sldMk cId="1235420272" sldId="277"/>
            <ac:spMk id="2" creationId="{A8A7CA1B-D204-FACC-D65A-C8B4F3F018E0}"/>
          </ac:spMkLst>
        </pc:spChg>
        <pc:spChg chg="del">
          <ac:chgData name="Thomas Humphrey (1705413)" userId="c780d40b-30e5-49d0-9079-02c1cbd1b375" providerId="ADAL" clId="{A05CC831-979A-45CD-B3D0-320681568062}" dt="2023-09-22T13:50:11.121" v="1597" actId="478"/>
          <ac:spMkLst>
            <pc:docMk/>
            <pc:sldMk cId="1235420272" sldId="277"/>
            <ac:spMk id="3" creationId="{98FC08AD-DD9A-6386-FE82-3233CFFBD9AA}"/>
          </ac:spMkLst>
        </pc:spChg>
        <pc:picChg chg="add del mod">
          <ac:chgData name="Thomas Humphrey (1705413)" userId="c780d40b-30e5-49d0-9079-02c1cbd1b375" providerId="ADAL" clId="{A05CC831-979A-45CD-B3D0-320681568062}" dt="2023-09-22T13:50:24.390" v="1602" actId="478"/>
          <ac:picMkLst>
            <pc:docMk/>
            <pc:sldMk cId="1235420272" sldId="277"/>
            <ac:picMk id="4" creationId="{A4BF0A45-00D8-20E8-B932-5E983543F4C5}"/>
          </ac:picMkLst>
        </pc:picChg>
        <pc:picChg chg="add del mod">
          <ac:chgData name="Thomas Humphrey (1705413)" userId="c780d40b-30e5-49d0-9079-02c1cbd1b375" providerId="ADAL" clId="{A05CC831-979A-45CD-B3D0-320681568062}" dt="2023-09-22T13:50:23.331" v="1601" actId="478"/>
          <ac:picMkLst>
            <pc:docMk/>
            <pc:sldMk cId="1235420272" sldId="277"/>
            <ac:picMk id="5" creationId="{C075F9E9-823E-1771-DBC9-9DF2E56ED2D5}"/>
          </ac:picMkLst>
        </pc:picChg>
        <pc:picChg chg="add del mod">
          <ac:chgData name="Thomas Humphrey (1705413)" userId="c780d40b-30e5-49d0-9079-02c1cbd1b375" providerId="ADAL" clId="{A05CC831-979A-45CD-B3D0-320681568062}" dt="2023-09-22T13:50:22.828" v="1600" actId="478"/>
          <ac:picMkLst>
            <pc:docMk/>
            <pc:sldMk cId="1235420272" sldId="277"/>
            <ac:picMk id="6" creationId="{6DE85BF1-D89B-5339-0344-A1F4FB85D719}"/>
          </ac:picMkLst>
        </pc:picChg>
        <pc:picChg chg="add del mod">
          <ac:chgData name="Thomas Humphrey (1705413)" userId="c780d40b-30e5-49d0-9079-02c1cbd1b375" providerId="ADAL" clId="{A05CC831-979A-45CD-B3D0-320681568062}" dt="2023-09-22T13:50:22.192" v="1599" actId="478"/>
          <ac:picMkLst>
            <pc:docMk/>
            <pc:sldMk cId="1235420272" sldId="277"/>
            <ac:picMk id="7" creationId="{024B558A-FDC2-845B-45A7-358B5C6A678A}"/>
          </ac:picMkLst>
        </pc:picChg>
        <pc:picChg chg="add mod">
          <ac:chgData name="Thomas Humphrey (1705413)" userId="c780d40b-30e5-49d0-9079-02c1cbd1b375" providerId="ADAL" clId="{A05CC831-979A-45CD-B3D0-320681568062}" dt="2023-09-22T13:54:36.068" v="1618" actId="14100"/>
          <ac:picMkLst>
            <pc:docMk/>
            <pc:sldMk cId="1235420272" sldId="277"/>
            <ac:picMk id="9" creationId="{1EF99D03-53FA-9DC6-2AAF-E3AB1985F829}"/>
          </ac:picMkLst>
        </pc:picChg>
        <pc:picChg chg="add mod">
          <ac:chgData name="Thomas Humphrey (1705413)" userId="c780d40b-30e5-49d0-9079-02c1cbd1b375" providerId="ADAL" clId="{A05CC831-979A-45CD-B3D0-320681568062}" dt="2023-09-22T13:54:22.512" v="1615" actId="1076"/>
          <ac:picMkLst>
            <pc:docMk/>
            <pc:sldMk cId="1235420272" sldId="277"/>
            <ac:picMk id="11" creationId="{6D6C0CDC-D7F9-A171-1816-B3D9BC0689D8}"/>
          </ac:picMkLst>
        </pc:picChg>
        <pc:picChg chg="add mod">
          <ac:chgData name="Thomas Humphrey (1705413)" userId="c780d40b-30e5-49d0-9079-02c1cbd1b375" providerId="ADAL" clId="{A05CC831-979A-45CD-B3D0-320681568062}" dt="2023-09-22T13:54:14.988" v="1612" actId="1076"/>
          <ac:picMkLst>
            <pc:docMk/>
            <pc:sldMk cId="1235420272" sldId="277"/>
            <ac:picMk id="13" creationId="{08FE9AAA-8902-A302-5711-1045512B403B}"/>
          </ac:picMkLst>
        </pc:picChg>
        <pc:picChg chg="add mod">
          <ac:chgData name="Thomas Humphrey (1705413)" userId="c780d40b-30e5-49d0-9079-02c1cbd1b375" providerId="ADAL" clId="{A05CC831-979A-45CD-B3D0-320681568062}" dt="2023-09-22T13:54:29.720" v="1617" actId="14100"/>
          <ac:picMkLst>
            <pc:docMk/>
            <pc:sldMk cId="1235420272" sldId="277"/>
            <ac:picMk id="15" creationId="{D671B588-F4B4-A142-8CAB-1EAA15E8CAF9}"/>
          </ac:picMkLst>
        </pc:picChg>
      </pc:sldChg>
      <pc:sldChg chg="addSp modSp new mod setBg">
        <pc:chgData name="Thomas Humphrey (1705413)" userId="c780d40b-30e5-49d0-9079-02c1cbd1b375" providerId="ADAL" clId="{A05CC831-979A-45CD-B3D0-320681568062}" dt="2023-09-22T13:55:55.312" v="1661" actId="26606"/>
        <pc:sldMkLst>
          <pc:docMk/>
          <pc:sldMk cId="3882083194" sldId="278"/>
        </pc:sldMkLst>
        <pc:spChg chg="mod">
          <ac:chgData name="Thomas Humphrey (1705413)" userId="c780d40b-30e5-49d0-9079-02c1cbd1b375" providerId="ADAL" clId="{A05CC831-979A-45CD-B3D0-320681568062}" dt="2023-09-22T13:55:55.312" v="1661" actId="26606"/>
          <ac:spMkLst>
            <pc:docMk/>
            <pc:sldMk cId="3882083194" sldId="278"/>
            <ac:spMk id="2" creationId="{77559869-32F5-A6F4-FEC0-7E0FD2D7977A}"/>
          </ac:spMkLst>
        </pc:spChg>
        <pc:spChg chg="mod">
          <ac:chgData name="Thomas Humphrey (1705413)" userId="c780d40b-30e5-49d0-9079-02c1cbd1b375" providerId="ADAL" clId="{A05CC831-979A-45CD-B3D0-320681568062}" dt="2023-09-22T13:55:55.312" v="1661" actId="26606"/>
          <ac:spMkLst>
            <pc:docMk/>
            <pc:sldMk cId="3882083194" sldId="278"/>
            <ac:spMk id="3" creationId="{E84C4787-B612-7FAD-8AA5-7861B029D1A0}"/>
          </ac:spMkLst>
        </pc:spChg>
        <pc:spChg chg="add">
          <ac:chgData name="Thomas Humphrey (1705413)" userId="c780d40b-30e5-49d0-9079-02c1cbd1b375" providerId="ADAL" clId="{A05CC831-979A-45CD-B3D0-320681568062}" dt="2023-09-22T13:55:55.312" v="1661" actId="26606"/>
          <ac:spMkLst>
            <pc:docMk/>
            <pc:sldMk cId="3882083194" sldId="278"/>
            <ac:spMk id="8" creationId="{E009DD9B-5EE2-4C0D-8B2B-351C8C102205}"/>
          </ac:spMkLst>
        </pc:spChg>
        <pc:spChg chg="add">
          <ac:chgData name="Thomas Humphrey (1705413)" userId="c780d40b-30e5-49d0-9079-02c1cbd1b375" providerId="ADAL" clId="{A05CC831-979A-45CD-B3D0-320681568062}" dt="2023-09-22T13:55:55.312" v="1661" actId="26606"/>
          <ac:spMkLst>
            <pc:docMk/>
            <pc:sldMk cId="3882083194" sldId="278"/>
            <ac:spMk id="10" creationId="{E720DB99-7745-4E75-9D96-AAB6D55C531E}"/>
          </ac:spMkLst>
        </pc:spChg>
        <pc:spChg chg="add">
          <ac:chgData name="Thomas Humphrey (1705413)" userId="c780d40b-30e5-49d0-9079-02c1cbd1b375" providerId="ADAL" clId="{A05CC831-979A-45CD-B3D0-320681568062}" dt="2023-09-22T13:55:55.312" v="1661" actId="26606"/>
          <ac:spMkLst>
            <pc:docMk/>
            <pc:sldMk cId="3882083194" sldId="278"/>
            <ac:spMk id="12" creationId="{D68803C4-E159-4360-B7BB-74205C8F782D}"/>
          </ac:spMkLst>
        </pc:spChg>
        <pc:spChg chg="add">
          <ac:chgData name="Thomas Humphrey (1705413)" userId="c780d40b-30e5-49d0-9079-02c1cbd1b375" providerId="ADAL" clId="{A05CC831-979A-45CD-B3D0-320681568062}" dt="2023-09-22T13:55:55.312" v="1661" actId="26606"/>
          <ac:spMkLst>
            <pc:docMk/>
            <pc:sldMk cId="3882083194" sldId="278"/>
            <ac:spMk id="14" creationId="{504B0465-3B07-49BF-BEA7-D81476246293}"/>
          </ac:spMkLst>
        </pc:spChg>
        <pc:spChg chg="add">
          <ac:chgData name="Thomas Humphrey (1705413)" userId="c780d40b-30e5-49d0-9079-02c1cbd1b375" providerId="ADAL" clId="{A05CC831-979A-45CD-B3D0-320681568062}" dt="2023-09-22T13:55:55.312" v="1661" actId="26606"/>
          <ac:spMkLst>
            <pc:docMk/>
            <pc:sldMk cId="3882083194" sldId="278"/>
            <ac:spMk id="16" creationId="{49B7FFA5-14CB-4A4F-9BCC-CA3AA5D9D276}"/>
          </ac:spMkLst>
        </pc:spChg>
        <pc:spChg chg="add">
          <ac:chgData name="Thomas Humphrey (1705413)" userId="c780d40b-30e5-49d0-9079-02c1cbd1b375" providerId="ADAL" clId="{A05CC831-979A-45CD-B3D0-320681568062}" dt="2023-09-22T13:55:55.312" v="1661" actId="26606"/>
          <ac:spMkLst>
            <pc:docMk/>
            <pc:sldMk cId="3882083194" sldId="278"/>
            <ac:spMk id="18" creationId="{04E48745-7512-4EC2-9E20-9092D12150CA}"/>
          </ac:spMkLst>
        </pc:spChg>
      </pc:sldChg>
      <pc:sldChg chg="addSp modSp new mod setBg">
        <pc:chgData name="Thomas Humphrey (1705413)" userId="c780d40b-30e5-49d0-9079-02c1cbd1b375" providerId="ADAL" clId="{A05CC831-979A-45CD-B3D0-320681568062}" dt="2023-09-22T13:57:17.306" v="1689" actId="121"/>
        <pc:sldMkLst>
          <pc:docMk/>
          <pc:sldMk cId="3588654640" sldId="279"/>
        </pc:sldMkLst>
        <pc:spChg chg="mod">
          <ac:chgData name="Thomas Humphrey (1705413)" userId="c780d40b-30e5-49d0-9079-02c1cbd1b375" providerId="ADAL" clId="{A05CC831-979A-45CD-B3D0-320681568062}" dt="2023-09-22T13:57:04.643" v="1688" actId="26606"/>
          <ac:spMkLst>
            <pc:docMk/>
            <pc:sldMk cId="3588654640" sldId="279"/>
            <ac:spMk id="2" creationId="{014A0048-2251-80AD-30A0-06AEAC0C7EE5}"/>
          </ac:spMkLst>
        </pc:spChg>
        <pc:spChg chg="mod">
          <ac:chgData name="Thomas Humphrey (1705413)" userId="c780d40b-30e5-49d0-9079-02c1cbd1b375" providerId="ADAL" clId="{A05CC831-979A-45CD-B3D0-320681568062}" dt="2023-09-22T13:57:17.306" v="1689" actId="121"/>
          <ac:spMkLst>
            <pc:docMk/>
            <pc:sldMk cId="3588654640" sldId="279"/>
            <ac:spMk id="3" creationId="{B8348D71-15D8-A85B-419D-E58DFFBE397F}"/>
          </ac:spMkLst>
        </pc:spChg>
        <pc:spChg chg="add">
          <ac:chgData name="Thomas Humphrey (1705413)" userId="c780d40b-30e5-49d0-9079-02c1cbd1b375" providerId="ADAL" clId="{A05CC831-979A-45CD-B3D0-320681568062}" dt="2023-09-22T13:57:04.643" v="1688" actId="26606"/>
          <ac:spMkLst>
            <pc:docMk/>
            <pc:sldMk cId="3588654640" sldId="279"/>
            <ac:spMk id="8" creationId="{E009DD9B-5EE2-4C0D-8B2B-351C8C102205}"/>
          </ac:spMkLst>
        </pc:spChg>
        <pc:spChg chg="add">
          <ac:chgData name="Thomas Humphrey (1705413)" userId="c780d40b-30e5-49d0-9079-02c1cbd1b375" providerId="ADAL" clId="{A05CC831-979A-45CD-B3D0-320681568062}" dt="2023-09-22T13:57:04.643" v="1688" actId="26606"/>
          <ac:spMkLst>
            <pc:docMk/>
            <pc:sldMk cId="3588654640" sldId="279"/>
            <ac:spMk id="10" creationId="{E720DB99-7745-4E75-9D96-AAB6D55C531E}"/>
          </ac:spMkLst>
        </pc:spChg>
        <pc:spChg chg="add">
          <ac:chgData name="Thomas Humphrey (1705413)" userId="c780d40b-30e5-49d0-9079-02c1cbd1b375" providerId="ADAL" clId="{A05CC831-979A-45CD-B3D0-320681568062}" dt="2023-09-22T13:57:04.643" v="1688" actId="26606"/>
          <ac:spMkLst>
            <pc:docMk/>
            <pc:sldMk cId="3588654640" sldId="279"/>
            <ac:spMk id="12" creationId="{D68803C4-E159-4360-B7BB-74205C8F782D}"/>
          </ac:spMkLst>
        </pc:spChg>
        <pc:spChg chg="add">
          <ac:chgData name="Thomas Humphrey (1705413)" userId="c780d40b-30e5-49d0-9079-02c1cbd1b375" providerId="ADAL" clId="{A05CC831-979A-45CD-B3D0-320681568062}" dt="2023-09-22T13:57:04.643" v="1688" actId="26606"/>
          <ac:spMkLst>
            <pc:docMk/>
            <pc:sldMk cId="3588654640" sldId="279"/>
            <ac:spMk id="14" creationId="{504B0465-3B07-49BF-BEA7-D81476246293}"/>
          </ac:spMkLst>
        </pc:spChg>
        <pc:spChg chg="add">
          <ac:chgData name="Thomas Humphrey (1705413)" userId="c780d40b-30e5-49d0-9079-02c1cbd1b375" providerId="ADAL" clId="{A05CC831-979A-45CD-B3D0-320681568062}" dt="2023-09-22T13:57:04.643" v="1688" actId="26606"/>
          <ac:spMkLst>
            <pc:docMk/>
            <pc:sldMk cId="3588654640" sldId="279"/>
            <ac:spMk id="16" creationId="{49B7FFA5-14CB-4A4F-9BCC-CA3AA5D9D276}"/>
          </ac:spMkLst>
        </pc:spChg>
        <pc:spChg chg="add">
          <ac:chgData name="Thomas Humphrey (1705413)" userId="c780d40b-30e5-49d0-9079-02c1cbd1b375" providerId="ADAL" clId="{A05CC831-979A-45CD-B3D0-320681568062}" dt="2023-09-22T13:57:04.643" v="1688" actId="26606"/>
          <ac:spMkLst>
            <pc:docMk/>
            <pc:sldMk cId="3588654640" sldId="279"/>
            <ac:spMk id="18" creationId="{04E48745-7512-4EC2-9E20-9092D12150CA}"/>
          </ac:spMkLst>
        </pc:spChg>
      </pc:sldChg>
      <pc:sldChg chg="modSp add mod">
        <pc:chgData name="Thomas Humphrey (1705413)" userId="c780d40b-30e5-49d0-9079-02c1cbd1b375" providerId="ADAL" clId="{A05CC831-979A-45CD-B3D0-320681568062}" dt="2023-09-22T13:58:00.943" v="1709" actId="33524"/>
        <pc:sldMkLst>
          <pc:docMk/>
          <pc:sldMk cId="1785680115" sldId="280"/>
        </pc:sldMkLst>
        <pc:spChg chg="mod">
          <ac:chgData name="Thomas Humphrey (1705413)" userId="c780d40b-30e5-49d0-9079-02c1cbd1b375" providerId="ADAL" clId="{A05CC831-979A-45CD-B3D0-320681568062}" dt="2023-09-22T13:57:44.230" v="1704" actId="20577"/>
          <ac:spMkLst>
            <pc:docMk/>
            <pc:sldMk cId="1785680115" sldId="280"/>
            <ac:spMk id="2" creationId="{014A0048-2251-80AD-30A0-06AEAC0C7EE5}"/>
          </ac:spMkLst>
        </pc:spChg>
        <pc:spChg chg="mod">
          <ac:chgData name="Thomas Humphrey (1705413)" userId="c780d40b-30e5-49d0-9079-02c1cbd1b375" providerId="ADAL" clId="{A05CC831-979A-45CD-B3D0-320681568062}" dt="2023-09-22T13:58:00.943" v="1709" actId="33524"/>
          <ac:spMkLst>
            <pc:docMk/>
            <pc:sldMk cId="1785680115" sldId="280"/>
            <ac:spMk id="3" creationId="{B8348D71-15D8-A85B-419D-E58DFFBE397F}"/>
          </ac:spMkLst>
        </pc:spChg>
      </pc:sldChg>
      <pc:sldChg chg="addSp modSp new del mod setBg">
        <pc:chgData name="Thomas Humphrey (1705413)" userId="c780d40b-30e5-49d0-9079-02c1cbd1b375" providerId="ADAL" clId="{A05CC831-979A-45CD-B3D0-320681568062}" dt="2023-09-22T14:05:30.807" v="2024" actId="2696"/>
        <pc:sldMkLst>
          <pc:docMk/>
          <pc:sldMk cId="2776567007" sldId="281"/>
        </pc:sldMkLst>
        <pc:spChg chg="mod">
          <ac:chgData name="Thomas Humphrey (1705413)" userId="c780d40b-30e5-49d0-9079-02c1cbd1b375" providerId="ADAL" clId="{A05CC831-979A-45CD-B3D0-320681568062}" dt="2023-09-22T13:59:16.810" v="1726" actId="404"/>
          <ac:spMkLst>
            <pc:docMk/>
            <pc:sldMk cId="2776567007" sldId="281"/>
            <ac:spMk id="2" creationId="{250847B8-8E23-D1E4-63DB-C6086273D3B9}"/>
          </ac:spMkLst>
        </pc:spChg>
        <pc:spChg chg="mod">
          <ac:chgData name="Thomas Humphrey (1705413)" userId="c780d40b-30e5-49d0-9079-02c1cbd1b375" providerId="ADAL" clId="{A05CC831-979A-45CD-B3D0-320681568062}" dt="2023-09-22T13:59:13.016" v="1725" actId="26606"/>
          <ac:spMkLst>
            <pc:docMk/>
            <pc:sldMk cId="2776567007" sldId="281"/>
            <ac:spMk id="3" creationId="{40070630-08CD-54B9-490F-2374753418DF}"/>
          </ac:spMkLst>
        </pc:spChg>
        <pc:spChg chg="add">
          <ac:chgData name="Thomas Humphrey (1705413)" userId="c780d40b-30e5-49d0-9079-02c1cbd1b375" providerId="ADAL" clId="{A05CC831-979A-45CD-B3D0-320681568062}" dt="2023-09-22T13:59:13.016" v="1725" actId="26606"/>
          <ac:spMkLst>
            <pc:docMk/>
            <pc:sldMk cId="2776567007" sldId="281"/>
            <ac:spMk id="8" creationId="{E009DD9B-5EE2-4C0D-8B2B-351C8C102205}"/>
          </ac:spMkLst>
        </pc:spChg>
        <pc:spChg chg="add">
          <ac:chgData name="Thomas Humphrey (1705413)" userId="c780d40b-30e5-49d0-9079-02c1cbd1b375" providerId="ADAL" clId="{A05CC831-979A-45CD-B3D0-320681568062}" dt="2023-09-22T13:59:13.016" v="1725" actId="26606"/>
          <ac:spMkLst>
            <pc:docMk/>
            <pc:sldMk cId="2776567007" sldId="281"/>
            <ac:spMk id="10" creationId="{E720DB99-7745-4E75-9D96-AAB6D55C531E}"/>
          </ac:spMkLst>
        </pc:spChg>
        <pc:spChg chg="add">
          <ac:chgData name="Thomas Humphrey (1705413)" userId="c780d40b-30e5-49d0-9079-02c1cbd1b375" providerId="ADAL" clId="{A05CC831-979A-45CD-B3D0-320681568062}" dt="2023-09-22T13:59:13.016" v="1725" actId="26606"/>
          <ac:spMkLst>
            <pc:docMk/>
            <pc:sldMk cId="2776567007" sldId="281"/>
            <ac:spMk id="12" creationId="{D68803C4-E159-4360-B7BB-74205C8F782D}"/>
          </ac:spMkLst>
        </pc:spChg>
        <pc:spChg chg="add">
          <ac:chgData name="Thomas Humphrey (1705413)" userId="c780d40b-30e5-49d0-9079-02c1cbd1b375" providerId="ADAL" clId="{A05CC831-979A-45CD-B3D0-320681568062}" dt="2023-09-22T13:59:13.016" v="1725" actId="26606"/>
          <ac:spMkLst>
            <pc:docMk/>
            <pc:sldMk cId="2776567007" sldId="281"/>
            <ac:spMk id="14" creationId="{504B0465-3B07-49BF-BEA7-D81476246293}"/>
          </ac:spMkLst>
        </pc:spChg>
        <pc:spChg chg="add">
          <ac:chgData name="Thomas Humphrey (1705413)" userId="c780d40b-30e5-49d0-9079-02c1cbd1b375" providerId="ADAL" clId="{A05CC831-979A-45CD-B3D0-320681568062}" dt="2023-09-22T13:59:13.016" v="1725" actId="26606"/>
          <ac:spMkLst>
            <pc:docMk/>
            <pc:sldMk cId="2776567007" sldId="281"/>
            <ac:spMk id="16" creationId="{49B7FFA5-14CB-4A4F-9BCC-CA3AA5D9D276}"/>
          </ac:spMkLst>
        </pc:spChg>
        <pc:spChg chg="add">
          <ac:chgData name="Thomas Humphrey (1705413)" userId="c780d40b-30e5-49d0-9079-02c1cbd1b375" providerId="ADAL" clId="{A05CC831-979A-45CD-B3D0-320681568062}" dt="2023-09-22T13:59:13.016" v="1725" actId="26606"/>
          <ac:spMkLst>
            <pc:docMk/>
            <pc:sldMk cId="2776567007" sldId="281"/>
            <ac:spMk id="18" creationId="{04E48745-7512-4EC2-9E20-9092D12150CA}"/>
          </ac:spMkLst>
        </pc:spChg>
      </pc:sldChg>
      <pc:sldChg chg="modSp add del mod">
        <pc:chgData name="Thomas Humphrey (1705413)" userId="c780d40b-30e5-49d0-9079-02c1cbd1b375" providerId="ADAL" clId="{A05CC831-979A-45CD-B3D0-320681568062}" dt="2023-09-22T14:05:30.807" v="2024" actId="2696"/>
        <pc:sldMkLst>
          <pc:docMk/>
          <pc:sldMk cId="485142155" sldId="282"/>
        </pc:sldMkLst>
        <pc:spChg chg="mod">
          <ac:chgData name="Thomas Humphrey (1705413)" userId="c780d40b-30e5-49d0-9079-02c1cbd1b375" providerId="ADAL" clId="{A05CC831-979A-45CD-B3D0-320681568062}" dt="2023-09-22T13:59:52.468" v="1757" actId="404"/>
          <ac:spMkLst>
            <pc:docMk/>
            <pc:sldMk cId="485142155" sldId="282"/>
            <ac:spMk id="2" creationId="{250847B8-8E23-D1E4-63DB-C6086273D3B9}"/>
          </ac:spMkLst>
        </pc:spChg>
        <pc:spChg chg="mod">
          <ac:chgData name="Thomas Humphrey (1705413)" userId="c780d40b-30e5-49d0-9079-02c1cbd1b375" providerId="ADAL" clId="{A05CC831-979A-45CD-B3D0-320681568062}" dt="2023-09-22T14:00:24.224" v="1775" actId="33524"/>
          <ac:spMkLst>
            <pc:docMk/>
            <pc:sldMk cId="485142155" sldId="282"/>
            <ac:spMk id="3" creationId="{40070630-08CD-54B9-490F-2374753418DF}"/>
          </ac:spMkLst>
        </pc:spChg>
      </pc:sldChg>
      <pc:sldChg chg="modSp new mod">
        <pc:chgData name="Thomas Humphrey (1705413)" userId="c780d40b-30e5-49d0-9079-02c1cbd1b375" providerId="ADAL" clId="{A05CC831-979A-45CD-B3D0-320681568062}" dt="2023-09-22T14:05:16.739" v="2023" actId="20577"/>
        <pc:sldMkLst>
          <pc:docMk/>
          <pc:sldMk cId="553586116" sldId="283"/>
        </pc:sldMkLst>
        <pc:spChg chg="mod">
          <ac:chgData name="Thomas Humphrey (1705413)" userId="c780d40b-30e5-49d0-9079-02c1cbd1b375" providerId="ADAL" clId="{A05CC831-979A-45CD-B3D0-320681568062}" dt="2023-09-22T14:05:00.343" v="2020" actId="20577"/>
          <ac:spMkLst>
            <pc:docMk/>
            <pc:sldMk cId="553586116" sldId="283"/>
            <ac:spMk id="2" creationId="{158AB1B8-DECD-A96E-7DE4-F8D64EF02E3B}"/>
          </ac:spMkLst>
        </pc:spChg>
        <pc:spChg chg="mod">
          <ac:chgData name="Thomas Humphrey (1705413)" userId="c780d40b-30e5-49d0-9079-02c1cbd1b375" providerId="ADAL" clId="{A05CC831-979A-45CD-B3D0-320681568062}" dt="2023-09-22T14:04:46.978" v="1987" actId="20577"/>
          <ac:spMkLst>
            <pc:docMk/>
            <pc:sldMk cId="553586116" sldId="283"/>
            <ac:spMk id="3" creationId="{3EEC7444-AFEA-960D-4AE4-57B9A3C13A97}"/>
          </ac:spMkLst>
        </pc:spChg>
        <pc:spChg chg="mod">
          <ac:chgData name="Thomas Humphrey (1705413)" userId="c780d40b-30e5-49d0-9079-02c1cbd1b375" providerId="ADAL" clId="{A05CC831-979A-45CD-B3D0-320681568062}" dt="2023-09-22T14:05:16.739" v="2023" actId="20577"/>
          <ac:spMkLst>
            <pc:docMk/>
            <pc:sldMk cId="553586116" sldId="283"/>
            <ac:spMk id="4" creationId="{A63057E4-691E-0EBE-F96B-937B38CB3C1F}"/>
          </ac:spMkLst>
        </pc:spChg>
        <pc:spChg chg="mod">
          <ac:chgData name="Thomas Humphrey (1705413)" userId="c780d40b-30e5-49d0-9079-02c1cbd1b375" providerId="ADAL" clId="{A05CC831-979A-45CD-B3D0-320681568062}" dt="2023-09-22T14:04:46.666" v="1985" actId="27636"/>
          <ac:spMkLst>
            <pc:docMk/>
            <pc:sldMk cId="553586116" sldId="283"/>
            <ac:spMk id="5" creationId="{388C2528-7FF1-F489-D007-DED53C7D84FE}"/>
          </ac:spMkLst>
        </pc:spChg>
        <pc:spChg chg="mod">
          <ac:chgData name="Thomas Humphrey (1705413)" userId="c780d40b-30e5-49d0-9079-02c1cbd1b375" providerId="ADAL" clId="{A05CC831-979A-45CD-B3D0-320681568062}" dt="2023-09-22T14:05:13.509" v="2022" actId="14100"/>
          <ac:spMkLst>
            <pc:docMk/>
            <pc:sldMk cId="553586116" sldId="283"/>
            <ac:spMk id="6" creationId="{C5942240-D0E0-FBCA-BCA0-E24FBF702032}"/>
          </ac:spMkLst>
        </pc:spChg>
      </pc:sldChg>
      <pc:sldChg chg="addSp delSp modSp new mod setBg">
        <pc:chgData name="Thomas Humphrey (1705413)" userId="c780d40b-30e5-49d0-9079-02c1cbd1b375" providerId="ADAL" clId="{A05CC831-979A-45CD-B3D0-320681568062}" dt="2023-09-27T10:53:47.983" v="5592" actId="26606"/>
        <pc:sldMkLst>
          <pc:docMk/>
          <pc:sldMk cId="3050965813" sldId="284"/>
        </pc:sldMkLst>
        <pc:spChg chg="del">
          <ac:chgData name="Thomas Humphrey (1705413)" userId="c780d40b-30e5-49d0-9079-02c1cbd1b375" providerId="ADAL" clId="{A05CC831-979A-45CD-B3D0-320681568062}" dt="2023-09-22T14:06:01.333" v="2026" actId="478"/>
          <ac:spMkLst>
            <pc:docMk/>
            <pc:sldMk cId="3050965813" sldId="284"/>
            <ac:spMk id="2" creationId="{3E595B5B-FB19-D2AD-CBB7-D22ED7305EA7}"/>
          </ac:spMkLst>
        </pc:spChg>
        <pc:spChg chg="del">
          <ac:chgData name="Thomas Humphrey (1705413)" userId="c780d40b-30e5-49d0-9079-02c1cbd1b375" providerId="ADAL" clId="{A05CC831-979A-45CD-B3D0-320681568062}" dt="2023-09-22T14:06:01.333" v="2026" actId="478"/>
          <ac:spMkLst>
            <pc:docMk/>
            <pc:sldMk cId="3050965813" sldId="284"/>
            <ac:spMk id="3" creationId="{ECCF6A10-8B5D-2210-16FA-375258DB3AEA}"/>
          </ac:spMkLst>
        </pc:spChg>
        <pc:spChg chg="add del mod">
          <ac:chgData name="Thomas Humphrey (1705413)" userId="c780d40b-30e5-49d0-9079-02c1cbd1b375" providerId="ADAL" clId="{A05CC831-979A-45CD-B3D0-320681568062}" dt="2023-09-22T14:12:08.027" v="2051" actId="478"/>
          <ac:spMkLst>
            <pc:docMk/>
            <pc:sldMk cId="3050965813" sldId="284"/>
            <ac:spMk id="6" creationId="{2065BEB5-FAD5-0DE3-8F35-9ADCA3BD432C}"/>
          </ac:spMkLst>
        </pc:spChg>
        <pc:spChg chg="add del mod">
          <ac:chgData name="Thomas Humphrey (1705413)" userId="c780d40b-30e5-49d0-9079-02c1cbd1b375" providerId="ADAL" clId="{A05CC831-979A-45CD-B3D0-320681568062}" dt="2023-09-22T14:12:22.678" v="2052" actId="21"/>
          <ac:spMkLst>
            <pc:docMk/>
            <pc:sldMk cId="3050965813" sldId="284"/>
            <ac:spMk id="7" creationId="{24798F4A-C54D-43BC-F202-F8BFA09237C4}"/>
          </ac:spMkLst>
        </pc:spChg>
        <pc:spChg chg="add mod">
          <ac:chgData name="Thomas Humphrey (1705413)" userId="c780d40b-30e5-49d0-9079-02c1cbd1b375" providerId="ADAL" clId="{A05CC831-979A-45CD-B3D0-320681568062}" dt="2023-09-27T10:53:47.983" v="5592" actId="26606"/>
          <ac:spMkLst>
            <pc:docMk/>
            <pc:sldMk cId="3050965813" sldId="284"/>
            <ac:spMk id="8" creationId="{8F977116-AB4A-DB25-B360-975B0B85651E}"/>
          </ac:spMkLst>
        </pc:spChg>
        <pc:spChg chg="add del">
          <ac:chgData name="Thomas Humphrey (1705413)" userId="c780d40b-30e5-49d0-9079-02c1cbd1b375" providerId="ADAL" clId="{A05CC831-979A-45CD-B3D0-320681568062}" dt="2023-09-22T14:12:26.329" v="2053" actId="26606"/>
          <ac:spMkLst>
            <pc:docMk/>
            <pc:sldMk cId="3050965813" sldId="284"/>
            <ac:spMk id="14" creationId="{037DD5FF-25DE-48A7-970B-DFA4A2C3F947}"/>
          </ac:spMkLst>
        </pc:spChg>
        <pc:spChg chg="add del">
          <ac:chgData name="Thomas Humphrey (1705413)" userId="c780d40b-30e5-49d0-9079-02c1cbd1b375" providerId="ADAL" clId="{A05CC831-979A-45CD-B3D0-320681568062}" dt="2023-09-22T14:12:26.329" v="2053" actId="26606"/>
          <ac:spMkLst>
            <pc:docMk/>
            <pc:sldMk cId="3050965813" sldId="284"/>
            <ac:spMk id="16" creationId="{D79D8625-268D-4585-A435-24EDB4A17B65}"/>
          </ac:spMkLst>
        </pc:spChg>
        <pc:spChg chg="add del">
          <ac:chgData name="Thomas Humphrey (1705413)" userId="c780d40b-30e5-49d0-9079-02c1cbd1b375" providerId="ADAL" clId="{A05CC831-979A-45CD-B3D0-320681568062}" dt="2023-09-22T14:12:26.329" v="2053" actId="26606"/>
          <ac:spMkLst>
            <pc:docMk/>
            <pc:sldMk cId="3050965813" sldId="284"/>
            <ac:spMk id="18" creationId="{7E80DA97-6AD0-404A-8AF9-8BB14347207A}"/>
          </ac:spMkLst>
        </pc:spChg>
        <pc:spChg chg="add del">
          <ac:chgData name="Thomas Humphrey (1705413)" userId="c780d40b-30e5-49d0-9079-02c1cbd1b375" providerId="ADAL" clId="{A05CC831-979A-45CD-B3D0-320681568062}" dt="2023-09-22T14:12:26.329" v="2053" actId="26606"/>
          <ac:spMkLst>
            <pc:docMk/>
            <pc:sldMk cId="3050965813" sldId="284"/>
            <ac:spMk id="20" creationId="{D3F6123B-68BF-4AA8-8973-B89BEB949CEE}"/>
          </ac:spMkLst>
        </pc:spChg>
        <pc:spChg chg="add del">
          <ac:chgData name="Thomas Humphrey (1705413)" userId="c780d40b-30e5-49d0-9079-02c1cbd1b375" providerId="ADAL" clId="{A05CC831-979A-45CD-B3D0-320681568062}" dt="2023-09-27T10:53:47.983" v="5592" actId="26606"/>
          <ac:spMkLst>
            <pc:docMk/>
            <pc:sldMk cId="3050965813" sldId="284"/>
            <ac:spMk id="32" creationId="{CAC6F186-990E-4A9E-9C75-88580953E2D2}"/>
          </ac:spMkLst>
        </pc:spChg>
        <pc:spChg chg="add">
          <ac:chgData name="Thomas Humphrey (1705413)" userId="c780d40b-30e5-49d0-9079-02c1cbd1b375" providerId="ADAL" clId="{A05CC831-979A-45CD-B3D0-320681568062}" dt="2023-09-27T10:53:47.983" v="5592" actId="26606"/>
          <ac:spMkLst>
            <pc:docMk/>
            <pc:sldMk cId="3050965813" sldId="284"/>
            <ac:spMk id="37" creationId="{F3AF35CD-DA30-4E34-B0F3-32C27766DA05}"/>
          </ac:spMkLst>
        </pc:spChg>
        <pc:grpChg chg="add del">
          <ac:chgData name="Thomas Humphrey (1705413)" userId="c780d40b-30e5-49d0-9079-02c1cbd1b375" providerId="ADAL" clId="{A05CC831-979A-45CD-B3D0-320681568062}" dt="2023-09-22T14:12:26.329" v="2053" actId="26606"/>
          <ac:grpSpMkLst>
            <pc:docMk/>
            <pc:sldMk cId="3050965813" sldId="284"/>
            <ac:grpSpMk id="10" creationId="{8E2A7988-0AC8-4A38-B50C-98AB68FBC31D}"/>
          </ac:grpSpMkLst>
        </pc:grpChg>
        <pc:grpChg chg="add del">
          <ac:chgData name="Thomas Humphrey (1705413)" userId="c780d40b-30e5-49d0-9079-02c1cbd1b375" providerId="ADAL" clId="{A05CC831-979A-45CD-B3D0-320681568062}" dt="2023-09-22T14:13:44.006" v="2061" actId="26606"/>
          <ac:grpSpMkLst>
            <pc:docMk/>
            <pc:sldMk cId="3050965813" sldId="284"/>
            <ac:grpSpMk id="25" creationId="{EE6C75A5-F4B8-415F-B4EA-A9AD45087E49}"/>
          </ac:grpSpMkLst>
        </pc:grpChg>
        <pc:grpChg chg="add">
          <ac:chgData name="Thomas Humphrey (1705413)" userId="c780d40b-30e5-49d0-9079-02c1cbd1b375" providerId="ADAL" clId="{A05CC831-979A-45CD-B3D0-320681568062}" dt="2023-09-27T10:53:47.983" v="5592" actId="26606"/>
          <ac:grpSpMkLst>
            <pc:docMk/>
            <pc:sldMk cId="3050965813" sldId="284"/>
            <ac:grpSpMk id="39" creationId="{BCFC42DC-2C46-47C4-BC61-530557385DBD}"/>
          </ac:grpSpMkLst>
        </pc:grpChg>
        <pc:picChg chg="add del mod ord">
          <ac:chgData name="Thomas Humphrey (1705413)" userId="c780d40b-30e5-49d0-9079-02c1cbd1b375" providerId="ADAL" clId="{A05CC831-979A-45CD-B3D0-320681568062}" dt="2023-09-22T14:12:04.169" v="2050" actId="478"/>
          <ac:picMkLst>
            <pc:docMk/>
            <pc:sldMk cId="3050965813" sldId="284"/>
            <ac:picMk id="4" creationId="{95979159-1CD1-B5BB-7D73-49CC9E926571}"/>
          </ac:picMkLst>
        </pc:picChg>
        <pc:picChg chg="add mod">
          <ac:chgData name="Thomas Humphrey (1705413)" userId="c780d40b-30e5-49d0-9079-02c1cbd1b375" providerId="ADAL" clId="{A05CC831-979A-45CD-B3D0-320681568062}" dt="2023-09-27T10:53:47.983" v="5592" actId="26606"/>
          <ac:picMkLst>
            <pc:docMk/>
            <pc:sldMk cId="3050965813" sldId="284"/>
            <ac:picMk id="5" creationId="{F235A7D2-1E62-F65B-F585-861661D19067}"/>
          </ac:picMkLst>
        </pc:picChg>
      </pc:sldChg>
      <pc:sldChg chg="addSp delSp modSp new mod ord setBg">
        <pc:chgData name="Thomas Humphrey (1705413)" userId="c780d40b-30e5-49d0-9079-02c1cbd1b375" providerId="ADAL" clId="{A05CC831-979A-45CD-B3D0-320681568062}" dt="2023-09-28T17:16:12.159" v="7037" actId="26606"/>
        <pc:sldMkLst>
          <pc:docMk/>
          <pc:sldMk cId="2407309381" sldId="285"/>
        </pc:sldMkLst>
        <pc:spChg chg="mod">
          <ac:chgData name="Thomas Humphrey (1705413)" userId="c780d40b-30e5-49d0-9079-02c1cbd1b375" providerId="ADAL" clId="{A05CC831-979A-45CD-B3D0-320681568062}" dt="2023-09-28T17:16:12.159" v="7037" actId="26606"/>
          <ac:spMkLst>
            <pc:docMk/>
            <pc:sldMk cId="2407309381" sldId="285"/>
            <ac:spMk id="2" creationId="{988FA41F-0C7E-0671-F80C-01C60A9A9376}"/>
          </ac:spMkLst>
        </pc:spChg>
        <pc:spChg chg="mod ord">
          <ac:chgData name="Thomas Humphrey (1705413)" userId="c780d40b-30e5-49d0-9079-02c1cbd1b375" providerId="ADAL" clId="{A05CC831-979A-45CD-B3D0-320681568062}" dt="2023-09-28T17:16:12.159" v="7037" actId="26606"/>
          <ac:spMkLst>
            <pc:docMk/>
            <pc:sldMk cId="2407309381" sldId="285"/>
            <ac:spMk id="3" creationId="{96A92503-CD17-D4D1-1A2C-5C5F01C83DA4}"/>
          </ac:spMkLst>
        </pc:spChg>
        <pc:spChg chg="add del">
          <ac:chgData name="Thomas Humphrey (1705413)" userId="c780d40b-30e5-49d0-9079-02c1cbd1b375" providerId="ADAL" clId="{A05CC831-979A-45CD-B3D0-320681568062}" dt="2023-09-28T16:43:05.164" v="5699" actId="26606"/>
          <ac:spMkLst>
            <pc:docMk/>
            <pc:sldMk cId="2407309381" sldId="285"/>
            <ac:spMk id="10" creationId="{E009DD9B-5EE2-4C0D-8B2B-351C8C102205}"/>
          </ac:spMkLst>
        </pc:spChg>
        <pc:spChg chg="add del">
          <ac:chgData name="Thomas Humphrey (1705413)" userId="c780d40b-30e5-49d0-9079-02c1cbd1b375" providerId="ADAL" clId="{A05CC831-979A-45CD-B3D0-320681568062}" dt="2023-09-28T16:43:05.164" v="5699" actId="26606"/>
          <ac:spMkLst>
            <pc:docMk/>
            <pc:sldMk cId="2407309381" sldId="285"/>
            <ac:spMk id="12" creationId="{E720DB99-7745-4E75-9D96-AAB6D55C531E}"/>
          </ac:spMkLst>
        </pc:spChg>
        <pc:spChg chg="add del">
          <ac:chgData name="Thomas Humphrey (1705413)" userId="c780d40b-30e5-49d0-9079-02c1cbd1b375" providerId="ADAL" clId="{A05CC831-979A-45CD-B3D0-320681568062}" dt="2023-09-28T16:43:05.164" v="5699" actId="26606"/>
          <ac:spMkLst>
            <pc:docMk/>
            <pc:sldMk cId="2407309381" sldId="285"/>
            <ac:spMk id="14" creationId="{D68803C4-E159-4360-B7BB-74205C8F782D}"/>
          </ac:spMkLst>
        </pc:spChg>
        <pc:spChg chg="add del">
          <ac:chgData name="Thomas Humphrey (1705413)" userId="c780d40b-30e5-49d0-9079-02c1cbd1b375" providerId="ADAL" clId="{A05CC831-979A-45CD-B3D0-320681568062}" dt="2023-09-28T16:43:05.164" v="5699" actId="26606"/>
          <ac:spMkLst>
            <pc:docMk/>
            <pc:sldMk cId="2407309381" sldId="285"/>
            <ac:spMk id="16" creationId="{504B0465-3B07-49BF-BEA7-D81476246293}"/>
          </ac:spMkLst>
        </pc:spChg>
        <pc:spChg chg="add del">
          <ac:chgData name="Thomas Humphrey (1705413)" userId="c780d40b-30e5-49d0-9079-02c1cbd1b375" providerId="ADAL" clId="{A05CC831-979A-45CD-B3D0-320681568062}" dt="2023-09-28T16:43:05.164" v="5699" actId="26606"/>
          <ac:spMkLst>
            <pc:docMk/>
            <pc:sldMk cId="2407309381" sldId="285"/>
            <ac:spMk id="18" creationId="{49B7FFA5-14CB-4A4F-9BCC-CA3AA5D9D276}"/>
          </ac:spMkLst>
        </pc:spChg>
        <pc:spChg chg="add del">
          <ac:chgData name="Thomas Humphrey (1705413)" userId="c780d40b-30e5-49d0-9079-02c1cbd1b375" providerId="ADAL" clId="{A05CC831-979A-45CD-B3D0-320681568062}" dt="2023-09-28T16:43:05.164" v="5699" actId="26606"/>
          <ac:spMkLst>
            <pc:docMk/>
            <pc:sldMk cId="2407309381" sldId="285"/>
            <ac:spMk id="20" creationId="{04E48745-7512-4EC2-9E20-9092D12150CA}"/>
          </ac:spMkLst>
        </pc:spChg>
        <pc:spChg chg="add del">
          <ac:chgData name="Thomas Humphrey (1705413)" userId="c780d40b-30e5-49d0-9079-02c1cbd1b375" providerId="ADAL" clId="{A05CC831-979A-45CD-B3D0-320681568062}" dt="2023-09-28T17:16:12.159" v="7037" actId="26606"/>
          <ac:spMkLst>
            <pc:docMk/>
            <pc:sldMk cId="2407309381" sldId="285"/>
            <ac:spMk id="25" creationId="{D2F9B8D9-2A0F-48A2-AD9F-81D8C4970341}"/>
          </ac:spMkLst>
        </pc:spChg>
        <pc:spChg chg="add">
          <ac:chgData name="Thomas Humphrey (1705413)" userId="c780d40b-30e5-49d0-9079-02c1cbd1b375" providerId="ADAL" clId="{A05CC831-979A-45CD-B3D0-320681568062}" dt="2023-09-28T17:16:12.159" v="7037" actId="26606"/>
          <ac:spMkLst>
            <pc:docMk/>
            <pc:sldMk cId="2407309381" sldId="285"/>
            <ac:spMk id="34" creationId="{E009DD9B-5EE2-4C0D-8B2B-351C8C102205}"/>
          </ac:spMkLst>
        </pc:spChg>
        <pc:spChg chg="add">
          <ac:chgData name="Thomas Humphrey (1705413)" userId="c780d40b-30e5-49d0-9079-02c1cbd1b375" providerId="ADAL" clId="{A05CC831-979A-45CD-B3D0-320681568062}" dt="2023-09-28T17:16:12.159" v="7037" actId="26606"/>
          <ac:spMkLst>
            <pc:docMk/>
            <pc:sldMk cId="2407309381" sldId="285"/>
            <ac:spMk id="36" creationId="{E720DB99-7745-4E75-9D96-AAB6D55C531E}"/>
          </ac:spMkLst>
        </pc:spChg>
        <pc:spChg chg="add">
          <ac:chgData name="Thomas Humphrey (1705413)" userId="c780d40b-30e5-49d0-9079-02c1cbd1b375" providerId="ADAL" clId="{A05CC831-979A-45CD-B3D0-320681568062}" dt="2023-09-28T17:16:12.159" v="7037" actId="26606"/>
          <ac:spMkLst>
            <pc:docMk/>
            <pc:sldMk cId="2407309381" sldId="285"/>
            <ac:spMk id="38" creationId="{D68803C4-E159-4360-B7BB-74205C8F782D}"/>
          </ac:spMkLst>
        </pc:spChg>
        <pc:spChg chg="add">
          <ac:chgData name="Thomas Humphrey (1705413)" userId="c780d40b-30e5-49d0-9079-02c1cbd1b375" providerId="ADAL" clId="{A05CC831-979A-45CD-B3D0-320681568062}" dt="2023-09-28T17:16:12.159" v="7037" actId="26606"/>
          <ac:spMkLst>
            <pc:docMk/>
            <pc:sldMk cId="2407309381" sldId="285"/>
            <ac:spMk id="40" creationId="{504B0465-3B07-49BF-BEA7-D81476246293}"/>
          </ac:spMkLst>
        </pc:spChg>
        <pc:spChg chg="add">
          <ac:chgData name="Thomas Humphrey (1705413)" userId="c780d40b-30e5-49d0-9079-02c1cbd1b375" providerId="ADAL" clId="{A05CC831-979A-45CD-B3D0-320681568062}" dt="2023-09-28T17:16:12.159" v="7037" actId="26606"/>
          <ac:spMkLst>
            <pc:docMk/>
            <pc:sldMk cId="2407309381" sldId="285"/>
            <ac:spMk id="42" creationId="{49B7FFA5-14CB-4A4F-9BCC-CA3AA5D9D276}"/>
          </ac:spMkLst>
        </pc:spChg>
        <pc:spChg chg="add">
          <ac:chgData name="Thomas Humphrey (1705413)" userId="c780d40b-30e5-49d0-9079-02c1cbd1b375" providerId="ADAL" clId="{A05CC831-979A-45CD-B3D0-320681568062}" dt="2023-09-28T17:16:12.159" v="7037" actId="26606"/>
          <ac:spMkLst>
            <pc:docMk/>
            <pc:sldMk cId="2407309381" sldId="285"/>
            <ac:spMk id="44" creationId="{04E48745-7512-4EC2-9E20-9092D12150CA}"/>
          </ac:spMkLst>
        </pc:spChg>
        <pc:grpChg chg="add del">
          <ac:chgData name="Thomas Humphrey (1705413)" userId="c780d40b-30e5-49d0-9079-02c1cbd1b375" providerId="ADAL" clId="{A05CC831-979A-45CD-B3D0-320681568062}" dt="2023-09-28T17:16:12.159" v="7037" actId="26606"/>
          <ac:grpSpMkLst>
            <pc:docMk/>
            <pc:sldMk cId="2407309381" sldId="285"/>
            <ac:grpSpMk id="27" creationId="{0F7E20FF-7DA6-46B7-AB0E-E6CBFDD07292}"/>
          </ac:grpSpMkLst>
        </pc:grpChg>
        <pc:picChg chg="add del mod">
          <ac:chgData name="Thomas Humphrey (1705413)" userId="c780d40b-30e5-49d0-9079-02c1cbd1b375" providerId="ADAL" clId="{A05CC831-979A-45CD-B3D0-320681568062}" dt="2023-09-28T16:51:44.076" v="6279" actId="21"/>
          <ac:picMkLst>
            <pc:docMk/>
            <pc:sldMk cId="2407309381" sldId="285"/>
            <ac:picMk id="4" creationId="{AE12C463-AC8E-DF04-A81D-B24E38686C4E}"/>
          </ac:picMkLst>
        </pc:picChg>
        <pc:picChg chg="add del mod">
          <ac:chgData name="Thomas Humphrey (1705413)" userId="c780d40b-30e5-49d0-9079-02c1cbd1b375" providerId="ADAL" clId="{A05CC831-979A-45CD-B3D0-320681568062}" dt="2023-09-28T16:42:56.574" v="5697" actId="478"/>
          <ac:picMkLst>
            <pc:docMk/>
            <pc:sldMk cId="2407309381" sldId="285"/>
            <ac:picMk id="5" creationId="{BE337FC3-BF79-1ECC-CB5E-606EB29B97E1}"/>
          </ac:picMkLst>
        </pc:picChg>
      </pc:sldChg>
      <pc:sldChg chg="addSp modSp new mod setBg">
        <pc:chgData name="Thomas Humphrey (1705413)" userId="c780d40b-30e5-49d0-9079-02c1cbd1b375" providerId="ADAL" clId="{A05CC831-979A-45CD-B3D0-320681568062}" dt="2023-09-27T10:51:33.189" v="5565" actId="26606"/>
        <pc:sldMkLst>
          <pc:docMk/>
          <pc:sldMk cId="525027174" sldId="286"/>
        </pc:sldMkLst>
        <pc:spChg chg="mod">
          <ac:chgData name="Thomas Humphrey (1705413)" userId="c780d40b-30e5-49d0-9079-02c1cbd1b375" providerId="ADAL" clId="{A05CC831-979A-45CD-B3D0-320681568062}" dt="2023-09-27T10:51:33.189" v="5565" actId="26606"/>
          <ac:spMkLst>
            <pc:docMk/>
            <pc:sldMk cId="525027174" sldId="286"/>
            <ac:spMk id="2" creationId="{70242E32-312D-1A29-1FED-05B4A1AD39F7}"/>
          </ac:spMkLst>
        </pc:spChg>
        <pc:spChg chg="mod">
          <ac:chgData name="Thomas Humphrey (1705413)" userId="c780d40b-30e5-49d0-9079-02c1cbd1b375" providerId="ADAL" clId="{A05CC831-979A-45CD-B3D0-320681568062}" dt="2023-09-27T10:51:33.189" v="5565" actId="26606"/>
          <ac:spMkLst>
            <pc:docMk/>
            <pc:sldMk cId="525027174" sldId="286"/>
            <ac:spMk id="3" creationId="{96CC1A64-DEFD-07DB-3E8E-C482DBCACC91}"/>
          </ac:spMkLst>
        </pc:spChg>
        <pc:spChg chg="add">
          <ac:chgData name="Thomas Humphrey (1705413)" userId="c780d40b-30e5-49d0-9079-02c1cbd1b375" providerId="ADAL" clId="{A05CC831-979A-45CD-B3D0-320681568062}" dt="2023-09-27T10:51:33.189" v="5565" actId="26606"/>
          <ac:spMkLst>
            <pc:docMk/>
            <pc:sldMk cId="525027174" sldId="286"/>
            <ac:spMk id="8" creationId="{E009DD9B-5EE2-4C0D-8B2B-351C8C102205}"/>
          </ac:spMkLst>
        </pc:spChg>
        <pc:spChg chg="add">
          <ac:chgData name="Thomas Humphrey (1705413)" userId="c780d40b-30e5-49d0-9079-02c1cbd1b375" providerId="ADAL" clId="{A05CC831-979A-45CD-B3D0-320681568062}" dt="2023-09-27T10:51:33.189" v="5565" actId="26606"/>
          <ac:spMkLst>
            <pc:docMk/>
            <pc:sldMk cId="525027174" sldId="286"/>
            <ac:spMk id="10" creationId="{E720DB99-7745-4E75-9D96-AAB6D55C531E}"/>
          </ac:spMkLst>
        </pc:spChg>
        <pc:spChg chg="add">
          <ac:chgData name="Thomas Humphrey (1705413)" userId="c780d40b-30e5-49d0-9079-02c1cbd1b375" providerId="ADAL" clId="{A05CC831-979A-45CD-B3D0-320681568062}" dt="2023-09-27T10:51:33.189" v="5565" actId="26606"/>
          <ac:spMkLst>
            <pc:docMk/>
            <pc:sldMk cId="525027174" sldId="286"/>
            <ac:spMk id="12" creationId="{D68803C4-E159-4360-B7BB-74205C8F782D}"/>
          </ac:spMkLst>
        </pc:spChg>
        <pc:spChg chg="add">
          <ac:chgData name="Thomas Humphrey (1705413)" userId="c780d40b-30e5-49d0-9079-02c1cbd1b375" providerId="ADAL" clId="{A05CC831-979A-45CD-B3D0-320681568062}" dt="2023-09-27T10:51:33.189" v="5565" actId="26606"/>
          <ac:spMkLst>
            <pc:docMk/>
            <pc:sldMk cId="525027174" sldId="286"/>
            <ac:spMk id="14" creationId="{504B0465-3B07-49BF-BEA7-D81476246293}"/>
          </ac:spMkLst>
        </pc:spChg>
        <pc:spChg chg="add">
          <ac:chgData name="Thomas Humphrey (1705413)" userId="c780d40b-30e5-49d0-9079-02c1cbd1b375" providerId="ADAL" clId="{A05CC831-979A-45CD-B3D0-320681568062}" dt="2023-09-27T10:51:33.189" v="5565" actId="26606"/>
          <ac:spMkLst>
            <pc:docMk/>
            <pc:sldMk cId="525027174" sldId="286"/>
            <ac:spMk id="16" creationId="{49B7FFA5-14CB-4A4F-9BCC-CA3AA5D9D276}"/>
          </ac:spMkLst>
        </pc:spChg>
        <pc:spChg chg="add">
          <ac:chgData name="Thomas Humphrey (1705413)" userId="c780d40b-30e5-49d0-9079-02c1cbd1b375" providerId="ADAL" clId="{A05CC831-979A-45CD-B3D0-320681568062}" dt="2023-09-27T10:51:33.189" v="5565" actId="26606"/>
          <ac:spMkLst>
            <pc:docMk/>
            <pc:sldMk cId="525027174" sldId="286"/>
            <ac:spMk id="18" creationId="{04E48745-7512-4EC2-9E20-9092D12150CA}"/>
          </ac:spMkLst>
        </pc:spChg>
      </pc:sldChg>
      <pc:sldChg chg="addSp modSp add mod setBg">
        <pc:chgData name="Thomas Humphrey (1705413)" userId="c780d40b-30e5-49d0-9079-02c1cbd1b375" providerId="ADAL" clId="{A05CC831-979A-45CD-B3D0-320681568062}" dt="2023-09-27T10:51:41.841" v="5566" actId="26606"/>
        <pc:sldMkLst>
          <pc:docMk/>
          <pc:sldMk cId="1416206446" sldId="287"/>
        </pc:sldMkLst>
        <pc:spChg chg="mod">
          <ac:chgData name="Thomas Humphrey (1705413)" userId="c780d40b-30e5-49d0-9079-02c1cbd1b375" providerId="ADAL" clId="{A05CC831-979A-45CD-B3D0-320681568062}" dt="2023-09-27T10:51:41.841" v="5566" actId="26606"/>
          <ac:spMkLst>
            <pc:docMk/>
            <pc:sldMk cId="1416206446" sldId="287"/>
            <ac:spMk id="2" creationId="{70242E32-312D-1A29-1FED-05B4A1AD39F7}"/>
          </ac:spMkLst>
        </pc:spChg>
        <pc:spChg chg="mod">
          <ac:chgData name="Thomas Humphrey (1705413)" userId="c780d40b-30e5-49d0-9079-02c1cbd1b375" providerId="ADAL" clId="{A05CC831-979A-45CD-B3D0-320681568062}" dt="2023-09-27T10:51:41.841" v="5566" actId="26606"/>
          <ac:spMkLst>
            <pc:docMk/>
            <pc:sldMk cId="1416206446" sldId="287"/>
            <ac:spMk id="3" creationId="{96CC1A64-DEFD-07DB-3E8E-C482DBCACC91}"/>
          </ac:spMkLst>
        </pc:spChg>
        <pc:spChg chg="add">
          <ac:chgData name="Thomas Humphrey (1705413)" userId="c780d40b-30e5-49d0-9079-02c1cbd1b375" providerId="ADAL" clId="{A05CC831-979A-45CD-B3D0-320681568062}" dt="2023-09-27T10:51:41.841" v="5566" actId="26606"/>
          <ac:spMkLst>
            <pc:docMk/>
            <pc:sldMk cId="1416206446" sldId="287"/>
            <ac:spMk id="8" creationId="{E009DD9B-5EE2-4C0D-8B2B-351C8C102205}"/>
          </ac:spMkLst>
        </pc:spChg>
        <pc:spChg chg="add">
          <ac:chgData name="Thomas Humphrey (1705413)" userId="c780d40b-30e5-49d0-9079-02c1cbd1b375" providerId="ADAL" clId="{A05CC831-979A-45CD-B3D0-320681568062}" dt="2023-09-27T10:51:41.841" v="5566" actId="26606"/>
          <ac:spMkLst>
            <pc:docMk/>
            <pc:sldMk cId="1416206446" sldId="287"/>
            <ac:spMk id="10" creationId="{E720DB99-7745-4E75-9D96-AAB6D55C531E}"/>
          </ac:spMkLst>
        </pc:spChg>
        <pc:spChg chg="add">
          <ac:chgData name="Thomas Humphrey (1705413)" userId="c780d40b-30e5-49d0-9079-02c1cbd1b375" providerId="ADAL" clId="{A05CC831-979A-45CD-B3D0-320681568062}" dt="2023-09-27T10:51:41.841" v="5566" actId="26606"/>
          <ac:spMkLst>
            <pc:docMk/>
            <pc:sldMk cId="1416206446" sldId="287"/>
            <ac:spMk id="12" creationId="{D68803C4-E159-4360-B7BB-74205C8F782D}"/>
          </ac:spMkLst>
        </pc:spChg>
        <pc:spChg chg="add">
          <ac:chgData name="Thomas Humphrey (1705413)" userId="c780d40b-30e5-49d0-9079-02c1cbd1b375" providerId="ADAL" clId="{A05CC831-979A-45CD-B3D0-320681568062}" dt="2023-09-27T10:51:41.841" v="5566" actId="26606"/>
          <ac:spMkLst>
            <pc:docMk/>
            <pc:sldMk cId="1416206446" sldId="287"/>
            <ac:spMk id="14" creationId="{504B0465-3B07-49BF-BEA7-D81476246293}"/>
          </ac:spMkLst>
        </pc:spChg>
        <pc:spChg chg="add">
          <ac:chgData name="Thomas Humphrey (1705413)" userId="c780d40b-30e5-49d0-9079-02c1cbd1b375" providerId="ADAL" clId="{A05CC831-979A-45CD-B3D0-320681568062}" dt="2023-09-27T10:51:41.841" v="5566" actId="26606"/>
          <ac:spMkLst>
            <pc:docMk/>
            <pc:sldMk cId="1416206446" sldId="287"/>
            <ac:spMk id="16" creationId="{49B7FFA5-14CB-4A4F-9BCC-CA3AA5D9D276}"/>
          </ac:spMkLst>
        </pc:spChg>
        <pc:spChg chg="add">
          <ac:chgData name="Thomas Humphrey (1705413)" userId="c780d40b-30e5-49d0-9079-02c1cbd1b375" providerId="ADAL" clId="{A05CC831-979A-45CD-B3D0-320681568062}" dt="2023-09-27T10:51:41.841" v="5566" actId="26606"/>
          <ac:spMkLst>
            <pc:docMk/>
            <pc:sldMk cId="1416206446" sldId="287"/>
            <ac:spMk id="18" creationId="{04E48745-7512-4EC2-9E20-9092D12150CA}"/>
          </ac:spMkLst>
        </pc:spChg>
      </pc:sldChg>
      <pc:sldChg chg="addSp modSp new mod setBg">
        <pc:chgData name="Thomas Humphrey (1705413)" userId="c780d40b-30e5-49d0-9079-02c1cbd1b375" providerId="ADAL" clId="{A05CC831-979A-45CD-B3D0-320681568062}" dt="2023-09-27T10:51:48.149" v="5569" actId="121"/>
        <pc:sldMkLst>
          <pc:docMk/>
          <pc:sldMk cId="1153566824" sldId="288"/>
        </pc:sldMkLst>
        <pc:spChg chg="mod">
          <ac:chgData name="Thomas Humphrey (1705413)" userId="c780d40b-30e5-49d0-9079-02c1cbd1b375" providerId="ADAL" clId="{A05CC831-979A-45CD-B3D0-320681568062}" dt="2023-09-27T10:51:44.949" v="5568" actId="26606"/>
          <ac:spMkLst>
            <pc:docMk/>
            <pc:sldMk cId="1153566824" sldId="288"/>
            <ac:spMk id="2" creationId="{E328C5B2-34DC-1544-B567-A72516A12F01}"/>
          </ac:spMkLst>
        </pc:spChg>
        <pc:spChg chg="mod">
          <ac:chgData name="Thomas Humphrey (1705413)" userId="c780d40b-30e5-49d0-9079-02c1cbd1b375" providerId="ADAL" clId="{A05CC831-979A-45CD-B3D0-320681568062}" dt="2023-09-27T10:51:48.149" v="5569" actId="121"/>
          <ac:spMkLst>
            <pc:docMk/>
            <pc:sldMk cId="1153566824" sldId="288"/>
            <ac:spMk id="3" creationId="{B238C901-53E4-B41C-B020-0D901EC17DC8}"/>
          </ac:spMkLst>
        </pc:spChg>
        <pc:spChg chg="add">
          <ac:chgData name="Thomas Humphrey (1705413)" userId="c780d40b-30e5-49d0-9079-02c1cbd1b375" providerId="ADAL" clId="{A05CC831-979A-45CD-B3D0-320681568062}" dt="2023-09-27T10:51:44.949" v="5568" actId="26606"/>
          <ac:spMkLst>
            <pc:docMk/>
            <pc:sldMk cId="1153566824" sldId="288"/>
            <ac:spMk id="8" creationId="{E009DD9B-5EE2-4C0D-8B2B-351C8C102205}"/>
          </ac:spMkLst>
        </pc:spChg>
        <pc:spChg chg="add">
          <ac:chgData name="Thomas Humphrey (1705413)" userId="c780d40b-30e5-49d0-9079-02c1cbd1b375" providerId="ADAL" clId="{A05CC831-979A-45CD-B3D0-320681568062}" dt="2023-09-27T10:51:44.949" v="5568" actId="26606"/>
          <ac:spMkLst>
            <pc:docMk/>
            <pc:sldMk cId="1153566824" sldId="288"/>
            <ac:spMk id="10" creationId="{E720DB99-7745-4E75-9D96-AAB6D55C531E}"/>
          </ac:spMkLst>
        </pc:spChg>
        <pc:spChg chg="add">
          <ac:chgData name="Thomas Humphrey (1705413)" userId="c780d40b-30e5-49d0-9079-02c1cbd1b375" providerId="ADAL" clId="{A05CC831-979A-45CD-B3D0-320681568062}" dt="2023-09-27T10:51:44.949" v="5568" actId="26606"/>
          <ac:spMkLst>
            <pc:docMk/>
            <pc:sldMk cId="1153566824" sldId="288"/>
            <ac:spMk id="12" creationId="{D68803C4-E159-4360-B7BB-74205C8F782D}"/>
          </ac:spMkLst>
        </pc:spChg>
        <pc:spChg chg="add">
          <ac:chgData name="Thomas Humphrey (1705413)" userId="c780d40b-30e5-49d0-9079-02c1cbd1b375" providerId="ADAL" clId="{A05CC831-979A-45CD-B3D0-320681568062}" dt="2023-09-27T10:51:44.949" v="5568" actId="26606"/>
          <ac:spMkLst>
            <pc:docMk/>
            <pc:sldMk cId="1153566824" sldId="288"/>
            <ac:spMk id="14" creationId="{504B0465-3B07-49BF-BEA7-D81476246293}"/>
          </ac:spMkLst>
        </pc:spChg>
        <pc:spChg chg="add">
          <ac:chgData name="Thomas Humphrey (1705413)" userId="c780d40b-30e5-49d0-9079-02c1cbd1b375" providerId="ADAL" clId="{A05CC831-979A-45CD-B3D0-320681568062}" dt="2023-09-27T10:51:44.949" v="5568" actId="26606"/>
          <ac:spMkLst>
            <pc:docMk/>
            <pc:sldMk cId="1153566824" sldId="288"/>
            <ac:spMk id="16" creationId="{49B7FFA5-14CB-4A4F-9BCC-CA3AA5D9D276}"/>
          </ac:spMkLst>
        </pc:spChg>
        <pc:spChg chg="add">
          <ac:chgData name="Thomas Humphrey (1705413)" userId="c780d40b-30e5-49d0-9079-02c1cbd1b375" providerId="ADAL" clId="{A05CC831-979A-45CD-B3D0-320681568062}" dt="2023-09-27T10:51:44.949" v="5568" actId="26606"/>
          <ac:spMkLst>
            <pc:docMk/>
            <pc:sldMk cId="1153566824" sldId="288"/>
            <ac:spMk id="18" creationId="{04E48745-7512-4EC2-9E20-9092D12150CA}"/>
          </ac:spMkLst>
        </pc:spChg>
      </pc:sldChg>
      <pc:sldChg chg="modSp new del mod">
        <pc:chgData name="Thomas Humphrey (1705413)" userId="c780d40b-30e5-49d0-9079-02c1cbd1b375" providerId="ADAL" clId="{A05CC831-979A-45CD-B3D0-320681568062}" dt="2023-09-24T15:35:26.853" v="2723" actId="2696"/>
        <pc:sldMkLst>
          <pc:docMk/>
          <pc:sldMk cId="1798809311" sldId="289"/>
        </pc:sldMkLst>
        <pc:spChg chg="mod">
          <ac:chgData name="Thomas Humphrey (1705413)" userId="c780d40b-30e5-49d0-9079-02c1cbd1b375" providerId="ADAL" clId="{A05CC831-979A-45CD-B3D0-320681568062}" dt="2023-09-24T15:35:21.544" v="2721" actId="14100"/>
          <ac:spMkLst>
            <pc:docMk/>
            <pc:sldMk cId="1798809311" sldId="289"/>
            <ac:spMk id="2" creationId="{087FD219-E498-4AE0-A5BA-FA2B03501538}"/>
          </ac:spMkLst>
        </pc:spChg>
        <pc:spChg chg="mod">
          <ac:chgData name="Thomas Humphrey (1705413)" userId="c780d40b-30e5-49d0-9079-02c1cbd1b375" providerId="ADAL" clId="{A05CC831-979A-45CD-B3D0-320681568062}" dt="2023-09-24T15:35:23.777" v="2722" actId="21"/>
          <ac:spMkLst>
            <pc:docMk/>
            <pc:sldMk cId="1798809311" sldId="289"/>
            <ac:spMk id="3" creationId="{F37B36E5-5AD8-F350-E1FD-F6A89DFC5C11}"/>
          </ac:spMkLst>
        </pc:spChg>
      </pc:sldChg>
      <pc:sldChg chg="addSp modSp add mod setBg">
        <pc:chgData name="Thomas Humphrey (1705413)" userId="c780d40b-30e5-49d0-9079-02c1cbd1b375" providerId="ADAL" clId="{A05CC831-979A-45CD-B3D0-320681568062}" dt="2023-09-27T10:51:52.103" v="5570" actId="26606"/>
        <pc:sldMkLst>
          <pc:docMk/>
          <pc:sldMk cId="2812927079" sldId="289"/>
        </pc:sldMkLst>
        <pc:spChg chg="mod">
          <ac:chgData name="Thomas Humphrey (1705413)" userId="c780d40b-30e5-49d0-9079-02c1cbd1b375" providerId="ADAL" clId="{A05CC831-979A-45CD-B3D0-320681568062}" dt="2023-09-27T10:51:52.103" v="5570" actId="26606"/>
          <ac:spMkLst>
            <pc:docMk/>
            <pc:sldMk cId="2812927079" sldId="289"/>
            <ac:spMk id="2" creationId="{E328C5B2-34DC-1544-B567-A72516A12F01}"/>
          </ac:spMkLst>
        </pc:spChg>
        <pc:spChg chg="mod">
          <ac:chgData name="Thomas Humphrey (1705413)" userId="c780d40b-30e5-49d0-9079-02c1cbd1b375" providerId="ADAL" clId="{A05CC831-979A-45CD-B3D0-320681568062}" dt="2023-09-27T10:51:52.103" v="5570" actId="26606"/>
          <ac:spMkLst>
            <pc:docMk/>
            <pc:sldMk cId="2812927079" sldId="289"/>
            <ac:spMk id="3" creationId="{B238C901-53E4-B41C-B020-0D901EC17DC8}"/>
          </ac:spMkLst>
        </pc:spChg>
        <pc:spChg chg="add">
          <ac:chgData name="Thomas Humphrey (1705413)" userId="c780d40b-30e5-49d0-9079-02c1cbd1b375" providerId="ADAL" clId="{A05CC831-979A-45CD-B3D0-320681568062}" dt="2023-09-27T10:51:52.103" v="5570" actId="26606"/>
          <ac:spMkLst>
            <pc:docMk/>
            <pc:sldMk cId="2812927079" sldId="289"/>
            <ac:spMk id="8" creationId="{E009DD9B-5EE2-4C0D-8B2B-351C8C102205}"/>
          </ac:spMkLst>
        </pc:spChg>
        <pc:spChg chg="add">
          <ac:chgData name="Thomas Humphrey (1705413)" userId="c780d40b-30e5-49d0-9079-02c1cbd1b375" providerId="ADAL" clId="{A05CC831-979A-45CD-B3D0-320681568062}" dt="2023-09-27T10:51:52.103" v="5570" actId="26606"/>
          <ac:spMkLst>
            <pc:docMk/>
            <pc:sldMk cId="2812927079" sldId="289"/>
            <ac:spMk id="10" creationId="{E720DB99-7745-4E75-9D96-AAB6D55C531E}"/>
          </ac:spMkLst>
        </pc:spChg>
        <pc:spChg chg="add">
          <ac:chgData name="Thomas Humphrey (1705413)" userId="c780d40b-30e5-49d0-9079-02c1cbd1b375" providerId="ADAL" clId="{A05CC831-979A-45CD-B3D0-320681568062}" dt="2023-09-27T10:51:52.103" v="5570" actId="26606"/>
          <ac:spMkLst>
            <pc:docMk/>
            <pc:sldMk cId="2812927079" sldId="289"/>
            <ac:spMk id="12" creationId="{D68803C4-E159-4360-B7BB-74205C8F782D}"/>
          </ac:spMkLst>
        </pc:spChg>
        <pc:spChg chg="add">
          <ac:chgData name="Thomas Humphrey (1705413)" userId="c780d40b-30e5-49d0-9079-02c1cbd1b375" providerId="ADAL" clId="{A05CC831-979A-45CD-B3D0-320681568062}" dt="2023-09-27T10:51:52.103" v="5570" actId="26606"/>
          <ac:spMkLst>
            <pc:docMk/>
            <pc:sldMk cId="2812927079" sldId="289"/>
            <ac:spMk id="14" creationId="{504B0465-3B07-49BF-BEA7-D81476246293}"/>
          </ac:spMkLst>
        </pc:spChg>
        <pc:spChg chg="add">
          <ac:chgData name="Thomas Humphrey (1705413)" userId="c780d40b-30e5-49d0-9079-02c1cbd1b375" providerId="ADAL" clId="{A05CC831-979A-45CD-B3D0-320681568062}" dt="2023-09-27T10:51:52.103" v="5570" actId="26606"/>
          <ac:spMkLst>
            <pc:docMk/>
            <pc:sldMk cId="2812927079" sldId="289"/>
            <ac:spMk id="16" creationId="{49B7FFA5-14CB-4A4F-9BCC-CA3AA5D9D276}"/>
          </ac:spMkLst>
        </pc:spChg>
        <pc:spChg chg="add">
          <ac:chgData name="Thomas Humphrey (1705413)" userId="c780d40b-30e5-49d0-9079-02c1cbd1b375" providerId="ADAL" clId="{A05CC831-979A-45CD-B3D0-320681568062}" dt="2023-09-27T10:51:52.103" v="5570" actId="26606"/>
          <ac:spMkLst>
            <pc:docMk/>
            <pc:sldMk cId="2812927079" sldId="289"/>
            <ac:spMk id="18" creationId="{04E48745-7512-4EC2-9E20-9092D12150CA}"/>
          </ac:spMkLst>
        </pc:spChg>
      </pc:sldChg>
      <pc:sldChg chg="addSp delSp modSp add del mod setBg delDesignElem">
        <pc:chgData name="Thomas Humphrey (1705413)" userId="c780d40b-30e5-49d0-9079-02c1cbd1b375" providerId="ADAL" clId="{A05CC831-979A-45CD-B3D0-320681568062}" dt="2023-09-24T13:24:32.345" v="2262"/>
        <pc:sldMkLst>
          <pc:docMk/>
          <pc:sldMk cId="1302743377" sldId="290"/>
        </pc:sldMkLst>
        <pc:spChg chg="add del">
          <ac:chgData name="Thomas Humphrey (1705413)" userId="c780d40b-30e5-49d0-9079-02c1cbd1b375" providerId="ADAL" clId="{A05CC831-979A-45CD-B3D0-320681568062}" dt="2023-09-24T13:24:32.345" v="2262"/>
          <ac:spMkLst>
            <pc:docMk/>
            <pc:sldMk cId="1302743377" sldId="290"/>
            <ac:spMk id="19" creationId="{CD60390C-0E4C-4682-8246-AFA2E49856DA}"/>
          </ac:spMkLst>
        </pc:spChg>
        <pc:spChg chg="add del">
          <ac:chgData name="Thomas Humphrey (1705413)" userId="c780d40b-30e5-49d0-9079-02c1cbd1b375" providerId="ADAL" clId="{A05CC831-979A-45CD-B3D0-320681568062}" dt="2023-09-24T13:24:32.345" v="2262"/>
          <ac:spMkLst>
            <pc:docMk/>
            <pc:sldMk cId="1302743377" sldId="290"/>
            <ac:spMk id="21" creationId="{CEBA87F4-FB8A-4D91-B3F3-DFA78E0CC64D}"/>
          </ac:spMkLst>
        </pc:spChg>
        <pc:spChg chg="add del">
          <ac:chgData name="Thomas Humphrey (1705413)" userId="c780d40b-30e5-49d0-9079-02c1cbd1b375" providerId="ADAL" clId="{A05CC831-979A-45CD-B3D0-320681568062}" dt="2023-09-24T13:24:32.345" v="2262"/>
          <ac:spMkLst>
            <pc:docMk/>
            <pc:sldMk cId="1302743377" sldId="290"/>
            <ac:spMk id="23" creationId="{D012A90F-45C2-4C9B-BAF6-9CE1F546C7EA}"/>
          </ac:spMkLst>
        </pc:spChg>
        <pc:picChg chg="add del mod ord">
          <ac:chgData name="Thomas Humphrey (1705413)" userId="c780d40b-30e5-49d0-9079-02c1cbd1b375" providerId="ADAL" clId="{A05CC831-979A-45CD-B3D0-320681568062}" dt="2023-09-24T13:24:30.949" v="2261" actId="1076"/>
          <ac:picMkLst>
            <pc:docMk/>
            <pc:sldMk cId="1302743377" sldId="290"/>
            <ac:picMk id="4" creationId="{E9380D42-C8D5-8DE1-6BF9-3CEEF30A155D}"/>
          </ac:picMkLst>
        </pc:picChg>
      </pc:sldChg>
      <pc:sldChg chg="addSp modSp new mod ord setBg">
        <pc:chgData name="Thomas Humphrey (1705413)" userId="c780d40b-30e5-49d0-9079-02c1cbd1b375" providerId="ADAL" clId="{A05CC831-979A-45CD-B3D0-320681568062}" dt="2023-09-27T10:51:43.427" v="5567" actId="26606"/>
        <pc:sldMkLst>
          <pc:docMk/>
          <pc:sldMk cId="1582571942" sldId="290"/>
        </pc:sldMkLst>
        <pc:spChg chg="mod">
          <ac:chgData name="Thomas Humphrey (1705413)" userId="c780d40b-30e5-49d0-9079-02c1cbd1b375" providerId="ADAL" clId="{A05CC831-979A-45CD-B3D0-320681568062}" dt="2023-09-27T10:51:43.427" v="5567" actId="26606"/>
          <ac:spMkLst>
            <pc:docMk/>
            <pc:sldMk cId="1582571942" sldId="290"/>
            <ac:spMk id="2" creationId="{59815E07-1893-301A-97CC-56E5888275B9}"/>
          </ac:spMkLst>
        </pc:spChg>
        <pc:spChg chg="mod">
          <ac:chgData name="Thomas Humphrey (1705413)" userId="c780d40b-30e5-49d0-9079-02c1cbd1b375" providerId="ADAL" clId="{A05CC831-979A-45CD-B3D0-320681568062}" dt="2023-09-27T10:51:43.427" v="5567" actId="26606"/>
          <ac:spMkLst>
            <pc:docMk/>
            <pc:sldMk cId="1582571942" sldId="290"/>
            <ac:spMk id="3" creationId="{091FA084-E71A-7C45-EE6A-505CE179F1EA}"/>
          </ac:spMkLst>
        </pc:spChg>
        <pc:spChg chg="add">
          <ac:chgData name="Thomas Humphrey (1705413)" userId="c780d40b-30e5-49d0-9079-02c1cbd1b375" providerId="ADAL" clId="{A05CC831-979A-45CD-B3D0-320681568062}" dt="2023-09-27T10:51:43.427" v="5567" actId="26606"/>
          <ac:spMkLst>
            <pc:docMk/>
            <pc:sldMk cId="1582571942" sldId="290"/>
            <ac:spMk id="8" creationId="{E009DD9B-5EE2-4C0D-8B2B-351C8C102205}"/>
          </ac:spMkLst>
        </pc:spChg>
        <pc:spChg chg="add">
          <ac:chgData name="Thomas Humphrey (1705413)" userId="c780d40b-30e5-49d0-9079-02c1cbd1b375" providerId="ADAL" clId="{A05CC831-979A-45CD-B3D0-320681568062}" dt="2023-09-27T10:51:43.427" v="5567" actId="26606"/>
          <ac:spMkLst>
            <pc:docMk/>
            <pc:sldMk cId="1582571942" sldId="290"/>
            <ac:spMk id="10" creationId="{E720DB99-7745-4E75-9D96-AAB6D55C531E}"/>
          </ac:spMkLst>
        </pc:spChg>
        <pc:spChg chg="add">
          <ac:chgData name="Thomas Humphrey (1705413)" userId="c780d40b-30e5-49d0-9079-02c1cbd1b375" providerId="ADAL" clId="{A05CC831-979A-45CD-B3D0-320681568062}" dt="2023-09-27T10:51:43.427" v="5567" actId="26606"/>
          <ac:spMkLst>
            <pc:docMk/>
            <pc:sldMk cId="1582571942" sldId="290"/>
            <ac:spMk id="12" creationId="{D68803C4-E159-4360-B7BB-74205C8F782D}"/>
          </ac:spMkLst>
        </pc:spChg>
        <pc:spChg chg="add">
          <ac:chgData name="Thomas Humphrey (1705413)" userId="c780d40b-30e5-49d0-9079-02c1cbd1b375" providerId="ADAL" clId="{A05CC831-979A-45CD-B3D0-320681568062}" dt="2023-09-27T10:51:43.427" v="5567" actId="26606"/>
          <ac:spMkLst>
            <pc:docMk/>
            <pc:sldMk cId="1582571942" sldId="290"/>
            <ac:spMk id="14" creationId="{504B0465-3B07-49BF-BEA7-D81476246293}"/>
          </ac:spMkLst>
        </pc:spChg>
        <pc:spChg chg="add">
          <ac:chgData name="Thomas Humphrey (1705413)" userId="c780d40b-30e5-49d0-9079-02c1cbd1b375" providerId="ADAL" clId="{A05CC831-979A-45CD-B3D0-320681568062}" dt="2023-09-27T10:51:43.427" v="5567" actId="26606"/>
          <ac:spMkLst>
            <pc:docMk/>
            <pc:sldMk cId="1582571942" sldId="290"/>
            <ac:spMk id="16" creationId="{49B7FFA5-14CB-4A4F-9BCC-CA3AA5D9D276}"/>
          </ac:spMkLst>
        </pc:spChg>
        <pc:spChg chg="add">
          <ac:chgData name="Thomas Humphrey (1705413)" userId="c780d40b-30e5-49d0-9079-02c1cbd1b375" providerId="ADAL" clId="{A05CC831-979A-45CD-B3D0-320681568062}" dt="2023-09-27T10:51:43.427" v="5567" actId="26606"/>
          <ac:spMkLst>
            <pc:docMk/>
            <pc:sldMk cId="1582571942" sldId="290"/>
            <ac:spMk id="18" creationId="{04E48745-7512-4EC2-9E20-9092D12150CA}"/>
          </ac:spMkLst>
        </pc:spChg>
      </pc:sldChg>
      <pc:sldChg chg="addSp modSp add mod setBg">
        <pc:chgData name="Thomas Humphrey (1705413)" userId="c780d40b-30e5-49d0-9079-02c1cbd1b375" providerId="ADAL" clId="{A05CC831-979A-45CD-B3D0-320681568062}" dt="2023-09-27T10:51:54.268" v="5571" actId="26606"/>
        <pc:sldMkLst>
          <pc:docMk/>
          <pc:sldMk cId="1435814523" sldId="291"/>
        </pc:sldMkLst>
        <pc:spChg chg="mod">
          <ac:chgData name="Thomas Humphrey (1705413)" userId="c780d40b-30e5-49d0-9079-02c1cbd1b375" providerId="ADAL" clId="{A05CC831-979A-45CD-B3D0-320681568062}" dt="2023-09-27T10:51:54.268" v="5571" actId="26606"/>
          <ac:spMkLst>
            <pc:docMk/>
            <pc:sldMk cId="1435814523" sldId="291"/>
            <ac:spMk id="2" creationId="{E328C5B2-34DC-1544-B567-A72516A12F01}"/>
          </ac:spMkLst>
        </pc:spChg>
        <pc:spChg chg="mod">
          <ac:chgData name="Thomas Humphrey (1705413)" userId="c780d40b-30e5-49d0-9079-02c1cbd1b375" providerId="ADAL" clId="{A05CC831-979A-45CD-B3D0-320681568062}" dt="2023-09-27T10:51:54.268" v="5571" actId="26606"/>
          <ac:spMkLst>
            <pc:docMk/>
            <pc:sldMk cId="1435814523" sldId="291"/>
            <ac:spMk id="3" creationId="{B238C901-53E4-B41C-B020-0D901EC17DC8}"/>
          </ac:spMkLst>
        </pc:spChg>
        <pc:spChg chg="add">
          <ac:chgData name="Thomas Humphrey (1705413)" userId="c780d40b-30e5-49d0-9079-02c1cbd1b375" providerId="ADAL" clId="{A05CC831-979A-45CD-B3D0-320681568062}" dt="2023-09-27T10:51:54.268" v="5571" actId="26606"/>
          <ac:spMkLst>
            <pc:docMk/>
            <pc:sldMk cId="1435814523" sldId="291"/>
            <ac:spMk id="8" creationId="{E009DD9B-5EE2-4C0D-8B2B-351C8C102205}"/>
          </ac:spMkLst>
        </pc:spChg>
        <pc:spChg chg="add">
          <ac:chgData name="Thomas Humphrey (1705413)" userId="c780d40b-30e5-49d0-9079-02c1cbd1b375" providerId="ADAL" clId="{A05CC831-979A-45CD-B3D0-320681568062}" dt="2023-09-27T10:51:54.268" v="5571" actId="26606"/>
          <ac:spMkLst>
            <pc:docMk/>
            <pc:sldMk cId="1435814523" sldId="291"/>
            <ac:spMk id="10" creationId="{E720DB99-7745-4E75-9D96-AAB6D55C531E}"/>
          </ac:spMkLst>
        </pc:spChg>
        <pc:spChg chg="add">
          <ac:chgData name="Thomas Humphrey (1705413)" userId="c780d40b-30e5-49d0-9079-02c1cbd1b375" providerId="ADAL" clId="{A05CC831-979A-45CD-B3D0-320681568062}" dt="2023-09-27T10:51:54.268" v="5571" actId="26606"/>
          <ac:spMkLst>
            <pc:docMk/>
            <pc:sldMk cId="1435814523" sldId="291"/>
            <ac:spMk id="12" creationId="{D68803C4-E159-4360-B7BB-74205C8F782D}"/>
          </ac:spMkLst>
        </pc:spChg>
        <pc:spChg chg="add">
          <ac:chgData name="Thomas Humphrey (1705413)" userId="c780d40b-30e5-49d0-9079-02c1cbd1b375" providerId="ADAL" clId="{A05CC831-979A-45CD-B3D0-320681568062}" dt="2023-09-27T10:51:54.268" v="5571" actId="26606"/>
          <ac:spMkLst>
            <pc:docMk/>
            <pc:sldMk cId="1435814523" sldId="291"/>
            <ac:spMk id="14" creationId="{504B0465-3B07-49BF-BEA7-D81476246293}"/>
          </ac:spMkLst>
        </pc:spChg>
        <pc:spChg chg="add">
          <ac:chgData name="Thomas Humphrey (1705413)" userId="c780d40b-30e5-49d0-9079-02c1cbd1b375" providerId="ADAL" clId="{A05CC831-979A-45CD-B3D0-320681568062}" dt="2023-09-27T10:51:54.268" v="5571" actId="26606"/>
          <ac:spMkLst>
            <pc:docMk/>
            <pc:sldMk cId="1435814523" sldId="291"/>
            <ac:spMk id="16" creationId="{49B7FFA5-14CB-4A4F-9BCC-CA3AA5D9D276}"/>
          </ac:spMkLst>
        </pc:spChg>
        <pc:spChg chg="add">
          <ac:chgData name="Thomas Humphrey (1705413)" userId="c780d40b-30e5-49d0-9079-02c1cbd1b375" providerId="ADAL" clId="{A05CC831-979A-45CD-B3D0-320681568062}" dt="2023-09-27T10:51:54.268" v="5571" actId="26606"/>
          <ac:spMkLst>
            <pc:docMk/>
            <pc:sldMk cId="1435814523" sldId="291"/>
            <ac:spMk id="18" creationId="{04E48745-7512-4EC2-9E20-9092D12150CA}"/>
          </ac:spMkLst>
        </pc:spChg>
      </pc:sldChg>
      <pc:sldChg chg="delSp modSp add mod ord">
        <pc:chgData name="Thomas Humphrey (1705413)" userId="c780d40b-30e5-49d0-9079-02c1cbd1b375" providerId="ADAL" clId="{A05CC831-979A-45CD-B3D0-320681568062}" dt="2023-09-24T16:13:35.789" v="4440" actId="20577"/>
        <pc:sldMkLst>
          <pc:docMk/>
          <pc:sldMk cId="3454606314" sldId="292"/>
        </pc:sldMkLst>
        <pc:spChg chg="del mod">
          <ac:chgData name="Thomas Humphrey (1705413)" userId="c780d40b-30e5-49d0-9079-02c1cbd1b375" providerId="ADAL" clId="{A05CC831-979A-45CD-B3D0-320681568062}" dt="2023-09-24T16:13:12.315" v="4435" actId="478"/>
          <ac:spMkLst>
            <pc:docMk/>
            <pc:sldMk cId="3454606314" sldId="292"/>
            <ac:spMk id="2" creationId="{E328C5B2-34DC-1544-B567-A72516A12F01}"/>
          </ac:spMkLst>
        </pc:spChg>
        <pc:spChg chg="mod">
          <ac:chgData name="Thomas Humphrey (1705413)" userId="c780d40b-30e5-49d0-9079-02c1cbd1b375" providerId="ADAL" clId="{A05CC831-979A-45CD-B3D0-320681568062}" dt="2023-09-24T16:13:35.789" v="4440" actId="20577"/>
          <ac:spMkLst>
            <pc:docMk/>
            <pc:sldMk cId="3454606314" sldId="292"/>
            <ac:spMk id="3" creationId="{B238C901-53E4-B41C-B020-0D901EC17DC8}"/>
          </ac:spMkLst>
        </pc:spChg>
      </pc:sldChg>
      <pc:sldChg chg="addSp modSp add mod setBg">
        <pc:chgData name="Thomas Humphrey (1705413)" userId="c780d40b-30e5-49d0-9079-02c1cbd1b375" providerId="ADAL" clId="{A05CC831-979A-45CD-B3D0-320681568062}" dt="2023-09-27T10:51:56.804" v="5572" actId="26606"/>
        <pc:sldMkLst>
          <pc:docMk/>
          <pc:sldMk cId="4102713902" sldId="293"/>
        </pc:sldMkLst>
        <pc:spChg chg="mod">
          <ac:chgData name="Thomas Humphrey (1705413)" userId="c780d40b-30e5-49d0-9079-02c1cbd1b375" providerId="ADAL" clId="{A05CC831-979A-45CD-B3D0-320681568062}" dt="2023-09-27T10:51:56.804" v="5572" actId="26606"/>
          <ac:spMkLst>
            <pc:docMk/>
            <pc:sldMk cId="4102713902" sldId="293"/>
            <ac:spMk id="2" creationId="{E328C5B2-34DC-1544-B567-A72516A12F01}"/>
          </ac:spMkLst>
        </pc:spChg>
        <pc:spChg chg="mod">
          <ac:chgData name="Thomas Humphrey (1705413)" userId="c780d40b-30e5-49d0-9079-02c1cbd1b375" providerId="ADAL" clId="{A05CC831-979A-45CD-B3D0-320681568062}" dt="2023-09-27T10:51:56.804" v="5572" actId="26606"/>
          <ac:spMkLst>
            <pc:docMk/>
            <pc:sldMk cId="4102713902" sldId="293"/>
            <ac:spMk id="3" creationId="{B238C901-53E4-B41C-B020-0D901EC17DC8}"/>
          </ac:spMkLst>
        </pc:spChg>
        <pc:spChg chg="add">
          <ac:chgData name="Thomas Humphrey (1705413)" userId="c780d40b-30e5-49d0-9079-02c1cbd1b375" providerId="ADAL" clId="{A05CC831-979A-45CD-B3D0-320681568062}" dt="2023-09-27T10:51:56.804" v="5572" actId="26606"/>
          <ac:spMkLst>
            <pc:docMk/>
            <pc:sldMk cId="4102713902" sldId="293"/>
            <ac:spMk id="8" creationId="{E009DD9B-5EE2-4C0D-8B2B-351C8C102205}"/>
          </ac:spMkLst>
        </pc:spChg>
        <pc:spChg chg="add">
          <ac:chgData name="Thomas Humphrey (1705413)" userId="c780d40b-30e5-49d0-9079-02c1cbd1b375" providerId="ADAL" clId="{A05CC831-979A-45CD-B3D0-320681568062}" dt="2023-09-27T10:51:56.804" v="5572" actId="26606"/>
          <ac:spMkLst>
            <pc:docMk/>
            <pc:sldMk cId="4102713902" sldId="293"/>
            <ac:spMk id="10" creationId="{E720DB99-7745-4E75-9D96-AAB6D55C531E}"/>
          </ac:spMkLst>
        </pc:spChg>
        <pc:spChg chg="add">
          <ac:chgData name="Thomas Humphrey (1705413)" userId="c780d40b-30e5-49d0-9079-02c1cbd1b375" providerId="ADAL" clId="{A05CC831-979A-45CD-B3D0-320681568062}" dt="2023-09-27T10:51:56.804" v="5572" actId="26606"/>
          <ac:spMkLst>
            <pc:docMk/>
            <pc:sldMk cId="4102713902" sldId="293"/>
            <ac:spMk id="12" creationId="{D68803C4-E159-4360-B7BB-74205C8F782D}"/>
          </ac:spMkLst>
        </pc:spChg>
        <pc:spChg chg="add">
          <ac:chgData name="Thomas Humphrey (1705413)" userId="c780d40b-30e5-49d0-9079-02c1cbd1b375" providerId="ADAL" clId="{A05CC831-979A-45CD-B3D0-320681568062}" dt="2023-09-27T10:51:56.804" v="5572" actId="26606"/>
          <ac:spMkLst>
            <pc:docMk/>
            <pc:sldMk cId="4102713902" sldId="293"/>
            <ac:spMk id="14" creationId="{504B0465-3B07-49BF-BEA7-D81476246293}"/>
          </ac:spMkLst>
        </pc:spChg>
        <pc:spChg chg="add">
          <ac:chgData name="Thomas Humphrey (1705413)" userId="c780d40b-30e5-49d0-9079-02c1cbd1b375" providerId="ADAL" clId="{A05CC831-979A-45CD-B3D0-320681568062}" dt="2023-09-27T10:51:56.804" v="5572" actId="26606"/>
          <ac:spMkLst>
            <pc:docMk/>
            <pc:sldMk cId="4102713902" sldId="293"/>
            <ac:spMk id="16" creationId="{49B7FFA5-14CB-4A4F-9BCC-CA3AA5D9D276}"/>
          </ac:spMkLst>
        </pc:spChg>
        <pc:spChg chg="add">
          <ac:chgData name="Thomas Humphrey (1705413)" userId="c780d40b-30e5-49d0-9079-02c1cbd1b375" providerId="ADAL" clId="{A05CC831-979A-45CD-B3D0-320681568062}" dt="2023-09-27T10:51:56.804" v="5572" actId="26606"/>
          <ac:spMkLst>
            <pc:docMk/>
            <pc:sldMk cId="4102713902" sldId="293"/>
            <ac:spMk id="18" creationId="{04E48745-7512-4EC2-9E20-9092D12150CA}"/>
          </ac:spMkLst>
        </pc:spChg>
      </pc:sldChg>
      <pc:sldChg chg="addSp modSp new mod setBg">
        <pc:chgData name="Thomas Humphrey (1705413)" userId="c780d40b-30e5-49d0-9079-02c1cbd1b375" providerId="ADAL" clId="{A05CC831-979A-45CD-B3D0-320681568062}" dt="2023-09-27T10:52:06.117" v="5573" actId="26606"/>
        <pc:sldMkLst>
          <pc:docMk/>
          <pc:sldMk cId="2101708135" sldId="294"/>
        </pc:sldMkLst>
        <pc:spChg chg="mod">
          <ac:chgData name="Thomas Humphrey (1705413)" userId="c780d40b-30e5-49d0-9079-02c1cbd1b375" providerId="ADAL" clId="{A05CC831-979A-45CD-B3D0-320681568062}" dt="2023-09-27T10:52:06.117" v="5573" actId="26606"/>
          <ac:spMkLst>
            <pc:docMk/>
            <pc:sldMk cId="2101708135" sldId="294"/>
            <ac:spMk id="2" creationId="{D670F007-9767-4297-4D57-7D57233C5C26}"/>
          </ac:spMkLst>
        </pc:spChg>
        <pc:spChg chg="mod">
          <ac:chgData name="Thomas Humphrey (1705413)" userId="c780d40b-30e5-49d0-9079-02c1cbd1b375" providerId="ADAL" clId="{A05CC831-979A-45CD-B3D0-320681568062}" dt="2023-09-27T10:52:06.117" v="5573" actId="26606"/>
          <ac:spMkLst>
            <pc:docMk/>
            <pc:sldMk cId="2101708135" sldId="294"/>
            <ac:spMk id="3" creationId="{76A7A8AE-9FC8-F2AA-7123-62119ADC2F2C}"/>
          </ac:spMkLst>
        </pc:spChg>
        <pc:spChg chg="add">
          <ac:chgData name="Thomas Humphrey (1705413)" userId="c780d40b-30e5-49d0-9079-02c1cbd1b375" providerId="ADAL" clId="{A05CC831-979A-45CD-B3D0-320681568062}" dt="2023-09-27T10:52:06.117" v="5573" actId="26606"/>
          <ac:spMkLst>
            <pc:docMk/>
            <pc:sldMk cId="2101708135" sldId="294"/>
            <ac:spMk id="8" creationId="{E009DD9B-5EE2-4C0D-8B2B-351C8C102205}"/>
          </ac:spMkLst>
        </pc:spChg>
        <pc:spChg chg="add">
          <ac:chgData name="Thomas Humphrey (1705413)" userId="c780d40b-30e5-49d0-9079-02c1cbd1b375" providerId="ADAL" clId="{A05CC831-979A-45CD-B3D0-320681568062}" dt="2023-09-27T10:52:06.117" v="5573" actId="26606"/>
          <ac:spMkLst>
            <pc:docMk/>
            <pc:sldMk cId="2101708135" sldId="294"/>
            <ac:spMk id="10" creationId="{E720DB99-7745-4E75-9D96-AAB6D55C531E}"/>
          </ac:spMkLst>
        </pc:spChg>
        <pc:spChg chg="add">
          <ac:chgData name="Thomas Humphrey (1705413)" userId="c780d40b-30e5-49d0-9079-02c1cbd1b375" providerId="ADAL" clId="{A05CC831-979A-45CD-B3D0-320681568062}" dt="2023-09-27T10:52:06.117" v="5573" actId="26606"/>
          <ac:spMkLst>
            <pc:docMk/>
            <pc:sldMk cId="2101708135" sldId="294"/>
            <ac:spMk id="12" creationId="{D68803C4-E159-4360-B7BB-74205C8F782D}"/>
          </ac:spMkLst>
        </pc:spChg>
        <pc:spChg chg="add">
          <ac:chgData name="Thomas Humphrey (1705413)" userId="c780d40b-30e5-49d0-9079-02c1cbd1b375" providerId="ADAL" clId="{A05CC831-979A-45CD-B3D0-320681568062}" dt="2023-09-27T10:52:06.117" v="5573" actId="26606"/>
          <ac:spMkLst>
            <pc:docMk/>
            <pc:sldMk cId="2101708135" sldId="294"/>
            <ac:spMk id="14" creationId="{504B0465-3B07-49BF-BEA7-D81476246293}"/>
          </ac:spMkLst>
        </pc:spChg>
        <pc:spChg chg="add">
          <ac:chgData name="Thomas Humphrey (1705413)" userId="c780d40b-30e5-49d0-9079-02c1cbd1b375" providerId="ADAL" clId="{A05CC831-979A-45CD-B3D0-320681568062}" dt="2023-09-27T10:52:06.117" v="5573" actId="26606"/>
          <ac:spMkLst>
            <pc:docMk/>
            <pc:sldMk cId="2101708135" sldId="294"/>
            <ac:spMk id="16" creationId="{49B7FFA5-14CB-4A4F-9BCC-CA3AA5D9D276}"/>
          </ac:spMkLst>
        </pc:spChg>
        <pc:spChg chg="add">
          <ac:chgData name="Thomas Humphrey (1705413)" userId="c780d40b-30e5-49d0-9079-02c1cbd1b375" providerId="ADAL" clId="{A05CC831-979A-45CD-B3D0-320681568062}" dt="2023-09-27T10:52:06.117" v="5573" actId="26606"/>
          <ac:spMkLst>
            <pc:docMk/>
            <pc:sldMk cId="2101708135" sldId="294"/>
            <ac:spMk id="18" creationId="{04E48745-7512-4EC2-9E20-9092D12150CA}"/>
          </ac:spMkLst>
        </pc:spChg>
      </pc:sldChg>
      <pc:sldChg chg="addSp delSp modSp new del mod setBg">
        <pc:chgData name="Thomas Humphrey (1705413)" userId="c780d40b-30e5-49d0-9079-02c1cbd1b375" providerId="ADAL" clId="{A05CC831-979A-45CD-B3D0-320681568062}" dt="2023-09-27T15:19:49.924" v="5665" actId="2696"/>
        <pc:sldMkLst>
          <pc:docMk/>
          <pc:sldMk cId="961717292" sldId="295"/>
        </pc:sldMkLst>
        <pc:spChg chg="mod">
          <ac:chgData name="Thomas Humphrey (1705413)" userId="c780d40b-30e5-49d0-9079-02c1cbd1b375" providerId="ADAL" clId="{A05CC831-979A-45CD-B3D0-320681568062}" dt="2023-09-27T11:04:08.844" v="5650" actId="26606"/>
          <ac:spMkLst>
            <pc:docMk/>
            <pc:sldMk cId="961717292" sldId="295"/>
            <ac:spMk id="2" creationId="{A33EF48F-2558-391D-1C1B-01C14A9B9B51}"/>
          </ac:spMkLst>
        </pc:spChg>
        <pc:spChg chg="mod">
          <ac:chgData name="Thomas Humphrey (1705413)" userId="c780d40b-30e5-49d0-9079-02c1cbd1b375" providerId="ADAL" clId="{A05CC831-979A-45CD-B3D0-320681568062}" dt="2023-09-27T11:04:08.844" v="5650" actId="26606"/>
          <ac:spMkLst>
            <pc:docMk/>
            <pc:sldMk cId="961717292" sldId="295"/>
            <ac:spMk id="3" creationId="{4DB7C945-CC87-E859-6EAB-7AF3169736BE}"/>
          </ac:spMkLst>
        </pc:spChg>
        <pc:spChg chg="add del">
          <ac:chgData name="Thomas Humphrey (1705413)" userId="c780d40b-30e5-49d0-9079-02c1cbd1b375" providerId="ADAL" clId="{A05CC831-979A-45CD-B3D0-320681568062}" dt="2023-09-27T11:04:08.844" v="5650" actId="26606"/>
          <ac:spMkLst>
            <pc:docMk/>
            <pc:sldMk cId="961717292" sldId="295"/>
            <ac:spMk id="9" creationId="{89C8D586-1ECD-4981-BED2-97336112C0AD}"/>
          </ac:spMkLst>
        </pc:spChg>
        <pc:grpChg chg="add del">
          <ac:chgData name="Thomas Humphrey (1705413)" userId="c780d40b-30e5-49d0-9079-02c1cbd1b375" providerId="ADAL" clId="{A05CC831-979A-45CD-B3D0-320681568062}" dt="2023-09-27T11:04:08.844" v="5650" actId="26606"/>
          <ac:grpSpMkLst>
            <pc:docMk/>
            <pc:sldMk cId="961717292" sldId="295"/>
            <ac:grpSpMk id="11" creationId="{AF001A23-2767-4A31-BD30-56112DE9527E}"/>
          </ac:grpSpMkLst>
        </pc:grpChg>
        <pc:picChg chg="add del">
          <ac:chgData name="Thomas Humphrey (1705413)" userId="c780d40b-30e5-49d0-9079-02c1cbd1b375" providerId="ADAL" clId="{A05CC831-979A-45CD-B3D0-320681568062}" dt="2023-09-27T11:04:08.844" v="5650" actId="26606"/>
          <ac:picMkLst>
            <pc:docMk/>
            <pc:sldMk cId="961717292" sldId="295"/>
            <ac:picMk id="5" creationId="{EBACB768-92E6-AEEB-B7DE-C01D99DA0A2B}"/>
          </ac:picMkLst>
        </pc:picChg>
      </pc:sldChg>
      <pc:sldChg chg="add">
        <pc:chgData name="Thomas Humphrey (1705413)" userId="c780d40b-30e5-49d0-9079-02c1cbd1b375" providerId="ADAL" clId="{A05CC831-979A-45CD-B3D0-320681568062}" dt="2023-09-27T15:19:28.550" v="5652" actId="2890"/>
        <pc:sldMkLst>
          <pc:docMk/>
          <pc:sldMk cId="1114096392" sldId="296"/>
        </pc:sldMkLst>
      </pc:sldChg>
      <pc:sldChg chg="modSp add del mod ord">
        <pc:chgData name="Thomas Humphrey (1705413)" userId="c780d40b-30e5-49d0-9079-02c1cbd1b375" providerId="ADAL" clId="{A05CC831-979A-45CD-B3D0-320681568062}" dt="2023-09-28T17:12:44.269" v="6974" actId="2696"/>
        <pc:sldMkLst>
          <pc:docMk/>
          <pc:sldMk cId="241300602" sldId="297"/>
        </pc:sldMkLst>
        <pc:spChg chg="mod">
          <ac:chgData name="Thomas Humphrey (1705413)" userId="c780d40b-30e5-49d0-9079-02c1cbd1b375" providerId="ADAL" clId="{A05CC831-979A-45CD-B3D0-320681568062}" dt="2023-09-27T15:20:02.916" v="5684" actId="20577"/>
          <ac:spMkLst>
            <pc:docMk/>
            <pc:sldMk cId="241300602" sldId="297"/>
            <ac:spMk id="2" creationId="{70242E32-312D-1A29-1FED-05B4A1AD39F7}"/>
          </ac:spMkLst>
        </pc:spChg>
        <pc:spChg chg="mod">
          <ac:chgData name="Thomas Humphrey (1705413)" userId="c780d40b-30e5-49d0-9079-02c1cbd1b375" providerId="ADAL" clId="{A05CC831-979A-45CD-B3D0-320681568062}" dt="2023-09-27T15:20:06.354" v="5685" actId="20577"/>
          <ac:spMkLst>
            <pc:docMk/>
            <pc:sldMk cId="241300602" sldId="297"/>
            <ac:spMk id="3" creationId="{96CC1A64-DEFD-07DB-3E8E-C482DBCACC91}"/>
          </ac:spMkLst>
        </pc:spChg>
      </pc:sldChg>
      <pc:sldChg chg="addSp delSp modSp new mod setBg setClrOvrMap">
        <pc:chgData name="Thomas Humphrey (1705413)" userId="c780d40b-30e5-49d0-9079-02c1cbd1b375" providerId="ADAL" clId="{A05CC831-979A-45CD-B3D0-320681568062}" dt="2023-09-28T17:16:01.621" v="7036" actId="403"/>
        <pc:sldMkLst>
          <pc:docMk/>
          <pc:sldMk cId="1980161021" sldId="298"/>
        </pc:sldMkLst>
        <pc:spChg chg="mod">
          <ac:chgData name="Thomas Humphrey (1705413)" userId="c780d40b-30e5-49d0-9079-02c1cbd1b375" providerId="ADAL" clId="{A05CC831-979A-45CD-B3D0-320681568062}" dt="2023-09-28T17:15:56.117" v="7033" actId="14100"/>
          <ac:spMkLst>
            <pc:docMk/>
            <pc:sldMk cId="1980161021" sldId="298"/>
            <ac:spMk id="2" creationId="{AE55C431-E9A3-F42D-0847-60D232A40640}"/>
          </ac:spMkLst>
        </pc:spChg>
        <pc:spChg chg="mod ord">
          <ac:chgData name="Thomas Humphrey (1705413)" userId="c780d40b-30e5-49d0-9079-02c1cbd1b375" providerId="ADAL" clId="{A05CC831-979A-45CD-B3D0-320681568062}" dt="2023-09-28T17:16:01.621" v="7036" actId="403"/>
          <ac:spMkLst>
            <pc:docMk/>
            <pc:sldMk cId="1980161021" sldId="298"/>
            <ac:spMk id="3" creationId="{463F9270-16E2-920A-C93C-0492AF25AF09}"/>
          </ac:spMkLst>
        </pc:spChg>
        <pc:spChg chg="add del">
          <ac:chgData name="Thomas Humphrey (1705413)" userId="c780d40b-30e5-49d0-9079-02c1cbd1b375" providerId="ADAL" clId="{A05CC831-979A-45CD-B3D0-320681568062}" dt="2023-09-28T17:15:36.054" v="7027" actId="26606"/>
          <ac:spMkLst>
            <pc:docMk/>
            <pc:sldMk cId="1980161021" sldId="298"/>
            <ac:spMk id="10" creationId="{B16070FD-9EB8-4AC8-A8E2-267228385B79}"/>
          </ac:spMkLst>
        </pc:spChg>
        <pc:spChg chg="add del">
          <ac:chgData name="Thomas Humphrey (1705413)" userId="c780d40b-30e5-49d0-9079-02c1cbd1b375" providerId="ADAL" clId="{A05CC831-979A-45CD-B3D0-320681568062}" dt="2023-09-28T17:15:33.157" v="7024" actId="26606"/>
          <ac:spMkLst>
            <pc:docMk/>
            <pc:sldMk cId="1980161021" sldId="298"/>
            <ac:spMk id="15" creationId="{484E34F7-E155-426C-A88E-8AEA6CF3F7EC}"/>
          </ac:spMkLst>
        </pc:spChg>
        <pc:spChg chg="add del">
          <ac:chgData name="Thomas Humphrey (1705413)" userId="c780d40b-30e5-49d0-9079-02c1cbd1b375" providerId="ADAL" clId="{A05CC831-979A-45CD-B3D0-320681568062}" dt="2023-09-28T17:15:36.048" v="7026" actId="26606"/>
          <ac:spMkLst>
            <pc:docMk/>
            <pc:sldMk cId="1980161021" sldId="298"/>
            <ac:spMk id="20" creationId="{362E11DD-B54B-4751-9C17-39DAF9EF46E7}"/>
          </ac:spMkLst>
        </pc:spChg>
        <pc:spChg chg="add mod">
          <ac:chgData name="Thomas Humphrey (1705413)" userId="c780d40b-30e5-49d0-9079-02c1cbd1b375" providerId="ADAL" clId="{A05CC831-979A-45CD-B3D0-320681568062}" dt="2023-09-28T17:15:48.778" v="7031" actId="27636"/>
          <ac:spMkLst>
            <pc:docMk/>
            <pc:sldMk cId="1980161021" sldId="298"/>
            <ac:spMk id="22" creationId="{2A0E4E09-FC02-4ADC-951A-3FFA90B6FE39}"/>
          </ac:spMkLst>
        </pc:spChg>
        <pc:spChg chg="add mod">
          <ac:chgData name="Thomas Humphrey (1705413)" userId="c780d40b-30e5-49d0-9079-02c1cbd1b375" providerId="ADAL" clId="{A05CC831-979A-45CD-B3D0-320681568062}" dt="2023-09-28T17:15:48.778" v="7031" actId="27636"/>
          <ac:spMkLst>
            <pc:docMk/>
            <pc:sldMk cId="1980161021" sldId="298"/>
            <ac:spMk id="23" creationId="{9453FF84-60C1-4EA8-B49B-1B8C2D0C589F}"/>
          </ac:spMkLst>
        </pc:spChg>
        <pc:grpChg chg="add del">
          <ac:chgData name="Thomas Humphrey (1705413)" userId="c780d40b-30e5-49d0-9079-02c1cbd1b375" providerId="ADAL" clId="{A05CC831-979A-45CD-B3D0-320681568062}" dt="2023-09-28T17:15:36.048" v="7026" actId="26606"/>
          <ac:grpSpMkLst>
            <pc:docMk/>
            <pc:sldMk cId="1980161021" sldId="298"/>
            <ac:grpSpMk id="17" creationId="{B55DE4E1-F219-45A4-96D9-9A86D0E4DBD2}"/>
          </ac:grpSpMkLst>
        </pc:grpChg>
        <pc:picChg chg="add mod">
          <ac:chgData name="Thomas Humphrey (1705413)" userId="c780d40b-30e5-49d0-9079-02c1cbd1b375" providerId="ADAL" clId="{A05CC831-979A-45CD-B3D0-320681568062}" dt="2023-09-28T17:15:48.778" v="7031" actId="27636"/>
          <ac:picMkLst>
            <pc:docMk/>
            <pc:sldMk cId="1980161021" sldId="298"/>
            <ac:picMk id="4" creationId="{7EDFED9A-4186-8D7C-4E34-30553F79101F}"/>
          </ac:picMkLst>
        </pc:picChg>
        <pc:picChg chg="add del mod">
          <ac:chgData name="Thomas Humphrey (1705413)" userId="c780d40b-30e5-49d0-9079-02c1cbd1b375" providerId="ADAL" clId="{A05CC831-979A-45CD-B3D0-320681568062}" dt="2023-09-28T17:01:26.366" v="6817" actId="21"/>
          <ac:picMkLst>
            <pc:docMk/>
            <pc:sldMk cId="1980161021" sldId="298"/>
            <ac:picMk id="5" creationId="{2E02C80F-CCBE-06C1-5518-8B3E0AF0D3FE}"/>
          </ac:picMkLst>
        </pc:picChg>
      </pc:sldChg>
      <pc:sldChg chg="addSp delSp modSp new mod setBg">
        <pc:chgData name="Thomas Humphrey (1705413)" userId="c780d40b-30e5-49d0-9079-02c1cbd1b375" providerId="ADAL" clId="{A05CC831-979A-45CD-B3D0-320681568062}" dt="2023-09-28T17:29:58.594" v="7051" actId="404"/>
        <pc:sldMkLst>
          <pc:docMk/>
          <pc:sldMk cId="28859736" sldId="299"/>
        </pc:sldMkLst>
        <pc:spChg chg="mod">
          <ac:chgData name="Thomas Humphrey (1705413)" userId="c780d40b-30e5-49d0-9079-02c1cbd1b375" providerId="ADAL" clId="{A05CC831-979A-45CD-B3D0-320681568062}" dt="2023-09-28T17:15:14.446" v="7022" actId="404"/>
          <ac:spMkLst>
            <pc:docMk/>
            <pc:sldMk cId="28859736" sldId="299"/>
            <ac:spMk id="2" creationId="{6E2808E5-9DFF-80E3-4E0D-06754F8F1487}"/>
          </ac:spMkLst>
        </pc:spChg>
        <pc:spChg chg="mod ord">
          <ac:chgData name="Thomas Humphrey (1705413)" userId="c780d40b-30e5-49d0-9079-02c1cbd1b375" providerId="ADAL" clId="{A05CC831-979A-45CD-B3D0-320681568062}" dt="2023-09-28T17:29:58.594" v="7051" actId="404"/>
          <ac:spMkLst>
            <pc:docMk/>
            <pc:sldMk cId="28859736" sldId="299"/>
            <ac:spMk id="3" creationId="{7A9330B1-AC8B-3E17-20C4-BC87B47ACA00}"/>
          </ac:spMkLst>
        </pc:spChg>
        <pc:spChg chg="add">
          <ac:chgData name="Thomas Humphrey (1705413)" userId="c780d40b-30e5-49d0-9079-02c1cbd1b375" providerId="ADAL" clId="{A05CC831-979A-45CD-B3D0-320681568062}" dt="2023-09-28T17:14:29.413" v="6991" actId="26606"/>
          <ac:spMkLst>
            <pc:docMk/>
            <pc:sldMk cId="28859736" sldId="299"/>
            <ac:spMk id="12" creationId="{99830760-26BB-4DF9-938D-77E5D34C8343}"/>
          </ac:spMkLst>
        </pc:spChg>
        <pc:spChg chg="add">
          <ac:chgData name="Thomas Humphrey (1705413)" userId="c780d40b-30e5-49d0-9079-02c1cbd1b375" providerId="ADAL" clId="{A05CC831-979A-45CD-B3D0-320681568062}" dt="2023-09-28T17:14:29.413" v="6991" actId="26606"/>
          <ac:spMkLst>
            <pc:docMk/>
            <pc:sldMk cId="28859736" sldId="299"/>
            <ac:spMk id="14" creationId="{F12B191D-14E0-48C6-9541-2DC3B7D19894}"/>
          </ac:spMkLst>
        </pc:spChg>
        <pc:spChg chg="add">
          <ac:chgData name="Thomas Humphrey (1705413)" userId="c780d40b-30e5-49d0-9079-02c1cbd1b375" providerId="ADAL" clId="{A05CC831-979A-45CD-B3D0-320681568062}" dt="2023-09-28T17:14:29.413" v="6991" actId="26606"/>
          <ac:spMkLst>
            <pc:docMk/>
            <pc:sldMk cId="28859736" sldId="299"/>
            <ac:spMk id="16" creationId="{575806C2-AB07-4F56-936F-6EA1070F7F49}"/>
          </ac:spMkLst>
        </pc:spChg>
        <pc:spChg chg="mod">
          <ac:chgData name="Thomas Humphrey (1705413)" userId="c780d40b-30e5-49d0-9079-02c1cbd1b375" providerId="ADAL" clId="{A05CC831-979A-45CD-B3D0-320681568062}" dt="2023-09-28T17:15:09.761" v="7019" actId="2711"/>
          <ac:spMkLst>
            <pc:docMk/>
            <pc:sldMk cId="28859736" sldId="299"/>
            <ac:spMk id="19" creationId="{32CF2C9B-5727-4B1C-9BEF-9E7BB40FB702}"/>
          </ac:spMkLst>
        </pc:spChg>
        <pc:spChg chg="mod">
          <ac:chgData name="Thomas Humphrey (1705413)" userId="c780d40b-30e5-49d0-9079-02c1cbd1b375" providerId="ADAL" clId="{A05CC831-979A-45CD-B3D0-320681568062}" dt="2023-09-28T17:15:09.761" v="7019" actId="2711"/>
          <ac:spMkLst>
            <pc:docMk/>
            <pc:sldMk cId="28859736" sldId="299"/>
            <ac:spMk id="20" creationId="{7E8D297F-5AA5-452D-BA3A-F410FA845E87}"/>
          </ac:spMkLst>
        </pc:spChg>
        <pc:spChg chg="add">
          <ac:chgData name="Thomas Humphrey (1705413)" userId="c780d40b-30e5-49d0-9079-02c1cbd1b375" providerId="ADAL" clId="{A05CC831-979A-45CD-B3D0-320681568062}" dt="2023-09-28T17:14:29.413" v="6991" actId="26606"/>
          <ac:spMkLst>
            <pc:docMk/>
            <pc:sldMk cId="28859736" sldId="299"/>
            <ac:spMk id="22" creationId="{D55F217F-C24D-4846-B638-491EF6D27703}"/>
          </ac:spMkLst>
        </pc:spChg>
        <pc:grpChg chg="add">
          <ac:chgData name="Thomas Humphrey (1705413)" userId="c780d40b-30e5-49d0-9079-02c1cbd1b375" providerId="ADAL" clId="{A05CC831-979A-45CD-B3D0-320681568062}" dt="2023-09-28T17:14:29.413" v="6991" actId="26606"/>
          <ac:grpSpMkLst>
            <pc:docMk/>
            <pc:sldMk cId="28859736" sldId="299"/>
            <ac:grpSpMk id="18" creationId="{C69923DF-00DF-45A6-86A0-5AD7FE498CFD}"/>
          </ac:grpSpMkLst>
        </pc:grpChg>
        <pc:picChg chg="add mod ord">
          <ac:chgData name="Thomas Humphrey (1705413)" userId="c780d40b-30e5-49d0-9079-02c1cbd1b375" providerId="ADAL" clId="{A05CC831-979A-45CD-B3D0-320681568062}" dt="2023-09-28T17:28:58.730" v="7043" actId="14100"/>
          <ac:picMkLst>
            <pc:docMk/>
            <pc:sldMk cId="28859736" sldId="299"/>
            <ac:picMk id="4" creationId="{333BA6F7-C8FF-09DD-A25D-22D60ADBE0C3}"/>
          </ac:picMkLst>
        </pc:picChg>
        <pc:picChg chg="add mod">
          <ac:chgData name="Thomas Humphrey (1705413)" userId="c780d40b-30e5-49d0-9079-02c1cbd1b375" providerId="ADAL" clId="{A05CC831-979A-45CD-B3D0-320681568062}" dt="2023-09-28T17:28:53.411" v="7042" actId="1076"/>
          <ac:picMkLst>
            <pc:docMk/>
            <pc:sldMk cId="28859736" sldId="299"/>
            <ac:picMk id="5" creationId="{44F5D854-15BA-E2E2-3D48-A39C224E12BB}"/>
          </ac:picMkLst>
        </pc:picChg>
        <pc:picChg chg="add del mod">
          <ac:chgData name="Thomas Humphrey (1705413)" userId="c780d40b-30e5-49d0-9079-02c1cbd1b375" providerId="ADAL" clId="{A05CC831-979A-45CD-B3D0-320681568062}" dt="2023-09-28T17:01:40.529" v="6820" actId="478"/>
          <ac:picMkLst>
            <pc:docMk/>
            <pc:sldMk cId="28859736" sldId="299"/>
            <ac:picMk id="6" creationId="{677CF0B6-28B5-07B2-1F4F-B90FBD96DED9}"/>
          </ac:picMkLst>
        </pc:picChg>
        <pc:picChg chg="add mod">
          <ac:chgData name="Thomas Humphrey (1705413)" userId="c780d40b-30e5-49d0-9079-02c1cbd1b375" providerId="ADAL" clId="{A05CC831-979A-45CD-B3D0-320681568062}" dt="2023-09-28T17:28:44.767" v="7040" actId="1076"/>
          <ac:picMkLst>
            <pc:docMk/>
            <pc:sldMk cId="28859736" sldId="299"/>
            <ac:picMk id="7" creationId="{FF7BA5B4-C339-C49E-03E6-E4BF18916761}"/>
          </ac:picMkLst>
        </pc:picChg>
      </pc:sldChg>
      <pc:sldChg chg="modSp new mod">
        <pc:chgData name="Thomas Humphrey (1705413)" userId="c780d40b-30e5-49d0-9079-02c1cbd1b375" providerId="ADAL" clId="{A05CC831-979A-45CD-B3D0-320681568062}" dt="2023-09-28T17:14:02.485" v="6990" actId="20577"/>
        <pc:sldMkLst>
          <pc:docMk/>
          <pc:sldMk cId="3555174231" sldId="300"/>
        </pc:sldMkLst>
        <pc:spChg chg="mod">
          <ac:chgData name="Thomas Humphrey (1705413)" userId="c780d40b-30e5-49d0-9079-02c1cbd1b375" providerId="ADAL" clId="{A05CC831-979A-45CD-B3D0-320681568062}" dt="2023-09-28T17:14:02.485" v="6990" actId="20577"/>
          <ac:spMkLst>
            <pc:docMk/>
            <pc:sldMk cId="3555174231" sldId="300"/>
            <ac:spMk id="2" creationId="{442282E3-6D5E-02D4-6EB2-ACD10FD9D034}"/>
          </ac:spMkLst>
        </pc:spChg>
        <pc:spChg chg="mod">
          <ac:chgData name="Thomas Humphrey (1705413)" userId="c780d40b-30e5-49d0-9079-02c1cbd1b375" providerId="ADAL" clId="{A05CC831-979A-45CD-B3D0-320681568062}" dt="2023-09-28T17:13:52.327" v="6977" actId="14100"/>
          <ac:spMkLst>
            <pc:docMk/>
            <pc:sldMk cId="3555174231" sldId="300"/>
            <ac:spMk id="3" creationId="{FEC76200-3896-9D2B-F95F-671879EB9184}"/>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B3BA1B8-57D0-4413-B929-01055FF0DC43}"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9737066C-D4A6-4697-8AF7-DD3B6A6D5171}" type="slidenum">
              <a:rPr lang="en-GB" smtClean="0"/>
              <a:t>‹#›</a:t>
            </a:fld>
            <a:endParaRPr lang="en-GB"/>
          </a:p>
        </p:txBody>
      </p:sp>
    </p:spTree>
    <p:extLst>
      <p:ext uri="{BB962C8B-B14F-4D97-AF65-F5344CB8AC3E}">
        <p14:creationId xmlns:p14="http://schemas.microsoft.com/office/powerpoint/2010/main" val="3186091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3BA1B8-57D0-4413-B929-01055FF0DC43}"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2949150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6B3BA1B8-57D0-4413-B929-01055FF0DC43}" type="datetimeFigureOut">
              <a:rPr lang="en-GB" smtClean="0"/>
              <a:t>28/09/2023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9737066C-D4A6-4697-8AF7-DD3B6A6D5171}" type="slidenum">
              <a:rPr lang="en-GB" smtClean="0"/>
              <a:t>‹#›</a:t>
            </a:fld>
            <a:endParaRPr lang="en-GB"/>
          </a:p>
        </p:txBody>
      </p:sp>
    </p:spTree>
    <p:extLst>
      <p:ext uri="{BB962C8B-B14F-4D97-AF65-F5344CB8AC3E}">
        <p14:creationId xmlns:p14="http://schemas.microsoft.com/office/powerpoint/2010/main" val="47156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B3BA1B8-57D0-4413-B929-01055FF0DC43}"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3757521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B3BA1B8-57D0-4413-B929-01055FF0DC43}" type="datetimeFigureOut">
              <a:rPr lang="en-GB" smtClean="0"/>
              <a:t>28/09/2023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1417508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B3BA1B8-57D0-4413-B929-01055FF0DC43}" type="datetimeFigureOut">
              <a:rPr lang="en-GB" smtClean="0"/>
              <a:t>28/09/2023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469329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3BA1B8-57D0-4413-B929-01055FF0DC43}" type="datetimeFigureOut">
              <a:rPr lang="en-GB" smtClean="0"/>
              <a:t>28/09/2023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3453172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B3BA1B8-57D0-4413-B929-01055FF0DC43}"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3045190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B3BA1B8-57D0-4413-B929-01055FF0DC43}" type="datetimeFigureOut">
              <a:rPr lang="en-GB" smtClean="0"/>
              <a:t>28/09/2023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310885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3BA1B8-57D0-4413-B929-01055FF0DC43}"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3387888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3BA1B8-57D0-4413-B929-01055FF0DC43}"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7066C-D4A6-4697-8AF7-DD3B6A6D5171}" type="slidenum">
              <a:rPr lang="en-GB" smtClean="0"/>
              <a:t>‹#›</a:t>
            </a:fld>
            <a:endParaRPr lang="en-GB"/>
          </a:p>
        </p:txBody>
      </p:sp>
    </p:spTree>
    <p:extLst>
      <p:ext uri="{BB962C8B-B14F-4D97-AF65-F5344CB8AC3E}">
        <p14:creationId xmlns:p14="http://schemas.microsoft.com/office/powerpoint/2010/main" val="1767638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B3BA1B8-57D0-4413-B929-01055FF0DC43}" type="datetimeFigureOut">
              <a:rPr lang="en-GB" smtClean="0"/>
              <a:t>28/09/2023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9737066C-D4A6-4697-8AF7-DD3B6A6D5171}" type="slidenum">
              <a:rPr lang="en-GB" smtClean="0"/>
              <a:t>‹#›</a:t>
            </a:fld>
            <a:endParaRPr lang="en-GB"/>
          </a:p>
        </p:txBody>
      </p:sp>
    </p:spTree>
    <p:extLst>
      <p:ext uri="{BB962C8B-B14F-4D97-AF65-F5344CB8AC3E}">
        <p14:creationId xmlns:p14="http://schemas.microsoft.com/office/powerpoint/2010/main" val="406391108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2.xml"/><Relationship Id="rId6" Type="http://schemas.openxmlformats.org/officeDocument/2006/relationships/image" Target="../media/image9.emf"/><Relationship Id="rId5" Type="http://schemas.microsoft.com/office/2007/relationships/hdphoto" Target="../media/hdphoto1.wdp"/><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5" Type="http://schemas.openxmlformats.org/officeDocument/2006/relationships/image" Target="../media/image13.jpe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15.png"/><Relationship Id="rId5" Type="http://schemas.microsoft.com/office/2007/relationships/hdphoto" Target="../media/hdphoto1.wdp"/><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ruins of a building in a grassy area with mountains in the background&#10;&#10;Description automatically generated">
            <a:extLst>
              <a:ext uri="{FF2B5EF4-FFF2-40B4-BE49-F238E27FC236}">
                <a16:creationId xmlns:a16="http://schemas.microsoft.com/office/drawing/2014/main" id="{C1E2289C-4B3E-7B00-177F-EB27E56C82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933618"/>
          </a:xfrm>
          <a:prstGeom prst="rect">
            <a:avLst/>
          </a:prstGeom>
        </p:spPr>
      </p:pic>
      <p:sp>
        <p:nvSpPr>
          <p:cNvPr id="9" name="Rectangle 8">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132218F-D7EA-B6CC-EE59-C8A73353AA71}"/>
              </a:ext>
            </a:extLst>
          </p:cNvPr>
          <p:cNvSpPr>
            <a:spLocks noGrp="1"/>
          </p:cNvSpPr>
          <p:nvPr>
            <p:ph type="ctrTitle"/>
          </p:nvPr>
        </p:nvSpPr>
        <p:spPr>
          <a:xfrm>
            <a:off x="1173480" y="4277802"/>
            <a:ext cx="6022449" cy="1622451"/>
          </a:xfrm>
        </p:spPr>
        <p:txBody>
          <a:bodyPr>
            <a:normAutofit/>
          </a:bodyPr>
          <a:lstStyle/>
          <a:p>
            <a:r>
              <a:rPr lang="en-GB" sz="3800" dirty="0">
                <a:latin typeface="Times New Roman" panose="02020603050405020304" pitchFamily="18" charset="0"/>
                <a:cs typeface="Times New Roman" panose="02020603050405020304" pitchFamily="18" charset="0"/>
              </a:rPr>
              <a:t>Sparta: </a:t>
            </a:r>
            <a:br>
              <a:rPr lang="en-GB" sz="3800" dirty="0">
                <a:latin typeface="Times New Roman" panose="02020603050405020304" pitchFamily="18" charset="0"/>
                <a:cs typeface="Times New Roman" panose="02020603050405020304" pitchFamily="18" charset="0"/>
              </a:rPr>
            </a:br>
            <a:r>
              <a:rPr lang="en-GB" sz="38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DB044BD3-3E1F-8432-D2E4-69D2958AFC75}"/>
              </a:ext>
            </a:extLst>
          </p:cNvPr>
          <p:cNvSpPr>
            <a:spLocks noGrp="1"/>
          </p:cNvSpPr>
          <p:nvPr>
            <p:ph type="subTitle" idx="1"/>
          </p:nvPr>
        </p:nvSpPr>
        <p:spPr>
          <a:xfrm>
            <a:off x="7534654" y="4190337"/>
            <a:ext cx="3483865" cy="1709917"/>
          </a:xfrm>
        </p:spPr>
        <p:txBody>
          <a:bodyPr anchor="ctr">
            <a:normAutofit/>
          </a:bodyPr>
          <a:lstStyle/>
          <a:p>
            <a:r>
              <a:rPr lang="en-GB" dirty="0">
                <a:latin typeface="Times New Roman" panose="02020603050405020304" pitchFamily="18" charset="0"/>
                <a:cs typeface="Times New Roman" panose="02020603050405020304" pitchFamily="18" charset="0"/>
              </a:rPr>
              <a:t>Lecture 4. </a:t>
            </a:r>
          </a:p>
          <a:p>
            <a:r>
              <a:rPr lang="en-GB" dirty="0">
                <a:latin typeface="Times New Roman" panose="02020603050405020304" pitchFamily="18" charset="0"/>
                <a:cs typeface="Times New Roman" panose="02020603050405020304" pitchFamily="18" charset="0"/>
              </a:rPr>
              <a:t>Spartan Society Part II: Religion, Education, Women in the Spartan World</a:t>
            </a:r>
          </a:p>
        </p:txBody>
      </p:sp>
      <p:sp>
        <p:nvSpPr>
          <p:cNvPr id="13" name="Rectangle 12">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11301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88FA41F-0C7E-0671-F80C-01C60A9A9376}"/>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Spartan Religion</a:t>
            </a:r>
          </a:p>
        </p:txBody>
      </p:sp>
      <p:sp>
        <p:nvSpPr>
          <p:cNvPr id="3" name="Content Placeholder 2">
            <a:extLst>
              <a:ext uri="{FF2B5EF4-FFF2-40B4-BE49-F238E27FC236}">
                <a16:creationId xmlns:a16="http://schemas.microsoft.com/office/drawing/2014/main" id="{96A92503-CD17-D4D1-1A2C-5C5F01C83DA4}"/>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Gods</a:t>
            </a:r>
          </a:p>
          <a:p>
            <a:pPr lvl="1"/>
            <a:r>
              <a:rPr lang="en-GB" dirty="0">
                <a:latin typeface="Times New Roman" panose="02020603050405020304" pitchFamily="18" charset="0"/>
                <a:cs typeface="Times New Roman" panose="02020603050405020304" pitchFamily="18" charset="0"/>
              </a:rPr>
              <a:t>The patron god of Sparta was Athena, who had a temple on what passes for the city’s acropolis</a:t>
            </a:r>
          </a:p>
          <a:p>
            <a:pPr lvl="1"/>
            <a:r>
              <a:rPr lang="en-GB" dirty="0">
                <a:latin typeface="Times New Roman" panose="02020603050405020304" pitchFamily="18" charset="0"/>
                <a:cs typeface="Times New Roman" panose="02020603050405020304" pitchFamily="18" charset="0"/>
              </a:rPr>
              <a:t>The cult of Artemis Orthia, with a temple between the </a:t>
            </a:r>
            <a:r>
              <a:rPr lang="en-GB" i="1" dirty="0">
                <a:latin typeface="Times New Roman" panose="02020603050405020304" pitchFamily="18" charset="0"/>
                <a:cs typeface="Times New Roman" panose="02020603050405020304" pitchFamily="18" charset="0"/>
              </a:rPr>
              <a:t>obai </a:t>
            </a:r>
            <a:r>
              <a:rPr lang="en-GB" dirty="0">
                <a:latin typeface="Times New Roman" panose="02020603050405020304" pitchFamily="18" charset="0"/>
                <a:cs typeface="Times New Roman" panose="02020603050405020304" pitchFamily="18" charset="0"/>
              </a:rPr>
              <a:t>of Limnai and Kynosoura.</a:t>
            </a:r>
          </a:p>
          <a:p>
            <a:pPr lvl="1"/>
            <a:r>
              <a:rPr lang="en-GB" dirty="0">
                <a:latin typeface="Times New Roman" panose="02020603050405020304" pitchFamily="18" charset="0"/>
                <a:cs typeface="Times New Roman" panose="02020603050405020304" pitchFamily="18" charset="0"/>
              </a:rPr>
              <a:t>The cult of Apollo </a:t>
            </a:r>
            <a:r>
              <a:rPr lang="en-GB" dirty="0" err="1">
                <a:latin typeface="Times New Roman" panose="02020603050405020304" pitchFamily="18" charset="0"/>
                <a:cs typeface="Times New Roman" panose="02020603050405020304" pitchFamily="18" charset="0"/>
              </a:rPr>
              <a:t>Amyklaios</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Hyakinthios</a:t>
            </a:r>
            <a:r>
              <a:rPr lang="en-GB" dirty="0">
                <a:latin typeface="Times New Roman" panose="02020603050405020304" pitchFamily="18" charset="0"/>
                <a:cs typeface="Times New Roman" panose="02020603050405020304" pitchFamily="18" charset="0"/>
              </a:rPr>
              <a:t> at Amyklai.</a:t>
            </a:r>
          </a:p>
          <a:p>
            <a:pPr lvl="2"/>
            <a:r>
              <a:rPr lang="en-GB" dirty="0">
                <a:latin typeface="Times New Roman" panose="02020603050405020304" pitchFamily="18" charset="0"/>
                <a:cs typeface="Times New Roman" panose="02020603050405020304" pitchFamily="18" charset="0"/>
              </a:rPr>
              <a:t>This is the continuation of a Bronze Age cult at the same site</a:t>
            </a:r>
          </a:p>
          <a:p>
            <a:r>
              <a:rPr lang="en-GB" dirty="0">
                <a:latin typeface="Times New Roman" panose="02020603050405020304" pitchFamily="18" charset="0"/>
                <a:cs typeface="Times New Roman" panose="02020603050405020304" pitchFamily="18" charset="0"/>
              </a:rPr>
              <a:t>Hero Cults</a:t>
            </a:r>
          </a:p>
          <a:p>
            <a:pPr lvl="1"/>
            <a:r>
              <a:rPr lang="en-GB" dirty="0">
                <a:latin typeface="Times New Roman" panose="02020603050405020304" pitchFamily="18" charset="0"/>
                <a:cs typeface="Times New Roman" panose="02020603050405020304" pitchFamily="18" charset="0"/>
              </a:rPr>
              <a:t>Began to appear in 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associated with increased interest in the Homeric past</a:t>
            </a:r>
          </a:p>
          <a:p>
            <a:pPr lvl="1"/>
            <a:r>
              <a:rPr lang="en-GB" dirty="0">
                <a:latin typeface="Times New Roman" panose="02020603050405020304" pitchFamily="18" charset="0"/>
                <a:cs typeface="Times New Roman" panose="02020603050405020304" pitchFamily="18" charset="0"/>
              </a:rPr>
              <a:t>Three main types</a:t>
            </a:r>
          </a:p>
          <a:p>
            <a:pPr lvl="2"/>
            <a:r>
              <a:rPr lang="en-GB" dirty="0">
                <a:latin typeface="Times New Roman" panose="02020603050405020304" pitchFamily="18" charset="0"/>
                <a:cs typeface="Times New Roman" panose="02020603050405020304" pitchFamily="18" charset="0"/>
              </a:rPr>
              <a:t>Cults at Bronze Age tombs (un-named heroes) – blurred with ancestor cult at contemporary tombs?</a:t>
            </a:r>
          </a:p>
          <a:p>
            <a:pPr lvl="2"/>
            <a:r>
              <a:rPr lang="en-GB" dirty="0">
                <a:latin typeface="Times New Roman" panose="02020603050405020304" pitchFamily="18" charset="0"/>
                <a:cs typeface="Times New Roman" panose="02020603050405020304" pitchFamily="18" charset="0"/>
              </a:rPr>
              <a:t>Cults to named heroes (with epic associations)</a:t>
            </a:r>
          </a:p>
          <a:p>
            <a:pPr lvl="2"/>
            <a:r>
              <a:rPr lang="en-GB" dirty="0" err="1">
                <a:latin typeface="Times New Roman" panose="02020603050405020304" pitchFamily="18" charset="0"/>
                <a:cs typeface="Times New Roman" panose="02020603050405020304" pitchFamily="18" charset="0"/>
              </a:rPr>
              <a:t>Oikists</a:t>
            </a:r>
            <a:r>
              <a:rPr lang="en-GB" dirty="0">
                <a:latin typeface="Times New Roman" panose="02020603050405020304" pitchFamily="18" charset="0"/>
                <a:cs typeface="Times New Roman" panose="02020603050405020304" pitchFamily="18" charset="0"/>
              </a:rPr>
              <a:t>: cults of colonial founders</a:t>
            </a:r>
          </a:p>
          <a:p>
            <a:pPr lvl="2"/>
            <a:endParaRPr lang="en-GB" dirty="0">
              <a:latin typeface="Times New Roman" panose="02020603050405020304" pitchFamily="18" charset="0"/>
              <a:cs typeface="Times New Roman" panose="02020603050405020304" pitchFamily="18" charset="0"/>
            </a:endParaRPr>
          </a:p>
        </p:txBody>
      </p:sp>
      <p:sp>
        <p:nvSpPr>
          <p:cNvPr id="42" name="Oval 41">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4" name="Oval 43">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407309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4">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55C431-E9A3-F42D-0847-60D232A40640}"/>
              </a:ext>
            </a:extLst>
          </p:cNvPr>
          <p:cNvSpPr>
            <a:spLocks noGrp="1"/>
          </p:cNvSpPr>
          <p:nvPr>
            <p:ph type="title"/>
          </p:nvPr>
        </p:nvSpPr>
        <p:spPr>
          <a:xfrm>
            <a:off x="6223146" y="685801"/>
            <a:ext cx="5449824" cy="1116874"/>
          </a:xfrm>
        </p:spPr>
        <p:txBody>
          <a:bodyPr>
            <a:normAutofit fontScale="90000"/>
          </a:bodyPr>
          <a:lstStyle/>
          <a:p>
            <a:r>
              <a:rPr lang="en-GB" dirty="0">
                <a:solidFill>
                  <a:schemeClr val="tx1"/>
                </a:solidFill>
                <a:latin typeface="Times New Roman" panose="02020603050405020304" pitchFamily="18" charset="0"/>
                <a:cs typeface="Times New Roman" panose="02020603050405020304" pitchFamily="18" charset="0"/>
              </a:rPr>
              <a:t>The Menelaion</a:t>
            </a:r>
          </a:p>
        </p:txBody>
      </p:sp>
      <p:sp>
        <p:nvSpPr>
          <p:cNvPr id="23" name="Freeform: Shape 16">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Hero Shrine of Menelaus">
            <a:extLst>
              <a:ext uri="{FF2B5EF4-FFF2-40B4-BE49-F238E27FC236}">
                <a16:creationId xmlns:a16="http://schemas.microsoft.com/office/drawing/2014/main" id="{7EDFED9A-4186-8D7C-4E34-30553F7910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17" r="15830"/>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3F9270-16E2-920A-C93C-0492AF25AF09}"/>
              </a:ext>
            </a:extLst>
          </p:cNvPr>
          <p:cNvSpPr>
            <a:spLocks noGrp="1"/>
          </p:cNvSpPr>
          <p:nvPr>
            <p:ph idx="1"/>
          </p:nvPr>
        </p:nvSpPr>
        <p:spPr>
          <a:xfrm>
            <a:off x="6550924" y="1802676"/>
            <a:ext cx="4920019" cy="4369524"/>
          </a:xfrm>
        </p:spPr>
        <p:txBody>
          <a:bodyPr>
            <a:normAutofit/>
          </a:bodyPr>
          <a:lstStyle/>
          <a:p>
            <a:r>
              <a:rPr lang="en-GB" dirty="0">
                <a:latin typeface="Times New Roman" panose="02020603050405020304" pitchFamily="18" charset="0"/>
                <a:cs typeface="Times New Roman" panose="02020603050405020304" pitchFamily="18" charset="0"/>
              </a:rPr>
              <a:t>Spartan hero cults were dedicated to named heroes</a:t>
            </a:r>
          </a:p>
          <a:p>
            <a:r>
              <a:rPr lang="en-GB" dirty="0">
                <a:latin typeface="Times New Roman" panose="02020603050405020304" pitchFamily="18" charset="0"/>
                <a:cs typeface="Times New Roman" panose="02020603050405020304" pitchFamily="18" charset="0"/>
              </a:rPr>
              <a:t>The Menelaion, for instance, was dedicated to Helen and her husband Menelaios.</a:t>
            </a:r>
          </a:p>
          <a:p>
            <a:r>
              <a:rPr lang="en-GB" dirty="0">
                <a:latin typeface="Times New Roman" panose="02020603050405020304" pitchFamily="18" charset="0"/>
                <a:cs typeface="Times New Roman" panose="02020603050405020304" pitchFamily="18" charset="0"/>
              </a:rPr>
              <a:t>Located near the LBA settlement at Therapne</a:t>
            </a:r>
          </a:p>
          <a:p>
            <a:r>
              <a:rPr lang="en-GB" dirty="0">
                <a:latin typeface="Times New Roman" panose="02020603050405020304" pitchFamily="18" charset="0"/>
                <a:cs typeface="Times New Roman" panose="02020603050405020304" pitchFamily="18" charset="0"/>
              </a:rPr>
              <a:t>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monumental </a:t>
            </a:r>
            <a:r>
              <a:rPr lang="en-GB" dirty="0" err="1">
                <a:latin typeface="Times New Roman" panose="02020603050405020304" pitchFamily="18" charset="0"/>
                <a:cs typeface="Times New Roman" panose="02020603050405020304" pitchFamily="18" charset="0"/>
              </a:rPr>
              <a:t>pedimental</a:t>
            </a:r>
            <a:r>
              <a:rPr lang="en-GB" dirty="0">
                <a:latin typeface="Times New Roman" panose="02020603050405020304" pitchFamily="18" charset="0"/>
                <a:cs typeface="Times New Roman" panose="02020603050405020304" pitchFamily="18" charset="0"/>
              </a:rPr>
              <a:t> structure erected over a mound.</a:t>
            </a:r>
          </a:p>
          <a:p>
            <a:r>
              <a:rPr lang="en-GB" dirty="0">
                <a:latin typeface="Times New Roman" panose="02020603050405020304" pitchFamily="18" charset="0"/>
                <a:cs typeface="Times New Roman" panose="02020603050405020304" pitchFamily="18" charset="0"/>
              </a:rPr>
              <a:t>Considered the burial place of Helen and Menelaios</a:t>
            </a:r>
          </a:p>
          <a:p>
            <a:r>
              <a:rPr lang="en-GB" dirty="0">
                <a:latin typeface="Times New Roman" panose="02020603050405020304" pitchFamily="18" charset="0"/>
                <a:cs typeface="Times New Roman" panose="02020603050405020304" pitchFamily="18" charset="0"/>
              </a:rPr>
              <a:t>Became the focus of a divine cult of Helen, and is mentioned specifically by Herodotus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016102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830760-26BB-4DF9-938D-77E5D34C8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14" name="Freeform: Shape 13">
            <a:extLst>
              <a:ext uri="{FF2B5EF4-FFF2-40B4-BE49-F238E27FC236}">
                <a16:creationId xmlns:a16="http://schemas.microsoft.com/office/drawing/2014/main" id="{F12B191D-14E0-48C6-9541-2DC3B7D19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2035" y="0"/>
            <a:ext cx="4329965" cy="3793338"/>
          </a:xfrm>
          <a:custGeom>
            <a:avLst/>
            <a:gdLst>
              <a:gd name="connsiteX0" fmla="*/ 620085 w 4329965"/>
              <a:gd name="connsiteY0" fmla="*/ 0 h 3793338"/>
              <a:gd name="connsiteX1" fmla="*/ 4329965 w 4329965"/>
              <a:gd name="connsiteY1" fmla="*/ 0 h 3793338"/>
              <a:gd name="connsiteX2" fmla="*/ 4329965 w 4329965"/>
              <a:gd name="connsiteY2" fmla="*/ 2733720 h 3793338"/>
              <a:gd name="connsiteX3" fmla="*/ 4251051 w 4329965"/>
              <a:gd name="connsiteY3" fmla="*/ 2820548 h 3793338"/>
              <a:gd name="connsiteX4" fmla="*/ 2611921 w 4329965"/>
              <a:gd name="connsiteY4" fmla="*/ 3499497 h 3793338"/>
              <a:gd name="connsiteX5" fmla="*/ 293841 w 4329965"/>
              <a:gd name="connsiteY5" fmla="*/ 1181418 h 3793338"/>
              <a:gd name="connsiteX6" fmla="*/ 573621 w 4329965"/>
              <a:gd name="connsiteY6" fmla="*/ 76483 h 3793338"/>
              <a:gd name="connsiteX7" fmla="*/ 284617 w 4329965"/>
              <a:gd name="connsiteY7" fmla="*/ 0 h 3793338"/>
              <a:gd name="connsiteX8" fmla="*/ 543760 w 4329965"/>
              <a:gd name="connsiteY8" fmla="*/ 0 h 3793338"/>
              <a:gd name="connsiteX9" fmla="*/ 516204 w 4329965"/>
              <a:gd name="connsiteY9" fmla="*/ 45359 h 3793338"/>
              <a:gd name="connsiteX10" fmla="*/ 228543 w 4329965"/>
              <a:gd name="connsiteY10" fmla="*/ 1181418 h 3793338"/>
              <a:gd name="connsiteX11" fmla="*/ 2611921 w 4329965"/>
              <a:gd name="connsiteY11" fmla="*/ 3564795 h 3793338"/>
              <a:gd name="connsiteX12" fmla="*/ 4297223 w 4329965"/>
              <a:gd name="connsiteY12" fmla="*/ 2866720 h 3793338"/>
              <a:gd name="connsiteX13" fmla="*/ 4329965 w 4329965"/>
              <a:gd name="connsiteY13" fmla="*/ 2830694 h 3793338"/>
              <a:gd name="connsiteX14" fmla="*/ 4329965 w 4329965"/>
              <a:gd name="connsiteY14" fmla="*/ 3145443 h 3793338"/>
              <a:gd name="connsiteX15" fmla="*/ 4273345 w 4329965"/>
              <a:gd name="connsiteY15" fmla="*/ 3196903 h 3793338"/>
              <a:gd name="connsiteX16" fmla="*/ 2611921 w 4329965"/>
              <a:gd name="connsiteY16" fmla="*/ 3793338 h 3793338"/>
              <a:gd name="connsiteX17" fmla="*/ 0 w 4329965"/>
              <a:gd name="connsiteY17" fmla="*/ 1181418 h 3793338"/>
              <a:gd name="connsiteX18" fmla="*/ 205258 w 4329965"/>
              <a:gd name="connsiteY18" fmla="*/ 164740 h 3793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16" name="Freeform: Shape 15">
            <a:extLst>
              <a:ext uri="{FF2B5EF4-FFF2-40B4-BE49-F238E27FC236}">
                <a16:creationId xmlns:a16="http://schemas.microsoft.com/office/drawing/2014/main" id="{575806C2-AB07-4F56-936F-6EA1070F7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9762" y="2646306"/>
            <a:ext cx="3197072" cy="319707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2" name="Title 1">
            <a:extLst>
              <a:ext uri="{FF2B5EF4-FFF2-40B4-BE49-F238E27FC236}">
                <a16:creationId xmlns:a16="http://schemas.microsoft.com/office/drawing/2014/main" id="{6E2808E5-9DFF-80E3-4E0D-06754F8F1487}"/>
              </a:ext>
            </a:extLst>
          </p:cNvPr>
          <p:cNvSpPr>
            <a:spLocks noGrp="1"/>
          </p:cNvSpPr>
          <p:nvPr>
            <p:ph type="title"/>
          </p:nvPr>
        </p:nvSpPr>
        <p:spPr>
          <a:xfrm>
            <a:off x="801098" y="804335"/>
            <a:ext cx="5712824" cy="1194356"/>
          </a:xfrm>
        </p:spPr>
        <p:txBody>
          <a:bodyPr>
            <a:noAutofit/>
          </a:bodyPr>
          <a:lstStyle/>
          <a:p>
            <a:r>
              <a:rPr lang="en-GB" sz="4400" dirty="0">
                <a:latin typeface="Times New Roman" panose="02020603050405020304" pitchFamily="18" charset="0"/>
                <a:cs typeface="Times New Roman" panose="02020603050405020304" pitchFamily="18" charset="0"/>
              </a:rPr>
              <a:t>Graven Offerings</a:t>
            </a:r>
          </a:p>
        </p:txBody>
      </p:sp>
      <p:pic>
        <p:nvPicPr>
          <p:cNvPr id="5" name="Content Placeholder 9">
            <a:extLst>
              <a:ext uri="{FF2B5EF4-FFF2-40B4-BE49-F238E27FC236}">
                <a16:creationId xmlns:a16="http://schemas.microsoft.com/office/drawing/2014/main" id="{44F5D854-15BA-E2E2-3D48-A39C224E12B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9517"/>
          <a:stretch/>
        </p:blipFill>
        <p:spPr>
          <a:xfrm>
            <a:off x="8696195" y="596266"/>
            <a:ext cx="3347243" cy="1216248"/>
          </a:xfrm>
          <a:prstGeom prst="rect">
            <a:avLst/>
          </a:prstGeom>
        </p:spPr>
      </p:pic>
      <p:sp>
        <p:nvSpPr>
          <p:cNvPr id="3" name="Content Placeholder 2">
            <a:extLst>
              <a:ext uri="{FF2B5EF4-FFF2-40B4-BE49-F238E27FC236}">
                <a16:creationId xmlns:a16="http://schemas.microsoft.com/office/drawing/2014/main" id="{7A9330B1-AC8B-3E17-20C4-BC87B47ACA00}"/>
              </a:ext>
            </a:extLst>
          </p:cNvPr>
          <p:cNvSpPr>
            <a:spLocks noGrp="1"/>
          </p:cNvSpPr>
          <p:nvPr>
            <p:ph idx="1"/>
          </p:nvPr>
        </p:nvSpPr>
        <p:spPr>
          <a:xfrm>
            <a:off x="805543" y="1943753"/>
            <a:ext cx="4558309" cy="4109913"/>
          </a:xfrm>
        </p:spPr>
        <p:txBody>
          <a:bodyPr anchor="t">
            <a:normAutofit/>
          </a:bodyPr>
          <a:lstStyle/>
          <a:p>
            <a:r>
              <a:rPr lang="en-GB" dirty="0">
                <a:latin typeface="Times New Roman" panose="02020603050405020304" pitchFamily="18" charset="0"/>
                <a:cs typeface="Times New Roman" panose="02020603050405020304" pitchFamily="18" charset="0"/>
              </a:rPr>
              <a:t>Three named objects:</a:t>
            </a:r>
          </a:p>
          <a:p>
            <a:pPr lvl="1"/>
            <a:r>
              <a:rPr lang="en-GB" dirty="0">
                <a:latin typeface="Times New Roman" panose="02020603050405020304" pitchFamily="18" charset="0"/>
                <a:cs typeface="Times New Roman" panose="02020603050405020304" pitchFamily="18" charset="0"/>
              </a:rPr>
              <a:t>Bronze aryballos &amp; </a:t>
            </a:r>
            <a:r>
              <a:rPr lang="en-GB" dirty="0" err="1">
                <a:latin typeface="Times New Roman" panose="02020603050405020304" pitchFamily="18" charset="0"/>
                <a:cs typeface="Times New Roman" panose="02020603050405020304" pitchFamily="18" charset="0"/>
              </a:rPr>
              <a:t>harpax</a:t>
            </a:r>
            <a:r>
              <a:rPr lang="en-GB" dirty="0">
                <a:latin typeface="Times New Roman" panose="02020603050405020304" pitchFamily="18" charset="0"/>
                <a:cs typeface="Times New Roman" panose="02020603050405020304" pitchFamily="18" charset="0"/>
              </a:rPr>
              <a:t> dedicated to Helen </a:t>
            </a:r>
          </a:p>
          <a:p>
            <a:pPr lvl="1"/>
            <a:r>
              <a:rPr lang="en-GB" dirty="0">
                <a:latin typeface="Times New Roman" panose="02020603050405020304" pitchFamily="18" charset="0"/>
                <a:cs typeface="Times New Roman" panose="02020603050405020304" pitchFamily="18" charset="0"/>
              </a:rPr>
              <a:t>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stela dedicated to Menelaios: “</a:t>
            </a:r>
            <a:r>
              <a:rPr lang="en-GB" dirty="0" err="1">
                <a:latin typeface="Times New Roman" panose="02020603050405020304" pitchFamily="18" charset="0"/>
                <a:cs typeface="Times New Roman" panose="02020603050405020304" pitchFamily="18" charset="0"/>
              </a:rPr>
              <a:t>Euthrikrenes</a:t>
            </a:r>
            <a:r>
              <a:rPr lang="en-GB" dirty="0">
                <a:latin typeface="Times New Roman" panose="02020603050405020304" pitchFamily="18" charset="0"/>
                <a:cs typeface="Times New Roman" panose="02020603050405020304" pitchFamily="18" charset="0"/>
              </a:rPr>
              <a:t> dedicated this to Menelaios”</a:t>
            </a:r>
          </a:p>
          <a:p>
            <a:r>
              <a:rPr lang="en-GB" dirty="0">
                <a:latin typeface="Times New Roman" panose="02020603050405020304" pitchFamily="18" charset="0"/>
                <a:cs typeface="Times New Roman" panose="02020603050405020304" pitchFamily="18" charset="0"/>
              </a:rPr>
              <a:t>Great pit 15m diameter, 2m deep:</a:t>
            </a:r>
          </a:p>
          <a:p>
            <a:pPr lvl="1"/>
            <a:r>
              <a:rPr lang="en-GB" dirty="0">
                <a:latin typeface="Times New Roman" panose="02020603050405020304" pitchFamily="18" charset="0"/>
                <a:cs typeface="Times New Roman" panose="02020603050405020304" pitchFamily="18" charset="0"/>
              </a:rPr>
              <a:t>Bronze vessels, pottery &amp; iron spits (communal feasting)</a:t>
            </a:r>
          </a:p>
          <a:p>
            <a:pPr lvl="1"/>
            <a:r>
              <a:rPr lang="en-GB" dirty="0">
                <a:latin typeface="Times New Roman" panose="02020603050405020304" pitchFamily="18" charset="0"/>
                <a:cs typeface="Times New Roman" panose="02020603050405020304" pitchFamily="18" charset="0"/>
              </a:rPr>
              <a:t>Bronze &amp; terracotta figurines</a:t>
            </a:r>
          </a:p>
          <a:p>
            <a:endParaRPr lang="en-GB"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FF7BA5B4-C339-C49E-03E6-E4BF18916761}"/>
              </a:ext>
            </a:extLst>
          </p:cNvPr>
          <p:cNvPicPr>
            <a:picLocks noChangeAspect="1"/>
          </p:cNvPicPr>
          <p:nvPr/>
        </p:nvPicPr>
        <p:blipFill>
          <a:blip r:embed="rId3"/>
          <a:stretch>
            <a:fillRect/>
          </a:stretch>
        </p:blipFill>
        <p:spPr>
          <a:xfrm>
            <a:off x="6676810" y="3171728"/>
            <a:ext cx="1202975" cy="2146227"/>
          </a:xfrm>
          <a:prstGeom prst="rect">
            <a:avLst/>
          </a:prstGeom>
        </p:spPr>
      </p:pic>
      <p:grpSp>
        <p:nvGrpSpPr>
          <p:cNvPr id="18" name="Group 17">
            <a:extLst>
              <a:ext uri="{FF2B5EF4-FFF2-40B4-BE49-F238E27FC236}">
                <a16:creationId xmlns:a16="http://schemas.microsoft.com/office/drawing/2014/main" id="{C69923DF-00DF-45A6-86A0-5AD7FE49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42428" y="6229681"/>
            <a:ext cx="457200" cy="457200"/>
            <a:chOff x="11361456" y="6195813"/>
            <a:chExt cx="548640" cy="548640"/>
          </a:xfrm>
        </p:grpSpPr>
        <p:sp>
          <p:nvSpPr>
            <p:cNvPr id="19" name="Oval 18">
              <a:extLst>
                <a:ext uri="{FF2B5EF4-FFF2-40B4-BE49-F238E27FC236}">
                  <a16:creationId xmlns:a16="http://schemas.microsoft.com/office/drawing/2014/main" id="{32CF2C9B-5727-4B1C-9BEF-9E7BB40FB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sp>
          <p:nvSpPr>
            <p:cNvPr id="20" name="Oval 19">
              <a:extLst>
                <a:ext uri="{FF2B5EF4-FFF2-40B4-BE49-F238E27FC236}">
                  <a16:creationId xmlns:a16="http://schemas.microsoft.com/office/drawing/2014/main" id="{7E8D297F-5AA5-452D-BA3A-F410FA845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grpSp>
      <p:sp>
        <p:nvSpPr>
          <p:cNvPr id="22" name="Freeform: Shape 21">
            <a:extLst>
              <a:ext uri="{FF2B5EF4-FFF2-40B4-BE49-F238E27FC236}">
                <a16:creationId xmlns:a16="http://schemas.microsoft.com/office/drawing/2014/main" id="{D55F217F-C24D-4846-B638-491EF6D27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850" y="3931475"/>
            <a:ext cx="3416150" cy="2926525"/>
          </a:xfrm>
          <a:custGeom>
            <a:avLst/>
            <a:gdLst>
              <a:gd name="connsiteX0" fmla="*/ 2001856 w 3416150"/>
              <a:gd name="connsiteY0" fmla="*/ 225209 h 2926525"/>
              <a:gd name="connsiteX1" fmla="*/ 3372804 w 3416150"/>
              <a:gd name="connsiteY1" fmla="*/ 871744 h 2926525"/>
              <a:gd name="connsiteX2" fmla="*/ 3416150 w 3416150"/>
              <a:gd name="connsiteY2" fmla="*/ 929710 h 2926525"/>
              <a:gd name="connsiteX3" fmla="*/ 3416150 w 3416150"/>
              <a:gd name="connsiteY3" fmla="*/ 2926525 h 2926525"/>
              <a:gd name="connsiteX4" fmla="*/ 486913 w 3416150"/>
              <a:gd name="connsiteY4" fmla="*/ 2926525 h 2926525"/>
              <a:gd name="connsiteX5" fmla="*/ 439641 w 3416150"/>
              <a:gd name="connsiteY5" fmla="*/ 2848713 h 2926525"/>
              <a:gd name="connsiteX6" fmla="*/ 225209 w 3416150"/>
              <a:gd name="connsiteY6" fmla="*/ 2001857 h 2926525"/>
              <a:gd name="connsiteX7" fmla="*/ 2001856 w 3416150"/>
              <a:gd name="connsiteY7" fmla="*/ 225209 h 2926525"/>
              <a:gd name="connsiteX8" fmla="*/ 2001856 w 3416150"/>
              <a:gd name="connsiteY8" fmla="*/ 0 h 2926525"/>
              <a:gd name="connsiteX9" fmla="*/ 3275223 w 3416150"/>
              <a:gd name="connsiteY9" fmla="*/ 457127 h 2926525"/>
              <a:gd name="connsiteX10" fmla="*/ 3416150 w 3416150"/>
              <a:gd name="connsiteY10" fmla="*/ 585210 h 2926525"/>
              <a:gd name="connsiteX11" fmla="*/ 3416150 w 3416150"/>
              <a:gd name="connsiteY11" fmla="*/ 846232 h 2926525"/>
              <a:gd name="connsiteX12" fmla="*/ 3411422 w 3416150"/>
              <a:gd name="connsiteY12" fmla="*/ 839910 h 2926525"/>
              <a:gd name="connsiteX13" fmla="*/ 2001856 w 3416150"/>
              <a:gd name="connsiteY13" fmla="*/ 175163 h 2926525"/>
              <a:gd name="connsiteX14" fmla="*/ 175162 w 3416150"/>
              <a:gd name="connsiteY14" fmla="*/ 2001857 h 2926525"/>
              <a:gd name="connsiteX15" fmla="*/ 395634 w 3416150"/>
              <a:gd name="connsiteY15" fmla="*/ 2872568 h 2926525"/>
              <a:gd name="connsiteX16" fmla="*/ 428414 w 3416150"/>
              <a:gd name="connsiteY16" fmla="*/ 2926525 h 2926525"/>
              <a:gd name="connsiteX17" fmla="*/ 227385 w 3416150"/>
              <a:gd name="connsiteY17" fmla="*/ 2926525 h 2926525"/>
              <a:gd name="connsiteX18" fmla="*/ 157316 w 3416150"/>
              <a:gd name="connsiteY18" fmla="*/ 2781070 h 2926525"/>
              <a:gd name="connsiteX19" fmla="*/ 0 w 3416150"/>
              <a:gd name="connsiteY19" fmla="*/ 2001857 h 2926525"/>
              <a:gd name="connsiteX20" fmla="*/ 2001856 w 3416150"/>
              <a:gd name="connsiteY20" fmla="*/ 0 h 292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pic>
        <p:nvPicPr>
          <p:cNvPr id="4" name="Picture 3">
            <a:extLst>
              <a:ext uri="{FF2B5EF4-FFF2-40B4-BE49-F238E27FC236}">
                <a16:creationId xmlns:a16="http://schemas.microsoft.com/office/drawing/2014/main" id="{333BA6F7-C8FF-09DD-A25D-22D60ADBE0C3}"/>
              </a:ext>
            </a:extLst>
          </p:cNvPr>
          <p:cNvPicPr>
            <a:picLocks noChangeAspect="1"/>
          </p:cNvPicPr>
          <p:nvPr/>
        </p:nvPicPr>
        <p:blipFill>
          <a:blip r:embed="rId6"/>
          <a:stretch>
            <a:fillRect/>
          </a:stretch>
        </p:blipFill>
        <p:spPr>
          <a:xfrm>
            <a:off x="9832927" y="4598127"/>
            <a:ext cx="1750779" cy="2230402"/>
          </a:xfrm>
          <a:prstGeom prst="rect">
            <a:avLst/>
          </a:prstGeom>
        </p:spPr>
      </p:pic>
    </p:spTree>
    <p:extLst>
      <p:ext uri="{BB962C8B-B14F-4D97-AF65-F5344CB8AC3E}">
        <p14:creationId xmlns:p14="http://schemas.microsoft.com/office/powerpoint/2010/main" val="28859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82E3-6D5E-02D4-6EB2-ACD10FD9D034}"/>
              </a:ext>
            </a:extLst>
          </p:cNvPr>
          <p:cNvSpPr>
            <a:spLocks noGrp="1"/>
          </p:cNvSpPr>
          <p:nvPr>
            <p:ph type="title"/>
          </p:nvPr>
        </p:nvSpPr>
        <p:spPr>
          <a:xfrm>
            <a:off x="1069848" y="484632"/>
            <a:ext cx="10058400" cy="994083"/>
          </a:xfrm>
        </p:spPr>
        <p:txBody>
          <a:bodyPr>
            <a:normAutofit fontScale="90000"/>
          </a:bodyPr>
          <a:lstStyle/>
          <a:p>
            <a:r>
              <a:rPr lang="en-GB" sz="4800" dirty="0">
                <a:latin typeface="Times New Roman" panose="02020603050405020304" pitchFamily="18" charset="0"/>
                <a:cs typeface="Times New Roman" panose="02020603050405020304" pitchFamily="18" charset="0"/>
              </a:rPr>
              <a:t>The Cult of Helen in Herodotus</a:t>
            </a:r>
          </a:p>
        </p:txBody>
      </p:sp>
      <p:sp>
        <p:nvSpPr>
          <p:cNvPr id="3" name="Content Placeholder 2">
            <a:extLst>
              <a:ext uri="{FF2B5EF4-FFF2-40B4-BE49-F238E27FC236}">
                <a16:creationId xmlns:a16="http://schemas.microsoft.com/office/drawing/2014/main" id="{FEC76200-3896-9D2B-F95F-671879EB9184}"/>
              </a:ext>
            </a:extLst>
          </p:cNvPr>
          <p:cNvSpPr>
            <a:spLocks noGrp="1"/>
          </p:cNvSpPr>
          <p:nvPr>
            <p:ph idx="1"/>
          </p:nvPr>
        </p:nvSpPr>
        <p:spPr>
          <a:xfrm>
            <a:off x="1069848" y="1478715"/>
            <a:ext cx="10058400" cy="4692179"/>
          </a:xfrm>
        </p:spPr>
        <p:txBody>
          <a:bodyPr>
            <a:normAutofit lnSpcReduction="10000"/>
          </a:bodyPr>
          <a:lstStyle/>
          <a:p>
            <a:pPr marL="0" indent="0">
              <a:buNone/>
            </a:pPr>
            <a:r>
              <a:rPr lang="en-US" dirty="0">
                <a:latin typeface="Times New Roman" panose="02020603050405020304" pitchFamily="18" charset="0"/>
                <a:cs typeface="Times New Roman" panose="02020603050405020304" pitchFamily="18" charset="0"/>
              </a:rPr>
              <a:t>Ariston, king of Sparta, had married twice but had no children. [2] He did not admit that he himself was responsible, so he married a third time. This is how it came about: he had among the Spartans a friend to whom he was especially attached. This man's wife was by far the most beautiful woman in Sparta, </a:t>
            </a:r>
            <a:r>
              <a:rPr lang="en-US" b="1" dirty="0">
                <a:latin typeface="Times New Roman" panose="02020603050405020304" pitchFamily="18" charset="0"/>
                <a:cs typeface="Times New Roman" panose="02020603050405020304" pitchFamily="18" charset="0"/>
              </a:rPr>
              <a:t>but she who was now most beautiful had once been the ugliest.</a:t>
            </a:r>
            <a:r>
              <a:rPr lang="en-US" dirty="0">
                <a:latin typeface="Times New Roman" panose="02020603050405020304" pitchFamily="18" charset="0"/>
                <a:cs typeface="Times New Roman" panose="02020603050405020304" pitchFamily="18" charset="0"/>
              </a:rPr>
              <a:t> [3] </a:t>
            </a:r>
            <a:r>
              <a:rPr lang="en-US" b="1" dirty="0">
                <a:latin typeface="Times New Roman" panose="02020603050405020304" pitchFamily="18" charset="0"/>
                <a:cs typeface="Times New Roman" panose="02020603050405020304" pitchFamily="18" charset="0"/>
              </a:rPr>
              <a:t>Her nurse considered her inferior looks and how she was of wealthy people yet unattractive, and, seeing how the parents felt her appearance to be a great misfortune, she contrived to carry the child every day to the sacred precinct of Helen, which is in the place called </a:t>
            </a:r>
            <a:r>
              <a:rPr lang="en-US" b="1" dirty="0">
                <a:effectLst/>
                <a:latin typeface="Times New Roman" panose="02020603050405020304" pitchFamily="18" charset="0"/>
                <a:cs typeface="Times New Roman" panose="02020603050405020304" pitchFamily="18" charset="0"/>
              </a:rPr>
              <a:t>Therapne</a:t>
            </a:r>
            <a:r>
              <a:rPr lang="en-US" dirty="0">
                <a:latin typeface="Times New Roman" panose="02020603050405020304" pitchFamily="18" charset="0"/>
                <a:cs typeface="Times New Roman" panose="02020603050405020304" pitchFamily="18" charset="0"/>
              </a:rPr>
              <a:t>, beyond the sacred precinct of Phoebus. </a:t>
            </a:r>
            <a:r>
              <a:rPr lang="en-US" b="1" dirty="0">
                <a:latin typeface="Times New Roman" panose="02020603050405020304" pitchFamily="18" charset="0"/>
                <a:cs typeface="Times New Roman" panose="02020603050405020304" pitchFamily="18" charset="0"/>
              </a:rPr>
              <a:t>Every time the nurse carried the child there, she set her beside the image and beseeched the goddess to release the child from her ugliness. </a:t>
            </a:r>
            <a:r>
              <a:rPr lang="en-US" dirty="0">
                <a:latin typeface="Times New Roman" panose="02020603050405020304" pitchFamily="18" charset="0"/>
                <a:cs typeface="Times New Roman" panose="02020603050405020304" pitchFamily="18" charset="0"/>
              </a:rPr>
              <a:t>[4] Once as she was leaving the sacred precinct, it is said that a woman appeared to her and asked her what she was carrying in her arms. The nurse said she was carrying a child and the woman bade her show it to her, but she refused, saying that the parents had forbidden her to show it to anyone. </a:t>
            </a:r>
            <a:r>
              <a:rPr lang="en-US" b="1" dirty="0">
                <a:latin typeface="Times New Roman" panose="02020603050405020304" pitchFamily="18" charset="0"/>
                <a:cs typeface="Times New Roman" panose="02020603050405020304" pitchFamily="18" charset="0"/>
              </a:rPr>
              <a:t>But the woman strongly bade her show it to her, [5] and when the nurse saw how important it was to her, she showed her the child. The woman stroked the child's head and said that she would be the most beautiful woman in all Sparta</a:t>
            </a:r>
            <a:r>
              <a:rPr lang="en-US" dirty="0">
                <a:latin typeface="Times New Roman" panose="02020603050405020304" pitchFamily="18" charset="0"/>
                <a:cs typeface="Times New Roman" panose="02020603050405020304" pitchFamily="18" charset="0"/>
              </a:rPr>
              <a:t>. From that day her looks changed, and when she reached the time for marriage, </a:t>
            </a:r>
            <a:r>
              <a:rPr lang="en-US" dirty="0" err="1">
                <a:latin typeface="Times New Roman" panose="02020603050405020304" pitchFamily="18" charset="0"/>
                <a:cs typeface="Times New Roman" panose="02020603050405020304" pitchFamily="18" charset="0"/>
              </a:rPr>
              <a:t>Agetus</a:t>
            </a:r>
            <a:r>
              <a:rPr lang="en-US" dirty="0">
                <a:latin typeface="Times New Roman" panose="02020603050405020304" pitchFamily="18" charset="0"/>
                <a:cs typeface="Times New Roman" panose="02020603050405020304" pitchFamily="18" charset="0"/>
              </a:rPr>
              <a:t> son of </a:t>
            </a:r>
            <a:r>
              <a:rPr lang="en-US" dirty="0" err="1">
                <a:latin typeface="Times New Roman" panose="02020603050405020304" pitchFamily="18" charset="0"/>
                <a:cs typeface="Times New Roman" panose="02020603050405020304" pitchFamily="18" charset="0"/>
              </a:rPr>
              <a:t>Alcidas</a:t>
            </a:r>
            <a:r>
              <a:rPr lang="en-US" dirty="0">
                <a:latin typeface="Times New Roman" panose="02020603050405020304" pitchFamily="18" charset="0"/>
                <a:cs typeface="Times New Roman" panose="02020603050405020304" pitchFamily="18" charset="0"/>
              </a:rPr>
              <a:t> married her. This man was Ariston's friend.</a:t>
            </a:r>
          </a:p>
          <a:p>
            <a:pPr marL="0" indent="0" algn="r">
              <a:buNone/>
            </a:pPr>
            <a:r>
              <a:rPr lang="en-US" dirty="0">
                <a:latin typeface="Times New Roman" panose="02020603050405020304" pitchFamily="18" charset="0"/>
                <a:cs typeface="Times New Roman" panose="02020603050405020304" pitchFamily="18" charset="0"/>
              </a:rPr>
              <a:t>Herodotus 6.61</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5174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88FA41F-0C7E-0671-F80C-01C60A9A9376}"/>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 Spartan Education</a:t>
            </a:r>
          </a:p>
        </p:txBody>
      </p:sp>
      <p:pic>
        <p:nvPicPr>
          <p:cNvPr id="5" name="Picture 4" descr="A drawing of a person holding a spear&#10;&#10;Description automatically generated">
            <a:extLst>
              <a:ext uri="{FF2B5EF4-FFF2-40B4-BE49-F238E27FC236}">
                <a16:creationId xmlns:a16="http://schemas.microsoft.com/office/drawing/2014/main" id="{BE337FC3-BF79-1ECC-CB5E-606EB29B97E1}"/>
              </a:ext>
            </a:extLst>
          </p:cNvPr>
          <p:cNvPicPr>
            <a:picLocks noChangeAspect="1"/>
          </p:cNvPicPr>
          <p:nvPr/>
        </p:nvPicPr>
        <p:blipFill rotWithShape="1">
          <a:blip r:embed="rId4">
            <a:extLst>
              <a:ext uri="{28A0092B-C50C-407E-A947-70E740481C1C}">
                <a14:useLocalDpi xmlns:a14="http://schemas.microsoft.com/office/drawing/2010/main" val="0"/>
              </a:ext>
            </a:extLst>
          </a:blip>
          <a:srcRect l="18635" r="25686" b="1"/>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96A92503-CD17-D4D1-1A2C-5C5F01C83DA4}"/>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We have two primary sources for this:</a:t>
            </a:r>
          </a:p>
          <a:p>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Spartan Constitution</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Life of Lykurgos</a:t>
            </a:r>
            <a:endParaRPr lang="en-GB" dirty="0">
              <a:latin typeface="Times New Roman" panose="02020603050405020304" pitchFamily="18" charset="0"/>
              <a:cs typeface="Times New Roman" panose="02020603050405020304" pitchFamily="18" charset="0"/>
            </a:endParaRP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14096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0242E32-312D-1A29-1FED-05B4A1AD39F7}"/>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Xenophon and Plutarch: Differences</a:t>
            </a:r>
          </a:p>
        </p:txBody>
      </p:sp>
      <p:sp>
        <p:nvSpPr>
          <p:cNvPr id="3" name="Content Placeholder 2">
            <a:extLst>
              <a:ext uri="{FF2B5EF4-FFF2-40B4-BE49-F238E27FC236}">
                <a16:creationId xmlns:a16="http://schemas.microsoft.com/office/drawing/2014/main" id="{96CC1A64-DEFD-07DB-3E8E-C482DBCACC91}"/>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Plutarch talks about </a:t>
            </a:r>
            <a:r>
              <a:rPr lang="en-US" i="1" dirty="0" err="1">
                <a:latin typeface="Times New Roman" panose="02020603050405020304" pitchFamily="18" charset="0"/>
                <a:cs typeface="Times New Roman" panose="02020603050405020304" pitchFamily="18" charset="0"/>
              </a:rPr>
              <a:t>Eirenes</a:t>
            </a:r>
            <a:r>
              <a:rPr lang="en-US" dirty="0">
                <a:latin typeface="Times New Roman" panose="02020603050405020304" pitchFamily="18" charset="0"/>
                <a:cs typeface="Times New Roman" panose="02020603050405020304" pitchFamily="18" charset="0"/>
              </a:rPr>
              <a:t>, Xenophon makes no mention of peer control</a:t>
            </a:r>
          </a:p>
          <a:p>
            <a:r>
              <a:rPr lang="en-US" dirty="0">
                <a:latin typeface="Times New Roman" panose="02020603050405020304" pitchFamily="18" charset="0"/>
                <a:cs typeface="Times New Roman" panose="02020603050405020304" pitchFamily="18" charset="0"/>
              </a:rPr>
              <a:t>Plutarch says that they boys lived communally, Xenophon makes no statement one way or another</a:t>
            </a:r>
          </a:p>
          <a:p>
            <a:r>
              <a:rPr lang="en-US" dirty="0">
                <a:latin typeface="Times New Roman" panose="02020603050405020304" pitchFamily="18" charset="0"/>
                <a:cs typeface="Times New Roman" panose="02020603050405020304" pitchFamily="18" charset="0"/>
              </a:rPr>
              <a:t>Plutarch states that the point of the education system was to prepare for war</a:t>
            </a:r>
          </a:p>
          <a:p>
            <a:r>
              <a:rPr lang="en-US" dirty="0">
                <a:latin typeface="Times New Roman" panose="02020603050405020304" pitchFamily="18" charset="0"/>
                <a:cs typeface="Times New Roman" panose="02020603050405020304" pitchFamily="18" charset="0"/>
              </a:rPr>
              <a:t>Xenophon makes no mention of this except in mentioning the theft of extra food. </a:t>
            </a:r>
          </a:p>
          <a:p>
            <a:r>
              <a:rPr lang="en-US" dirty="0">
                <a:latin typeface="Times New Roman" panose="02020603050405020304" pitchFamily="18" charset="0"/>
                <a:cs typeface="Times New Roman" panose="02020603050405020304" pitchFamily="18" charset="0"/>
              </a:rPr>
              <a:t>Xenophon makes out that the point of the education system was to instill obedience and self restraint in public.</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25027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0242E32-312D-1A29-1FED-05B4A1AD39F7}"/>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Xenophon and Plutarch: Agreements</a:t>
            </a:r>
          </a:p>
        </p:txBody>
      </p:sp>
      <p:sp>
        <p:nvSpPr>
          <p:cNvPr id="3" name="Content Placeholder 2">
            <a:extLst>
              <a:ext uri="{FF2B5EF4-FFF2-40B4-BE49-F238E27FC236}">
                <a16:creationId xmlns:a16="http://schemas.microsoft.com/office/drawing/2014/main" id="{96CC1A64-DEFD-07DB-3E8E-C482DBCACC91}"/>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Both Xenophon and Plutarch deny any sexual nature is attributed to the pederastic practices</a:t>
            </a:r>
          </a:p>
          <a:p>
            <a:r>
              <a:rPr lang="en-US" dirty="0">
                <a:latin typeface="Times New Roman" panose="02020603050405020304" pitchFamily="18" charset="0"/>
                <a:cs typeface="Times New Roman" panose="02020603050405020304" pitchFamily="18" charset="0"/>
              </a:rPr>
              <a:t>They both talk of the constant supervision of boys in the </a:t>
            </a:r>
            <a:r>
              <a:rPr lang="en-US" i="1" dirty="0">
                <a:latin typeface="Times New Roman" panose="02020603050405020304" pitchFamily="18" charset="0"/>
                <a:cs typeface="Times New Roman" panose="02020603050405020304" pitchFamily="18" charset="0"/>
              </a:rPr>
              <a:t>Agoge</a:t>
            </a:r>
            <a:r>
              <a:rPr lang="en-US"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16206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9815E07-1893-301A-97CC-56E5888275B9}"/>
              </a:ext>
            </a:extLst>
          </p:cNvPr>
          <p:cNvSpPr>
            <a:spLocks noGrp="1"/>
          </p:cNvSpPr>
          <p:nvPr>
            <p:ph type="title"/>
          </p:nvPr>
        </p:nvSpPr>
        <p:spPr>
          <a:xfrm>
            <a:off x="1069848" y="484632"/>
            <a:ext cx="10058400" cy="1609344"/>
          </a:xfrm>
        </p:spPr>
        <p:txBody>
          <a:bodyPr>
            <a:normAutofit/>
          </a:bodyPr>
          <a:lstStyle/>
          <a:p>
            <a:r>
              <a:rPr lang="en-GB" sz="5000">
                <a:latin typeface="Times New Roman" panose="02020603050405020304" pitchFamily="18" charset="0"/>
                <a:cs typeface="Times New Roman" panose="02020603050405020304" pitchFamily="18" charset="0"/>
              </a:rPr>
              <a:t>Xenophon on the Education of Spartan Boys</a:t>
            </a:r>
          </a:p>
        </p:txBody>
      </p:sp>
      <p:sp>
        <p:nvSpPr>
          <p:cNvPr id="3" name="Content Placeholder 2">
            <a:extLst>
              <a:ext uri="{FF2B5EF4-FFF2-40B4-BE49-F238E27FC236}">
                <a16:creationId xmlns:a16="http://schemas.microsoft.com/office/drawing/2014/main" id="{091FA084-E71A-7C45-EE6A-505CE179F1EA}"/>
              </a:ext>
            </a:extLst>
          </p:cNvPr>
          <p:cNvSpPr>
            <a:spLocks noGrp="1"/>
          </p:cNvSpPr>
          <p:nvPr>
            <p:ph idx="1"/>
          </p:nvPr>
        </p:nvSpPr>
        <p:spPr>
          <a:xfrm>
            <a:off x="1069848" y="2320412"/>
            <a:ext cx="10058400" cy="3851787"/>
          </a:xfrm>
        </p:spPr>
        <p:txBody>
          <a:bodyPr>
            <a:normAutofit/>
          </a:bodyPr>
          <a:lstStyle/>
          <a:p>
            <a:r>
              <a:rPr lang="en-GB" i="1" dirty="0">
                <a:latin typeface="Times New Roman" panose="02020603050405020304" pitchFamily="18" charset="0"/>
                <a:cs typeface="Times New Roman" panose="02020603050405020304" pitchFamily="18" charset="0"/>
              </a:rPr>
              <a:t>Spartan Constitution </a:t>
            </a:r>
            <a:r>
              <a:rPr lang="en-GB" dirty="0">
                <a:latin typeface="Times New Roman" panose="02020603050405020304" pitchFamily="18" charset="0"/>
                <a:cs typeface="Times New Roman" panose="02020603050405020304" pitchFamily="18" charset="0"/>
              </a:rPr>
              <a:t>2</a:t>
            </a:r>
          </a:p>
          <a:p>
            <a:pPr lvl="1"/>
            <a:r>
              <a:rPr lang="en-GB" dirty="0">
                <a:latin typeface="Times New Roman" panose="02020603050405020304" pitchFamily="18" charset="0"/>
                <a:cs typeface="Times New Roman" panose="02020603050405020304" pitchFamily="18" charset="0"/>
              </a:rPr>
              <a:t>Boys collectively overseen by “Wardens” who had the authority “to take charge of them and to punish them severely in case of misconduct” (2.2)</a:t>
            </a:r>
          </a:p>
          <a:p>
            <a:pPr lvl="1"/>
            <a:r>
              <a:rPr lang="en-GB" dirty="0">
                <a:latin typeface="Times New Roman" panose="02020603050405020304" pitchFamily="18" charset="0"/>
                <a:cs typeface="Times New Roman" panose="02020603050405020304" pitchFamily="18" charset="0"/>
              </a:rPr>
              <a:t>There was a “staff of youths provided with whips to chastise them when necessary”</a:t>
            </a:r>
          </a:p>
          <a:p>
            <a:pPr lvl="1"/>
            <a:r>
              <a:rPr lang="en-GB" dirty="0">
                <a:latin typeface="Times New Roman" panose="02020603050405020304" pitchFamily="18" charset="0"/>
                <a:cs typeface="Times New Roman" panose="02020603050405020304" pitchFamily="18" charset="0"/>
              </a:rPr>
              <a:t>The point of this was to instil “modesty and obedience” in Spartan boys</a:t>
            </a:r>
          </a:p>
          <a:p>
            <a:pPr lvl="1"/>
            <a:r>
              <a:rPr lang="en-GB" dirty="0">
                <a:latin typeface="Times New Roman" panose="02020603050405020304" pitchFamily="18" charset="0"/>
                <a:cs typeface="Times New Roman" panose="02020603050405020304" pitchFamily="18" charset="0"/>
              </a:rPr>
              <a:t>Limited food was provided to boys, who were encouraged to obtain additional food by theft.</a:t>
            </a:r>
          </a:p>
          <a:p>
            <a:pPr lvl="1"/>
            <a:r>
              <a:rPr lang="en-GB" dirty="0">
                <a:latin typeface="Times New Roman" panose="02020603050405020304" pitchFamily="18" charset="0"/>
                <a:cs typeface="Times New Roman" panose="02020603050405020304" pitchFamily="18" charset="0"/>
              </a:rPr>
              <a:t>Those caught were punished harshly, instilling skills in secrecy and stealth</a:t>
            </a:r>
          </a:p>
          <a:p>
            <a:pPr lvl="1"/>
            <a:r>
              <a:rPr lang="en-GB" dirty="0">
                <a:latin typeface="Times New Roman" panose="02020603050405020304" pitchFamily="18" charset="0"/>
                <a:cs typeface="Times New Roman" panose="02020603050405020304" pitchFamily="18" charset="0"/>
              </a:rPr>
              <a:t>Every citizen (male Spartan) could act </a:t>
            </a:r>
            <a:r>
              <a:rPr lang="en-GB" i="1" dirty="0">
                <a:latin typeface="Times New Roman" panose="02020603050405020304" pitchFamily="18" charset="0"/>
                <a:cs typeface="Times New Roman" panose="02020603050405020304" pitchFamily="18" charset="0"/>
              </a:rPr>
              <a:t>in loco parentis</a:t>
            </a:r>
          </a:p>
          <a:p>
            <a:pPr lvl="1"/>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82571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328C5B2-34DC-1544-B567-A72516A12F01}"/>
              </a:ext>
            </a:extLst>
          </p:cNvPr>
          <p:cNvSpPr>
            <a:spLocks noGrp="1"/>
          </p:cNvSpPr>
          <p:nvPr>
            <p:ph type="title"/>
          </p:nvPr>
        </p:nvSpPr>
        <p:spPr>
          <a:xfrm>
            <a:off x="1069848" y="484632"/>
            <a:ext cx="10058400" cy="1609344"/>
          </a:xfrm>
        </p:spPr>
        <p:txBody>
          <a:bodyPr>
            <a:normAutofit/>
          </a:bodyPr>
          <a:lstStyle/>
          <a:p>
            <a:r>
              <a:rPr lang="en-GB" sz="5000">
                <a:latin typeface="Times New Roman" panose="02020603050405020304" pitchFamily="18" charset="0"/>
                <a:cs typeface="Times New Roman" panose="02020603050405020304" pitchFamily="18" charset="0"/>
              </a:rPr>
              <a:t>Xenophon on the education of Spartan Youths</a:t>
            </a:r>
          </a:p>
        </p:txBody>
      </p:sp>
      <p:sp>
        <p:nvSpPr>
          <p:cNvPr id="3" name="Content Placeholder 2">
            <a:extLst>
              <a:ext uri="{FF2B5EF4-FFF2-40B4-BE49-F238E27FC236}">
                <a16:creationId xmlns:a16="http://schemas.microsoft.com/office/drawing/2014/main" id="{B238C901-53E4-B41C-B020-0D901EC17DC8}"/>
              </a:ext>
            </a:extLst>
          </p:cNvPr>
          <p:cNvSpPr>
            <a:spLocks noGrp="1"/>
          </p:cNvSpPr>
          <p:nvPr>
            <p:ph idx="1"/>
          </p:nvPr>
        </p:nvSpPr>
        <p:spPr>
          <a:xfrm>
            <a:off x="1069848" y="2320412"/>
            <a:ext cx="10058400" cy="3851787"/>
          </a:xfrm>
        </p:spPr>
        <p:txBody>
          <a:bodyPr>
            <a:normAutofit/>
          </a:bodyPr>
          <a:lstStyle/>
          <a:p>
            <a:pPr marL="0" indent="0">
              <a:buNone/>
            </a:pPr>
            <a:r>
              <a:rPr lang="en-US" sz="1600" dirty="0">
                <a:latin typeface="Times New Roman" panose="02020603050405020304" pitchFamily="18" charset="0"/>
                <a:cs typeface="Times New Roman" panose="02020603050405020304" pitchFamily="18" charset="0"/>
              </a:rPr>
              <a:t>When a boy ceases to be a child, and begins to be a lad, others release him from his moral tutor and his schoolmaster: he is then no longer under a ruler and is allowed to go his own way. Here again Lycurgus introduced a wholly different system. </a:t>
            </a:r>
            <a:r>
              <a:rPr lang="en-US" sz="1600" b="1" dirty="0">
                <a:latin typeface="Times New Roman" panose="02020603050405020304" pitchFamily="18" charset="0"/>
                <a:cs typeface="Times New Roman" panose="02020603050405020304" pitchFamily="18" charset="0"/>
              </a:rPr>
              <a:t>[2] </a:t>
            </a:r>
            <a:r>
              <a:rPr lang="en-US" sz="1600" dirty="0">
                <a:latin typeface="Times New Roman" panose="02020603050405020304" pitchFamily="18" charset="0"/>
                <a:cs typeface="Times New Roman" panose="02020603050405020304" pitchFamily="18" charset="0"/>
              </a:rPr>
              <a:t>For he observed that at this time of life self-will makes strong root in a boy's mind, a tendency to insolence manifests itself, and a keen appetite for pleasure in different forms takes possession of him. At this stage, therefore, he imposed on him a ceaseless round of work, and contrived a constant round of occupation. </a:t>
            </a:r>
            <a:r>
              <a:rPr lang="en-US" sz="1600" b="1" dirty="0">
                <a:latin typeface="Times New Roman" panose="02020603050405020304" pitchFamily="18" charset="0"/>
                <a:cs typeface="Times New Roman" panose="02020603050405020304" pitchFamily="18" charset="0"/>
              </a:rPr>
              <a:t>[3]</a:t>
            </a:r>
            <a:r>
              <a:rPr lang="en-US" sz="1600" dirty="0">
                <a:latin typeface="Times New Roman" panose="02020603050405020304" pitchFamily="18" charset="0"/>
                <a:cs typeface="Times New Roman" panose="02020603050405020304" pitchFamily="18" charset="0"/>
              </a:rPr>
              <a:t> The penalty for shirking the duties was exclusion from all future </a:t>
            </a:r>
            <a:r>
              <a:rPr lang="en-US" sz="1600" dirty="0" err="1">
                <a:latin typeface="Times New Roman" panose="02020603050405020304" pitchFamily="18" charset="0"/>
                <a:cs typeface="Times New Roman" panose="02020603050405020304" pitchFamily="18" charset="0"/>
              </a:rPr>
              <a:t>honours</a:t>
            </a:r>
            <a:r>
              <a:rPr lang="en-US" sz="1600" dirty="0">
                <a:latin typeface="Times New Roman" panose="02020603050405020304" pitchFamily="18" charset="0"/>
                <a:cs typeface="Times New Roman" panose="02020603050405020304" pitchFamily="18" charset="0"/>
              </a:rPr>
              <a:t>. He thus caused not only the public authorities, but their relations also to take pains that the lads did not incur the contempt of their fellow citizens by flinching from their tasks</a:t>
            </a:r>
            <a:endParaRPr lang="en-GB" sz="1600" dirty="0">
              <a:latin typeface="Times New Roman" panose="02020603050405020304" pitchFamily="18" charset="0"/>
              <a:cs typeface="Times New Roman" panose="02020603050405020304" pitchFamily="18" charset="0"/>
            </a:endParaRPr>
          </a:p>
          <a:p>
            <a:pPr marL="0" indent="0">
              <a:buNone/>
            </a:pPr>
            <a:r>
              <a:rPr lang="en-US" sz="1600" b="1" dirty="0">
                <a:effectLst/>
                <a:latin typeface="Times New Roman" panose="02020603050405020304" pitchFamily="18" charset="0"/>
                <a:cs typeface="Times New Roman" panose="02020603050405020304" pitchFamily="18" charset="0"/>
              </a:rPr>
              <a:t>[4]</a:t>
            </a:r>
            <a:r>
              <a:rPr lang="en-US" sz="1600" dirty="0">
                <a:latin typeface="Times New Roman" panose="02020603050405020304" pitchFamily="18" charset="0"/>
                <a:cs typeface="Times New Roman" panose="02020603050405020304" pitchFamily="18" charset="0"/>
              </a:rPr>
              <a:t> Moreover, wishing modesty to be firmly rooted in them, he required them to keep their hands under their cloaks, to walk in silence, not to look about them, but to fix their eyes on the ground. The effect of this rule has been to prove that even in the matter of decorum the male is stronger than the female sex. </a:t>
            </a:r>
            <a:r>
              <a:rPr lang="en-US" sz="1600" b="1" dirty="0">
                <a:latin typeface="Times New Roman" panose="02020603050405020304" pitchFamily="18" charset="0"/>
                <a:cs typeface="Times New Roman" panose="02020603050405020304" pitchFamily="18" charset="0"/>
              </a:rPr>
              <a:t>[</a:t>
            </a:r>
            <a:r>
              <a:rPr lang="en-US" sz="1600" b="1" dirty="0">
                <a:effectLst/>
                <a:latin typeface="Times New Roman" panose="02020603050405020304" pitchFamily="18" charset="0"/>
                <a:cs typeface="Times New Roman" panose="02020603050405020304" pitchFamily="18" charset="0"/>
              </a:rPr>
              <a:t>5]</a:t>
            </a:r>
            <a:r>
              <a:rPr lang="en-US" sz="1600" dirty="0">
                <a:latin typeface="Times New Roman" panose="02020603050405020304" pitchFamily="18" charset="0"/>
                <a:cs typeface="Times New Roman" panose="02020603050405020304" pitchFamily="18" charset="0"/>
              </a:rPr>
              <a:t> At any rate you would expect a stone image to utter a sound sooner than those lads; you would sooner attract the attention of a bronze figure; you might think them more modest even than a young bride in the bridal chamber. When they have taken their place at a public meal, you must be content if you can get an answer to a question.</a:t>
            </a:r>
          </a:p>
          <a:p>
            <a:pPr marL="0" indent="0">
              <a:buNone/>
            </a:pPr>
            <a:r>
              <a:rPr lang="en-US" sz="1600" dirty="0">
                <a:latin typeface="Times New Roman" panose="02020603050405020304" pitchFamily="18" charset="0"/>
                <a:cs typeface="Times New Roman" panose="02020603050405020304" pitchFamily="18" charset="0"/>
              </a:rPr>
              <a:t>Such was the care that he bestowed on the growing lads.</a:t>
            </a:r>
          </a:p>
          <a:p>
            <a:pPr marL="0" indent="0" algn="r">
              <a:buNone/>
            </a:pPr>
            <a:r>
              <a:rPr lang="en-US" sz="1600" i="1" dirty="0">
                <a:latin typeface="Times New Roman" panose="02020603050405020304" pitchFamily="18" charset="0"/>
                <a:cs typeface="Times New Roman" panose="02020603050405020304" pitchFamily="18" charset="0"/>
              </a:rPr>
              <a:t>Spartan Constitution</a:t>
            </a:r>
            <a:r>
              <a:rPr lang="en-US" sz="1600" dirty="0">
                <a:latin typeface="Times New Roman" panose="02020603050405020304" pitchFamily="18" charset="0"/>
                <a:cs typeface="Times New Roman" panose="02020603050405020304" pitchFamily="18" charset="0"/>
              </a:rPr>
              <a:t> 3</a:t>
            </a:r>
          </a:p>
          <a:p>
            <a:pPr marL="0" indent="0">
              <a:buNone/>
            </a:pPr>
            <a:endParaRPr lang="en-GB" sz="16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53566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328C5B2-34DC-1544-B567-A72516A12F01}"/>
              </a:ext>
            </a:extLst>
          </p:cNvPr>
          <p:cNvSpPr>
            <a:spLocks noGrp="1"/>
          </p:cNvSpPr>
          <p:nvPr>
            <p:ph type="title"/>
          </p:nvPr>
        </p:nvSpPr>
        <p:spPr>
          <a:xfrm>
            <a:off x="1069848" y="484632"/>
            <a:ext cx="10058400" cy="1609344"/>
          </a:xfrm>
        </p:spPr>
        <p:txBody>
          <a:bodyPr>
            <a:normAutofit/>
          </a:bodyPr>
          <a:lstStyle/>
          <a:p>
            <a:r>
              <a:rPr lang="en-GB" sz="5000">
                <a:latin typeface="Times New Roman" panose="02020603050405020304" pitchFamily="18" charset="0"/>
                <a:cs typeface="Times New Roman" panose="02020603050405020304" pitchFamily="18" charset="0"/>
              </a:rPr>
              <a:t>Xenophon on the education of Spartan Youths</a:t>
            </a:r>
          </a:p>
        </p:txBody>
      </p:sp>
      <p:sp>
        <p:nvSpPr>
          <p:cNvPr id="3" name="Content Placeholder 2">
            <a:extLst>
              <a:ext uri="{FF2B5EF4-FFF2-40B4-BE49-F238E27FC236}">
                <a16:creationId xmlns:a16="http://schemas.microsoft.com/office/drawing/2014/main" id="{B238C901-53E4-B41C-B020-0D901EC17DC8}"/>
              </a:ext>
            </a:extLst>
          </p:cNvPr>
          <p:cNvSpPr>
            <a:spLocks noGrp="1"/>
          </p:cNvSpPr>
          <p:nvPr>
            <p:ph idx="1"/>
          </p:nvPr>
        </p:nvSpPr>
        <p:spPr>
          <a:xfrm>
            <a:off x="1069848" y="2320412"/>
            <a:ext cx="10058400" cy="3851787"/>
          </a:xfrm>
        </p:spPr>
        <p:txBody>
          <a:bodyPr>
            <a:normAutofit/>
          </a:bodyPr>
          <a:lstStyle/>
          <a:p>
            <a:r>
              <a:rPr lang="en-GB" i="1" dirty="0">
                <a:latin typeface="Times New Roman" panose="02020603050405020304" pitchFamily="18" charset="0"/>
                <a:cs typeface="Times New Roman" panose="02020603050405020304" pitchFamily="18" charset="0"/>
              </a:rPr>
              <a:t>Spartan Constitution </a:t>
            </a:r>
            <a:r>
              <a:rPr lang="en-GB" dirty="0">
                <a:latin typeface="Times New Roman" panose="02020603050405020304" pitchFamily="18" charset="0"/>
                <a:cs typeface="Times New Roman" panose="02020603050405020304" pitchFamily="18" charset="0"/>
              </a:rPr>
              <a:t>3</a:t>
            </a:r>
          </a:p>
          <a:p>
            <a:pPr lvl="1"/>
            <a:r>
              <a:rPr lang="en-GB" dirty="0">
                <a:latin typeface="Times New Roman" panose="02020603050405020304" pitchFamily="18" charset="0"/>
                <a:cs typeface="Times New Roman" panose="02020603050405020304" pitchFamily="18" charset="0"/>
              </a:rPr>
              <a:t>Tells us that other states left their youths (15 – 20) would be left to their own devices</a:t>
            </a:r>
          </a:p>
          <a:p>
            <a:pPr lvl="1"/>
            <a:r>
              <a:rPr lang="en-GB" dirty="0">
                <a:latin typeface="Times New Roman" panose="02020603050405020304" pitchFamily="18" charset="0"/>
                <a:cs typeface="Times New Roman" panose="02020603050405020304" pitchFamily="18" charset="0"/>
              </a:rPr>
              <a:t>Lycurgus viewed that this group was the most in need of a firm hand and loaded them up with work</a:t>
            </a:r>
          </a:p>
          <a:p>
            <a:pPr lvl="1"/>
            <a:r>
              <a:rPr lang="en-GB" dirty="0">
                <a:latin typeface="Times New Roman" panose="02020603050405020304" pitchFamily="18" charset="0"/>
                <a:cs typeface="Times New Roman" panose="02020603050405020304" pitchFamily="18" charset="0"/>
              </a:rPr>
              <a:t>Slackers were rewarded with the inability to gain future honours (Greek: “good things”)</a:t>
            </a:r>
          </a:p>
          <a:p>
            <a:pPr lvl="1"/>
            <a:r>
              <a:rPr lang="en-GB" dirty="0">
                <a:latin typeface="Times New Roman" panose="02020603050405020304" pitchFamily="18" charset="0"/>
                <a:cs typeface="Times New Roman" panose="02020603050405020304" pitchFamily="18" charset="0"/>
              </a:rPr>
              <a:t>The idea that care needs to be taken with regards to youths of this age was a widely regarded concept throughout Greek literature (cf. Euripides </a:t>
            </a:r>
            <a:r>
              <a:rPr lang="en-GB" dirty="0" err="1">
                <a:latin typeface="Times New Roman" panose="02020603050405020304" pitchFamily="18" charset="0"/>
                <a:cs typeface="Times New Roman" panose="02020603050405020304" pitchFamily="18" charset="0"/>
              </a:rPr>
              <a:t>fr.</a:t>
            </a:r>
            <a:r>
              <a:rPr lang="en-GB" dirty="0">
                <a:latin typeface="Times New Roman" panose="02020603050405020304" pitchFamily="18" charset="0"/>
                <a:cs typeface="Times New Roman" panose="02020603050405020304" pitchFamily="18" charset="0"/>
              </a:rPr>
              <a:t> 1027)</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12927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328C5B2-34DC-1544-B567-A72516A12F01}"/>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Xenophon on the education of Young Men</a:t>
            </a:r>
          </a:p>
        </p:txBody>
      </p:sp>
      <p:sp>
        <p:nvSpPr>
          <p:cNvPr id="3" name="Content Placeholder 2">
            <a:extLst>
              <a:ext uri="{FF2B5EF4-FFF2-40B4-BE49-F238E27FC236}">
                <a16:creationId xmlns:a16="http://schemas.microsoft.com/office/drawing/2014/main" id="{B238C901-53E4-B41C-B020-0D901EC17DC8}"/>
              </a:ext>
            </a:extLst>
          </p:cNvPr>
          <p:cNvSpPr>
            <a:spLocks noGrp="1"/>
          </p:cNvSpPr>
          <p:nvPr>
            <p:ph idx="1"/>
          </p:nvPr>
        </p:nvSpPr>
        <p:spPr>
          <a:xfrm>
            <a:off x="1069848" y="2320412"/>
            <a:ext cx="10058400" cy="3851787"/>
          </a:xfrm>
        </p:spPr>
        <p:txBody>
          <a:bodyPr>
            <a:normAutofit/>
          </a:bodyPr>
          <a:lstStyle/>
          <a:p>
            <a:pPr marL="0" indent="0">
              <a:buNone/>
            </a:pPr>
            <a:r>
              <a:rPr lang="en-US" i="1" dirty="0">
                <a:latin typeface="Times New Roman" panose="02020603050405020304" pitchFamily="18" charset="0"/>
                <a:cs typeface="Times New Roman" panose="02020603050405020304" pitchFamily="18" charset="0"/>
              </a:rPr>
              <a:t>Spartan Constitution</a:t>
            </a:r>
            <a:r>
              <a:rPr lang="en-US" dirty="0">
                <a:latin typeface="Times New Roman" panose="02020603050405020304" pitchFamily="18" charset="0"/>
                <a:cs typeface="Times New Roman" panose="02020603050405020304" pitchFamily="18" charset="0"/>
              </a:rPr>
              <a:t> 4</a:t>
            </a:r>
          </a:p>
          <a:p>
            <a:pPr lvl="1"/>
            <a:r>
              <a:rPr lang="en-US" dirty="0">
                <a:latin typeface="Times New Roman" panose="02020603050405020304" pitchFamily="18" charset="0"/>
                <a:cs typeface="Times New Roman" panose="02020603050405020304" pitchFamily="18" charset="0"/>
              </a:rPr>
              <a:t>Young men (20 – 30)</a:t>
            </a:r>
          </a:p>
          <a:p>
            <a:pPr lvl="1"/>
            <a:r>
              <a:rPr lang="en-US" dirty="0">
                <a:latin typeface="Times New Roman" panose="02020603050405020304" pitchFamily="18" charset="0"/>
                <a:cs typeface="Times New Roman" panose="02020603050405020304" pitchFamily="18" charset="0"/>
              </a:rPr>
              <a:t>States that Lycurgus </a:t>
            </a:r>
            <a:r>
              <a:rPr lang="en-US" dirty="0" err="1">
                <a:latin typeface="Times New Roman" panose="02020603050405020304" pitchFamily="18" charset="0"/>
                <a:cs typeface="Times New Roman" panose="02020603050405020304" pitchFamily="18" charset="0"/>
              </a:rPr>
              <a:t>focussed</a:t>
            </a:r>
            <a:r>
              <a:rPr lang="en-US" dirty="0">
                <a:latin typeface="Times New Roman" panose="02020603050405020304" pitchFamily="18" charset="0"/>
                <a:cs typeface="Times New Roman" panose="02020603050405020304" pitchFamily="18" charset="0"/>
              </a:rPr>
              <a:t> on this group because he believed them to have the greatest capacity for good on the State if they had the right upbringing</a:t>
            </a:r>
          </a:p>
          <a:p>
            <a:pPr lvl="1"/>
            <a:r>
              <a:rPr lang="en-US" dirty="0">
                <a:latin typeface="Times New Roman" panose="02020603050405020304" pitchFamily="18" charset="0"/>
                <a:cs typeface="Times New Roman" panose="02020603050405020304" pitchFamily="18" charset="0"/>
              </a:rPr>
              <a:t>States that Lycurgus thought competition was useful for producing god men</a:t>
            </a:r>
          </a:p>
          <a:p>
            <a:pPr lvl="1"/>
            <a:r>
              <a:rPr lang="en-US" dirty="0">
                <a:latin typeface="Times New Roman" panose="02020603050405020304" pitchFamily="18" charset="0"/>
                <a:cs typeface="Times New Roman" panose="02020603050405020304" pitchFamily="18" charset="0"/>
              </a:rPr>
              <a:t>Discusses the picking of groups of 300 of the best members of a cohort by the Ephors </a:t>
            </a:r>
          </a:p>
          <a:p>
            <a:pPr lvl="2"/>
            <a:r>
              <a:rPr lang="en-US" dirty="0">
                <a:latin typeface="Times New Roman" panose="02020603050405020304" pitchFamily="18" charset="0"/>
                <a:cs typeface="Times New Roman" panose="02020603050405020304" pitchFamily="18" charset="0"/>
              </a:rPr>
              <a:t>The suggestion is that it was one long warlike contest between those who had been chosen and had </a:t>
            </a:r>
            <a:r>
              <a:rPr lang="en-US" dirty="0" err="1">
                <a:latin typeface="Times New Roman" panose="02020603050405020304" pitchFamily="18" charset="0"/>
                <a:cs typeface="Times New Roman" panose="02020603050405020304" pitchFamily="18" charset="0"/>
              </a:rPr>
              <a:t>honour</a:t>
            </a:r>
            <a:r>
              <a:rPr lang="en-US" dirty="0">
                <a:latin typeface="Times New Roman" panose="02020603050405020304" pitchFamily="18" charset="0"/>
                <a:cs typeface="Times New Roman" panose="02020603050405020304" pitchFamily="18" charset="0"/>
              </a:rPr>
              <a:t> bestowed upon them and those who hadn’t</a:t>
            </a:r>
          </a:p>
          <a:p>
            <a:pPr lvl="2"/>
            <a:r>
              <a:rPr lang="en-US" dirty="0">
                <a:latin typeface="Times New Roman" panose="02020603050405020304" pitchFamily="18" charset="0"/>
                <a:cs typeface="Times New Roman" panose="02020603050405020304" pitchFamily="18" charset="0"/>
              </a:rPr>
              <a:t>Seems to perhaps have engendered an attitude of confrontation and striving to be better than anyone else</a:t>
            </a:r>
          </a:p>
          <a:p>
            <a:pPr lvl="2"/>
            <a:r>
              <a:rPr lang="en-US" dirty="0">
                <a:latin typeface="Times New Roman" panose="02020603050405020304" pitchFamily="18" charset="0"/>
                <a:cs typeface="Times New Roman" panose="02020603050405020304" pitchFamily="18" charset="0"/>
              </a:rPr>
              <a:t>May have created internal divisions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35814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328C5B2-34DC-1544-B567-A72516A12F01}"/>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Plutarch on Spartan Education</a:t>
            </a:r>
          </a:p>
        </p:txBody>
      </p:sp>
      <p:sp>
        <p:nvSpPr>
          <p:cNvPr id="3" name="Content Placeholder 2">
            <a:extLst>
              <a:ext uri="{FF2B5EF4-FFF2-40B4-BE49-F238E27FC236}">
                <a16:creationId xmlns:a16="http://schemas.microsoft.com/office/drawing/2014/main" id="{B238C901-53E4-B41C-B020-0D901EC17DC8}"/>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Discusses many of the same practices described by Xenophon</a:t>
            </a:r>
          </a:p>
          <a:p>
            <a:r>
              <a:rPr lang="en-US" dirty="0">
                <a:latin typeface="Times New Roman" panose="02020603050405020304" pitchFamily="18" charset="0"/>
                <a:cs typeface="Times New Roman" panose="02020603050405020304" pitchFamily="18" charset="0"/>
              </a:rPr>
              <a:t>Plutarch talks about </a:t>
            </a:r>
            <a:r>
              <a:rPr lang="en-US" i="1" dirty="0" err="1">
                <a:latin typeface="Times New Roman" panose="02020603050405020304" pitchFamily="18" charset="0"/>
                <a:cs typeface="Times New Roman" panose="02020603050405020304" pitchFamily="18" charset="0"/>
              </a:rPr>
              <a:t>Eirenes</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peers who in charge of disciplining their fellows. Xenophon makes no mention of peer control</a:t>
            </a:r>
          </a:p>
          <a:p>
            <a:r>
              <a:rPr lang="en-GB" dirty="0">
                <a:effectLst/>
                <a:latin typeface="Times New Roman" panose="02020603050405020304" pitchFamily="18" charset="0"/>
                <a:ea typeface="Times New Roman" panose="02020603050405020304" pitchFamily="18" charset="0"/>
              </a:rPr>
              <a:t>Presents the picking of the 300 men in a far more positive light (</a:t>
            </a:r>
            <a:r>
              <a:rPr lang="en-GB" i="1" dirty="0">
                <a:effectLst/>
                <a:latin typeface="Times New Roman" panose="02020603050405020304" pitchFamily="18" charset="0"/>
                <a:ea typeface="Times New Roman" panose="02020603050405020304" pitchFamily="18" charset="0"/>
              </a:rPr>
              <a:t>Lykurgos </a:t>
            </a:r>
            <a:r>
              <a:rPr lang="en-GB" dirty="0">
                <a:effectLst/>
                <a:latin typeface="Times New Roman" panose="02020603050405020304" pitchFamily="18" charset="0"/>
                <a:ea typeface="Times New Roman" panose="02020603050405020304" pitchFamily="18" charset="0"/>
              </a:rPr>
              <a:t>25)</a:t>
            </a: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102713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38C901-53E4-B41C-B020-0D901EC17DC8}"/>
              </a:ext>
            </a:extLst>
          </p:cNvPr>
          <p:cNvSpPr>
            <a:spLocks noGrp="1"/>
          </p:cNvSpPr>
          <p:nvPr>
            <p:ph idx="1"/>
          </p:nvPr>
        </p:nvSpPr>
        <p:spPr>
          <a:xfrm>
            <a:off x="1069848" y="770965"/>
            <a:ext cx="10058400" cy="5190564"/>
          </a:xfrm>
        </p:spPr>
        <p:txBody>
          <a:bodyPr>
            <a:normAutofit/>
          </a:bodyPr>
          <a:lstStyle/>
          <a:p>
            <a:pPr marL="0" indent="0">
              <a:buNone/>
            </a:pPr>
            <a:r>
              <a:rPr lang="en-US" sz="1600" dirty="0">
                <a:latin typeface="Times New Roman" panose="02020603050405020304" pitchFamily="18" charset="0"/>
                <a:cs typeface="Times New Roman" panose="02020603050405020304" pitchFamily="18" charset="0"/>
              </a:rPr>
              <a:t>The </a:t>
            </a:r>
            <a:r>
              <a:rPr lang="en-US" sz="1600" i="1" dirty="0" err="1">
                <a:latin typeface="Times New Roman" panose="02020603050405020304" pitchFamily="18" charset="0"/>
                <a:cs typeface="Times New Roman" panose="02020603050405020304" pitchFamily="18" charset="0"/>
              </a:rPr>
              <a:t>eiren</a:t>
            </a:r>
            <a:r>
              <a:rPr lang="en-US" sz="1600" dirty="0">
                <a:latin typeface="Times New Roman" panose="02020603050405020304" pitchFamily="18" charset="0"/>
                <a:cs typeface="Times New Roman" panose="02020603050405020304" pitchFamily="18" charset="0"/>
              </a:rPr>
              <a:t>, as he reclined after supper, would order one of the boys to sing a song, and to another would put a question requiring a careful and deliberate answer, as, for instance, ‘Who is the best man in the city?’ or, ‘What </a:t>
            </a:r>
            <a:r>
              <a:rPr lang="en-US" sz="1600" dirty="0" err="1">
                <a:latin typeface="Times New Roman" panose="02020603050405020304" pitchFamily="18" charset="0"/>
                <a:cs typeface="Times New Roman" panose="02020603050405020304" pitchFamily="18" charset="0"/>
              </a:rPr>
              <a:t>thinkest</a:t>
            </a:r>
            <a:r>
              <a:rPr lang="en-US" sz="1600" dirty="0">
                <a:latin typeface="Times New Roman" panose="02020603050405020304" pitchFamily="18" charset="0"/>
                <a:cs typeface="Times New Roman" panose="02020603050405020304" pitchFamily="18" charset="0"/>
              </a:rPr>
              <a:t> thou of this man's conduct?’ In this way the boys were accustomed to pass right judgements and interest themselves at the very outset in the conduct of the citizens. For if one of them was asked who was a good citizen, or who an infamous one, and had no answer to make, he was judged to have a torpid spirit, and one that would not aspire to excellence. [3] And the answer must not only have reasons and proof given for it, but also be couched in very brief and concise language, and the one who gave a faulty answer was punished with a bite in the thumb from the </a:t>
            </a:r>
            <a:r>
              <a:rPr lang="en-US" sz="1600" i="1" dirty="0" err="1">
                <a:latin typeface="Times New Roman" panose="02020603050405020304" pitchFamily="18" charset="0"/>
                <a:cs typeface="Times New Roman" panose="02020603050405020304" pitchFamily="18" charset="0"/>
              </a:rPr>
              <a:t>eiren</a:t>
            </a:r>
            <a:r>
              <a:rPr lang="en-US" sz="1600" dirty="0">
                <a:latin typeface="Times New Roman" panose="02020603050405020304" pitchFamily="18" charset="0"/>
                <a:cs typeface="Times New Roman" panose="02020603050405020304" pitchFamily="18" charset="0"/>
              </a:rPr>
              <a:t>. Often-times, too, the </a:t>
            </a:r>
            <a:r>
              <a:rPr lang="en-US" sz="1600" i="1" dirty="0" err="1">
                <a:latin typeface="Times New Roman" panose="02020603050405020304" pitchFamily="18" charset="0"/>
                <a:cs typeface="Times New Roman" panose="02020603050405020304" pitchFamily="18" charset="0"/>
              </a:rPr>
              <a:t>eiren</a:t>
            </a:r>
            <a:r>
              <a:rPr lang="en-US" sz="1600" dirty="0">
                <a:latin typeface="Times New Roman" panose="02020603050405020304" pitchFamily="18" charset="0"/>
                <a:cs typeface="Times New Roman" panose="02020603050405020304" pitchFamily="18" charset="0"/>
              </a:rPr>
              <a:t> punished the boys in the presence of the elders and magistrates, thus showing whether his punishments were reasonable and proper or not. While he was punishing them, he suffered no restraint, but after the boys were gone, he was brought to an account if his punishments were harsher than was necessary, or, on the other hand, too mild and gentle.</a:t>
            </a:r>
          </a:p>
          <a:p>
            <a:pPr marL="0" indent="0" algn="r">
              <a:buNone/>
            </a:pPr>
            <a:r>
              <a:rPr lang="en-US" sz="1600" dirty="0">
                <a:latin typeface="Times New Roman" panose="02020603050405020304" pitchFamily="18" charset="0"/>
                <a:cs typeface="Times New Roman" panose="02020603050405020304" pitchFamily="18" charset="0"/>
              </a:rPr>
              <a:t>Plutarch, </a:t>
            </a:r>
            <a:r>
              <a:rPr lang="en-US" sz="1600" i="1" dirty="0">
                <a:latin typeface="Times New Roman" panose="02020603050405020304" pitchFamily="18" charset="0"/>
                <a:cs typeface="Times New Roman" panose="02020603050405020304" pitchFamily="18" charset="0"/>
              </a:rPr>
              <a:t>Lykurgos </a:t>
            </a:r>
            <a:r>
              <a:rPr lang="en-US" sz="1600" dirty="0">
                <a:latin typeface="Times New Roman" panose="02020603050405020304" pitchFamily="18" charset="0"/>
                <a:cs typeface="Times New Roman" panose="02020603050405020304" pitchFamily="18" charset="0"/>
              </a:rPr>
              <a:t>18.2-3</a:t>
            </a:r>
          </a:p>
          <a:p>
            <a:pPr marL="0" indent="0" algn="r">
              <a:buNone/>
            </a:pPr>
            <a:endParaRPr lang="en-US" sz="1600" dirty="0">
              <a:latin typeface="Times New Roman" panose="02020603050405020304" pitchFamily="18" charset="0"/>
              <a:cs typeface="Times New Roman" panose="02020603050405020304" pitchFamily="18" charset="0"/>
            </a:endParaRPr>
          </a:p>
          <a:p>
            <a:pPr marL="0" indent="0">
              <a:buNone/>
            </a:pPr>
            <a:r>
              <a:rPr lang="en-US" sz="1600" dirty="0">
                <a:latin typeface="Times New Roman" panose="02020603050405020304" pitchFamily="18" charset="0"/>
                <a:cs typeface="Times New Roman" panose="02020603050405020304" pitchFamily="18" charset="0"/>
              </a:rPr>
              <a:t>In a word, he trained his fellow-citizens to have neither the wish nor the ability to live for themselves; but like bees they were to make themselves always integral parts of the whole community, clustering together about their leader, almost beside themselves with enthusiasm and noble ambition, and to belong wholly to their country. This idea can be traced also in some of their utterances. </a:t>
            </a:r>
            <a:r>
              <a:rPr lang="en-US" sz="1600" b="1" dirty="0">
                <a:latin typeface="Times New Roman" panose="02020603050405020304" pitchFamily="18" charset="0"/>
                <a:cs typeface="Times New Roman" panose="02020603050405020304" pitchFamily="18" charset="0"/>
              </a:rPr>
              <a:t>[4] </a:t>
            </a:r>
            <a:r>
              <a:rPr lang="en-US" sz="1600" dirty="0">
                <a:latin typeface="Times New Roman" panose="02020603050405020304" pitchFamily="18" charset="0"/>
                <a:cs typeface="Times New Roman" panose="02020603050405020304" pitchFamily="18" charset="0"/>
              </a:rPr>
              <a:t>For instance, </a:t>
            </a:r>
            <a:r>
              <a:rPr lang="en-US" sz="1600" dirty="0" err="1">
                <a:latin typeface="Times New Roman" panose="02020603050405020304" pitchFamily="18" charset="0"/>
                <a:cs typeface="Times New Roman" panose="02020603050405020304" pitchFamily="18" charset="0"/>
              </a:rPr>
              <a:t>Paedaretus</a:t>
            </a:r>
            <a:r>
              <a:rPr lang="en-US" sz="1600" dirty="0">
                <a:latin typeface="Times New Roman" panose="02020603050405020304" pitchFamily="18" charset="0"/>
                <a:cs typeface="Times New Roman" panose="02020603050405020304" pitchFamily="18" charset="0"/>
              </a:rPr>
              <a:t>, when he failed to be chosen among the three hundred best men, went away with a very glad countenance, as if rejoicing that the city had three hundred better men than himself. </a:t>
            </a:r>
          </a:p>
          <a:p>
            <a:pPr marL="0" indent="0" algn="r">
              <a:buNone/>
            </a:pPr>
            <a:r>
              <a:rPr lang="en-US" sz="1600" dirty="0">
                <a:latin typeface="Times New Roman" panose="02020603050405020304" pitchFamily="18" charset="0"/>
                <a:cs typeface="Times New Roman" panose="02020603050405020304" pitchFamily="18" charset="0"/>
              </a:rPr>
              <a:t>Plutarch, </a:t>
            </a:r>
            <a:r>
              <a:rPr lang="en-US" sz="1600" i="1" dirty="0">
                <a:latin typeface="Times New Roman" panose="02020603050405020304" pitchFamily="18" charset="0"/>
                <a:cs typeface="Times New Roman" panose="02020603050405020304" pitchFamily="18" charset="0"/>
              </a:rPr>
              <a:t>Lykurgos</a:t>
            </a:r>
            <a:r>
              <a:rPr lang="en-US" sz="1600" dirty="0">
                <a:latin typeface="Times New Roman" panose="02020603050405020304" pitchFamily="18" charset="0"/>
                <a:cs typeface="Times New Roman" panose="02020603050405020304" pitchFamily="18" charset="0"/>
              </a:rPr>
              <a:t> 25.3-4</a:t>
            </a:r>
          </a:p>
        </p:txBody>
      </p:sp>
    </p:spTree>
    <p:extLst>
      <p:ext uri="{BB962C8B-B14F-4D97-AF65-F5344CB8AC3E}">
        <p14:creationId xmlns:p14="http://schemas.microsoft.com/office/powerpoint/2010/main" val="3454606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70F007-9767-4297-4D57-7D57233C5C26}"/>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Spartan Education</a:t>
            </a:r>
          </a:p>
        </p:txBody>
      </p:sp>
      <p:sp>
        <p:nvSpPr>
          <p:cNvPr id="3" name="Content Placeholder 2">
            <a:extLst>
              <a:ext uri="{FF2B5EF4-FFF2-40B4-BE49-F238E27FC236}">
                <a16:creationId xmlns:a16="http://schemas.microsoft.com/office/drawing/2014/main" id="{76A7A8AE-9FC8-F2AA-7123-62119ADC2F2C}"/>
              </a:ext>
            </a:extLst>
          </p:cNvPr>
          <p:cNvSpPr>
            <a:spLocks noGrp="1"/>
          </p:cNvSpPr>
          <p:nvPr>
            <p:ph idx="1"/>
          </p:nvPr>
        </p:nvSpPr>
        <p:spPr>
          <a:xfrm>
            <a:off x="1069848" y="2320412"/>
            <a:ext cx="10058400" cy="3851787"/>
          </a:xfrm>
        </p:spPr>
        <p:txBody>
          <a:bodyPr>
            <a:normAutofit/>
          </a:bodyPr>
          <a:lstStyle/>
          <a:p>
            <a:r>
              <a:rPr lang="en-GB" sz="1700">
                <a:latin typeface="Times New Roman" panose="02020603050405020304" pitchFamily="18" charset="0"/>
                <a:cs typeface="Times New Roman" panose="02020603050405020304" pitchFamily="18" charset="0"/>
              </a:rPr>
              <a:t>The </a:t>
            </a:r>
            <a:r>
              <a:rPr lang="en-GB" sz="1700" i="1">
                <a:latin typeface="Times New Roman" panose="02020603050405020304" pitchFamily="18" charset="0"/>
                <a:cs typeface="Times New Roman" panose="02020603050405020304" pitchFamily="18" charset="0"/>
              </a:rPr>
              <a:t>Agoge</a:t>
            </a:r>
            <a:r>
              <a:rPr lang="en-GB" sz="1700">
                <a:latin typeface="Times New Roman" panose="02020603050405020304" pitchFamily="18" charset="0"/>
                <a:cs typeface="Times New Roman" panose="02020603050405020304" pitchFamily="18" charset="0"/>
              </a:rPr>
              <a:t> was focused on instilling discipline, self-control, and rigid adherence to duty</a:t>
            </a:r>
          </a:p>
          <a:p>
            <a:r>
              <a:rPr lang="en-GB" sz="1700">
                <a:latin typeface="Times New Roman" panose="02020603050405020304" pitchFamily="18" charset="0"/>
                <a:cs typeface="Times New Roman" panose="02020603050405020304" pitchFamily="18" charset="0"/>
              </a:rPr>
              <a:t>We do not know whether boys were brought up collectively after a certain age.</a:t>
            </a:r>
          </a:p>
          <a:p>
            <a:pPr lvl="1"/>
            <a:r>
              <a:rPr lang="en-GB" sz="1700">
                <a:latin typeface="Times New Roman" panose="02020603050405020304" pitchFamily="18" charset="0"/>
                <a:cs typeface="Times New Roman" panose="02020603050405020304" pitchFamily="18" charset="0"/>
              </a:rPr>
              <a:t>While Xenophon makes no mention of this, this may have become the practice by the 1</a:t>
            </a:r>
            <a:r>
              <a:rPr lang="en-GB" sz="1700" baseline="30000">
                <a:latin typeface="Times New Roman" panose="02020603050405020304" pitchFamily="18" charset="0"/>
                <a:cs typeface="Times New Roman" panose="02020603050405020304" pitchFamily="18" charset="0"/>
              </a:rPr>
              <a:t>st</a:t>
            </a:r>
            <a:r>
              <a:rPr lang="en-GB" sz="1700">
                <a:latin typeface="Times New Roman" panose="02020603050405020304" pitchFamily="18" charset="0"/>
                <a:cs typeface="Times New Roman" panose="02020603050405020304" pitchFamily="18" charset="0"/>
              </a:rPr>
              <a:t> century CE.</a:t>
            </a:r>
          </a:p>
          <a:p>
            <a:r>
              <a:rPr lang="en-GB" sz="1700">
                <a:latin typeface="Times New Roman" panose="02020603050405020304" pitchFamily="18" charset="0"/>
                <a:cs typeface="Times New Roman" panose="02020603050405020304" pitchFamily="18" charset="0"/>
              </a:rPr>
              <a:t>Three hundred of the ‘best’ were chosen from among the young men by the Ephors</a:t>
            </a:r>
          </a:p>
          <a:p>
            <a:pPr lvl="1"/>
            <a:r>
              <a:rPr lang="en-GB" sz="1700">
                <a:latin typeface="Times New Roman" panose="02020603050405020304" pitchFamily="18" charset="0"/>
                <a:cs typeface="Times New Roman" panose="02020603050405020304" pitchFamily="18" charset="0"/>
              </a:rPr>
              <a:t>We do not know much about this group</a:t>
            </a:r>
          </a:p>
          <a:p>
            <a:r>
              <a:rPr lang="en-US" sz="1700">
                <a:latin typeface="Times New Roman" panose="02020603050405020304" pitchFamily="18" charset="0"/>
                <a:cs typeface="Times New Roman" panose="02020603050405020304" pitchFamily="18" charset="0"/>
              </a:rPr>
              <a:t>Plutarch states that the point of the education system was to prepare for war</a:t>
            </a:r>
          </a:p>
          <a:p>
            <a:pPr lvl="1"/>
            <a:r>
              <a:rPr lang="en-US" sz="1700">
                <a:latin typeface="Times New Roman" panose="02020603050405020304" pitchFamily="18" charset="0"/>
                <a:cs typeface="Times New Roman" panose="02020603050405020304" pitchFamily="18" charset="0"/>
              </a:rPr>
              <a:t>Xenophon makes no mention of this except in mentioning the theft of extra food.</a:t>
            </a:r>
          </a:p>
          <a:p>
            <a:r>
              <a:rPr lang="en-GB" sz="1700">
                <a:latin typeface="Times New Roman" panose="02020603050405020304" pitchFamily="18" charset="0"/>
                <a:cs typeface="Times New Roman" panose="02020603050405020304" pitchFamily="18" charset="0"/>
              </a:rPr>
              <a:t>It’s important to note that the conception of Archaic and Classical Sparta by the first century CE was warped through the lens of time and the Spartan mirage, and the city itself had become a parody of its former self.</a:t>
            </a:r>
          </a:p>
          <a:p>
            <a:pPr lvl="1"/>
            <a:r>
              <a:rPr lang="en-GB" sz="1700">
                <a:latin typeface="Times New Roman" panose="02020603050405020304" pitchFamily="18" charset="0"/>
                <a:cs typeface="Times New Roman" panose="02020603050405020304" pitchFamily="18" charset="0"/>
              </a:rPr>
              <a:t>We’ll come back to this later in the module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101708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BA7D8-90E5-4FBA-2492-A85ED2224CA6}"/>
              </a:ext>
            </a:extLst>
          </p:cNvPr>
          <p:cNvSpPr>
            <a:spLocks noGrp="1"/>
          </p:cNvSpPr>
          <p:nvPr>
            <p:ph type="title"/>
          </p:nvPr>
        </p:nvSpPr>
        <p:spPr>
          <a:xfrm>
            <a:off x="6386284" y="484632"/>
            <a:ext cx="4741963" cy="1971964"/>
          </a:xfrm>
        </p:spPr>
        <p:txBody>
          <a:bodyPr>
            <a:normAutofit/>
          </a:bodyPr>
          <a:lstStyle/>
          <a:p>
            <a:r>
              <a:rPr lang="en-GB" sz="4800" dirty="0">
                <a:latin typeface="Times New Roman" panose="02020603050405020304" pitchFamily="18" charset="0"/>
                <a:cs typeface="Times New Roman" panose="02020603050405020304" pitchFamily="18" charset="0"/>
              </a:rPr>
              <a:t>Women in the Greek World</a:t>
            </a:r>
          </a:p>
        </p:txBody>
      </p:sp>
      <p:pic>
        <p:nvPicPr>
          <p:cNvPr id="5" name="Picture 9">
            <a:extLst>
              <a:ext uri="{FF2B5EF4-FFF2-40B4-BE49-F238E27FC236}">
                <a16:creationId xmlns:a16="http://schemas.microsoft.com/office/drawing/2014/main" id="{388CA8A3-F464-7EAC-D7B2-B0D4F8C7C8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376" r="2" b="14497"/>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Freeform: Shape 22">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E5CA5C64-04E0-EC3A-1B31-7D4AEF02ECF4}"/>
              </a:ext>
            </a:extLst>
          </p:cNvPr>
          <p:cNvSpPr>
            <a:spLocks noGrp="1"/>
          </p:cNvSpPr>
          <p:nvPr>
            <p:ph idx="1"/>
          </p:nvPr>
        </p:nvSpPr>
        <p:spPr>
          <a:xfrm>
            <a:off x="6386286" y="2456596"/>
            <a:ext cx="4741962" cy="3715603"/>
          </a:xfrm>
        </p:spPr>
        <p:txBody>
          <a:bodyPr>
            <a:normAutofit/>
          </a:bodyPr>
          <a:lstStyle/>
          <a:p>
            <a:r>
              <a:rPr lang="en-US" dirty="0">
                <a:latin typeface="Times New Roman" panose="02020603050405020304" pitchFamily="18" charset="0"/>
                <a:cs typeface="Times New Roman" panose="02020603050405020304" pitchFamily="18" charset="0"/>
              </a:rPr>
              <a:t>The common image of women in the Greek world is that of the Athenian upper- class woman.</a:t>
            </a:r>
          </a:p>
          <a:p>
            <a:r>
              <a:rPr lang="en-US" dirty="0">
                <a:latin typeface="Times New Roman" panose="02020603050405020304" pitchFamily="18" charset="0"/>
                <a:cs typeface="Times New Roman" panose="02020603050405020304" pitchFamily="18" charset="0"/>
              </a:rPr>
              <a:t>This common image is of women who never leave the house and spend their days weaving. </a:t>
            </a:r>
          </a:p>
          <a:p>
            <a:endParaRPr lang="en-GB" dirty="0">
              <a:latin typeface="Times New Roman" panose="02020603050405020304" pitchFamily="18" charset="0"/>
              <a:cs typeface="Times New Roman" panose="02020603050405020304" pitchFamily="18" charset="0"/>
            </a:endParaRPr>
          </a:p>
        </p:txBody>
      </p:sp>
      <p:grpSp>
        <p:nvGrpSpPr>
          <p:cNvPr id="25" name="Group 24">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25">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7" name="Oval 26">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2735037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8BBA60-0BA4-0992-6E6F-605F06B5A0D2}"/>
              </a:ext>
            </a:extLst>
          </p:cNvPr>
          <p:cNvSpPr>
            <a:spLocks noGrp="1"/>
          </p:cNvSpPr>
          <p:nvPr>
            <p:ph type="title"/>
          </p:nvPr>
        </p:nvSpPr>
        <p:spPr>
          <a:xfrm>
            <a:off x="1069848" y="484632"/>
            <a:ext cx="10058400" cy="1609344"/>
          </a:xfrm>
        </p:spPr>
        <p:txBody>
          <a:bodyPr>
            <a:normAutofit/>
          </a:bodyPr>
          <a:lstStyle/>
          <a:p>
            <a:r>
              <a:rPr lang="en-US">
                <a:latin typeface="Times New Roman" panose="02020603050405020304" pitchFamily="18" charset="0"/>
                <a:cs typeface="Times New Roman" panose="02020603050405020304" pitchFamily="18" charset="0"/>
              </a:rPr>
              <a:t>The “Typical” Athenian Upper-Class Woman</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B49FCF-3F77-A6AF-C921-3C07A25D1A7D}"/>
              </a:ext>
            </a:extLst>
          </p:cNvPr>
          <p:cNvSpPr>
            <a:spLocks noGrp="1"/>
          </p:cNvSpPr>
          <p:nvPr>
            <p:ph idx="1"/>
          </p:nvPr>
        </p:nvSpPr>
        <p:spPr>
          <a:xfrm>
            <a:off x="1069848" y="2320412"/>
            <a:ext cx="10058400" cy="3851787"/>
          </a:xfrm>
        </p:spPr>
        <p:txBody>
          <a:bodyPr>
            <a:normAutofit/>
          </a:bodyPr>
          <a:lstStyle/>
          <a:p>
            <a:pPr marL="0" indent="0">
              <a:buNone/>
            </a:pPr>
            <a:r>
              <a:rPr lang="en-GB" altLang="en-US" dirty="0">
                <a:latin typeface="Times New Roman" panose="02020603050405020304" pitchFamily="18" charset="0"/>
                <a:cs typeface="Times New Roman" panose="02020603050405020304" pitchFamily="18" charset="0"/>
              </a:rPr>
              <a:t>Hearing that the boy was at my house, he came there at night in a drunken state, broke down the doors, and entered the women's rooms: within were my sister and my nieces, </a:t>
            </a:r>
            <a:r>
              <a:rPr lang="en-GB" altLang="en-US" b="1" dirty="0">
                <a:latin typeface="Times New Roman" panose="02020603050405020304" pitchFamily="18" charset="0"/>
                <a:cs typeface="Times New Roman" panose="02020603050405020304" pitchFamily="18" charset="0"/>
              </a:rPr>
              <a:t>whose lives have been so well-ordered that they are ashamed to be seen even by their kinsmen</a:t>
            </a:r>
            <a:r>
              <a:rPr lang="en-GB" altLang="en-US" dirty="0">
                <a:latin typeface="Times New Roman" panose="02020603050405020304" pitchFamily="18" charset="0"/>
                <a:cs typeface="Times New Roman" panose="02020603050405020304" pitchFamily="18" charset="0"/>
              </a:rPr>
              <a:t>. </a:t>
            </a:r>
          </a:p>
          <a:p>
            <a:pPr marL="0" indent="0">
              <a:buNone/>
            </a:pPr>
            <a:r>
              <a:rPr lang="en-GB" altLang="en-US" dirty="0">
                <a:latin typeface="Times New Roman" panose="02020603050405020304" pitchFamily="18" charset="0"/>
                <a:cs typeface="Times New Roman" panose="02020603050405020304" pitchFamily="18" charset="0"/>
              </a:rPr>
              <a:t>Lysias 3.6</a:t>
            </a:r>
            <a:endParaRPr lang="en-GB" altLang="en-US">
              <a:latin typeface="Times New Roman" panose="02020603050405020304" pitchFamily="18" charset="0"/>
              <a:cs typeface="Times New Roman" panose="02020603050405020304" pitchFamily="18" charset="0"/>
            </a:endParaRPr>
          </a:p>
          <a:p>
            <a:pPr eaLnBrk="1" hangingPunct="1"/>
            <a:r>
              <a:rPr lang="en-GB" altLang="en-US" dirty="0">
                <a:latin typeface="Times New Roman" panose="02020603050405020304" pitchFamily="18" charset="0"/>
                <a:cs typeface="Times New Roman" panose="02020603050405020304" pitchFamily="18" charset="0"/>
              </a:rPr>
              <a:t>Even in Athens here is no such thing as a “typical” woman.</a:t>
            </a:r>
            <a:endParaRPr lang="en-GB" altLang="en-US">
              <a:latin typeface="Times New Roman" panose="02020603050405020304" pitchFamily="18" charset="0"/>
              <a:cs typeface="Times New Roman" panose="02020603050405020304" pitchFamily="18" charset="0"/>
            </a:endParaRPr>
          </a:p>
          <a:p>
            <a:pPr eaLnBrk="1" hangingPunct="1"/>
            <a:r>
              <a:rPr lang="en-GB" altLang="en-US" dirty="0">
                <a:latin typeface="Times New Roman" panose="02020603050405020304" pitchFamily="18" charset="0"/>
                <a:cs typeface="Times New Roman" panose="02020603050405020304" pitchFamily="18" charset="0"/>
              </a:rPr>
              <a:t>Even within the upper classes, there are differences in how women are treated and how they are presented to other men.</a:t>
            </a:r>
            <a:endParaRPr lang="en-GB" altLang="en-US">
              <a:latin typeface="Times New Roman" panose="02020603050405020304" pitchFamily="18" charset="0"/>
              <a:cs typeface="Times New Roman" panose="02020603050405020304" pitchFamily="18" charset="0"/>
            </a:endParaRPr>
          </a:p>
          <a:p>
            <a:pPr eaLnBrk="1" hangingPunct="1"/>
            <a:r>
              <a:rPr lang="en-GB" altLang="en-US" dirty="0">
                <a:latin typeface="Times New Roman" panose="02020603050405020304" pitchFamily="18" charset="0"/>
                <a:cs typeface="Times New Roman" panose="02020603050405020304" pitchFamily="18" charset="0"/>
              </a:rPr>
              <a:t>For the lower classes of course, it is impossible to assume that women did not exit the house or did not contribute to the personnel of the </a:t>
            </a:r>
            <a:r>
              <a:rPr lang="en-GB" altLang="en-US" i="1" dirty="0">
                <a:latin typeface="Times New Roman" panose="02020603050405020304" pitchFamily="18" charset="0"/>
                <a:cs typeface="Times New Roman" panose="02020603050405020304" pitchFamily="18" charset="0"/>
              </a:rPr>
              <a:t>oikos</a:t>
            </a:r>
            <a:r>
              <a:rPr lang="en-GB" altLang="en-US" dirty="0">
                <a:latin typeface="Times New Roman" panose="02020603050405020304" pitchFamily="18" charset="0"/>
                <a:cs typeface="Times New Roman" panose="02020603050405020304" pitchFamily="18" charset="0"/>
              </a:rPr>
              <a:t>.</a:t>
            </a:r>
            <a:endParaRPr lang="en-GB" altLang="en-US">
              <a:latin typeface="Times New Roman" panose="02020603050405020304" pitchFamily="18" charset="0"/>
              <a:cs typeface="Times New Roman" panose="02020603050405020304" pitchFamily="18" charset="0"/>
            </a:endParaRPr>
          </a:p>
          <a:p>
            <a:pPr marL="0" indent="0">
              <a:buNone/>
            </a:pPr>
            <a:endParaRPr lang="en-GB" altLang="en-US"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57646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8BBA60-0BA4-0992-6E6F-605F06B5A0D2}"/>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Sources</a:t>
            </a:r>
          </a:p>
        </p:txBody>
      </p:sp>
      <p:sp>
        <p:nvSpPr>
          <p:cNvPr id="3" name="Content Placeholder 2">
            <a:extLst>
              <a:ext uri="{FF2B5EF4-FFF2-40B4-BE49-F238E27FC236}">
                <a16:creationId xmlns:a16="http://schemas.microsoft.com/office/drawing/2014/main" id="{6BB49FCF-3F77-A6AF-C921-3C07A25D1A7D}"/>
              </a:ext>
            </a:extLst>
          </p:cNvPr>
          <p:cNvSpPr>
            <a:spLocks noGrp="1"/>
          </p:cNvSpPr>
          <p:nvPr>
            <p:ph idx="1"/>
          </p:nvPr>
        </p:nvSpPr>
        <p:spPr>
          <a:xfrm>
            <a:off x="1069848" y="2320412"/>
            <a:ext cx="10058400" cy="3851787"/>
          </a:xfrm>
        </p:spPr>
        <p:txBody>
          <a:bodyPr>
            <a:normAutofit/>
          </a:bodyPr>
          <a:lstStyle/>
          <a:p>
            <a:r>
              <a:rPr lang="en-GB" altLang="en-US" sz="1700">
                <a:latin typeface="Times New Roman" panose="02020603050405020304" pitchFamily="18" charset="0"/>
                <a:cs typeface="Times New Roman" panose="02020603050405020304" pitchFamily="18" charset="0"/>
              </a:rPr>
              <a:t>The literary sources for Spartan women</a:t>
            </a:r>
          </a:p>
          <a:p>
            <a:pPr lvl="1"/>
            <a:r>
              <a:rPr lang="en-GB" altLang="en-US" sz="1700">
                <a:latin typeface="Times New Roman" panose="02020603050405020304" pitchFamily="18" charset="0"/>
                <a:cs typeface="Times New Roman" panose="02020603050405020304" pitchFamily="18" charset="0"/>
              </a:rPr>
              <a:t>Alkman, 1.39-49</a:t>
            </a:r>
          </a:p>
          <a:p>
            <a:pPr lvl="1"/>
            <a:r>
              <a:rPr lang="en-GB" altLang="en-US" sz="1700">
                <a:latin typeface="Times New Roman" panose="02020603050405020304" pitchFamily="18" charset="0"/>
                <a:cs typeface="Times New Roman" panose="02020603050405020304" pitchFamily="18" charset="0"/>
              </a:rPr>
              <a:t>Euripides, </a:t>
            </a:r>
            <a:r>
              <a:rPr lang="en-GB" altLang="en-US" sz="1700" i="1">
                <a:latin typeface="Times New Roman" panose="02020603050405020304" pitchFamily="18" charset="0"/>
                <a:cs typeface="Times New Roman" panose="02020603050405020304" pitchFamily="18" charset="0"/>
              </a:rPr>
              <a:t>Andromache</a:t>
            </a:r>
            <a:endParaRPr lang="en-GB" altLang="en-US" sz="1700">
              <a:latin typeface="Times New Roman" panose="02020603050405020304" pitchFamily="18" charset="0"/>
              <a:cs typeface="Times New Roman" panose="02020603050405020304" pitchFamily="18" charset="0"/>
            </a:endParaRPr>
          </a:p>
          <a:p>
            <a:pPr lvl="1"/>
            <a:r>
              <a:rPr lang="en-GB" altLang="en-US" sz="1700">
                <a:latin typeface="Times New Roman" panose="02020603050405020304" pitchFamily="18" charset="0"/>
                <a:cs typeface="Times New Roman" panose="02020603050405020304" pitchFamily="18" charset="0"/>
              </a:rPr>
              <a:t>Aristophanes, </a:t>
            </a:r>
            <a:r>
              <a:rPr lang="en-GB" altLang="en-US" sz="1700" i="1">
                <a:latin typeface="Times New Roman" panose="02020603050405020304" pitchFamily="18" charset="0"/>
                <a:cs typeface="Times New Roman" panose="02020603050405020304" pitchFamily="18" charset="0"/>
              </a:rPr>
              <a:t>Lysistrata</a:t>
            </a:r>
            <a:endParaRPr lang="en-GB" altLang="en-US" sz="1700">
              <a:latin typeface="Times New Roman" panose="02020603050405020304" pitchFamily="18" charset="0"/>
              <a:cs typeface="Times New Roman" panose="02020603050405020304" pitchFamily="18" charset="0"/>
            </a:endParaRPr>
          </a:p>
          <a:p>
            <a:pPr lvl="1"/>
            <a:r>
              <a:rPr lang="en-GB" altLang="en-US" sz="1700" err="1">
                <a:latin typeface="Times New Roman" panose="02020603050405020304" pitchFamily="18" charset="0"/>
                <a:cs typeface="Times New Roman" panose="02020603050405020304" pitchFamily="18" charset="0"/>
              </a:rPr>
              <a:t>Critias</a:t>
            </a:r>
            <a:r>
              <a:rPr lang="en-GB" altLang="en-US" sz="1700">
                <a:latin typeface="Times New Roman" panose="02020603050405020304" pitchFamily="18" charset="0"/>
                <a:cs typeface="Times New Roman" panose="02020603050405020304" pitchFamily="18" charset="0"/>
              </a:rPr>
              <a:t>, </a:t>
            </a:r>
            <a:r>
              <a:rPr lang="en-GB" altLang="en-US" sz="1700" i="1">
                <a:latin typeface="Times New Roman" panose="02020603050405020304" pitchFamily="18" charset="0"/>
                <a:cs typeface="Times New Roman" panose="02020603050405020304" pitchFamily="18" charset="0"/>
              </a:rPr>
              <a:t>Spartan Constitution </a:t>
            </a:r>
            <a:r>
              <a:rPr lang="en-GB" altLang="en-US" sz="1700">
                <a:latin typeface="Times New Roman" panose="02020603050405020304" pitchFamily="18" charset="0"/>
                <a:cs typeface="Times New Roman" panose="02020603050405020304" pitchFamily="18" charset="0"/>
              </a:rPr>
              <a:t>(ff. 32-37)</a:t>
            </a:r>
          </a:p>
          <a:p>
            <a:pPr lvl="1"/>
            <a:r>
              <a:rPr lang="en-GB" altLang="en-US" sz="1700">
                <a:latin typeface="Times New Roman" panose="02020603050405020304" pitchFamily="18" charset="0"/>
                <a:cs typeface="Times New Roman" panose="02020603050405020304" pitchFamily="18" charset="0"/>
              </a:rPr>
              <a:t>Xenophon, </a:t>
            </a:r>
            <a:r>
              <a:rPr lang="en-GB" altLang="en-US" sz="1700" i="1">
                <a:latin typeface="Times New Roman" panose="02020603050405020304" pitchFamily="18" charset="0"/>
                <a:cs typeface="Times New Roman" panose="02020603050405020304" pitchFamily="18" charset="0"/>
              </a:rPr>
              <a:t>Spartan Constitution</a:t>
            </a:r>
            <a:r>
              <a:rPr lang="en-GB" altLang="en-US" sz="1700">
                <a:latin typeface="Times New Roman" panose="02020603050405020304" pitchFamily="18" charset="0"/>
                <a:cs typeface="Times New Roman" panose="02020603050405020304" pitchFamily="18" charset="0"/>
              </a:rPr>
              <a:t> 1.3-10</a:t>
            </a:r>
          </a:p>
          <a:p>
            <a:pPr lvl="1"/>
            <a:r>
              <a:rPr lang="en-GB" altLang="en-US" sz="1700">
                <a:latin typeface="Times New Roman" panose="02020603050405020304" pitchFamily="18" charset="0"/>
                <a:cs typeface="Times New Roman" panose="02020603050405020304" pitchFamily="18" charset="0"/>
              </a:rPr>
              <a:t>Plato, </a:t>
            </a:r>
            <a:r>
              <a:rPr lang="en-GB" altLang="en-US" sz="1700" i="1">
                <a:latin typeface="Times New Roman" panose="02020603050405020304" pitchFamily="18" charset="0"/>
                <a:cs typeface="Times New Roman" panose="02020603050405020304" pitchFamily="18" charset="0"/>
              </a:rPr>
              <a:t>Laws (</a:t>
            </a:r>
            <a:r>
              <a:rPr lang="en-GB" altLang="en-US" sz="1700">
                <a:latin typeface="Times New Roman" panose="02020603050405020304" pitchFamily="18" charset="0"/>
                <a:cs typeface="Times New Roman" panose="02020603050405020304" pitchFamily="18" charset="0"/>
              </a:rPr>
              <a:t>806c</a:t>
            </a:r>
            <a:r>
              <a:rPr lang="en-GB" altLang="en-US" sz="1700" i="1">
                <a:latin typeface="Times New Roman" panose="02020603050405020304" pitchFamily="18" charset="0"/>
                <a:cs typeface="Times New Roman" panose="02020603050405020304" pitchFamily="18" charset="0"/>
              </a:rPr>
              <a:t>) </a:t>
            </a:r>
            <a:r>
              <a:rPr lang="en-GB" altLang="en-US" sz="1700">
                <a:latin typeface="Times New Roman" panose="02020603050405020304" pitchFamily="18" charset="0"/>
                <a:cs typeface="Times New Roman" panose="02020603050405020304" pitchFamily="18" charset="0"/>
              </a:rPr>
              <a:t>and </a:t>
            </a:r>
            <a:r>
              <a:rPr lang="en-GB" altLang="en-US" sz="1700" i="1">
                <a:latin typeface="Times New Roman" panose="02020603050405020304" pitchFamily="18" charset="0"/>
                <a:cs typeface="Times New Roman" panose="02020603050405020304" pitchFamily="18" charset="0"/>
              </a:rPr>
              <a:t>Republic </a:t>
            </a:r>
            <a:r>
              <a:rPr lang="en-GB" altLang="en-US" sz="1700">
                <a:latin typeface="Times New Roman" panose="02020603050405020304" pitchFamily="18" charset="0"/>
                <a:cs typeface="Times New Roman" panose="02020603050405020304" pitchFamily="18" charset="0"/>
              </a:rPr>
              <a:t>(7803-781a)</a:t>
            </a:r>
          </a:p>
          <a:p>
            <a:pPr lvl="1"/>
            <a:r>
              <a:rPr lang="en-GB" altLang="en-US" sz="1700">
                <a:latin typeface="Times New Roman" panose="02020603050405020304" pitchFamily="18" charset="0"/>
                <a:cs typeface="Times New Roman" panose="02020603050405020304" pitchFamily="18" charset="0"/>
              </a:rPr>
              <a:t>Aristotle, </a:t>
            </a:r>
            <a:r>
              <a:rPr lang="en-GB" altLang="en-US" sz="1700" i="1">
                <a:latin typeface="Times New Roman" panose="02020603050405020304" pitchFamily="18" charset="0"/>
                <a:cs typeface="Times New Roman" panose="02020603050405020304" pitchFamily="18" charset="0"/>
              </a:rPr>
              <a:t>Politics</a:t>
            </a:r>
            <a:r>
              <a:rPr lang="en-GB" altLang="en-US" sz="1700">
                <a:latin typeface="Times New Roman" panose="02020603050405020304" pitchFamily="18" charset="0"/>
                <a:cs typeface="Times New Roman" panose="02020603050405020304" pitchFamily="18" charset="0"/>
              </a:rPr>
              <a:t> (ff. 1270a11-33)</a:t>
            </a:r>
          </a:p>
          <a:p>
            <a:pPr lvl="1"/>
            <a:r>
              <a:rPr lang="en-GB" altLang="en-US" sz="1700">
                <a:latin typeface="Times New Roman" panose="02020603050405020304" pitchFamily="18" charset="0"/>
                <a:cs typeface="Times New Roman" panose="02020603050405020304" pitchFamily="18" charset="0"/>
              </a:rPr>
              <a:t>Plutarch, </a:t>
            </a:r>
            <a:r>
              <a:rPr lang="en-GB" altLang="en-US" sz="1700" i="1">
                <a:latin typeface="Times New Roman" panose="02020603050405020304" pitchFamily="18" charset="0"/>
                <a:cs typeface="Times New Roman" panose="02020603050405020304" pitchFamily="18" charset="0"/>
              </a:rPr>
              <a:t>Lykurgos </a:t>
            </a:r>
            <a:r>
              <a:rPr lang="en-GB" altLang="en-US" sz="1700">
                <a:latin typeface="Times New Roman" panose="02020603050405020304" pitchFamily="18" charset="0"/>
                <a:cs typeface="Times New Roman" panose="02020603050405020304" pitchFamily="18" charset="0"/>
              </a:rPr>
              <a:t>8</a:t>
            </a:r>
            <a:r>
              <a:rPr lang="en-GB" altLang="en-US" sz="1700" i="1">
                <a:latin typeface="Times New Roman" panose="02020603050405020304" pitchFamily="18" charset="0"/>
                <a:cs typeface="Times New Roman" panose="02020603050405020304" pitchFamily="18" charset="0"/>
              </a:rPr>
              <a:t>,</a:t>
            </a:r>
            <a:r>
              <a:rPr lang="en-GB" altLang="en-US" sz="1700">
                <a:latin typeface="Times New Roman" panose="02020603050405020304" pitchFamily="18" charset="0"/>
                <a:cs typeface="Times New Roman" panose="02020603050405020304" pitchFamily="18" charset="0"/>
              </a:rPr>
              <a:t> 14-15, </a:t>
            </a:r>
            <a:r>
              <a:rPr lang="en-GB" altLang="en-US" sz="1700" i="1">
                <a:latin typeface="Times New Roman" panose="02020603050405020304" pitchFamily="18" charset="0"/>
                <a:cs typeface="Times New Roman" panose="02020603050405020304" pitchFamily="18" charset="0"/>
              </a:rPr>
              <a:t>Sayings of Spartan Women</a:t>
            </a:r>
          </a:p>
          <a:p>
            <a:r>
              <a:rPr lang="en-GB" altLang="en-US" sz="1700">
                <a:latin typeface="Times New Roman" panose="02020603050405020304" pitchFamily="18" charset="0"/>
                <a:cs typeface="Times New Roman" panose="02020603050405020304" pitchFamily="18" charset="0"/>
              </a:rPr>
              <a:t>Notice a trend?</a:t>
            </a:r>
          </a:p>
          <a:p>
            <a:pPr lvl="1"/>
            <a:r>
              <a:rPr lang="en-GB" altLang="en-US" sz="1700">
                <a:latin typeface="Times New Roman" panose="02020603050405020304" pitchFamily="18" charset="0"/>
                <a:cs typeface="Times New Roman" panose="02020603050405020304" pitchFamily="18" charset="0"/>
              </a:rPr>
              <a:t>Aside from a single fragment of Alkman, all our sources are from the 5</a:t>
            </a:r>
            <a:r>
              <a:rPr lang="en-GB" altLang="en-US" sz="1700" baseline="30000">
                <a:latin typeface="Times New Roman" panose="02020603050405020304" pitchFamily="18" charset="0"/>
                <a:cs typeface="Times New Roman" panose="02020603050405020304" pitchFamily="18" charset="0"/>
              </a:rPr>
              <a:t>th</a:t>
            </a:r>
            <a:r>
              <a:rPr lang="en-GB" altLang="en-US" sz="1700">
                <a:latin typeface="Times New Roman" panose="02020603050405020304" pitchFamily="18" charset="0"/>
                <a:cs typeface="Times New Roman" panose="02020603050405020304" pitchFamily="18" charset="0"/>
              </a:rPr>
              <a:t> century BCE or later, and all of them are non-Spartan.</a:t>
            </a:r>
          </a:p>
          <a:p>
            <a:pPr lvl="1"/>
            <a:endParaRPr lang="en-GB" altLang="en-US" sz="1700">
              <a:latin typeface="Times New Roman" panose="02020603050405020304" pitchFamily="18" charset="0"/>
              <a:cs typeface="Times New Roman" panose="02020603050405020304" pitchFamily="18" charset="0"/>
            </a:endParaRPr>
          </a:p>
          <a:p>
            <a:pPr lvl="1"/>
            <a:endParaRPr lang="en-GB" altLang="en-US" sz="1700">
              <a:latin typeface="Times New Roman" panose="02020603050405020304" pitchFamily="18" charset="0"/>
              <a:cs typeface="Times New Roman" panose="02020603050405020304" pitchFamily="18" charset="0"/>
            </a:endParaRPr>
          </a:p>
          <a:p>
            <a:pPr marL="0" indent="0">
              <a:buNone/>
            </a:pPr>
            <a:endParaRPr lang="en-GB" altLang="en-US" sz="1700">
              <a:latin typeface="Times New Roman" panose="02020603050405020304" pitchFamily="18" charset="0"/>
              <a:cs typeface="Times New Roman" panose="02020603050405020304" pitchFamily="18" charset="0"/>
            </a:endParaRPr>
          </a:p>
          <a:p>
            <a:pPr marL="0" indent="0">
              <a:buNone/>
            </a:pPr>
            <a:endParaRPr lang="en-GB" sz="170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628787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D94E-96D5-DF25-FA0A-DFFB7E9CFA33}"/>
              </a:ext>
            </a:extLst>
          </p:cNvPr>
          <p:cNvSpPr>
            <a:spLocks noGrp="1"/>
          </p:cNvSpPr>
          <p:nvPr>
            <p:ph type="title"/>
          </p:nvPr>
        </p:nvSpPr>
        <p:spPr>
          <a:xfrm>
            <a:off x="1069848" y="484632"/>
            <a:ext cx="10058400" cy="1003509"/>
          </a:xfrm>
        </p:spPr>
        <p:txBody>
          <a:bodyPr>
            <a:normAutofit/>
          </a:bodyPr>
          <a:lstStyle/>
          <a:p>
            <a:r>
              <a:rPr lang="en-GB" sz="4800" dirty="0">
                <a:latin typeface="Times New Roman" panose="02020603050405020304" pitchFamily="18" charset="0"/>
                <a:cs typeface="Times New Roman" panose="02020603050405020304" pitchFamily="18" charset="0"/>
              </a:rPr>
              <a:t>Women in Early Sparta</a:t>
            </a:r>
          </a:p>
        </p:txBody>
      </p:sp>
      <p:sp>
        <p:nvSpPr>
          <p:cNvPr id="3" name="Content Placeholder 2">
            <a:extLst>
              <a:ext uri="{FF2B5EF4-FFF2-40B4-BE49-F238E27FC236}">
                <a16:creationId xmlns:a16="http://schemas.microsoft.com/office/drawing/2014/main" id="{D3238794-5092-6997-918E-0E692A4CE3FF}"/>
              </a:ext>
            </a:extLst>
          </p:cNvPr>
          <p:cNvSpPr>
            <a:spLocks noGrp="1"/>
          </p:cNvSpPr>
          <p:nvPr>
            <p:ph sz="half" idx="1"/>
          </p:nvPr>
        </p:nvSpPr>
        <p:spPr>
          <a:xfrm>
            <a:off x="1069848" y="1488141"/>
            <a:ext cx="3663517" cy="4684059"/>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Vendettas end among the gods.</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Serenity's against the odds.</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But weave and anguish is your thread.</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Agido's light I sing instead,</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Which is the sun's, and she our sun;</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They shine, we cannot tell which one.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And yet I must not praise her so:</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One lovelier than Agido</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Must have first praise. Choirmaster, she,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Dazzling as when a stallion, he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Runs beside his stateliest mare,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Outshines us all, O no compare!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 race-horse, she, a champion blood</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Long-tailed </a:t>
            </a:r>
            <a:r>
              <a:rPr lang="en-US" sz="1800" dirty="0" err="1">
                <a:latin typeface="Times New Roman" panose="02020603050405020304" pitchFamily="18" charset="0"/>
                <a:cs typeface="Times New Roman" panose="02020603050405020304" pitchFamily="18" charset="0"/>
              </a:rPr>
              <a:t>Paphlagonian</a:t>
            </a:r>
            <a:r>
              <a:rPr lang="en-US" sz="1800" dirty="0">
                <a:latin typeface="Times New Roman" panose="02020603050405020304" pitchFamily="18" charset="0"/>
                <a:cs typeface="Times New Roman" panose="02020603050405020304" pitchFamily="18" charset="0"/>
              </a:rPr>
              <a:t> stud.</a:t>
            </a:r>
          </a:p>
          <a:p>
            <a:pPr marL="0" indent="0" algn="r">
              <a:buNone/>
            </a:pPr>
            <a:r>
              <a:rPr lang="en-US" sz="1800" dirty="0">
                <a:latin typeface="Times New Roman" panose="02020603050405020304" pitchFamily="18" charset="0"/>
                <a:cs typeface="Times New Roman" panose="02020603050405020304" pitchFamily="18" charset="0"/>
              </a:rPr>
              <a:t>Alkman 1.39-49</a:t>
            </a:r>
            <a:endParaRPr lang="en-GB" sz="1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13FDFC21-5153-7F22-57CE-929592122C52}"/>
              </a:ext>
            </a:extLst>
          </p:cNvPr>
          <p:cNvSpPr>
            <a:spLocks noGrp="1"/>
          </p:cNvSpPr>
          <p:nvPr>
            <p:ph sz="half" idx="2"/>
          </p:nvPr>
        </p:nvSpPr>
        <p:spPr>
          <a:xfrm>
            <a:off x="6364224" y="1488141"/>
            <a:ext cx="4754880" cy="4684059"/>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From the little information surviving (mainly the poems of Alkman), in the archaic period, Spartan women appear to be no different from women in other parts of the Greek world.</a:t>
            </a:r>
          </a:p>
          <a:p>
            <a:pPr eaLnBrk="1" hangingPunct="1"/>
            <a:r>
              <a:rPr lang="en-GB" altLang="en-US" dirty="0">
                <a:latin typeface="Times New Roman" panose="02020603050405020304" pitchFamily="18" charset="0"/>
                <a:cs typeface="Times New Roman" panose="02020603050405020304" pitchFamily="18" charset="0"/>
              </a:rPr>
              <a:t>They take part in religious festivals and have associations of their own; something similar is known for archaic Lesbos.</a:t>
            </a:r>
          </a:p>
          <a:p>
            <a:endParaRPr lang="en-GB" dirty="0"/>
          </a:p>
        </p:txBody>
      </p:sp>
    </p:spTree>
    <p:extLst>
      <p:ext uri="{BB962C8B-B14F-4D97-AF65-F5344CB8AC3E}">
        <p14:creationId xmlns:p14="http://schemas.microsoft.com/office/powerpoint/2010/main" val="3019761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2" name="Oval 1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14" name="Rectangle 13">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DBDBE-836D-2779-AFFC-02363F3CC277}"/>
              </a:ext>
            </a:extLst>
          </p:cNvPr>
          <p:cNvSpPr>
            <a:spLocks noGrp="1"/>
          </p:cNvSpPr>
          <p:nvPr>
            <p:ph type="title"/>
          </p:nvPr>
        </p:nvSpPr>
        <p:spPr>
          <a:xfrm>
            <a:off x="6400800" y="484632"/>
            <a:ext cx="5299586" cy="1609344"/>
          </a:xfrm>
          <a:ln>
            <a:noFill/>
          </a:ln>
        </p:spPr>
        <p:txBody>
          <a:bodyPr vert="horz" lIns="91440" tIns="45720" rIns="91440" bIns="45720" rtlCol="0" anchor="ctr">
            <a:normAutofit fontScale="90000"/>
          </a:bodyPr>
          <a:lstStyle/>
          <a:p>
            <a:r>
              <a:rPr lang="en-US" sz="4000" b="0" dirty="0">
                <a:latin typeface="Times New Roman" panose="02020603050405020304" pitchFamily="18" charset="0"/>
                <a:cs typeface="Times New Roman" panose="02020603050405020304" pitchFamily="18" charset="0"/>
              </a:rPr>
              <a:t>Representations of Archaic Women</a:t>
            </a:r>
          </a:p>
        </p:txBody>
      </p:sp>
      <p:pic>
        <p:nvPicPr>
          <p:cNvPr id="5" name="Picture 2">
            <a:extLst>
              <a:ext uri="{FF2B5EF4-FFF2-40B4-BE49-F238E27FC236}">
                <a16:creationId xmlns:a16="http://schemas.microsoft.com/office/drawing/2014/main" id="{C1C0223C-8291-DFA0-068A-6901E0CBA8E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779" r="2" b="12437"/>
          <a:stretch/>
        </p:blipFill>
        <p:spPr bwMode="auto">
          <a:xfrm>
            <a:off x="1" y="10"/>
            <a:ext cx="6066502" cy="68579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Placeholder 3">
            <a:extLst>
              <a:ext uri="{FF2B5EF4-FFF2-40B4-BE49-F238E27FC236}">
                <a16:creationId xmlns:a16="http://schemas.microsoft.com/office/drawing/2014/main" id="{AD71A2DA-EE2F-6A8C-EBCC-0AB44A89DB16}"/>
              </a:ext>
            </a:extLst>
          </p:cNvPr>
          <p:cNvSpPr>
            <a:spLocks noGrp="1"/>
          </p:cNvSpPr>
          <p:nvPr>
            <p:ph type="body" sz="half" idx="2"/>
          </p:nvPr>
        </p:nvSpPr>
        <p:spPr>
          <a:xfrm>
            <a:off x="6400799" y="2121408"/>
            <a:ext cx="5299585" cy="4050792"/>
          </a:xfrm>
        </p:spPr>
        <p:txBody>
          <a:bodyPr vert="horz" lIns="91440" tIns="45720" rIns="91440" bIns="45720" rtlCol="0">
            <a:normAutofit/>
          </a:bodyPr>
          <a:lstStyle/>
          <a:p>
            <a:pPr eaLnBrk="1" hangingPunct="1"/>
            <a:r>
              <a:rPr lang="en-GB" altLang="en-US" sz="1800" dirty="0">
                <a:solidFill>
                  <a:schemeClr val="tx1"/>
                </a:solidFill>
                <a:latin typeface="Times New Roman" panose="02020603050405020304" pitchFamily="18" charset="0"/>
                <a:cs typeface="Times New Roman" panose="02020603050405020304" pitchFamily="18" charset="0"/>
              </a:rPr>
              <a:t>Base of stele, 6th century BCE. On the one side, man killing woman (Helen and Menelaus?). On the other, wedding scene (Helen and Paris?). Found in </a:t>
            </a:r>
            <a:r>
              <a:rPr lang="en-GB" altLang="en-US" sz="1800" dirty="0" err="1">
                <a:solidFill>
                  <a:schemeClr val="tx1"/>
                </a:solidFill>
                <a:latin typeface="Times New Roman" panose="02020603050405020304" pitchFamily="18" charset="0"/>
                <a:cs typeface="Times New Roman" panose="02020603050405020304" pitchFamily="18" charset="0"/>
              </a:rPr>
              <a:t>Magoula</a:t>
            </a:r>
            <a:r>
              <a:rPr lang="en-GB" altLang="en-US" sz="1800" dirty="0">
                <a:solidFill>
                  <a:schemeClr val="tx1"/>
                </a:solidFill>
                <a:latin typeface="Times New Roman" panose="02020603050405020304" pitchFamily="18" charset="0"/>
                <a:cs typeface="Times New Roman" panose="02020603050405020304" pitchFamily="18" charset="0"/>
              </a:rPr>
              <a:t>.</a:t>
            </a:r>
          </a:p>
          <a:p>
            <a:pPr indent="-182880">
              <a:lnSpc>
                <a:spcPct val="90000"/>
              </a:lnSpc>
              <a:buFont typeface="Wingdings" pitchFamily="2" charset="2"/>
              <a:buChar char="§"/>
            </a:pPr>
            <a:endParaRPr lang="en-US" sz="1800" dirty="0">
              <a:solidFill>
                <a:schemeClr val="tx1"/>
              </a:solidFill>
            </a:endParaRPr>
          </a:p>
        </p:txBody>
      </p:sp>
      <p:grpSp>
        <p:nvGrpSpPr>
          <p:cNvPr id="16" name="Group 15">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99266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D94E-96D5-DF25-FA0A-DFFB7E9CFA33}"/>
              </a:ext>
            </a:extLst>
          </p:cNvPr>
          <p:cNvSpPr>
            <a:spLocks noGrp="1"/>
          </p:cNvSpPr>
          <p:nvPr>
            <p:ph type="title"/>
          </p:nvPr>
        </p:nvSpPr>
        <p:spPr>
          <a:xfrm>
            <a:off x="1069848" y="484632"/>
            <a:ext cx="10058400" cy="1003509"/>
          </a:xfrm>
        </p:spPr>
        <p:txBody>
          <a:bodyPr>
            <a:normAutofit fontScale="90000"/>
          </a:bodyPr>
          <a:lstStyle/>
          <a:p>
            <a:r>
              <a:rPr lang="en-GB" sz="4800" dirty="0">
                <a:latin typeface="Times New Roman" panose="02020603050405020304" pitchFamily="18" charset="0"/>
                <a:cs typeface="Times New Roman" panose="02020603050405020304" pitchFamily="18" charset="0"/>
              </a:rPr>
              <a:t>Women, Competition and Sport</a:t>
            </a:r>
          </a:p>
        </p:txBody>
      </p:sp>
      <p:sp>
        <p:nvSpPr>
          <p:cNvPr id="3" name="Content Placeholder 2">
            <a:extLst>
              <a:ext uri="{FF2B5EF4-FFF2-40B4-BE49-F238E27FC236}">
                <a16:creationId xmlns:a16="http://schemas.microsoft.com/office/drawing/2014/main" id="{D3238794-5092-6997-918E-0E692A4CE3FF}"/>
              </a:ext>
            </a:extLst>
          </p:cNvPr>
          <p:cNvSpPr>
            <a:spLocks noGrp="1"/>
          </p:cNvSpPr>
          <p:nvPr>
            <p:ph sz="half" idx="1"/>
          </p:nvPr>
        </p:nvSpPr>
        <p:spPr>
          <a:xfrm>
            <a:off x="1069848" y="1488141"/>
            <a:ext cx="3663517" cy="4684059"/>
          </a:xfrm>
        </p:spPr>
        <p:txBody>
          <a:bodyPr>
            <a:normAutofit/>
          </a:bodyPr>
          <a:lstStyle/>
          <a:p>
            <a:pPr marL="0" indent="0" eaLnBrk="1" hangingPunct="1">
              <a:buNone/>
            </a:pPr>
            <a:r>
              <a:rPr lang="en-GB" altLang="en-US" dirty="0" err="1">
                <a:latin typeface="Times New Roman" panose="02020603050405020304" pitchFamily="18" charset="0"/>
                <a:cs typeface="Times New Roman" panose="02020603050405020304" pitchFamily="18" charset="0"/>
              </a:rPr>
              <a:t>Bibasis</a:t>
            </a:r>
            <a:r>
              <a:rPr lang="en-GB" altLang="en-US" dirty="0">
                <a:latin typeface="Times New Roman" panose="02020603050405020304" pitchFamily="18" charset="0"/>
                <a:cs typeface="Times New Roman" panose="02020603050405020304" pitchFamily="18" charset="0"/>
              </a:rPr>
              <a:t> was a kind of Lakonian dance, in which prizes were awarded not only to children but also to girls; one had to leap and touch the buttocks with one’s feet, and the jumps were counted, hence the inscription in honour of one of these girls: “Who once did a thousand at </a:t>
            </a:r>
            <a:r>
              <a:rPr lang="en-GB" altLang="en-US" dirty="0" err="1">
                <a:latin typeface="Times New Roman" panose="02020603050405020304" pitchFamily="18" charset="0"/>
                <a:cs typeface="Times New Roman" panose="02020603050405020304" pitchFamily="18" charset="0"/>
              </a:rPr>
              <a:t>bibasis</a:t>
            </a:r>
            <a:r>
              <a:rPr lang="en-GB" altLang="en-US" dirty="0">
                <a:latin typeface="Times New Roman" panose="02020603050405020304" pitchFamily="18" charset="0"/>
                <a:cs typeface="Times New Roman" panose="02020603050405020304" pitchFamily="18" charset="0"/>
              </a:rPr>
              <a:t>, the most ever done”. </a:t>
            </a:r>
          </a:p>
          <a:p>
            <a:pPr marL="0" indent="0" algn="r" eaLnBrk="1" hangingPunct="1">
              <a:buNone/>
            </a:pPr>
            <a:r>
              <a:rPr lang="en-GB" altLang="en-US" dirty="0">
                <a:latin typeface="Times New Roman" panose="02020603050405020304" pitchFamily="18" charset="0"/>
                <a:cs typeface="Times New Roman" panose="02020603050405020304" pitchFamily="18" charset="0"/>
              </a:rPr>
              <a:t>Pollux 4.102</a:t>
            </a:r>
          </a:p>
        </p:txBody>
      </p:sp>
      <p:sp>
        <p:nvSpPr>
          <p:cNvPr id="4" name="Content Placeholder 3">
            <a:extLst>
              <a:ext uri="{FF2B5EF4-FFF2-40B4-BE49-F238E27FC236}">
                <a16:creationId xmlns:a16="http://schemas.microsoft.com/office/drawing/2014/main" id="{13FDFC21-5153-7F22-57CE-929592122C52}"/>
              </a:ext>
            </a:extLst>
          </p:cNvPr>
          <p:cNvSpPr>
            <a:spLocks noGrp="1"/>
          </p:cNvSpPr>
          <p:nvPr>
            <p:ph sz="half" idx="2"/>
          </p:nvPr>
        </p:nvSpPr>
        <p:spPr>
          <a:xfrm>
            <a:off x="6364224" y="1488141"/>
            <a:ext cx="4754880" cy="4684059"/>
          </a:xfrm>
        </p:spPr>
        <p:txBody>
          <a:bodyPr>
            <a:normAutofit/>
          </a:bodyPr>
          <a:lstStyle/>
          <a:p>
            <a:pPr marL="0" indent="0">
              <a:buNone/>
            </a:pPr>
            <a:r>
              <a:rPr lang="en-GB" altLang="en-US" sz="2000" dirty="0" err="1">
                <a:latin typeface="Times New Roman" panose="02020603050405020304" pitchFamily="18" charset="0"/>
                <a:cs typeface="Times New Roman" panose="02020603050405020304" pitchFamily="18" charset="0"/>
              </a:rPr>
              <a:t>Archidamus</a:t>
            </a:r>
            <a:r>
              <a:rPr lang="en-GB" altLang="en-US" sz="2000" dirty="0">
                <a:latin typeface="Times New Roman" panose="02020603050405020304" pitchFamily="18" charset="0"/>
                <a:cs typeface="Times New Roman" panose="02020603050405020304" pitchFamily="18" charset="0"/>
              </a:rPr>
              <a:t> left sons when he died, of whom Agis was the elder and inherited the throne instead of Agesilaus. </a:t>
            </a:r>
            <a:r>
              <a:rPr lang="en-GB" altLang="en-US" sz="2000" dirty="0" err="1">
                <a:latin typeface="Times New Roman" panose="02020603050405020304" pitchFamily="18" charset="0"/>
                <a:cs typeface="Times New Roman" panose="02020603050405020304" pitchFamily="18" charset="0"/>
              </a:rPr>
              <a:t>Archidamus</a:t>
            </a:r>
            <a:r>
              <a:rPr lang="en-GB" altLang="en-US" sz="2000" dirty="0">
                <a:latin typeface="Times New Roman" panose="02020603050405020304" pitchFamily="18" charset="0"/>
                <a:cs typeface="Times New Roman" panose="02020603050405020304" pitchFamily="18" charset="0"/>
              </a:rPr>
              <a:t> had also a daughter, whose name was </a:t>
            </a:r>
            <a:r>
              <a:rPr lang="en-GB" altLang="en-US" sz="2000" dirty="0" err="1">
                <a:latin typeface="Times New Roman" panose="02020603050405020304" pitchFamily="18" charset="0"/>
                <a:cs typeface="Times New Roman" panose="02020603050405020304" pitchFamily="18" charset="0"/>
              </a:rPr>
              <a:t>Cynisca</a:t>
            </a:r>
            <a:r>
              <a:rPr lang="en-GB" altLang="en-US" sz="2000" dirty="0">
                <a:latin typeface="Times New Roman" panose="02020603050405020304" pitchFamily="18" charset="0"/>
                <a:cs typeface="Times New Roman" panose="02020603050405020304" pitchFamily="18" charset="0"/>
              </a:rPr>
              <a:t>; she was exceedingly ambitious to succeed at the Olympic games, and was the first woman to breed horses and </a:t>
            </a:r>
            <a:r>
              <a:rPr lang="en-GB" altLang="en-US" sz="2000" b="1" dirty="0">
                <a:latin typeface="Times New Roman" panose="02020603050405020304" pitchFamily="18" charset="0"/>
                <a:cs typeface="Times New Roman" panose="02020603050405020304" pitchFamily="18" charset="0"/>
              </a:rPr>
              <a:t>the first to win an Olympic victory</a:t>
            </a:r>
            <a:r>
              <a:rPr lang="en-GB" altLang="en-US" sz="2000" dirty="0">
                <a:latin typeface="Times New Roman" panose="02020603050405020304" pitchFamily="18" charset="0"/>
                <a:cs typeface="Times New Roman" panose="02020603050405020304" pitchFamily="18" charset="0"/>
              </a:rPr>
              <a:t>. After </a:t>
            </a:r>
            <a:r>
              <a:rPr lang="en-GB" altLang="en-US" sz="2000" dirty="0" err="1">
                <a:latin typeface="Times New Roman" panose="02020603050405020304" pitchFamily="18" charset="0"/>
                <a:cs typeface="Times New Roman" panose="02020603050405020304" pitchFamily="18" charset="0"/>
              </a:rPr>
              <a:t>Cynisca</a:t>
            </a:r>
            <a:r>
              <a:rPr lang="en-GB" altLang="en-US" sz="2000" dirty="0">
                <a:latin typeface="Times New Roman" panose="02020603050405020304" pitchFamily="18" charset="0"/>
                <a:cs typeface="Times New Roman" panose="02020603050405020304" pitchFamily="18" charset="0"/>
              </a:rPr>
              <a:t> other women, especially women of Lacedaemon, have won Olympic victories, but none of them was more distinguished for their victories than she. </a:t>
            </a:r>
          </a:p>
          <a:p>
            <a:pPr marL="0" indent="0" algn="r">
              <a:buNone/>
            </a:pPr>
            <a:r>
              <a:rPr lang="en-GB" altLang="en-US" sz="2000" dirty="0">
                <a:latin typeface="Times New Roman" panose="02020603050405020304" pitchFamily="18" charset="0"/>
                <a:cs typeface="Times New Roman" panose="02020603050405020304" pitchFamily="18" charset="0"/>
              </a:rPr>
              <a:t>Pausanias 3.8.1</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4286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7BB51-44E2-8515-F115-0F0CE470DC21}"/>
              </a:ext>
            </a:extLst>
          </p:cNvPr>
          <p:cNvSpPr>
            <a:spLocks noGrp="1"/>
          </p:cNvSpPr>
          <p:nvPr>
            <p:ph type="title"/>
          </p:nvPr>
        </p:nvSpPr>
        <p:spPr>
          <a:xfrm>
            <a:off x="1069848" y="484632"/>
            <a:ext cx="10058400" cy="1609344"/>
          </a:xfrm>
        </p:spPr>
        <p:txBody>
          <a:bodyPr>
            <a:normAutofit/>
          </a:bodyPr>
          <a:lstStyle/>
          <a:p>
            <a:r>
              <a:rPr lang="en-GB" altLang="en-US">
                <a:latin typeface="Times New Roman" panose="02020603050405020304" pitchFamily="18" charset="0"/>
                <a:cs typeface="Times New Roman" panose="02020603050405020304" pitchFamily="18" charset="0"/>
              </a:rPr>
              <a:t>Women, Competition and Sport</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8FA631-F840-DB2F-15C8-983B56196E7D}"/>
              </a:ext>
            </a:extLst>
          </p:cNvPr>
          <p:cNvSpPr>
            <a:spLocks noGrp="1"/>
          </p:cNvSpPr>
          <p:nvPr>
            <p:ph idx="1"/>
          </p:nvPr>
        </p:nvSpPr>
        <p:spPr>
          <a:xfrm>
            <a:off x="1069848" y="2320412"/>
            <a:ext cx="10058400" cy="3851787"/>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The encouragement of women to take part in athletic competitions was, as far as we know, unique to Sparta in the Greek world. </a:t>
            </a:r>
          </a:p>
          <a:p>
            <a:pPr eaLnBrk="1" hangingPunct="1"/>
            <a:r>
              <a:rPr lang="en-GB" altLang="en-US" dirty="0">
                <a:latin typeface="Times New Roman" panose="02020603050405020304" pitchFamily="18" charset="0"/>
                <a:cs typeface="Times New Roman" panose="02020603050405020304" pitchFamily="18" charset="0"/>
              </a:rPr>
              <a:t>In the 4</a:t>
            </a:r>
            <a:r>
              <a:rPr lang="en-GB" altLang="en-US" baseline="30000" dirty="0">
                <a:latin typeface="Times New Roman" panose="02020603050405020304" pitchFamily="18" charset="0"/>
                <a:cs typeface="Times New Roman" panose="02020603050405020304" pitchFamily="18" charset="0"/>
              </a:rPr>
              <a:t>th</a:t>
            </a:r>
            <a:r>
              <a:rPr lang="en-GB" altLang="en-US" dirty="0">
                <a:latin typeface="Times New Roman" panose="02020603050405020304" pitchFamily="18" charset="0"/>
                <a:cs typeface="Times New Roman" panose="02020603050405020304" pitchFamily="18" charset="0"/>
              </a:rPr>
              <a:t> century, Spartan women even took part in the Olympic Games; until then exclusively the province of men.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649478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7BB51-44E2-8515-F115-0F0CE470DC21}"/>
              </a:ext>
            </a:extLst>
          </p:cNvPr>
          <p:cNvSpPr>
            <a:spLocks noGrp="1"/>
          </p:cNvSpPr>
          <p:nvPr>
            <p:ph type="title"/>
          </p:nvPr>
        </p:nvSpPr>
        <p:spPr>
          <a:xfrm>
            <a:off x="1069848" y="484632"/>
            <a:ext cx="10058400" cy="1609344"/>
          </a:xfrm>
        </p:spPr>
        <p:txBody>
          <a:bodyPr>
            <a:normAutofit/>
          </a:bodyPr>
          <a:lstStyle/>
          <a:p>
            <a:r>
              <a:rPr lang="en-GB" altLang="en-US">
                <a:latin typeface="Times New Roman" panose="02020603050405020304" pitchFamily="18" charset="0"/>
                <a:cs typeface="Times New Roman" panose="02020603050405020304" pitchFamily="18" charset="0"/>
              </a:rPr>
              <a:t>Women and Marriage</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8FA631-F840-DB2F-15C8-983B56196E7D}"/>
              </a:ext>
            </a:extLst>
          </p:cNvPr>
          <p:cNvSpPr>
            <a:spLocks noGrp="1"/>
          </p:cNvSpPr>
          <p:nvPr>
            <p:ph idx="1"/>
          </p:nvPr>
        </p:nvSpPr>
        <p:spPr>
          <a:xfrm>
            <a:off x="1069848" y="2320412"/>
            <a:ext cx="10058400" cy="3851787"/>
          </a:xfrm>
        </p:spPr>
        <p:txBody>
          <a:bodyPr>
            <a:normAutofit/>
          </a:bodyPr>
          <a:lstStyle/>
          <a:p>
            <a:pPr marL="0" indent="0" eaLnBrk="1" hangingPunct="1">
              <a:buNone/>
            </a:pPr>
            <a:r>
              <a:rPr lang="en-GB" altLang="en-US" sz="1700" dirty="0">
                <a:latin typeface="Times New Roman" panose="02020603050405020304" pitchFamily="18" charset="0"/>
                <a:cs typeface="Times New Roman" panose="02020603050405020304" pitchFamily="18" charset="0"/>
              </a:rPr>
              <a:t>He noticed, too, that, during the time immediately succeeding marriage, it was usual elsewhere for the husband to have unlimited intercourse with his wife. </a:t>
            </a:r>
            <a:r>
              <a:rPr lang="en-GB" altLang="en-US" sz="1700" b="1" dirty="0">
                <a:latin typeface="Times New Roman" panose="02020603050405020304" pitchFamily="18" charset="0"/>
                <a:cs typeface="Times New Roman" panose="02020603050405020304" pitchFamily="18" charset="0"/>
              </a:rPr>
              <a:t>The rule that he adopted was the opposite of this: for he laid it down that the husband should be ashamed to be seen entering his wife's room or leaving it. </a:t>
            </a:r>
            <a:r>
              <a:rPr lang="en-GB" altLang="en-US" sz="1700" dirty="0">
                <a:latin typeface="Times New Roman" panose="02020603050405020304" pitchFamily="18" charset="0"/>
                <a:cs typeface="Times New Roman" panose="02020603050405020304" pitchFamily="18" charset="0"/>
              </a:rPr>
              <a:t>With this restriction on intercourse the desire of the one for the other must necessarily be increased, and their offspring was bound to be more vigorous than if they were surfeited with one another. [6] </a:t>
            </a:r>
            <a:r>
              <a:rPr lang="en-GB" altLang="en-US" sz="1700" b="1" dirty="0">
                <a:latin typeface="Times New Roman" panose="02020603050405020304" pitchFamily="18" charset="0"/>
                <a:cs typeface="Times New Roman" panose="02020603050405020304" pitchFamily="18" charset="0"/>
              </a:rPr>
              <a:t>In addition to this, he withdrew from men the right to take a wife whenever they chose and insisted on their marrying in the prime of their manhood,</a:t>
            </a:r>
            <a:r>
              <a:rPr lang="en-GB" altLang="en-US" sz="1700" dirty="0">
                <a:latin typeface="Times New Roman" panose="02020603050405020304" pitchFamily="18" charset="0"/>
                <a:cs typeface="Times New Roman" panose="02020603050405020304" pitchFamily="18" charset="0"/>
              </a:rPr>
              <a:t> believing that this too promoted the production of fine children. [7] It might happen, however, that an old man had a young wife; and he observed that old men keep a very jealous watch over their young wives. To meet these cases, he instituted an entirely different system by requiring the elderly husband to introduce into his house some man whose physical and moral qualities he admired, in order to beget children. [8] On the other hand, in case a man did not want to cohabit with his wife and nevertheless desired children of whom he could be proud, he made it lawful for him to choose a woman who was the mother of a fine family and of high birth, and if he obtained her husband's consent, to make her the mother of his children.</a:t>
            </a:r>
          </a:p>
          <a:p>
            <a:pPr marL="0" indent="0" algn="r" eaLnBrk="1" hangingPunct="1">
              <a:buNone/>
            </a:pPr>
            <a:r>
              <a:rPr lang="en-GB" altLang="en-US" sz="1700" dirty="0">
                <a:latin typeface="Times New Roman" panose="02020603050405020304" pitchFamily="18" charset="0"/>
                <a:cs typeface="Times New Roman" panose="02020603050405020304" pitchFamily="18" charset="0"/>
              </a:rPr>
              <a:t>Xenophon </a:t>
            </a:r>
            <a:r>
              <a:rPr lang="en-GB" altLang="en-US" sz="1700" i="1" dirty="0">
                <a:latin typeface="Times New Roman" panose="02020603050405020304" pitchFamily="18" charset="0"/>
                <a:cs typeface="Times New Roman" panose="02020603050405020304" pitchFamily="18" charset="0"/>
              </a:rPr>
              <a:t>Spartan Constitution</a:t>
            </a:r>
            <a:r>
              <a:rPr lang="en-GB" altLang="en-US" sz="1700" dirty="0">
                <a:latin typeface="Times New Roman" panose="02020603050405020304" pitchFamily="18" charset="0"/>
                <a:cs typeface="Times New Roman" panose="02020603050405020304" pitchFamily="18" charset="0"/>
              </a:rPr>
              <a:t> 1.5-8</a:t>
            </a:r>
          </a:p>
          <a:p>
            <a:endParaRPr lang="en-GB"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39543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7BB51-44E2-8515-F115-0F0CE470DC21}"/>
              </a:ext>
            </a:extLst>
          </p:cNvPr>
          <p:cNvSpPr>
            <a:spLocks noGrp="1"/>
          </p:cNvSpPr>
          <p:nvPr>
            <p:ph type="title"/>
          </p:nvPr>
        </p:nvSpPr>
        <p:spPr>
          <a:xfrm>
            <a:off x="1069848" y="484632"/>
            <a:ext cx="10058400" cy="1609344"/>
          </a:xfrm>
        </p:spPr>
        <p:txBody>
          <a:bodyPr>
            <a:normAutofit/>
          </a:bodyPr>
          <a:lstStyle/>
          <a:p>
            <a:r>
              <a:rPr lang="en-GB" altLang="en-US">
                <a:latin typeface="Times New Roman" panose="02020603050405020304" pitchFamily="18" charset="0"/>
                <a:cs typeface="Times New Roman" panose="02020603050405020304" pitchFamily="18" charset="0"/>
              </a:rPr>
              <a:t>Women and Marriage</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8FA631-F840-DB2F-15C8-983B56196E7D}"/>
              </a:ext>
            </a:extLst>
          </p:cNvPr>
          <p:cNvSpPr>
            <a:spLocks noGrp="1"/>
          </p:cNvSpPr>
          <p:nvPr>
            <p:ph idx="1"/>
          </p:nvPr>
        </p:nvSpPr>
        <p:spPr>
          <a:xfrm>
            <a:off x="1069848" y="2320412"/>
            <a:ext cx="10058400" cy="3851787"/>
          </a:xfrm>
        </p:spPr>
        <p:txBody>
          <a:bodyPr>
            <a:normAutofit/>
          </a:bodyPr>
          <a:lstStyle/>
          <a:p>
            <a:pPr marL="0" indent="0" eaLnBrk="1" hangingPunct="1">
              <a:buNone/>
            </a:pPr>
            <a:r>
              <a:rPr lang="en-GB" altLang="en-US" sz="1900" b="1" dirty="0">
                <a:latin typeface="Times New Roman" panose="02020603050405020304" pitchFamily="18" charset="0"/>
                <a:cs typeface="Times New Roman" panose="02020603050405020304" pitchFamily="18" charset="0"/>
              </a:rPr>
              <a:t>In their marriages, the husband carried off his bride by a sort of force; nor were their brides ever small and of tender years, but in their full bloom and ripeness</a:t>
            </a:r>
            <a:r>
              <a:rPr lang="en-GB" altLang="en-US" sz="1900" dirty="0">
                <a:latin typeface="Times New Roman" panose="02020603050405020304" pitchFamily="18" charset="0"/>
                <a:cs typeface="Times New Roman" panose="02020603050405020304" pitchFamily="18" charset="0"/>
              </a:rPr>
              <a:t>. After this, she who superintended the wedding comes and clips the hair of the bride close round her head, dresses her up in man's clothes, and leaves her upon a mattress in the dark; afterwards comes the bridegroom, in his everyday clothes, sober and composed, as having supped at the common table, and, entering privately into the room where the bride lies, unties her virgin zone, and takes her to himself; and, after staying some time together, he returns composedly to his own apartment, to sleep as usual with the other young men</a:t>
            </a:r>
            <a:r>
              <a:rPr lang="en-GB" altLang="en-US" sz="1900" b="1" dirty="0">
                <a:latin typeface="Times New Roman" panose="02020603050405020304" pitchFamily="18" charset="0"/>
                <a:cs typeface="Times New Roman" panose="02020603050405020304" pitchFamily="18" charset="0"/>
              </a:rPr>
              <a:t>. And so he continues to do, spending his days, and, indeed, his nights, with them, visiting his bride in fear and shame, and with circumspection, when he thought he should not be observed</a:t>
            </a:r>
            <a:r>
              <a:rPr lang="en-GB" altLang="en-US" sz="1900" dirty="0">
                <a:latin typeface="Times New Roman" panose="02020603050405020304" pitchFamily="18" charset="0"/>
                <a:cs typeface="Times New Roman" panose="02020603050405020304" pitchFamily="18" charset="0"/>
              </a:rPr>
              <a:t> she, also, on her part, using her wit to help and find favourable opportunities for their meeting, when company was out of the way. In this manner they lived a long time, insomuch that they sometimes had children by their wives before ever they saw their faces by daylight.</a:t>
            </a:r>
          </a:p>
          <a:p>
            <a:pPr marL="0" indent="0" algn="r" eaLnBrk="1" hangingPunct="1">
              <a:buNone/>
            </a:pPr>
            <a:r>
              <a:rPr lang="en-GB" altLang="en-US" sz="1900" dirty="0">
                <a:latin typeface="Times New Roman" panose="02020603050405020304" pitchFamily="18" charset="0"/>
                <a:cs typeface="Times New Roman" panose="02020603050405020304" pitchFamily="18" charset="0"/>
              </a:rPr>
              <a:t>Plutarch, </a:t>
            </a:r>
            <a:r>
              <a:rPr lang="en-GB" altLang="en-US" sz="1900" i="1" dirty="0" err="1">
                <a:latin typeface="Times New Roman" panose="02020603050405020304" pitchFamily="18" charset="0"/>
                <a:cs typeface="Times New Roman" panose="02020603050405020304" pitchFamily="18" charset="0"/>
              </a:rPr>
              <a:t>Lykourgos</a:t>
            </a:r>
            <a:r>
              <a:rPr lang="en-GB" altLang="en-US" sz="1900" dirty="0">
                <a:latin typeface="Times New Roman" panose="02020603050405020304" pitchFamily="18" charset="0"/>
                <a:cs typeface="Times New Roman" panose="02020603050405020304" pitchFamily="18" charset="0"/>
              </a:rPr>
              <a:t> 15</a:t>
            </a:r>
            <a:endParaRPr lang="en-GB" sz="19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04690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7BB51-44E2-8515-F115-0F0CE470DC21}"/>
              </a:ext>
            </a:extLst>
          </p:cNvPr>
          <p:cNvSpPr>
            <a:spLocks noGrp="1"/>
          </p:cNvSpPr>
          <p:nvPr>
            <p:ph type="title"/>
          </p:nvPr>
        </p:nvSpPr>
        <p:spPr>
          <a:xfrm>
            <a:off x="1069848" y="484632"/>
            <a:ext cx="10058400" cy="1609344"/>
          </a:xfrm>
        </p:spPr>
        <p:txBody>
          <a:bodyPr>
            <a:normAutofit/>
          </a:bodyPr>
          <a:lstStyle/>
          <a:p>
            <a:r>
              <a:rPr lang="en-GB" altLang="en-US">
                <a:latin typeface="Times New Roman" panose="02020603050405020304" pitchFamily="18" charset="0"/>
                <a:cs typeface="Times New Roman" panose="02020603050405020304" pitchFamily="18" charset="0"/>
              </a:rPr>
              <a:t>Women and Marriage</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8FA631-F840-DB2F-15C8-983B56196E7D}"/>
              </a:ext>
            </a:extLst>
          </p:cNvPr>
          <p:cNvSpPr>
            <a:spLocks noGrp="1"/>
          </p:cNvSpPr>
          <p:nvPr>
            <p:ph idx="1"/>
          </p:nvPr>
        </p:nvSpPr>
        <p:spPr>
          <a:xfrm>
            <a:off x="1069848" y="2320412"/>
            <a:ext cx="10058400" cy="3851787"/>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Unlike Athens, women in Sparta married after their teenage years; in Athens girls married around 14.</a:t>
            </a:r>
          </a:p>
          <a:p>
            <a:pPr eaLnBrk="1" hangingPunct="1"/>
            <a:r>
              <a:rPr lang="en-GB" altLang="en-US" dirty="0">
                <a:latin typeface="Times New Roman" panose="02020603050405020304" pitchFamily="18" charset="0"/>
                <a:cs typeface="Times New Roman" panose="02020603050405020304" pitchFamily="18" charset="0"/>
              </a:rPr>
              <a:t>Similarly, it appears that men married younger than in Athens, where the age of marriage for men was 30.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62083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7BB51-44E2-8515-F115-0F0CE470DC21}"/>
              </a:ext>
            </a:extLst>
          </p:cNvPr>
          <p:cNvSpPr>
            <a:spLocks noGrp="1"/>
          </p:cNvSpPr>
          <p:nvPr>
            <p:ph type="title"/>
          </p:nvPr>
        </p:nvSpPr>
        <p:spPr>
          <a:xfrm>
            <a:off x="6400800" y="484632"/>
            <a:ext cx="5299586" cy="1609344"/>
          </a:xfrm>
          <a:ln>
            <a:noFill/>
          </a:ln>
        </p:spPr>
        <p:txBody>
          <a:bodyPr>
            <a:normAutofit/>
          </a:bodyPr>
          <a:lstStyle/>
          <a:p>
            <a:r>
              <a:rPr lang="en-GB" altLang="en-US" sz="4000">
                <a:latin typeface="Times New Roman" panose="02020603050405020304" pitchFamily="18" charset="0"/>
                <a:cs typeface="Times New Roman" panose="02020603050405020304" pitchFamily="18" charset="0"/>
              </a:rPr>
              <a:t>Women and Childbirth</a:t>
            </a:r>
            <a:endParaRPr lang="en-GB" sz="4000">
              <a:latin typeface="Times New Roman" panose="02020603050405020304" pitchFamily="18" charset="0"/>
              <a:cs typeface="Times New Roman" panose="02020603050405020304" pitchFamily="18" charset="0"/>
            </a:endParaRPr>
          </a:p>
        </p:txBody>
      </p:sp>
      <p:pic>
        <p:nvPicPr>
          <p:cNvPr id="4" name="Picture 2">
            <a:extLst>
              <a:ext uri="{FF2B5EF4-FFF2-40B4-BE49-F238E27FC236}">
                <a16:creationId xmlns:a16="http://schemas.microsoft.com/office/drawing/2014/main" id="{B8063C0D-2C7A-1145-D370-E722A1A360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58" r="2" b="9058"/>
          <a:stretch/>
        </p:blipFill>
        <p:spPr bwMode="auto">
          <a:xfrm>
            <a:off x="1" y="10"/>
            <a:ext cx="6066502" cy="68579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EA8FA631-F840-DB2F-15C8-983B56196E7D}"/>
              </a:ext>
            </a:extLst>
          </p:cNvPr>
          <p:cNvSpPr>
            <a:spLocks noGrp="1"/>
          </p:cNvSpPr>
          <p:nvPr>
            <p:ph idx="1"/>
          </p:nvPr>
        </p:nvSpPr>
        <p:spPr>
          <a:xfrm>
            <a:off x="6400799" y="2121408"/>
            <a:ext cx="5299585" cy="4050792"/>
          </a:xfrm>
        </p:spPr>
        <p:txBody>
          <a:bodyPr>
            <a:normAutofit/>
          </a:bodyPr>
          <a:lstStyle/>
          <a:p>
            <a:pPr eaLnBrk="1" hangingPunct="1"/>
            <a:r>
              <a:rPr lang="en-GB" altLang="en-US" sz="1800" dirty="0">
                <a:latin typeface="Times New Roman" panose="02020603050405020304" pitchFamily="18" charset="0"/>
                <a:cs typeface="Times New Roman" panose="02020603050405020304" pitchFamily="18" charset="0"/>
              </a:rPr>
              <a:t>Sculpture of a nude woman kneeling, 550-525 BCE. Male figures on either side. It is considered to be representing the goddess of birth-giving, </a:t>
            </a:r>
            <a:r>
              <a:rPr lang="en-GB" altLang="en-US" sz="1800" dirty="0" err="1">
                <a:latin typeface="Times New Roman" panose="02020603050405020304" pitchFamily="18" charset="0"/>
                <a:cs typeface="Times New Roman" panose="02020603050405020304" pitchFamily="18" charset="0"/>
              </a:rPr>
              <a:t>Eilethyia</a:t>
            </a:r>
            <a:r>
              <a:rPr lang="en-GB" altLang="en-US" sz="1800" dirty="0">
                <a:latin typeface="Times New Roman" panose="02020603050405020304" pitchFamily="18" charset="0"/>
                <a:cs typeface="Times New Roman" panose="02020603050405020304" pitchFamily="18" charset="0"/>
              </a:rPr>
              <a:t>. Found in </a:t>
            </a:r>
            <a:r>
              <a:rPr lang="en-GB" altLang="en-US" sz="1800" dirty="0" err="1">
                <a:latin typeface="Times New Roman" panose="02020603050405020304" pitchFamily="18" charset="0"/>
                <a:cs typeface="Times New Roman" panose="02020603050405020304" pitchFamily="18" charset="0"/>
              </a:rPr>
              <a:t>Magoula</a:t>
            </a:r>
            <a:r>
              <a:rPr lang="en-GB" altLang="en-US" sz="1800" dirty="0">
                <a:latin typeface="Times New Roman" panose="02020603050405020304" pitchFamily="18" charset="0"/>
                <a:cs typeface="Times New Roman" panose="02020603050405020304" pitchFamily="18" charset="0"/>
              </a:rPr>
              <a:t>.</a:t>
            </a:r>
          </a:p>
          <a:p>
            <a:pPr marL="0" indent="0" eaLnBrk="1" hangingPunct="1">
              <a:buNone/>
            </a:pPr>
            <a:endParaRPr lang="en-GB" altLang="en-US" sz="1800" dirty="0">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521890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342726-534F-FD7F-C46A-99F76C261E18}"/>
              </a:ext>
            </a:extLst>
          </p:cNvPr>
          <p:cNvSpPr>
            <a:spLocks noGrp="1"/>
          </p:cNvSpPr>
          <p:nvPr>
            <p:ph type="title"/>
          </p:nvPr>
        </p:nvSpPr>
        <p:spPr>
          <a:xfrm>
            <a:off x="1069848" y="484632"/>
            <a:ext cx="10058400" cy="1609344"/>
          </a:xfrm>
        </p:spPr>
        <p:txBody>
          <a:bodyPr>
            <a:normAutofit/>
          </a:bodyPr>
          <a:lstStyle/>
          <a:p>
            <a:r>
              <a:rPr lang="en-GB" altLang="en-US">
                <a:latin typeface="Times New Roman" panose="02020603050405020304" pitchFamily="18" charset="0"/>
                <a:cs typeface="Times New Roman" panose="02020603050405020304" pitchFamily="18" charset="0"/>
              </a:rPr>
              <a:t>The Spartan Family</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EFBC8C-7E24-A073-8DDA-59257F20E716}"/>
              </a:ext>
            </a:extLst>
          </p:cNvPr>
          <p:cNvSpPr>
            <a:spLocks noGrp="1"/>
          </p:cNvSpPr>
          <p:nvPr>
            <p:ph idx="1"/>
          </p:nvPr>
        </p:nvSpPr>
        <p:spPr>
          <a:xfrm>
            <a:off x="1069848" y="2320412"/>
            <a:ext cx="10058400" cy="3851787"/>
          </a:xfrm>
        </p:spPr>
        <p:txBody>
          <a:bodyPr>
            <a:normAutofit/>
          </a:bodyPr>
          <a:lstStyle/>
          <a:p>
            <a:pPr marL="0" indent="0">
              <a:buNone/>
            </a:pPr>
            <a:r>
              <a:rPr lang="en-GB" altLang="en-US" dirty="0">
                <a:latin typeface="Times New Roman" panose="02020603050405020304" pitchFamily="18" charset="0"/>
                <a:cs typeface="Times New Roman" panose="02020603050405020304" pitchFamily="18" charset="0"/>
              </a:rPr>
              <a:t>Nor was it in the power of the father to dispose of the child as he thought fit; </a:t>
            </a:r>
            <a:r>
              <a:rPr lang="en-GB" altLang="en-US" b="1" dirty="0">
                <a:latin typeface="Times New Roman" panose="02020603050405020304" pitchFamily="18" charset="0"/>
                <a:cs typeface="Times New Roman" panose="02020603050405020304" pitchFamily="18" charset="0"/>
              </a:rPr>
              <a:t>he was obliged to carry it before certain triers at a place called </a:t>
            </a:r>
            <a:r>
              <a:rPr lang="en-GB" altLang="en-US" b="1" dirty="0" err="1">
                <a:latin typeface="Times New Roman" panose="02020603050405020304" pitchFamily="18" charset="0"/>
                <a:cs typeface="Times New Roman" panose="02020603050405020304" pitchFamily="18" charset="0"/>
              </a:rPr>
              <a:t>Lesche</a:t>
            </a:r>
            <a:r>
              <a:rPr lang="en-GB" altLang="en-US" b="1" dirty="0">
                <a:latin typeface="Times New Roman" panose="02020603050405020304" pitchFamily="18" charset="0"/>
                <a:cs typeface="Times New Roman" panose="02020603050405020304" pitchFamily="18" charset="0"/>
              </a:rPr>
              <a:t>; these were some of the elders of the tribe to which the child belonged</a:t>
            </a:r>
            <a:r>
              <a:rPr lang="en-GB" altLang="en-US" dirty="0">
                <a:latin typeface="Times New Roman" panose="02020603050405020304" pitchFamily="18" charset="0"/>
                <a:cs typeface="Times New Roman" panose="02020603050405020304" pitchFamily="18" charset="0"/>
              </a:rPr>
              <a:t>; their business it was carefully to view the infant, and, if they found it stout and well made, they gave order for its rearing, and allotted to it one of the nine thousand shares of land above mentioned for its maintenance</a:t>
            </a:r>
            <a:r>
              <a:rPr lang="en-GB" altLang="en-US" b="1" dirty="0">
                <a:latin typeface="Times New Roman" panose="02020603050405020304" pitchFamily="18" charset="0"/>
                <a:cs typeface="Times New Roman" panose="02020603050405020304" pitchFamily="18" charset="0"/>
              </a:rPr>
              <a:t>, but, if they found it puny and ill-shaped, ordered it to be taken to what was called the </a:t>
            </a:r>
            <a:r>
              <a:rPr lang="en-GB" altLang="en-US" b="1" dirty="0" err="1">
                <a:latin typeface="Times New Roman" panose="02020603050405020304" pitchFamily="18" charset="0"/>
                <a:cs typeface="Times New Roman" panose="02020603050405020304" pitchFamily="18" charset="0"/>
              </a:rPr>
              <a:t>Apothetae</a:t>
            </a:r>
            <a:r>
              <a:rPr lang="en-GB" altLang="en-US" b="1" dirty="0">
                <a:latin typeface="Times New Roman" panose="02020603050405020304" pitchFamily="18" charset="0"/>
                <a:cs typeface="Times New Roman" panose="02020603050405020304" pitchFamily="18" charset="0"/>
              </a:rPr>
              <a:t>, a sort of chasm under </a:t>
            </a:r>
            <a:r>
              <a:rPr lang="en-GB" altLang="en-US" b="1" dirty="0" err="1">
                <a:latin typeface="Times New Roman" panose="02020603050405020304" pitchFamily="18" charset="0"/>
                <a:cs typeface="Times New Roman" panose="02020603050405020304" pitchFamily="18" charset="0"/>
              </a:rPr>
              <a:t>Taygetus</a:t>
            </a:r>
            <a:r>
              <a:rPr lang="en-GB" altLang="en-US" dirty="0">
                <a:latin typeface="Times New Roman" panose="02020603050405020304" pitchFamily="18" charset="0"/>
                <a:cs typeface="Times New Roman" panose="02020603050405020304" pitchFamily="18" charset="0"/>
              </a:rPr>
              <a:t>; as thinking it neither for the good of the child itself, nor for the public interest, that it should be brought up, if it did not, from the very outset, appear made to be healthy and vigorous.</a:t>
            </a:r>
          </a:p>
          <a:p>
            <a:pPr marL="0" indent="0" algn="r">
              <a:buNone/>
            </a:pPr>
            <a:r>
              <a:rPr lang="en-GB" altLang="en-US" dirty="0">
                <a:latin typeface="Times New Roman" panose="02020603050405020304" pitchFamily="18" charset="0"/>
                <a:cs typeface="Times New Roman" panose="02020603050405020304" pitchFamily="18" charset="0"/>
              </a:rPr>
              <a:t>Plutarch, </a:t>
            </a:r>
            <a:r>
              <a:rPr lang="en-GB" altLang="en-US" i="1" dirty="0" err="1">
                <a:latin typeface="Times New Roman" panose="02020603050405020304" pitchFamily="18" charset="0"/>
                <a:cs typeface="Times New Roman" panose="02020603050405020304" pitchFamily="18" charset="0"/>
              </a:rPr>
              <a:t>Lykourgos</a:t>
            </a:r>
            <a:r>
              <a:rPr lang="en-GB" altLang="en-US" i="1" dirty="0">
                <a:latin typeface="Times New Roman" panose="02020603050405020304" pitchFamily="18" charset="0"/>
                <a:cs typeface="Times New Roman" panose="02020603050405020304" pitchFamily="18" charset="0"/>
              </a:rPr>
              <a:t> </a:t>
            </a:r>
            <a:r>
              <a:rPr lang="en-GB" altLang="en-US" dirty="0">
                <a:latin typeface="Times New Roman" panose="02020603050405020304" pitchFamily="18" charset="0"/>
                <a:cs typeface="Times New Roman" panose="02020603050405020304" pitchFamily="18" charset="0"/>
              </a:rPr>
              <a:t>16</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5085416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342726-534F-FD7F-C46A-99F76C261E18}"/>
              </a:ext>
            </a:extLst>
          </p:cNvPr>
          <p:cNvSpPr>
            <a:spLocks noGrp="1"/>
          </p:cNvSpPr>
          <p:nvPr>
            <p:ph type="title"/>
          </p:nvPr>
        </p:nvSpPr>
        <p:spPr>
          <a:xfrm>
            <a:off x="1069848" y="484632"/>
            <a:ext cx="10058400" cy="1609344"/>
          </a:xfrm>
        </p:spPr>
        <p:txBody>
          <a:bodyPr>
            <a:normAutofit/>
          </a:bodyPr>
          <a:lstStyle/>
          <a:p>
            <a:r>
              <a:rPr lang="en-GB" altLang="en-US">
                <a:latin typeface="Times New Roman" panose="02020603050405020304" pitchFamily="18" charset="0"/>
                <a:cs typeface="Times New Roman" panose="02020603050405020304" pitchFamily="18" charset="0"/>
              </a:rPr>
              <a:t>The Spartan Family</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EFBC8C-7E24-A073-8DDA-59257F20E716}"/>
              </a:ext>
            </a:extLst>
          </p:cNvPr>
          <p:cNvSpPr>
            <a:spLocks noGrp="1"/>
          </p:cNvSpPr>
          <p:nvPr>
            <p:ph idx="1"/>
          </p:nvPr>
        </p:nvSpPr>
        <p:spPr>
          <a:xfrm>
            <a:off x="1069848" y="2320412"/>
            <a:ext cx="10058400" cy="3851787"/>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The Spartan state intervened into the decisions of the family unlike in other poleis, where decisions on upbringing of children were made exclusively by the father. </a:t>
            </a:r>
            <a:endParaRPr lang="en-GB" altLang="en-US">
              <a:latin typeface="Times New Roman" panose="02020603050405020304" pitchFamily="18" charset="0"/>
              <a:cs typeface="Times New Roman" panose="02020603050405020304" pitchFamily="18" charset="0"/>
            </a:endParaRPr>
          </a:p>
          <a:p>
            <a:pPr eaLnBrk="1" hangingPunct="1"/>
            <a:r>
              <a:rPr lang="en-GB" altLang="en-US" dirty="0">
                <a:latin typeface="Times New Roman" panose="02020603050405020304" pitchFamily="18" charset="0"/>
                <a:cs typeface="Times New Roman" panose="02020603050405020304" pitchFamily="18" charset="0"/>
              </a:rPr>
              <a:t>It is clear from the sources that a large part of Spartan customs relating to marriage and family aimed to ensure healthy children. </a:t>
            </a:r>
            <a:endParaRPr lang="en-GB" altLang="en-US">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526282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23E55E-C8AA-8FE4-25CE-7C04E19E6CA3}"/>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Women and Property</a:t>
            </a:r>
          </a:p>
        </p:txBody>
      </p:sp>
      <p:sp>
        <p:nvSpPr>
          <p:cNvPr id="3" name="Content Placeholder 2">
            <a:extLst>
              <a:ext uri="{FF2B5EF4-FFF2-40B4-BE49-F238E27FC236}">
                <a16:creationId xmlns:a16="http://schemas.microsoft.com/office/drawing/2014/main" id="{E57306BB-87D4-E3D2-405F-C3F74E32D1E4}"/>
              </a:ext>
            </a:extLst>
          </p:cNvPr>
          <p:cNvSpPr>
            <a:spLocks noGrp="1"/>
          </p:cNvSpPr>
          <p:nvPr>
            <p:ph idx="1"/>
          </p:nvPr>
        </p:nvSpPr>
        <p:spPr>
          <a:xfrm>
            <a:off x="1069848" y="2320412"/>
            <a:ext cx="10058400" cy="3851787"/>
          </a:xfrm>
        </p:spPr>
        <p:txBody>
          <a:bodyPr>
            <a:normAutofit/>
          </a:bodyPr>
          <a:lstStyle/>
          <a:p>
            <a:pPr marL="0" indent="0">
              <a:buNone/>
            </a:pPr>
            <a:r>
              <a:rPr lang="en-GB" altLang="en-US" sz="1600" dirty="0">
                <a:latin typeface="Times New Roman" panose="02020603050405020304" pitchFamily="18" charset="0"/>
                <a:cs typeface="Times New Roman" panose="02020603050405020304" pitchFamily="18" charset="0"/>
              </a:rPr>
              <a:t>So the Spartan women are, it is true, responsible for what took place, and therefore manifestly for this mistake among the rest; although for our own part we are not considering the question who deserves excuse or does not, but what is the right or wrong mode of action. But, as was also said before, errors as regards the status of women seem not only to cause a certain unseemliness in the actual conduct of the state but to contribute in some degree to undue love of money</a:t>
            </a:r>
            <a:r>
              <a:rPr lang="en-GB" altLang="en-US" sz="1600" b="1" dirty="0">
                <a:latin typeface="Times New Roman" panose="02020603050405020304" pitchFamily="18" charset="0"/>
                <a:cs typeface="Times New Roman" panose="02020603050405020304" pitchFamily="18" charset="0"/>
              </a:rPr>
              <a:t>. For next to the things just spoken of one might censure the Spartan institutions with respect to the unequal distribution of wealth. It has come about that some of the Spartans own too much property and some extremely little; owing to which the land has fallen into few hands, and this has also been badly regulated by the laws; </a:t>
            </a:r>
            <a:r>
              <a:rPr lang="en-GB" altLang="en-US" sz="1600" dirty="0">
                <a:latin typeface="Times New Roman" panose="02020603050405020304" pitchFamily="18" charset="0"/>
                <a:cs typeface="Times New Roman" panose="02020603050405020304" pitchFamily="18" charset="0"/>
              </a:rPr>
              <a:t>[20] for the lawgiver made it dishonourable to sell a family's existing estate, and did so rightly, but he granted liberty to alienate land at will by gift or bequest; yet the result that has happened was bound to follow in the one case as well as in the other. </a:t>
            </a:r>
            <a:r>
              <a:rPr lang="en-GB" altLang="en-US" sz="1600" b="1" dirty="0">
                <a:latin typeface="Times New Roman" panose="02020603050405020304" pitchFamily="18" charset="0"/>
                <a:cs typeface="Times New Roman" panose="02020603050405020304" pitchFamily="18" charset="0"/>
              </a:rPr>
              <a:t>And also, nearly two-fifths of the whole area of the country is owned by women, because of the number of women who inherit estates and the practice of giving large dowries; yet it would have been better if dowries had been prohibited by law or limited to a small or moderate amount </a:t>
            </a:r>
            <a:r>
              <a:rPr lang="en-GB" altLang="en-US" sz="1600" dirty="0">
                <a:latin typeface="Times New Roman" panose="02020603050405020304" pitchFamily="18" charset="0"/>
                <a:cs typeface="Times New Roman" panose="02020603050405020304" pitchFamily="18" charset="0"/>
              </a:rPr>
              <a:t>. . . But as it is he is allowed to give an heiress in marriage to whomever he likes; and if he dies without having made directions as to this by will, whoever he leaves as his executor bestows her upon whom he chooses.</a:t>
            </a:r>
          </a:p>
          <a:p>
            <a:pPr marL="0" indent="0" algn="r">
              <a:buNone/>
            </a:pPr>
            <a:r>
              <a:rPr lang="en-GB" altLang="en-US" sz="1600" dirty="0">
                <a:latin typeface="Times New Roman" panose="02020603050405020304" pitchFamily="18" charset="0"/>
                <a:cs typeface="Times New Roman" panose="02020603050405020304" pitchFamily="18" charset="0"/>
              </a:rPr>
              <a:t>Aristotle </a:t>
            </a:r>
            <a:r>
              <a:rPr lang="en-GB" altLang="en-US" sz="1600" i="1" dirty="0">
                <a:latin typeface="Times New Roman" panose="02020603050405020304" pitchFamily="18" charset="0"/>
                <a:cs typeface="Times New Roman" panose="02020603050405020304" pitchFamily="18" charset="0"/>
              </a:rPr>
              <a:t>Politics</a:t>
            </a:r>
            <a:r>
              <a:rPr lang="en-GB" altLang="en-US" sz="1600" dirty="0">
                <a:latin typeface="Times New Roman" panose="02020603050405020304" pitchFamily="18" charset="0"/>
                <a:cs typeface="Times New Roman" panose="02020603050405020304" pitchFamily="18" charset="0"/>
              </a:rPr>
              <a:t> 1270a</a:t>
            </a:r>
          </a:p>
          <a:p>
            <a:pPr marL="0" indent="0">
              <a:buNone/>
            </a:pPr>
            <a:endParaRPr lang="en-GB" sz="16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976776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23E55E-C8AA-8FE4-25CE-7C04E19E6CA3}"/>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Women and Property</a:t>
            </a:r>
          </a:p>
        </p:txBody>
      </p:sp>
      <p:sp>
        <p:nvSpPr>
          <p:cNvPr id="3" name="Content Placeholder 2">
            <a:extLst>
              <a:ext uri="{FF2B5EF4-FFF2-40B4-BE49-F238E27FC236}">
                <a16:creationId xmlns:a16="http://schemas.microsoft.com/office/drawing/2014/main" id="{E57306BB-87D4-E3D2-405F-C3F74E32D1E4}"/>
              </a:ext>
            </a:extLst>
          </p:cNvPr>
          <p:cNvSpPr>
            <a:spLocks noGrp="1"/>
          </p:cNvSpPr>
          <p:nvPr>
            <p:ph idx="1"/>
          </p:nvPr>
        </p:nvSpPr>
        <p:spPr>
          <a:xfrm>
            <a:off x="1069848" y="2320412"/>
            <a:ext cx="10058400" cy="3851787"/>
          </a:xfrm>
        </p:spPr>
        <p:txBody>
          <a:bodyPr>
            <a:normAutofit/>
          </a:bodyPr>
          <a:lstStyle/>
          <a:p>
            <a:pPr eaLnBrk="1" hangingPunct="1"/>
            <a:r>
              <a:rPr lang="en-GB" altLang="en-US">
                <a:latin typeface="Times New Roman" panose="02020603050405020304" pitchFamily="18" charset="0"/>
                <a:cs typeface="Times New Roman" panose="02020603050405020304" pitchFamily="18" charset="0"/>
              </a:rPr>
              <a:t>For Aristotle a major reason of Spartan downfall was the property legislation, which allowed women to amass great wealth.</a:t>
            </a:r>
          </a:p>
          <a:p>
            <a:pPr eaLnBrk="1" hangingPunct="1"/>
            <a:r>
              <a:rPr lang="en-GB" altLang="en-US">
                <a:latin typeface="Times New Roman" panose="02020603050405020304" pitchFamily="18" charset="0"/>
                <a:cs typeface="Times New Roman" panose="02020603050405020304" pitchFamily="18" charset="0"/>
              </a:rPr>
              <a:t>Aristotle, unlike other Greek philosophers, found the Spartan regulation of women to be lacking because it gave them too much power. </a:t>
            </a:r>
          </a:p>
          <a:p>
            <a:pPr eaLnBrk="1" hangingPunct="1"/>
            <a:r>
              <a:rPr lang="en-GB" altLang="en-US">
                <a:latin typeface="Times New Roman" panose="02020603050405020304" pitchFamily="18" charset="0"/>
                <a:cs typeface="Times New Roman" panose="02020603050405020304" pitchFamily="18" charset="0"/>
              </a:rPr>
              <a:t>However, the Spartan regulations of property do not appear to be unique in relation to the regulations of other Dorian states, ex. Gortyn in Crete.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809607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164C-EC23-97A1-25D9-2314FDC2442B}"/>
              </a:ext>
            </a:extLst>
          </p:cNvPr>
          <p:cNvSpPr>
            <a:spLocks noGrp="1"/>
          </p:cNvSpPr>
          <p:nvPr>
            <p:ph type="title"/>
          </p:nvPr>
        </p:nvSpPr>
        <p:spPr>
          <a:xfrm>
            <a:off x="1069848" y="484632"/>
            <a:ext cx="10058400" cy="1120050"/>
          </a:xfrm>
        </p:spPr>
        <p:txBody>
          <a:bodyPr>
            <a:normAutofit/>
          </a:bodyPr>
          <a:lstStyle/>
          <a:p>
            <a:r>
              <a:rPr lang="en-GB" altLang="en-US" sz="4800" dirty="0">
                <a:latin typeface="Times New Roman" panose="02020603050405020304" pitchFamily="18" charset="0"/>
                <a:cs typeface="Times New Roman" panose="02020603050405020304" pitchFamily="18" charset="0"/>
              </a:rPr>
              <a:t>Women, War and Honour</a:t>
            </a:r>
            <a:endParaRPr lang="en-GB"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F8AD5C2-254F-8CEE-4BFC-38AE3EC2F048}"/>
              </a:ext>
            </a:extLst>
          </p:cNvPr>
          <p:cNvSpPr>
            <a:spLocks noGrp="1"/>
          </p:cNvSpPr>
          <p:nvPr>
            <p:ph sz="half" idx="1"/>
          </p:nvPr>
        </p:nvSpPr>
        <p:spPr>
          <a:xfrm>
            <a:off x="1069848" y="1748118"/>
            <a:ext cx="4754880" cy="4424082"/>
          </a:xfrm>
        </p:spPr>
        <p:txBody>
          <a:bodyPr/>
          <a:lstStyle/>
          <a:p>
            <a:pPr marL="0" indent="0">
              <a:buNone/>
            </a:pPr>
            <a:r>
              <a:rPr lang="en-GB" altLang="en-US" sz="2000" dirty="0" err="1">
                <a:latin typeface="Times New Roman" panose="02020603050405020304" pitchFamily="18" charset="0"/>
                <a:cs typeface="Times New Roman" panose="02020603050405020304" pitchFamily="18" charset="0"/>
              </a:rPr>
              <a:t>Argileonis</a:t>
            </a:r>
            <a:r>
              <a:rPr lang="en-GB" altLang="en-US" sz="2000" dirty="0">
                <a:latin typeface="Times New Roman" panose="02020603050405020304" pitchFamily="18" charset="0"/>
                <a:cs typeface="Times New Roman" panose="02020603050405020304" pitchFamily="18" charset="0"/>
              </a:rPr>
              <a:t>, asking some who came from Amphipolis if her son Brasidas died courageously and as became a Spartan, on their beginning to praise him to a high degree, and saying there was not such another left in Sparta, answered, "Do not say so; Brasidas was a good and brave man, but there are in Sparta many better than he." </a:t>
            </a:r>
          </a:p>
          <a:p>
            <a:pPr marL="0" indent="0" algn="r">
              <a:buNone/>
            </a:pPr>
            <a:r>
              <a:rPr lang="en-GB" altLang="en-US" sz="2000" dirty="0">
                <a:latin typeface="Times New Roman" panose="02020603050405020304" pitchFamily="18" charset="0"/>
                <a:cs typeface="Times New Roman" panose="02020603050405020304" pitchFamily="18" charset="0"/>
              </a:rPr>
              <a:t>Plutarch, </a:t>
            </a:r>
            <a:r>
              <a:rPr lang="en-GB" altLang="en-US" sz="2000" i="1" dirty="0">
                <a:latin typeface="Times New Roman" panose="02020603050405020304" pitchFamily="18" charset="0"/>
                <a:cs typeface="Times New Roman" panose="02020603050405020304" pitchFamily="18" charset="0"/>
              </a:rPr>
              <a:t>Lykurgos</a:t>
            </a:r>
            <a:r>
              <a:rPr lang="en-GB" altLang="en-US" sz="2000" dirty="0">
                <a:latin typeface="Times New Roman" panose="02020603050405020304" pitchFamily="18" charset="0"/>
                <a:cs typeface="Times New Roman" panose="02020603050405020304" pitchFamily="18" charset="0"/>
              </a:rPr>
              <a:t> 25.</a:t>
            </a:r>
          </a:p>
          <a:p>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16B0F98-94F8-77C9-3505-8A483DED7314}"/>
              </a:ext>
            </a:extLst>
          </p:cNvPr>
          <p:cNvSpPr>
            <a:spLocks noGrp="1"/>
          </p:cNvSpPr>
          <p:nvPr>
            <p:ph sz="half" idx="2"/>
          </p:nvPr>
        </p:nvSpPr>
        <p:spPr>
          <a:xfrm>
            <a:off x="6364224" y="1748118"/>
            <a:ext cx="4754880" cy="4424082"/>
          </a:xfrm>
        </p:spPr>
        <p:txBody>
          <a:bodyPr/>
          <a:lstStyle/>
          <a:p>
            <a:pPr marL="0" indent="0">
              <a:buNone/>
            </a:pPr>
            <a:r>
              <a:rPr lang="en-GB" altLang="en-US" dirty="0">
                <a:latin typeface="Times New Roman" panose="02020603050405020304" pitchFamily="18" charset="0"/>
                <a:cs typeface="Times New Roman" panose="02020603050405020304" pitchFamily="18" charset="0"/>
              </a:rPr>
              <a:t>Another woman, as she was handing her son his shield and giving him some encouragement, said: “Son, either with this or on this.” </a:t>
            </a:r>
          </a:p>
          <a:p>
            <a:pPr marL="0" indent="0" algn="r">
              <a:buNone/>
            </a:pPr>
            <a:r>
              <a:rPr lang="en-GB" altLang="en-US" dirty="0">
                <a:latin typeface="Times New Roman" panose="02020603050405020304" pitchFamily="18" charset="0"/>
                <a:cs typeface="Times New Roman" panose="02020603050405020304" pitchFamily="18" charset="0"/>
              </a:rPr>
              <a:t>Plutarch, </a:t>
            </a:r>
            <a:r>
              <a:rPr lang="en-GB" altLang="en-US" i="1" dirty="0" err="1">
                <a:latin typeface="Times New Roman" panose="02020603050405020304" pitchFamily="18" charset="0"/>
                <a:cs typeface="Times New Roman" panose="02020603050405020304" pitchFamily="18" charset="0"/>
              </a:rPr>
              <a:t>Moralia</a:t>
            </a:r>
            <a:r>
              <a:rPr lang="en-GB" altLang="en-US" dirty="0">
                <a:latin typeface="Times New Roman" panose="02020603050405020304" pitchFamily="18" charset="0"/>
                <a:cs typeface="Times New Roman" panose="02020603050405020304" pitchFamily="18" charset="0"/>
              </a:rPr>
              <a:t> 241</a:t>
            </a:r>
          </a:p>
          <a:p>
            <a:endParaRPr lang="en-GB" altLang="en-US" b="1"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45791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164C-EC23-97A1-25D9-2314FDC2442B}"/>
              </a:ext>
            </a:extLst>
          </p:cNvPr>
          <p:cNvSpPr>
            <a:spLocks noGrp="1"/>
          </p:cNvSpPr>
          <p:nvPr>
            <p:ph type="title"/>
          </p:nvPr>
        </p:nvSpPr>
        <p:spPr>
          <a:xfrm>
            <a:off x="1069848" y="484632"/>
            <a:ext cx="10058400" cy="1120050"/>
          </a:xfrm>
        </p:spPr>
        <p:txBody>
          <a:bodyPr>
            <a:normAutofit/>
          </a:bodyPr>
          <a:lstStyle/>
          <a:p>
            <a:r>
              <a:rPr lang="en-GB" altLang="en-US" sz="4800" dirty="0">
                <a:latin typeface="Times New Roman" panose="02020603050405020304" pitchFamily="18" charset="0"/>
                <a:cs typeface="Times New Roman" panose="02020603050405020304" pitchFamily="18" charset="0"/>
              </a:rPr>
              <a:t>Women, War and Honour</a:t>
            </a:r>
            <a:endParaRPr lang="en-GB"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F8AD5C2-254F-8CEE-4BFC-38AE3EC2F048}"/>
              </a:ext>
            </a:extLst>
          </p:cNvPr>
          <p:cNvSpPr>
            <a:spLocks noGrp="1"/>
          </p:cNvSpPr>
          <p:nvPr>
            <p:ph sz="half" idx="1"/>
          </p:nvPr>
        </p:nvSpPr>
        <p:spPr>
          <a:xfrm>
            <a:off x="1069848" y="1748118"/>
            <a:ext cx="10058400" cy="4424082"/>
          </a:xfrm>
        </p:spPr>
        <p:txBody>
          <a:bodyPr/>
          <a:lstStyle/>
          <a:p>
            <a:pPr eaLnBrk="1" hangingPunct="1"/>
            <a:r>
              <a:rPr lang="en-GB" altLang="en-US" dirty="0">
                <a:latin typeface="Times New Roman" panose="02020603050405020304" pitchFamily="18" charset="0"/>
                <a:cs typeface="Times New Roman" panose="02020603050405020304" pitchFamily="18" charset="0"/>
              </a:rPr>
              <a:t>There are numerous Spartan saying of women urging the men to war. </a:t>
            </a:r>
          </a:p>
          <a:p>
            <a:pPr eaLnBrk="1" hangingPunct="1"/>
            <a:r>
              <a:rPr lang="en-GB" altLang="en-US" dirty="0">
                <a:latin typeface="Times New Roman" panose="02020603050405020304" pitchFamily="18" charset="0"/>
                <a:cs typeface="Times New Roman" panose="02020603050405020304" pitchFamily="18" charset="0"/>
              </a:rPr>
              <a:t>In some ways, in the Greek image of Sparta, the women were the keepers of Spartan honour; an image very different from that presented by Aristotle.</a:t>
            </a:r>
          </a:p>
        </p:txBody>
      </p:sp>
    </p:spTree>
    <p:extLst>
      <p:ext uri="{BB962C8B-B14F-4D97-AF65-F5344CB8AC3E}">
        <p14:creationId xmlns:p14="http://schemas.microsoft.com/office/powerpoint/2010/main" val="36649088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AD00AE9-93BD-D94F-EE63-BE56CF1B6343}"/>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Spartan Women</a:t>
            </a:r>
          </a:p>
        </p:txBody>
      </p:sp>
      <p:sp>
        <p:nvSpPr>
          <p:cNvPr id="3" name="Content Placeholder 2">
            <a:extLst>
              <a:ext uri="{FF2B5EF4-FFF2-40B4-BE49-F238E27FC236}">
                <a16:creationId xmlns:a16="http://schemas.microsoft.com/office/drawing/2014/main" id="{E68521FD-7B85-3FE3-82CA-96407AE21C42}"/>
              </a:ext>
            </a:extLst>
          </p:cNvPr>
          <p:cNvSpPr>
            <a:spLocks noGrp="1"/>
          </p:cNvSpPr>
          <p:nvPr>
            <p:ph idx="1"/>
          </p:nvPr>
        </p:nvSpPr>
        <p:spPr>
          <a:xfrm>
            <a:off x="1069848" y="2320412"/>
            <a:ext cx="10058400" cy="3851787"/>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Spartan women lived different lives from the women of the Athenian upper classes.</a:t>
            </a:r>
            <a:endParaRPr lang="en-GB" altLang="en-US">
              <a:latin typeface="Times New Roman" panose="02020603050405020304" pitchFamily="18" charset="0"/>
              <a:cs typeface="Times New Roman" panose="02020603050405020304" pitchFamily="18" charset="0"/>
            </a:endParaRPr>
          </a:p>
          <a:p>
            <a:pPr eaLnBrk="1" hangingPunct="1"/>
            <a:r>
              <a:rPr lang="en-GB" altLang="en-US" dirty="0">
                <a:latin typeface="Times New Roman" panose="02020603050405020304" pitchFamily="18" charset="0"/>
                <a:cs typeface="Times New Roman" panose="02020603050405020304" pitchFamily="18" charset="0"/>
              </a:rPr>
              <a:t>In some matters, Spartan women appear to have had more freedom than women in other parts of the Greek world. </a:t>
            </a:r>
            <a:endParaRPr lang="en-GB" altLang="en-US">
              <a:latin typeface="Times New Roman" panose="02020603050405020304" pitchFamily="18" charset="0"/>
              <a:cs typeface="Times New Roman" panose="02020603050405020304" pitchFamily="18" charset="0"/>
            </a:endParaRPr>
          </a:p>
          <a:p>
            <a:pPr eaLnBrk="1" hangingPunct="1"/>
            <a:r>
              <a:rPr lang="en-GB" altLang="en-US" dirty="0">
                <a:latin typeface="Times New Roman" panose="02020603050405020304" pitchFamily="18" charset="0"/>
                <a:cs typeface="Times New Roman" panose="02020603050405020304" pitchFamily="18" charset="0"/>
              </a:rPr>
              <a:t>However, the role of the Spartan woman in the oikos and the polis, was not fundamentally different from that of a woman in any other polis.</a:t>
            </a:r>
            <a:endParaRPr lang="en-GB" altLang="en-US">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Fundamentally, much of the image of Spartan women and their role in society has been filtered through the lens of Athenian thought.</a:t>
            </a:r>
          </a:p>
          <a:p>
            <a:r>
              <a:rPr lang="en-GB" dirty="0">
                <a:latin typeface="Times New Roman" panose="02020603050405020304" pitchFamily="18" charset="0"/>
                <a:cs typeface="Times New Roman" panose="02020603050405020304" pitchFamily="18" charset="0"/>
              </a:rPr>
              <a:t>Ancient – and modern – conceptions of Spartan women have been perhaps the most affected by the Spartan Mirage.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656362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0">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2">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4">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6" name="Group 16">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7" name="Oval 17">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38" name="Oval 18">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39" name="Rectangle 20">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A6F86FD8-1B27-0D2C-D4AE-BDD9CEBCBDB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667"/>
          <a:stretch/>
        </p:blipFill>
        <p:spPr bwMode="auto">
          <a:xfrm>
            <a:off x="20" y="10"/>
            <a:ext cx="12191980" cy="685798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0" name="Rectangle 22">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4">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7">
              <a:alphaModFix amt="30000"/>
              <a:duotone>
                <a:prstClr val="black"/>
                <a:schemeClr val="accent1">
                  <a:tint val="45000"/>
                  <a:satMod val="400000"/>
                </a:schemeClr>
              </a:duotone>
              <a:extLst>
                <a:ext uri="{BEBA8EAE-BF5A-486C-A8C5-ECC9F3942E4B}">
                  <a14:imgProps xmlns:a14="http://schemas.microsoft.com/office/drawing/2010/main">
                    <a14:imgLayer r:embed="rId3">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087CDC-57DB-0886-7B44-C3F1D86D4CE2}"/>
              </a:ext>
            </a:extLst>
          </p:cNvPr>
          <p:cNvSpPr>
            <a:spLocks noGrp="1"/>
          </p:cNvSpPr>
          <p:nvPr>
            <p:ph type="title"/>
          </p:nvPr>
        </p:nvSpPr>
        <p:spPr>
          <a:xfrm>
            <a:off x="1051560" y="1432223"/>
            <a:ext cx="9966960" cy="3035808"/>
          </a:xfrm>
        </p:spPr>
        <p:txBody>
          <a:bodyPr vert="horz" lIns="91440" tIns="45720" rIns="91440" bIns="45720" rtlCol="0" anchor="b">
            <a:normAutofit fontScale="90000"/>
          </a:bodyPr>
          <a:lstStyle/>
          <a:p>
            <a:r>
              <a:rPr lang="en-US" sz="9600" dirty="0">
                <a:solidFill>
                  <a:srgbClr val="FFFFFF"/>
                </a:solidFill>
                <a:latin typeface="Times New Roman" panose="02020603050405020304" pitchFamily="18" charset="0"/>
                <a:cs typeface="Times New Roman" panose="02020603050405020304" pitchFamily="18" charset="0"/>
              </a:rPr>
              <a:t>Spartan Women and the Mirage</a:t>
            </a:r>
          </a:p>
        </p:txBody>
      </p:sp>
    </p:spTree>
    <p:extLst>
      <p:ext uri="{BB962C8B-B14F-4D97-AF65-F5344CB8AC3E}">
        <p14:creationId xmlns:p14="http://schemas.microsoft.com/office/powerpoint/2010/main" val="6132191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EF99D03-53FA-9DC6-2AAF-E3AB1985F829}"/>
              </a:ext>
            </a:extLst>
          </p:cNvPr>
          <p:cNvPicPr>
            <a:picLocks noChangeAspect="1"/>
          </p:cNvPicPr>
          <p:nvPr/>
        </p:nvPicPr>
        <p:blipFill>
          <a:blip r:embed="rId2"/>
          <a:stretch>
            <a:fillRect/>
          </a:stretch>
        </p:blipFill>
        <p:spPr>
          <a:xfrm>
            <a:off x="0" y="3373972"/>
            <a:ext cx="5398661" cy="3543209"/>
          </a:xfrm>
          <a:prstGeom prst="rect">
            <a:avLst/>
          </a:prstGeom>
        </p:spPr>
      </p:pic>
      <p:pic>
        <p:nvPicPr>
          <p:cNvPr id="11" name="Picture 10">
            <a:extLst>
              <a:ext uri="{FF2B5EF4-FFF2-40B4-BE49-F238E27FC236}">
                <a16:creationId xmlns:a16="http://schemas.microsoft.com/office/drawing/2014/main" id="{6D6C0CDC-D7F9-A171-1816-B3D9BC0689D8}"/>
              </a:ext>
            </a:extLst>
          </p:cNvPr>
          <p:cNvPicPr>
            <a:picLocks noChangeAspect="1"/>
          </p:cNvPicPr>
          <p:nvPr/>
        </p:nvPicPr>
        <p:blipFill>
          <a:blip r:embed="rId3"/>
          <a:stretch>
            <a:fillRect/>
          </a:stretch>
        </p:blipFill>
        <p:spPr>
          <a:xfrm>
            <a:off x="6339609" y="3437404"/>
            <a:ext cx="2143424" cy="3124636"/>
          </a:xfrm>
          <a:prstGeom prst="rect">
            <a:avLst/>
          </a:prstGeom>
        </p:spPr>
      </p:pic>
      <p:pic>
        <p:nvPicPr>
          <p:cNvPr id="13" name="Picture 12">
            <a:extLst>
              <a:ext uri="{FF2B5EF4-FFF2-40B4-BE49-F238E27FC236}">
                <a16:creationId xmlns:a16="http://schemas.microsoft.com/office/drawing/2014/main" id="{08FE9AAA-8902-A302-5711-1045512B403B}"/>
              </a:ext>
            </a:extLst>
          </p:cNvPr>
          <p:cNvPicPr>
            <a:picLocks noChangeAspect="1"/>
          </p:cNvPicPr>
          <p:nvPr/>
        </p:nvPicPr>
        <p:blipFill>
          <a:blip r:embed="rId4"/>
          <a:stretch>
            <a:fillRect/>
          </a:stretch>
        </p:blipFill>
        <p:spPr>
          <a:xfrm>
            <a:off x="409791" y="114126"/>
            <a:ext cx="10136221" cy="3207840"/>
          </a:xfrm>
          <a:prstGeom prst="rect">
            <a:avLst/>
          </a:prstGeom>
        </p:spPr>
      </p:pic>
      <p:pic>
        <p:nvPicPr>
          <p:cNvPr id="15" name="Picture 14">
            <a:extLst>
              <a:ext uri="{FF2B5EF4-FFF2-40B4-BE49-F238E27FC236}">
                <a16:creationId xmlns:a16="http://schemas.microsoft.com/office/drawing/2014/main" id="{D671B588-F4B4-A142-8CAB-1EAA15E8CAF9}"/>
              </a:ext>
            </a:extLst>
          </p:cNvPr>
          <p:cNvPicPr>
            <a:picLocks noChangeAspect="1"/>
          </p:cNvPicPr>
          <p:nvPr/>
        </p:nvPicPr>
        <p:blipFill>
          <a:blip r:embed="rId5"/>
          <a:stretch>
            <a:fillRect/>
          </a:stretch>
        </p:blipFill>
        <p:spPr>
          <a:xfrm>
            <a:off x="9423981" y="3536035"/>
            <a:ext cx="2077173" cy="3026005"/>
          </a:xfrm>
          <a:prstGeom prst="rect">
            <a:avLst/>
          </a:prstGeom>
        </p:spPr>
      </p:pic>
    </p:spTree>
    <p:extLst>
      <p:ext uri="{BB962C8B-B14F-4D97-AF65-F5344CB8AC3E}">
        <p14:creationId xmlns:p14="http://schemas.microsoft.com/office/powerpoint/2010/main" val="12354202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559869-32F5-A6F4-FEC0-7E0FD2D7977A}"/>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From the mouths of (Girl) Babes</a:t>
            </a:r>
          </a:p>
        </p:txBody>
      </p:sp>
      <p:sp>
        <p:nvSpPr>
          <p:cNvPr id="3" name="Content Placeholder 2">
            <a:extLst>
              <a:ext uri="{FF2B5EF4-FFF2-40B4-BE49-F238E27FC236}">
                <a16:creationId xmlns:a16="http://schemas.microsoft.com/office/drawing/2014/main" id="{E84C4787-B612-7FAD-8AA5-7861B029D1A0}"/>
              </a:ext>
            </a:extLst>
          </p:cNvPr>
          <p:cNvSpPr>
            <a:spLocks noGrp="1"/>
          </p:cNvSpPr>
          <p:nvPr>
            <p:ph idx="1"/>
          </p:nvPr>
        </p:nvSpPr>
        <p:spPr>
          <a:xfrm>
            <a:off x="1069848" y="2320412"/>
            <a:ext cx="10058400" cy="3851787"/>
          </a:xfrm>
        </p:spPr>
        <p:txBody>
          <a:bodyPr>
            <a:normAutofit/>
          </a:bodyPr>
          <a:lstStyle/>
          <a:p>
            <a:pPr marL="0" indent="0">
              <a:buNone/>
            </a:pP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went to his house after this exchange, but Aristagoras took a suppliant's garb and followed him there. Upon entering, he used a suppliant's right to beg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to listen to him. He first asked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to send away the child, </a:t>
            </a:r>
            <a:r>
              <a:rPr lang="en-GB" b="1" dirty="0">
                <a:latin typeface="Times New Roman" panose="02020603050405020304" pitchFamily="18" charset="0"/>
                <a:cs typeface="Times New Roman" panose="02020603050405020304" pitchFamily="18" charset="0"/>
              </a:rPr>
              <a:t>his daughter </a:t>
            </a:r>
            <a:r>
              <a:rPr lang="en-GB" b="1" dirty="0" err="1">
                <a:latin typeface="Times New Roman" panose="02020603050405020304" pitchFamily="18" charset="0"/>
                <a:cs typeface="Times New Roman" panose="02020603050405020304" pitchFamily="18" charset="0"/>
              </a:rPr>
              <a:t>Gorgo</a:t>
            </a:r>
            <a:r>
              <a:rPr lang="en-GB" dirty="0">
                <a:latin typeface="Times New Roman" panose="02020603050405020304" pitchFamily="18" charset="0"/>
                <a:cs typeface="Times New Roman" panose="02020603050405020304" pitchFamily="18" charset="0"/>
              </a:rPr>
              <a:t>, who was standing by him. </a:t>
            </a:r>
            <a:r>
              <a:rPr lang="en-GB" b="1" dirty="0">
                <a:latin typeface="Times New Roman" panose="02020603050405020304" pitchFamily="18" charset="0"/>
                <a:cs typeface="Times New Roman" panose="02020603050405020304" pitchFamily="18" charset="0"/>
              </a:rPr>
              <a:t>She was his only child and was about eight or nine years of age.</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bade him say whatever he wanted and not let the child's presence hinder him. [2] Then Aristagoras began to promise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from ten talents upwards, if he would grant his request. When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refused, Aristagoras offered him ever more and more. </a:t>
            </a:r>
            <a:r>
              <a:rPr lang="en-GB" b="1" dirty="0">
                <a:latin typeface="Times New Roman" panose="02020603050405020304" pitchFamily="18" charset="0"/>
                <a:cs typeface="Times New Roman" panose="02020603050405020304" pitchFamily="18" charset="0"/>
              </a:rPr>
              <a:t>When he finally promised fifty talents the child cried out, “Father, the stranger will corrupt you, unless you leave him and go away.” [3] </a:t>
            </a:r>
            <a:r>
              <a:rPr lang="en-GB" b="1" dirty="0" err="1">
                <a:latin typeface="Times New Roman" panose="02020603050405020304" pitchFamily="18" charset="0"/>
                <a:cs typeface="Times New Roman" panose="02020603050405020304" pitchFamily="18" charset="0"/>
              </a:rPr>
              <a:t>Cleomenes</a:t>
            </a:r>
            <a:r>
              <a:rPr lang="en-GB" b="1" dirty="0">
                <a:latin typeface="Times New Roman" panose="02020603050405020304" pitchFamily="18" charset="0"/>
                <a:cs typeface="Times New Roman" panose="02020603050405020304" pitchFamily="18" charset="0"/>
              </a:rPr>
              <a:t> was pleased with the child's counsel and went into another room </a:t>
            </a:r>
            <a:r>
              <a:rPr lang="en-GB" dirty="0">
                <a:latin typeface="Times New Roman" panose="02020603050405020304" pitchFamily="18" charset="0"/>
                <a:cs typeface="Times New Roman" panose="02020603050405020304" pitchFamily="18" charset="0"/>
              </a:rPr>
              <a:t>while Aristagoras departed from Sparta, finding no further occasion for telling of the journey inland to the king's palace. </a:t>
            </a:r>
          </a:p>
          <a:p>
            <a:pPr marL="0" indent="0">
              <a:buNone/>
            </a:pPr>
            <a:r>
              <a:rPr lang="en-GB" dirty="0" err="1">
                <a:latin typeface="Times New Roman" panose="02020603050405020304" pitchFamily="18" charset="0"/>
                <a:cs typeface="Times New Roman" panose="02020603050405020304" pitchFamily="18" charset="0"/>
              </a:rPr>
              <a:t>Hdt</a:t>
            </a:r>
            <a:r>
              <a:rPr lang="en-GB" dirty="0">
                <a:latin typeface="Times New Roman" panose="02020603050405020304" pitchFamily="18" charset="0"/>
                <a:cs typeface="Times New Roman" panose="02020603050405020304" pitchFamily="18" charset="0"/>
              </a:rPr>
              <a:t>. 5.51</a:t>
            </a:r>
            <a:endParaRPr lang="en-GB">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82083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14A0048-2251-80AD-30A0-06AEAC0C7EE5}"/>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Power of </a:t>
            </a:r>
            <a:r>
              <a:rPr lang="en-GB" err="1">
                <a:latin typeface="Times New Roman" panose="02020603050405020304" pitchFamily="18" charset="0"/>
                <a:cs typeface="Times New Roman" panose="02020603050405020304" pitchFamily="18" charset="0"/>
              </a:rPr>
              <a:t>Gorgo</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348D71-15D8-A85B-419D-E58DFFBE397F}"/>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When Xerxes was resolved to march against Hellas, Demaratus, who was then at Susa and had knowledge of this, desired to send word of it to the Lacedaemonians. [3] He, however, feared detection and had no other way of informing them than this trick:—taking a double tablet, he scraped away the wax from it, and then wrote the king's plan on the wood. Next he melted the wax back again over the writing, so that the bearer of this seemingly blank tablet might not be troubled by the way-wardens. [4] When the tablet came to Lacedaemon, the Lacedaemonians could not guess its meaning, until at last (as I have been told) </a:t>
            </a:r>
            <a:r>
              <a:rPr lang="en-GB" b="1" dirty="0" err="1">
                <a:latin typeface="Times New Roman" panose="02020603050405020304" pitchFamily="18" charset="0"/>
                <a:cs typeface="Times New Roman" panose="02020603050405020304" pitchFamily="18" charset="0"/>
              </a:rPr>
              <a:t>Gorgo</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Cleomenes</a:t>
            </a:r>
            <a:r>
              <a:rPr lang="en-GB" b="1" dirty="0">
                <a:latin typeface="Times New Roman" panose="02020603050405020304" pitchFamily="18" charset="0"/>
                <a:cs typeface="Times New Roman" panose="02020603050405020304" pitchFamily="18" charset="0"/>
              </a:rPr>
              <a:t>' daughter and Leonidas' wife, discovered the trick herself and advised them to scrape the wax away so that they would find writing on the wood. When they did so, they found and read the message, and presently sent it to the rest of the Greeks. This is the story, as it is told</a:t>
            </a:r>
            <a:r>
              <a:rPr lang="en-GB" dirty="0">
                <a:latin typeface="Times New Roman" panose="02020603050405020304" pitchFamily="18" charset="0"/>
                <a:cs typeface="Times New Roman" panose="02020603050405020304" pitchFamily="18" charset="0"/>
              </a:rPr>
              <a:t>.</a:t>
            </a:r>
          </a:p>
          <a:p>
            <a:pPr marL="0" indent="0" algn="r">
              <a:buNone/>
            </a:pPr>
            <a:r>
              <a:rPr lang="en-GB" dirty="0" err="1">
                <a:latin typeface="Times New Roman" panose="02020603050405020304" pitchFamily="18" charset="0"/>
                <a:cs typeface="Times New Roman" panose="02020603050405020304" pitchFamily="18" charset="0"/>
              </a:rPr>
              <a:t>Hdt</a:t>
            </a:r>
            <a:r>
              <a:rPr lang="en-GB" dirty="0">
                <a:latin typeface="Times New Roman" panose="02020603050405020304" pitchFamily="18" charset="0"/>
                <a:cs typeface="Times New Roman" panose="02020603050405020304" pitchFamily="18" charset="0"/>
              </a:rPr>
              <a:t>. 7.239</a:t>
            </a: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88654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14A0048-2251-80AD-30A0-06AEAC0C7EE5}"/>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One vs. Many</a:t>
            </a:r>
          </a:p>
        </p:txBody>
      </p:sp>
      <p:sp>
        <p:nvSpPr>
          <p:cNvPr id="3" name="Content Placeholder 2">
            <a:extLst>
              <a:ext uri="{FF2B5EF4-FFF2-40B4-BE49-F238E27FC236}">
                <a16:creationId xmlns:a16="http://schemas.microsoft.com/office/drawing/2014/main" id="{B8348D71-15D8-A85B-419D-E58DFFBE397F}"/>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For this reason, he sent </a:t>
            </a:r>
            <a:r>
              <a:rPr lang="en-GB" dirty="0" err="1">
                <a:latin typeface="Times New Roman" panose="02020603050405020304" pitchFamily="18" charset="0"/>
                <a:cs typeface="Times New Roman" panose="02020603050405020304" pitchFamily="18" charset="0"/>
              </a:rPr>
              <a:t>Murychides</a:t>
            </a:r>
            <a:r>
              <a:rPr lang="en-GB" dirty="0">
                <a:latin typeface="Times New Roman" panose="02020603050405020304" pitchFamily="18" charset="0"/>
                <a:cs typeface="Times New Roman" panose="02020603050405020304" pitchFamily="18" charset="0"/>
              </a:rPr>
              <a:t> to Salamis who came before the council and conveyed to them </a:t>
            </a:r>
            <a:r>
              <a:rPr lang="en-GB" dirty="0" err="1">
                <a:latin typeface="Times New Roman" panose="02020603050405020304" pitchFamily="18" charset="0"/>
                <a:cs typeface="Times New Roman" panose="02020603050405020304" pitchFamily="18" charset="0"/>
              </a:rPr>
              <a:t>Mardonius</a:t>
            </a:r>
            <a:r>
              <a:rPr lang="en-GB" dirty="0">
                <a:latin typeface="Times New Roman" panose="02020603050405020304" pitchFamily="18" charset="0"/>
                <a:cs typeface="Times New Roman" panose="02020603050405020304" pitchFamily="18" charset="0"/>
              </a:rPr>
              <a:t> message. Then Lycidas, one of the councillors, said that it seemed best to him to receive the offer brought to them by </a:t>
            </a:r>
            <a:r>
              <a:rPr lang="en-GB" dirty="0" err="1">
                <a:latin typeface="Times New Roman" panose="02020603050405020304" pitchFamily="18" charset="0"/>
                <a:cs typeface="Times New Roman" panose="02020603050405020304" pitchFamily="18" charset="0"/>
              </a:rPr>
              <a:t>Murychides</a:t>
            </a:r>
            <a:r>
              <a:rPr lang="en-GB" dirty="0">
                <a:latin typeface="Times New Roman" panose="02020603050405020304" pitchFamily="18" charset="0"/>
                <a:cs typeface="Times New Roman" panose="02020603050405020304" pitchFamily="18" charset="0"/>
              </a:rPr>
              <a:t> and lay it before the people. [2] This was the opinion which he declared, either because he had been bribed by </a:t>
            </a:r>
            <a:r>
              <a:rPr lang="en-GB" dirty="0" err="1">
                <a:latin typeface="Times New Roman" panose="02020603050405020304" pitchFamily="18" charset="0"/>
                <a:cs typeface="Times New Roman" panose="02020603050405020304" pitchFamily="18" charset="0"/>
              </a:rPr>
              <a:t>Mardonius</a:t>
            </a:r>
            <a:r>
              <a:rPr lang="en-GB" dirty="0">
                <a:latin typeface="Times New Roman" panose="02020603050405020304" pitchFamily="18" charset="0"/>
                <a:cs typeface="Times New Roman" panose="02020603050405020304" pitchFamily="18" charset="0"/>
              </a:rPr>
              <a:t>, or because the plan pleased him. The Athenians in the council were, however, very angry; so too were those outside when they heard of it</a:t>
            </a:r>
            <a:r>
              <a:rPr lang="en-GB" b="1" dirty="0">
                <a:latin typeface="Times New Roman" panose="02020603050405020304" pitchFamily="18" charset="0"/>
                <a:cs typeface="Times New Roman" panose="02020603050405020304" pitchFamily="18" charset="0"/>
              </a:rPr>
              <a:t>. They made a ring round Lycidas and stoned him to death. </a:t>
            </a:r>
            <a:r>
              <a:rPr lang="en-GB" dirty="0" err="1">
                <a:latin typeface="Times New Roman" panose="02020603050405020304" pitchFamily="18" charset="0"/>
                <a:cs typeface="Times New Roman" panose="02020603050405020304" pitchFamily="18" charset="0"/>
              </a:rPr>
              <a:t>Murychides</a:t>
            </a:r>
            <a:r>
              <a:rPr lang="en-GB" dirty="0">
                <a:latin typeface="Times New Roman" panose="02020603050405020304" pitchFamily="18" charset="0"/>
                <a:cs typeface="Times New Roman" panose="02020603050405020304" pitchFamily="18" charset="0"/>
              </a:rPr>
              <a:t> the </a:t>
            </a:r>
            <a:r>
              <a:rPr lang="en-GB" dirty="0" err="1">
                <a:latin typeface="Times New Roman" panose="02020603050405020304" pitchFamily="18" charset="0"/>
                <a:cs typeface="Times New Roman" panose="02020603050405020304" pitchFamily="18" charset="0"/>
              </a:rPr>
              <a:t>Hellespontian</a:t>
            </a:r>
            <a:r>
              <a:rPr lang="en-GB" dirty="0">
                <a:latin typeface="Times New Roman" panose="02020603050405020304" pitchFamily="18" charset="0"/>
                <a:cs typeface="Times New Roman" panose="02020603050405020304" pitchFamily="18" charset="0"/>
              </a:rPr>
              <a:t>, however, they permitted to depart unharmed. [3] There was much noise at Salamis over the business of Lycidas; </a:t>
            </a:r>
            <a:r>
              <a:rPr lang="en-GB" b="1" dirty="0">
                <a:latin typeface="Times New Roman" panose="02020603050405020304" pitchFamily="18" charset="0"/>
                <a:cs typeface="Times New Roman" panose="02020603050405020304" pitchFamily="18" charset="0"/>
              </a:rPr>
              <a:t>and when the Athenian women learned what was afoot, one calling to another and bidding her follow, they went on their own impetus to the house of Lycidas and stoned to death his wife and his children</a:t>
            </a:r>
            <a:r>
              <a:rPr lang="en-GB" dirty="0">
                <a:latin typeface="Times New Roman" panose="02020603050405020304" pitchFamily="18" charset="0"/>
                <a:cs typeface="Times New Roman" panose="02020603050405020304" pitchFamily="18" charset="0"/>
              </a:rPr>
              <a:t>.</a:t>
            </a:r>
          </a:p>
          <a:p>
            <a:pPr marL="0" indent="0" algn="r">
              <a:buNone/>
            </a:pPr>
            <a:r>
              <a:rPr lang="en-GB" dirty="0" err="1">
                <a:latin typeface="Times New Roman" panose="02020603050405020304" pitchFamily="18" charset="0"/>
                <a:cs typeface="Times New Roman" panose="02020603050405020304" pitchFamily="18" charset="0"/>
              </a:rPr>
              <a:t>Hdt</a:t>
            </a:r>
            <a:r>
              <a:rPr lang="en-GB" dirty="0">
                <a:latin typeface="Times New Roman" panose="02020603050405020304" pitchFamily="18" charset="0"/>
                <a:cs typeface="Times New Roman" panose="02020603050405020304" pitchFamily="18" charset="0"/>
              </a:rPr>
              <a:t>. 9.5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85680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AB1B8-DECD-A96E-7DE4-F8D64EF02E3B}"/>
              </a:ext>
            </a:extLst>
          </p:cNvPr>
          <p:cNvSpPr>
            <a:spLocks noGrp="1"/>
          </p:cNvSpPr>
          <p:nvPr>
            <p:ph type="title"/>
          </p:nvPr>
        </p:nvSpPr>
        <p:spPr>
          <a:xfrm>
            <a:off x="1069848" y="484632"/>
            <a:ext cx="10058400" cy="640080"/>
          </a:xfrm>
        </p:spPr>
        <p:txBody>
          <a:bodyPr>
            <a:normAutofit fontScale="90000"/>
          </a:bodyPr>
          <a:lstStyle/>
          <a:p>
            <a:r>
              <a:rPr lang="en-GB" sz="4400" dirty="0">
                <a:latin typeface="Times New Roman" panose="02020603050405020304" pitchFamily="18" charset="0"/>
                <a:cs typeface="Times New Roman" panose="02020603050405020304" pitchFamily="18" charset="0"/>
              </a:rPr>
              <a:t>Kyniska the Chariot Racer </a:t>
            </a:r>
          </a:p>
        </p:txBody>
      </p:sp>
      <p:sp>
        <p:nvSpPr>
          <p:cNvPr id="3" name="Text Placeholder 2">
            <a:extLst>
              <a:ext uri="{FF2B5EF4-FFF2-40B4-BE49-F238E27FC236}">
                <a16:creationId xmlns:a16="http://schemas.microsoft.com/office/drawing/2014/main" id="{3EEC7444-AFEA-960D-4AE4-57B9A3C13A97}"/>
              </a:ext>
            </a:extLst>
          </p:cNvPr>
          <p:cNvSpPr>
            <a:spLocks noGrp="1"/>
          </p:cNvSpPr>
          <p:nvPr>
            <p:ph type="body" idx="1"/>
          </p:nvPr>
        </p:nvSpPr>
        <p:spPr>
          <a:xfrm>
            <a:off x="1072897" y="1310857"/>
            <a:ext cx="4754880" cy="375340"/>
          </a:xfrm>
        </p:spPr>
        <p:txBody>
          <a:bodyPr>
            <a:normAutofit fontScale="92500"/>
          </a:bodyPr>
          <a:lstStyle/>
          <a:p>
            <a:r>
              <a:rPr lang="en-GB" dirty="0"/>
              <a:t>Xenophon, </a:t>
            </a:r>
            <a:r>
              <a:rPr lang="en-GB" i="1" dirty="0"/>
              <a:t>Ages. </a:t>
            </a:r>
            <a:r>
              <a:rPr lang="en-GB" dirty="0"/>
              <a:t>9.6 (4</a:t>
            </a:r>
            <a:r>
              <a:rPr lang="en-GB" baseline="30000" dirty="0"/>
              <a:t>th</a:t>
            </a:r>
            <a:r>
              <a:rPr lang="en-GB" dirty="0"/>
              <a:t> century BCE)</a:t>
            </a:r>
          </a:p>
        </p:txBody>
      </p:sp>
      <p:sp>
        <p:nvSpPr>
          <p:cNvPr id="4" name="Content Placeholder 3">
            <a:extLst>
              <a:ext uri="{FF2B5EF4-FFF2-40B4-BE49-F238E27FC236}">
                <a16:creationId xmlns:a16="http://schemas.microsoft.com/office/drawing/2014/main" id="{A63057E4-691E-0EBE-F96B-937B38CB3C1F}"/>
              </a:ext>
            </a:extLst>
          </p:cNvPr>
          <p:cNvSpPr>
            <a:spLocks noGrp="1"/>
          </p:cNvSpPr>
          <p:nvPr>
            <p:ph sz="half" idx="2"/>
          </p:nvPr>
        </p:nvSpPr>
        <p:spPr>
          <a:xfrm>
            <a:off x="1069848" y="1686197"/>
            <a:ext cx="4754880" cy="4348844"/>
          </a:xfrm>
        </p:spPr>
        <p:txBody>
          <a:bodyPr>
            <a:normAutofit fontScale="92500" lnSpcReduction="20000"/>
          </a:bodyPr>
          <a:lstStyle/>
          <a:p>
            <a:pPr marL="0" indent="0">
              <a:buNone/>
            </a:pPr>
            <a:r>
              <a:rPr lang="en-GB" dirty="0">
                <a:latin typeface="Times New Roman" panose="02020603050405020304" pitchFamily="18" charset="0"/>
                <a:cs typeface="Times New Roman" panose="02020603050405020304" pitchFamily="18" charset="0"/>
              </a:rPr>
              <a:t>Surely, too, he (Agesilaus) did what was seemly and dignified when he adorned his own estate with works and possessions worthy of a man, keeping many hounds and war horses, </a:t>
            </a:r>
            <a:r>
              <a:rPr lang="en-GB" b="1" dirty="0">
                <a:latin typeface="Times New Roman" panose="02020603050405020304" pitchFamily="18" charset="0"/>
                <a:cs typeface="Times New Roman" panose="02020603050405020304" pitchFamily="18" charset="0"/>
              </a:rPr>
              <a:t>but persuaded his sister Kyniska to breed chariot horses, and showed by her victory that such a stud marks the owner as a person of wealth, but not necessarily of merit</a:t>
            </a:r>
            <a:r>
              <a:rPr lang="en-GB" dirty="0">
                <a:latin typeface="Times New Roman" panose="02020603050405020304" pitchFamily="18" charset="0"/>
                <a:cs typeface="Times New Roman" panose="02020603050405020304" pitchFamily="18" charset="0"/>
              </a:rPr>
              <a:t>. </a:t>
            </a:r>
          </a:p>
          <a:p>
            <a:pPr marL="0" indent="0">
              <a:buNone/>
            </a:pPr>
            <a:endParaRPr lang="en-GB" dirty="0"/>
          </a:p>
        </p:txBody>
      </p:sp>
      <p:sp>
        <p:nvSpPr>
          <p:cNvPr id="5" name="Text Placeholder 4">
            <a:extLst>
              <a:ext uri="{FF2B5EF4-FFF2-40B4-BE49-F238E27FC236}">
                <a16:creationId xmlns:a16="http://schemas.microsoft.com/office/drawing/2014/main" id="{388C2528-7FF1-F489-D007-DED53C7D84FE}"/>
              </a:ext>
            </a:extLst>
          </p:cNvPr>
          <p:cNvSpPr>
            <a:spLocks noGrp="1"/>
          </p:cNvSpPr>
          <p:nvPr>
            <p:ph type="body" sz="quarter" idx="3"/>
          </p:nvPr>
        </p:nvSpPr>
        <p:spPr>
          <a:xfrm>
            <a:off x="6373368" y="1310857"/>
            <a:ext cx="4754880" cy="375340"/>
          </a:xfrm>
        </p:spPr>
        <p:txBody>
          <a:bodyPr>
            <a:normAutofit fontScale="92500"/>
          </a:bodyPr>
          <a:lstStyle/>
          <a:p>
            <a:r>
              <a:rPr lang="en-GB" dirty="0"/>
              <a:t>Pausanias 3.8 (2</a:t>
            </a:r>
            <a:r>
              <a:rPr lang="en-GB" baseline="30000" dirty="0"/>
              <a:t>nd</a:t>
            </a:r>
            <a:r>
              <a:rPr lang="en-GB" dirty="0"/>
              <a:t> century CE)</a:t>
            </a:r>
          </a:p>
        </p:txBody>
      </p:sp>
      <p:sp>
        <p:nvSpPr>
          <p:cNvPr id="6" name="Content Placeholder 5">
            <a:extLst>
              <a:ext uri="{FF2B5EF4-FFF2-40B4-BE49-F238E27FC236}">
                <a16:creationId xmlns:a16="http://schemas.microsoft.com/office/drawing/2014/main" id="{C5942240-D0E0-FBCA-BCA0-E24FBF702032}"/>
              </a:ext>
            </a:extLst>
          </p:cNvPr>
          <p:cNvSpPr>
            <a:spLocks noGrp="1"/>
          </p:cNvSpPr>
          <p:nvPr>
            <p:ph sz="quarter" idx="4"/>
          </p:nvPr>
        </p:nvSpPr>
        <p:spPr>
          <a:xfrm>
            <a:off x="6364224" y="1686197"/>
            <a:ext cx="4754880" cy="4348844"/>
          </a:xfrm>
        </p:spPr>
        <p:txBody>
          <a:bodyPr>
            <a:normAutofit fontScale="92500" lnSpcReduction="20000"/>
          </a:bodyPr>
          <a:lstStyle/>
          <a:p>
            <a:pPr marL="0" indent="0">
              <a:buNone/>
            </a:pPr>
            <a:r>
              <a:rPr lang="en-GB" dirty="0" err="1">
                <a:latin typeface="Times New Roman" panose="02020603050405020304" pitchFamily="18" charset="0"/>
                <a:cs typeface="Times New Roman" panose="02020603050405020304" pitchFamily="18" charset="0"/>
              </a:rPr>
              <a:t>Archidamus</a:t>
            </a:r>
            <a:r>
              <a:rPr lang="en-GB" dirty="0">
                <a:latin typeface="Times New Roman" panose="02020603050405020304" pitchFamily="18" charset="0"/>
                <a:cs typeface="Times New Roman" panose="02020603050405020304" pitchFamily="18" charset="0"/>
              </a:rPr>
              <a:t> left sons when he died, of whom Agis was the elder and inherited the throne instead of Agesilaus. </a:t>
            </a:r>
            <a:r>
              <a:rPr lang="en-GB" dirty="0" err="1">
                <a:latin typeface="Times New Roman" panose="02020603050405020304" pitchFamily="18" charset="0"/>
                <a:cs typeface="Times New Roman" panose="02020603050405020304" pitchFamily="18" charset="0"/>
              </a:rPr>
              <a:t>Archidamus</a:t>
            </a:r>
            <a:r>
              <a:rPr lang="en-GB" dirty="0">
                <a:latin typeface="Times New Roman" panose="02020603050405020304" pitchFamily="18" charset="0"/>
                <a:cs typeface="Times New Roman" panose="02020603050405020304" pitchFamily="18" charset="0"/>
              </a:rPr>
              <a:t> had also a daughter, whose name was </a:t>
            </a:r>
            <a:r>
              <a:rPr lang="en-GB" b="1" dirty="0" err="1">
                <a:latin typeface="Times New Roman" panose="02020603050405020304" pitchFamily="18" charset="0"/>
                <a:cs typeface="Times New Roman" panose="02020603050405020304" pitchFamily="18" charset="0"/>
              </a:rPr>
              <a:t>Cynisca</a:t>
            </a:r>
            <a:r>
              <a:rPr lang="en-GB" b="1" dirty="0">
                <a:latin typeface="Times New Roman" panose="02020603050405020304" pitchFamily="18" charset="0"/>
                <a:cs typeface="Times New Roman" panose="02020603050405020304" pitchFamily="18" charset="0"/>
              </a:rPr>
              <a:t>; she was exceedingly ambitious to succeed at the Olympic games and was the first woman to breed horses and the first to win an Olympic victory. After </a:t>
            </a:r>
            <a:r>
              <a:rPr lang="en-GB" b="1" dirty="0" err="1">
                <a:latin typeface="Times New Roman" panose="02020603050405020304" pitchFamily="18" charset="0"/>
                <a:cs typeface="Times New Roman" panose="02020603050405020304" pitchFamily="18" charset="0"/>
              </a:rPr>
              <a:t>Cynisca</a:t>
            </a:r>
            <a:r>
              <a:rPr lang="en-GB" b="1" dirty="0">
                <a:latin typeface="Times New Roman" panose="02020603050405020304" pitchFamily="18" charset="0"/>
                <a:cs typeface="Times New Roman" panose="02020603050405020304" pitchFamily="18" charset="0"/>
              </a:rPr>
              <a:t> other women, especially women of Lacedaemon, have won Olympic victories, but none of them was more distinguished for their victories than she</a:t>
            </a:r>
            <a:r>
              <a:rPr lang="en-GB" dirty="0">
                <a:latin typeface="Times New Roman" panose="02020603050405020304" pitchFamily="18" charset="0"/>
                <a:cs typeface="Times New Roman" panose="02020603050405020304" pitchFamily="18" charset="0"/>
              </a:rPr>
              <a:t>. [2] The Spartans seem to me to be of all men the least moved by poetry and the praise of poets. </a:t>
            </a:r>
            <a:r>
              <a:rPr lang="en-GB" b="1" dirty="0">
                <a:latin typeface="Times New Roman" panose="02020603050405020304" pitchFamily="18" charset="0"/>
                <a:cs typeface="Times New Roman" panose="02020603050405020304" pitchFamily="18" charset="0"/>
              </a:rPr>
              <a:t>For with the exception of the epigram upon </a:t>
            </a:r>
            <a:r>
              <a:rPr lang="en-GB" b="1" dirty="0" err="1">
                <a:latin typeface="Times New Roman" panose="02020603050405020304" pitchFamily="18" charset="0"/>
                <a:cs typeface="Times New Roman" panose="02020603050405020304" pitchFamily="18" charset="0"/>
              </a:rPr>
              <a:t>Cynisca</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of uncertain authorship, and the still earlier one upon Pausanias that Simonides wrote on the tripod dedicated at Delphi, there is no poetic composition to commemorate the doings of the royal houses of the Lacedaemonians.</a:t>
            </a:r>
          </a:p>
          <a:p>
            <a:pPr marL="0" indent="0">
              <a:buNone/>
            </a:pPr>
            <a:endParaRPr lang="en-GB" dirty="0"/>
          </a:p>
        </p:txBody>
      </p:sp>
    </p:spTree>
    <p:extLst>
      <p:ext uri="{BB962C8B-B14F-4D97-AF65-F5344CB8AC3E}">
        <p14:creationId xmlns:p14="http://schemas.microsoft.com/office/powerpoint/2010/main" val="5535861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F235A7D2-1E62-F65B-F585-861661D190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6666"/>
          <a:stretch/>
        </p:blipFill>
        <p:spPr bwMode="auto">
          <a:xfrm>
            <a:off x="633999" y="1498506"/>
            <a:ext cx="6882269" cy="387124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a:extLst>
              <a:ext uri="{FF2B5EF4-FFF2-40B4-BE49-F238E27FC236}">
                <a16:creationId xmlns:a16="http://schemas.microsoft.com/office/drawing/2014/main" id="{8F977116-AB4A-DB25-B360-975B0B85651E}"/>
              </a:ext>
            </a:extLst>
          </p:cNvPr>
          <p:cNvSpPr txBox="1"/>
          <p:nvPr/>
        </p:nvSpPr>
        <p:spPr>
          <a:xfrm>
            <a:off x="8156351" y="2121408"/>
            <a:ext cx="3544034" cy="4050792"/>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lumMod val="75000"/>
                </a:schemeClr>
              </a:buClr>
              <a:buSzPct val="85000"/>
              <a:buFont typeface="Wingdings" pitchFamily="2" charset="2"/>
              <a:buChar char="§"/>
            </a:pPr>
            <a:r>
              <a:rPr lang="en-US" sz="1600"/>
              <a:t>Jean-Jacques-François Le Barbier, </a:t>
            </a:r>
            <a:r>
              <a:rPr lang="en-US" sz="1600" i="1"/>
              <a:t>Spartan women defending against Messenians</a:t>
            </a:r>
            <a:r>
              <a:rPr lang="en-US" sz="1600"/>
              <a:t>, ca. CE 1820</a:t>
            </a:r>
          </a:p>
        </p:txBody>
      </p:sp>
      <p:grpSp>
        <p:nvGrpSpPr>
          <p:cNvPr id="39" name="Group 38">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0" name="Oval 39">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0509658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5032</Words>
  <Application>Microsoft Office PowerPoint</Application>
  <PresentationFormat>Widescreen</PresentationFormat>
  <Paragraphs>184</Paragraphs>
  <Slides>40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Calibri</vt:lpstr>
      <vt:lpstr>Rockwell</vt:lpstr>
      <vt:lpstr>Rockwell Condensed</vt:lpstr>
      <vt:lpstr>Rockwell Extra Bold</vt:lpstr>
      <vt:lpstr>Times New Roman</vt:lpstr>
      <vt:lpstr>Wingdings</vt:lpstr>
      <vt:lpstr>Wood Type</vt:lpstr>
      <vt:lpstr>Sparta:  An Extraordinary City</vt:lpstr>
      <vt:lpstr>Spartan Religion</vt:lpstr>
      <vt:lpstr>The Menelaion</vt:lpstr>
      <vt:lpstr>Graven Offerings</vt:lpstr>
      <vt:lpstr>The Cult of Helen in Herodotus</vt:lpstr>
      <vt:lpstr>A Spartan Education</vt:lpstr>
      <vt:lpstr>Xenophon and Plutarch: Differences</vt:lpstr>
      <vt:lpstr>Xenophon and Plutarch: Agreements</vt:lpstr>
      <vt:lpstr>Xenophon on the Education of Spartan Boys</vt:lpstr>
      <vt:lpstr>Xenophon on the education of Spartan Youths</vt:lpstr>
      <vt:lpstr>Xenophon on the education of Spartan Youths</vt:lpstr>
      <vt:lpstr>Xenophon on the education of Young Men</vt:lpstr>
      <vt:lpstr>Plutarch on Spartan Education</vt:lpstr>
      <vt:lpstr>PowerPoint Presentation</vt:lpstr>
      <vt:lpstr>Spartan Education</vt:lpstr>
      <vt:lpstr>Women in the Greek World</vt:lpstr>
      <vt:lpstr>The “Typical” Athenian Upper-Class Woman</vt:lpstr>
      <vt:lpstr>the Sources</vt:lpstr>
      <vt:lpstr>Women in Early Sparta</vt:lpstr>
      <vt:lpstr>Representations of Archaic Women</vt:lpstr>
      <vt:lpstr>Women, Competition and Sport</vt:lpstr>
      <vt:lpstr>Women, Competition and Sport</vt:lpstr>
      <vt:lpstr>Women and Marriage</vt:lpstr>
      <vt:lpstr>Women and Marriage</vt:lpstr>
      <vt:lpstr>Women and Marriage</vt:lpstr>
      <vt:lpstr>Women and Childbirth</vt:lpstr>
      <vt:lpstr>The Spartan Family</vt:lpstr>
      <vt:lpstr>The Spartan Family</vt:lpstr>
      <vt:lpstr>Women and Property</vt:lpstr>
      <vt:lpstr>Women and Property</vt:lpstr>
      <vt:lpstr>Women, War and Honour</vt:lpstr>
      <vt:lpstr>Women, War and Honour</vt:lpstr>
      <vt:lpstr>Spartan Women</vt:lpstr>
      <vt:lpstr>Spartan Women and the Mirage</vt:lpstr>
      <vt:lpstr>PowerPoint Presentation</vt:lpstr>
      <vt:lpstr>From the mouths of (Girl) Babes</vt:lpstr>
      <vt:lpstr>The Power of Gorgo</vt:lpstr>
      <vt:lpstr>One vs. Many</vt:lpstr>
      <vt:lpstr>Kyniska the Chariot Racer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2023-09-22T10:58:22Z</dcterms:created>
  <dcterms:modified xsi:type="dcterms:W3CDTF">2023-09-28T17:30:02Z</dcterms:modified>
</cp:coreProperties>
</file>