
<file path=[Content_Types].xml><?xml version="1.0" encoding="utf-8"?>
<Types xmlns="http://schemas.openxmlformats.org/package/2006/content-types">
  <Default Extension="jpg&amp;ehk=lYVz4lGfkhZx" ContentType="image/jpeg"/>
  <Default Extension="png" ContentType="image/png"/>
  <Default Extension="png&amp;ehk=tpVJvoatxgVCBF3IFoayKg&amp;r=0&amp;pid=OfficeInsert" ContentType="image/png"/>
  <Default Extension="a" ContentType="image/jpeg"/>
  <Default Extension="jpeg" ContentType="image/jpeg"/>
  <Default Extension="rels" ContentType="application/vnd.openxmlformats-package.relationships+xml"/>
  <Default Extension="xml" ContentType="application/xml"/>
  <Default Extension="jpg&amp;ehk=X" ContentType="image/jpeg"/>
  <Default Extension="jpg&amp;ehk=KTWbTEl" ContentType="image/jpeg"/>
  <Default Extension="jpg&amp;ehk=4ESGZBYl0Hz4JwzaoJps2A&amp;r=0&amp;pid=OfficeInsert" ContentType="image/jpeg"/>
  <Default Extension="jpg&amp;ehk=JxdUlNYL" ContentType="image/jpeg"/>
  <Default Extension="jpg&amp;ehk=G7zhttOY98doJYWjL" ContentType="image/jpeg"/>
  <Default Extension="jpg" ContentType="image/jpeg"/>
  <Default Extension="jpg&amp;ehk=XOP7OHNXmNytAwbmLWEuvg&amp;r=0&amp;pid=OfficeInsert" ContentType="image/jpeg"/>
  <Default Extension="jpg&amp;ehk=G5p8jEVVQFJD38jZ5yi86A&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87" r:id="rId18"/>
    <p:sldId id="285" r:id="rId19"/>
    <p:sldId id="286" r:id="rId20"/>
    <p:sldId id="289" r:id="rId21"/>
    <p:sldId id="293" r:id="rId22"/>
    <p:sldId id="288" r:id="rId23"/>
    <p:sldId id="290" r:id="rId24"/>
    <p:sldId id="291" r:id="rId25"/>
    <p:sldId id="294" r:id="rId26"/>
    <p:sldId id="299" r:id="rId27"/>
    <p:sldId id="292" r:id="rId28"/>
    <p:sldId id="269" r:id="rId29"/>
    <p:sldId id="270" r:id="rId30"/>
    <p:sldId id="272" r:id="rId31"/>
    <p:sldId id="273" r:id="rId32"/>
    <p:sldId id="274" r:id="rId33"/>
    <p:sldId id="275" r:id="rId34"/>
    <p:sldId id="276" r:id="rId35"/>
    <p:sldId id="277" r:id="rId36"/>
    <p:sldId id="278" r:id="rId37"/>
    <p:sldId id="279" r:id="rId38"/>
    <p:sldId id="280" r:id="rId39"/>
    <p:sldId id="283" r:id="rId40"/>
    <p:sldId id="282" r:id="rId41"/>
    <p:sldId id="295" r:id="rId42"/>
    <p:sldId id="296" r:id="rId43"/>
    <p:sldId id="298" r:id="rId44"/>
    <p:sldId id="284"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581127C-9380-41EC-87B4-EA1F776DC6BC}"/>
    <pc:docChg chg="undo custSel addSld delSld modSld sldOrd">
      <pc:chgData name="Paul Tinkler" userId="bcebf29c-73c2-433d-80d2-6bad896374bf" providerId="ADAL" clId="{E581127C-9380-41EC-87B4-EA1F776DC6BC}" dt="2017-09-08T00:55:07.137" v="8975" actId="20577"/>
      <pc:docMkLst>
        <pc:docMk/>
      </pc:docMkLst>
      <pc:sldChg chg="modSp">
        <pc:chgData name="Paul Tinkler" userId="bcebf29c-73c2-433d-80d2-6bad896374bf" providerId="ADAL" clId="{E581127C-9380-41EC-87B4-EA1F776DC6BC}" dt="2017-09-03T19:28:49.336" v="3" actId="20577"/>
        <pc:sldMkLst>
          <pc:docMk/>
          <pc:sldMk cId="3408955283" sldId="256"/>
        </pc:sldMkLst>
        <pc:spChg chg="mod">
          <ac:chgData name="Paul Tinkler" userId="bcebf29c-73c2-433d-80d2-6bad896374bf" providerId="ADAL" clId="{E581127C-9380-41EC-87B4-EA1F776DC6BC}" dt="2017-09-03T19:28:25.227" v="1" actId="27636"/>
          <ac:spMkLst>
            <pc:docMk/>
            <pc:sldMk cId="3408955283" sldId="256"/>
            <ac:spMk id="2" creationId="{00000000-0000-0000-0000-000000000000}"/>
          </ac:spMkLst>
        </pc:spChg>
        <pc:spChg chg="mod">
          <ac:chgData name="Paul Tinkler" userId="bcebf29c-73c2-433d-80d2-6bad896374bf" providerId="ADAL" clId="{E581127C-9380-41EC-87B4-EA1F776DC6BC}" dt="2017-09-03T19:28:49.336" v="3" actId="20577"/>
          <ac:spMkLst>
            <pc:docMk/>
            <pc:sldMk cId="3408955283" sldId="256"/>
            <ac:spMk id="3" creationId="{00000000-0000-0000-0000-000000000000}"/>
          </ac:spMkLst>
        </pc:spChg>
      </pc:sldChg>
      <pc:sldChg chg="addSp delSp modSp">
        <pc:chgData name="Paul Tinkler" userId="bcebf29c-73c2-433d-80d2-6bad896374bf" providerId="ADAL" clId="{E581127C-9380-41EC-87B4-EA1F776DC6BC}" dt="2017-09-07T20:56:10.571" v="6180" actId="113"/>
        <pc:sldMkLst>
          <pc:docMk/>
          <pc:sldMk cId="1947463288" sldId="257"/>
        </pc:sldMkLst>
        <pc:spChg chg="mod">
          <ac:chgData name="Paul Tinkler" userId="bcebf29c-73c2-433d-80d2-6bad896374bf" providerId="ADAL" clId="{E581127C-9380-41EC-87B4-EA1F776DC6BC}" dt="2017-09-03T19:29:28.334" v="25" actId="20577"/>
          <ac:spMkLst>
            <pc:docMk/>
            <pc:sldMk cId="1947463288" sldId="257"/>
            <ac:spMk id="2" creationId="{00000000-0000-0000-0000-000000000000}"/>
          </ac:spMkLst>
        </pc:spChg>
        <pc:spChg chg="mod">
          <ac:chgData name="Paul Tinkler" userId="bcebf29c-73c2-433d-80d2-6bad896374bf" providerId="ADAL" clId="{E581127C-9380-41EC-87B4-EA1F776DC6BC}" dt="2017-09-07T20:56:10.571" v="6180" actId="113"/>
          <ac:spMkLst>
            <pc:docMk/>
            <pc:sldMk cId="1947463288" sldId="257"/>
            <ac:spMk id="3" creationId="{00000000-0000-0000-0000-000000000000}"/>
          </ac:spMkLst>
        </pc:spChg>
        <pc:spChg chg="add del mod">
          <ac:chgData name="Paul Tinkler" userId="bcebf29c-73c2-433d-80d2-6bad896374bf" providerId="ADAL" clId="{E581127C-9380-41EC-87B4-EA1F776DC6BC}" dt="2017-09-07T20:55:20.168" v="6173" actId="478"/>
          <ac:spMkLst>
            <pc:docMk/>
            <pc:sldMk cId="1947463288" sldId="257"/>
            <ac:spMk id="6" creationId="{37614AD9-B7FD-4251-8458-D9665FF01E59}"/>
          </ac:spMkLst>
        </pc:spChg>
        <pc:picChg chg="add mod ord">
          <ac:chgData name="Paul Tinkler" userId="bcebf29c-73c2-433d-80d2-6bad896374bf" providerId="ADAL" clId="{E581127C-9380-41EC-87B4-EA1F776DC6BC}" dt="2017-09-07T20:55:36.025" v="6177" actId="167"/>
          <ac:picMkLst>
            <pc:docMk/>
            <pc:sldMk cId="1947463288" sldId="257"/>
            <ac:picMk id="5" creationId="{331382B7-E0C7-4A6A-89A0-B082B1A0892D}"/>
          </ac:picMkLst>
        </pc:picChg>
      </pc:sldChg>
      <pc:sldChg chg="addSp delSp modSp add modAnim modNotesTx">
        <pc:chgData name="Paul Tinkler" userId="bcebf29c-73c2-433d-80d2-6bad896374bf" providerId="ADAL" clId="{E581127C-9380-41EC-87B4-EA1F776DC6BC}" dt="2017-09-07T20:56:33.330" v="6181" actId="114"/>
        <pc:sldMkLst>
          <pc:docMk/>
          <pc:sldMk cId="1131035524" sldId="258"/>
        </pc:sldMkLst>
        <pc:spChg chg="mod">
          <ac:chgData name="Paul Tinkler" userId="bcebf29c-73c2-433d-80d2-6bad896374bf" providerId="ADAL" clId="{E581127C-9380-41EC-87B4-EA1F776DC6BC}" dt="2017-09-07T20:56:33.330" v="6181" actId="114"/>
          <ac:spMkLst>
            <pc:docMk/>
            <pc:sldMk cId="1131035524" sldId="258"/>
            <ac:spMk id="2" creationId="{ABD66FC3-30DA-4A84-AF13-1396B054AC15}"/>
          </ac:spMkLst>
        </pc:spChg>
        <pc:spChg chg="del">
          <ac:chgData name="Paul Tinkler" userId="bcebf29c-73c2-433d-80d2-6bad896374bf" providerId="ADAL" clId="{E581127C-9380-41EC-87B4-EA1F776DC6BC}" dt="2017-09-03T19:31:07.451" v="40" actId="478"/>
          <ac:spMkLst>
            <pc:docMk/>
            <pc:sldMk cId="1131035524" sldId="258"/>
            <ac:spMk id="3" creationId="{D80B7CBB-63D0-4179-B1EE-64A59405EE65}"/>
          </ac:spMkLst>
        </pc:spChg>
        <pc:spChg chg="add mod">
          <ac:chgData name="Paul Tinkler" userId="bcebf29c-73c2-433d-80d2-6bad896374bf" providerId="ADAL" clId="{E581127C-9380-41EC-87B4-EA1F776DC6BC}" dt="2017-09-07T20:48:16.636" v="6084" actId="114"/>
          <ac:spMkLst>
            <pc:docMk/>
            <pc:sldMk cId="1131035524" sldId="258"/>
            <ac:spMk id="4" creationId="{E5DA9F31-0531-4EA6-99A3-2648D86527C7}"/>
          </ac:spMkLst>
        </pc:spChg>
      </pc:sldChg>
      <pc:sldChg chg="modSp add modNotesTx">
        <pc:chgData name="Paul Tinkler" userId="bcebf29c-73c2-433d-80d2-6bad896374bf" providerId="ADAL" clId="{E581127C-9380-41EC-87B4-EA1F776DC6BC}" dt="2017-09-07T20:49:00.875" v="6125" actId="114"/>
        <pc:sldMkLst>
          <pc:docMk/>
          <pc:sldMk cId="2781309601" sldId="259"/>
        </pc:sldMkLst>
        <pc:spChg chg="mod">
          <ac:chgData name="Paul Tinkler" userId="bcebf29c-73c2-433d-80d2-6bad896374bf" providerId="ADAL" clId="{E581127C-9380-41EC-87B4-EA1F776DC6BC}" dt="2017-09-05T19:55:49.561" v="93" actId="20577"/>
          <ac:spMkLst>
            <pc:docMk/>
            <pc:sldMk cId="2781309601" sldId="259"/>
            <ac:spMk id="2" creationId="{DDED1A55-B795-4DA0-802A-99ED0A010D93}"/>
          </ac:spMkLst>
        </pc:spChg>
        <pc:spChg chg="mod">
          <ac:chgData name="Paul Tinkler" userId="bcebf29c-73c2-433d-80d2-6bad896374bf" providerId="ADAL" clId="{E581127C-9380-41EC-87B4-EA1F776DC6BC}" dt="2017-09-07T17:55:03.445" v="2065" actId="114"/>
          <ac:spMkLst>
            <pc:docMk/>
            <pc:sldMk cId="2781309601" sldId="259"/>
            <ac:spMk id="3" creationId="{1A5165B2-D9F5-432A-A020-57F2CE858349}"/>
          </ac:spMkLst>
        </pc:spChg>
      </pc:sldChg>
      <pc:sldChg chg="modSp add">
        <pc:chgData name="Paul Tinkler" userId="bcebf29c-73c2-433d-80d2-6bad896374bf" providerId="ADAL" clId="{E581127C-9380-41EC-87B4-EA1F776DC6BC}" dt="2017-09-07T20:49:25.336" v="6132" actId="20577"/>
        <pc:sldMkLst>
          <pc:docMk/>
          <pc:sldMk cId="2546733540" sldId="260"/>
        </pc:sldMkLst>
        <pc:spChg chg="mod">
          <ac:chgData name="Paul Tinkler" userId="bcebf29c-73c2-433d-80d2-6bad896374bf" providerId="ADAL" clId="{E581127C-9380-41EC-87B4-EA1F776DC6BC}" dt="2017-09-07T17:16:59.439" v="243" actId="20577"/>
          <ac:spMkLst>
            <pc:docMk/>
            <pc:sldMk cId="2546733540" sldId="260"/>
            <ac:spMk id="2" creationId="{93364ED6-6018-4F04-82FD-5983450EF7B1}"/>
          </ac:spMkLst>
        </pc:spChg>
        <pc:spChg chg="mod">
          <ac:chgData name="Paul Tinkler" userId="bcebf29c-73c2-433d-80d2-6bad896374bf" providerId="ADAL" clId="{E581127C-9380-41EC-87B4-EA1F776DC6BC}" dt="2017-09-07T20:49:25.336" v="6132" actId="20577"/>
          <ac:spMkLst>
            <pc:docMk/>
            <pc:sldMk cId="2546733540" sldId="260"/>
            <ac:spMk id="3" creationId="{127A22CE-D252-4B0E-AA16-CC826EDE5649}"/>
          </ac:spMkLst>
        </pc:spChg>
      </pc:sldChg>
      <pc:sldChg chg="addSp delSp modSp add modNotesTx">
        <pc:chgData name="Paul Tinkler" userId="bcebf29c-73c2-433d-80d2-6bad896374bf" providerId="ADAL" clId="{E581127C-9380-41EC-87B4-EA1F776DC6BC}" dt="2017-09-07T21:02:31.865" v="6750" actId="113"/>
        <pc:sldMkLst>
          <pc:docMk/>
          <pc:sldMk cId="1101724445" sldId="261"/>
        </pc:sldMkLst>
        <pc:spChg chg="mod">
          <ac:chgData name="Paul Tinkler" userId="bcebf29c-73c2-433d-80d2-6bad896374bf" providerId="ADAL" clId="{E581127C-9380-41EC-87B4-EA1F776DC6BC}" dt="2017-09-07T17:17:20.592" v="312" actId="20577"/>
          <ac:spMkLst>
            <pc:docMk/>
            <pc:sldMk cId="1101724445" sldId="261"/>
            <ac:spMk id="2" creationId="{3069DD77-ECE3-4FFC-A747-E8BD5BC2BDD2}"/>
          </ac:spMkLst>
        </pc:spChg>
        <pc:spChg chg="mod">
          <ac:chgData name="Paul Tinkler" userId="bcebf29c-73c2-433d-80d2-6bad896374bf" providerId="ADAL" clId="{E581127C-9380-41EC-87B4-EA1F776DC6BC}" dt="2017-09-07T17:40:46.064" v="1348" actId="20577"/>
          <ac:spMkLst>
            <pc:docMk/>
            <pc:sldMk cId="1101724445" sldId="261"/>
            <ac:spMk id="3" creationId="{33780551-7719-493D-B69A-8A6EC12EDD25}"/>
          </ac:spMkLst>
        </pc:spChg>
        <pc:spChg chg="add del mod">
          <ac:chgData name="Paul Tinkler" userId="bcebf29c-73c2-433d-80d2-6bad896374bf" providerId="ADAL" clId="{E581127C-9380-41EC-87B4-EA1F776DC6BC}" dt="2017-09-07T18:17:29.118" v="3049" actId="478"/>
          <ac:spMkLst>
            <pc:docMk/>
            <pc:sldMk cId="1101724445" sldId="261"/>
            <ac:spMk id="6" creationId="{4D9F5874-F0EF-474F-8022-AC16706142C3}"/>
          </ac:spMkLst>
        </pc:spChg>
        <pc:picChg chg="add del mod">
          <ac:chgData name="Paul Tinkler" userId="bcebf29c-73c2-433d-80d2-6bad896374bf" providerId="ADAL" clId="{E581127C-9380-41EC-87B4-EA1F776DC6BC}" dt="2017-09-07T18:17:41.022" v="3051" actId="1076"/>
          <ac:picMkLst>
            <pc:docMk/>
            <pc:sldMk cId="1101724445" sldId="261"/>
            <ac:picMk id="5" creationId="{AE80527E-F96A-46A7-AD18-D2AD1C01B8A5}"/>
          </ac:picMkLst>
        </pc:picChg>
      </pc:sldChg>
      <pc:sldChg chg="addSp delSp modSp add modNotesTx">
        <pc:chgData name="Paul Tinkler" userId="bcebf29c-73c2-433d-80d2-6bad896374bf" providerId="ADAL" clId="{E581127C-9380-41EC-87B4-EA1F776DC6BC}" dt="2017-09-07T21:03:34.602" v="6918" actId="20577"/>
        <pc:sldMkLst>
          <pc:docMk/>
          <pc:sldMk cId="1588310775" sldId="262"/>
        </pc:sldMkLst>
        <pc:spChg chg="mod">
          <ac:chgData name="Paul Tinkler" userId="bcebf29c-73c2-433d-80d2-6bad896374bf" providerId="ADAL" clId="{E581127C-9380-41EC-87B4-EA1F776DC6BC}" dt="2017-09-07T17:35:49.286" v="1219" actId="20577"/>
          <ac:spMkLst>
            <pc:docMk/>
            <pc:sldMk cId="1588310775" sldId="262"/>
            <ac:spMk id="2" creationId="{FFAF8AD4-F3E3-4B19-B69D-38CA42DD4F79}"/>
          </ac:spMkLst>
        </pc:spChg>
        <pc:spChg chg="mod">
          <ac:chgData name="Paul Tinkler" userId="bcebf29c-73c2-433d-80d2-6bad896374bf" providerId="ADAL" clId="{E581127C-9380-41EC-87B4-EA1F776DC6BC}" dt="2017-09-07T18:05:48.814" v="2736" actId="20577"/>
          <ac:spMkLst>
            <pc:docMk/>
            <pc:sldMk cId="1588310775" sldId="262"/>
            <ac:spMk id="3" creationId="{B6B17E14-883E-4D46-8A4E-2DE315EE8EA5}"/>
          </ac:spMkLst>
        </pc:spChg>
        <pc:spChg chg="add del mod">
          <ac:chgData name="Paul Tinkler" userId="bcebf29c-73c2-433d-80d2-6bad896374bf" providerId="ADAL" clId="{E581127C-9380-41EC-87B4-EA1F776DC6BC}" dt="2017-09-07T18:14:47.198" v="3039" actId="478"/>
          <ac:spMkLst>
            <pc:docMk/>
            <pc:sldMk cId="1588310775" sldId="262"/>
            <ac:spMk id="6" creationId="{468E4E17-0466-4E94-8CEB-5631518C71F2}"/>
          </ac:spMkLst>
        </pc:spChg>
        <pc:picChg chg="add mod">
          <ac:chgData name="Paul Tinkler" userId="bcebf29c-73c2-433d-80d2-6bad896374bf" providerId="ADAL" clId="{E581127C-9380-41EC-87B4-EA1F776DC6BC}" dt="2017-09-07T18:15:01.254" v="3043" actId="1076"/>
          <ac:picMkLst>
            <pc:docMk/>
            <pc:sldMk cId="1588310775" sldId="262"/>
            <ac:picMk id="5" creationId="{7D770106-8CF6-4264-AC2E-52D97BAF6067}"/>
          </ac:picMkLst>
        </pc:picChg>
      </pc:sldChg>
      <pc:sldChg chg="addSp delSp modSp add modNotesTx">
        <pc:chgData name="Paul Tinkler" userId="bcebf29c-73c2-433d-80d2-6bad896374bf" providerId="ADAL" clId="{E581127C-9380-41EC-87B4-EA1F776DC6BC}" dt="2017-09-07T18:12:50.158" v="3036" actId="1076"/>
        <pc:sldMkLst>
          <pc:docMk/>
          <pc:sldMk cId="1350406626" sldId="263"/>
        </pc:sldMkLst>
        <pc:spChg chg="mod">
          <ac:chgData name="Paul Tinkler" userId="bcebf29c-73c2-433d-80d2-6bad896374bf" providerId="ADAL" clId="{E581127C-9380-41EC-87B4-EA1F776DC6BC}" dt="2017-09-07T17:43:39.453" v="1481" actId="1076"/>
          <ac:spMkLst>
            <pc:docMk/>
            <pc:sldMk cId="1350406626" sldId="263"/>
            <ac:spMk id="2" creationId="{76279481-FD31-4C80-9391-A83DA43BFB90}"/>
          </ac:spMkLst>
        </pc:spChg>
        <pc:spChg chg="mod">
          <ac:chgData name="Paul Tinkler" userId="bcebf29c-73c2-433d-80d2-6bad896374bf" providerId="ADAL" clId="{E581127C-9380-41EC-87B4-EA1F776DC6BC}" dt="2017-09-07T18:03:34.790" v="2707" actId="113"/>
          <ac:spMkLst>
            <pc:docMk/>
            <pc:sldMk cId="1350406626" sldId="263"/>
            <ac:spMk id="3" creationId="{95A85225-E4E2-4563-B982-AF2496C9CA62}"/>
          </ac:spMkLst>
        </pc:spChg>
        <pc:spChg chg="add del mod">
          <ac:chgData name="Paul Tinkler" userId="bcebf29c-73c2-433d-80d2-6bad896374bf" providerId="ADAL" clId="{E581127C-9380-41EC-87B4-EA1F776DC6BC}" dt="2017-09-07T18:12:38.929" v="3033" actId="478"/>
          <ac:spMkLst>
            <pc:docMk/>
            <pc:sldMk cId="1350406626" sldId="263"/>
            <ac:spMk id="6" creationId="{A8F96810-52C3-4710-975B-FDF8B244D29A}"/>
          </ac:spMkLst>
        </pc:spChg>
        <pc:picChg chg="add mod">
          <ac:chgData name="Paul Tinkler" userId="bcebf29c-73c2-433d-80d2-6bad896374bf" providerId="ADAL" clId="{E581127C-9380-41EC-87B4-EA1F776DC6BC}" dt="2017-09-07T18:12:50.158" v="3036" actId="1076"/>
          <ac:picMkLst>
            <pc:docMk/>
            <pc:sldMk cId="1350406626" sldId="263"/>
            <ac:picMk id="5" creationId="{7ABC5A40-D91B-4277-B0C5-903D1B9B8F77}"/>
          </ac:picMkLst>
        </pc:picChg>
      </pc:sldChg>
      <pc:sldChg chg="addSp delSp modSp add">
        <pc:chgData name="Paul Tinkler" userId="bcebf29c-73c2-433d-80d2-6bad896374bf" providerId="ADAL" clId="{E581127C-9380-41EC-87B4-EA1F776DC6BC}" dt="2017-09-07T18:11:59.139" v="3030" actId="14100"/>
        <pc:sldMkLst>
          <pc:docMk/>
          <pc:sldMk cId="1914967591" sldId="264"/>
        </pc:sldMkLst>
        <pc:spChg chg="mod">
          <ac:chgData name="Paul Tinkler" userId="bcebf29c-73c2-433d-80d2-6bad896374bf" providerId="ADAL" clId="{E581127C-9380-41EC-87B4-EA1F776DC6BC}" dt="2017-09-07T18:11:23.778" v="3022" actId="27636"/>
          <ac:spMkLst>
            <pc:docMk/>
            <pc:sldMk cId="1914967591" sldId="264"/>
            <ac:spMk id="2" creationId="{6746F206-3047-4D21-AA0D-A8EA3FFC9C41}"/>
          </ac:spMkLst>
        </pc:spChg>
        <pc:spChg chg="del">
          <ac:chgData name="Paul Tinkler" userId="bcebf29c-73c2-433d-80d2-6bad896374bf" providerId="ADAL" clId="{E581127C-9380-41EC-87B4-EA1F776DC6BC}" dt="2017-09-07T18:11:32.798" v="3023" actId="478"/>
          <ac:spMkLst>
            <pc:docMk/>
            <pc:sldMk cId="1914967591" sldId="264"/>
            <ac:spMk id="3" creationId="{04A8DB07-1191-433F-9B83-15CFB7C14090}"/>
          </ac:spMkLst>
        </pc:spChg>
        <pc:picChg chg="add mod">
          <ac:chgData name="Paul Tinkler" userId="bcebf29c-73c2-433d-80d2-6bad896374bf" providerId="ADAL" clId="{E581127C-9380-41EC-87B4-EA1F776DC6BC}" dt="2017-09-07T18:11:59.139" v="3030" actId="14100"/>
          <ac:picMkLst>
            <pc:docMk/>
            <pc:sldMk cId="1914967591" sldId="264"/>
            <ac:picMk id="4" creationId="{D9B900D4-CE72-4E0C-8E89-3760247E8466}"/>
          </ac:picMkLst>
        </pc:picChg>
      </pc:sldChg>
      <pc:sldChg chg="modSp add">
        <pc:chgData name="Paul Tinkler" userId="bcebf29c-73c2-433d-80d2-6bad896374bf" providerId="ADAL" clId="{E581127C-9380-41EC-87B4-EA1F776DC6BC}" dt="2017-09-07T18:18:14.524" v="3054" actId="27636"/>
        <pc:sldMkLst>
          <pc:docMk/>
          <pc:sldMk cId="1505009120" sldId="265"/>
        </pc:sldMkLst>
        <pc:spChg chg="mod">
          <ac:chgData name="Paul Tinkler" userId="bcebf29c-73c2-433d-80d2-6bad896374bf" providerId="ADAL" clId="{E581127C-9380-41EC-87B4-EA1F776DC6BC}" dt="2017-09-07T18:18:05.954" v="3052" actId="27636"/>
          <ac:spMkLst>
            <pc:docMk/>
            <pc:sldMk cId="1505009120" sldId="265"/>
            <ac:spMk id="2" creationId="{322A3088-BEE0-4C63-AEE0-D80C0D790F01}"/>
          </ac:spMkLst>
        </pc:spChg>
        <pc:spChg chg="mod">
          <ac:chgData name="Paul Tinkler" userId="bcebf29c-73c2-433d-80d2-6bad896374bf" providerId="ADAL" clId="{E581127C-9380-41EC-87B4-EA1F776DC6BC}" dt="2017-09-07T18:18:14.524" v="3054" actId="27636"/>
          <ac:spMkLst>
            <pc:docMk/>
            <pc:sldMk cId="1505009120" sldId="265"/>
            <ac:spMk id="3" creationId="{3E621FB2-E729-4F32-A44E-4786BF0C0F42}"/>
          </ac:spMkLst>
        </pc:spChg>
      </pc:sldChg>
      <pc:sldChg chg="addSp delSp modSp add modNotesTx">
        <pc:chgData name="Paul Tinkler" userId="bcebf29c-73c2-433d-80d2-6bad896374bf" providerId="ADAL" clId="{E581127C-9380-41EC-87B4-EA1F776DC6BC}" dt="2017-09-07T18:37:14.598" v="4267" actId="20577"/>
        <pc:sldMkLst>
          <pc:docMk/>
          <pc:sldMk cId="1588466469" sldId="266"/>
        </pc:sldMkLst>
        <pc:spChg chg="mod">
          <ac:chgData name="Paul Tinkler" userId="bcebf29c-73c2-433d-80d2-6bad896374bf" providerId="ADAL" clId="{E581127C-9380-41EC-87B4-EA1F776DC6BC}" dt="2017-09-07T18:18:34.837" v="3055" actId="20577"/>
          <ac:spMkLst>
            <pc:docMk/>
            <pc:sldMk cId="1588466469" sldId="266"/>
            <ac:spMk id="2" creationId="{1DBC52F9-7231-4F01-A0C1-2B0FABC68892}"/>
          </ac:spMkLst>
        </pc:spChg>
        <pc:spChg chg="mod">
          <ac:chgData name="Paul Tinkler" userId="bcebf29c-73c2-433d-80d2-6bad896374bf" providerId="ADAL" clId="{E581127C-9380-41EC-87B4-EA1F776DC6BC}" dt="2017-09-07T18:21:00.667" v="3060" actId="20577"/>
          <ac:spMkLst>
            <pc:docMk/>
            <pc:sldMk cId="1588466469" sldId="266"/>
            <ac:spMk id="3" creationId="{937B237E-0D20-46B8-AAD0-16D9E62456B4}"/>
          </ac:spMkLst>
        </pc:spChg>
        <pc:spChg chg="add del mod">
          <ac:chgData name="Paul Tinkler" userId="bcebf29c-73c2-433d-80d2-6bad896374bf" providerId="ADAL" clId="{E581127C-9380-41EC-87B4-EA1F776DC6BC}" dt="2017-09-07T18:22:34.746" v="3062" actId="478"/>
          <ac:spMkLst>
            <pc:docMk/>
            <pc:sldMk cId="1588466469" sldId="266"/>
            <ac:spMk id="6" creationId="{E0D4A51A-DEB9-4C4A-9880-63B02B883264}"/>
          </ac:spMkLst>
        </pc:spChg>
        <pc:picChg chg="add mod">
          <ac:chgData name="Paul Tinkler" userId="bcebf29c-73c2-433d-80d2-6bad896374bf" providerId="ADAL" clId="{E581127C-9380-41EC-87B4-EA1F776DC6BC}" dt="2017-09-07T18:22:46.171" v="3065" actId="1076"/>
          <ac:picMkLst>
            <pc:docMk/>
            <pc:sldMk cId="1588466469" sldId="266"/>
            <ac:picMk id="5" creationId="{21DCA5BB-FC94-4E40-B6E6-58E3A60DEDE7}"/>
          </ac:picMkLst>
        </pc:picChg>
      </pc:sldChg>
      <pc:sldChg chg="addSp delSp modSp add modNotesTx">
        <pc:chgData name="Paul Tinkler" userId="bcebf29c-73c2-433d-80d2-6bad896374bf" providerId="ADAL" clId="{E581127C-9380-41EC-87B4-EA1F776DC6BC}" dt="2017-09-07T21:04:31.783" v="7015" actId="313"/>
        <pc:sldMkLst>
          <pc:docMk/>
          <pc:sldMk cId="3949179767" sldId="267"/>
        </pc:sldMkLst>
        <pc:spChg chg="mod">
          <ac:chgData name="Paul Tinkler" userId="bcebf29c-73c2-433d-80d2-6bad896374bf" providerId="ADAL" clId="{E581127C-9380-41EC-87B4-EA1F776DC6BC}" dt="2017-09-07T18:37:57.645" v="4268" actId="313"/>
          <ac:spMkLst>
            <pc:docMk/>
            <pc:sldMk cId="3949179767" sldId="267"/>
            <ac:spMk id="2" creationId="{0B941D33-9CA5-4668-B691-2F26AC510BEB}"/>
          </ac:spMkLst>
        </pc:spChg>
        <pc:spChg chg="mod">
          <ac:chgData name="Paul Tinkler" userId="bcebf29c-73c2-433d-80d2-6bad896374bf" providerId="ADAL" clId="{E581127C-9380-41EC-87B4-EA1F776DC6BC}" dt="2017-09-07T18:38:20.523" v="4272" actId="20577"/>
          <ac:spMkLst>
            <pc:docMk/>
            <pc:sldMk cId="3949179767" sldId="267"/>
            <ac:spMk id="3" creationId="{2F98D2E1-22B2-4893-8565-C28D435944A6}"/>
          </ac:spMkLst>
        </pc:spChg>
        <pc:spChg chg="add del mod">
          <ac:chgData name="Paul Tinkler" userId="bcebf29c-73c2-433d-80d2-6bad896374bf" providerId="ADAL" clId="{E581127C-9380-41EC-87B4-EA1F776DC6BC}" dt="2017-09-07T18:39:16.064" v="4275" actId="478"/>
          <ac:spMkLst>
            <pc:docMk/>
            <pc:sldMk cId="3949179767" sldId="267"/>
            <ac:spMk id="6" creationId="{47E5D122-C60A-4545-93FD-BB043C12033F}"/>
          </ac:spMkLst>
        </pc:spChg>
        <pc:spChg chg="add del mod">
          <ac:chgData name="Paul Tinkler" userId="bcebf29c-73c2-433d-80d2-6bad896374bf" providerId="ADAL" clId="{E581127C-9380-41EC-87B4-EA1F776DC6BC}" dt="2017-09-07T18:41:50.842" v="4282" actId="478"/>
          <ac:spMkLst>
            <pc:docMk/>
            <pc:sldMk cId="3949179767" sldId="267"/>
            <ac:spMk id="9" creationId="{F091715A-FCF1-4808-83F7-1A82446FFB88}"/>
          </ac:spMkLst>
        </pc:spChg>
        <pc:picChg chg="add del mod">
          <ac:chgData name="Paul Tinkler" userId="bcebf29c-73c2-433d-80d2-6bad896374bf" providerId="ADAL" clId="{E581127C-9380-41EC-87B4-EA1F776DC6BC}" dt="2017-09-07T18:39:35.594" v="4276" actId="478"/>
          <ac:picMkLst>
            <pc:docMk/>
            <pc:sldMk cId="3949179767" sldId="267"/>
            <ac:picMk id="5" creationId="{CDAB2A3A-EF61-4863-A4F4-982ED6504C50}"/>
          </ac:picMkLst>
        </pc:picChg>
        <pc:picChg chg="add mod">
          <ac:chgData name="Paul Tinkler" userId="bcebf29c-73c2-433d-80d2-6bad896374bf" providerId="ADAL" clId="{E581127C-9380-41EC-87B4-EA1F776DC6BC}" dt="2017-09-07T18:41:43.623" v="4281" actId="14100"/>
          <ac:picMkLst>
            <pc:docMk/>
            <pc:sldMk cId="3949179767" sldId="267"/>
            <ac:picMk id="8" creationId="{4C5DADE9-B168-4451-860B-03E8783F5FDB}"/>
          </ac:picMkLst>
        </pc:picChg>
      </pc:sldChg>
      <pc:sldChg chg="addSp delSp modSp add modNotesTx">
        <pc:chgData name="Paul Tinkler" userId="bcebf29c-73c2-433d-80d2-6bad896374bf" providerId="ADAL" clId="{E581127C-9380-41EC-87B4-EA1F776DC6BC}" dt="2017-09-07T21:05:15.221" v="7130" actId="20577"/>
        <pc:sldMkLst>
          <pc:docMk/>
          <pc:sldMk cId="1270301890" sldId="268"/>
        </pc:sldMkLst>
        <pc:spChg chg="mod">
          <ac:chgData name="Paul Tinkler" userId="bcebf29c-73c2-433d-80d2-6bad896374bf" providerId="ADAL" clId="{E581127C-9380-41EC-87B4-EA1F776DC6BC}" dt="2017-09-07T18:46:12.818" v="4405" actId="27636"/>
          <ac:spMkLst>
            <pc:docMk/>
            <pc:sldMk cId="1270301890" sldId="268"/>
            <ac:spMk id="2" creationId="{88D0CB8E-92EF-413F-9D46-4CC94CA7517E}"/>
          </ac:spMkLst>
        </pc:spChg>
        <pc:spChg chg="del">
          <ac:chgData name="Paul Tinkler" userId="bcebf29c-73c2-433d-80d2-6bad896374bf" providerId="ADAL" clId="{E581127C-9380-41EC-87B4-EA1F776DC6BC}" dt="2017-09-07T18:45:37.078" v="4400" actId="20577"/>
          <ac:spMkLst>
            <pc:docMk/>
            <pc:sldMk cId="1270301890" sldId="268"/>
            <ac:spMk id="3" creationId="{CC475E3C-5C62-4A66-843A-159943C419C4}"/>
          </ac:spMkLst>
        </pc:spChg>
        <pc:picChg chg="add mod">
          <ac:chgData name="Paul Tinkler" userId="bcebf29c-73c2-433d-80d2-6bad896374bf" providerId="ADAL" clId="{E581127C-9380-41EC-87B4-EA1F776DC6BC}" dt="2017-09-07T18:45:53.333" v="4403" actId="14100"/>
          <ac:picMkLst>
            <pc:docMk/>
            <pc:sldMk cId="1270301890" sldId="268"/>
            <ac:picMk id="4" creationId="{E76381A5-71DF-4BF4-A2D1-DB263643A196}"/>
          </ac:picMkLst>
        </pc:picChg>
      </pc:sldChg>
      <pc:sldChg chg="modSp add">
        <pc:chgData name="Paul Tinkler" userId="bcebf29c-73c2-433d-80d2-6bad896374bf" providerId="ADAL" clId="{E581127C-9380-41EC-87B4-EA1F776DC6BC}" dt="2017-09-07T21:38:25.150" v="8201" actId="115"/>
        <pc:sldMkLst>
          <pc:docMk/>
          <pc:sldMk cId="1703572545" sldId="269"/>
        </pc:sldMkLst>
        <pc:spChg chg="mod">
          <ac:chgData name="Paul Tinkler" userId="bcebf29c-73c2-433d-80d2-6bad896374bf" providerId="ADAL" clId="{E581127C-9380-41EC-87B4-EA1F776DC6BC}" dt="2017-09-05T20:37:22.023" v="113" actId="27636"/>
          <ac:spMkLst>
            <pc:docMk/>
            <pc:sldMk cId="1703572545" sldId="269"/>
            <ac:spMk id="2" creationId="{0994C0F1-1951-495E-A3F8-672A7C9E0B0F}"/>
          </ac:spMkLst>
        </pc:spChg>
        <pc:spChg chg="mod">
          <ac:chgData name="Paul Tinkler" userId="bcebf29c-73c2-433d-80d2-6bad896374bf" providerId="ADAL" clId="{E581127C-9380-41EC-87B4-EA1F776DC6BC}" dt="2017-09-07T21:38:25.150" v="8201" actId="115"/>
          <ac:spMkLst>
            <pc:docMk/>
            <pc:sldMk cId="1703572545" sldId="269"/>
            <ac:spMk id="3" creationId="{4B9B82F2-E4F2-47D8-9FB4-742214CD4A6D}"/>
          </ac:spMkLst>
        </pc:spChg>
      </pc:sldChg>
      <pc:sldChg chg="modSp add">
        <pc:chgData name="Paul Tinkler" userId="bcebf29c-73c2-433d-80d2-6bad896374bf" providerId="ADAL" clId="{E581127C-9380-41EC-87B4-EA1F776DC6BC}" dt="2017-09-07T21:38:49.865" v="8203" actId="113"/>
        <pc:sldMkLst>
          <pc:docMk/>
          <pc:sldMk cId="1635033488" sldId="270"/>
        </pc:sldMkLst>
        <pc:spChg chg="mod">
          <ac:chgData name="Paul Tinkler" userId="bcebf29c-73c2-433d-80d2-6bad896374bf" providerId="ADAL" clId="{E581127C-9380-41EC-87B4-EA1F776DC6BC}" dt="2017-09-07T21:38:49.865" v="8203" actId="113"/>
          <ac:spMkLst>
            <pc:docMk/>
            <pc:sldMk cId="1635033488" sldId="270"/>
            <ac:spMk id="2" creationId="{55A53FDA-1630-4231-858F-1573A64784F3}"/>
          </ac:spMkLst>
        </pc:spChg>
        <pc:spChg chg="mod">
          <ac:chgData name="Paul Tinkler" userId="bcebf29c-73c2-433d-80d2-6bad896374bf" providerId="ADAL" clId="{E581127C-9380-41EC-87B4-EA1F776DC6BC}" dt="2017-09-05T20:38:03.562" v="118" actId="14100"/>
          <ac:spMkLst>
            <pc:docMk/>
            <pc:sldMk cId="1635033488" sldId="270"/>
            <ac:spMk id="3" creationId="{8B07E7A6-817C-4652-81D9-95B49E685C21}"/>
          </ac:spMkLst>
        </pc:spChg>
      </pc:sldChg>
      <pc:sldChg chg="modSp add del">
        <pc:chgData name="Paul Tinkler" userId="bcebf29c-73c2-433d-80d2-6bad896374bf" providerId="ADAL" clId="{E581127C-9380-41EC-87B4-EA1F776DC6BC}" dt="2017-09-07T21:39:10.988" v="8204" actId="2696"/>
        <pc:sldMkLst>
          <pc:docMk/>
          <pc:sldMk cId="4008449788" sldId="271"/>
        </pc:sldMkLst>
        <pc:spChg chg="mod">
          <ac:chgData name="Paul Tinkler" userId="bcebf29c-73c2-433d-80d2-6bad896374bf" providerId="ADAL" clId="{E581127C-9380-41EC-87B4-EA1F776DC6BC}" dt="2017-09-05T20:38:15.342" v="120" actId="27636"/>
          <ac:spMkLst>
            <pc:docMk/>
            <pc:sldMk cId="4008449788" sldId="271"/>
            <ac:spMk id="2" creationId="{E93DEE8E-8782-41F0-852B-DDB48FAA48F7}"/>
          </ac:spMkLst>
        </pc:spChg>
        <pc:spChg chg="mod">
          <ac:chgData name="Paul Tinkler" userId="bcebf29c-73c2-433d-80d2-6bad896374bf" providerId="ADAL" clId="{E581127C-9380-41EC-87B4-EA1F776DC6BC}" dt="2017-09-05T20:38:23.724" v="121" actId="14100"/>
          <ac:spMkLst>
            <pc:docMk/>
            <pc:sldMk cId="4008449788" sldId="271"/>
            <ac:spMk id="3" creationId="{DD2413A0-CB2C-4119-99B7-60F115A534A8}"/>
          </ac:spMkLst>
        </pc:spChg>
      </pc:sldChg>
      <pc:sldChg chg="modSp add">
        <pc:chgData name="Paul Tinkler" userId="bcebf29c-73c2-433d-80d2-6bad896374bf" providerId="ADAL" clId="{E581127C-9380-41EC-87B4-EA1F776DC6BC}" dt="2017-09-07T21:39:27.005" v="8208" actId="114"/>
        <pc:sldMkLst>
          <pc:docMk/>
          <pc:sldMk cId="1910262347" sldId="272"/>
        </pc:sldMkLst>
        <pc:spChg chg="mod">
          <ac:chgData name="Paul Tinkler" userId="bcebf29c-73c2-433d-80d2-6bad896374bf" providerId="ADAL" clId="{E581127C-9380-41EC-87B4-EA1F776DC6BC}" dt="2017-09-07T21:39:27.005" v="8208" actId="114"/>
          <ac:spMkLst>
            <pc:docMk/>
            <pc:sldMk cId="1910262347" sldId="272"/>
            <ac:spMk id="2" creationId="{69E0A39E-4FBB-4D76-9698-DBF8B410A7B7}"/>
          </ac:spMkLst>
        </pc:spChg>
        <pc:spChg chg="mod">
          <ac:chgData name="Paul Tinkler" userId="bcebf29c-73c2-433d-80d2-6bad896374bf" providerId="ADAL" clId="{E581127C-9380-41EC-87B4-EA1F776DC6BC}" dt="2017-09-05T20:38:47.086" v="125" actId="27636"/>
          <ac:spMkLst>
            <pc:docMk/>
            <pc:sldMk cId="1910262347" sldId="272"/>
            <ac:spMk id="3" creationId="{80E94A00-D40D-4B51-AF66-BBEC1A07D93E}"/>
          </ac:spMkLst>
        </pc:spChg>
      </pc:sldChg>
      <pc:sldChg chg="modSp add">
        <pc:chgData name="Paul Tinkler" userId="bcebf29c-73c2-433d-80d2-6bad896374bf" providerId="ADAL" clId="{E581127C-9380-41EC-87B4-EA1F776DC6BC}" dt="2017-09-07T21:39:38.451" v="8210" actId="115"/>
        <pc:sldMkLst>
          <pc:docMk/>
          <pc:sldMk cId="2073796571" sldId="273"/>
        </pc:sldMkLst>
        <pc:spChg chg="mod">
          <ac:chgData name="Paul Tinkler" userId="bcebf29c-73c2-433d-80d2-6bad896374bf" providerId="ADAL" clId="{E581127C-9380-41EC-87B4-EA1F776DC6BC}" dt="2017-09-07T21:39:38.451" v="8210" actId="115"/>
          <ac:spMkLst>
            <pc:docMk/>
            <pc:sldMk cId="2073796571" sldId="273"/>
            <ac:spMk id="2" creationId="{261C21A9-7C91-452F-B978-69A47EE78DA9}"/>
          </ac:spMkLst>
        </pc:spChg>
        <pc:spChg chg="mod">
          <ac:chgData name="Paul Tinkler" userId="bcebf29c-73c2-433d-80d2-6bad896374bf" providerId="ADAL" clId="{E581127C-9380-41EC-87B4-EA1F776DC6BC}" dt="2017-09-05T20:40:11.574" v="132" actId="27636"/>
          <ac:spMkLst>
            <pc:docMk/>
            <pc:sldMk cId="2073796571" sldId="273"/>
            <ac:spMk id="3" creationId="{A8D62A1B-7584-444A-B073-380F4313313F}"/>
          </ac:spMkLst>
        </pc:spChg>
      </pc:sldChg>
      <pc:sldChg chg="modSp add">
        <pc:chgData name="Paul Tinkler" userId="bcebf29c-73c2-433d-80d2-6bad896374bf" providerId="ADAL" clId="{E581127C-9380-41EC-87B4-EA1F776DC6BC}" dt="2017-09-07T21:39:47.597" v="8212" actId="115"/>
        <pc:sldMkLst>
          <pc:docMk/>
          <pc:sldMk cId="3476678768" sldId="274"/>
        </pc:sldMkLst>
        <pc:spChg chg="mod">
          <ac:chgData name="Paul Tinkler" userId="bcebf29c-73c2-433d-80d2-6bad896374bf" providerId="ADAL" clId="{E581127C-9380-41EC-87B4-EA1F776DC6BC}" dt="2017-09-07T21:39:47.597" v="8212" actId="115"/>
          <ac:spMkLst>
            <pc:docMk/>
            <pc:sldMk cId="3476678768" sldId="274"/>
            <ac:spMk id="2" creationId="{02A64A60-CAC2-4F80-A676-2C5CAD02E002}"/>
          </ac:spMkLst>
        </pc:spChg>
        <pc:spChg chg="mod">
          <ac:chgData name="Paul Tinkler" userId="bcebf29c-73c2-433d-80d2-6bad896374bf" providerId="ADAL" clId="{E581127C-9380-41EC-87B4-EA1F776DC6BC}" dt="2017-09-05T20:40:50.129" v="135" actId="14100"/>
          <ac:spMkLst>
            <pc:docMk/>
            <pc:sldMk cId="3476678768" sldId="274"/>
            <ac:spMk id="3" creationId="{18C4FA3A-9DAD-414B-BE43-8BCE7B3604A5}"/>
          </ac:spMkLst>
        </pc:spChg>
      </pc:sldChg>
      <pc:sldChg chg="modSp add">
        <pc:chgData name="Paul Tinkler" userId="bcebf29c-73c2-433d-80d2-6bad896374bf" providerId="ADAL" clId="{E581127C-9380-41EC-87B4-EA1F776DC6BC}" dt="2017-09-05T20:41:18.986" v="139" actId="27636"/>
        <pc:sldMkLst>
          <pc:docMk/>
          <pc:sldMk cId="4209579860" sldId="275"/>
        </pc:sldMkLst>
        <pc:spChg chg="mod">
          <ac:chgData name="Paul Tinkler" userId="bcebf29c-73c2-433d-80d2-6bad896374bf" providerId="ADAL" clId="{E581127C-9380-41EC-87B4-EA1F776DC6BC}" dt="2017-09-05T20:41:10.086" v="137" actId="27636"/>
          <ac:spMkLst>
            <pc:docMk/>
            <pc:sldMk cId="4209579860" sldId="275"/>
            <ac:spMk id="2" creationId="{9A499790-8D24-4684-9012-099E6E25D361}"/>
          </ac:spMkLst>
        </pc:spChg>
        <pc:spChg chg="mod">
          <ac:chgData name="Paul Tinkler" userId="bcebf29c-73c2-433d-80d2-6bad896374bf" providerId="ADAL" clId="{E581127C-9380-41EC-87B4-EA1F776DC6BC}" dt="2017-09-05T20:41:18.986" v="139" actId="27636"/>
          <ac:spMkLst>
            <pc:docMk/>
            <pc:sldMk cId="4209579860" sldId="275"/>
            <ac:spMk id="3" creationId="{00FD285C-E3C8-470D-A509-C9819DA2FAC9}"/>
          </ac:spMkLst>
        </pc:spChg>
      </pc:sldChg>
      <pc:sldChg chg="modSp add">
        <pc:chgData name="Paul Tinkler" userId="bcebf29c-73c2-433d-80d2-6bad896374bf" providerId="ADAL" clId="{E581127C-9380-41EC-87B4-EA1F776DC6BC}" dt="2017-09-07T21:40:20.761" v="8214" actId="2696"/>
        <pc:sldMkLst>
          <pc:docMk/>
          <pc:sldMk cId="189256107" sldId="276"/>
        </pc:sldMkLst>
        <pc:spChg chg="mod">
          <ac:chgData name="Paul Tinkler" userId="bcebf29c-73c2-433d-80d2-6bad896374bf" providerId="ADAL" clId="{E581127C-9380-41EC-87B4-EA1F776DC6BC}" dt="2017-09-05T20:41:36.798" v="141" actId="27636"/>
          <ac:spMkLst>
            <pc:docMk/>
            <pc:sldMk cId="189256107" sldId="276"/>
            <ac:spMk id="2" creationId="{3D547AD0-4563-4462-B682-3D3969DC90E3}"/>
          </ac:spMkLst>
        </pc:spChg>
        <pc:spChg chg="mod">
          <ac:chgData name="Paul Tinkler" userId="bcebf29c-73c2-433d-80d2-6bad896374bf" providerId="ADAL" clId="{E581127C-9380-41EC-87B4-EA1F776DC6BC}" dt="2017-09-07T21:40:20.761" v="8214" actId="2696"/>
          <ac:spMkLst>
            <pc:docMk/>
            <pc:sldMk cId="189256107" sldId="276"/>
            <ac:spMk id="3" creationId="{300A530A-217D-4517-8D0A-E3F63D0DCE9F}"/>
          </ac:spMkLst>
        </pc:spChg>
      </pc:sldChg>
      <pc:sldChg chg="modSp add">
        <pc:chgData name="Paul Tinkler" userId="bcebf29c-73c2-433d-80d2-6bad896374bf" providerId="ADAL" clId="{E581127C-9380-41EC-87B4-EA1F776DC6BC}" dt="2017-09-05T20:42:07.741" v="146" actId="27636"/>
        <pc:sldMkLst>
          <pc:docMk/>
          <pc:sldMk cId="3004244595" sldId="277"/>
        </pc:sldMkLst>
        <pc:spChg chg="mod">
          <ac:chgData name="Paul Tinkler" userId="bcebf29c-73c2-433d-80d2-6bad896374bf" providerId="ADAL" clId="{E581127C-9380-41EC-87B4-EA1F776DC6BC}" dt="2017-09-05T20:41:57.403" v="144" actId="27636"/>
          <ac:spMkLst>
            <pc:docMk/>
            <pc:sldMk cId="3004244595" sldId="277"/>
            <ac:spMk id="2" creationId="{AE58DFAF-5214-4CBC-AFA9-469522C2F2AB}"/>
          </ac:spMkLst>
        </pc:spChg>
        <pc:spChg chg="mod">
          <ac:chgData name="Paul Tinkler" userId="bcebf29c-73c2-433d-80d2-6bad896374bf" providerId="ADAL" clId="{E581127C-9380-41EC-87B4-EA1F776DC6BC}" dt="2017-09-05T20:42:07.741" v="146" actId="27636"/>
          <ac:spMkLst>
            <pc:docMk/>
            <pc:sldMk cId="3004244595" sldId="277"/>
            <ac:spMk id="3" creationId="{BBE2BAB9-BC05-400F-9095-2D768B20DE88}"/>
          </ac:spMkLst>
        </pc:spChg>
      </pc:sldChg>
      <pc:sldChg chg="modSp add">
        <pc:chgData name="Paul Tinkler" userId="bcebf29c-73c2-433d-80d2-6bad896374bf" providerId="ADAL" clId="{E581127C-9380-41EC-87B4-EA1F776DC6BC}" dt="2017-09-05T20:42:30.389" v="149" actId="27636"/>
        <pc:sldMkLst>
          <pc:docMk/>
          <pc:sldMk cId="2656248515" sldId="278"/>
        </pc:sldMkLst>
        <pc:spChg chg="mod">
          <ac:chgData name="Paul Tinkler" userId="bcebf29c-73c2-433d-80d2-6bad896374bf" providerId="ADAL" clId="{E581127C-9380-41EC-87B4-EA1F776DC6BC}" dt="2017-09-05T20:42:20.643" v="147" actId="27636"/>
          <ac:spMkLst>
            <pc:docMk/>
            <pc:sldMk cId="2656248515" sldId="278"/>
            <ac:spMk id="2" creationId="{080DE710-BF50-4592-A340-AFF6AB2D27FC}"/>
          </ac:spMkLst>
        </pc:spChg>
        <pc:spChg chg="mod">
          <ac:chgData name="Paul Tinkler" userId="bcebf29c-73c2-433d-80d2-6bad896374bf" providerId="ADAL" clId="{E581127C-9380-41EC-87B4-EA1F776DC6BC}" dt="2017-09-05T20:42:30.389" v="149" actId="27636"/>
          <ac:spMkLst>
            <pc:docMk/>
            <pc:sldMk cId="2656248515" sldId="278"/>
            <ac:spMk id="3" creationId="{78383B62-FDD0-4E24-9B24-816DD586144D}"/>
          </ac:spMkLst>
        </pc:spChg>
      </pc:sldChg>
      <pc:sldChg chg="modSp add">
        <pc:chgData name="Paul Tinkler" userId="bcebf29c-73c2-433d-80d2-6bad896374bf" providerId="ADAL" clId="{E581127C-9380-41EC-87B4-EA1F776DC6BC}" dt="2017-09-05T20:43:02.353" v="157" actId="27636"/>
        <pc:sldMkLst>
          <pc:docMk/>
          <pc:sldMk cId="3192539247" sldId="279"/>
        </pc:sldMkLst>
        <pc:spChg chg="mod">
          <ac:chgData name="Paul Tinkler" userId="bcebf29c-73c2-433d-80d2-6bad896374bf" providerId="ADAL" clId="{E581127C-9380-41EC-87B4-EA1F776DC6BC}" dt="2017-09-05T20:42:53.100" v="155" actId="27636"/>
          <ac:spMkLst>
            <pc:docMk/>
            <pc:sldMk cId="3192539247" sldId="279"/>
            <ac:spMk id="2" creationId="{8CDF227C-6B22-4414-B09A-6C6E08EB6541}"/>
          </ac:spMkLst>
        </pc:spChg>
        <pc:spChg chg="mod">
          <ac:chgData name="Paul Tinkler" userId="bcebf29c-73c2-433d-80d2-6bad896374bf" providerId="ADAL" clId="{E581127C-9380-41EC-87B4-EA1F776DC6BC}" dt="2017-09-05T20:43:02.353" v="157" actId="27636"/>
          <ac:spMkLst>
            <pc:docMk/>
            <pc:sldMk cId="3192539247" sldId="279"/>
            <ac:spMk id="3" creationId="{E5CCCCEC-6F93-43F5-9525-CF8DC3CAAA61}"/>
          </ac:spMkLst>
        </pc:spChg>
      </pc:sldChg>
      <pc:sldChg chg="modSp add">
        <pc:chgData name="Paul Tinkler" userId="bcebf29c-73c2-433d-80d2-6bad896374bf" providerId="ADAL" clId="{E581127C-9380-41EC-87B4-EA1F776DC6BC}" dt="2017-09-05T20:44:11.801" v="161" actId="313"/>
        <pc:sldMkLst>
          <pc:docMk/>
          <pc:sldMk cId="1238238109" sldId="280"/>
        </pc:sldMkLst>
        <pc:spChg chg="mod">
          <ac:chgData name="Paul Tinkler" userId="bcebf29c-73c2-433d-80d2-6bad896374bf" providerId="ADAL" clId="{E581127C-9380-41EC-87B4-EA1F776DC6BC}" dt="2017-09-05T20:43:36.899" v="158" actId="313"/>
          <ac:spMkLst>
            <pc:docMk/>
            <pc:sldMk cId="1238238109" sldId="280"/>
            <ac:spMk id="2" creationId="{1D8FA055-5341-4BCB-BA69-3210893460DF}"/>
          </ac:spMkLst>
        </pc:spChg>
        <pc:spChg chg="mod">
          <ac:chgData name="Paul Tinkler" userId="bcebf29c-73c2-433d-80d2-6bad896374bf" providerId="ADAL" clId="{E581127C-9380-41EC-87B4-EA1F776DC6BC}" dt="2017-09-05T20:44:11.801" v="161" actId="313"/>
          <ac:spMkLst>
            <pc:docMk/>
            <pc:sldMk cId="1238238109" sldId="280"/>
            <ac:spMk id="3" creationId="{F925C416-93D6-4887-B87F-7211983A36B8}"/>
          </ac:spMkLst>
        </pc:spChg>
      </pc:sldChg>
      <pc:sldChg chg="addSp delSp add del">
        <pc:chgData name="Paul Tinkler" userId="bcebf29c-73c2-433d-80d2-6bad896374bf" providerId="ADAL" clId="{E581127C-9380-41EC-87B4-EA1F776DC6BC}" dt="2017-09-07T17:44:45.440" v="1486" actId="2696"/>
        <pc:sldMkLst>
          <pc:docMk/>
          <pc:sldMk cId="3816770751" sldId="281"/>
        </pc:sldMkLst>
        <pc:spChg chg="add del">
          <ac:chgData name="Paul Tinkler" userId="bcebf29c-73c2-433d-80d2-6bad896374bf" providerId="ADAL" clId="{E581127C-9380-41EC-87B4-EA1F776DC6BC}" dt="2017-09-07T17:44:33.296" v="1483" actId="478"/>
          <ac:spMkLst>
            <pc:docMk/>
            <pc:sldMk cId="3816770751" sldId="281"/>
            <ac:spMk id="2" creationId="{8257D1A6-464C-4A29-9196-A4B31D8C3FC8}"/>
          </ac:spMkLst>
        </pc:spChg>
        <pc:spChg chg="del">
          <ac:chgData name="Paul Tinkler" userId="bcebf29c-73c2-433d-80d2-6bad896374bf" providerId="ADAL" clId="{E581127C-9380-41EC-87B4-EA1F776DC6BC}" dt="2017-09-05T21:24:18.965" v="162" actId="478"/>
          <ac:spMkLst>
            <pc:docMk/>
            <pc:sldMk cId="3816770751" sldId="281"/>
            <ac:spMk id="2" creationId="{5D5CF5A3-F7D0-47F2-951B-9D399B7722C6}"/>
          </ac:spMkLst>
        </pc:spChg>
        <pc:spChg chg="del">
          <ac:chgData name="Paul Tinkler" userId="bcebf29c-73c2-433d-80d2-6bad896374bf" providerId="ADAL" clId="{E581127C-9380-41EC-87B4-EA1F776DC6BC}" dt="2017-09-05T21:24:20.420" v="163" actId="478"/>
          <ac:spMkLst>
            <pc:docMk/>
            <pc:sldMk cId="3816770751" sldId="281"/>
            <ac:spMk id="3" creationId="{39422B33-76C5-41CD-A3D6-8E95C96088EA}"/>
          </ac:spMkLst>
        </pc:spChg>
      </pc:sldChg>
      <pc:sldChg chg="addSp delSp modSp add ord">
        <pc:chgData name="Paul Tinkler" userId="bcebf29c-73c2-433d-80d2-6bad896374bf" providerId="ADAL" clId="{E581127C-9380-41EC-87B4-EA1F776DC6BC}" dt="2017-09-07T17:50:32.759" v="1741" actId="2696"/>
        <pc:sldMkLst>
          <pc:docMk/>
          <pc:sldMk cId="2777977628" sldId="282"/>
        </pc:sldMkLst>
        <pc:spChg chg="mod">
          <ac:chgData name="Paul Tinkler" userId="bcebf29c-73c2-433d-80d2-6bad896374bf" providerId="ADAL" clId="{E581127C-9380-41EC-87B4-EA1F776DC6BC}" dt="2017-09-07T17:45:06.228" v="1521" actId="5793"/>
          <ac:spMkLst>
            <pc:docMk/>
            <pc:sldMk cId="2777977628" sldId="282"/>
            <ac:spMk id="2" creationId="{2962B5BE-E8C4-4114-A49B-9EC8E5420CB9}"/>
          </ac:spMkLst>
        </pc:spChg>
        <pc:spChg chg="del">
          <ac:chgData name="Paul Tinkler" userId="bcebf29c-73c2-433d-80d2-6bad896374bf" providerId="ADAL" clId="{E581127C-9380-41EC-87B4-EA1F776DC6BC}" dt="2017-09-07T17:45:19.483" v="1522" actId="478"/>
          <ac:spMkLst>
            <pc:docMk/>
            <pc:sldMk cId="2777977628" sldId="282"/>
            <ac:spMk id="3" creationId="{410B3637-A089-4891-82A1-2AB7D8E73E92}"/>
          </ac:spMkLst>
        </pc:spChg>
        <pc:spChg chg="add del mod">
          <ac:chgData name="Paul Tinkler" userId="bcebf29c-73c2-433d-80d2-6bad896374bf" providerId="ADAL" clId="{E581127C-9380-41EC-87B4-EA1F776DC6BC}" dt="2017-09-07T17:46:57.835" v="1524" actId="478"/>
          <ac:spMkLst>
            <pc:docMk/>
            <pc:sldMk cId="2777977628" sldId="282"/>
            <ac:spMk id="6" creationId="{575EBA14-3100-40C9-B3E3-1AB1A340D9CE}"/>
          </ac:spMkLst>
        </pc:spChg>
        <pc:spChg chg="add mod">
          <ac:chgData name="Paul Tinkler" userId="bcebf29c-73c2-433d-80d2-6bad896374bf" providerId="ADAL" clId="{E581127C-9380-41EC-87B4-EA1F776DC6BC}" dt="2017-09-07T17:50:19.986" v="1740" actId="2696"/>
          <ac:spMkLst>
            <pc:docMk/>
            <pc:sldMk cId="2777977628" sldId="282"/>
            <ac:spMk id="7" creationId="{C651D512-A7D0-4709-AEAB-57038E187DF3}"/>
          </ac:spMkLst>
        </pc:spChg>
        <pc:picChg chg="add mod">
          <ac:chgData name="Paul Tinkler" userId="bcebf29c-73c2-433d-80d2-6bad896374bf" providerId="ADAL" clId="{E581127C-9380-41EC-87B4-EA1F776DC6BC}" dt="2017-09-07T17:47:06.535" v="1526" actId="1076"/>
          <ac:picMkLst>
            <pc:docMk/>
            <pc:sldMk cId="2777977628" sldId="282"/>
            <ac:picMk id="5" creationId="{E076D63C-1FAD-4829-B9BD-8A13218A93F5}"/>
          </ac:picMkLst>
        </pc:picChg>
      </pc:sldChg>
      <pc:sldChg chg="addSp delSp modSp add ord">
        <pc:chgData name="Paul Tinkler" userId="bcebf29c-73c2-433d-80d2-6bad896374bf" providerId="ADAL" clId="{E581127C-9380-41EC-87B4-EA1F776DC6BC}" dt="2017-09-05T21:29:57.683" v="188" actId="14100"/>
        <pc:sldMkLst>
          <pc:docMk/>
          <pc:sldMk cId="3432358574" sldId="283"/>
        </pc:sldMkLst>
        <pc:spChg chg="add mod">
          <ac:chgData name="Paul Tinkler" userId="bcebf29c-73c2-433d-80d2-6bad896374bf" providerId="ADAL" clId="{E581127C-9380-41EC-87B4-EA1F776DC6BC}" dt="2017-09-05T21:28:00.973" v="182" actId="14100"/>
          <ac:spMkLst>
            <pc:docMk/>
            <pc:sldMk cId="3432358574" sldId="283"/>
            <ac:spMk id="7" creationId="{6102FEE5-6D44-4263-9E5C-E690BAA3BC21}"/>
          </ac:spMkLst>
        </pc:spChg>
        <pc:spChg chg="add mod">
          <ac:chgData name="Paul Tinkler" userId="bcebf29c-73c2-433d-80d2-6bad896374bf" providerId="ADAL" clId="{E581127C-9380-41EC-87B4-EA1F776DC6BC}" dt="2017-09-05T21:29:57.683" v="188" actId="14100"/>
          <ac:spMkLst>
            <pc:docMk/>
            <pc:sldMk cId="3432358574" sldId="283"/>
            <ac:spMk id="10" creationId="{9CB20D53-9C50-4EBE-9BC2-F2C481D448C3}"/>
          </ac:spMkLst>
        </pc:spChg>
        <pc:picChg chg="add mod">
          <ac:chgData name="Paul Tinkler" userId="bcebf29c-73c2-433d-80d2-6bad896374bf" providerId="ADAL" clId="{E581127C-9380-41EC-87B4-EA1F776DC6BC}" dt="2017-09-05T21:26:02.898" v="175" actId="14100"/>
          <ac:picMkLst>
            <pc:docMk/>
            <pc:sldMk cId="3432358574" sldId="283"/>
            <ac:picMk id="3" creationId="{93EBAF48-C008-4976-99B0-B02425976355}"/>
          </ac:picMkLst>
        </pc:picChg>
        <pc:picChg chg="mod">
          <ac:chgData name="Paul Tinkler" userId="bcebf29c-73c2-433d-80d2-6bad896374bf" providerId="ADAL" clId="{E581127C-9380-41EC-87B4-EA1F776DC6BC}" dt="2017-09-05T21:24:43.930" v="167" actId="1076"/>
          <ac:picMkLst>
            <pc:docMk/>
            <pc:sldMk cId="3432358574" sldId="283"/>
            <ac:picMk id="4" creationId="{57DE94E9-CE31-4BCC-AC0D-7135F81B11BB}"/>
          </ac:picMkLst>
        </pc:picChg>
        <pc:picChg chg="add del mod">
          <ac:chgData name="Paul Tinkler" userId="bcebf29c-73c2-433d-80d2-6bad896374bf" providerId="ADAL" clId="{E581127C-9380-41EC-87B4-EA1F776DC6BC}" dt="2017-09-05T21:28:09.938" v="183" actId="478"/>
          <ac:picMkLst>
            <pc:docMk/>
            <pc:sldMk cId="3432358574" sldId="283"/>
            <ac:picMk id="6" creationId="{320D7581-9FF8-4187-95DD-4DB587620E95}"/>
          </ac:picMkLst>
        </pc:picChg>
        <pc:picChg chg="add mod">
          <ac:chgData name="Paul Tinkler" userId="bcebf29c-73c2-433d-80d2-6bad896374bf" providerId="ADAL" clId="{E581127C-9380-41EC-87B4-EA1F776DC6BC}" dt="2017-09-05T21:29:57.683" v="188" actId="14100"/>
          <ac:picMkLst>
            <pc:docMk/>
            <pc:sldMk cId="3432358574" sldId="283"/>
            <ac:picMk id="9" creationId="{3ACAF84C-2FA7-4001-A837-FEBFEAA614E9}"/>
          </ac:picMkLst>
        </pc:picChg>
      </pc:sldChg>
      <pc:sldChg chg="modSp add ord">
        <pc:chgData name="Paul Tinkler" userId="bcebf29c-73c2-433d-80d2-6bad896374bf" providerId="ADAL" clId="{E581127C-9380-41EC-87B4-EA1F776DC6BC}" dt="2017-09-07T21:52:55.575" v="8369" actId="114"/>
        <pc:sldMkLst>
          <pc:docMk/>
          <pc:sldMk cId="3385964503" sldId="284"/>
        </pc:sldMkLst>
        <pc:spChg chg="mod">
          <ac:chgData name="Paul Tinkler" userId="bcebf29c-73c2-433d-80d2-6bad896374bf" providerId="ADAL" clId="{E581127C-9380-41EC-87B4-EA1F776DC6BC}" dt="2017-09-07T18:42:45.130" v="4294" actId="20577"/>
          <ac:spMkLst>
            <pc:docMk/>
            <pc:sldMk cId="3385964503" sldId="284"/>
            <ac:spMk id="2" creationId="{5CFA87A8-DA50-45E8-A7A6-C776734DB3B8}"/>
          </ac:spMkLst>
        </pc:spChg>
        <pc:spChg chg="mod">
          <ac:chgData name="Paul Tinkler" userId="bcebf29c-73c2-433d-80d2-6bad896374bf" providerId="ADAL" clId="{E581127C-9380-41EC-87B4-EA1F776DC6BC}" dt="2017-09-07T21:52:55.575" v="8369" actId="114"/>
          <ac:spMkLst>
            <pc:docMk/>
            <pc:sldMk cId="3385964503" sldId="284"/>
            <ac:spMk id="3" creationId="{DCC828C0-FA53-4E16-86CD-35BAA40665BB}"/>
          </ac:spMkLst>
        </pc:spChg>
      </pc:sldChg>
      <pc:sldChg chg="modSp add">
        <pc:chgData name="Paul Tinkler" userId="bcebf29c-73c2-433d-80d2-6bad896374bf" providerId="ADAL" clId="{E581127C-9380-41EC-87B4-EA1F776DC6BC}" dt="2017-09-07T18:47:36.945" v="4417" actId="27636"/>
        <pc:sldMkLst>
          <pc:docMk/>
          <pc:sldMk cId="2668711980" sldId="285"/>
        </pc:sldMkLst>
        <pc:spChg chg="mod">
          <ac:chgData name="Paul Tinkler" userId="bcebf29c-73c2-433d-80d2-6bad896374bf" providerId="ADAL" clId="{E581127C-9380-41EC-87B4-EA1F776DC6BC}" dt="2017-09-07T18:47:26.784" v="4415" actId="27636"/>
          <ac:spMkLst>
            <pc:docMk/>
            <pc:sldMk cId="2668711980" sldId="285"/>
            <ac:spMk id="2" creationId="{11022872-2891-4EC1-9E06-DE27ADCBC151}"/>
          </ac:spMkLst>
        </pc:spChg>
        <pc:spChg chg="mod">
          <ac:chgData name="Paul Tinkler" userId="bcebf29c-73c2-433d-80d2-6bad896374bf" providerId="ADAL" clId="{E581127C-9380-41EC-87B4-EA1F776DC6BC}" dt="2017-09-07T18:47:36.945" v="4417" actId="27636"/>
          <ac:spMkLst>
            <pc:docMk/>
            <pc:sldMk cId="2668711980" sldId="285"/>
            <ac:spMk id="3" creationId="{4B4691B5-9F59-41E9-85F7-81F6AD18296E}"/>
          </ac:spMkLst>
        </pc:spChg>
      </pc:sldChg>
      <pc:sldChg chg="addSp delSp modSp add">
        <pc:chgData name="Paul Tinkler" userId="bcebf29c-73c2-433d-80d2-6bad896374bf" providerId="ADAL" clId="{E581127C-9380-41EC-87B4-EA1F776DC6BC}" dt="2017-09-07T21:56:28.244" v="8383" actId="1076"/>
        <pc:sldMkLst>
          <pc:docMk/>
          <pc:sldMk cId="1877898925" sldId="286"/>
        </pc:sldMkLst>
        <pc:spChg chg="mod">
          <ac:chgData name="Paul Tinkler" userId="bcebf29c-73c2-433d-80d2-6bad896374bf" providerId="ADAL" clId="{E581127C-9380-41EC-87B4-EA1F776DC6BC}" dt="2017-09-07T18:48:03.553" v="4418" actId="1076"/>
          <ac:spMkLst>
            <pc:docMk/>
            <pc:sldMk cId="1877898925" sldId="286"/>
            <ac:spMk id="2" creationId="{EAFBA819-E9D7-4D9B-85FF-8443AEC98739}"/>
          </ac:spMkLst>
        </pc:spChg>
        <pc:spChg chg="mod ord">
          <ac:chgData name="Paul Tinkler" userId="bcebf29c-73c2-433d-80d2-6bad896374bf" providerId="ADAL" clId="{E581127C-9380-41EC-87B4-EA1F776DC6BC}" dt="2017-09-07T21:56:14.876" v="8381" actId="1076"/>
          <ac:spMkLst>
            <pc:docMk/>
            <pc:sldMk cId="1877898925" sldId="286"/>
            <ac:spMk id="3" creationId="{1142B6F1-D678-434E-972C-49FBE3840FA9}"/>
          </ac:spMkLst>
        </pc:spChg>
        <pc:spChg chg="add del mod">
          <ac:chgData name="Paul Tinkler" userId="bcebf29c-73c2-433d-80d2-6bad896374bf" providerId="ADAL" clId="{E581127C-9380-41EC-87B4-EA1F776DC6BC}" dt="2017-09-07T21:54:32.936" v="8373" actId="478"/>
          <ac:spMkLst>
            <pc:docMk/>
            <pc:sldMk cId="1877898925" sldId="286"/>
            <ac:spMk id="6" creationId="{6CD6F036-791A-4904-907A-F205A1DB1B5D}"/>
          </ac:spMkLst>
        </pc:spChg>
        <pc:picChg chg="add mod ord">
          <ac:chgData name="Paul Tinkler" userId="bcebf29c-73c2-433d-80d2-6bad896374bf" providerId="ADAL" clId="{E581127C-9380-41EC-87B4-EA1F776DC6BC}" dt="2017-09-07T21:56:28.244" v="8383" actId="1076"/>
          <ac:picMkLst>
            <pc:docMk/>
            <pc:sldMk cId="1877898925" sldId="286"/>
            <ac:picMk id="5" creationId="{B5A030AE-1B35-4720-8316-4982A741F413}"/>
          </ac:picMkLst>
        </pc:picChg>
      </pc:sldChg>
      <pc:sldChg chg="modSp add ord">
        <pc:chgData name="Paul Tinkler" userId="bcebf29c-73c2-433d-80d2-6bad896374bf" providerId="ADAL" clId="{E581127C-9380-41EC-87B4-EA1F776DC6BC}" dt="2017-09-07T18:47:09.834" v="4413" actId="2696"/>
        <pc:sldMkLst>
          <pc:docMk/>
          <pc:sldMk cId="3658137362" sldId="287"/>
        </pc:sldMkLst>
        <pc:spChg chg="mod">
          <ac:chgData name="Paul Tinkler" userId="bcebf29c-73c2-433d-80d2-6bad896374bf" providerId="ADAL" clId="{E581127C-9380-41EC-87B4-EA1F776DC6BC}" dt="2017-09-07T18:46:48.218" v="4410" actId="27636"/>
          <ac:spMkLst>
            <pc:docMk/>
            <pc:sldMk cId="3658137362" sldId="287"/>
            <ac:spMk id="2" creationId="{19DBC8D3-DC74-4B56-AB5E-5CDF8C79A82F}"/>
          </ac:spMkLst>
        </pc:spChg>
        <pc:spChg chg="mod">
          <ac:chgData name="Paul Tinkler" userId="bcebf29c-73c2-433d-80d2-6bad896374bf" providerId="ADAL" clId="{E581127C-9380-41EC-87B4-EA1F776DC6BC}" dt="2017-09-07T18:46:56.908" v="4412" actId="27636"/>
          <ac:spMkLst>
            <pc:docMk/>
            <pc:sldMk cId="3658137362" sldId="287"/>
            <ac:spMk id="3" creationId="{430853E4-DB34-4704-8F12-540E08E77A94}"/>
          </ac:spMkLst>
        </pc:spChg>
      </pc:sldChg>
      <pc:sldChg chg="addSp delSp modSp add">
        <pc:chgData name="Paul Tinkler" userId="bcebf29c-73c2-433d-80d2-6bad896374bf" providerId="ADAL" clId="{E581127C-9380-41EC-87B4-EA1F776DC6BC}" dt="2017-09-07T19:00:19.513" v="4714" actId="5793"/>
        <pc:sldMkLst>
          <pc:docMk/>
          <pc:sldMk cId="1094501158" sldId="288"/>
        </pc:sldMkLst>
        <pc:spChg chg="mod">
          <ac:chgData name="Paul Tinkler" userId="bcebf29c-73c2-433d-80d2-6bad896374bf" providerId="ADAL" clId="{E581127C-9380-41EC-87B4-EA1F776DC6BC}" dt="2017-09-07T18:49:32.857" v="4468" actId="20577"/>
          <ac:spMkLst>
            <pc:docMk/>
            <pc:sldMk cId="1094501158" sldId="288"/>
            <ac:spMk id="2" creationId="{EC1F5E40-C0EA-459E-A1F9-DABFEFDAD835}"/>
          </ac:spMkLst>
        </pc:spChg>
        <pc:spChg chg="del">
          <ac:chgData name="Paul Tinkler" userId="bcebf29c-73c2-433d-80d2-6bad896374bf" providerId="ADAL" clId="{E581127C-9380-41EC-87B4-EA1F776DC6BC}" dt="2017-09-07T18:49:39.227" v="4469" actId="478"/>
          <ac:spMkLst>
            <pc:docMk/>
            <pc:sldMk cId="1094501158" sldId="288"/>
            <ac:spMk id="3" creationId="{8CD5A51D-16A2-4465-B703-B719E4A6AB08}"/>
          </ac:spMkLst>
        </pc:spChg>
        <pc:graphicFrameChg chg="add del mod modGraphic">
          <ac:chgData name="Paul Tinkler" userId="bcebf29c-73c2-433d-80d2-6bad896374bf" providerId="ADAL" clId="{E581127C-9380-41EC-87B4-EA1F776DC6BC}" dt="2017-09-07T18:51:11.563" v="4473" actId="478"/>
          <ac:graphicFrameMkLst>
            <pc:docMk/>
            <pc:sldMk cId="1094501158" sldId="288"/>
            <ac:graphicFrameMk id="4" creationId="{5D93DE17-F16D-4C84-9323-EFC826D55219}"/>
          </ac:graphicFrameMkLst>
        </pc:graphicFrameChg>
        <pc:graphicFrameChg chg="add mod modGraphic">
          <ac:chgData name="Paul Tinkler" userId="bcebf29c-73c2-433d-80d2-6bad896374bf" providerId="ADAL" clId="{E581127C-9380-41EC-87B4-EA1F776DC6BC}" dt="2017-09-07T19:00:19.513" v="4714" actId="5793"/>
          <ac:graphicFrameMkLst>
            <pc:docMk/>
            <pc:sldMk cId="1094501158" sldId="288"/>
            <ac:graphicFrameMk id="5" creationId="{A826529E-A06D-4010-9900-506B0A82DCC7}"/>
          </ac:graphicFrameMkLst>
        </pc:graphicFrameChg>
      </pc:sldChg>
      <pc:sldChg chg="modSp add ord">
        <pc:chgData name="Paul Tinkler" userId="bcebf29c-73c2-433d-80d2-6bad896374bf" providerId="ADAL" clId="{E581127C-9380-41EC-87B4-EA1F776DC6BC}" dt="2017-09-07T18:48:55.485" v="4426" actId="2696"/>
        <pc:sldMkLst>
          <pc:docMk/>
          <pc:sldMk cId="918932213" sldId="289"/>
        </pc:sldMkLst>
        <pc:spChg chg="mod">
          <ac:chgData name="Paul Tinkler" userId="bcebf29c-73c2-433d-80d2-6bad896374bf" providerId="ADAL" clId="{E581127C-9380-41EC-87B4-EA1F776DC6BC}" dt="2017-09-07T18:48:24.900" v="4423" actId="2696"/>
          <ac:spMkLst>
            <pc:docMk/>
            <pc:sldMk cId="918932213" sldId="289"/>
            <ac:spMk id="2" creationId="{039088F1-DB8F-4AC8-9137-8F8FCCB176A8}"/>
          </ac:spMkLst>
        </pc:spChg>
        <pc:spChg chg="mod">
          <ac:chgData name="Paul Tinkler" userId="bcebf29c-73c2-433d-80d2-6bad896374bf" providerId="ADAL" clId="{E581127C-9380-41EC-87B4-EA1F776DC6BC}" dt="2017-09-07T18:48:38.388" v="4425" actId="27636"/>
          <ac:spMkLst>
            <pc:docMk/>
            <pc:sldMk cId="918932213" sldId="289"/>
            <ac:spMk id="3" creationId="{C5710D92-7DDC-4077-BF74-10892B398191}"/>
          </ac:spMkLst>
        </pc:spChg>
      </pc:sldChg>
      <pc:sldChg chg="modSp add modNotesTx">
        <pc:chgData name="Paul Tinkler" userId="bcebf29c-73c2-433d-80d2-6bad896374bf" providerId="ADAL" clId="{E581127C-9380-41EC-87B4-EA1F776DC6BC}" dt="2017-09-07T20:42:04.618" v="5960" actId="207"/>
        <pc:sldMkLst>
          <pc:docMk/>
          <pc:sldMk cId="4078175484" sldId="290"/>
        </pc:sldMkLst>
        <pc:spChg chg="mod">
          <ac:chgData name="Paul Tinkler" userId="bcebf29c-73c2-433d-80d2-6bad896374bf" providerId="ADAL" clId="{E581127C-9380-41EC-87B4-EA1F776DC6BC}" dt="2017-09-07T19:00:39.320" v="4716" actId="207"/>
          <ac:spMkLst>
            <pc:docMk/>
            <pc:sldMk cId="4078175484" sldId="290"/>
            <ac:spMk id="2" creationId="{A1E468B7-07F7-4667-B9DB-23A397AD5C99}"/>
          </ac:spMkLst>
        </pc:spChg>
        <pc:spChg chg="mod">
          <ac:chgData name="Paul Tinkler" userId="bcebf29c-73c2-433d-80d2-6bad896374bf" providerId="ADAL" clId="{E581127C-9380-41EC-87B4-EA1F776DC6BC}" dt="2017-09-07T20:26:01.367" v="4866" actId="20577"/>
          <ac:spMkLst>
            <pc:docMk/>
            <pc:sldMk cId="4078175484" sldId="290"/>
            <ac:spMk id="3" creationId="{CB5C416C-AA82-4356-83F4-AE6BABEAC4D4}"/>
          </ac:spMkLst>
        </pc:spChg>
      </pc:sldChg>
      <pc:sldChg chg="modSp add">
        <pc:chgData name="Paul Tinkler" userId="bcebf29c-73c2-433d-80d2-6bad896374bf" providerId="ADAL" clId="{E581127C-9380-41EC-87B4-EA1F776DC6BC}" dt="2017-09-07T19:01:33.849" v="4722" actId="27636"/>
        <pc:sldMkLst>
          <pc:docMk/>
          <pc:sldMk cId="2473693630" sldId="291"/>
        </pc:sldMkLst>
        <pc:spChg chg="mod">
          <ac:chgData name="Paul Tinkler" userId="bcebf29c-73c2-433d-80d2-6bad896374bf" providerId="ADAL" clId="{E581127C-9380-41EC-87B4-EA1F776DC6BC}" dt="2017-09-07T19:01:22.791" v="4720" actId="27636"/>
          <ac:spMkLst>
            <pc:docMk/>
            <pc:sldMk cId="2473693630" sldId="291"/>
            <ac:spMk id="2" creationId="{F50A5FB5-F052-4C7B-A04A-B8E2150BC687}"/>
          </ac:spMkLst>
        </pc:spChg>
        <pc:spChg chg="mod">
          <ac:chgData name="Paul Tinkler" userId="bcebf29c-73c2-433d-80d2-6bad896374bf" providerId="ADAL" clId="{E581127C-9380-41EC-87B4-EA1F776DC6BC}" dt="2017-09-07T19:01:33.849" v="4722" actId="27636"/>
          <ac:spMkLst>
            <pc:docMk/>
            <pc:sldMk cId="2473693630" sldId="291"/>
            <ac:spMk id="3" creationId="{92CEC2B7-8CE0-43D3-8673-9C570898A75D}"/>
          </ac:spMkLst>
        </pc:spChg>
      </pc:sldChg>
      <pc:sldChg chg="addSp delSp modSp add modNotesTx">
        <pc:chgData name="Paul Tinkler" userId="bcebf29c-73c2-433d-80d2-6bad896374bf" providerId="ADAL" clId="{E581127C-9380-41EC-87B4-EA1F776DC6BC}" dt="2017-09-07T21:37:48.388" v="8197" actId="1076"/>
        <pc:sldMkLst>
          <pc:docMk/>
          <pc:sldMk cId="2711635581" sldId="292"/>
        </pc:sldMkLst>
        <pc:spChg chg="mod">
          <ac:chgData name="Paul Tinkler" userId="bcebf29c-73c2-433d-80d2-6bad896374bf" providerId="ADAL" clId="{E581127C-9380-41EC-87B4-EA1F776DC6BC}" dt="2017-09-07T19:02:28.954" v="4749" actId="20577"/>
          <ac:spMkLst>
            <pc:docMk/>
            <pc:sldMk cId="2711635581" sldId="292"/>
            <ac:spMk id="2" creationId="{767D8788-D3E7-4417-B5EA-22A49004EDFE}"/>
          </ac:spMkLst>
        </pc:spChg>
        <pc:spChg chg="mod">
          <ac:chgData name="Paul Tinkler" userId="bcebf29c-73c2-433d-80d2-6bad896374bf" providerId="ADAL" clId="{E581127C-9380-41EC-87B4-EA1F776DC6BC}" dt="2017-09-07T19:12:36.734" v="4829" actId="114"/>
          <ac:spMkLst>
            <pc:docMk/>
            <pc:sldMk cId="2711635581" sldId="292"/>
            <ac:spMk id="3" creationId="{2ECF90E1-F624-4C2F-9658-99C59B4FE0AD}"/>
          </ac:spMkLst>
        </pc:spChg>
        <pc:spChg chg="add del mod">
          <ac:chgData name="Paul Tinkler" userId="bcebf29c-73c2-433d-80d2-6bad896374bf" providerId="ADAL" clId="{E581127C-9380-41EC-87B4-EA1F776DC6BC}" dt="2017-09-07T21:36:59.879" v="8190" actId="478"/>
          <ac:spMkLst>
            <pc:docMk/>
            <pc:sldMk cId="2711635581" sldId="292"/>
            <ac:spMk id="6" creationId="{BA1DD803-421F-4F2E-B147-13355CE7B378}"/>
          </ac:spMkLst>
        </pc:spChg>
        <pc:spChg chg="add del mod">
          <ac:chgData name="Paul Tinkler" userId="bcebf29c-73c2-433d-80d2-6bad896374bf" providerId="ADAL" clId="{E581127C-9380-41EC-87B4-EA1F776DC6BC}" dt="2017-09-07T21:37:33.014" v="8193" actId="478"/>
          <ac:spMkLst>
            <pc:docMk/>
            <pc:sldMk cId="2711635581" sldId="292"/>
            <ac:spMk id="9" creationId="{96C960B4-20F3-4C2C-91C9-5026F692900B}"/>
          </ac:spMkLst>
        </pc:spChg>
        <pc:picChg chg="add mod">
          <ac:chgData name="Paul Tinkler" userId="bcebf29c-73c2-433d-80d2-6bad896374bf" providerId="ADAL" clId="{E581127C-9380-41EC-87B4-EA1F776DC6BC}" dt="2017-09-07T21:37:04.860" v="8191" actId="1076"/>
          <ac:picMkLst>
            <pc:docMk/>
            <pc:sldMk cId="2711635581" sldId="292"/>
            <ac:picMk id="5" creationId="{7989D8EF-5ECD-43A2-AA1D-735E592F677B}"/>
          </ac:picMkLst>
        </pc:picChg>
        <pc:picChg chg="add mod">
          <ac:chgData name="Paul Tinkler" userId="bcebf29c-73c2-433d-80d2-6bad896374bf" providerId="ADAL" clId="{E581127C-9380-41EC-87B4-EA1F776DC6BC}" dt="2017-09-07T21:37:48.388" v="8197" actId="1076"/>
          <ac:picMkLst>
            <pc:docMk/>
            <pc:sldMk cId="2711635581" sldId="292"/>
            <ac:picMk id="8" creationId="{F337C280-4E83-4AC8-832D-F99508E08392}"/>
          </ac:picMkLst>
        </pc:picChg>
      </pc:sldChg>
      <pc:sldChg chg="addSp delSp modSp add ord modNotesTx">
        <pc:chgData name="Paul Tinkler" userId="bcebf29c-73c2-433d-80d2-6bad896374bf" providerId="ADAL" clId="{E581127C-9380-41EC-87B4-EA1F776DC6BC}" dt="2017-09-07T21:26:55.258" v="7557" actId="2696"/>
        <pc:sldMkLst>
          <pc:docMk/>
          <pc:sldMk cId="2159899119" sldId="293"/>
        </pc:sldMkLst>
        <pc:spChg chg="mod">
          <ac:chgData name="Paul Tinkler" userId="bcebf29c-73c2-433d-80d2-6bad896374bf" providerId="ADAL" clId="{E581127C-9380-41EC-87B4-EA1F776DC6BC}" dt="2017-09-07T21:07:39.199" v="7151" actId="5793"/>
          <ac:spMkLst>
            <pc:docMk/>
            <pc:sldMk cId="2159899119" sldId="293"/>
            <ac:spMk id="2" creationId="{0030979A-070C-437C-A117-CD5757AE7217}"/>
          </ac:spMkLst>
        </pc:spChg>
        <pc:spChg chg="del">
          <ac:chgData name="Paul Tinkler" userId="bcebf29c-73c2-433d-80d2-6bad896374bf" providerId="ADAL" clId="{E581127C-9380-41EC-87B4-EA1F776DC6BC}" dt="2017-09-07T21:19:28.928" v="7152" actId="2696"/>
          <ac:spMkLst>
            <pc:docMk/>
            <pc:sldMk cId="2159899119" sldId="293"/>
            <ac:spMk id="3" creationId="{DE741691-F8AD-4436-8A2C-796FD5128C15}"/>
          </ac:spMkLst>
        </pc:spChg>
        <pc:picChg chg="add mod">
          <ac:chgData name="Paul Tinkler" userId="bcebf29c-73c2-433d-80d2-6bad896374bf" providerId="ADAL" clId="{E581127C-9380-41EC-87B4-EA1F776DC6BC}" dt="2017-09-07T21:19:49.969" v="7156" actId="14100"/>
          <ac:picMkLst>
            <pc:docMk/>
            <pc:sldMk cId="2159899119" sldId="293"/>
            <ac:picMk id="4" creationId="{1FA43D3D-95B4-40DD-B776-33A8F3D1E689}"/>
          </ac:picMkLst>
        </pc:picChg>
      </pc:sldChg>
      <pc:sldChg chg="addSp delSp modSp add modNotesTx">
        <pc:chgData name="Paul Tinkler" userId="bcebf29c-73c2-433d-80d2-6bad896374bf" providerId="ADAL" clId="{E581127C-9380-41EC-87B4-EA1F776DC6BC}" dt="2017-09-07T21:34:09.742" v="8080" actId="313"/>
        <pc:sldMkLst>
          <pc:docMk/>
          <pc:sldMk cId="1700952168" sldId="294"/>
        </pc:sldMkLst>
        <pc:spChg chg="mod">
          <ac:chgData name="Paul Tinkler" userId="bcebf29c-73c2-433d-80d2-6bad896374bf" providerId="ADAL" clId="{E581127C-9380-41EC-87B4-EA1F776DC6BC}" dt="2017-09-07T21:27:28.629" v="7584" actId="5793"/>
          <ac:spMkLst>
            <pc:docMk/>
            <pc:sldMk cId="1700952168" sldId="294"/>
            <ac:spMk id="2" creationId="{AAD07EF2-3D3C-465D-B094-00F0213772D4}"/>
          </ac:spMkLst>
        </pc:spChg>
        <pc:spChg chg="del">
          <ac:chgData name="Paul Tinkler" userId="bcebf29c-73c2-433d-80d2-6bad896374bf" providerId="ADAL" clId="{E581127C-9380-41EC-87B4-EA1F776DC6BC}" dt="2017-09-07T21:30:03.545" v="7585" actId="313"/>
          <ac:spMkLst>
            <pc:docMk/>
            <pc:sldMk cId="1700952168" sldId="294"/>
            <ac:spMk id="3" creationId="{ECB35666-7050-4612-9EA4-325075246B20}"/>
          </ac:spMkLst>
        </pc:spChg>
        <pc:picChg chg="add mod">
          <ac:chgData name="Paul Tinkler" userId="bcebf29c-73c2-433d-80d2-6bad896374bf" providerId="ADAL" clId="{E581127C-9380-41EC-87B4-EA1F776DC6BC}" dt="2017-09-07T21:30:14.990" v="7588" actId="1076"/>
          <ac:picMkLst>
            <pc:docMk/>
            <pc:sldMk cId="1700952168" sldId="294"/>
            <ac:picMk id="4" creationId="{1DFD2392-FBE0-482A-AD6C-0A435F8B399B}"/>
          </ac:picMkLst>
        </pc:picChg>
      </pc:sldChg>
      <pc:sldChg chg="addSp delSp modSp add">
        <pc:chgData name="Paul Tinkler" userId="bcebf29c-73c2-433d-80d2-6bad896374bf" providerId="ADAL" clId="{E581127C-9380-41EC-87B4-EA1F776DC6BC}" dt="2017-09-07T21:46:52.511" v="8255" actId="14100"/>
        <pc:sldMkLst>
          <pc:docMk/>
          <pc:sldMk cId="900086500" sldId="295"/>
        </pc:sldMkLst>
        <pc:spChg chg="mod">
          <ac:chgData name="Paul Tinkler" userId="bcebf29c-73c2-433d-80d2-6bad896374bf" providerId="ADAL" clId="{E581127C-9380-41EC-87B4-EA1F776DC6BC}" dt="2017-09-07T21:41:35.541" v="8252" actId="113"/>
          <ac:spMkLst>
            <pc:docMk/>
            <pc:sldMk cId="900086500" sldId="295"/>
            <ac:spMk id="2" creationId="{C5EC4AE3-7E0E-477A-BEEC-B72BCEF44AB5}"/>
          </ac:spMkLst>
        </pc:spChg>
        <pc:spChg chg="del">
          <ac:chgData name="Paul Tinkler" userId="bcebf29c-73c2-433d-80d2-6bad896374bf" providerId="ADAL" clId="{E581127C-9380-41EC-87B4-EA1F776DC6BC}" dt="2017-09-07T21:46:43.028" v="8253" actId="14100"/>
          <ac:spMkLst>
            <pc:docMk/>
            <pc:sldMk cId="900086500" sldId="295"/>
            <ac:spMk id="3" creationId="{CD5D04FC-A255-48F9-832D-4B20ECB834E9}"/>
          </ac:spMkLst>
        </pc:spChg>
        <pc:picChg chg="add mod">
          <ac:chgData name="Paul Tinkler" userId="bcebf29c-73c2-433d-80d2-6bad896374bf" providerId="ADAL" clId="{E581127C-9380-41EC-87B4-EA1F776DC6BC}" dt="2017-09-07T21:46:52.511" v="8255" actId="14100"/>
          <ac:picMkLst>
            <pc:docMk/>
            <pc:sldMk cId="900086500" sldId="295"/>
            <ac:picMk id="4" creationId="{FD17B034-9937-4146-A81F-580DD8513BD0}"/>
          </ac:picMkLst>
        </pc:picChg>
      </pc:sldChg>
      <pc:sldChg chg="modSp add">
        <pc:chgData name="Paul Tinkler" userId="bcebf29c-73c2-433d-80d2-6bad896374bf" providerId="ADAL" clId="{E581127C-9380-41EC-87B4-EA1F776DC6BC}" dt="2017-09-07T21:58:28.602" v="8392" actId="2696"/>
        <pc:sldMkLst>
          <pc:docMk/>
          <pc:sldMk cId="2844585788" sldId="296"/>
        </pc:sldMkLst>
        <pc:spChg chg="mod">
          <ac:chgData name="Paul Tinkler" userId="bcebf29c-73c2-433d-80d2-6bad896374bf" providerId="ADAL" clId="{E581127C-9380-41EC-87B4-EA1F776DC6BC}" dt="2017-09-07T21:57:53.637" v="8391" actId="20577"/>
          <ac:spMkLst>
            <pc:docMk/>
            <pc:sldMk cId="2844585788" sldId="296"/>
            <ac:spMk id="2" creationId="{5CA8F846-F325-47E5-96D4-1A140C320A70}"/>
          </ac:spMkLst>
        </pc:spChg>
        <pc:spChg chg="mod">
          <ac:chgData name="Paul Tinkler" userId="bcebf29c-73c2-433d-80d2-6bad896374bf" providerId="ADAL" clId="{E581127C-9380-41EC-87B4-EA1F776DC6BC}" dt="2017-09-07T21:58:28.602" v="8392" actId="2696"/>
          <ac:spMkLst>
            <pc:docMk/>
            <pc:sldMk cId="2844585788" sldId="296"/>
            <ac:spMk id="3" creationId="{4FF78F04-41D4-4C96-A2F5-F778F6ED8EC1}"/>
          </ac:spMkLst>
        </pc:spChg>
      </pc:sldChg>
      <pc:sldChg chg="add del">
        <pc:chgData name="Paul Tinkler" userId="bcebf29c-73c2-433d-80d2-6bad896374bf" providerId="ADAL" clId="{E581127C-9380-41EC-87B4-EA1F776DC6BC}" dt="2017-09-07T22:02:37.370" v="8737" actId="2696"/>
        <pc:sldMkLst>
          <pc:docMk/>
          <pc:sldMk cId="1285339732" sldId="297"/>
        </pc:sldMkLst>
      </pc:sldChg>
      <pc:sldChg chg="modSp add">
        <pc:chgData name="Paul Tinkler" userId="bcebf29c-73c2-433d-80d2-6bad896374bf" providerId="ADAL" clId="{E581127C-9380-41EC-87B4-EA1F776DC6BC}" dt="2017-09-07T22:02:26.323" v="8736" actId="2696"/>
        <pc:sldMkLst>
          <pc:docMk/>
          <pc:sldMk cId="688279870" sldId="298"/>
        </pc:sldMkLst>
        <pc:spChg chg="mod">
          <ac:chgData name="Paul Tinkler" userId="bcebf29c-73c2-433d-80d2-6bad896374bf" providerId="ADAL" clId="{E581127C-9380-41EC-87B4-EA1F776DC6BC}" dt="2017-09-07T21:59:25.611" v="8403" actId="2696"/>
          <ac:spMkLst>
            <pc:docMk/>
            <pc:sldMk cId="688279870" sldId="298"/>
            <ac:spMk id="2" creationId="{DF60317F-7E66-4B94-9E2A-52E3392A1FD8}"/>
          </ac:spMkLst>
        </pc:spChg>
        <pc:spChg chg="mod">
          <ac:chgData name="Paul Tinkler" userId="bcebf29c-73c2-433d-80d2-6bad896374bf" providerId="ADAL" clId="{E581127C-9380-41EC-87B4-EA1F776DC6BC}" dt="2017-09-07T22:02:26.323" v="8736" actId="2696"/>
          <ac:spMkLst>
            <pc:docMk/>
            <pc:sldMk cId="688279870" sldId="298"/>
            <ac:spMk id="3" creationId="{2CD27CC5-6605-4955-B80F-5885682D46B7}"/>
          </ac:spMkLst>
        </pc:spChg>
      </pc:sldChg>
      <pc:sldChg chg="modSp add modNotesTx">
        <pc:chgData name="Paul Tinkler" userId="bcebf29c-73c2-433d-80d2-6bad896374bf" providerId="ADAL" clId="{E581127C-9380-41EC-87B4-EA1F776DC6BC}" dt="2017-09-08T00:55:07.137" v="8975" actId="20577"/>
        <pc:sldMkLst>
          <pc:docMk/>
          <pc:sldMk cId="406509900" sldId="299"/>
        </pc:sldMkLst>
        <pc:spChg chg="mod">
          <ac:chgData name="Paul Tinkler" userId="bcebf29c-73c2-433d-80d2-6bad896374bf" providerId="ADAL" clId="{E581127C-9380-41EC-87B4-EA1F776DC6BC}" dt="2017-09-08T00:45:51.389" v="8740" actId="27636"/>
          <ac:spMkLst>
            <pc:docMk/>
            <pc:sldMk cId="406509900" sldId="299"/>
            <ac:spMk id="2" creationId="{063437F1-72AD-4266-A37B-6CDEE15044A5}"/>
          </ac:spMkLst>
        </pc:spChg>
        <pc:spChg chg="mod">
          <ac:chgData name="Paul Tinkler" userId="bcebf29c-73c2-433d-80d2-6bad896374bf" providerId="ADAL" clId="{E581127C-9380-41EC-87B4-EA1F776DC6BC}" dt="2017-09-08T00:46:03.646" v="8741"/>
          <ac:spMkLst>
            <pc:docMk/>
            <pc:sldMk cId="406509900" sldId="299"/>
            <ac:spMk id="3" creationId="{1B955C29-EB0D-4E69-BC52-091A1A89DA9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46EE2-1D1B-4DB5-8843-9F48E774CDDE}" type="datetimeFigureOut">
              <a:rPr lang="en-GB" smtClean="0"/>
              <a:t>18/10/2018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A7379B-C253-4423-B142-13ECA5AC82D8}" type="slidenum">
              <a:rPr lang="en-GB" smtClean="0"/>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position the next slide, which introduces two of the key skills for increasing employability chances.</a:t>
            </a:r>
          </a:p>
        </p:txBody>
      </p:sp>
      <p:sp>
        <p:nvSpPr>
          <p:cNvPr id="4" name="Slide Number Placeholder 3"/>
          <p:cNvSpPr>
            <a:spLocks noGrp="1"/>
          </p:cNvSpPr>
          <p:nvPr>
            <p:ph type="sldNum" sz="quarter" idx="10"/>
          </p:nvPr>
        </p:nvSpPr>
        <p:spPr/>
        <p:txBody>
          <a:bodyPr/>
          <a:lstStyle/>
          <a:p>
            <a:fld id="{A0A7379B-C253-4423-B142-13ECA5AC82D8}" type="slidenum">
              <a:rPr lang="en-GB" smtClean="0"/>
              <a:t>3</a:t>
            </a:fld>
            <a:endParaRPr lang="en-GB"/>
          </a:p>
        </p:txBody>
      </p:sp>
    </p:spTree>
    <p:extLst>
      <p:ext uri="{BB962C8B-B14F-4D97-AF65-F5344CB8AC3E}">
        <p14:creationId xmlns:p14="http://schemas.microsoft.com/office/powerpoint/2010/main" val="3721228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these elements – how do people feel about them?  Do we get a shiver?  Is it like going to the dentist?  Well, we need to </a:t>
            </a:r>
            <a:r>
              <a:rPr lang="en-GB" b="1" i="1" dirty="0"/>
              <a:t>master them</a:t>
            </a:r>
            <a:r>
              <a:rPr lang="en-GB" dirty="0"/>
              <a:t>!  Having a great Personal Brand will give us some confidence but we also </a:t>
            </a:r>
            <a:r>
              <a:rPr lang="en-GB" b="1" i="1" dirty="0"/>
              <a:t>need technique</a:t>
            </a:r>
            <a:r>
              <a:rPr lang="en-GB" dirty="0"/>
              <a:t>….lets have a look at these two skills…..starting with </a:t>
            </a:r>
            <a:r>
              <a:rPr lang="en-GB" b="1" i="1" dirty="0"/>
              <a:t>Presentation Skills.</a:t>
            </a:r>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3882998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these are typical reasons why many presentations fail….and there are probably many more…..how can we make our presentations a success? Let’s take a look at some of the key considerations for effective presentations.</a:t>
            </a:r>
          </a:p>
        </p:txBody>
      </p:sp>
      <p:sp>
        <p:nvSpPr>
          <p:cNvPr id="4" name="Slide Number Placeholder 3"/>
          <p:cNvSpPr>
            <a:spLocks noGrp="1"/>
          </p:cNvSpPr>
          <p:nvPr>
            <p:ph type="sldNum" sz="quarter" idx="10"/>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address your audience at all times.  Don’t look at….the screen! Oops!  As Benjamin Franklin said “Failing to prepare is preparing to fail”!  Steve Jobs </a:t>
            </a:r>
            <a:r>
              <a:rPr lang="en-GB" b="1" dirty="0"/>
              <a:t>rehearsed</a:t>
            </a:r>
            <a:r>
              <a:rPr lang="en-GB" dirty="0"/>
              <a:t> for weeks before delivering keynote presentations – he wrote them himself and then practiced and practiced until he knew ALL the material by heart and could deliver it perfectly….consistently!  Many people don’t realise that it takes lots of practice to sound conversational and natural!    </a:t>
            </a:r>
            <a:r>
              <a:rPr lang="en-GB" b="1" dirty="0"/>
              <a:t>Making notes </a:t>
            </a:r>
            <a:r>
              <a:rPr lang="en-GB" dirty="0"/>
              <a:t>is important – but you must make sure that they are notes, not scripts.  Facilitators often use small cards with notes, or often ‘bullet-points’ on a PowerPoint, which also act as notes to the presenter!  Be aware that sometimes things can go wrong – so prepare for eventualities or plan to avoid them. Over-preparation means being totally committed to one way of doing your presentation, such that if something goes wrong (technical failure) your presentation fails.  Maintain a balance – prepare so that if the PowerPoint fails, you can move to a flipchart or plain verbal engagement relatively seamlessly.</a:t>
            </a:r>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2195770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are going to tell them.  Tell them.  Tell them what you told them!”</a:t>
            </a:r>
          </a:p>
        </p:txBody>
      </p:sp>
      <p:sp>
        <p:nvSpPr>
          <p:cNvPr id="4" name="Slide Number Placeholder 3"/>
          <p:cNvSpPr>
            <a:spLocks noGrp="1"/>
          </p:cNvSpPr>
          <p:nvPr>
            <p:ph type="sldNum" sz="quarter" idx="10"/>
          </p:nvPr>
        </p:nvSpPr>
        <p:spPr/>
        <p:txBody>
          <a:bodyPr/>
          <a:lstStyle/>
          <a:p>
            <a:fld id="{A0A7379B-C253-4423-B142-13ECA5AC82D8}" type="slidenum">
              <a:rPr lang="en-GB" smtClean="0"/>
              <a:t>12</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for examples of what they could use, before demonstrating some of these themselves.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4287520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watch this brief extract of Tom Peters – what do they think?  What techniques does he use?</a:t>
            </a:r>
          </a:p>
          <a:p>
            <a:r>
              <a:rPr lang="en-GB" dirty="0"/>
              <a:t>He uses </a:t>
            </a:r>
            <a:r>
              <a:rPr lang="en-GB" b="1" i="1" dirty="0"/>
              <a:t>Analogies, Examples and anecdotes</a:t>
            </a:r>
            <a:r>
              <a:rPr lang="en-GB" dirty="0"/>
              <a:t>, </a:t>
            </a:r>
            <a:r>
              <a:rPr lang="en-GB" b="1" i="1" dirty="0"/>
              <a:t>talks directly to members of the audience</a:t>
            </a:r>
            <a:r>
              <a:rPr lang="en-GB" dirty="0"/>
              <a:t>, makes </a:t>
            </a:r>
            <a:r>
              <a:rPr lang="en-GB" b="1" i="1" dirty="0"/>
              <a:t>eye contact</a:t>
            </a:r>
            <a:r>
              <a:rPr lang="en-GB" dirty="0"/>
              <a:t>, uses visual aids, </a:t>
            </a:r>
            <a:r>
              <a:rPr lang="en-GB" b="1" i="1" dirty="0"/>
              <a:t>no notes, </a:t>
            </a:r>
            <a:r>
              <a:rPr lang="en-GB" dirty="0"/>
              <a:t>clarifies his points brilliantly, looks relaxed, is </a:t>
            </a:r>
            <a:r>
              <a:rPr lang="en-GB" b="1" dirty="0"/>
              <a:t>passionate!</a:t>
            </a:r>
            <a:r>
              <a:rPr lang="en-GB" dirty="0"/>
              <a:t>  Emphasises key words!       </a:t>
            </a:r>
            <a:r>
              <a:rPr lang="en-GB" b="1" dirty="0"/>
              <a:t>Changes his tone and pace…..gets ‘intimate’</a:t>
            </a:r>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3246478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Variety</a:t>
            </a:r>
            <a:r>
              <a:rPr lang="en-GB" dirty="0"/>
              <a:t> – keep your audience guessing</a:t>
            </a:r>
          </a:p>
          <a:p>
            <a:r>
              <a:rPr lang="en-GB" b="1" dirty="0"/>
              <a:t>Planning</a:t>
            </a:r>
            <a:r>
              <a:rPr lang="en-GB" dirty="0"/>
              <a:t> – creative ideas take careful planning….have you got time? What could go wrong? How will you manage this?</a:t>
            </a:r>
          </a:p>
          <a:p>
            <a:r>
              <a:rPr lang="en-GB" b="1" dirty="0"/>
              <a:t>Relevance</a:t>
            </a:r>
            <a:r>
              <a:rPr lang="en-GB" b="0" dirty="0"/>
              <a:t> – Think through your ideas…do they add value?</a:t>
            </a:r>
          </a:p>
          <a:p>
            <a:r>
              <a:rPr lang="en-GB" b="1" dirty="0"/>
              <a:t>Technology</a:t>
            </a:r>
            <a:r>
              <a:rPr lang="en-GB" b="0" dirty="0"/>
              <a:t> – Be careful…what happens if it fails?</a:t>
            </a:r>
          </a:p>
          <a:p>
            <a:r>
              <a:rPr lang="en-GB" b="1" dirty="0"/>
              <a:t>Regularity</a:t>
            </a:r>
            <a:r>
              <a:rPr lang="en-GB" b="0" dirty="0"/>
              <a:t> – overuse of creative activities can lead to your audience switching off because your presentation can become disjointed</a:t>
            </a:r>
          </a:p>
          <a:p>
            <a:r>
              <a:rPr lang="en-GB" b="1" dirty="0"/>
              <a:t>Timing</a:t>
            </a:r>
            <a:r>
              <a:rPr lang="en-GB" b="0" dirty="0"/>
              <a:t>- learning can be more powerful when you use an activity to show them something in another way….a different perspective</a:t>
            </a:r>
          </a:p>
          <a:p>
            <a:r>
              <a:rPr lang="en-GB" b="1" dirty="0"/>
              <a:t>Ability </a:t>
            </a:r>
            <a:r>
              <a:rPr lang="en-GB" b="0" dirty="0"/>
              <a:t>- do not try and do something you cannot…if you aren’t funny, don’t tell jokes…..if you need physical attributes to demonstrate something and you do not possess them, then ask for a suitable audience volunteer!</a:t>
            </a:r>
          </a:p>
          <a:p>
            <a:r>
              <a:rPr lang="en-GB" b="1" dirty="0"/>
              <a:t>Overkill </a:t>
            </a:r>
            <a:r>
              <a:rPr lang="en-GB" b="0" dirty="0"/>
              <a:t>– Too many creative activities in a short space of time for a presentation whose goals do not require creative activities, e.g. technical reports to a management team, can kill a presentation.  </a:t>
            </a:r>
            <a:r>
              <a:rPr lang="en-GB" b="1" i="1" dirty="0">
                <a:solidFill>
                  <a:srgbClr val="7030A0"/>
                </a:solidFill>
              </a:rPr>
              <a:t>You do not always have to be creative – you need to communicate effectively.</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2761359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2051813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1190356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bmawufbp.blogspot.fi/2012/08/why-are-so-many-quality-black-women.html" TargetMode="External"/><Relationship Id="rId2" Type="http://schemas.openxmlformats.org/officeDocument/2006/relationships/image" Target="../media/image3.jpg&amp;ehk=4ESGZBYl0Hz4JwzaoJps2A&amp;r=0&amp;pid=OfficeInsert"/><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a"/><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dontmesswithtaxes.typepad.com/dont_mess_with_taxes/2010/12/payroll-tax-tables-bigger-paychecks.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amp;ehk=KTWbTE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mennoknight.wordpress.com/2014/03/21/authentic-fire-review-part-7-review-of-chapter-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g&amp;ehk=lYVz4lGfkhZx"/><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csalvio2.wikispaces.com/journal+5"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mcargobe.wordpress.com/2016/12/01/cue-prompter-a-tool-to-rehearse-your-speeches-low-b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amp;ehk=JxdUlNY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en.wikipedia.org/wiki/file:start_women_60_m_doha_2010.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lickr.com/photos/mitopencourseware/3971218827/" TargetMode="External"/><Relationship Id="rId2" Type="http://schemas.openxmlformats.org/officeDocument/2006/relationships/image" Target="../media/image11.jpg&amp;ehk=G7zhttOY98doJYWj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2nfGjVFIw1s" TargetMode="Externa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5.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g&amp;ehk=X"/><Relationship Id="rId7" Type="http://schemas.openxmlformats.org/officeDocument/2006/relationships/hyperlink" Target="http://www.romancemeetslife.com/2013/07/winning-image-at-job-interviews-how-to.html"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8.jpg&amp;ehk=G5p8jEVVQFJD38jZ5yi86A&amp;r=0&amp;pid=OfficeInsert"/><Relationship Id="rId5" Type="http://schemas.openxmlformats.org/officeDocument/2006/relationships/hyperlink" Target="https://creativecommons.org/licenses/by-nc-nd/3.0/" TargetMode="External"/><Relationship Id="rId4" Type="http://schemas.openxmlformats.org/officeDocument/2006/relationships/hyperlink" Target="http://ariesrules.blogspot.com/2011/11/weekend-humor_11.html"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wccftech.com/scientists-explain-men-narcissistic-women" TargetMode="External"/><Relationship Id="rId2" Type="http://schemas.openxmlformats.org/officeDocument/2006/relationships/image" Target="../media/image19.png&amp;ehk=tpVJvoatxgVCBF3IFoayKg&amp;r=0&amp;pid=OfficeInsert"/><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Qm1eAOzMy8k"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t>Session </a:t>
            </a:r>
            <a:r>
              <a:rPr lang="en-GB" altLang="en-US" sz="2000" b="1" dirty="0"/>
              <a:t>5</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331382B7-E0C7-4A6A-89A0-B082B1A089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99592" y="1268760"/>
            <a:ext cx="6480720" cy="4325880"/>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b="1" dirty="0">
                <a:solidFill>
                  <a:srgbClr val="FF0000"/>
                </a:solidFill>
              </a:rPr>
              <a:t>Employability</a:t>
            </a:r>
          </a:p>
          <a:p>
            <a:endParaRPr lang="en-GB" b="1" dirty="0">
              <a:solidFill>
                <a:srgbClr val="FF0000"/>
              </a:solidFill>
            </a:endParaRPr>
          </a:p>
          <a:p>
            <a:r>
              <a:rPr lang="en-GB" b="1" dirty="0">
                <a:solidFill>
                  <a:srgbClr val="FF0000"/>
                </a:solidFill>
              </a:rPr>
              <a:t>Presentation Skills</a:t>
            </a:r>
          </a:p>
          <a:p>
            <a:endParaRPr lang="en-GB" b="1" dirty="0">
              <a:solidFill>
                <a:srgbClr val="FF0000"/>
              </a:solidFill>
            </a:endParaRPr>
          </a:p>
          <a:p>
            <a:r>
              <a:rPr lang="en-GB" b="1" dirty="0">
                <a:solidFill>
                  <a:srgbClr val="FF0000"/>
                </a:solidFill>
              </a:rPr>
              <a:t>Interview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BD66FC3-30DA-4A84-AF13-1396B054AC15}"/>
              </a:ext>
            </a:extLst>
          </p:cNvPr>
          <p:cNvSpPr>
            <a:spLocks noGrp="1"/>
          </p:cNvSpPr>
          <p:nvPr>
            <p:ph type="title"/>
          </p:nvPr>
        </p:nvSpPr>
        <p:spPr/>
        <p:txBody>
          <a:bodyPr/>
          <a:lstStyle/>
          <a:p>
            <a:r>
              <a:rPr lang="en-GB" dirty="0">
                <a:ea typeface="ＭＳ Ｐゴシック" pitchFamily="34" charset="-128"/>
                <a:cs typeface="Arial" pitchFamily="34" charset="0"/>
              </a:rPr>
              <a:t>Employability – </a:t>
            </a:r>
            <a:r>
              <a:rPr lang="en-GB" i="1" dirty="0">
                <a:ea typeface="ＭＳ Ｐゴシック" pitchFamily="34" charset="-128"/>
                <a:cs typeface="Arial" pitchFamily="34" charset="0"/>
              </a:rPr>
              <a:t>A Definition</a:t>
            </a:r>
            <a:endParaRPr lang="en-GB" i="1" dirty="0"/>
          </a:p>
        </p:txBody>
      </p:sp>
      <p:sp>
        <p:nvSpPr>
          <p:cNvPr id="4" name="Content Placeholder 2">
            <a:extLst>
              <a:ext uri="{FF2B5EF4-FFF2-40B4-BE49-F238E27FC236}">
                <a16:creationId xmlns:a16="http://schemas.microsoft.com/office/drawing/2014/main" xmlns="" id="{E5DA9F31-0531-4EA6-99A3-2648D86527C7}"/>
              </a:ext>
            </a:extLst>
          </p:cNvPr>
          <p:cNvSpPr>
            <a:spLocks noGrp="1"/>
          </p:cNvSpPr>
          <p:nvPr>
            <p:ph idx="1"/>
          </p:nvPr>
        </p:nvSpPr>
        <p:spPr>
          <a:xfrm>
            <a:off x="539552" y="1340768"/>
            <a:ext cx="7850187" cy="4033837"/>
          </a:xfrm>
        </p:spPr>
        <p:txBody>
          <a:bodyPr>
            <a:normAutofit/>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a:t>
            </a:r>
            <a:r>
              <a:rPr lang="en-GB" sz="2800" b="1" i="1" dirty="0">
                <a:solidFill>
                  <a:srgbClr val="7030A0"/>
                </a:solidFill>
                <a:ea typeface="ＭＳ Ｐゴシック" pitchFamily="34" charset="-128"/>
                <a:cs typeface="Arial" panose="020B0604020202020204" pitchFamily="34" charset="0"/>
              </a:rPr>
              <a:t>skills, understandings and personal attributes</a:t>
            </a:r>
            <a:r>
              <a:rPr lang="en-GB" sz="2800" i="1" dirty="0">
                <a:ea typeface="ＭＳ Ｐゴシック" pitchFamily="34" charset="-128"/>
                <a:cs typeface="Arial" panose="020B0604020202020204" pitchFamily="34" charset="0"/>
              </a:rPr>
              <a:t>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13103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ED1A55-B795-4DA0-802A-99ED0A010D93}"/>
              </a:ext>
            </a:extLst>
          </p:cNvPr>
          <p:cNvSpPr>
            <a:spLocks noGrp="1"/>
          </p:cNvSpPr>
          <p:nvPr>
            <p:ph type="title"/>
          </p:nvPr>
        </p:nvSpPr>
        <p:spPr/>
        <p:txBody>
          <a:bodyPr>
            <a:normAutofit fontScale="90000"/>
          </a:bodyPr>
          <a:lstStyle/>
          <a:p>
            <a:r>
              <a:rPr lang="en-GB" dirty="0"/>
              <a:t>So, we’ve found the right job….now what?</a:t>
            </a:r>
          </a:p>
        </p:txBody>
      </p:sp>
      <p:sp>
        <p:nvSpPr>
          <p:cNvPr id="3" name="Content Placeholder 2">
            <a:extLst>
              <a:ext uri="{FF2B5EF4-FFF2-40B4-BE49-F238E27FC236}">
                <a16:creationId xmlns:a16="http://schemas.microsoft.com/office/drawing/2014/main" xmlns="" id="{1A5165B2-D9F5-432A-A020-57F2CE858349}"/>
              </a:ext>
            </a:extLst>
          </p:cNvPr>
          <p:cNvSpPr>
            <a:spLocks noGrp="1"/>
          </p:cNvSpPr>
          <p:nvPr>
            <p:ph idx="1"/>
          </p:nvPr>
        </p:nvSpPr>
        <p:spPr/>
        <p:txBody>
          <a:bodyPr>
            <a:normAutofit fontScale="92500"/>
          </a:bodyPr>
          <a:lstStyle/>
          <a:p>
            <a:r>
              <a:rPr lang="en-GB" b="1" i="1" u="sng" dirty="0">
                <a:solidFill>
                  <a:srgbClr val="002060"/>
                </a:solidFill>
              </a:rPr>
              <a:t>Presentation skills </a:t>
            </a:r>
            <a:r>
              <a:rPr lang="en-GB" dirty="0"/>
              <a:t>: for many desirable jobs, and often when seeking investment, you may be asked to do a short presentation – this is an opportunity not a threat….</a:t>
            </a:r>
            <a:r>
              <a:rPr lang="en-GB" dirty="0">
                <a:solidFill>
                  <a:srgbClr val="7030A0"/>
                </a:solidFill>
              </a:rPr>
              <a:t>if you do it well!</a:t>
            </a:r>
          </a:p>
          <a:p>
            <a:r>
              <a:rPr lang="en-GB" b="1" i="1" u="sng" dirty="0">
                <a:solidFill>
                  <a:srgbClr val="002060"/>
                </a:solidFill>
              </a:rPr>
              <a:t>Interview skills </a:t>
            </a:r>
            <a:r>
              <a:rPr lang="en-GB" dirty="0"/>
              <a:t>: for any job worth having, or investment worth obtaining, you will be interviewed – this is your chance to shine…</a:t>
            </a:r>
            <a:r>
              <a:rPr lang="en-GB" dirty="0">
                <a:solidFill>
                  <a:srgbClr val="7030A0"/>
                </a:solidFill>
              </a:rPr>
              <a:t>don’t waste it!</a:t>
            </a:r>
          </a:p>
        </p:txBody>
      </p:sp>
    </p:spTree>
    <p:extLst>
      <p:ext uri="{BB962C8B-B14F-4D97-AF65-F5344CB8AC3E}">
        <p14:creationId xmlns:p14="http://schemas.microsoft.com/office/powerpoint/2010/main" val="2781309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364ED6-6018-4F04-82FD-5983450EF7B1}"/>
              </a:ext>
            </a:extLst>
          </p:cNvPr>
          <p:cNvSpPr>
            <a:spLocks noGrp="1"/>
          </p:cNvSpPr>
          <p:nvPr>
            <p:ph type="title"/>
          </p:nvPr>
        </p:nvSpPr>
        <p:spPr/>
        <p:txBody>
          <a:bodyPr>
            <a:normAutofit fontScale="90000"/>
          </a:bodyPr>
          <a:lstStyle/>
          <a:p>
            <a:r>
              <a:rPr lang="en-GB" dirty="0"/>
              <a:t>What is needed to deliver a good presentation?</a:t>
            </a:r>
          </a:p>
        </p:txBody>
      </p:sp>
      <p:sp>
        <p:nvSpPr>
          <p:cNvPr id="3" name="Content Placeholder 2">
            <a:extLst>
              <a:ext uri="{FF2B5EF4-FFF2-40B4-BE49-F238E27FC236}">
                <a16:creationId xmlns:a16="http://schemas.microsoft.com/office/drawing/2014/main" xmlns="" id="{127A22CE-D252-4B0E-AA16-CC826EDE5649}"/>
              </a:ext>
            </a:extLst>
          </p:cNvPr>
          <p:cNvSpPr>
            <a:spLocks noGrp="1"/>
          </p:cNvSpPr>
          <p:nvPr>
            <p:ph idx="1"/>
          </p:nvPr>
        </p:nvSpPr>
        <p:spPr/>
        <p:txBody>
          <a:bodyPr>
            <a:normAutofit fontScale="92500" lnSpcReduction="20000"/>
          </a:bodyPr>
          <a:lstStyle/>
          <a:p>
            <a:r>
              <a:rPr lang="en-GB" dirty="0"/>
              <a:t>In your groups, discuss this question and identify the key things we need to consider to deliver an impressive presentation – to a small or large audience – and be ready for feedback and discussion.</a:t>
            </a:r>
          </a:p>
          <a:p>
            <a:endParaRPr lang="en-GB" dirty="0"/>
          </a:p>
          <a:p>
            <a:pPr marL="0" indent="0">
              <a:buNone/>
            </a:pPr>
            <a:r>
              <a:rPr lang="en-GB" i="1" dirty="0">
                <a:solidFill>
                  <a:srgbClr val="0070C0"/>
                </a:solidFill>
              </a:rPr>
              <a:t>Use any experiences you have had, as a presenter or as an audience member, to help you with your analysis.</a:t>
            </a:r>
          </a:p>
        </p:txBody>
      </p:sp>
    </p:spTree>
    <p:extLst>
      <p:ext uri="{BB962C8B-B14F-4D97-AF65-F5344CB8AC3E}">
        <p14:creationId xmlns:p14="http://schemas.microsoft.com/office/powerpoint/2010/main" val="2546733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69DD77-ECE3-4FFC-A747-E8BD5BC2BDD2}"/>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xmlns="" id="{33780551-7719-493D-B69A-8A6EC12EDD25}"/>
              </a:ext>
            </a:extLst>
          </p:cNvPr>
          <p:cNvSpPr>
            <a:spLocks noGrp="1"/>
          </p:cNvSpPr>
          <p:nvPr>
            <p:ph idx="1"/>
          </p:nvPr>
        </p:nvSpPr>
        <p:spPr/>
        <p:txBody>
          <a:bodyPr>
            <a:normAutofit lnSpcReduction="10000"/>
          </a:bodyPr>
          <a:lstStyle/>
          <a:p>
            <a:pPr marL="514350" indent="-514350">
              <a:buFont typeface="+mj-lt"/>
              <a:buAutoNum type="arabicPeriod"/>
            </a:pPr>
            <a:r>
              <a:rPr lang="en-GB" b="1" dirty="0">
                <a:solidFill>
                  <a:srgbClr val="0070C0"/>
                </a:solidFill>
              </a:rPr>
              <a:t>Preparation</a:t>
            </a:r>
            <a:r>
              <a:rPr lang="en-GB" dirty="0"/>
              <a:t>: or rather, lack of! Didn’t take account of the: -</a:t>
            </a:r>
          </a:p>
          <a:p>
            <a:pPr lvl="2"/>
            <a:r>
              <a:rPr lang="en-GB" dirty="0"/>
              <a:t>Objective</a:t>
            </a:r>
          </a:p>
          <a:p>
            <a:pPr lvl="2"/>
            <a:r>
              <a:rPr lang="en-GB" dirty="0"/>
              <a:t>Speaker</a:t>
            </a:r>
          </a:p>
          <a:p>
            <a:pPr lvl="2"/>
            <a:r>
              <a:rPr lang="en-GB" dirty="0"/>
              <a:t>Room</a:t>
            </a:r>
          </a:p>
          <a:p>
            <a:pPr lvl="2"/>
            <a:r>
              <a:rPr lang="en-GB" dirty="0"/>
              <a:t>Audience</a:t>
            </a:r>
          </a:p>
          <a:p>
            <a:pPr lvl="2"/>
            <a:r>
              <a:rPr lang="en-GB" dirty="0"/>
              <a:t>Message</a:t>
            </a:r>
          </a:p>
          <a:p>
            <a:pPr marL="457200" lvl="1" indent="0">
              <a:buNone/>
            </a:pPr>
            <a:r>
              <a:rPr lang="en-GB" dirty="0"/>
              <a:t>Being this under-prepared also means the presenter </a:t>
            </a:r>
            <a:r>
              <a:rPr lang="en-GB" b="1" i="1" dirty="0">
                <a:solidFill>
                  <a:srgbClr val="0070C0"/>
                </a:solidFill>
              </a:rPr>
              <a:t>didn’t know their material!</a:t>
            </a:r>
          </a:p>
        </p:txBody>
      </p:sp>
      <p:pic>
        <p:nvPicPr>
          <p:cNvPr id="5" name="Picture 4">
            <a:extLst>
              <a:ext uri="{FF2B5EF4-FFF2-40B4-BE49-F238E27FC236}">
                <a16:creationId xmlns:a16="http://schemas.microsoft.com/office/drawing/2014/main" xmlns="" id="{AE80527E-F96A-46A7-AD18-D2AD1C01B8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940152" y="2204864"/>
            <a:ext cx="3124760" cy="2174106"/>
          </a:xfrm>
          <a:prstGeom prst="rect">
            <a:avLst/>
          </a:prstGeom>
        </p:spPr>
      </p:pic>
    </p:spTree>
    <p:extLst>
      <p:ext uri="{BB962C8B-B14F-4D97-AF65-F5344CB8AC3E}">
        <p14:creationId xmlns:p14="http://schemas.microsoft.com/office/powerpoint/2010/main" val="1101724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AF8AD4-F3E3-4B19-B69D-38CA42DD4F79}"/>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xmlns="" id="{B6B17E14-883E-4D46-8A4E-2DE315EE8EA5}"/>
              </a:ext>
            </a:extLst>
          </p:cNvPr>
          <p:cNvSpPr>
            <a:spLocks noGrp="1"/>
          </p:cNvSpPr>
          <p:nvPr>
            <p:ph idx="1"/>
          </p:nvPr>
        </p:nvSpPr>
        <p:spPr>
          <a:xfrm>
            <a:off x="318356" y="1417638"/>
            <a:ext cx="8574124" cy="4056186"/>
          </a:xfrm>
        </p:spPr>
        <p:txBody>
          <a:bodyPr>
            <a:normAutofit lnSpcReduction="10000"/>
          </a:bodyPr>
          <a:lstStyle/>
          <a:p>
            <a:pPr marL="0" indent="0">
              <a:buNone/>
            </a:pPr>
            <a:r>
              <a:rPr lang="en-GB" dirty="0"/>
              <a:t>2.  </a:t>
            </a:r>
            <a:r>
              <a:rPr lang="en-GB" b="1" dirty="0">
                <a:solidFill>
                  <a:srgbClr val="FF0000"/>
                </a:solidFill>
              </a:rPr>
              <a:t>Emotions</a:t>
            </a:r>
            <a:r>
              <a:rPr lang="en-GB" dirty="0"/>
              <a:t>: getting the better of you...</a:t>
            </a:r>
            <a:r>
              <a:rPr lang="en-GB" i="1" dirty="0"/>
              <a:t>nerves</a:t>
            </a:r>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5" name="Picture 4">
            <a:extLst>
              <a:ext uri="{FF2B5EF4-FFF2-40B4-BE49-F238E27FC236}">
                <a16:creationId xmlns:a16="http://schemas.microsoft.com/office/drawing/2014/main" xmlns="" id="{7D770106-8CF6-4264-AC2E-52D97BAF60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161557" y="1844824"/>
            <a:ext cx="1982443" cy="2647180"/>
          </a:xfrm>
          <a:prstGeom prst="rect">
            <a:avLst/>
          </a:prstGeom>
        </p:spPr>
      </p:pic>
    </p:spTree>
    <p:extLst>
      <p:ext uri="{BB962C8B-B14F-4D97-AF65-F5344CB8AC3E}">
        <p14:creationId xmlns:p14="http://schemas.microsoft.com/office/powerpoint/2010/main" val="1588310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279481-FD31-4C80-9391-A83DA43BFB90}"/>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xmlns="" id="{95A85225-E4E2-4563-B982-AF2496C9CA62}"/>
              </a:ext>
            </a:extLst>
          </p:cNvPr>
          <p:cNvSpPr>
            <a:spLocks noGrp="1"/>
          </p:cNvSpPr>
          <p:nvPr>
            <p:ph idx="1"/>
          </p:nvPr>
        </p:nvSpPr>
        <p:spPr/>
        <p:txBody>
          <a:bodyPr>
            <a:normAutofit fontScale="92500" lnSpcReduction="10000"/>
          </a:bodyPr>
          <a:lstStyle/>
          <a:p>
            <a:pPr marL="0" indent="0">
              <a:buNone/>
            </a:pPr>
            <a:r>
              <a:rPr lang="en-GB" sz="3500" dirty="0"/>
              <a:t>3.  </a:t>
            </a:r>
            <a:r>
              <a:rPr lang="en-GB" sz="3500" b="1" dirty="0">
                <a:solidFill>
                  <a:srgbClr val="7030A0"/>
                </a:solidFill>
              </a:rPr>
              <a:t>Information:</a:t>
            </a:r>
            <a:r>
              <a:rPr lang="en-GB" sz="3500" b="1" dirty="0"/>
              <a:t> </a:t>
            </a:r>
            <a:r>
              <a:rPr lang="en-GB" sz="3500" dirty="0"/>
              <a:t>inappropriately presented… </a:t>
            </a:r>
          </a:p>
          <a:p>
            <a:pPr lvl="2"/>
            <a:r>
              <a:rPr lang="en-GB" sz="2600" dirty="0"/>
              <a:t>Too much</a:t>
            </a:r>
          </a:p>
          <a:p>
            <a:pPr lvl="2"/>
            <a:r>
              <a:rPr lang="en-GB" sz="2600" dirty="0"/>
              <a:t>Not enough</a:t>
            </a:r>
          </a:p>
          <a:p>
            <a:pPr lvl="2"/>
            <a:r>
              <a:rPr lang="en-GB" sz="2600" dirty="0"/>
              <a:t>The wrong sort</a:t>
            </a:r>
          </a:p>
          <a:p>
            <a:pPr lvl="2"/>
            <a:r>
              <a:rPr lang="en-GB" sz="2600" dirty="0"/>
              <a:t>Unintelligible</a:t>
            </a:r>
          </a:p>
          <a:p>
            <a:pPr lvl="2"/>
            <a:r>
              <a:rPr lang="en-GB" sz="2600" dirty="0"/>
              <a:t>Unstructured or structured incorrectly</a:t>
            </a:r>
          </a:p>
          <a:p>
            <a:pPr marL="114300" indent="0">
              <a:buNone/>
            </a:pPr>
            <a:r>
              <a:rPr lang="en-GB" sz="3000" dirty="0"/>
              <a:t>To be useful, we have to deliver </a:t>
            </a:r>
            <a:r>
              <a:rPr lang="en-GB" sz="3000" b="1" i="1" dirty="0">
                <a:solidFill>
                  <a:srgbClr val="7030A0"/>
                </a:solidFill>
              </a:rPr>
              <a:t>the right information in the right way to make sure that it is understood by our audience</a:t>
            </a:r>
            <a:r>
              <a:rPr lang="en-GB" sz="3000" b="1" dirty="0"/>
              <a:t> </a:t>
            </a:r>
            <a:r>
              <a:rPr lang="en-GB" sz="3000" dirty="0"/>
              <a:t>– big or small</a:t>
            </a:r>
          </a:p>
        </p:txBody>
      </p:sp>
      <p:pic>
        <p:nvPicPr>
          <p:cNvPr id="5" name="Picture 4">
            <a:extLst>
              <a:ext uri="{FF2B5EF4-FFF2-40B4-BE49-F238E27FC236}">
                <a16:creationId xmlns:a16="http://schemas.microsoft.com/office/drawing/2014/main" xmlns="" id="{7ABC5A40-D91B-4277-B0C5-903D1B9B8F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452320" y="2276872"/>
            <a:ext cx="1512168" cy="2144054"/>
          </a:xfrm>
          <a:prstGeom prst="rect">
            <a:avLst/>
          </a:prstGeom>
        </p:spPr>
      </p:pic>
    </p:spTree>
    <p:extLst>
      <p:ext uri="{BB962C8B-B14F-4D97-AF65-F5344CB8AC3E}">
        <p14:creationId xmlns:p14="http://schemas.microsoft.com/office/powerpoint/2010/main" val="1350406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46F206-3047-4D21-AA0D-A8EA3FFC9C41}"/>
              </a:ext>
            </a:extLst>
          </p:cNvPr>
          <p:cNvSpPr>
            <a:spLocks noGrp="1"/>
          </p:cNvSpPr>
          <p:nvPr>
            <p:ph type="title"/>
          </p:nvPr>
        </p:nvSpPr>
        <p:spPr/>
        <p:txBody>
          <a:bodyPr>
            <a:normAutofit fontScale="90000"/>
          </a:bodyPr>
          <a:lstStyle/>
          <a:p>
            <a:r>
              <a:rPr lang="en-GB" dirty="0"/>
              <a:t>Different Goals and Different Delivery Styles</a:t>
            </a:r>
          </a:p>
        </p:txBody>
      </p:sp>
      <p:pic>
        <p:nvPicPr>
          <p:cNvPr id="4" name="Picture 3">
            <a:extLst>
              <a:ext uri="{FF2B5EF4-FFF2-40B4-BE49-F238E27FC236}">
                <a16:creationId xmlns:a16="http://schemas.microsoft.com/office/drawing/2014/main" xmlns="" id="{D9B900D4-CE72-4E0C-8E89-3760247E8466}"/>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71600" y="1556792"/>
            <a:ext cx="7128792" cy="4032448"/>
          </a:xfrm>
          <a:prstGeom prst="rect">
            <a:avLst/>
          </a:prstGeom>
          <a:ln>
            <a:solidFill>
              <a:schemeClr val="tx1"/>
            </a:solidFill>
          </a:ln>
        </p:spPr>
      </p:pic>
    </p:spTree>
    <p:extLst>
      <p:ext uri="{BB962C8B-B14F-4D97-AF65-F5344CB8AC3E}">
        <p14:creationId xmlns:p14="http://schemas.microsoft.com/office/powerpoint/2010/main" val="1914967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2A3088-BEE0-4C63-AEE0-D80C0D790F01}"/>
              </a:ext>
            </a:extLst>
          </p:cNvPr>
          <p:cNvSpPr>
            <a:spLocks noGrp="1"/>
          </p:cNvSpPr>
          <p:nvPr>
            <p:ph type="title"/>
          </p:nvPr>
        </p:nvSpPr>
        <p:spPr/>
        <p:txBody>
          <a:bodyPr/>
          <a:lstStyle/>
          <a:p>
            <a:r>
              <a:rPr lang="en-GB" dirty="0"/>
              <a:t>The Impact of the Audience</a:t>
            </a:r>
          </a:p>
        </p:txBody>
      </p:sp>
      <p:sp>
        <p:nvSpPr>
          <p:cNvPr id="3" name="Content Placeholder 2">
            <a:extLst>
              <a:ext uri="{FF2B5EF4-FFF2-40B4-BE49-F238E27FC236}">
                <a16:creationId xmlns:a16="http://schemas.microsoft.com/office/drawing/2014/main" xmlns="" id="{3E621FB2-E729-4F32-A44E-4786BF0C0F42}"/>
              </a:ext>
            </a:extLst>
          </p:cNvPr>
          <p:cNvSpPr>
            <a:spLocks noGrp="1"/>
          </p:cNvSpPr>
          <p:nvPr>
            <p:ph idx="1"/>
          </p:nvPr>
        </p:nvSpPr>
        <p:spPr/>
        <p:txBody>
          <a:bodyPr>
            <a:normAutofit fontScale="92500" lnSpcReduction="20000"/>
          </a:bodyPr>
          <a:lstStyle/>
          <a:p>
            <a:r>
              <a:rPr lang="en-GB" dirty="0"/>
              <a:t>Their knowledge and understanding</a:t>
            </a:r>
          </a:p>
          <a:p>
            <a:r>
              <a:rPr lang="en-GB" dirty="0"/>
              <a:t>Their emotions about what you are saying</a:t>
            </a:r>
          </a:p>
          <a:p>
            <a:r>
              <a:rPr lang="en-GB" dirty="0"/>
              <a:t>Their emotions about how you are giving the message</a:t>
            </a:r>
          </a:p>
          <a:p>
            <a:r>
              <a:rPr lang="en-GB" dirty="0"/>
              <a:t>Their general state of health/alertness</a:t>
            </a:r>
          </a:p>
          <a:p>
            <a:r>
              <a:rPr lang="en-GB" dirty="0"/>
              <a:t>How many people there are</a:t>
            </a:r>
          </a:p>
          <a:p>
            <a:r>
              <a:rPr lang="en-GB" dirty="0"/>
              <a:t>Where they are sitting</a:t>
            </a:r>
          </a:p>
          <a:p>
            <a:r>
              <a:rPr lang="en-GB" dirty="0"/>
              <a:t>The information they already have</a:t>
            </a:r>
          </a:p>
          <a:p>
            <a:endParaRPr lang="en-GB" dirty="0"/>
          </a:p>
        </p:txBody>
      </p:sp>
    </p:spTree>
    <p:extLst>
      <p:ext uri="{BB962C8B-B14F-4D97-AF65-F5344CB8AC3E}">
        <p14:creationId xmlns:p14="http://schemas.microsoft.com/office/powerpoint/2010/main" val="1505009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BC52F9-7231-4F01-A0C1-2B0FABC68892}"/>
              </a:ext>
            </a:extLst>
          </p:cNvPr>
          <p:cNvSpPr>
            <a:spLocks noGrp="1"/>
          </p:cNvSpPr>
          <p:nvPr>
            <p:ph type="title"/>
          </p:nvPr>
        </p:nvSpPr>
        <p:spPr/>
        <p:txBody>
          <a:bodyPr/>
          <a:lstStyle/>
          <a:p>
            <a:r>
              <a:rPr lang="en-GB" dirty="0"/>
              <a:t>Preparation</a:t>
            </a:r>
          </a:p>
        </p:txBody>
      </p:sp>
      <p:sp>
        <p:nvSpPr>
          <p:cNvPr id="3" name="Content Placeholder 2">
            <a:extLst>
              <a:ext uri="{FF2B5EF4-FFF2-40B4-BE49-F238E27FC236}">
                <a16:creationId xmlns:a16="http://schemas.microsoft.com/office/drawing/2014/main" xmlns="" id="{937B237E-0D20-46B8-AAD0-16D9E62456B4}"/>
              </a:ext>
            </a:extLst>
          </p:cNvPr>
          <p:cNvSpPr>
            <a:spLocks noGrp="1"/>
          </p:cNvSpPr>
          <p:nvPr>
            <p:ph idx="1"/>
          </p:nvPr>
        </p:nvSpPr>
        <p:spPr/>
        <p:txBody>
          <a:bodyPr/>
          <a:lstStyle/>
          <a:p>
            <a:r>
              <a:rPr lang="en-GB" sz="4000" dirty="0"/>
              <a:t>Rehearsing</a:t>
            </a:r>
          </a:p>
          <a:p>
            <a:endParaRPr lang="en-GB" sz="4000" dirty="0"/>
          </a:p>
          <a:p>
            <a:r>
              <a:rPr lang="en-GB" sz="4000" dirty="0"/>
              <a:t>Making notes</a:t>
            </a:r>
          </a:p>
          <a:p>
            <a:endParaRPr lang="en-GB" sz="4000" dirty="0"/>
          </a:p>
          <a:p>
            <a:r>
              <a:rPr lang="en-GB" sz="4000" dirty="0"/>
              <a:t>Over-preparation</a:t>
            </a:r>
          </a:p>
          <a:p>
            <a:pPr marL="0" indent="0">
              <a:buNone/>
            </a:pPr>
            <a:endParaRPr lang="en-GB" dirty="0"/>
          </a:p>
        </p:txBody>
      </p:sp>
      <p:pic>
        <p:nvPicPr>
          <p:cNvPr id="5" name="Picture 4">
            <a:extLst>
              <a:ext uri="{FF2B5EF4-FFF2-40B4-BE49-F238E27FC236}">
                <a16:creationId xmlns:a16="http://schemas.microsoft.com/office/drawing/2014/main" xmlns="" id="{21DCA5BB-FC94-4E40-B6E6-58E3A60DED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355976" y="1916832"/>
            <a:ext cx="4601819" cy="2590428"/>
          </a:xfrm>
          <a:prstGeom prst="rect">
            <a:avLst/>
          </a:prstGeom>
        </p:spPr>
      </p:pic>
    </p:spTree>
    <p:extLst>
      <p:ext uri="{BB962C8B-B14F-4D97-AF65-F5344CB8AC3E}">
        <p14:creationId xmlns:p14="http://schemas.microsoft.com/office/powerpoint/2010/main" val="1588466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941D33-9CA5-4668-B691-2F26AC510BEB}"/>
              </a:ext>
            </a:extLst>
          </p:cNvPr>
          <p:cNvSpPr>
            <a:spLocks noGrp="1"/>
          </p:cNvSpPr>
          <p:nvPr>
            <p:ph type="title"/>
          </p:nvPr>
        </p:nvSpPr>
        <p:spPr/>
        <p:txBody>
          <a:bodyPr/>
          <a:lstStyle/>
          <a:p>
            <a:r>
              <a:rPr lang="en-GB" dirty="0"/>
              <a:t>Structuring a Presentation</a:t>
            </a:r>
          </a:p>
        </p:txBody>
      </p:sp>
      <p:sp>
        <p:nvSpPr>
          <p:cNvPr id="3" name="Content Placeholder 2">
            <a:extLst>
              <a:ext uri="{FF2B5EF4-FFF2-40B4-BE49-F238E27FC236}">
                <a16:creationId xmlns:a16="http://schemas.microsoft.com/office/drawing/2014/main" xmlns="" id="{2F98D2E1-22B2-4893-8565-C28D435944A6}"/>
              </a:ext>
            </a:extLst>
          </p:cNvPr>
          <p:cNvSpPr>
            <a:spLocks noGrp="1"/>
          </p:cNvSpPr>
          <p:nvPr>
            <p:ph idx="1"/>
          </p:nvPr>
        </p:nvSpPr>
        <p:spPr/>
        <p:txBody>
          <a:bodyPr>
            <a:normAutofit/>
          </a:bodyPr>
          <a:lstStyle/>
          <a:p>
            <a:pPr>
              <a:spcBef>
                <a:spcPts val="1200"/>
              </a:spcBef>
            </a:pPr>
            <a:r>
              <a:rPr lang="en-GB" sz="3600" dirty="0"/>
              <a:t>Introduction</a:t>
            </a:r>
          </a:p>
          <a:p>
            <a:pPr>
              <a:spcBef>
                <a:spcPts val="1200"/>
              </a:spcBef>
            </a:pPr>
            <a:endParaRPr lang="en-GB" sz="3600" dirty="0"/>
          </a:p>
          <a:p>
            <a:pPr>
              <a:spcBef>
                <a:spcPts val="1200"/>
              </a:spcBef>
            </a:pPr>
            <a:r>
              <a:rPr lang="en-GB" sz="3600" dirty="0"/>
              <a:t>Middle</a:t>
            </a:r>
          </a:p>
          <a:p>
            <a:pPr>
              <a:spcBef>
                <a:spcPts val="1200"/>
              </a:spcBef>
            </a:pPr>
            <a:endParaRPr lang="en-GB" sz="3600" dirty="0"/>
          </a:p>
          <a:p>
            <a:pPr>
              <a:spcBef>
                <a:spcPts val="1200"/>
              </a:spcBef>
            </a:pPr>
            <a:r>
              <a:rPr lang="en-GB" sz="3600" dirty="0"/>
              <a:t>Conclusion</a:t>
            </a:r>
          </a:p>
          <a:p>
            <a:endParaRPr lang="en-GB" sz="3600" dirty="0"/>
          </a:p>
        </p:txBody>
      </p:sp>
      <p:pic>
        <p:nvPicPr>
          <p:cNvPr id="8" name="Picture 7">
            <a:extLst>
              <a:ext uri="{FF2B5EF4-FFF2-40B4-BE49-F238E27FC236}">
                <a16:creationId xmlns:a16="http://schemas.microsoft.com/office/drawing/2014/main" xmlns="" id="{4C5DADE9-B168-4451-860B-03E8783F5F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3671476" y="1772816"/>
            <a:ext cx="5215075" cy="3463135"/>
          </a:xfrm>
          <a:prstGeom prst="rect">
            <a:avLst/>
          </a:prstGeom>
        </p:spPr>
      </p:pic>
    </p:spTree>
    <p:extLst>
      <p:ext uri="{BB962C8B-B14F-4D97-AF65-F5344CB8AC3E}">
        <p14:creationId xmlns:p14="http://schemas.microsoft.com/office/powerpoint/2010/main" val="3949179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D0CB8E-92EF-413F-9D46-4CC94CA7517E}"/>
              </a:ext>
            </a:extLst>
          </p:cNvPr>
          <p:cNvSpPr>
            <a:spLocks noGrp="1"/>
          </p:cNvSpPr>
          <p:nvPr>
            <p:ph type="title"/>
          </p:nvPr>
        </p:nvSpPr>
        <p:spPr/>
        <p:txBody>
          <a:bodyPr>
            <a:normAutofit/>
          </a:bodyPr>
          <a:lstStyle/>
          <a:p>
            <a:r>
              <a:rPr lang="en-GB" altLang="en-US" b="1" dirty="0">
                <a:latin typeface="Calibri" pitchFamily="34" charset="0"/>
                <a:ea typeface="Calibri" pitchFamily="34" charset="0"/>
                <a:cs typeface="Calibri" pitchFamily="34" charset="0"/>
              </a:rPr>
              <a:t>Beginning Your Presentation</a:t>
            </a:r>
            <a:endParaRPr lang="en-GB" sz="2700" dirty="0"/>
          </a:p>
        </p:txBody>
      </p:sp>
      <p:pic>
        <p:nvPicPr>
          <p:cNvPr id="4" name="Picture 36864">
            <a:extLst>
              <a:ext uri="{FF2B5EF4-FFF2-40B4-BE49-F238E27FC236}">
                <a16:creationId xmlns:a16="http://schemas.microsoft.com/office/drawing/2014/main" xmlns="" id="{E76381A5-71DF-4BF4-A2D1-DB263643A196}"/>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1452148"/>
            <a:ext cx="6552727" cy="406441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301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DBC8D3-DC74-4B56-AB5E-5CDF8C79A82F}"/>
              </a:ext>
            </a:extLst>
          </p:cNvPr>
          <p:cNvSpPr>
            <a:spLocks noGrp="1"/>
          </p:cNvSpPr>
          <p:nvPr>
            <p:ph type="title"/>
          </p:nvPr>
        </p:nvSpPr>
        <p:spPr/>
        <p:txBody>
          <a:bodyPr>
            <a:normAutofit fontScale="90000"/>
          </a:bodyPr>
          <a:lstStyle/>
          <a:p>
            <a:r>
              <a:rPr lang="en-GB" dirty="0"/>
              <a:t>When delivering a presentation remember:</a:t>
            </a:r>
          </a:p>
        </p:txBody>
      </p:sp>
      <p:sp>
        <p:nvSpPr>
          <p:cNvPr id="3" name="Content Placeholder 2">
            <a:extLst>
              <a:ext uri="{FF2B5EF4-FFF2-40B4-BE49-F238E27FC236}">
                <a16:creationId xmlns:a16="http://schemas.microsoft.com/office/drawing/2014/main" xmlns="" id="{430853E4-DB34-4704-8F12-540E08E77A94}"/>
              </a:ext>
            </a:extLst>
          </p:cNvPr>
          <p:cNvSpPr>
            <a:spLocks noGrp="1"/>
          </p:cNvSpPr>
          <p:nvPr>
            <p:ph idx="1"/>
          </p:nvPr>
        </p:nvSpPr>
        <p:spPr/>
        <p:txBody>
          <a:bodyPr>
            <a:normAutofit fontScale="92500" lnSpcReduction="20000"/>
          </a:bodyPr>
          <a:lstStyle/>
          <a:p>
            <a:r>
              <a:rPr lang="en-GB" dirty="0"/>
              <a:t>Audibility</a:t>
            </a:r>
          </a:p>
          <a:p>
            <a:r>
              <a:rPr lang="en-GB" dirty="0"/>
              <a:t>Smiles and facial expressions</a:t>
            </a:r>
          </a:p>
          <a:p>
            <a:r>
              <a:rPr lang="en-GB" dirty="0"/>
              <a:t>Clarity of message</a:t>
            </a:r>
          </a:p>
          <a:p>
            <a:r>
              <a:rPr lang="en-GB" dirty="0"/>
              <a:t>Posture</a:t>
            </a:r>
          </a:p>
          <a:p>
            <a:r>
              <a:rPr lang="en-GB" dirty="0"/>
              <a:t>Tone of voice</a:t>
            </a:r>
          </a:p>
          <a:p>
            <a:r>
              <a:rPr lang="en-GB" dirty="0"/>
              <a:t>Pace and speed of speech</a:t>
            </a:r>
          </a:p>
          <a:p>
            <a:r>
              <a:rPr lang="en-GB" dirty="0"/>
              <a:t>To obtain and maintain interest</a:t>
            </a:r>
          </a:p>
          <a:p>
            <a:r>
              <a:rPr lang="en-GB" dirty="0"/>
              <a:t>To look at the audience</a:t>
            </a:r>
          </a:p>
        </p:txBody>
      </p:sp>
    </p:spTree>
    <p:extLst>
      <p:ext uri="{BB962C8B-B14F-4D97-AF65-F5344CB8AC3E}">
        <p14:creationId xmlns:p14="http://schemas.microsoft.com/office/powerpoint/2010/main" val="3658137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022872-2891-4EC1-9E06-DE27ADCBC151}"/>
              </a:ext>
            </a:extLst>
          </p:cNvPr>
          <p:cNvSpPr>
            <a:spLocks noGrp="1"/>
          </p:cNvSpPr>
          <p:nvPr>
            <p:ph type="title"/>
          </p:nvPr>
        </p:nvSpPr>
        <p:spPr/>
        <p:txBody>
          <a:bodyPr>
            <a:normAutofit fontScale="90000"/>
          </a:bodyPr>
          <a:lstStyle/>
          <a:p>
            <a:r>
              <a:rPr lang="en-GB" dirty="0"/>
              <a:t>When delivering a presentation remember (Cont.):</a:t>
            </a:r>
          </a:p>
        </p:txBody>
      </p:sp>
      <p:sp>
        <p:nvSpPr>
          <p:cNvPr id="3" name="Content Placeholder 2">
            <a:extLst>
              <a:ext uri="{FF2B5EF4-FFF2-40B4-BE49-F238E27FC236}">
                <a16:creationId xmlns:a16="http://schemas.microsoft.com/office/drawing/2014/main" xmlns="" id="{4B4691B5-9F59-41E9-85F7-81F6AD18296E}"/>
              </a:ext>
            </a:extLst>
          </p:cNvPr>
          <p:cNvSpPr>
            <a:spLocks noGrp="1"/>
          </p:cNvSpPr>
          <p:nvPr>
            <p:ph idx="1"/>
          </p:nvPr>
        </p:nvSpPr>
        <p:spPr/>
        <p:txBody>
          <a:bodyPr>
            <a:normAutofit fontScale="92500" lnSpcReduction="20000"/>
          </a:bodyPr>
          <a:lstStyle/>
          <a:p>
            <a:r>
              <a:rPr lang="en-GB" dirty="0"/>
              <a:t>To anticipate audience thinking</a:t>
            </a:r>
          </a:p>
          <a:p>
            <a:r>
              <a:rPr lang="en-GB" dirty="0"/>
              <a:t>To handle information well</a:t>
            </a:r>
          </a:p>
          <a:p>
            <a:r>
              <a:rPr lang="en-GB" dirty="0"/>
              <a:t>To ask rhetorical questions</a:t>
            </a:r>
          </a:p>
          <a:p>
            <a:r>
              <a:rPr lang="en-GB" dirty="0"/>
              <a:t>Your dress and appearance</a:t>
            </a:r>
          </a:p>
          <a:p>
            <a:r>
              <a:rPr lang="en-GB" dirty="0"/>
              <a:t>To tell jokes</a:t>
            </a:r>
          </a:p>
          <a:p>
            <a:r>
              <a:rPr lang="en-GB" dirty="0"/>
              <a:t>To keep to time</a:t>
            </a:r>
          </a:p>
          <a:p>
            <a:r>
              <a:rPr lang="en-GB" dirty="0"/>
              <a:t>To be polite, courteous and respectful</a:t>
            </a:r>
          </a:p>
          <a:p>
            <a:r>
              <a:rPr lang="en-GB" dirty="0"/>
              <a:t>To say ‘Thank you’ and invite questions</a:t>
            </a:r>
          </a:p>
          <a:p>
            <a:endParaRPr lang="en-GB" dirty="0"/>
          </a:p>
        </p:txBody>
      </p:sp>
    </p:spTree>
    <p:extLst>
      <p:ext uri="{BB962C8B-B14F-4D97-AF65-F5344CB8AC3E}">
        <p14:creationId xmlns:p14="http://schemas.microsoft.com/office/powerpoint/2010/main" val="2668711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B5A030AE-1B35-4720-8316-4982A741F4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458932" y="2996952"/>
            <a:ext cx="2676176" cy="2489746"/>
          </a:xfrm>
          <a:prstGeom prst="rect">
            <a:avLst/>
          </a:prstGeom>
        </p:spPr>
      </p:pic>
      <p:sp>
        <p:nvSpPr>
          <p:cNvPr id="2" name="Title 1">
            <a:extLst>
              <a:ext uri="{FF2B5EF4-FFF2-40B4-BE49-F238E27FC236}">
                <a16:creationId xmlns:a16="http://schemas.microsoft.com/office/drawing/2014/main" xmlns="" id="{EAFBA819-E9D7-4D9B-85FF-8443AEC98739}"/>
              </a:ext>
            </a:extLst>
          </p:cNvPr>
          <p:cNvSpPr>
            <a:spLocks noGrp="1"/>
          </p:cNvSpPr>
          <p:nvPr>
            <p:ph type="title"/>
          </p:nvPr>
        </p:nvSpPr>
        <p:spPr/>
        <p:txBody>
          <a:bodyPr/>
          <a:lstStyle/>
          <a:p>
            <a:r>
              <a:rPr lang="en-GB" dirty="0"/>
              <a:t>When we are nervous:</a:t>
            </a:r>
          </a:p>
        </p:txBody>
      </p:sp>
      <p:sp>
        <p:nvSpPr>
          <p:cNvPr id="3" name="Content Placeholder 2">
            <a:extLst>
              <a:ext uri="{FF2B5EF4-FFF2-40B4-BE49-F238E27FC236}">
                <a16:creationId xmlns:a16="http://schemas.microsoft.com/office/drawing/2014/main" xmlns="" id="{1142B6F1-D678-434E-972C-49FBE3840FA9}"/>
              </a:ext>
            </a:extLst>
          </p:cNvPr>
          <p:cNvSpPr>
            <a:spLocks noGrp="1"/>
          </p:cNvSpPr>
          <p:nvPr>
            <p:ph idx="1"/>
          </p:nvPr>
        </p:nvSpPr>
        <p:spPr>
          <a:xfrm>
            <a:off x="251520" y="1447145"/>
            <a:ext cx="8229600" cy="3917032"/>
          </a:xfrm>
        </p:spPr>
        <p:txBody>
          <a:bodyPr>
            <a:normAutofit fontScale="92500" lnSpcReduction="20000"/>
          </a:bodyPr>
          <a:lstStyle/>
          <a:p>
            <a:pPr lvl="0"/>
            <a:r>
              <a:rPr lang="en-GB" dirty="0"/>
              <a:t>We speak too quickly.</a:t>
            </a:r>
          </a:p>
          <a:p>
            <a:pPr lvl="0"/>
            <a:r>
              <a:rPr lang="en-GB" dirty="0"/>
              <a:t>We shake – especially when we are holding notes.</a:t>
            </a:r>
          </a:p>
          <a:p>
            <a:pPr lvl="0"/>
            <a:r>
              <a:rPr lang="en-GB" dirty="0"/>
              <a:t>We fidget around – with our feet/legs, play with our hair, etc.</a:t>
            </a:r>
          </a:p>
          <a:p>
            <a:pPr lvl="0"/>
            <a:r>
              <a:rPr lang="en-GB" dirty="0"/>
              <a:t>We look down and not at the audience.</a:t>
            </a:r>
          </a:p>
          <a:p>
            <a:pPr lvl="0"/>
            <a:r>
              <a:rPr lang="en-GB" dirty="0"/>
              <a:t>We forget what we are trying to say.</a:t>
            </a:r>
          </a:p>
          <a:p>
            <a:r>
              <a:rPr lang="en-GB" dirty="0"/>
              <a:t>We become unable to bring our own personality into our delivery.</a:t>
            </a:r>
          </a:p>
          <a:p>
            <a:endParaRPr lang="en-GB" dirty="0"/>
          </a:p>
        </p:txBody>
      </p:sp>
    </p:spTree>
    <p:extLst>
      <p:ext uri="{BB962C8B-B14F-4D97-AF65-F5344CB8AC3E}">
        <p14:creationId xmlns:p14="http://schemas.microsoft.com/office/powerpoint/2010/main" val="1877898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9088F1-DB8F-4AC8-9137-8F8FCCB176A8}"/>
              </a:ext>
            </a:extLst>
          </p:cNvPr>
          <p:cNvSpPr>
            <a:spLocks noGrp="1"/>
          </p:cNvSpPr>
          <p:nvPr>
            <p:ph type="title"/>
          </p:nvPr>
        </p:nvSpPr>
        <p:spPr/>
        <p:txBody>
          <a:bodyPr/>
          <a:lstStyle/>
          <a:p>
            <a:r>
              <a:rPr lang="en-GB" dirty="0"/>
              <a:t>To deal with nerves:</a:t>
            </a:r>
          </a:p>
        </p:txBody>
      </p:sp>
      <p:sp>
        <p:nvSpPr>
          <p:cNvPr id="3" name="Content Placeholder 2">
            <a:extLst>
              <a:ext uri="{FF2B5EF4-FFF2-40B4-BE49-F238E27FC236}">
                <a16:creationId xmlns:a16="http://schemas.microsoft.com/office/drawing/2014/main" xmlns="" id="{C5710D92-7DDC-4077-BF74-10892B398191}"/>
              </a:ext>
            </a:extLst>
          </p:cNvPr>
          <p:cNvSpPr>
            <a:spLocks noGrp="1"/>
          </p:cNvSpPr>
          <p:nvPr>
            <p:ph idx="1"/>
          </p:nvPr>
        </p:nvSpPr>
        <p:spPr/>
        <p:txBody>
          <a:bodyPr>
            <a:normAutofit fontScale="92500" lnSpcReduction="20000"/>
          </a:bodyPr>
          <a:lstStyle/>
          <a:p>
            <a:r>
              <a:rPr lang="en-GB"/>
              <a:t>Consider why we get nervous</a:t>
            </a:r>
          </a:p>
          <a:p>
            <a:r>
              <a:rPr lang="en-GB"/>
              <a:t>Deal with the reasons</a:t>
            </a:r>
          </a:p>
          <a:p>
            <a:r>
              <a:rPr lang="en-GB"/>
              <a:t>Try strategies for handling those nerves:</a:t>
            </a:r>
          </a:p>
          <a:p>
            <a:pPr lvl="1"/>
            <a:r>
              <a:rPr lang="en-GB"/>
              <a:t>give yourself ‘breathing space’</a:t>
            </a:r>
          </a:p>
          <a:p>
            <a:pPr lvl="1"/>
            <a:r>
              <a:rPr lang="en-GB"/>
              <a:t>appear confident</a:t>
            </a:r>
          </a:p>
          <a:p>
            <a:pPr lvl="1"/>
            <a:r>
              <a:rPr lang="en-GB"/>
              <a:t>remember it is a conversation</a:t>
            </a:r>
          </a:p>
          <a:p>
            <a:pPr lvl="1"/>
            <a:r>
              <a:rPr lang="en-GB"/>
              <a:t>do not rely on memory alone</a:t>
            </a:r>
          </a:p>
          <a:p>
            <a:pPr lvl="1"/>
            <a:r>
              <a:rPr lang="en-GB"/>
              <a:t>be yourself</a:t>
            </a:r>
          </a:p>
          <a:p>
            <a:pPr lvl="1"/>
            <a:r>
              <a:rPr lang="en-GB"/>
              <a:t>keep your hands still</a:t>
            </a:r>
            <a:endParaRPr lang="en-GB" dirty="0"/>
          </a:p>
        </p:txBody>
      </p:sp>
    </p:spTree>
    <p:extLst>
      <p:ext uri="{BB962C8B-B14F-4D97-AF65-F5344CB8AC3E}">
        <p14:creationId xmlns:p14="http://schemas.microsoft.com/office/powerpoint/2010/main" val="918932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30979A-070C-437C-A117-CD5757AE7217}"/>
              </a:ext>
            </a:extLst>
          </p:cNvPr>
          <p:cNvSpPr>
            <a:spLocks noGrp="1"/>
          </p:cNvSpPr>
          <p:nvPr>
            <p:ph type="title"/>
          </p:nvPr>
        </p:nvSpPr>
        <p:spPr/>
        <p:txBody>
          <a:bodyPr/>
          <a:lstStyle/>
          <a:p>
            <a:r>
              <a:rPr lang="en-GB" dirty="0"/>
              <a:t>A master at work…</a:t>
            </a:r>
          </a:p>
        </p:txBody>
      </p:sp>
      <p:pic>
        <p:nvPicPr>
          <p:cNvPr id="4" name="Online Media ^0 3">
            <a:hlinkClick r:id="" action="ppaction://media"/>
            <a:extLst>
              <a:ext uri="{FF2B5EF4-FFF2-40B4-BE49-F238E27FC236}">
                <a16:creationId xmlns:a16="http://schemas.microsoft.com/office/drawing/2014/main" xmlns="" id="{1FA43D3D-95B4-40DD-B776-33A8F3D1E689}"/>
              </a:ext>
            </a:extLst>
          </p:cNvPr>
          <p:cNvPicPr>
            <a:picLocks noGrp="1" noRot="1" noChangeAspect="1"/>
          </p:cNvPicPr>
          <p:nvPr>
            <p:ph idx="1"/>
            <a:videoFile r:link="rId1"/>
          </p:nvPr>
        </p:nvPicPr>
        <p:blipFill>
          <a:blip r:embed="rId4"/>
          <a:stretch>
            <a:fillRect/>
          </a:stretch>
        </p:blipFill>
        <p:spPr>
          <a:xfrm>
            <a:off x="1475656" y="1235330"/>
            <a:ext cx="5976664" cy="4482498"/>
          </a:xfrm>
          <a:prstGeom prst="rect">
            <a:avLst/>
          </a:prstGeom>
        </p:spPr>
      </p:pic>
    </p:spTree>
    <p:extLst>
      <p:ext uri="{BB962C8B-B14F-4D97-AF65-F5344CB8AC3E}">
        <p14:creationId xmlns:p14="http://schemas.microsoft.com/office/powerpoint/2010/main" val="2159899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1F5E40-C0EA-459E-A1F9-DABFEFDAD835}"/>
              </a:ext>
            </a:extLst>
          </p:cNvPr>
          <p:cNvSpPr>
            <a:spLocks noGrp="1"/>
          </p:cNvSpPr>
          <p:nvPr>
            <p:ph type="title"/>
          </p:nvPr>
        </p:nvSpPr>
        <p:spPr/>
        <p:txBody>
          <a:bodyPr>
            <a:normAutofit fontScale="90000"/>
          </a:bodyPr>
          <a:lstStyle/>
          <a:p>
            <a:r>
              <a:rPr lang="en-GB" dirty="0"/>
              <a:t>Suggestions for Interaction &amp; Visual Aids</a:t>
            </a:r>
          </a:p>
        </p:txBody>
      </p:sp>
      <p:graphicFrame>
        <p:nvGraphicFramePr>
          <p:cNvPr id="5" name="Table 4">
            <a:extLst>
              <a:ext uri="{FF2B5EF4-FFF2-40B4-BE49-F238E27FC236}">
                <a16:creationId xmlns:a16="http://schemas.microsoft.com/office/drawing/2014/main" xmlns="" id="{A826529E-A06D-4010-9900-506B0A82DCC7}"/>
              </a:ext>
            </a:extLst>
          </p:cNvPr>
          <p:cNvGraphicFramePr>
            <a:graphicFrameLocks noGrp="1"/>
          </p:cNvGraphicFramePr>
          <p:nvPr>
            <p:extLst>
              <p:ext uri="{D42A27DB-BD31-4B8C-83A1-F6EECF244321}">
                <p14:modId xmlns:p14="http://schemas.microsoft.com/office/powerpoint/2010/main" val="635845497"/>
              </p:ext>
            </p:extLst>
          </p:nvPr>
        </p:nvGraphicFramePr>
        <p:xfrm>
          <a:off x="457200" y="1628800"/>
          <a:ext cx="8291264" cy="3134360"/>
        </p:xfrm>
        <a:graphic>
          <a:graphicData uri="http://schemas.openxmlformats.org/drawingml/2006/table">
            <a:tbl>
              <a:tblPr firstRow="1" bandRow="1">
                <a:tableStyleId>{BC89EF96-8CEA-46FF-86C4-4CE0E7609802}</a:tableStyleId>
              </a:tblPr>
              <a:tblGrid>
                <a:gridCol w="4145632">
                  <a:extLst>
                    <a:ext uri="{9D8B030D-6E8A-4147-A177-3AD203B41FA5}">
                      <a16:colId xmlns:a16="http://schemas.microsoft.com/office/drawing/2014/main" xmlns="" val="526719006"/>
                    </a:ext>
                  </a:extLst>
                </a:gridCol>
                <a:gridCol w="4145632">
                  <a:extLst>
                    <a:ext uri="{9D8B030D-6E8A-4147-A177-3AD203B41FA5}">
                      <a16:colId xmlns:a16="http://schemas.microsoft.com/office/drawing/2014/main" xmlns="" val="1966627039"/>
                    </a:ext>
                  </a:extLst>
                </a:gridCol>
              </a:tblGrid>
              <a:tr h="370840">
                <a:tc>
                  <a:txBody>
                    <a:bodyPr/>
                    <a:lstStyle/>
                    <a:p>
                      <a:pPr marL="285750" indent="-285750">
                        <a:spcAft>
                          <a:spcPts val="600"/>
                        </a:spcAft>
                        <a:buFont typeface="Arial" panose="020B0604020202020204" pitchFamily="34" charset="0"/>
                        <a:buChar char="•"/>
                      </a:pPr>
                      <a:r>
                        <a:rPr lang="en-GB" b="0" dirty="0"/>
                        <a:t>Video</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b="0" dirty="0"/>
                        <a:t>Stories</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2122468778"/>
                  </a:ext>
                </a:extLst>
              </a:tr>
              <a:tr h="370840">
                <a:tc>
                  <a:txBody>
                    <a:bodyPr/>
                    <a:lstStyle/>
                    <a:p>
                      <a:pPr marL="285750" indent="-285750">
                        <a:spcAft>
                          <a:spcPts val="600"/>
                        </a:spcAft>
                        <a:buFont typeface="Arial" panose="020B0604020202020204" pitchFamily="34" charset="0"/>
                        <a:buChar char="•"/>
                      </a:pPr>
                      <a:r>
                        <a:rPr lang="en-GB" dirty="0"/>
                        <a:t>PowerPoint</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Handouts</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333806729"/>
                  </a:ext>
                </a:extLst>
              </a:tr>
              <a:tr h="370840">
                <a:tc>
                  <a:txBody>
                    <a:bodyPr/>
                    <a:lstStyle/>
                    <a:p>
                      <a:pPr marL="285750" indent="-285750">
                        <a:spcAft>
                          <a:spcPts val="600"/>
                        </a:spcAft>
                        <a:buFont typeface="Arial" panose="020B0604020202020204" pitchFamily="34" charset="0"/>
                        <a:buChar char="•"/>
                      </a:pPr>
                      <a:r>
                        <a:rPr lang="en-GB" dirty="0"/>
                        <a:t>Demonstration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Flipchart/Digital Media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953443899"/>
                  </a:ext>
                </a:extLst>
              </a:tr>
              <a:tr h="370840">
                <a:tc>
                  <a:txBody>
                    <a:bodyPr/>
                    <a:lstStyle/>
                    <a:p>
                      <a:pPr marL="285750" indent="-285750">
                        <a:spcAft>
                          <a:spcPts val="600"/>
                        </a:spcAft>
                        <a:buFont typeface="Arial" panose="020B0604020202020204" pitchFamily="34" charset="0"/>
                        <a:buChar char="•"/>
                      </a:pPr>
                      <a:r>
                        <a:rPr lang="en-GB" dirty="0"/>
                        <a:t>Role-Play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Discussions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33326389"/>
                  </a:ext>
                </a:extLst>
              </a:tr>
              <a:tr h="370840">
                <a:tc>
                  <a:txBody>
                    <a:bodyPr/>
                    <a:lstStyle/>
                    <a:p>
                      <a:pPr marL="285750" indent="-285750">
                        <a:buFont typeface="Arial" panose="020B0604020202020204" pitchFamily="34" charset="0"/>
                        <a:buChar char="•"/>
                      </a:pPr>
                      <a:r>
                        <a:rPr lang="en-GB" dirty="0"/>
                        <a:t>Quizzes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Volunteers from the audience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2196404122"/>
                  </a:ext>
                </a:extLst>
              </a:tr>
              <a:tr h="370840">
                <a:tc>
                  <a:txBody>
                    <a:bodyPr/>
                    <a:lstStyle/>
                    <a:p>
                      <a:pPr marL="285750" indent="-285750">
                        <a:buFont typeface="Arial" panose="020B0604020202020204" pitchFamily="34" charset="0"/>
                        <a:buChar char="•"/>
                      </a:pPr>
                      <a:r>
                        <a:rPr lang="en-GB"/>
                        <a:t>Physical Examples</a:t>
                      </a: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True/False or Multiple choice questions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262019508"/>
                  </a:ext>
                </a:extLst>
              </a:tr>
              <a:tr h="370840">
                <a:tc>
                  <a:txBody>
                    <a:bodyPr/>
                    <a:lstStyle/>
                    <a:p>
                      <a:pPr marL="285750" indent="-285750">
                        <a:buFont typeface="Arial" panose="020B0604020202020204" pitchFamily="34" charset="0"/>
                        <a:buChar char="•"/>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Pictures</a:t>
                      </a:r>
                    </a:p>
                    <a:p>
                      <a:pPr marL="0" indent="0">
                        <a:buFont typeface="Arial" panose="020B0604020202020204" pitchFamily="34" charset="0"/>
                        <a:buNone/>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109840976"/>
                  </a:ext>
                </a:extLst>
              </a:tr>
            </a:tbl>
          </a:graphicData>
        </a:graphic>
      </p:graphicFrame>
    </p:spTree>
    <p:extLst>
      <p:ext uri="{BB962C8B-B14F-4D97-AF65-F5344CB8AC3E}">
        <p14:creationId xmlns:p14="http://schemas.microsoft.com/office/powerpoint/2010/main" val="1094501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E468B7-07F7-4667-B9DB-23A397AD5C99}"/>
              </a:ext>
            </a:extLst>
          </p:cNvPr>
          <p:cNvSpPr>
            <a:spLocks noGrp="1"/>
          </p:cNvSpPr>
          <p:nvPr>
            <p:ph type="title"/>
          </p:nvPr>
        </p:nvSpPr>
        <p:spPr/>
        <p:txBody>
          <a:bodyPr/>
          <a:lstStyle/>
          <a:p>
            <a:r>
              <a:rPr lang="en-GB" dirty="0"/>
              <a:t>Creativity in presentations:</a:t>
            </a:r>
          </a:p>
        </p:txBody>
      </p:sp>
      <p:sp>
        <p:nvSpPr>
          <p:cNvPr id="3" name="Content Placeholder 2">
            <a:extLst>
              <a:ext uri="{FF2B5EF4-FFF2-40B4-BE49-F238E27FC236}">
                <a16:creationId xmlns:a16="http://schemas.microsoft.com/office/drawing/2014/main" xmlns="" id="{CB5C416C-AA82-4356-83F4-AE6BABEAC4D4}"/>
              </a:ext>
            </a:extLst>
          </p:cNvPr>
          <p:cNvSpPr>
            <a:spLocks noGrp="1"/>
          </p:cNvSpPr>
          <p:nvPr>
            <p:ph idx="1"/>
          </p:nvPr>
        </p:nvSpPr>
        <p:spPr/>
        <p:txBody>
          <a:bodyPr>
            <a:normAutofit fontScale="92500" lnSpcReduction="20000"/>
          </a:bodyPr>
          <a:lstStyle/>
          <a:p>
            <a:r>
              <a:rPr lang="en-GB" dirty="0"/>
              <a:t>Variety</a:t>
            </a:r>
          </a:p>
          <a:p>
            <a:r>
              <a:rPr lang="en-GB" dirty="0"/>
              <a:t>Planning</a:t>
            </a:r>
          </a:p>
          <a:p>
            <a:r>
              <a:rPr lang="en-GB" dirty="0"/>
              <a:t>Relevance</a:t>
            </a:r>
          </a:p>
          <a:p>
            <a:r>
              <a:rPr lang="en-GB" dirty="0"/>
              <a:t>Technology</a:t>
            </a:r>
          </a:p>
          <a:p>
            <a:r>
              <a:rPr lang="en-GB" dirty="0"/>
              <a:t>Regularity</a:t>
            </a:r>
          </a:p>
          <a:p>
            <a:r>
              <a:rPr lang="en-GB" dirty="0"/>
              <a:t>Timing</a:t>
            </a:r>
          </a:p>
          <a:p>
            <a:r>
              <a:rPr lang="en-GB" dirty="0"/>
              <a:t>Ability</a:t>
            </a:r>
          </a:p>
          <a:p>
            <a:r>
              <a:rPr lang="en-GB" dirty="0"/>
              <a:t>Overkill</a:t>
            </a:r>
          </a:p>
        </p:txBody>
      </p:sp>
    </p:spTree>
    <p:extLst>
      <p:ext uri="{BB962C8B-B14F-4D97-AF65-F5344CB8AC3E}">
        <p14:creationId xmlns:p14="http://schemas.microsoft.com/office/powerpoint/2010/main" val="4078175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0A5FB5-F052-4C7B-A04A-B8E2150BC687}"/>
              </a:ext>
            </a:extLst>
          </p:cNvPr>
          <p:cNvSpPr>
            <a:spLocks noGrp="1"/>
          </p:cNvSpPr>
          <p:nvPr>
            <p:ph type="title"/>
          </p:nvPr>
        </p:nvSpPr>
        <p:spPr/>
        <p:txBody>
          <a:bodyPr/>
          <a:lstStyle/>
          <a:p>
            <a:r>
              <a:rPr lang="en-GB" dirty="0"/>
              <a:t>To avoid death by PowerPoint:</a:t>
            </a:r>
          </a:p>
        </p:txBody>
      </p:sp>
      <p:sp>
        <p:nvSpPr>
          <p:cNvPr id="3" name="Content Placeholder 2">
            <a:extLst>
              <a:ext uri="{FF2B5EF4-FFF2-40B4-BE49-F238E27FC236}">
                <a16:creationId xmlns:a16="http://schemas.microsoft.com/office/drawing/2014/main" xmlns="" id="{92CEC2B7-8CE0-43D3-8673-9C570898A75D}"/>
              </a:ext>
            </a:extLst>
          </p:cNvPr>
          <p:cNvSpPr>
            <a:spLocks noGrp="1"/>
          </p:cNvSpPr>
          <p:nvPr>
            <p:ph idx="1"/>
          </p:nvPr>
        </p:nvSpPr>
        <p:spPr/>
        <p:txBody>
          <a:bodyPr>
            <a:normAutofit lnSpcReduction="10000"/>
          </a:bodyPr>
          <a:lstStyle/>
          <a:p>
            <a:r>
              <a:rPr lang="en-GB" dirty="0"/>
              <a:t>Insert video </a:t>
            </a:r>
          </a:p>
          <a:p>
            <a:r>
              <a:rPr lang="en-GB" dirty="0"/>
              <a:t>Use animations and transitions creatively</a:t>
            </a:r>
          </a:p>
          <a:p>
            <a:r>
              <a:rPr lang="en-GB" dirty="0"/>
              <a:t>Turn off noises</a:t>
            </a:r>
          </a:p>
          <a:p>
            <a:r>
              <a:rPr lang="en-GB" dirty="0"/>
              <a:t>Use colour carefully</a:t>
            </a:r>
          </a:p>
          <a:p>
            <a:r>
              <a:rPr lang="en-GB" dirty="0"/>
              <a:t>Keep the content succinct</a:t>
            </a:r>
          </a:p>
          <a:p>
            <a:r>
              <a:rPr lang="en-GB" dirty="0"/>
              <a:t>Keep it simple and short</a:t>
            </a:r>
          </a:p>
          <a:p>
            <a:r>
              <a:rPr lang="en-GB" dirty="0"/>
              <a:t>Check the spelling throughout</a:t>
            </a:r>
          </a:p>
          <a:p>
            <a:endParaRPr lang="en-GB" dirty="0"/>
          </a:p>
        </p:txBody>
      </p:sp>
    </p:spTree>
    <p:extLst>
      <p:ext uri="{BB962C8B-B14F-4D97-AF65-F5344CB8AC3E}">
        <p14:creationId xmlns:p14="http://schemas.microsoft.com/office/powerpoint/2010/main" val="2473693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D07EF2-3D3C-465D-B094-00F0213772D4}"/>
              </a:ext>
            </a:extLst>
          </p:cNvPr>
          <p:cNvSpPr>
            <a:spLocks noGrp="1"/>
          </p:cNvSpPr>
          <p:nvPr>
            <p:ph type="title"/>
          </p:nvPr>
        </p:nvSpPr>
        <p:spPr/>
        <p:txBody>
          <a:bodyPr/>
          <a:lstStyle/>
          <a:p>
            <a:r>
              <a:rPr lang="en-GB" dirty="0"/>
              <a:t>Another master at work…</a:t>
            </a:r>
          </a:p>
        </p:txBody>
      </p:sp>
      <p:pic>
        <p:nvPicPr>
          <p:cNvPr id="4" name="Online Media ^0 3">
            <a:hlinkClick r:id="" action="ppaction://media"/>
            <a:extLst>
              <a:ext uri="{FF2B5EF4-FFF2-40B4-BE49-F238E27FC236}">
                <a16:creationId xmlns:a16="http://schemas.microsoft.com/office/drawing/2014/main" xmlns="" id="{1DFD2392-FBE0-482A-AD6C-0A435F8B399B}"/>
              </a:ext>
            </a:extLst>
          </p:cNvPr>
          <p:cNvPicPr>
            <a:picLocks noGrp="1" noRot="1" noChangeAspect="1"/>
          </p:cNvPicPr>
          <p:nvPr>
            <p:ph idx="1"/>
            <a:videoFile r:link="rId1"/>
          </p:nvPr>
        </p:nvPicPr>
        <p:blipFill>
          <a:blip r:embed="rId4"/>
          <a:stretch>
            <a:fillRect/>
          </a:stretch>
        </p:blipFill>
        <p:spPr>
          <a:xfrm>
            <a:off x="1619672" y="1196752"/>
            <a:ext cx="5904656" cy="4428492"/>
          </a:xfrm>
          <a:prstGeom prst="rect">
            <a:avLst/>
          </a:prstGeom>
        </p:spPr>
      </p:pic>
    </p:spTree>
    <p:extLst>
      <p:ext uri="{BB962C8B-B14F-4D97-AF65-F5344CB8AC3E}">
        <p14:creationId xmlns:p14="http://schemas.microsoft.com/office/powerpoint/2010/main" val="1700952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xmlns="" id="{1B955C29-EB0D-4E69-BC52-091A1A89DA94}"/>
              </a:ext>
            </a:extLst>
          </p:cNvPr>
          <p:cNvSpPr>
            <a:spLocks noGrp="1"/>
          </p:cNvSpPr>
          <p:nvPr>
            <p:ph idx="1"/>
          </p:nvPr>
        </p:nvSpPr>
        <p:spPr/>
        <p:txBody>
          <a:bodyPr/>
          <a:lstStyle/>
          <a:p>
            <a:r>
              <a:rPr lang="en-GB" dirty="0"/>
              <a:t>Screening</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4065099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xmlns=""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xmlns=""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55576" y="3459833"/>
            <a:ext cx="3657600" cy="2057400"/>
          </a:xfrm>
          <a:prstGeom prst="rect">
            <a:avLst/>
          </a:prstGeom>
        </p:spPr>
      </p:pic>
      <p:pic>
        <p:nvPicPr>
          <p:cNvPr id="8" name="Picture 7">
            <a:extLst>
              <a:ext uri="{FF2B5EF4-FFF2-40B4-BE49-F238E27FC236}">
                <a16:creationId xmlns:a16="http://schemas.microsoft.com/office/drawing/2014/main" xmlns=""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5508104" y="3456067"/>
            <a:ext cx="2658836" cy="2053526"/>
          </a:xfrm>
          <a:prstGeom prst="rect">
            <a:avLst/>
          </a:prstGeom>
        </p:spPr>
      </p:pic>
    </p:spTree>
    <p:extLst>
      <p:ext uri="{BB962C8B-B14F-4D97-AF65-F5344CB8AC3E}">
        <p14:creationId xmlns:p14="http://schemas.microsoft.com/office/powerpoint/2010/main" val="2711635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xmlns="" id="{4B9B82F2-E4F2-47D8-9FB4-742214CD4A6D}"/>
              </a:ext>
            </a:extLst>
          </p:cNvPr>
          <p:cNvSpPr>
            <a:spLocks noGrp="1"/>
          </p:cNvSpPr>
          <p:nvPr>
            <p:ph idx="1"/>
          </p:nvPr>
        </p:nvSpPr>
        <p:spPr/>
        <p:txBody>
          <a:bodyPr>
            <a:normAutofit fontScale="92500"/>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03572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xmlns=""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1635033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xmlns="" id="{80E94A00-D40D-4B51-AF66-BBEC1A07D93E}"/>
              </a:ext>
            </a:extLst>
          </p:cNvPr>
          <p:cNvSpPr>
            <a:spLocks noGrp="1"/>
          </p:cNvSpPr>
          <p:nvPr>
            <p:ph idx="1"/>
          </p:nvPr>
        </p:nvSpPr>
        <p:spPr/>
        <p:txBody>
          <a:bodyPr>
            <a:normAutofit lnSpcReduction="10000"/>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910262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xmlns="" id="{A8D62A1B-7584-444A-B073-380F4313313F}"/>
              </a:ext>
            </a:extLst>
          </p:cNvPr>
          <p:cNvSpPr>
            <a:spLocks noGrp="1"/>
          </p:cNvSpPr>
          <p:nvPr>
            <p:ph idx="1"/>
          </p:nvPr>
        </p:nvSpPr>
        <p:spPr/>
        <p:txBody>
          <a:bodyPr>
            <a:normAutofit/>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2073796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xmlns=""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476678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xmlns="" id="{00FD285C-E3C8-470D-A509-C9819DA2FAC9}"/>
              </a:ext>
            </a:extLst>
          </p:cNvPr>
          <p:cNvSpPr>
            <a:spLocks noGrp="1"/>
          </p:cNvSpPr>
          <p:nvPr>
            <p:ph idx="1"/>
          </p:nvPr>
        </p:nvSpPr>
        <p:spPr/>
        <p:txBody>
          <a:bodyPr>
            <a:normAutofit lnSpcReduction="1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42095798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547AD0-4563-4462-B682-3D3969DC90E3}"/>
              </a:ext>
            </a:extLst>
          </p:cNvPr>
          <p:cNvSpPr>
            <a:spLocks noGrp="1"/>
          </p:cNvSpPr>
          <p:nvPr>
            <p:ph type="title"/>
          </p:nvPr>
        </p:nvSpPr>
        <p:spPr/>
        <p:txBody>
          <a:bodyPr>
            <a:normAutofit fontScale="90000"/>
          </a:bodyPr>
          <a:lstStyle/>
          <a:p>
            <a:r>
              <a:rPr lang="en-GB" dirty="0"/>
              <a:t>Knowing Your Strengths and Weaknesses</a:t>
            </a:r>
          </a:p>
        </p:txBody>
      </p:sp>
      <p:sp>
        <p:nvSpPr>
          <p:cNvPr id="3" name="Content Placeholder 2">
            <a:extLst>
              <a:ext uri="{FF2B5EF4-FFF2-40B4-BE49-F238E27FC236}">
                <a16:creationId xmlns:a16="http://schemas.microsoft.com/office/drawing/2014/main" xmlns="" id="{300A530A-217D-4517-8D0A-E3F63D0DCE9F}"/>
              </a:ext>
            </a:extLst>
          </p:cNvPr>
          <p:cNvSpPr>
            <a:spLocks noGrp="1"/>
          </p:cNvSpPr>
          <p:nvPr>
            <p:ph idx="1"/>
          </p:nvPr>
        </p:nvSpPr>
        <p:spPr/>
        <p:txBody>
          <a:bodyPr>
            <a:normAutofit fontScale="85000" lnSpcReduction="10000"/>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1892561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xmlns="" id="{BBE2BAB9-BC05-400F-9095-2D768B20DE88}"/>
              </a:ext>
            </a:extLst>
          </p:cNvPr>
          <p:cNvSpPr>
            <a:spLocks noGrp="1"/>
          </p:cNvSpPr>
          <p:nvPr>
            <p:ph idx="1"/>
          </p:nvPr>
        </p:nvSpPr>
        <p:spPr/>
        <p:txBody>
          <a:bodyPr>
            <a:normAutofit fontScale="92500" lnSpcReduction="20000"/>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30042445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xmlns="" id="{78383B62-FDD0-4E24-9B24-816DD586144D}"/>
              </a:ext>
            </a:extLst>
          </p:cNvPr>
          <p:cNvSpPr>
            <a:spLocks noGrp="1"/>
          </p:cNvSpPr>
          <p:nvPr>
            <p:ph idx="1"/>
          </p:nvPr>
        </p:nvSpPr>
        <p:spPr/>
        <p:txBody>
          <a:bodyPr>
            <a:normAutofit fontScale="92500" lnSpcReduction="10000"/>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2656248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DF227C-6B22-4414-B09A-6C6E08EB6541}"/>
              </a:ext>
            </a:extLst>
          </p:cNvPr>
          <p:cNvSpPr>
            <a:spLocks noGrp="1"/>
          </p:cNvSpPr>
          <p:nvPr>
            <p:ph type="title"/>
          </p:nvPr>
        </p:nvSpPr>
        <p:spPr/>
        <p:txBody>
          <a:bodyPr>
            <a:normAutofit fontScale="90000"/>
          </a:bodyPr>
          <a:lstStyle/>
          <a:p>
            <a:r>
              <a:rPr lang="en-GB" dirty="0"/>
              <a:t>Potential Work-related Issues to Ask About</a:t>
            </a:r>
          </a:p>
        </p:txBody>
      </p:sp>
      <p:sp>
        <p:nvSpPr>
          <p:cNvPr id="3" name="Content Placeholder 2">
            <a:extLst>
              <a:ext uri="{FF2B5EF4-FFF2-40B4-BE49-F238E27FC236}">
                <a16:creationId xmlns:a16="http://schemas.microsoft.com/office/drawing/2014/main" xmlns="" id="{E5CCCCEC-6F93-43F5-9525-CF8DC3CAAA61}"/>
              </a:ext>
            </a:extLst>
          </p:cNvPr>
          <p:cNvSpPr>
            <a:spLocks noGrp="1"/>
          </p:cNvSpPr>
          <p:nvPr>
            <p:ph idx="1"/>
          </p:nvPr>
        </p:nvSpPr>
        <p:spPr/>
        <p:txBody>
          <a:bodyPr>
            <a:normAutofit fontScale="77500" lnSpcReduction="20000"/>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31925392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xmlns="" id="{F925C416-93D6-4887-B87F-7211983A36B8}"/>
              </a:ext>
            </a:extLst>
          </p:cNvPr>
          <p:cNvSpPr>
            <a:spLocks noGrp="1"/>
          </p:cNvSpPr>
          <p:nvPr>
            <p:ph idx="1"/>
          </p:nvPr>
        </p:nvSpPr>
        <p:spPr/>
        <p:txBody>
          <a:bodyPr>
            <a:normAutofit fontScale="77500" lnSpcReduction="2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2382381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xmlns="" id="{57DE94E9-CE31-4BCC-AC0D-7135F81B1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7200230" cy="5322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xmlns="" id="{93EBAF48-C008-4976-99B0-B02425976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2181" y="57020"/>
            <a:ext cx="1931819" cy="1931819"/>
          </a:xfrm>
          <a:prstGeom prst="rect">
            <a:avLst/>
          </a:prstGeom>
        </p:spPr>
      </p:pic>
      <p:sp>
        <p:nvSpPr>
          <p:cNvPr id="7" name="TextBox 6">
            <a:extLst>
              <a:ext uri="{FF2B5EF4-FFF2-40B4-BE49-F238E27FC236}">
                <a16:creationId xmlns:a16="http://schemas.microsoft.com/office/drawing/2014/main" xmlns="" id="{6102FEE5-6D44-4263-9E5C-E690BAA3BC21}"/>
              </a:ext>
            </a:extLst>
          </p:cNvPr>
          <p:cNvSpPr txBox="1"/>
          <p:nvPr/>
        </p:nvSpPr>
        <p:spPr>
          <a:xfrm>
            <a:off x="7212181" y="5586808"/>
            <a:ext cx="48045" cy="6928678"/>
          </a:xfrm>
          <a:prstGeom prst="rect">
            <a:avLst/>
          </a:prstGeom>
          <a:noFill/>
        </p:spPr>
        <p:txBody>
          <a:bodyPr wrap="square" rtlCol="0">
            <a:spAutoFit/>
          </a:bodyPr>
          <a:lstStyle/>
          <a:p>
            <a:r>
              <a:rPr lang="en-GB" sz="900">
                <a:hlinkClick r:id="rId4" tooltip="http://ariesrules.blogspot.com/2011/11/weekend-humor_11.html"/>
              </a:rPr>
              <a:t>This Photo</a:t>
            </a:r>
            <a:r>
              <a:rPr lang="en-GB" sz="900"/>
              <a:t> by Unknown Author is licensed under </a:t>
            </a:r>
            <a:r>
              <a:rPr lang="en-GB" sz="900">
                <a:hlinkClick r:id="rId5" tooltip="https://creativecommons.org/licenses/by-nc-nd/3.0/"/>
              </a:rPr>
              <a:t>CC BY-NC-ND</a:t>
            </a:r>
            <a:endParaRPr lang="en-GB" sz="900"/>
          </a:p>
        </p:txBody>
      </p:sp>
      <p:pic>
        <p:nvPicPr>
          <p:cNvPr id="9" name="Picture 8">
            <a:extLst>
              <a:ext uri="{FF2B5EF4-FFF2-40B4-BE49-F238E27FC236}">
                <a16:creationId xmlns:a16="http://schemas.microsoft.com/office/drawing/2014/main" xmlns="" id="{3ACAF84C-2FA7-4001-A837-FEBFEAA614E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flipH="1">
            <a:off x="7230594" y="2924944"/>
            <a:ext cx="1882479" cy="2508765"/>
          </a:xfrm>
          <a:prstGeom prst="rect">
            <a:avLst/>
          </a:prstGeom>
        </p:spPr>
      </p:pic>
      <p:sp>
        <p:nvSpPr>
          <p:cNvPr id="10" name="TextBox 9">
            <a:extLst>
              <a:ext uri="{FF2B5EF4-FFF2-40B4-BE49-F238E27FC236}">
                <a16:creationId xmlns:a16="http://schemas.microsoft.com/office/drawing/2014/main" xmlns="" id="{9CB20D53-9C50-4EBE-9BC2-F2C481D448C3}"/>
              </a:ext>
            </a:extLst>
          </p:cNvPr>
          <p:cNvSpPr txBox="1"/>
          <p:nvPr/>
        </p:nvSpPr>
        <p:spPr>
          <a:xfrm flipH="1">
            <a:off x="7313885" y="5475004"/>
            <a:ext cx="585269" cy="1615827"/>
          </a:xfrm>
          <a:prstGeom prst="rect">
            <a:avLst/>
          </a:prstGeom>
          <a:noFill/>
        </p:spPr>
        <p:txBody>
          <a:bodyPr wrap="square" rtlCol="0">
            <a:spAutoFit/>
          </a:bodyPr>
          <a:lstStyle/>
          <a:p>
            <a:r>
              <a:rPr lang="en-GB" sz="900">
                <a:hlinkClick r:id="rId7" tooltip="http://www.romancemeetslife.com/2013/07/winning-image-at-job-interviews-how-to.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4323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62B5BE-E8C4-4114-A49B-9EC8E5420CB9}"/>
              </a:ext>
            </a:extLst>
          </p:cNvPr>
          <p:cNvSpPr>
            <a:spLocks noGrp="1"/>
          </p:cNvSpPr>
          <p:nvPr>
            <p:ph type="title"/>
          </p:nvPr>
        </p:nvSpPr>
        <p:spPr/>
        <p:txBody>
          <a:bodyPr/>
          <a:lstStyle/>
          <a:p>
            <a:r>
              <a:rPr lang="en-GB" dirty="0"/>
              <a:t>After the whole process is over…</a:t>
            </a:r>
          </a:p>
        </p:txBody>
      </p:sp>
      <p:pic>
        <p:nvPicPr>
          <p:cNvPr id="5" name="Picture 4">
            <a:extLst>
              <a:ext uri="{FF2B5EF4-FFF2-40B4-BE49-F238E27FC236}">
                <a16:creationId xmlns:a16="http://schemas.microsoft.com/office/drawing/2014/main" xmlns="" id="{E076D63C-1FAD-4829-B9BD-8A13218A93F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355976" y="1988840"/>
            <a:ext cx="4700014" cy="2643758"/>
          </a:xfrm>
          <a:prstGeom prst="rect">
            <a:avLst/>
          </a:prstGeom>
        </p:spPr>
      </p:pic>
      <p:sp>
        <p:nvSpPr>
          <p:cNvPr id="7" name="TextBox 6">
            <a:extLst>
              <a:ext uri="{FF2B5EF4-FFF2-40B4-BE49-F238E27FC236}">
                <a16:creationId xmlns:a16="http://schemas.microsoft.com/office/drawing/2014/main" xmlns="" id="{C651D512-A7D0-4709-AEAB-57038E187DF3}"/>
              </a:ext>
            </a:extLst>
          </p:cNvPr>
          <p:cNvSpPr txBox="1"/>
          <p:nvPr/>
        </p:nvSpPr>
        <p:spPr>
          <a:xfrm>
            <a:off x="457200" y="1417638"/>
            <a:ext cx="3538736"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2777977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EC4AE3-7E0E-477A-BEEC-B72BCEF44AB5}"/>
              </a:ext>
            </a:extLst>
          </p:cNvPr>
          <p:cNvSpPr>
            <a:spLocks noGrp="1"/>
          </p:cNvSpPr>
          <p:nvPr>
            <p:ph type="title"/>
          </p:nvPr>
        </p:nvSpPr>
        <p:spPr/>
        <p:txBody>
          <a:bodyPr/>
          <a:lstStyle/>
          <a:p>
            <a:r>
              <a:rPr lang="en-GB" dirty="0"/>
              <a:t>And </a:t>
            </a:r>
            <a:r>
              <a:rPr lang="en-GB" b="1" i="1" dirty="0"/>
              <a:t>never</a:t>
            </a:r>
            <a:r>
              <a:rPr lang="en-GB" dirty="0"/>
              <a:t> interview like this…..</a:t>
            </a:r>
          </a:p>
        </p:txBody>
      </p:sp>
      <p:pic>
        <p:nvPicPr>
          <p:cNvPr id="4" name="Online Media ^0 3">
            <a:hlinkClick r:id="" action="ppaction://media"/>
            <a:extLst>
              <a:ext uri="{FF2B5EF4-FFF2-40B4-BE49-F238E27FC236}">
                <a16:creationId xmlns:a16="http://schemas.microsoft.com/office/drawing/2014/main" xmlns="" id="{FD17B034-9937-4146-A81F-580DD8513BD0}"/>
              </a:ext>
            </a:extLst>
          </p:cNvPr>
          <p:cNvPicPr>
            <a:picLocks noGrp="1" noRot="1" noChangeAspect="1"/>
          </p:cNvPicPr>
          <p:nvPr>
            <p:ph idx="1"/>
            <a:videoFile r:link="rId1"/>
          </p:nvPr>
        </p:nvPicPr>
        <p:blipFill>
          <a:blip r:embed="rId3"/>
          <a:stretch>
            <a:fillRect/>
          </a:stretch>
        </p:blipFill>
        <p:spPr>
          <a:xfrm>
            <a:off x="1547664" y="1289336"/>
            <a:ext cx="5760640" cy="4320480"/>
          </a:xfrm>
          <a:prstGeom prst="rect">
            <a:avLst/>
          </a:prstGeom>
        </p:spPr>
      </p:pic>
    </p:spTree>
    <p:extLst>
      <p:ext uri="{BB962C8B-B14F-4D97-AF65-F5344CB8AC3E}">
        <p14:creationId xmlns:p14="http://schemas.microsoft.com/office/powerpoint/2010/main" val="9000865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A8F846-F325-47E5-96D4-1A140C320A7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4FF78F04-41D4-4C96-A2F5-F778F6ED8EC1}"/>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8445857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60317F-7E66-4B94-9E2A-52E3392A1FD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2CD27CC5-6605-4955-B80F-5885682D46B7}"/>
              </a:ext>
            </a:extLst>
          </p:cNvPr>
          <p:cNvSpPr>
            <a:spLocks noGrp="1"/>
          </p:cNvSpPr>
          <p:nvPr>
            <p:ph idx="1"/>
          </p:nvPr>
        </p:nvSpPr>
        <p:spPr/>
        <p:txBody>
          <a:bodyPr>
            <a:normAutofit lnSpcReduction="10000"/>
          </a:bodyPr>
          <a:lstStyle/>
          <a:p>
            <a:r>
              <a:rPr lang="en-GB" dirty="0">
                <a:solidFill>
                  <a:srgbClr val="7030A0"/>
                </a:solidFill>
              </a:rPr>
              <a:t>Look at other examples of Tom Peters, Gary Hamel, Steve Jobs and others delivering presentations – note how they engage the audience and, importantly, communicate their message!</a:t>
            </a:r>
          </a:p>
          <a:p>
            <a:r>
              <a:rPr lang="en-GB" dirty="0">
                <a:solidFill>
                  <a:srgbClr val="0070C0"/>
                </a:solidFill>
              </a:rPr>
              <a:t>Start thinking about how you can develop your presentation and interview skills – make it happen!</a:t>
            </a:r>
          </a:p>
        </p:txBody>
      </p:sp>
    </p:spTree>
    <p:extLst>
      <p:ext uri="{BB962C8B-B14F-4D97-AF65-F5344CB8AC3E}">
        <p14:creationId xmlns:p14="http://schemas.microsoft.com/office/powerpoint/2010/main" val="6882798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CFA87A8-DA50-45E8-A7A6-C776734DB3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xmlns="" id="{DCC828C0-FA53-4E16-86CD-35BAA40665BB}"/>
              </a:ext>
            </a:extLst>
          </p:cNvPr>
          <p:cNvSpPr>
            <a:spLocks noGrp="1"/>
          </p:cNvSpPr>
          <p:nvPr>
            <p:ph idx="1"/>
          </p:nvPr>
        </p:nvSpPr>
        <p:spPr/>
        <p:txBody>
          <a:bodyPr/>
          <a:lstStyle/>
          <a:p>
            <a:r>
              <a:rPr lang="en-GB" dirty="0"/>
              <a:t>Morgan, P. (2017) </a:t>
            </a:r>
            <a:r>
              <a:rPr lang="en-GB" i="1" dirty="0"/>
              <a:t>The Business Student’s Guide To Study And Employability</a:t>
            </a:r>
            <a:r>
              <a:rPr lang="en-GB" dirty="0"/>
              <a:t>. London: Sage Publications Ltd.</a:t>
            </a:r>
          </a:p>
          <a:p>
            <a:r>
              <a:rPr lang="en-GB" dirty="0"/>
              <a:t>Whetten, D.A. and Cameron, K. (1996) </a:t>
            </a:r>
            <a:r>
              <a:rPr lang="en-GB" i="1" dirty="0"/>
              <a:t>Developing Management Skills for Europe</a:t>
            </a:r>
            <a:r>
              <a:rPr lang="en-GB" dirty="0"/>
              <a:t>.  Harlow: FT/Prentice Hall</a:t>
            </a:r>
          </a:p>
        </p:txBody>
      </p:sp>
    </p:spTree>
    <p:extLst>
      <p:ext uri="{BB962C8B-B14F-4D97-AF65-F5344CB8AC3E}">
        <p14:creationId xmlns:p14="http://schemas.microsoft.com/office/powerpoint/2010/main" val="33859645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452</TotalTime>
  <Words>2414</Words>
  <Application>Microsoft Office PowerPoint</Application>
  <PresentationFormat>On-screen Show (4:3)</PresentationFormat>
  <Paragraphs>282</Paragraphs>
  <Slides>41</Slides>
  <Notes>13</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ＭＳ Ｐゴシック</vt:lpstr>
      <vt:lpstr>Arial</vt:lpstr>
      <vt:lpstr>Calibri</vt:lpstr>
      <vt:lpstr>Myriad Pro</vt:lpstr>
      <vt:lpstr>20140311PresentationUWTSDTemplate</vt:lpstr>
      <vt:lpstr>PowerPoint Presentation</vt:lpstr>
      <vt:lpstr>Overview of Workshop</vt:lpstr>
      <vt:lpstr>Employability – A Definition</vt:lpstr>
      <vt:lpstr>So, we’ve found the right job….now what?</vt:lpstr>
      <vt:lpstr>What is needed to deliver a good presentation?</vt:lpstr>
      <vt:lpstr>Why many presentations fail</vt:lpstr>
      <vt:lpstr>Why many presentations fail</vt:lpstr>
      <vt:lpstr>Why many presentations fail</vt:lpstr>
      <vt:lpstr>Different Goals and Different Delivery Styles</vt:lpstr>
      <vt:lpstr>The Impact of the Audience</vt:lpstr>
      <vt:lpstr>Preparation</vt:lpstr>
      <vt:lpstr>Structuring a Presentation</vt:lpstr>
      <vt:lpstr>Beginning Your Presentation</vt:lpstr>
      <vt:lpstr>When delivering a presentation remember:</vt:lpstr>
      <vt:lpstr>When delivering a presentation remember (Cont.):</vt:lpstr>
      <vt:lpstr>When we are nervous:</vt:lpstr>
      <vt:lpstr>To deal with nerves:</vt:lpstr>
      <vt:lpstr>A master at work…</vt:lpstr>
      <vt:lpstr>Suggestions for Interaction &amp; Visual Aids</vt:lpstr>
      <vt:lpstr>Creativity in presentations:</vt:lpstr>
      <vt:lpstr>To avoid death by PowerPoint:</vt:lpstr>
      <vt:lpstr>Another master at work…</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And never interview like this…..</vt:lpstr>
      <vt:lpstr>Summary</vt:lpstr>
      <vt:lpstr>Further Research</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Manjit Biant</cp:lastModifiedBy>
  <cp:revision>4</cp:revision>
  <dcterms:created xsi:type="dcterms:W3CDTF">2015-04-14T15:21:28Z</dcterms:created>
  <dcterms:modified xsi:type="dcterms:W3CDTF">2018-10-18T12:29:03Z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