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72" r:id="rId4"/>
  </p:sldMasterIdLst>
  <p:notesMasterIdLst>
    <p:notesMasterId r:id="rId24"/>
  </p:notesMasterIdLst>
  <p:sldIdLst>
    <p:sldId id="886" r:id="rId5"/>
    <p:sldId id="874" r:id="rId6"/>
    <p:sldId id="901" r:id="rId7"/>
    <p:sldId id="269" r:id="rId8"/>
    <p:sldId id="320" r:id="rId9"/>
    <p:sldId id="515" r:id="rId10"/>
    <p:sldId id="907" r:id="rId11"/>
    <p:sldId id="698" r:id="rId12"/>
    <p:sldId id="908" r:id="rId13"/>
    <p:sldId id="516" r:id="rId14"/>
    <p:sldId id="910" r:id="rId15"/>
    <p:sldId id="902" r:id="rId16"/>
    <p:sldId id="911" r:id="rId17"/>
    <p:sldId id="878" r:id="rId18"/>
    <p:sldId id="289" r:id="rId19"/>
    <p:sldId id="315" r:id="rId20"/>
    <p:sldId id="456" r:id="rId21"/>
    <p:sldId id="311" r:id="rId22"/>
    <p:sldId id="424" r:id="rId23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86"/>
            <p14:sldId id="874"/>
            <p14:sldId id="901"/>
            <p14:sldId id="269"/>
            <p14:sldId id="320"/>
            <p14:sldId id="515"/>
            <p14:sldId id="907"/>
            <p14:sldId id="698"/>
            <p14:sldId id="908"/>
            <p14:sldId id="516"/>
            <p14:sldId id="910"/>
            <p14:sldId id="902"/>
            <p14:sldId id="911"/>
            <p14:sldId id="878"/>
            <p14:sldId id="289"/>
            <p14:sldId id="315"/>
            <p14:sldId id="456"/>
            <p14:sldId id="311"/>
            <p14:sldId id="42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  <a:srgbClr val="E7E7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B0D13F-E8EE-46E6-9A2F-6ED35D5B9A33}" v="19" dt="2025-03-26T09:15:16.9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2504" autoAdjust="0"/>
  </p:normalViewPr>
  <p:slideViewPr>
    <p:cSldViewPr snapToGrid="0">
      <p:cViewPr varScale="1">
        <p:scale>
          <a:sx n="68" d="100"/>
          <a:sy n="68" d="100"/>
        </p:scale>
        <p:origin x="51" y="1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533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54314315-FF98-4525-AA15-98FE7B2676D3}"/>
    <pc:docChg chg="addSld delSld modSld modSection">
      <pc:chgData name="James Williams" userId="c957a50b-491f-4d94-b4bc-52aca3e2340d" providerId="ADAL" clId="{54314315-FF98-4525-AA15-98FE7B2676D3}" dt="2024-02-12T19:11:30.086" v="1" actId="2696"/>
      <pc:docMkLst>
        <pc:docMk/>
      </pc:docMkLst>
      <pc:sldChg chg="del">
        <pc:chgData name="James Williams" userId="c957a50b-491f-4d94-b4bc-52aca3e2340d" providerId="ADAL" clId="{54314315-FF98-4525-AA15-98FE7B2676D3}" dt="2024-02-12T19:11:30.086" v="1" actId="2696"/>
        <pc:sldMkLst>
          <pc:docMk/>
          <pc:sldMk cId="1769557620" sldId="384"/>
        </pc:sldMkLst>
      </pc:sldChg>
      <pc:sldChg chg="add">
        <pc:chgData name="James Williams" userId="c957a50b-491f-4d94-b4bc-52aca3e2340d" providerId="ADAL" clId="{54314315-FF98-4525-AA15-98FE7B2676D3}" dt="2024-02-12T19:11:27.429" v="0"/>
        <pc:sldMkLst>
          <pc:docMk/>
          <pc:sldMk cId="718359141" sldId="556"/>
        </pc:sldMkLst>
      </pc:sldChg>
    </pc:docChg>
  </pc:docChgLst>
  <pc:docChgLst>
    <pc:chgData name="James Williams" userId="c957a50b-491f-4d94-b4bc-52aca3e2340d" providerId="ADAL" clId="{278FDF8B-C953-4756-B6DE-55350AD5F830}"/>
    <pc:docChg chg="undo redo custSel addSld delSld modSld sldOrd modSection">
      <pc:chgData name="James Williams" userId="c957a50b-491f-4d94-b4bc-52aca3e2340d" providerId="ADAL" clId="{278FDF8B-C953-4756-B6DE-55350AD5F830}" dt="2024-04-17T10:38:41.594" v="3677" actId="313"/>
      <pc:docMkLst>
        <pc:docMk/>
      </pc:docMkLst>
      <pc:sldChg chg="modSp mod">
        <pc:chgData name="James Williams" userId="c957a50b-491f-4d94-b4bc-52aca3e2340d" providerId="ADAL" clId="{278FDF8B-C953-4756-B6DE-55350AD5F830}" dt="2024-04-10T13:10:15.794" v="2171" actId="403"/>
        <pc:sldMkLst>
          <pc:docMk/>
          <pc:sldMk cId="2744674804" sldId="268"/>
        </pc:sldMkLst>
      </pc:sldChg>
      <pc:sldChg chg="addSp delSp modSp mod">
        <pc:chgData name="James Williams" userId="c957a50b-491f-4d94-b4bc-52aca3e2340d" providerId="ADAL" clId="{278FDF8B-C953-4756-B6DE-55350AD5F830}" dt="2024-04-10T13:17:42.841" v="2498" actId="1076"/>
        <pc:sldMkLst>
          <pc:docMk/>
          <pc:sldMk cId="1992082677" sldId="282"/>
        </pc:sldMkLst>
      </pc:sldChg>
      <pc:sldChg chg="delSp modSp mod">
        <pc:chgData name="James Williams" userId="c957a50b-491f-4d94-b4bc-52aca3e2340d" providerId="ADAL" clId="{278FDF8B-C953-4756-B6DE-55350AD5F830}" dt="2024-04-11T11:05:03.627" v="2636" actId="113"/>
        <pc:sldMkLst>
          <pc:docMk/>
          <pc:sldMk cId="2649829660" sldId="373"/>
        </pc:sldMkLst>
      </pc:sldChg>
      <pc:sldChg chg="addSp delSp modSp mod modNotesTx">
        <pc:chgData name="James Williams" userId="c957a50b-491f-4d94-b4bc-52aca3e2340d" providerId="ADAL" clId="{278FDF8B-C953-4756-B6DE-55350AD5F830}" dt="2024-04-10T13:04:42.766" v="1997" actId="20577"/>
        <pc:sldMkLst>
          <pc:docMk/>
          <pc:sldMk cId="4221552434" sldId="421"/>
        </pc:sldMkLst>
      </pc:sldChg>
      <pc:sldChg chg="addSp delSp modSp mod">
        <pc:chgData name="James Williams" userId="c957a50b-491f-4d94-b4bc-52aca3e2340d" providerId="ADAL" clId="{278FDF8B-C953-4756-B6DE-55350AD5F830}" dt="2024-04-10T12:56:01.536" v="1657" actId="14100"/>
        <pc:sldMkLst>
          <pc:docMk/>
          <pc:sldMk cId="2819374787" sldId="424"/>
        </pc:sldMkLst>
      </pc:sldChg>
      <pc:sldChg chg="add">
        <pc:chgData name="James Williams" userId="c957a50b-491f-4d94-b4bc-52aca3e2340d" providerId="ADAL" clId="{278FDF8B-C953-4756-B6DE-55350AD5F830}" dt="2024-04-10T12:16:41.177" v="722"/>
        <pc:sldMkLst>
          <pc:docMk/>
          <pc:sldMk cId="450676214" sldId="456"/>
        </pc:sldMkLst>
      </pc:sldChg>
      <pc:sldChg chg="del ord">
        <pc:chgData name="James Williams" userId="c957a50b-491f-4d94-b4bc-52aca3e2340d" providerId="ADAL" clId="{278FDF8B-C953-4756-B6DE-55350AD5F830}" dt="2024-04-10T12:16:32.268" v="721" actId="2696"/>
        <pc:sldMkLst>
          <pc:docMk/>
          <pc:sldMk cId="2671788505" sldId="456"/>
        </pc:sldMkLst>
      </pc:sldChg>
      <pc:sldChg chg="modSp mod">
        <pc:chgData name="James Williams" userId="c957a50b-491f-4d94-b4bc-52aca3e2340d" providerId="ADAL" clId="{278FDF8B-C953-4756-B6DE-55350AD5F830}" dt="2024-04-10T13:08:27.178" v="2147" actId="20577"/>
        <pc:sldMkLst>
          <pc:docMk/>
          <pc:sldMk cId="2684642250" sldId="458"/>
        </pc:sldMkLst>
      </pc:sldChg>
      <pc:sldChg chg="addSp delSp modSp mod">
        <pc:chgData name="James Williams" userId="c957a50b-491f-4d94-b4bc-52aca3e2340d" providerId="ADAL" clId="{278FDF8B-C953-4756-B6DE-55350AD5F830}" dt="2024-04-10T12:18:11.351" v="750"/>
        <pc:sldMkLst>
          <pc:docMk/>
          <pc:sldMk cId="3865561618" sldId="515"/>
        </pc:sldMkLst>
      </pc:sldChg>
      <pc:sldChg chg="addSp delSp modSp mod">
        <pc:chgData name="James Williams" userId="c957a50b-491f-4d94-b4bc-52aca3e2340d" providerId="ADAL" clId="{278FDF8B-C953-4756-B6DE-55350AD5F830}" dt="2024-04-10T12:53:40.538" v="1630" actId="313"/>
        <pc:sldMkLst>
          <pc:docMk/>
          <pc:sldMk cId="556541145" sldId="516"/>
        </pc:sldMkLst>
      </pc:sldChg>
      <pc:sldChg chg="delSp modSp mod">
        <pc:chgData name="James Williams" userId="c957a50b-491f-4d94-b4bc-52aca3e2340d" providerId="ADAL" clId="{278FDF8B-C953-4756-B6DE-55350AD5F830}" dt="2024-04-10T13:18:04.348" v="2499" actId="478"/>
        <pc:sldMkLst>
          <pc:docMk/>
          <pc:sldMk cId="3625276430" sldId="517"/>
        </pc:sldMkLst>
      </pc:sldChg>
      <pc:sldChg chg="addSp delSp modSp del mod">
        <pc:chgData name="James Williams" userId="c957a50b-491f-4d94-b4bc-52aca3e2340d" providerId="ADAL" clId="{278FDF8B-C953-4756-B6DE-55350AD5F830}" dt="2024-04-10T12:13:50.537" v="682" actId="2696"/>
        <pc:sldMkLst>
          <pc:docMk/>
          <pc:sldMk cId="2010453447" sldId="518"/>
        </pc:sldMkLst>
      </pc:sldChg>
      <pc:sldChg chg="modSp mod">
        <pc:chgData name="James Williams" userId="c957a50b-491f-4d94-b4bc-52aca3e2340d" providerId="ADAL" clId="{278FDF8B-C953-4756-B6DE-55350AD5F830}" dt="2024-04-10T13:14:31.152" v="2321" actId="20577"/>
        <pc:sldMkLst>
          <pc:docMk/>
          <pc:sldMk cId="1768871294" sldId="558"/>
        </pc:sldMkLst>
      </pc:sldChg>
      <pc:sldChg chg="modSp mod">
        <pc:chgData name="James Williams" userId="c957a50b-491f-4d94-b4bc-52aca3e2340d" providerId="ADAL" clId="{278FDF8B-C953-4756-B6DE-55350AD5F830}" dt="2024-04-17T09:12:48.519" v="2720" actId="20577"/>
        <pc:sldMkLst>
          <pc:docMk/>
          <pc:sldMk cId="782614009" sldId="559"/>
        </pc:sldMkLst>
      </pc:sldChg>
      <pc:sldChg chg="delSp modSp mod ord">
        <pc:chgData name="James Williams" userId="c957a50b-491f-4d94-b4bc-52aca3e2340d" providerId="ADAL" clId="{278FDF8B-C953-4756-B6DE-55350AD5F830}" dt="2024-04-17T08:31:51.485" v="2711"/>
        <pc:sldMkLst>
          <pc:docMk/>
          <pc:sldMk cId="218797864" sldId="696"/>
        </pc:sldMkLst>
      </pc:sldChg>
      <pc:sldChg chg="addSp modSp mod setBg">
        <pc:chgData name="James Williams" userId="c957a50b-491f-4d94-b4bc-52aca3e2340d" providerId="ADAL" clId="{278FDF8B-C953-4756-B6DE-55350AD5F830}" dt="2024-04-10T11:11:03.408" v="342" actId="29295"/>
        <pc:sldMkLst>
          <pc:docMk/>
          <pc:sldMk cId="2587985385" sldId="697"/>
        </pc:sldMkLst>
      </pc:sldChg>
      <pc:sldChg chg="new del">
        <pc:chgData name="James Williams" userId="c957a50b-491f-4d94-b4bc-52aca3e2340d" providerId="ADAL" clId="{278FDF8B-C953-4756-B6DE-55350AD5F830}" dt="2024-04-10T11:57:12.627" v="617" actId="680"/>
        <pc:sldMkLst>
          <pc:docMk/>
          <pc:sldMk cId="182781939" sldId="698"/>
        </pc:sldMkLst>
      </pc:sldChg>
      <pc:sldChg chg="addSp delSp modSp add mod">
        <pc:chgData name="James Williams" userId="c957a50b-491f-4d94-b4bc-52aca3e2340d" providerId="ADAL" clId="{278FDF8B-C953-4756-B6DE-55350AD5F830}" dt="2024-04-10T12:28:38.591" v="1394" actId="20577"/>
        <pc:sldMkLst>
          <pc:docMk/>
          <pc:sldMk cId="754195603" sldId="698"/>
        </pc:sldMkLst>
      </pc:sldChg>
      <pc:sldChg chg="add">
        <pc:chgData name="James Williams" userId="c957a50b-491f-4d94-b4bc-52aca3e2340d" providerId="ADAL" clId="{278FDF8B-C953-4756-B6DE-55350AD5F830}" dt="2024-04-10T13:18:14.606" v="2500"/>
        <pc:sldMkLst>
          <pc:docMk/>
          <pc:sldMk cId="2135952880" sldId="699"/>
        </pc:sldMkLst>
      </pc:sldChg>
      <pc:sldChg chg="add">
        <pc:chgData name="James Williams" userId="c957a50b-491f-4d94-b4bc-52aca3e2340d" providerId="ADAL" clId="{278FDF8B-C953-4756-B6DE-55350AD5F830}" dt="2024-04-10T13:18:14.606" v="2500"/>
        <pc:sldMkLst>
          <pc:docMk/>
          <pc:sldMk cId="3232775016" sldId="700"/>
        </pc:sldMkLst>
      </pc:sldChg>
      <pc:sldChg chg="modSp new del mod">
        <pc:chgData name="James Williams" userId="c957a50b-491f-4d94-b4bc-52aca3e2340d" providerId="ADAL" clId="{278FDF8B-C953-4756-B6DE-55350AD5F830}" dt="2024-04-11T11:04:46.679" v="2633" actId="2696"/>
        <pc:sldMkLst>
          <pc:docMk/>
          <pc:sldMk cId="4174113466" sldId="701"/>
        </pc:sldMkLst>
      </pc:sldChg>
      <pc:sldChg chg="modSp add mod">
        <pc:chgData name="James Williams" userId="c957a50b-491f-4d94-b4bc-52aca3e2340d" providerId="ADAL" clId="{278FDF8B-C953-4756-B6DE-55350AD5F830}" dt="2024-04-11T11:10:10.679" v="2708"/>
        <pc:sldMkLst>
          <pc:docMk/>
          <pc:sldMk cId="4242865543" sldId="701"/>
        </pc:sldMkLst>
      </pc:sldChg>
      <pc:sldChg chg="modSp add mod">
        <pc:chgData name="James Williams" userId="c957a50b-491f-4d94-b4bc-52aca3e2340d" providerId="ADAL" clId="{278FDF8B-C953-4756-B6DE-55350AD5F830}" dt="2024-04-11T11:10:26.738" v="2709"/>
        <pc:sldMkLst>
          <pc:docMk/>
          <pc:sldMk cId="3478218588" sldId="702"/>
        </pc:sldMkLst>
      </pc:sldChg>
      <pc:sldChg chg="new del">
        <pc:chgData name="James Williams" userId="c957a50b-491f-4d94-b4bc-52aca3e2340d" providerId="ADAL" clId="{278FDF8B-C953-4756-B6DE-55350AD5F830}" dt="2024-04-17T09:13:12.741" v="2722" actId="680"/>
        <pc:sldMkLst>
          <pc:docMk/>
          <pc:sldMk cId="901433079" sldId="703"/>
        </pc:sldMkLst>
      </pc:sldChg>
      <pc:sldChg chg="modSp new mod ord modNotesTx">
        <pc:chgData name="James Williams" userId="c957a50b-491f-4d94-b4bc-52aca3e2340d" providerId="ADAL" clId="{278FDF8B-C953-4756-B6DE-55350AD5F830}" dt="2024-04-17T10:38:41.594" v="3677" actId="313"/>
        <pc:sldMkLst>
          <pc:docMk/>
          <pc:sldMk cId="959108331" sldId="703"/>
        </pc:sldMkLst>
      </pc:sldChg>
    </pc:docChg>
  </pc:docChgLst>
  <pc:docChgLst>
    <pc:chgData name="James Williams" userId="c957a50b-491f-4d94-b4bc-52aca3e2340d" providerId="ADAL" clId="{9C281075-50FA-4078-94B5-9C7AD9EAA2F3}"/>
    <pc:docChg chg="custSel addSld delSld modSld sldOrd modSection">
      <pc:chgData name="James Williams" userId="c957a50b-491f-4d94-b4bc-52aca3e2340d" providerId="ADAL" clId="{9C281075-50FA-4078-94B5-9C7AD9EAA2F3}" dt="2025-01-30T18:39:56.138" v="12"/>
      <pc:docMkLst>
        <pc:docMk/>
      </pc:docMkLst>
      <pc:sldChg chg="ord">
        <pc:chgData name="James Williams" userId="c957a50b-491f-4d94-b4bc-52aca3e2340d" providerId="ADAL" clId="{9C281075-50FA-4078-94B5-9C7AD9EAA2F3}" dt="2025-01-30T18:39:56.138" v="12"/>
        <pc:sldMkLst>
          <pc:docMk/>
          <pc:sldMk cId="595006056" sldId="315"/>
        </pc:sldMkLst>
      </pc:sldChg>
      <pc:sldChg chg="del">
        <pc:chgData name="James Williams" userId="c957a50b-491f-4d94-b4bc-52aca3e2340d" providerId="ADAL" clId="{9C281075-50FA-4078-94B5-9C7AD9EAA2F3}" dt="2025-01-30T18:39:54.727" v="10" actId="2696"/>
        <pc:sldMkLst>
          <pc:docMk/>
          <pc:sldMk cId="2135952880" sldId="699"/>
        </pc:sldMkLst>
      </pc:sldChg>
      <pc:sldChg chg="del">
        <pc:chgData name="James Williams" userId="c957a50b-491f-4d94-b4bc-52aca3e2340d" providerId="ADAL" clId="{9C281075-50FA-4078-94B5-9C7AD9EAA2F3}" dt="2025-01-30T18:39:54.727" v="10" actId="2696"/>
        <pc:sldMkLst>
          <pc:docMk/>
          <pc:sldMk cId="3232775016" sldId="700"/>
        </pc:sldMkLst>
      </pc:sldChg>
      <pc:sldChg chg="add">
        <pc:chgData name="James Williams" userId="c957a50b-491f-4d94-b4bc-52aca3e2340d" providerId="ADAL" clId="{9C281075-50FA-4078-94B5-9C7AD9EAA2F3}" dt="2025-01-30T18:39:49.494" v="9"/>
        <pc:sldMkLst>
          <pc:docMk/>
          <pc:sldMk cId="1700058751" sldId="785"/>
        </pc:sldMkLst>
      </pc:sldChg>
      <pc:sldChg chg="addSp delSp modSp add mod">
        <pc:chgData name="James Williams" userId="c957a50b-491f-4d94-b4bc-52aca3e2340d" providerId="ADAL" clId="{9C281075-50FA-4078-94B5-9C7AD9EAA2F3}" dt="2025-01-29T10:51:35.905" v="7" actId="207"/>
        <pc:sldMkLst>
          <pc:docMk/>
          <pc:sldMk cId="961753724" sldId="878"/>
        </pc:sldMkLst>
      </pc:sldChg>
      <pc:sldChg chg="add">
        <pc:chgData name="James Williams" userId="c957a50b-491f-4d94-b4bc-52aca3e2340d" providerId="ADAL" clId="{9C281075-50FA-4078-94B5-9C7AD9EAA2F3}" dt="2025-01-29T10:51:43.869" v="8"/>
        <pc:sldMkLst>
          <pc:docMk/>
          <pc:sldMk cId="2845334370" sldId="879"/>
        </pc:sldMkLst>
      </pc:sldChg>
    </pc:docChg>
  </pc:docChgLst>
  <pc:docChgLst>
    <pc:chgData name="James Williams" userId="c957a50b-491f-4d94-b4bc-52aca3e2340d" providerId="ADAL" clId="{C3BA912A-28A8-4625-AA85-543AD091D123}"/>
    <pc:docChg chg="custSel addSld delSld modSld sldOrd modSection">
      <pc:chgData name="James Williams" userId="c957a50b-491f-4d94-b4bc-52aca3e2340d" providerId="ADAL" clId="{C3BA912A-28A8-4625-AA85-543AD091D123}" dt="2023-03-26T12:45:14.923" v="76"/>
      <pc:docMkLst>
        <pc:docMk/>
      </pc:docMkLst>
      <pc:sldChg chg="delSp modSp add del mod ord">
        <pc:chgData name="James Williams" userId="c957a50b-491f-4d94-b4bc-52aca3e2340d" providerId="ADAL" clId="{C3BA912A-28A8-4625-AA85-543AD091D123}" dt="2023-03-26T12:45:07.821" v="75" actId="2696"/>
        <pc:sldMkLst>
          <pc:docMk/>
          <pc:sldMk cId="2901656049" sldId="519"/>
        </pc:sldMkLst>
      </pc:sldChg>
      <pc:sldChg chg="add">
        <pc:chgData name="James Williams" userId="c957a50b-491f-4d94-b4bc-52aca3e2340d" providerId="ADAL" clId="{C3BA912A-28A8-4625-AA85-543AD091D123}" dt="2023-03-26T12:45:14.923" v="76"/>
        <pc:sldMkLst>
          <pc:docMk/>
          <pc:sldMk cId="4109743724" sldId="519"/>
        </pc:sldMkLst>
      </pc:sldChg>
    </pc:docChg>
  </pc:docChgLst>
  <pc:docChgLst>
    <pc:chgData name="James Williams" userId="c957a50b-491f-4d94-b4bc-52aca3e2340d" providerId="ADAL" clId="{0EB0D13F-E8EE-46E6-9A2F-6ED35D5B9A33}"/>
    <pc:docChg chg="undo redo custSel addSld delSld modSld sldOrd modSection">
      <pc:chgData name="James Williams" userId="c957a50b-491f-4d94-b4bc-52aca3e2340d" providerId="ADAL" clId="{0EB0D13F-E8EE-46E6-9A2F-6ED35D5B9A33}" dt="2025-03-26T09:15:25.172" v="1671" actId="6549"/>
      <pc:docMkLst>
        <pc:docMk/>
      </pc:docMkLst>
      <pc:sldChg chg="add del">
        <pc:chgData name="James Williams" userId="c957a50b-491f-4d94-b4bc-52aca3e2340d" providerId="ADAL" clId="{0EB0D13F-E8EE-46E6-9A2F-6ED35D5B9A33}" dt="2025-03-25T15:21:01.470" v="224" actId="2696"/>
        <pc:sldMkLst>
          <pc:docMk/>
          <pc:sldMk cId="508907100" sldId="260"/>
        </pc:sldMkLst>
      </pc:sldChg>
      <pc:sldChg chg="del">
        <pc:chgData name="James Williams" userId="c957a50b-491f-4d94-b4bc-52aca3e2340d" providerId="ADAL" clId="{0EB0D13F-E8EE-46E6-9A2F-6ED35D5B9A33}" dt="2025-03-25T15:20:34.721" v="220" actId="2696"/>
        <pc:sldMkLst>
          <pc:docMk/>
          <pc:sldMk cId="2744674804" sldId="268"/>
        </pc:sldMkLst>
      </pc:sldChg>
      <pc:sldChg chg="modSp mod">
        <pc:chgData name="James Williams" userId="c957a50b-491f-4d94-b4bc-52aca3e2340d" providerId="ADAL" clId="{0EB0D13F-E8EE-46E6-9A2F-6ED35D5B9A33}" dt="2025-03-25T15:12:14.791" v="137" actId="20577"/>
        <pc:sldMkLst>
          <pc:docMk/>
          <pc:sldMk cId="395640300" sldId="269"/>
        </pc:sldMkLst>
        <pc:spChg chg="mod">
          <ac:chgData name="James Williams" userId="c957a50b-491f-4d94-b4bc-52aca3e2340d" providerId="ADAL" clId="{0EB0D13F-E8EE-46E6-9A2F-6ED35D5B9A33}" dt="2025-03-25T15:12:14.791" v="137" actId="20577"/>
          <ac:spMkLst>
            <pc:docMk/>
            <pc:sldMk cId="395640300" sldId="269"/>
            <ac:spMk id="3" creationId="{4B758968-7626-41FE-A7FF-09DF80DF54AC}"/>
          </ac:spMkLst>
        </pc:spChg>
        <pc:spChg chg="mod">
          <ac:chgData name="James Williams" userId="c957a50b-491f-4d94-b4bc-52aca3e2340d" providerId="ADAL" clId="{0EB0D13F-E8EE-46E6-9A2F-6ED35D5B9A33}" dt="2025-03-25T15:12:08.173" v="135" actId="1076"/>
          <ac:spMkLst>
            <pc:docMk/>
            <pc:sldMk cId="395640300" sldId="269"/>
            <ac:spMk id="14" creationId="{712AF31E-53D6-43AD-BAD1-1D9DAAF3779D}"/>
          </ac:spMkLst>
        </pc:spChg>
      </pc:sldChg>
      <pc:sldChg chg="del">
        <pc:chgData name="James Williams" userId="c957a50b-491f-4d94-b4bc-52aca3e2340d" providerId="ADAL" clId="{0EB0D13F-E8EE-46E6-9A2F-6ED35D5B9A33}" dt="2025-03-26T08:57:27.672" v="1669" actId="2696"/>
        <pc:sldMkLst>
          <pc:docMk/>
          <pc:sldMk cId="1992082677" sldId="282"/>
        </pc:sldMkLst>
      </pc:sldChg>
      <pc:sldChg chg="del">
        <pc:chgData name="James Williams" userId="c957a50b-491f-4d94-b4bc-52aca3e2340d" providerId="ADAL" clId="{0EB0D13F-E8EE-46E6-9A2F-6ED35D5B9A33}" dt="2025-03-25T15:22:19.906" v="274" actId="2696"/>
        <pc:sldMkLst>
          <pc:docMk/>
          <pc:sldMk cId="3904857133" sldId="288"/>
        </pc:sldMkLst>
      </pc:sldChg>
      <pc:sldChg chg="modSp mod">
        <pc:chgData name="James Williams" userId="c957a50b-491f-4d94-b4bc-52aca3e2340d" providerId="ADAL" clId="{0EB0D13F-E8EE-46E6-9A2F-6ED35D5B9A33}" dt="2025-03-25T15:22:36.782" v="278" actId="1076"/>
        <pc:sldMkLst>
          <pc:docMk/>
          <pc:sldMk cId="1910098369" sldId="311"/>
        </pc:sldMkLst>
        <pc:spChg chg="mod">
          <ac:chgData name="James Williams" userId="c957a50b-491f-4d94-b4bc-52aca3e2340d" providerId="ADAL" clId="{0EB0D13F-E8EE-46E6-9A2F-6ED35D5B9A33}" dt="2025-03-25T15:22:29.532" v="275" actId="1076"/>
          <ac:spMkLst>
            <pc:docMk/>
            <pc:sldMk cId="1910098369" sldId="311"/>
            <ac:spMk id="2" creationId="{C6ED4A42-0C61-4411-8C7E-F95885E7976D}"/>
          </ac:spMkLst>
        </pc:spChg>
        <pc:spChg chg="mod">
          <ac:chgData name="James Williams" userId="c957a50b-491f-4d94-b4bc-52aca3e2340d" providerId="ADAL" clId="{0EB0D13F-E8EE-46E6-9A2F-6ED35D5B9A33}" dt="2025-03-25T15:22:29.532" v="275" actId="1076"/>
          <ac:spMkLst>
            <pc:docMk/>
            <pc:sldMk cId="1910098369" sldId="311"/>
            <ac:spMk id="4" creationId="{0833C173-4216-4B13-AEB2-DD282EBE7E44}"/>
          </ac:spMkLst>
        </pc:spChg>
        <pc:picChg chg="mod">
          <ac:chgData name="James Williams" userId="c957a50b-491f-4d94-b4bc-52aca3e2340d" providerId="ADAL" clId="{0EB0D13F-E8EE-46E6-9A2F-6ED35D5B9A33}" dt="2025-03-25T15:22:36.782" v="278" actId="1076"/>
          <ac:picMkLst>
            <pc:docMk/>
            <pc:sldMk cId="1910098369" sldId="311"/>
            <ac:picMk id="18" creationId="{3020EA67-BA13-49E4-83B3-6528C395DF8D}"/>
          </ac:picMkLst>
        </pc:picChg>
      </pc:sldChg>
      <pc:sldChg chg="modSp mod">
        <pc:chgData name="James Williams" userId="c957a50b-491f-4d94-b4bc-52aca3e2340d" providerId="ADAL" clId="{0EB0D13F-E8EE-46E6-9A2F-6ED35D5B9A33}" dt="2025-03-25T15:18:38.015" v="215" actId="20577"/>
        <pc:sldMkLst>
          <pc:docMk/>
          <pc:sldMk cId="4072870252" sldId="320"/>
        </pc:sldMkLst>
        <pc:spChg chg="mod">
          <ac:chgData name="James Williams" userId="c957a50b-491f-4d94-b4bc-52aca3e2340d" providerId="ADAL" clId="{0EB0D13F-E8EE-46E6-9A2F-6ED35D5B9A33}" dt="2025-03-25T15:18:38.015" v="215" actId="20577"/>
          <ac:spMkLst>
            <pc:docMk/>
            <pc:sldMk cId="4072870252" sldId="320"/>
            <ac:spMk id="3" creationId="{422CFA14-634B-4B25-9B9E-54387B1760E4}"/>
          </ac:spMkLst>
        </pc:spChg>
      </pc:sldChg>
      <pc:sldChg chg="modSp del mod">
        <pc:chgData name="James Williams" userId="c957a50b-491f-4d94-b4bc-52aca3e2340d" providerId="ADAL" clId="{0EB0D13F-E8EE-46E6-9A2F-6ED35D5B9A33}" dt="2025-03-25T15:23:03.692" v="281" actId="2696"/>
        <pc:sldMkLst>
          <pc:docMk/>
          <pc:sldMk cId="2028065261" sldId="363"/>
        </pc:sldMkLst>
        <pc:spChg chg="mod">
          <ac:chgData name="James Williams" userId="c957a50b-491f-4d94-b4bc-52aca3e2340d" providerId="ADAL" clId="{0EB0D13F-E8EE-46E6-9A2F-6ED35D5B9A33}" dt="2025-03-25T15:22:09.244" v="273" actId="20577"/>
          <ac:spMkLst>
            <pc:docMk/>
            <pc:sldMk cId="2028065261" sldId="363"/>
            <ac:spMk id="3" creationId="{825D8F02-9F7D-3772-7848-0194802C3F3F}"/>
          </ac:spMkLst>
        </pc:spChg>
      </pc:sldChg>
      <pc:sldChg chg="modSp del mod">
        <pc:chgData name="James Williams" userId="c957a50b-491f-4d94-b4bc-52aca3e2340d" providerId="ADAL" clId="{0EB0D13F-E8EE-46E6-9A2F-6ED35D5B9A33}" dt="2025-03-25T16:33:15.369" v="1431" actId="2696"/>
        <pc:sldMkLst>
          <pc:docMk/>
          <pc:sldMk cId="2649829660" sldId="373"/>
        </pc:sldMkLst>
        <pc:spChg chg="mod">
          <ac:chgData name="James Williams" userId="c957a50b-491f-4d94-b4bc-52aca3e2340d" providerId="ADAL" clId="{0EB0D13F-E8EE-46E6-9A2F-6ED35D5B9A33}" dt="2025-03-25T16:22:17.961" v="1398" actId="1076"/>
          <ac:spMkLst>
            <pc:docMk/>
            <pc:sldMk cId="2649829660" sldId="373"/>
            <ac:spMk id="3" creationId="{74C4A6F2-EF4E-4D1D-8853-9231B65E61D8}"/>
          </ac:spMkLst>
        </pc:spChg>
      </pc:sldChg>
      <pc:sldChg chg="del">
        <pc:chgData name="James Williams" userId="c957a50b-491f-4d94-b4bc-52aca3e2340d" providerId="ADAL" clId="{0EB0D13F-E8EE-46E6-9A2F-6ED35D5B9A33}" dt="2025-03-25T15:36:07.964" v="533" actId="2696"/>
        <pc:sldMkLst>
          <pc:docMk/>
          <pc:sldMk cId="4221552434" sldId="421"/>
        </pc:sldMkLst>
      </pc:sldChg>
      <pc:sldChg chg="del">
        <pc:chgData name="James Williams" userId="c957a50b-491f-4d94-b4bc-52aca3e2340d" providerId="ADAL" clId="{0EB0D13F-E8EE-46E6-9A2F-6ED35D5B9A33}" dt="2025-03-25T16:15:25.187" v="1295" actId="2696"/>
        <pc:sldMkLst>
          <pc:docMk/>
          <pc:sldMk cId="2819374787" sldId="424"/>
        </pc:sldMkLst>
      </pc:sldChg>
      <pc:sldChg chg="add">
        <pc:chgData name="James Williams" userId="c957a50b-491f-4d94-b4bc-52aca3e2340d" providerId="ADAL" clId="{0EB0D13F-E8EE-46E6-9A2F-6ED35D5B9A33}" dt="2025-03-25T16:15:31.335" v="1296"/>
        <pc:sldMkLst>
          <pc:docMk/>
          <pc:sldMk cId="3645438442" sldId="424"/>
        </pc:sldMkLst>
      </pc:sldChg>
      <pc:sldChg chg="modSp mod">
        <pc:chgData name="James Williams" userId="c957a50b-491f-4d94-b4bc-52aca3e2340d" providerId="ADAL" clId="{0EB0D13F-E8EE-46E6-9A2F-6ED35D5B9A33}" dt="2025-03-25T15:22:44.480" v="280" actId="27636"/>
        <pc:sldMkLst>
          <pc:docMk/>
          <pc:sldMk cId="450676214" sldId="456"/>
        </pc:sldMkLst>
        <pc:spChg chg="mod">
          <ac:chgData name="James Williams" userId="c957a50b-491f-4d94-b4bc-52aca3e2340d" providerId="ADAL" clId="{0EB0D13F-E8EE-46E6-9A2F-6ED35D5B9A33}" dt="2025-03-25T15:22:44.480" v="280" actId="27636"/>
          <ac:spMkLst>
            <pc:docMk/>
            <pc:sldMk cId="450676214" sldId="456"/>
            <ac:spMk id="3" creationId="{58ED0ABB-E322-BFA7-CAC6-F19F0EFD6A82}"/>
          </ac:spMkLst>
        </pc:spChg>
      </pc:sldChg>
      <pc:sldChg chg="del">
        <pc:chgData name="James Williams" userId="c957a50b-491f-4d94-b4bc-52aca3e2340d" providerId="ADAL" clId="{0EB0D13F-E8EE-46E6-9A2F-6ED35D5B9A33}" dt="2025-03-25T15:21:12.864" v="225" actId="2696"/>
        <pc:sldMkLst>
          <pc:docMk/>
          <pc:sldMk cId="1620687758" sldId="457"/>
        </pc:sldMkLst>
      </pc:sldChg>
      <pc:sldChg chg="del">
        <pc:chgData name="James Williams" userId="c957a50b-491f-4d94-b4bc-52aca3e2340d" providerId="ADAL" clId="{0EB0D13F-E8EE-46E6-9A2F-6ED35D5B9A33}" dt="2025-03-25T15:36:07.964" v="533" actId="2696"/>
        <pc:sldMkLst>
          <pc:docMk/>
          <pc:sldMk cId="2684642250" sldId="458"/>
        </pc:sldMkLst>
      </pc:sldChg>
      <pc:sldChg chg="modSp mod modNotesTx">
        <pc:chgData name="James Williams" userId="c957a50b-491f-4d94-b4bc-52aca3e2340d" providerId="ADAL" clId="{0EB0D13F-E8EE-46E6-9A2F-6ED35D5B9A33}" dt="2025-03-25T15:35:42.415" v="532" actId="1076"/>
        <pc:sldMkLst>
          <pc:docMk/>
          <pc:sldMk cId="3865561618" sldId="515"/>
        </pc:sldMkLst>
        <pc:spChg chg="mod">
          <ac:chgData name="James Williams" userId="c957a50b-491f-4d94-b4bc-52aca3e2340d" providerId="ADAL" clId="{0EB0D13F-E8EE-46E6-9A2F-6ED35D5B9A33}" dt="2025-03-25T15:28:31.128" v="341" actId="14100"/>
          <ac:spMkLst>
            <pc:docMk/>
            <pc:sldMk cId="3865561618" sldId="515"/>
            <ac:spMk id="2" creationId="{00000000-0000-0000-0000-000000000000}"/>
          </ac:spMkLst>
        </pc:spChg>
        <pc:spChg chg="mod">
          <ac:chgData name="James Williams" userId="c957a50b-491f-4d94-b4bc-52aca3e2340d" providerId="ADAL" clId="{0EB0D13F-E8EE-46E6-9A2F-6ED35D5B9A33}" dt="2025-03-25T15:35:42.415" v="532" actId="1076"/>
          <ac:spMkLst>
            <pc:docMk/>
            <pc:sldMk cId="3865561618" sldId="515"/>
            <ac:spMk id="3" creationId="{00000000-0000-0000-0000-000000000000}"/>
          </ac:spMkLst>
        </pc:spChg>
        <pc:spChg chg="mod">
          <ac:chgData name="James Williams" userId="c957a50b-491f-4d94-b4bc-52aca3e2340d" providerId="ADAL" clId="{0EB0D13F-E8EE-46E6-9A2F-6ED35D5B9A33}" dt="2025-03-25T15:35:34.743" v="531" actId="1076"/>
          <ac:spMkLst>
            <pc:docMk/>
            <pc:sldMk cId="3865561618" sldId="515"/>
            <ac:spMk id="4" creationId="{CCF1CEA4-76F4-4482-8530-2FACA57659F7}"/>
          </ac:spMkLst>
        </pc:spChg>
        <pc:spChg chg="mod">
          <ac:chgData name="James Williams" userId="c957a50b-491f-4d94-b4bc-52aca3e2340d" providerId="ADAL" clId="{0EB0D13F-E8EE-46E6-9A2F-6ED35D5B9A33}" dt="2025-03-25T15:35:22.196" v="529" actId="404"/>
          <ac:spMkLst>
            <pc:docMk/>
            <pc:sldMk cId="3865561618" sldId="515"/>
            <ac:spMk id="14" creationId="{6CA1AC31-1A74-F5E5-F16B-78168DFFCDB9}"/>
          </ac:spMkLst>
        </pc:spChg>
        <pc:grpChg chg="mod">
          <ac:chgData name="James Williams" userId="c957a50b-491f-4d94-b4bc-52aca3e2340d" providerId="ADAL" clId="{0EB0D13F-E8EE-46E6-9A2F-6ED35D5B9A33}" dt="2025-03-25T15:28:54.263" v="351" actId="1076"/>
          <ac:grpSpMkLst>
            <pc:docMk/>
            <pc:sldMk cId="3865561618" sldId="515"/>
            <ac:grpSpMk id="9" creationId="{1A1C3BF7-52A5-4997-AEEC-629669DCDF17}"/>
          </ac:grpSpMkLst>
        </pc:grpChg>
      </pc:sldChg>
      <pc:sldChg chg="modSp mod">
        <pc:chgData name="James Williams" userId="c957a50b-491f-4d94-b4bc-52aca3e2340d" providerId="ADAL" clId="{0EB0D13F-E8EE-46E6-9A2F-6ED35D5B9A33}" dt="2025-03-25T16:38:09.754" v="1668" actId="14100"/>
        <pc:sldMkLst>
          <pc:docMk/>
          <pc:sldMk cId="556541145" sldId="516"/>
        </pc:sldMkLst>
        <pc:spChg chg="mod">
          <ac:chgData name="James Williams" userId="c957a50b-491f-4d94-b4bc-52aca3e2340d" providerId="ADAL" clId="{0EB0D13F-E8EE-46E6-9A2F-6ED35D5B9A33}" dt="2025-03-25T16:38:09.754" v="1668" actId="14100"/>
          <ac:spMkLst>
            <pc:docMk/>
            <pc:sldMk cId="556541145" sldId="516"/>
            <ac:spMk id="3" creationId="{00000000-0000-0000-0000-000000000000}"/>
          </ac:spMkLst>
        </pc:spChg>
      </pc:sldChg>
      <pc:sldChg chg="del">
        <pc:chgData name="James Williams" userId="c957a50b-491f-4d94-b4bc-52aca3e2340d" providerId="ADAL" clId="{0EB0D13F-E8EE-46E6-9A2F-6ED35D5B9A33}" dt="2025-03-25T15:20:32.459" v="219" actId="2696"/>
        <pc:sldMkLst>
          <pc:docMk/>
          <pc:sldMk cId="3625276430" sldId="517"/>
        </pc:sldMkLst>
      </pc:sldChg>
      <pc:sldChg chg="del">
        <pc:chgData name="James Williams" userId="c957a50b-491f-4d94-b4bc-52aca3e2340d" providerId="ADAL" clId="{0EB0D13F-E8EE-46E6-9A2F-6ED35D5B9A33}" dt="2025-03-26T08:57:27.672" v="1669" actId="2696"/>
        <pc:sldMkLst>
          <pc:docMk/>
          <pc:sldMk cId="718359141" sldId="556"/>
        </pc:sldMkLst>
      </pc:sldChg>
      <pc:sldChg chg="del">
        <pc:chgData name="James Williams" userId="c957a50b-491f-4d94-b4bc-52aca3e2340d" providerId="ADAL" clId="{0EB0D13F-E8EE-46E6-9A2F-6ED35D5B9A33}" dt="2025-03-26T08:57:27.672" v="1669" actId="2696"/>
        <pc:sldMkLst>
          <pc:docMk/>
          <pc:sldMk cId="401708804" sldId="557"/>
        </pc:sldMkLst>
      </pc:sldChg>
      <pc:sldChg chg="del">
        <pc:chgData name="James Williams" userId="c957a50b-491f-4d94-b4bc-52aca3e2340d" providerId="ADAL" clId="{0EB0D13F-E8EE-46E6-9A2F-6ED35D5B9A33}" dt="2025-03-26T08:57:27.672" v="1669" actId="2696"/>
        <pc:sldMkLst>
          <pc:docMk/>
          <pc:sldMk cId="1768871294" sldId="558"/>
        </pc:sldMkLst>
      </pc:sldChg>
      <pc:sldChg chg="del">
        <pc:chgData name="James Williams" userId="c957a50b-491f-4d94-b4bc-52aca3e2340d" providerId="ADAL" clId="{0EB0D13F-E8EE-46E6-9A2F-6ED35D5B9A33}" dt="2025-03-26T08:57:27.672" v="1669" actId="2696"/>
        <pc:sldMkLst>
          <pc:docMk/>
          <pc:sldMk cId="782614009" sldId="559"/>
        </pc:sldMkLst>
      </pc:sldChg>
      <pc:sldChg chg="del">
        <pc:chgData name="James Williams" userId="c957a50b-491f-4d94-b4bc-52aca3e2340d" providerId="ADAL" clId="{0EB0D13F-E8EE-46E6-9A2F-6ED35D5B9A33}" dt="2025-03-25T11:14:52.418" v="4" actId="2696"/>
        <pc:sldMkLst>
          <pc:docMk/>
          <pc:sldMk cId="218797864" sldId="696"/>
        </pc:sldMkLst>
      </pc:sldChg>
      <pc:sldChg chg="del">
        <pc:chgData name="James Williams" userId="c957a50b-491f-4d94-b4bc-52aca3e2340d" providerId="ADAL" clId="{0EB0D13F-E8EE-46E6-9A2F-6ED35D5B9A33}" dt="2025-03-25T11:14:46.013" v="3" actId="2696"/>
        <pc:sldMkLst>
          <pc:docMk/>
          <pc:sldMk cId="2587985385" sldId="697"/>
        </pc:sldMkLst>
      </pc:sldChg>
      <pc:sldChg chg="addSp delSp modSp mod setBg">
        <pc:chgData name="James Williams" userId="c957a50b-491f-4d94-b4bc-52aca3e2340d" providerId="ADAL" clId="{0EB0D13F-E8EE-46E6-9A2F-6ED35D5B9A33}" dt="2025-03-25T16:11:16.206" v="1217" actId="13926"/>
        <pc:sldMkLst>
          <pc:docMk/>
          <pc:sldMk cId="754195603" sldId="698"/>
        </pc:sldMkLst>
        <pc:spChg chg="mod">
          <ac:chgData name="James Williams" userId="c957a50b-491f-4d94-b4bc-52aca3e2340d" providerId="ADAL" clId="{0EB0D13F-E8EE-46E6-9A2F-6ED35D5B9A33}" dt="2025-03-25T16:09:39.388" v="1204" actId="26606"/>
          <ac:spMkLst>
            <pc:docMk/>
            <pc:sldMk cId="754195603" sldId="698"/>
            <ac:spMk id="2" creationId="{418B39DC-0FB0-C9C2-EF68-A1C025327652}"/>
          </ac:spMkLst>
        </pc:spChg>
        <pc:spChg chg="mod">
          <ac:chgData name="James Williams" userId="c957a50b-491f-4d94-b4bc-52aca3e2340d" providerId="ADAL" clId="{0EB0D13F-E8EE-46E6-9A2F-6ED35D5B9A33}" dt="2025-03-25T16:11:16.206" v="1217" actId="13926"/>
          <ac:spMkLst>
            <pc:docMk/>
            <pc:sldMk cId="754195603" sldId="698"/>
            <ac:spMk id="3" creationId="{67661A57-F8BC-13D9-72EA-6EA527E4AF7F}"/>
          </ac:spMkLst>
        </pc:spChg>
        <pc:spChg chg="mod ord">
          <ac:chgData name="James Williams" userId="c957a50b-491f-4d94-b4bc-52aca3e2340d" providerId="ADAL" clId="{0EB0D13F-E8EE-46E6-9A2F-6ED35D5B9A33}" dt="2025-03-25T16:09:39.388" v="1204" actId="26606"/>
          <ac:spMkLst>
            <pc:docMk/>
            <pc:sldMk cId="754195603" sldId="698"/>
            <ac:spMk id="4" creationId="{9D356E5A-3A74-5183-010E-3F740DEF7090}"/>
          </ac:spMkLst>
        </pc:spChg>
        <pc:spChg chg="add del">
          <ac:chgData name="James Williams" userId="c957a50b-491f-4d94-b4bc-52aca3e2340d" providerId="ADAL" clId="{0EB0D13F-E8EE-46E6-9A2F-6ED35D5B9A33}" dt="2025-03-25T16:09:39.388" v="1204" actId="26606"/>
          <ac:spMkLst>
            <pc:docMk/>
            <pc:sldMk cId="754195603" sldId="698"/>
            <ac:spMk id="13" creationId="{DF8BC164-E230-753F-2C7E-B4EE7BA77CF1}"/>
          </ac:spMkLst>
        </pc:spChg>
        <pc:picChg chg="add mod">
          <ac:chgData name="James Williams" userId="c957a50b-491f-4d94-b4bc-52aca3e2340d" providerId="ADAL" clId="{0EB0D13F-E8EE-46E6-9A2F-6ED35D5B9A33}" dt="2025-03-25T16:09:58.231" v="1207" actId="1076"/>
          <ac:picMkLst>
            <pc:docMk/>
            <pc:sldMk cId="754195603" sldId="698"/>
            <ac:picMk id="6" creationId="{7A77DA7C-0583-944A-21A3-AD3BD0630D69}"/>
          </ac:picMkLst>
        </pc:picChg>
        <pc:picChg chg="add mod">
          <ac:chgData name="James Williams" userId="c957a50b-491f-4d94-b4bc-52aca3e2340d" providerId="ADAL" clId="{0EB0D13F-E8EE-46E6-9A2F-6ED35D5B9A33}" dt="2025-03-25T16:11:01.149" v="1214" actId="1076"/>
          <ac:picMkLst>
            <pc:docMk/>
            <pc:sldMk cId="754195603" sldId="698"/>
            <ac:picMk id="8" creationId="{15435D77-0DA1-762F-80EB-1327E22B2162}"/>
          </ac:picMkLst>
        </pc:picChg>
        <pc:picChg chg="add mod">
          <ac:chgData name="James Williams" userId="c957a50b-491f-4d94-b4bc-52aca3e2340d" providerId="ADAL" clId="{0EB0D13F-E8EE-46E6-9A2F-6ED35D5B9A33}" dt="2025-03-25T16:10:58.174" v="1213" actId="1076"/>
          <ac:picMkLst>
            <pc:docMk/>
            <pc:sldMk cId="754195603" sldId="698"/>
            <ac:picMk id="10" creationId="{AF669A86-FD43-5BEC-FE9A-64F1C4FC1E65}"/>
          </ac:picMkLst>
        </pc:picChg>
        <pc:picChg chg="add mod">
          <ac:chgData name="James Williams" userId="c957a50b-491f-4d94-b4bc-52aca3e2340d" providerId="ADAL" clId="{0EB0D13F-E8EE-46E6-9A2F-6ED35D5B9A33}" dt="2025-03-25T16:10:51.981" v="1212" actId="1076"/>
          <ac:picMkLst>
            <pc:docMk/>
            <pc:sldMk cId="754195603" sldId="698"/>
            <ac:picMk id="14" creationId="{6AF86CE6-4C49-8FDC-B033-735DA13F9575}"/>
          </ac:picMkLst>
        </pc:picChg>
        <pc:cxnChg chg="add del">
          <ac:chgData name="James Williams" userId="c957a50b-491f-4d94-b4bc-52aca3e2340d" providerId="ADAL" clId="{0EB0D13F-E8EE-46E6-9A2F-6ED35D5B9A33}" dt="2025-03-25T16:09:39.388" v="1204" actId="26606"/>
          <ac:cxnSpMkLst>
            <pc:docMk/>
            <pc:sldMk cId="754195603" sldId="698"/>
            <ac:cxnSpMk id="11" creationId="{FC23E3B9-5ABF-58B3-E2B0-E9A5DAA90037}"/>
          </ac:cxnSpMkLst>
        </pc:cxnChg>
      </pc:sldChg>
      <pc:sldChg chg="del">
        <pc:chgData name="James Williams" userId="c957a50b-491f-4d94-b4bc-52aca3e2340d" providerId="ADAL" clId="{0EB0D13F-E8EE-46E6-9A2F-6ED35D5B9A33}" dt="2025-03-25T15:20:20.680" v="216" actId="2696"/>
        <pc:sldMkLst>
          <pc:docMk/>
          <pc:sldMk cId="4242865543" sldId="701"/>
        </pc:sldMkLst>
      </pc:sldChg>
      <pc:sldChg chg="del">
        <pc:chgData name="James Williams" userId="c957a50b-491f-4d94-b4bc-52aca3e2340d" providerId="ADAL" clId="{0EB0D13F-E8EE-46E6-9A2F-6ED35D5B9A33}" dt="2025-03-26T08:57:27.672" v="1669" actId="2696"/>
        <pc:sldMkLst>
          <pc:docMk/>
          <pc:sldMk cId="3478218588" sldId="702"/>
        </pc:sldMkLst>
      </pc:sldChg>
      <pc:sldChg chg="del">
        <pc:chgData name="James Williams" userId="c957a50b-491f-4d94-b4bc-52aca3e2340d" providerId="ADAL" clId="{0EB0D13F-E8EE-46E6-9A2F-6ED35D5B9A33}" dt="2025-03-25T15:36:20.773" v="534" actId="2696"/>
        <pc:sldMkLst>
          <pc:docMk/>
          <pc:sldMk cId="959108331" sldId="703"/>
        </pc:sldMkLst>
      </pc:sldChg>
      <pc:sldChg chg="del">
        <pc:chgData name="James Williams" userId="c957a50b-491f-4d94-b4bc-52aca3e2340d" providerId="ADAL" clId="{0EB0D13F-E8EE-46E6-9A2F-6ED35D5B9A33}" dt="2025-03-26T08:57:27.672" v="1669" actId="2696"/>
        <pc:sldMkLst>
          <pc:docMk/>
          <pc:sldMk cId="1700058751" sldId="785"/>
        </pc:sldMkLst>
      </pc:sldChg>
      <pc:sldChg chg="add">
        <pc:chgData name="James Williams" userId="c957a50b-491f-4d94-b4bc-52aca3e2340d" providerId="ADAL" clId="{0EB0D13F-E8EE-46E6-9A2F-6ED35D5B9A33}" dt="2025-03-25T15:10:02.267" v="109"/>
        <pc:sldMkLst>
          <pc:docMk/>
          <pc:sldMk cId="2841563376" sldId="874"/>
        </pc:sldMkLst>
      </pc:sldChg>
      <pc:sldChg chg="delSp add del mod">
        <pc:chgData name="James Williams" userId="c957a50b-491f-4d94-b4bc-52aca3e2340d" providerId="ADAL" clId="{0EB0D13F-E8EE-46E6-9A2F-6ED35D5B9A33}" dt="2025-03-25T15:20:30.368" v="218" actId="2696"/>
        <pc:sldMkLst>
          <pc:docMk/>
          <pc:sldMk cId="961753724" sldId="878"/>
        </pc:sldMkLst>
        <pc:spChg chg="del">
          <ac:chgData name="James Williams" userId="c957a50b-491f-4d94-b4bc-52aca3e2340d" providerId="ADAL" clId="{0EB0D13F-E8EE-46E6-9A2F-6ED35D5B9A33}" dt="2025-03-25T11:14:57.188" v="5" actId="478"/>
          <ac:spMkLst>
            <pc:docMk/>
            <pc:sldMk cId="961753724" sldId="878"/>
            <ac:spMk id="3" creationId="{3E4E4DF6-8D54-FBD1-6BE0-D85E1EC062AD}"/>
          </ac:spMkLst>
        </pc:spChg>
      </pc:sldChg>
      <pc:sldChg chg="add del">
        <pc:chgData name="James Williams" userId="c957a50b-491f-4d94-b4bc-52aca3e2340d" providerId="ADAL" clId="{0EB0D13F-E8EE-46E6-9A2F-6ED35D5B9A33}" dt="2025-03-25T15:20:47.745" v="222" actId="2696"/>
        <pc:sldMkLst>
          <pc:docMk/>
          <pc:sldMk cId="1183293259" sldId="878"/>
        </pc:sldMkLst>
      </pc:sldChg>
      <pc:sldChg chg="add ord">
        <pc:chgData name="James Williams" userId="c957a50b-491f-4d94-b4bc-52aca3e2340d" providerId="ADAL" clId="{0EB0D13F-E8EE-46E6-9A2F-6ED35D5B9A33}" dt="2025-03-25T15:23:13.305" v="284"/>
        <pc:sldMkLst>
          <pc:docMk/>
          <pc:sldMk cId="2308848254" sldId="878"/>
        </pc:sldMkLst>
      </pc:sldChg>
      <pc:sldChg chg="del">
        <pc:chgData name="James Williams" userId="c957a50b-491f-4d94-b4bc-52aca3e2340d" providerId="ADAL" clId="{0EB0D13F-E8EE-46E6-9A2F-6ED35D5B9A33}" dt="2025-03-25T15:20:52.662" v="223" actId="2696"/>
        <pc:sldMkLst>
          <pc:docMk/>
          <pc:sldMk cId="2845334370" sldId="879"/>
        </pc:sldMkLst>
      </pc:sldChg>
      <pc:sldChg chg="modSp add del mod">
        <pc:chgData name="James Williams" userId="c957a50b-491f-4d94-b4bc-52aca3e2340d" providerId="ADAL" clId="{0EB0D13F-E8EE-46E6-9A2F-6ED35D5B9A33}" dt="2025-03-26T09:15:25.172" v="1671" actId="6549"/>
        <pc:sldMkLst>
          <pc:docMk/>
          <pc:sldMk cId="763253513" sldId="886"/>
        </pc:sldMkLst>
        <pc:spChg chg="mod ord">
          <ac:chgData name="James Williams" userId="c957a50b-491f-4d94-b4bc-52aca3e2340d" providerId="ADAL" clId="{0EB0D13F-E8EE-46E6-9A2F-6ED35D5B9A33}" dt="2025-03-25T16:13:55.174" v="1281" actId="20577"/>
          <ac:spMkLst>
            <pc:docMk/>
            <pc:sldMk cId="763253513" sldId="886"/>
            <ac:spMk id="2" creationId="{FF1AE119-FBD1-F4E7-1623-FE6FF8CC93E5}"/>
          </ac:spMkLst>
        </pc:spChg>
        <pc:spChg chg="mod">
          <ac:chgData name="James Williams" userId="c957a50b-491f-4d94-b4bc-52aca3e2340d" providerId="ADAL" clId="{0EB0D13F-E8EE-46E6-9A2F-6ED35D5B9A33}" dt="2025-03-26T09:15:25.172" v="1671" actId="6549"/>
          <ac:spMkLst>
            <pc:docMk/>
            <pc:sldMk cId="763253513" sldId="886"/>
            <ac:spMk id="3" creationId="{4E5EB7B4-CDA9-BBD9-3745-18C07DA128AF}"/>
          </ac:spMkLst>
        </pc:spChg>
        <pc:picChg chg="mod">
          <ac:chgData name="James Williams" userId="c957a50b-491f-4d94-b4bc-52aca3e2340d" providerId="ADAL" clId="{0EB0D13F-E8EE-46E6-9A2F-6ED35D5B9A33}" dt="2025-03-25T15:10:39.166" v="112" actId="14100"/>
          <ac:picMkLst>
            <pc:docMk/>
            <pc:sldMk cId="763253513" sldId="886"/>
            <ac:picMk id="4" creationId="{ED3BD09F-11F9-FA41-6F53-3AECDB206CC4}"/>
          </ac:picMkLst>
        </pc:picChg>
      </pc:sldChg>
      <pc:sldChg chg="add del">
        <pc:chgData name="James Williams" userId="c957a50b-491f-4d94-b4bc-52aca3e2340d" providerId="ADAL" clId="{0EB0D13F-E8EE-46E6-9A2F-6ED35D5B9A33}" dt="2025-03-25T15:21:01.470" v="224" actId="2696"/>
        <pc:sldMkLst>
          <pc:docMk/>
          <pc:sldMk cId="1903572106" sldId="887"/>
        </pc:sldMkLst>
      </pc:sldChg>
      <pc:sldChg chg="modSp new del mod ord">
        <pc:chgData name="James Williams" userId="c957a50b-491f-4d94-b4bc-52aca3e2340d" providerId="ADAL" clId="{0EB0D13F-E8EE-46E6-9A2F-6ED35D5B9A33}" dt="2025-03-25T16:30:40.259" v="1399" actId="2696"/>
        <pc:sldMkLst>
          <pc:docMk/>
          <pc:sldMk cId="1602543720" sldId="888"/>
        </pc:sldMkLst>
        <pc:spChg chg="mod">
          <ac:chgData name="James Williams" userId="c957a50b-491f-4d94-b4bc-52aca3e2340d" providerId="ADAL" clId="{0EB0D13F-E8EE-46E6-9A2F-6ED35D5B9A33}" dt="2025-03-25T11:15:09.477" v="36" actId="20577"/>
          <ac:spMkLst>
            <pc:docMk/>
            <pc:sldMk cId="1602543720" sldId="888"/>
            <ac:spMk id="2" creationId="{8E468590-C0E1-F5A3-7B8C-EBAE81830B21}"/>
          </ac:spMkLst>
        </pc:spChg>
        <pc:spChg chg="mod">
          <ac:chgData name="James Williams" userId="c957a50b-491f-4d94-b4bc-52aca3e2340d" providerId="ADAL" clId="{0EB0D13F-E8EE-46E6-9A2F-6ED35D5B9A33}" dt="2025-03-25T15:11:39.645" v="128" actId="20577"/>
          <ac:spMkLst>
            <pc:docMk/>
            <pc:sldMk cId="1602543720" sldId="888"/>
            <ac:spMk id="3" creationId="{3685BBCF-5D3D-BAA3-5F30-0713CA3126E5}"/>
          </ac:spMkLst>
        </pc:spChg>
      </pc:sldChg>
      <pc:sldChg chg="add del">
        <pc:chgData name="James Williams" userId="c957a50b-491f-4d94-b4bc-52aca3e2340d" providerId="ADAL" clId="{0EB0D13F-E8EE-46E6-9A2F-6ED35D5B9A33}" dt="2025-03-25T15:11:36.435" v="127" actId="2696"/>
        <pc:sldMkLst>
          <pc:docMk/>
          <pc:sldMk cId="578334604" sldId="889"/>
        </pc:sldMkLst>
      </pc:sldChg>
      <pc:sldChg chg="add del">
        <pc:chgData name="James Williams" userId="c957a50b-491f-4d94-b4bc-52aca3e2340d" providerId="ADAL" clId="{0EB0D13F-E8EE-46E6-9A2F-6ED35D5B9A33}" dt="2025-03-25T16:21:27.794" v="1371" actId="2696"/>
        <pc:sldMkLst>
          <pc:docMk/>
          <pc:sldMk cId="2273453452" sldId="901"/>
        </pc:sldMkLst>
      </pc:sldChg>
      <pc:sldChg chg="add">
        <pc:chgData name="James Williams" userId="c957a50b-491f-4d94-b4bc-52aca3e2340d" providerId="ADAL" clId="{0EB0D13F-E8EE-46E6-9A2F-6ED35D5B9A33}" dt="2025-03-25T16:21:33.377" v="1372"/>
        <pc:sldMkLst>
          <pc:docMk/>
          <pc:sldMk cId="2554481949" sldId="901"/>
        </pc:sldMkLst>
      </pc:sldChg>
      <pc:sldChg chg="delSp modSp add mod">
        <pc:chgData name="James Williams" userId="c957a50b-491f-4d94-b4bc-52aca3e2340d" providerId="ADAL" clId="{0EB0D13F-E8EE-46E6-9A2F-6ED35D5B9A33}" dt="2025-03-25T16:33:30.883" v="1439" actId="14100"/>
        <pc:sldMkLst>
          <pc:docMk/>
          <pc:sldMk cId="777697333" sldId="902"/>
        </pc:sldMkLst>
        <pc:spChg chg="mod">
          <ac:chgData name="James Williams" userId="c957a50b-491f-4d94-b4bc-52aca3e2340d" providerId="ADAL" clId="{0EB0D13F-E8EE-46E6-9A2F-6ED35D5B9A33}" dt="2025-03-25T16:33:27.518" v="1436" actId="20577"/>
          <ac:spMkLst>
            <pc:docMk/>
            <pc:sldMk cId="777697333" sldId="902"/>
            <ac:spMk id="2" creationId="{5FAB889A-0534-F957-7A80-639DBE2D3FFA}"/>
          </ac:spMkLst>
        </pc:spChg>
        <pc:spChg chg="mod">
          <ac:chgData name="James Williams" userId="c957a50b-491f-4d94-b4bc-52aca3e2340d" providerId="ADAL" clId="{0EB0D13F-E8EE-46E6-9A2F-6ED35D5B9A33}" dt="2025-03-25T16:33:25.815" v="1435" actId="20577"/>
          <ac:spMkLst>
            <pc:docMk/>
            <pc:sldMk cId="777697333" sldId="902"/>
            <ac:spMk id="3" creationId="{6624C785-6A0E-4F79-A004-25883BFC9942}"/>
          </ac:spMkLst>
        </pc:spChg>
        <pc:picChg chg="mod">
          <ac:chgData name="James Williams" userId="c957a50b-491f-4d94-b4bc-52aca3e2340d" providerId="ADAL" clId="{0EB0D13F-E8EE-46E6-9A2F-6ED35D5B9A33}" dt="2025-03-25T16:33:30.883" v="1439" actId="14100"/>
          <ac:picMkLst>
            <pc:docMk/>
            <pc:sldMk cId="777697333" sldId="902"/>
            <ac:picMk id="5" creationId="{2DE5CFEB-5D48-31A9-F47F-DBEBAB336386}"/>
          </ac:picMkLst>
        </pc:picChg>
        <pc:picChg chg="del">
          <ac:chgData name="James Williams" userId="c957a50b-491f-4d94-b4bc-52aca3e2340d" providerId="ADAL" clId="{0EB0D13F-E8EE-46E6-9A2F-6ED35D5B9A33}" dt="2025-03-25T16:33:28.935" v="1437" actId="478"/>
          <ac:picMkLst>
            <pc:docMk/>
            <pc:sldMk cId="777697333" sldId="902"/>
            <ac:picMk id="6" creationId="{FE88DA72-E998-71E8-1DC4-7C549E82E436}"/>
          </ac:picMkLst>
        </pc:picChg>
        <pc:picChg chg="del">
          <ac:chgData name="James Williams" userId="c957a50b-491f-4d94-b4bc-52aca3e2340d" providerId="ADAL" clId="{0EB0D13F-E8EE-46E6-9A2F-6ED35D5B9A33}" dt="2025-03-25T16:33:29.375" v="1438" actId="478"/>
          <ac:picMkLst>
            <pc:docMk/>
            <pc:sldMk cId="777697333" sldId="902"/>
            <ac:picMk id="9" creationId="{7ABFD464-AC40-F1AE-DC35-D621E02C0D96}"/>
          </ac:picMkLst>
        </pc:picChg>
      </pc:sldChg>
      <pc:sldChg chg="add del">
        <pc:chgData name="James Williams" userId="c957a50b-491f-4d94-b4bc-52aca3e2340d" providerId="ADAL" clId="{0EB0D13F-E8EE-46E6-9A2F-6ED35D5B9A33}" dt="2025-03-25T15:20:30.368" v="218" actId="2696"/>
        <pc:sldMkLst>
          <pc:docMk/>
          <pc:sldMk cId="378194486" sldId="903"/>
        </pc:sldMkLst>
      </pc:sldChg>
      <pc:sldChg chg="add del">
        <pc:chgData name="James Williams" userId="c957a50b-491f-4d94-b4bc-52aca3e2340d" providerId="ADAL" clId="{0EB0D13F-E8EE-46E6-9A2F-6ED35D5B9A33}" dt="2025-03-25T15:20:47.745" v="222" actId="2696"/>
        <pc:sldMkLst>
          <pc:docMk/>
          <pc:sldMk cId="755239646" sldId="903"/>
        </pc:sldMkLst>
      </pc:sldChg>
      <pc:sldChg chg="modSp new del mod">
        <pc:chgData name="James Williams" userId="c957a50b-491f-4d94-b4bc-52aca3e2340d" providerId="ADAL" clId="{0EB0D13F-E8EE-46E6-9A2F-6ED35D5B9A33}" dt="2025-03-25T15:35:07.765" v="528" actId="2696"/>
        <pc:sldMkLst>
          <pc:docMk/>
          <pc:sldMk cId="2153782267" sldId="903"/>
        </pc:sldMkLst>
        <pc:spChg chg="mod">
          <ac:chgData name="James Williams" userId="c957a50b-491f-4d94-b4bc-52aca3e2340d" providerId="ADAL" clId="{0EB0D13F-E8EE-46E6-9A2F-6ED35D5B9A33}" dt="2025-03-25T15:32:13.077" v="389" actId="115"/>
          <ac:spMkLst>
            <pc:docMk/>
            <pc:sldMk cId="2153782267" sldId="903"/>
            <ac:spMk id="2" creationId="{8B57B8E9-AA91-C034-EC62-BD650823ABE9}"/>
          </ac:spMkLst>
        </pc:spChg>
        <pc:spChg chg="mod">
          <ac:chgData name="James Williams" userId="c957a50b-491f-4d94-b4bc-52aca3e2340d" providerId="ADAL" clId="{0EB0D13F-E8EE-46E6-9A2F-6ED35D5B9A33}" dt="2025-03-25T15:32:59.279" v="527" actId="20577"/>
          <ac:spMkLst>
            <pc:docMk/>
            <pc:sldMk cId="2153782267" sldId="903"/>
            <ac:spMk id="3" creationId="{4A141AA9-811F-761C-A929-AD9C7A5B3291}"/>
          </ac:spMkLst>
        </pc:spChg>
      </pc:sldChg>
      <pc:sldChg chg="add del">
        <pc:chgData name="James Williams" userId="c957a50b-491f-4d94-b4bc-52aca3e2340d" providerId="ADAL" clId="{0EB0D13F-E8EE-46E6-9A2F-6ED35D5B9A33}" dt="2025-03-25T15:23:16.252" v="285" actId="2696"/>
        <pc:sldMkLst>
          <pc:docMk/>
          <pc:sldMk cId="2589674241" sldId="903"/>
        </pc:sldMkLst>
      </pc:sldChg>
      <pc:sldChg chg="delSp modSp add mod">
        <pc:chgData name="James Williams" userId="c957a50b-491f-4d94-b4bc-52aca3e2340d" providerId="ADAL" clId="{0EB0D13F-E8EE-46E6-9A2F-6ED35D5B9A33}" dt="2025-03-25T16:14:07.231" v="1287" actId="20577"/>
        <pc:sldMkLst>
          <pc:docMk/>
          <pc:sldMk cId="1429184417" sldId="907"/>
        </pc:sldMkLst>
        <pc:spChg chg="mod">
          <ac:chgData name="James Williams" userId="c957a50b-491f-4d94-b4bc-52aca3e2340d" providerId="ADAL" clId="{0EB0D13F-E8EE-46E6-9A2F-6ED35D5B9A33}" dt="2025-03-25T16:14:07.231" v="1287" actId="20577"/>
          <ac:spMkLst>
            <pc:docMk/>
            <pc:sldMk cId="1429184417" sldId="907"/>
            <ac:spMk id="3" creationId="{13410CA9-0BE2-FDDD-4BF9-99DCE51917CE}"/>
          </ac:spMkLst>
        </pc:spChg>
        <pc:spChg chg="mod">
          <ac:chgData name="James Williams" userId="c957a50b-491f-4d94-b4bc-52aca3e2340d" providerId="ADAL" clId="{0EB0D13F-E8EE-46E6-9A2F-6ED35D5B9A33}" dt="2025-03-25T15:59:46.847" v="647" actId="20577"/>
          <ac:spMkLst>
            <pc:docMk/>
            <pc:sldMk cId="1429184417" sldId="907"/>
            <ac:spMk id="4" creationId="{1051A446-20FF-1DEC-A542-CF524F2EA965}"/>
          </ac:spMkLst>
        </pc:spChg>
        <pc:spChg chg="del">
          <ac:chgData name="James Williams" userId="c957a50b-491f-4d94-b4bc-52aca3e2340d" providerId="ADAL" clId="{0EB0D13F-E8EE-46E6-9A2F-6ED35D5B9A33}" dt="2025-03-25T15:57:51.179" v="613" actId="478"/>
          <ac:spMkLst>
            <pc:docMk/>
            <pc:sldMk cId="1429184417" sldId="907"/>
            <ac:spMk id="6" creationId="{AB560B18-553B-5B24-73E4-0D6D34F10A1C}"/>
          </ac:spMkLst>
        </pc:spChg>
        <pc:picChg chg="mod">
          <ac:chgData name="James Williams" userId="c957a50b-491f-4d94-b4bc-52aca3e2340d" providerId="ADAL" clId="{0EB0D13F-E8EE-46E6-9A2F-6ED35D5B9A33}" dt="2025-03-25T15:57:59.310" v="618" actId="1076"/>
          <ac:picMkLst>
            <pc:docMk/>
            <pc:sldMk cId="1429184417" sldId="907"/>
            <ac:picMk id="7" creationId="{E61580F4-9E0E-8AE2-FF68-046F7940DF4F}"/>
          </ac:picMkLst>
        </pc:picChg>
      </pc:sldChg>
      <pc:sldChg chg="addSp delSp modSp add mod ord">
        <pc:chgData name="James Williams" userId="c957a50b-491f-4d94-b4bc-52aca3e2340d" providerId="ADAL" clId="{0EB0D13F-E8EE-46E6-9A2F-6ED35D5B9A33}" dt="2025-03-25T16:15:41.615" v="1300" actId="20577"/>
        <pc:sldMkLst>
          <pc:docMk/>
          <pc:sldMk cId="1764096916" sldId="908"/>
        </pc:sldMkLst>
        <pc:spChg chg="mod">
          <ac:chgData name="James Williams" userId="c957a50b-491f-4d94-b4bc-52aca3e2340d" providerId="ADAL" clId="{0EB0D13F-E8EE-46E6-9A2F-6ED35D5B9A33}" dt="2025-03-25T16:15:41.615" v="1300" actId="20577"/>
          <ac:spMkLst>
            <pc:docMk/>
            <pc:sldMk cId="1764096916" sldId="908"/>
            <ac:spMk id="3" creationId="{373DEC70-D12D-B04B-134E-CB6E691C0AD5}"/>
          </ac:spMkLst>
        </pc:spChg>
        <pc:spChg chg="mod">
          <ac:chgData name="James Williams" userId="c957a50b-491f-4d94-b4bc-52aca3e2340d" providerId="ADAL" clId="{0EB0D13F-E8EE-46E6-9A2F-6ED35D5B9A33}" dt="2025-03-25T16:13:10.765" v="1279" actId="13926"/>
          <ac:spMkLst>
            <pc:docMk/>
            <pc:sldMk cId="1764096916" sldId="908"/>
            <ac:spMk id="4" creationId="{204C30EB-0F28-E049-774B-551ECB766B89}"/>
          </ac:spMkLst>
        </pc:spChg>
        <pc:spChg chg="del">
          <ac:chgData name="James Williams" userId="c957a50b-491f-4d94-b4bc-52aca3e2340d" providerId="ADAL" clId="{0EB0D13F-E8EE-46E6-9A2F-6ED35D5B9A33}" dt="2025-03-25T15:58:07.112" v="622" actId="478"/>
          <ac:spMkLst>
            <pc:docMk/>
            <pc:sldMk cId="1764096916" sldId="908"/>
            <ac:spMk id="6" creationId="{823DD7B2-9A3F-32FA-892A-D72EBAF3DF78}"/>
          </ac:spMkLst>
        </pc:spChg>
        <pc:picChg chg="add mod">
          <ac:chgData name="James Williams" userId="c957a50b-491f-4d94-b4bc-52aca3e2340d" providerId="ADAL" clId="{0EB0D13F-E8EE-46E6-9A2F-6ED35D5B9A33}" dt="2025-03-25T16:11:39.209" v="1220" actId="1076"/>
          <ac:picMkLst>
            <pc:docMk/>
            <pc:sldMk cId="1764096916" sldId="908"/>
            <ac:picMk id="2" creationId="{BFFD0418-93BD-42AC-493B-41195CF6CA03}"/>
          </ac:picMkLst>
        </pc:picChg>
        <pc:picChg chg="add mod">
          <ac:chgData name="James Williams" userId="c957a50b-491f-4d94-b4bc-52aca3e2340d" providerId="ADAL" clId="{0EB0D13F-E8EE-46E6-9A2F-6ED35D5B9A33}" dt="2025-03-25T16:11:39.209" v="1220" actId="1076"/>
          <ac:picMkLst>
            <pc:docMk/>
            <pc:sldMk cId="1764096916" sldId="908"/>
            <ac:picMk id="5" creationId="{69CD2F44-E2E1-6B56-D1FD-D561121BC8AF}"/>
          </ac:picMkLst>
        </pc:picChg>
        <pc:picChg chg="del">
          <ac:chgData name="James Williams" userId="c957a50b-491f-4d94-b4bc-52aca3e2340d" providerId="ADAL" clId="{0EB0D13F-E8EE-46E6-9A2F-6ED35D5B9A33}" dt="2025-03-25T15:58:06.091" v="621" actId="478"/>
          <ac:picMkLst>
            <pc:docMk/>
            <pc:sldMk cId="1764096916" sldId="908"/>
            <ac:picMk id="7" creationId="{9B835913-583D-1883-85A1-60C9BE288850}"/>
          </ac:picMkLst>
        </pc:picChg>
        <pc:picChg chg="add mod">
          <ac:chgData name="James Williams" userId="c957a50b-491f-4d94-b4bc-52aca3e2340d" providerId="ADAL" clId="{0EB0D13F-E8EE-46E6-9A2F-6ED35D5B9A33}" dt="2025-03-25T16:11:39.209" v="1220" actId="1076"/>
          <ac:picMkLst>
            <pc:docMk/>
            <pc:sldMk cId="1764096916" sldId="908"/>
            <ac:picMk id="8" creationId="{D3188408-582B-E205-6590-8E9C2828AECE}"/>
          </ac:picMkLst>
        </pc:picChg>
        <pc:picChg chg="add mod">
          <ac:chgData name="James Williams" userId="c957a50b-491f-4d94-b4bc-52aca3e2340d" providerId="ADAL" clId="{0EB0D13F-E8EE-46E6-9A2F-6ED35D5B9A33}" dt="2025-03-25T16:11:39.209" v="1220" actId="1076"/>
          <ac:picMkLst>
            <pc:docMk/>
            <pc:sldMk cId="1764096916" sldId="908"/>
            <ac:picMk id="9" creationId="{B32A991F-EF32-2118-9EEA-E3C4020FCFAE}"/>
          </ac:picMkLst>
        </pc:picChg>
      </pc:sldChg>
      <pc:sldChg chg="new del">
        <pc:chgData name="James Williams" userId="c957a50b-491f-4d94-b4bc-52aca3e2340d" providerId="ADAL" clId="{0EB0D13F-E8EE-46E6-9A2F-6ED35D5B9A33}" dt="2025-03-25T16:37:27.280" v="1580" actId="2696"/>
        <pc:sldMkLst>
          <pc:docMk/>
          <pc:sldMk cId="763209008" sldId="909"/>
        </pc:sldMkLst>
      </pc:sldChg>
      <pc:sldChg chg="addSp delSp modSp add mod ord">
        <pc:chgData name="James Williams" userId="c957a50b-491f-4d94-b4bc-52aca3e2340d" providerId="ADAL" clId="{0EB0D13F-E8EE-46E6-9A2F-6ED35D5B9A33}" dt="2025-03-25T16:32:06.426" v="1430" actId="20577"/>
        <pc:sldMkLst>
          <pc:docMk/>
          <pc:sldMk cId="3814408443" sldId="910"/>
        </pc:sldMkLst>
        <pc:spChg chg="mod">
          <ac:chgData name="James Williams" userId="c957a50b-491f-4d94-b4bc-52aca3e2340d" providerId="ADAL" clId="{0EB0D13F-E8EE-46E6-9A2F-6ED35D5B9A33}" dt="2025-03-25T16:16:58.075" v="1323" actId="20577"/>
          <ac:spMkLst>
            <pc:docMk/>
            <pc:sldMk cId="3814408443" sldId="910"/>
            <ac:spMk id="3" creationId="{083AA48B-887E-5204-E4F4-D99436CF4B37}"/>
          </ac:spMkLst>
        </pc:spChg>
        <pc:spChg chg="mod">
          <ac:chgData name="James Williams" userId="c957a50b-491f-4d94-b4bc-52aca3e2340d" providerId="ADAL" clId="{0EB0D13F-E8EE-46E6-9A2F-6ED35D5B9A33}" dt="2025-03-25T16:32:06.426" v="1430" actId="20577"/>
          <ac:spMkLst>
            <pc:docMk/>
            <pc:sldMk cId="3814408443" sldId="910"/>
            <ac:spMk id="4" creationId="{D039A6C6-BB7A-ADCA-4F7F-F41C666C8D8C}"/>
          </ac:spMkLst>
        </pc:spChg>
        <pc:picChg chg="del">
          <ac:chgData name="James Williams" userId="c957a50b-491f-4d94-b4bc-52aca3e2340d" providerId="ADAL" clId="{0EB0D13F-E8EE-46E6-9A2F-6ED35D5B9A33}" dt="2025-03-25T16:16:53.828" v="1319" actId="478"/>
          <ac:picMkLst>
            <pc:docMk/>
            <pc:sldMk cId="3814408443" sldId="910"/>
            <ac:picMk id="2" creationId="{3B22C750-2861-5CE3-4293-639401FBEA2D}"/>
          </ac:picMkLst>
        </pc:picChg>
        <pc:picChg chg="del">
          <ac:chgData name="James Williams" userId="c957a50b-491f-4d94-b4bc-52aca3e2340d" providerId="ADAL" clId="{0EB0D13F-E8EE-46E6-9A2F-6ED35D5B9A33}" dt="2025-03-25T16:16:56.345" v="1322" actId="478"/>
          <ac:picMkLst>
            <pc:docMk/>
            <pc:sldMk cId="3814408443" sldId="910"/>
            <ac:picMk id="5" creationId="{94117C3B-B2D8-EBDE-39B0-3F0912401E68}"/>
          </ac:picMkLst>
        </pc:picChg>
        <pc:picChg chg="add mod">
          <ac:chgData name="James Williams" userId="c957a50b-491f-4d94-b4bc-52aca3e2340d" providerId="ADAL" clId="{0EB0D13F-E8EE-46E6-9A2F-6ED35D5B9A33}" dt="2025-03-25T16:19:16.743" v="1357" actId="1076"/>
          <ac:picMkLst>
            <pc:docMk/>
            <pc:sldMk cId="3814408443" sldId="910"/>
            <ac:picMk id="7" creationId="{8BEEECE4-3EA3-1550-3F54-3334ED9254BC}"/>
          </ac:picMkLst>
        </pc:picChg>
        <pc:picChg chg="del">
          <ac:chgData name="James Williams" userId="c957a50b-491f-4d94-b4bc-52aca3e2340d" providerId="ADAL" clId="{0EB0D13F-E8EE-46E6-9A2F-6ED35D5B9A33}" dt="2025-03-25T16:16:55.362" v="1321" actId="478"/>
          <ac:picMkLst>
            <pc:docMk/>
            <pc:sldMk cId="3814408443" sldId="910"/>
            <ac:picMk id="8" creationId="{0E88F153-E0BD-1E13-7670-D26029A6AAD0}"/>
          </ac:picMkLst>
        </pc:picChg>
        <pc:picChg chg="del">
          <ac:chgData name="James Williams" userId="c957a50b-491f-4d94-b4bc-52aca3e2340d" providerId="ADAL" clId="{0EB0D13F-E8EE-46E6-9A2F-6ED35D5B9A33}" dt="2025-03-25T16:16:54.750" v="1320" actId="478"/>
          <ac:picMkLst>
            <pc:docMk/>
            <pc:sldMk cId="3814408443" sldId="910"/>
            <ac:picMk id="9" creationId="{391911B0-4386-AF62-63E9-BF8DFA46641E}"/>
          </ac:picMkLst>
        </pc:picChg>
        <pc:picChg chg="add mod">
          <ac:chgData name="James Williams" userId="c957a50b-491f-4d94-b4bc-52aca3e2340d" providerId="ADAL" clId="{0EB0D13F-E8EE-46E6-9A2F-6ED35D5B9A33}" dt="2025-03-25T16:19:19.737" v="1358" actId="1076"/>
          <ac:picMkLst>
            <pc:docMk/>
            <pc:sldMk cId="3814408443" sldId="910"/>
            <ac:picMk id="11" creationId="{3716BEDC-7184-73E7-64A1-2173E89BFA91}"/>
          </ac:picMkLst>
        </pc:picChg>
        <pc:picChg chg="add mod">
          <ac:chgData name="James Williams" userId="c957a50b-491f-4d94-b4bc-52aca3e2340d" providerId="ADAL" clId="{0EB0D13F-E8EE-46E6-9A2F-6ED35D5B9A33}" dt="2025-03-25T16:19:13.976" v="1356" actId="1076"/>
          <ac:picMkLst>
            <pc:docMk/>
            <pc:sldMk cId="3814408443" sldId="910"/>
            <ac:picMk id="13" creationId="{04D7843E-E33E-ADC1-7951-7A9DA34B8865}"/>
          </ac:picMkLst>
        </pc:picChg>
        <pc:picChg chg="add del mod">
          <ac:chgData name="James Williams" userId="c957a50b-491f-4d94-b4bc-52aca3e2340d" providerId="ADAL" clId="{0EB0D13F-E8EE-46E6-9A2F-6ED35D5B9A33}" dt="2025-03-25T16:18:46.280" v="1347" actId="478"/>
          <ac:picMkLst>
            <pc:docMk/>
            <pc:sldMk cId="3814408443" sldId="910"/>
            <ac:picMk id="15" creationId="{12FFF578-2410-00CE-EC99-612E5FCEFD1D}"/>
          </ac:picMkLst>
        </pc:picChg>
        <pc:picChg chg="add mod">
          <ac:chgData name="James Williams" userId="c957a50b-491f-4d94-b4bc-52aca3e2340d" providerId="ADAL" clId="{0EB0D13F-E8EE-46E6-9A2F-6ED35D5B9A33}" dt="2025-03-25T16:18:31.546" v="1341" actId="1076"/>
          <ac:picMkLst>
            <pc:docMk/>
            <pc:sldMk cId="3814408443" sldId="910"/>
            <ac:picMk id="17" creationId="{ECB71C1F-BB1A-B78A-4B5D-A603E9AD4054}"/>
          </ac:picMkLst>
        </pc:picChg>
        <pc:picChg chg="add mod">
          <ac:chgData name="James Williams" userId="c957a50b-491f-4d94-b4bc-52aca3e2340d" providerId="ADAL" clId="{0EB0D13F-E8EE-46E6-9A2F-6ED35D5B9A33}" dt="2025-03-25T16:19:26.338" v="1360" actId="1076"/>
          <ac:picMkLst>
            <pc:docMk/>
            <pc:sldMk cId="3814408443" sldId="910"/>
            <ac:picMk id="19" creationId="{1798D5A6-4CEC-8153-0197-F8D4FF14B579}"/>
          </ac:picMkLst>
        </pc:picChg>
        <pc:picChg chg="add mod">
          <ac:chgData name="James Williams" userId="c957a50b-491f-4d94-b4bc-52aca3e2340d" providerId="ADAL" clId="{0EB0D13F-E8EE-46E6-9A2F-6ED35D5B9A33}" dt="2025-03-25T16:19:22.206" v="1359" actId="1076"/>
          <ac:picMkLst>
            <pc:docMk/>
            <pc:sldMk cId="3814408443" sldId="910"/>
            <ac:picMk id="21" creationId="{E07BC9DB-A196-79DE-FDE0-DF4D0E72E541}"/>
          </ac:picMkLst>
        </pc:picChg>
        <pc:picChg chg="add mod">
          <ac:chgData name="James Williams" userId="c957a50b-491f-4d94-b4bc-52aca3e2340d" providerId="ADAL" clId="{0EB0D13F-E8EE-46E6-9A2F-6ED35D5B9A33}" dt="2025-03-25T16:19:29.044" v="1361" actId="1076"/>
          <ac:picMkLst>
            <pc:docMk/>
            <pc:sldMk cId="3814408443" sldId="910"/>
            <ac:picMk id="23" creationId="{9DE44489-BA5A-17B5-5462-1FD410BF7BD6}"/>
          </ac:picMkLst>
        </pc:picChg>
        <pc:picChg chg="add mod">
          <ac:chgData name="James Williams" userId="c957a50b-491f-4d94-b4bc-52aca3e2340d" providerId="ADAL" clId="{0EB0D13F-E8EE-46E6-9A2F-6ED35D5B9A33}" dt="2025-03-25T16:20:13.951" v="1367" actId="1076"/>
          <ac:picMkLst>
            <pc:docMk/>
            <pc:sldMk cId="3814408443" sldId="910"/>
            <ac:picMk id="25" creationId="{F1B33882-E83A-C4B4-A2F6-D0C6F64CD230}"/>
          </ac:picMkLst>
        </pc:picChg>
      </pc:sldChg>
      <pc:sldChg chg="addSp delSp modSp add mod">
        <pc:chgData name="James Williams" userId="c957a50b-491f-4d94-b4bc-52aca3e2340d" providerId="ADAL" clId="{0EB0D13F-E8EE-46E6-9A2F-6ED35D5B9A33}" dt="2025-03-25T16:35:44.670" v="1551" actId="1076"/>
        <pc:sldMkLst>
          <pc:docMk/>
          <pc:sldMk cId="2581693588" sldId="911"/>
        </pc:sldMkLst>
        <pc:spChg chg="mod">
          <ac:chgData name="James Williams" userId="c957a50b-491f-4d94-b4bc-52aca3e2340d" providerId="ADAL" clId="{0EB0D13F-E8EE-46E6-9A2F-6ED35D5B9A33}" dt="2025-03-25T16:34:31.991" v="1535" actId="20577"/>
          <ac:spMkLst>
            <pc:docMk/>
            <pc:sldMk cId="2581693588" sldId="911"/>
            <ac:spMk id="2" creationId="{465F3FFD-EA2F-5DC8-2851-BF57E94BD144}"/>
          </ac:spMkLst>
        </pc:spChg>
        <pc:spChg chg="mod">
          <ac:chgData name="James Williams" userId="c957a50b-491f-4d94-b4bc-52aca3e2340d" providerId="ADAL" clId="{0EB0D13F-E8EE-46E6-9A2F-6ED35D5B9A33}" dt="2025-03-25T16:34:40.482" v="1536" actId="12"/>
          <ac:spMkLst>
            <pc:docMk/>
            <pc:sldMk cId="2581693588" sldId="911"/>
            <ac:spMk id="3" creationId="{2BA885FB-0D0B-DE5D-2B3A-91EEEAD00090}"/>
          </ac:spMkLst>
        </pc:spChg>
        <pc:picChg chg="del">
          <ac:chgData name="James Williams" userId="c957a50b-491f-4d94-b4bc-52aca3e2340d" providerId="ADAL" clId="{0EB0D13F-E8EE-46E6-9A2F-6ED35D5B9A33}" dt="2025-03-25T16:33:41.524" v="1452" actId="478"/>
          <ac:picMkLst>
            <pc:docMk/>
            <pc:sldMk cId="2581693588" sldId="911"/>
            <ac:picMk id="5" creationId="{9FC3C220-F352-4DB5-3F85-3ED2CD2140E1}"/>
          </ac:picMkLst>
        </pc:picChg>
        <pc:picChg chg="mod">
          <ac:chgData name="James Williams" userId="c957a50b-491f-4d94-b4bc-52aca3e2340d" providerId="ADAL" clId="{0EB0D13F-E8EE-46E6-9A2F-6ED35D5B9A33}" dt="2025-03-25T16:35:36.002" v="1550" actId="1076"/>
          <ac:picMkLst>
            <pc:docMk/>
            <pc:sldMk cId="2581693588" sldId="911"/>
            <ac:picMk id="6" creationId="{2052C44B-6BFF-BAE9-D6A9-72F7F640B05F}"/>
          </ac:picMkLst>
        </pc:picChg>
        <pc:picChg chg="add del mod">
          <ac:chgData name="James Williams" userId="c957a50b-491f-4d94-b4bc-52aca3e2340d" providerId="ADAL" clId="{0EB0D13F-E8EE-46E6-9A2F-6ED35D5B9A33}" dt="2025-03-25T16:35:21.519" v="1544" actId="478"/>
          <ac:picMkLst>
            <pc:docMk/>
            <pc:sldMk cId="2581693588" sldId="911"/>
            <ac:picMk id="7" creationId="{3BADB4D1-0F9A-4BD3-81E4-4C4AA0F6A940}"/>
          </ac:picMkLst>
        </pc:picChg>
        <pc:picChg chg="add mod">
          <ac:chgData name="James Williams" userId="c957a50b-491f-4d94-b4bc-52aca3e2340d" providerId="ADAL" clId="{0EB0D13F-E8EE-46E6-9A2F-6ED35D5B9A33}" dt="2025-03-25T16:35:44.670" v="1551" actId="1076"/>
          <ac:picMkLst>
            <pc:docMk/>
            <pc:sldMk cId="2581693588" sldId="911"/>
            <ac:picMk id="10" creationId="{BCE0F2F6-C5F3-A3BB-E186-09F3CD60AE2F}"/>
          </ac:picMkLst>
        </pc:picChg>
      </pc:sldChg>
      <pc:sldMasterChg chg="delSldLayout">
        <pc:chgData name="James Williams" userId="c957a50b-491f-4d94-b4bc-52aca3e2340d" providerId="ADAL" clId="{0EB0D13F-E8EE-46E6-9A2F-6ED35D5B9A33}" dt="2025-03-25T15:21:01.470" v="224" actId="2696"/>
        <pc:sldMasterMkLst>
          <pc:docMk/>
          <pc:sldMasterMk cId="3989439080" sldId="2147483672"/>
        </pc:sldMasterMkLst>
        <pc:sldLayoutChg chg="del">
          <pc:chgData name="James Williams" userId="c957a50b-491f-4d94-b4bc-52aca3e2340d" providerId="ADAL" clId="{0EB0D13F-E8EE-46E6-9A2F-6ED35D5B9A33}" dt="2025-03-25T15:21:01.470" v="224" actId="2696"/>
          <pc:sldLayoutMkLst>
            <pc:docMk/>
            <pc:sldMasterMk cId="3989439080" sldId="2147483672"/>
            <pc:sldLayoutMk cId="2947449478" sldId="2147483684"/>
          </pc:sldLayoutMkLst>
        </pc:sldLayoutChg>
      </pc:sldMasterChg>
    </pc:docChg>
  </pc:docChgLst>
  <pc:docChgLst>
    <pc:chgData name="James Williams" userId="c957a50b-491f-4d94-b4bc-52aca3e2340d" providerId="ADAL" clId="{6B1A87CA-EDA3-4380-BE00-114879AA0352}"/>
    <pc:docChg chg="addSld modSld">
      <pc:chgData name="James Williams" userId="c957a50b-491f-4d94-b4bc-52aca3e2340d" providerId="ADAL" clId="{6B1A87CA-EDA3-4380-BE00-114879AA0352}" dt="2023-01-25T15:51:54.766" v="0"/>
      <pc:docMkLst>
        <pc:docMk/>
      </pc:docMkLst>
      <pc:sldChg chg="add">
        <pc:chgData name="James Williams" userId="c957a50b-491f-4d94-b4bc-52aca3e2340d" providerId="ADAL" clId="{6B1A87CA-EDA3-4380-BE00-114879AA0352}" dt="2023-01-25T15:51:54.766" v="0"/>
        <pc:sldMkLst>
          <pc:docMk/>
          <pc:sldMk cId="2671788505" sldId="456"/>
        </pc:sldMkLst>
      </pc:sldChg>
    </pc:docChg>
  </pc:docChgLst>
  <pc:docChgLst>
    <pc:chgData name="James Williams" userId="c957a50b-491f-4d94-b4bc-52aca3e2340d" providerId="ADAL" clId="{F98ED28D-74D8-44AF-88C8-4ED77DE05587}"/>
    <pc:docChg chg="addSld delSld modSld">
      <pc:chgData name="James Williams" userId="c957a50b-491f-4d94-b4bc-52aca3e2340d" providerId="ADAL" clId="{F98ED28D-74D8-44AF-88C8-4ED77DE05587}" dt="2022-12-21T18:31:20.143" v="17" actId="1076"/>
      <pc:docMkLst>
        <pc:docMk/>
      </pc:docMkLst>
      <pc:sldChg chg="delSp modSp add del mod setBg delDesignElem">
        <pc:chgData name="James Williams" userId="c957a50b-491f-4d94-b4bc-52aca3e2340d" providerId="ADAL" clId="{F98ED28D-74D8-44AF-88C8-4ED77DE05587}" dt="2022-12-21T18:31:20.143" v="17" actId="1076"/>
        <pc:sldMkLst>
          <pc:docMk/>
          <pc:sldMk cId="2028065261" sldId="363"/>
        </pc:sldMkLst>
      </pc:sldChg>
    </pc:docChg>
  </pc:docChgLst>
  <pc:docChgLst>
    <pc:chgData name="James Williams" userId="c957a50b-491f-4d94-b4bc-52aca3e2340d" providerId="ADAL" clId="{0D795947-02DD-470C-81A2-993BBBC1321F}"/>
    <pc:docChg chg="undo redo custSel addSld delSld modSld sldOrd modSection">
      <pc:chgData name="James Williams" userId="c957a50b-491f-4d94-b4bc-52aca3e2340d" providerId="ADAL" clId="{0D795947-02DD-470C-81A2-993BBBC1321F}" dt="2024-03-26T19:13:14.261" v="807" actId="20577"/>
      <pc:docMkLst>
        <pc:docMk/>
      </pc:docMkLst>
      <pc:sldChg chg="del">
        <pc:chgData name="James Williams" userId="c957a50b-491f-4d94-b4bc-52aca3e2340d" providerId="ADAL" clId="{0D795947-02DD-470C-81A2-993BBBC1321F}" dt="2024-03-17T14:00:37.666" v="44" actId="2696"/>
        <pc:sldMkLst>
          <pc:docMk/>
          <pc:sldMk cId="2869696868" sldId="281"/>
        </pc:sldMkLst>
      </pc:sldChg>
      <pc:sldChg chg="del">
        <pc:chgData name="James Williams" userId="c957a50b-491f-4d94-b4bc-52aca3e2340d" providerId="ADAL" clId="{0D795947-02DD-470C-81A2-993BBBC1321F}" dt="2024-03-17T14:02:50.732" v="47" actId="2696"/>
        <pc:sldMkLst>
          <pc:docMk/>
          <pc:sldMk cId="1603117111" sldId="282"/>
        </pc:sldMkLst>
      </pc:sldChg>
      <pc:sldChg chg="delSp modSp add del mod">
        <pc:chgData name="James Williams" userId="c957a50b-491f-4d94-b4bc-52aca3e2340d" providerId="ADAL" clId="{0D795947-02DD-470C-81A2-993BBBC1321F}" dt="2024-03-17T14:06:35.174" v="91" actId="1076"/>
        <pc:sldMkLst>
          <pc:docMk/>
          <pc:sldMk cId="1992082677" sldId="282"/>
        </pc:sldMkLst>
      </pc:sldChg>
      <pc:sldChg chg="modSp mod">
        <pc:chgData name="James Williams" userId="c957a50b-491f-4d94-b4bc-52aca3e2340d" providerId="ADAL" clId="{0D795947-02DD-470C-81A2-993BBBC1321F}" dt="2024-03-25T17:17:11.247" v="532" actId="20577"/>
        <pc:sldMkLst>
          <pc:docMk/>
          <pc:sldMk cId="4072870252" sldId="320"/>
        </pc:sldMkLst>
      </pc:sldChg>
      <pc:sldChg chg="add del">
        <pc:chgData name="James Williams" userId="c957a50b-491f-4d94-b4bc-52aca3e2340d" providerId="ADAL" clId="{0D795947-02DD-470C-81A2-993BBBC1321F}" dt="2024-03-17T14:00:37.666" v="44" actId="2696"/>
        <pc:sldMkLst>
          <pc:docMk/>
          <pc:sldMk cId="343887348" sldId="339"/>
        </pc:sldMkLst>
      </pc:sldChg>
      <pc:sldChg chg="ord">
        <pc:chgData name="James Williams" userId="c957a50b-491f-4d94-b4bc-52aca3e2340d" providerId="ADAL" clId="{0D795947-02DD-470C-81A2-993BBBC1321F}" dt="2024-03-17T13:59:50.989" v="41"/>
        <pc:sldMkLst>
          <pc:docMk/>
          <pc:sldMk cId="2028065261" sldId="363"/>
        </pc:sldMkLst>
      </pc:sldChg>
      <pc:sldChg chg="modSp mod">
        <pc:chgData name="James Williams" userId="c957a50b-491f-4d94-b4bc-52aca3e2340d" providerId="ADAL" clId="{0D795947-02DD-470C-81A2-993BBBC1321F}" dt="2024-03-17T13:39:21.030" v="9" actId="33524"/>
        <pc:sldMkLst>
          <pc:docMk/>
          <pc:sldMk cId="2649829660" sldId="373"/>
        </pc:sldMkLst>
      </pc:sldChg>
      <pc:sldChg chg="del">
        <pc:chgData name="James Williams" userId="c957a50b-491f-4d94-b4bc-52aca3e2340d" providerId="ADAL" clId="{0D795947-02DD-470C-81A2-993BBBC1321F}" dt="2024-03-17T14:01:55.815" v="45" actId="2696"/>
        <pc:sldMkLst>
          <pc:docMk/>
          <pc:sldMk cId="3768949795" sldId="389"/>
        </pc:sldMkLst>
      </pc:sldChg>
      <pc:sldChg chg="modSp mod">
        <pc:chgData name="James Williams" userId="c957a50b-491f-4d94-b4bc-52aca3e2340d" providerId="ADAL" clId="{0D795947-02DD-470C-81A2-993BBBC1321F}" dt="2024-03-17T13:38:38.550" v="3" actId="20577"/>
        <pc:sldMkLst>
          <pc:docMk/>
          <pc:sldMk cId="4221552434" sldId="421"/>
        </pc:sldMkLst>
      </pc:sldChg>
      <pc:sldChg chg="del">
        <pc:chgData name="James Williams" userId="c957a50b-491f-4d94-b4bc-52aca3e2340d" providerId="ADAL" clId="{0D795947-02DD-470C-81A2-993BBBC1321F}" dt="2024-03-17T14:02:43.861" v="46" actId="2696"/>
        <pc:sldMkLst>
          <pc:docMk/>
          <pc:sldMk cId="2230722446" sldId="423"/>
        </pc:sldMkLst>
      </pc:sldChg>
      <pc:sldChg chg="modSp mod">
        <pc:chgData name="James Williams" userId="c957a50b-491f-4d94-b4bc-52aca3e2340d" providerId="ADAL" clId="{0D795947-02DD-470C-81A2-993BBBC1321F}" dt="2024-03-25T17:16:56.953" v="526" actId="20577"/>
        <pc:sldMkLst>
          <pc:docMk/>
          <pc:sldMk cId="2010453447" sldId="518"/>
        </pc:sldMkLst>
      </pc:sldChg>
      <pc:sldChg chg="del">
        <pc:chgData name="James Williams" userId="c957a50b-491f-4d94-b4bc-52aca3e2340d" providerId="ADAL" clId="{0D795947-02DD-470C-81A2-993BBBC1321F}" dt="2024-03-17T13:38:57.150" v="4" actId="2696"/>
        <pc:sldMkLst>
          <pc:docMk/>
          <pc:sldMk cId="4109743724" sldId="519"/>
        </pc:sldMkLst>
      </pc:sldChg>
      <pc:sldChg chg="delSp modSp add mod setBg delDesignElem">
        <pc:chgData name="James Williams" userId="c957a50b-491f-4d94-b4bc-52aca3e2340d" providerId="ADAL" clId="{0D795947-02DD-470C-81A2-993BBBC1321F}" dt="2024-03-17T13:58:37.220" v="27" actId="478"/>
        <pc:sldMkLst>
          <pc:docMk/>
          <pc:sldMk cId="401708804" sldId="557"/>
        </pc:sldMkLst>
      </pc:sldChg>
      <pc:sldChg chg="modSp add mod">
        <pc:chgData name="James Williams" userId="c957a50b-491f-4d94-b4bc-52aca3e2340d" providerId="ADAL" clId="{0D795947-02DD-470C-81A2-993BBBC1321F}" dt="2024-03-17T13:59:15.603" v="29" actId="20577"/>
        <pc:sldMkLst>
          <pc:docMk/>
          <pc:sldMk cId="1768871294" sldId="558"/>
        </pc:sldMkLst>
      </pc:sldChg>
      <pc:sldChg chg="modSp add mod">
        <pc:chgData name="James Williams" userId="c957a50b-491f-4d94-b4bc-52aca3e2340d" providerId="ADAL" clId="{0D795947-02DD-470C-81A2-993BBBC1321F}" dt="2024-03-17T13:59:31.796" v="39" actId="33524"/>
        <pc:sldMkLst>
          <pc:docMk/>
          <pc:sldMk cId="782614009" sldId="559"/>
        </pc:sldMkLst>
      </pc:sldChg>
      <pc:sldChg chg="addSp delSp modSp add del mod">
        <pc:chgData name="James Williams" userId="c957a50b-491f-4d94-b4bc-52aca3e2340d" providerId="ADAL" clId="{0D795947-02DD-470C-81A2-993BBBC1321F}" dt="2024-03-25T17:18:37.380" v="541" actId="2696"/>
        <pc:sldMkLst>
          <pc:docMk/>
          <pc:sldMk cId="569741316" sldId="560"/>
        </pc:sldMkLst>
      </pc:sldChg>
      <pc:sldChg chg="addSp delSp modSp add mod ord">
        <pc:chgData name="James Williams" userId="c957a50b-491f-4d94-b4bc-52aca3e2340d" providerId="ADAL" clId="{0D795947-02DD-470C-81A2-993BBBC1321F}" dt="2024-03-25T17:16:49.553" v="521"/>
        <pc:sldMkLst>
          <pc:docMk/>
          <pc:sldMk cId="218797864" sldId="696"/>
        </pc:sldMkLst>
      </pc:sldChg>
      <pc:sldChg chg="modSp new mod ord">
        <pc:chgData name="James Williams" userId="c957a50b-491f-4d94-b4bc-52aca3e2340d" providerId="ADAL" clId="{0D795947-02DD-470C-81A2-993BBBC1321F}" dt="2024-03-26T19:13:14.261" v="807" actId="20577"/>
        <pc:sldMkLst>
          <pc:docMk/>
          <pc:sldMk cId="2587985385" sldId="697"/>
        </pc:sldMkLst>
      </pc:sldChg>
    </pc:docChg>
  </pc:docChgLst>
  <pc:docChgLst>
    <pc:chgData name="James Williams" userId="c957a50b-491f-4d94-b4bc-52aca3e2340d" providerId="ADAL" clId="{77A4F7E3-9BB5-4816-B61F-122A996B084A}"/>
    <pc:docChg chg="undo custSel addSld delSld modSld sldOrd modSection">
      <pc:chgData name="James Williams" userId="c957a50b-491f-4d94-b4bc-52aca3e2340d" providerId="ADAL" clId="{77A4F7E3-9BB5-4816-B61F-122A996B084A}" dt="2023-03-06T13:41:53.278" v="16" actId="2696"/>
      <pc:docMkLst>
        <pc:docMk/>
      </pc:docMkLst>
      <pc:sldChg chg="add del ord">
        <pc:chgData name="James Williams" userId="c957a50b-491f-4d94-b4bc-52aca3e2340d" providerId="ADAL" clId="{77A4F7E3-9BB5-4816-B61F-122A996B084A}" dt="2023-03-06T13:41:53.278" v="16" actId="2696"/>
        <pc:sldMkLst>
          <pc:docMk/>
          <pc:sldMk cId="2961266617" sldId="301"/>
        </pc:sldMkLst>
      </pc:sldChg>
      <pc:sldChg chg="modSp mod">
        <pc:chgData name="James Williams" userId="c957a50b-491f-4d94-b4bc-52aca3e2340d" providerId="ADAL" clId="{77A4F7E3-9BB5-4816-B61F-122A996B084A}" dt="2023-02-27T13:14:35.200" v="7" actId="20577"/>
        <pc:sldMkLst>
          <pc:docMk/>
          <pc:sldMk cId="595006056" sldId="315"/>
        </pc:sldMkLst>
      </pc:sldChg>
      <pc:sldChg chg="addSp delSp mod">
        <pc:chgData name="James Williams" userId="c957a50b-491f-4d94-b4bc-52aca3e2340d" providerId="ADAL" clId="{77A4F7E3-9BB5-4816-B61F-122A996B084A}" dt="2023-03-06T13:03:36.947" v="9" actId="22"/>
        <pc:sldMkLst>
          <pc:docMk/>
          <pc:sldMk cId="2649829660" sldId="373"/>
        </pc:sldMkLst>
      </pc:sldChg>
      <pc:sldChg chg="add">
        <pc:chgData name="James Williams" userId="c957a50b-491f-4d94-b4bc-52aca3e2340d" providerId="ADAL" clId="{77A4F7E3-9BB5-4816-B61F-122A996B084A}" dt="2023-02-27T13:14:26.709" v="4"/>
        <pc:sldMkLst>
          <pc:docMk/>
          <pc:sldMk cId="1769557620" sldId="384"/>
        </pc:sldMkLst>
      </pc:sldChg>
      <pc:sldChg chg="ord">
        <pc:chgData name="James Williams" userId="c957a50b-491f-4d94-b4bc-52aca3e2340d" providerId="ADAL" clId="{77A4F7E3-9BB5-4816-B61F-122A996B084A}" dt="2023-02-27T13:14:14.444" v="3"/>
        <pc:sldMkLst>
          <pc:docMk/>
          <pc:sldMk cId="312754053" sldId="457"/>
        </pc:sldMkLst>
      </pc:sldChg>
      <pc:sldChg chg="add">
        <pc:chgData name="James Williams" userId="c957a50b-491f-4d94-b4bc-52aca3e2340d" providerId="ADAL" clId="{77A4F7E3-9BB5-4816-B61F-122A996B084A}" dt="2023-03-06T13:03:43.985" v="10"/>
        <pc:sldMkLst>
          <pc:docMk/>
          <pc:sldMk cId="3625276430" sldId="517"/>
        </pc:sldMkLst>
      </pc:sldChg>
      <pc:sldChg chg="add">
        <pc:chgData name="James Williams" userId="c957a50b-491f-4d94-b4bc-52aca3e2340d" providerId="ADAL" clId="{77A4F7E3-9BB5-4816-B61F-122A996B084A}" dt="2023-03-06T13:41:50.913" v="15"/>
        <pc:sldMkLst>
          <pc:docMk/>
          <pc:sldMk cId="1754051335" sldId="54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app.onlinesurveys.jisc.ac.uk%2Fs%2Ftrinitysaintdavid%2Facademic-experience-survey-eng-2025&amp;data=05%7C02%7Cjames.williams%40uwtsd.ac.uk%7C1e80bb247591492e205408dd625d7fd1%7C4e0f11f9046e45059cb8db2152311e21%7C0%7C0%7C638774876178605676%7CUnknown%7CTWFpbGZsb3d8eyJFbXB0eU1hcGkiOnRydWUsIlYiOiIwLjAuMDAwMCIsIlAiOiJXaW4zMiIsIkFOIjoiTWFpbCIsIldUIjoyfQ%3D%3D%7C0%7C%7C%7C&amp;sdata=0LuP04H4TS6AIWmLBD2pRrZ%2B2PCkquUKdFaW12SuhFw%3D&amp;reserved=0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eur01.safelinks.protection.outlook.com/?url=https%3A%2F%2Fapp.onlinesurveys.jisc.ac.uk%2Fs%2Ftrinitysaintdavid%2Farolwg-profiad-academaidd-cy-2025&amp;data=05%7C02%7Cjames.williams%40uwtsd.ac.uk%7C1e80bb247591492e205408dd625d7fd1%7C4e0f11f9046e45059cb8db2152311e21%7C0%7C0%7C638774876178637164%7CUnknown%7CTWFpbGZsb3d8eyJFbXB0eU1hcGkiOnRydWUsIlYiOiIwLjAuMDAwMCIsIlAiOiJXaW4zMiIsIkFOIjoiTWFpbCIsIldUIjoyfQ%3D%3D%7C0%7C%7C%7C&amp;sdata=rvTzWkm6UGFxymrWiit1QyGc%2BhD2CjzyTc3tfhRPr60%3D&amp;reserved=0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AES English link: </a:t>
            </a:r>
            <a:r>
              <a:rPr lang="en-US" b="0" i="0" u="sng" dirty="0">
                <a:solidFill>
                  <a:srgbClr val="467886"/>
                </a:solidFill>
                <a:effectLst/>
                <a:latin typeface="Segoe UI" panose="020B0502040204020203" pitchFamily="34" charset="0"/>
                <a:hlinkClick r:id="rId3" tooltip="Original URL: https://app.onlinesurveys.jisc.ac.uk/s/trinitysaintdavid/academic-experience-survey-eng-2025. Click or tap if you trust this link."/>
              </a:rPr>
              <a:t>https://app.onlinesurveys.jisc.ac.uk/s/trinitysaintdavid/academic-experience-survey-eng-2025</a:t>
            </a:r>
            <a:endParaRPr lang="en-US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/>
            <a:r>
              <a:rPr lang="en-US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AES Welsh link: </a:t>
            </a:r>
            <a:r>
              <a:rPr lang="en-US" b="0" i="0" u="sng" dirty="0">
                <a:solidFill>
                  <a:srgbClr val="467886"/>
                </a:solidFill>
                <a:effectLst/>
                <a:latin typeface="Segoe UI" panose="020B0502040204020203" pitchFamily="34" charset="0"/>
                <a:hlinkClick r:id="rId4" tooltip="Original URL: https://app.onlinesurveys.jisc.ac.uk/s/trinitysaintdavid/arolwg-profiad-academaidd-cy-2025. Click or tap if you trust this link."/>
              </a:rPr>
              <a:t>https://app.onlinesurveys.jisc.ac.uk/s/trinitysaintdavid/arolwg-profiad-academaidd-cy-2025</a:t>
            </a:r>
            <a:endParaRPr lang="en-US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/>
            <a:r>
              <a:rPr lang="en-US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99878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BD601E-5034-AD49-7817-CCF10A32AC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FB515E-3183-6876-E3E1-D5A48ACA09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394B67-F11E-4A0B-DF98-BD7C67873C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0E1135-7530-1F68-BA72-347057DBDC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94470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In today’s slide deck we will be looking at the module’s: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1262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algn="just">
              <a:lnSpc>
                <a:spcPct val="115000"/>
              </a:lnSpc>
            </a:pP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3: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Project reflection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(GAC3: Q1:5, Q2:5, Q3:5)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answer to this task should be approx. 4-600 words.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0215"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Q.1: Project Progress diary: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Reflect on your management of the project, completion of weekly progress sheets, and state what you would do differently if you could undertake the project again.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Q.2: Skills: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Reflect and document the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new knowledge and skills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you have developed as a result of undertaking this module. You can also document the new skills you will develop if you continue to implement and complete the practical element of your project.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3390"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Q.3: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Positive Social Impact (PSI):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ow could your project and new skills could have a positive impact on and contribute to society?.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5437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C89C53-0BCE-A50F-6CB5-C52C488B8D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5826F7-0E90-1E10-8549-477CD2C6E3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08FC80-358F-F659-282A-280F19FC1D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8C7C82-E7BA-E134-C803-7B14C6DF3F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27105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184A4-DA1A-5469-C2E7-21652CD4E7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D68092-85C2-997A-5B85-9FE92B00A7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82639B-FCD1-60EE-E62B-F2DF830D35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1FBB32-A78E-5FCC-2E4A-0DA92DE1AC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98782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061423-CE00-A588-8389-1C3BBF259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1779AE-EA5B-75DC-5E78-6132764FEC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7CAA3E-57AD-CFDF-E8CF-8352CF4796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A63D24-5ED2-B0EE-D16B-6745820E3C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9578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studentsurvey.com/" TargetMode="External"/><Relationship Id="rId4" Type="http://schemas.openxmlformats.org/officeDocument/2006/relationships/hyperlink" Target="https://app.onlinesurveys.jisc.ac.uk/s/trinitysaintdavid/academic-experience-survey-eng-2025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hyperlink" Target="https://teams.microsoft.com/l/meetup-join/19%3ameeting_ZjQ2NWY3OTEtYWM3OS00ZTY3LTlkZGQtYzU1ZjZlZTZlZGM5%40thread.v2/0?context=%7b%22Tid%22%3a%224e0f11f9-046e-4505-9cb8-db2152311e21%22%2c%22Oid%22%3a%22c957a50b-491f-4d94-b4bc-52aca3e2340d%22%7d" TargetMode="External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hyperlink" Target="https://shorturl.at/tEJxt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image" Target="../media/image32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image" Target="../media/image32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cialana.com/how-to-make-a-more-positive-impact-on-your-own-life/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sv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12" Type="http://schemas.openxmlformats.org/officeDocument/2006/relationships/image" Target="../media/image44.png"/><Relationship Id="rId17" Type="http://schemas.openxmlformats.org/officeDocument/2006/relationships/image" Target="../media/image49.svg"/><Relationship Id="rId2" Type="http://schemas.openxmlformats.org/officeDocument/2006/relationships/image" Target="../media/image34.png"/><Relationship Id="rId16" Type="http://schemas.openxmlformats.org/officeDocument/2006/relationships/image" Target="../media/image48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8.png"/><Relationship Id="rId11" Type="http://schemas.openxmlformats.org/officeDocument/2006/relationships/image" Target="../media/image43.svg"/><Relationship Id="rId5" Type="http://schemas.openxmlformats.org/officeDocument/2006/relationships/image" Target="../media/image37.svg"/><Relationship Id="rId15" Type="http://schemas.openxmlformats.org/officeDocument/2006/relationships/image" Target="../media/image47.sv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svg"/><Relationship Id="rId14" Type="http://schemas.openxmlformats.org/officeDocument/2006/relationships/image" Target="../media/image4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53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ordpress.blog.tw/wordpress-common-q-a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7" Type="http://schemas.openxmlformats.org/officeDocument/2006/relationships/image" Target="../media/image71.sv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69.svg"/><Relationship Id="rId4" Type="http://schemas.openxmlformats.org/officeDocument/2006/relationships/image" Target="../media/image6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153008-BCE8-74CD-9608-472143F9C7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ED3BD09F-11F9-FA41-6F53-3AECDB206C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" b="2822"/>
          <a:stretch/>
        </p:blipFill>
        <p:spPr>
          <a:xfrm>
            <a:off x="7652825" y="2204679"/>
            <a:ext cx="3714479" cy="36007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EB7B4-CDA9-BBD9-3745-18C07DA12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681494" cy="397958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Request from </a:t>
            </a:r>
            <a:r>
              <a:rPr lang="en-US" dirty="0" err="1"/>
              <a:t>Kapilan</a:t>
            </a:r>
            <a:r>
              <a:rPr lang="en-US" dirty="0"/>
              <a:t>: </a:t>
            </a:r>
          </a:p>
          <a:p>
            <a:r>
              <a:rPr lang="en-US" dirty="0"/>
              <a:t>Can all 2nd year BSc students please complete the </a:t>
            </a:r>
            <a:r>
              <a:rPr lang="en-US" b="1" dirty="0">
                <a:hlinkClick r:id="rId4"/>
              </a:rPr>
              <a:t>Academic Experience Survey (AES)</a:t>
            </a:r>
            <a:r>
              <a:rPr lang="en-US" b="1" u="sng" dirty="0">
                <a:hlinkClick r:id="rId4"/>
              </a:rPr>
              <a:t> </a:t>
            </a:r>
            <a:r>
              <a:rPr lang="en-US" dirty="0"/>
              <a:t>and</a:t>
            </a:r>
          </a:p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year HND students please complete the </a:t>
            </a:r>
            <a:r>
              <a:rPr lang="en-US" b="1" dirty="0">
                <a:hlinkClick r:id="rId5"/>
              </a:rPr>
              <a:t>National Student Survey </a:t>
            </a:r>
            <a:r>
              <a:rPr lang="en-US" dirty="0">
                <a:hlinkClick r:id="rId5"/>
              </a:rPr>
              <a:t>(</a:t>
            </a:r>
            <a:r>
              <a:rPr lang="en-US">
                <a:hlinkClick r:id="rId5"/>
              </a:rPr>
              <a:t>NSS)</a:t>
            </a:r>
            <a:r>
              <a:rPr lang="en-US"/>
              <a:t> invitation </a:t>
            </a:r>
            <a:r>
              <a:rPr lang="en-US" dirty="0"/>
              <a:t>via email, </a:t>
            </a: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</a:rPr>
              <a:t>please check your email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/>
              <a:t>During the </a:t>
            </a:r>
            <a:r>
              <a:rPr lang="en-US" dirty="0" err="1"/>
              <a:t>ChangeMakers</a:t>
            </a:r>
            <a:r>
              <a:rPr lang="en-US" dirty="0"/>
              <a:t> module.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1AE119-FBD1-F4E7-1623-FE6FF8CC9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6961066" cy="1128068"/>
          </a:xfrm>
        </p:spPr>
        <p:txBody>
          <a:bodyPr anchor="ctr">
            <a:normAutofit fontScale="90000"/>
          </a:bodyPr>
          <a:lstStyle/>
          <a:p>
            <a:r>
              <a:rPr lang="en-GB" sz="4800" b="1" u="sng" dirty="0"/>
              <a:t>15min Activity:</a:t>
            </a:r>
            <a:r>
              <a:rPr lang="en-GB" sz="4800" b="1" dirty="0"/>
              <a:t> </a:t>
            </a:r>
            <a:r>
              <a:rPr lang="en-GB" sz="4800" dirty="0"/>
              <a:t>Student Survey</a:t>
            </a:r>
          </a:p>
        </p:txBody>
      </p:sp>
    </p:spTree>
    <p:extLst>
      <p:ext uri="{BB962C8B-B14F-4D97-AF65-F5344CB8AC3E}">
        <p14:creationId xmlns:p14="http://schemas.microsoft.com/office/powerpoint/2010/main" val="7632535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190F7-3FF5-B575-1951-6CF1A4525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Reminder: Record session.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29A9295D-FE05-A408-2EAD-80AA42914654}"/>
              </a:ext>
            </a:extLst>
          </p:cNvPr>
          <p:cNvSpPr/>
          <p:nvPr/>
        </p:nvSpPr>
        <p:spPr>
          <a:xfrm>
            <a:off x="5363028" y="2554515"/>
            <a:ext cx="1683658" cy="1611086"/>
          </a:xfrm>
          <a:prstGeom prst="ellipse">
            <a:avLst/>
          </a:prstGeom>
          <a:solidFill>
            <a:srgbClr val="00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1563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5285F-694F-BFBB-B45F-7C447D9B8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8D634-E64B-DC35-374D-2BDB7EDA2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134" y="253229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Log-in to MS-Teams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04708-8174-A2B5-88AF-1500165D0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470484"/>
            <a:ext cx="11077732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cs typeface="Arial" panose="020B0604020202020204" pitchFamily="34" charset="0"/>
              </a:rPr>
              <a:t>Log-in to Teams: </a:t>
            </a:r>
            <a:r>
              <a:rPr lang="en-US" sz="3900" b="1" i="0" u="none" strike="noStrike" dirty="0">
                <a:solidFill>
                  <a:srgbClr val="28235D"/>
                </a:solidFill>
                <a:effectLst/>
                <a:highlight>
                  <a:srgbClr val="FFFF00"/>
                </a:highlight>
                <a:hlinkClick r:id="rId3"/>
              </a:rPr>
              <a:t>Click here to join the meeting </a:t>
            </a:r>
            <a:endParaRPr lang="en-US" sz="3900" b="1" i="0" u="none" strike="noStrike" dirty="0">
              <a:solidFill>
                <a:srgbClr val="28235D"/>
              </a:solidFill>
              <a:effectLst/>
              <a:highlight>
                <a:srgbClr val="FFFF00"/>
              </a:highlight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3900" b="1" i="0" u="none" strike="noStrike" dirty="0">
                <a:solidFill>
                  <a:srgbClr val="28235D"/>
                </a:solidFill>
                <a:effectLst/>
              </a:rPr>
              <a:t>				</a:t>
            </a:r>
            <a:r>
              <a:rPr lang="en-US" sz="3900" dirty="0"/>
              <a:t>Or type: </a:t>
            </a:r>
            <a:r>
              <a:rPr lang="en-US" sz="3900" b="1" i="0" u="none" strike="noStrike" dirty="0">
                <a:solidFill>
                  <a:srgbClr val="28235D"/>
                </a:solidFill>
                <a:effectLst/>
                <a:highlight>
                  <a:srgbClr val="FFFF00"/>
                </a:highlight>
                <a:hlinkClick r:id="rId4"/>
              </a:rPr>
              <a:t>https://shorturl.at/tEJxt</a:t>
            </a:r>
            <a:r>
              <a:rPr lang="en-US" sz="3900" b="1" i="0" u="none" strike="noStrike" dirty="0">
                <a:solidFill>
                  <a:srgbClr val="28235D"/>
                </a:solidFill>
                <a:effectLst/>
                <a:highlight>
                  <a:srgbClr val="FFFF00"/>
                </a:highlight>
              </a:rPr>
              <a:t> </a:t>
            </a:r>
            <a:endParaRPr lang="en-GB" sz="3900" dirty="0">
              <a:highlight>
                <a:srgbClr val="FFFF00"/>
              </a:highlight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Ask Questions (after the Lecture)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Receive feedback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Collaborate with others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Share resources.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2EDD639-3DDC-FE3E-BF95-30ECB8A025FB}"/>
              </a:ext>
            </a:extLst>
          </p:cNvPr>
          <p:cNvGrpSpPr/>
          <p:nvPr/>
        </p:nvGrpSpPr>
        <p:grpSpPr>
          <a:xfrm>
            <a:off x="6847717" y="2660107"/>
            <a:ext cx="4145189" cy="2855514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8FDFCD15-EF1B-9075-B8AB-994A4AAC7A0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4DC9EAC7-14A5-AE26-01AC-837BDA6B8C4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54481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186003" y="2929297"/>
            <a:ext cx="5142685" cy="121524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9600" b="1" dirty="0"/>
              <a:t>Changemakers: </a:t>
            </a:r>
            <a:r>
              <a:rPr lang="en-US" sz="5800" b="1" dirty="0"/>
              <a:t>Creativity &amp; Value Creation</a:t>
            </a:r>
            <a:endParaRPr lang="en-US" sz="9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/>
              <a:t>Assignment 2: Task 3</a:t>
            </a:r>
            <a:endParaRPr lang="en-GB" sz="2800" b="0" dirty="0">
              <a:latin typeface="+mn-lt"/>
            </a:endParaRPr>
          </a:p>
          <a:p>
            <a:r>
              <a:rPr lang="en-GB" sz="2800" dirty="0"/>
              <a:t>Project Reflection</a:t>
            </a:r>
            <a:r>
              <a:rPr lang="en-US" sz="2800" b="1" dirty="0"/>
              <a:t>.</a:t>
            </a:r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5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Rectangle 5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4" name="Rectangle 5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Arial" panose="020B0604020202020204" pitchFamily="34" charset="0"/>
                <a:cs typeface="Times New Roman" panose="02020603050405020304" pitchFamily="18" charset="0"/>
              </a:rPr>
              <a:t>Introduction &amp; Overview</a:t>
            </a:r>
            <a:endParaRPr lang="en-GB" sz="4000" u="sng" dirty="0"/>
          </a:p>
        </p:txBody>
      </p:sp>
      <p:sp>
        <p:nvSpPr>
          <p:cNvPr id="65" name="Rectangle 5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" y="2115576"/>
            <a:ext cx="7330287" cy="4284618"/>
          </a:xfrm>
        </p:spPr>
        <p:txBody>
          <a:bodyPr>
            <a:normAutofit/>
          </a:bodyPr>
          <a:lstStyle/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US" sz="3200" dirty="0"/>
              <a:t>Q1: Project Progress diary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US" sz="3200" dirty="0"/>
              <a:t>Q2: New Skills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US" sz="3200" dirty="0"/>
              <a:t>Q3: Positive Social Impact (PSI)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Assignment 2: Task 3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Activity: Project Progress Sheet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Q&amp;A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B0AC1B8-5959-4147-8636-B1BD1D1FB77B}"/>
              </a:ext>
            </a:extLst>
          </p:cNvPr>
          <p:cNvGrpSpPr/>
          <p:nvPr/>
        </p:nvGrpSpPr>
        <p:grpSpPr>
          <a:xfrm>
            <a:off x="8264143" y="309966"/>
            <a:ext cx="2886888" cy="5983862"/>
            <a:chOff x="8071311" y="134724"/>
            <a:chExt cx="2812289" cy="5812774"/>
          </a:xfrm>
        </p:grpSpPr>
        <p:pic>
          <p:nvPicPr>
            <p:cNvPr id="14" name="Graphic 13" descr="Gantt Chart outline">
              <a:extLst>
                <a:ext uri="{FF2B5EF4-FFF2-40B4-BE49-F238E27FC236}">
                  <a16:creationId xmlns:a16="http://schemas.microsoft.com/office/drawing/2014/main" id="{B30D9212-BB3F-452E-9212-9BE23B0F160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054997" y="2980413"/>
              <a:ext cx="1828603" cy="1828603"/>
            </a:xfrm>
            <a:prstGeom prst="rect">
              <a:avLst/>
            </a:prstGeom>
          </p:spPr>
        </p:pic>
        <p:pic>
          <p:nvPicPr>
            <p:cNvPr id="15" name="Graphic 14" descr="Blueprint outline">
              <a:extLst>
                <a:ext uri="{FF2B5EF4-FFF2-40B4-BE49-F238E27FC236}">
                  <a16:creationId xmlns:a16="http://schemas.microsoft.com/office/drawing/2014/main" id="{96AF0235-667E-40FB-A03A-77BD9888A41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8335779" y="4118895"/>
              <a:ext cx="1828603" cy="1828603"/>
            </a:xfrm>
            <a:prstGeom prst="rect">
              <a:avLst/>
            </a:prstGeom>
          </p:spPr>
        </p:pic>
        <p:pic>
          <p:nvPicPr>
            <p:cNvPr id="16" name="Graphic 15" descr="List outline">
              <a:extLst>
                <a:ext uri="{FF2B5EF4-FFF2-40B4-BE49-F238E27FC236}">
                  <a16:creationId xmlns:a16="http://schemas.microsoft.com/office/drawing/2014/main" id="{4CB18160-D405-469F-96B0-9CAE0CBDCE9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452016" y="1725210"/>
              <a:ext cx="1828603" cy="1828603"/>
            </a:xfrm>
            <a:prstGeom prst="rect">
              <a:avLst/>
            </a:prstGeom>
          </p:spPr>
        </p:pic>
        <p:pic>
          <p:nvPicPr>
            <p:cNvPr id="17" name="Graphic 16" descr="Target outline">
              <a:extLst>
                <a:ext uri="{FF2B5EF4-FFF2-40B4-BE49-F238E27FC236}">
                  <a16:creationId xmlns:a16="http://schemas.microsoft.com/office/drawing/2014/main" id="{0F683564-2181-4BA4-912B-4945BEA734D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8071311" y="134724"/>
              <a:ext cx="1967372" cy="196737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72870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421" y="616969"/>
            <a:ext cx="9070203" cy="830998"/>
          </a:xfrm>
        </p:spPr>
        <p:txBody>
          <a:bodyPr anchor="b">
            <a:normAutofit fontScale="90000"/>
          </a:bodyPr>
          <a:lstStyle/>
          <a:p>
            <a:pPr marL="457200">
              <a:lnSpc>
                <a:spcPct val="115000"/>
              </a:lnSpc>
            </a:pPr>
            <a:r>
              <a:rPr lang="en-GB" sz="4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Assign.2 Task 3:</a:t>
            </a:r>
            <a:r>
              <a:rPr lang="en-GB" sz="4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4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Project reflection</a:t>
            </a:r>
            <a:endParaRPr lang="en-GB" sz="48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869" y="1571980"/>
            <a:ext cx="10284895" cy="5108274"/>
          </a:xfrm>
        </p:spPr>
        <p:txBody>
          <a:bodyPr anchor="t">
            <a:normAutofit/>
          </a:bodyPr>
          <a:lstStyle/>
          <a:p>
            <a:pPr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answer to this task should be approx. 4-600 words.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0215">
              <a:lnSpc>
                <a:spcPct val="110000"/>
              </a:lnSpc>
              <a:spcBef>
                <a:spcPts val="600"/>
              </a:spcBef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Q.1: </a:t>
            </a:r>
            <a:r>
              <a:rPr lang="en-GB" sz="24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Project Progress diary:</a:t>
            </a:r>
            <a:r>
              <a:rPr lang="en-GB" sz="24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b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Reflect on your management of the project, </a:t>
            </a:r>
            <a:r>
              <a:rPr lang="en-GB" sz="24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completion of weekly progress sheets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and state what you would do differently if you could undertake the project again.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110000"/>
              </a:lnSpc>
              <a:spcBef>
                <a:spcPts val="600"/>
              </a:spcBef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Q.2: </a:t>
            </a:r>
            <a:r>
              <a:rPr lang="en-GB" sz="24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Skills:</a:t>
            </a:r>
            <a:r>
              <a:rPr lang="en-GB" sz="24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b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Reflect and document the </a:t>
            </a:r>
            <a:r>
              <a:rPr lang="en-GB" sz="24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new knowledge and skills</a:t>
            </a:r>
            <a:r>
              <a:rPr lang="en-GB" sz="24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have developed as a result of undertaking this module. </a:t>
            </a:r>
          </a:p>
          <a:p>
            <a:pPr marL="457200">
              <a:lnSpc>
                <a:spcPct val="110000"/>
              </a:lnSpc>
              <a:spcBef>
                <a:spcPts val="600"/>
              </a:spcBef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Q.3: </a:t>
            </a:r>
            <a:r>
              <a:rPr lang="en-GB" sz="24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Positive Social Impact (PSI):</a:t>
            </a:r>
            <a:b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</a:t>
            </a:r>
            <a:r>
              <a:rPr lang="en-GB" sz="24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GB" sz="24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ow could your project and new skills have a positive impact on and contribute to society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?.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F1CEA4-76F4-4482-8530-2FACA57659F7}"/>
              </a:ext>
            </a:extLst>
          </p:cNvPr>
          <p:cNvSpPr/>
          <p:nvPr/>
        </p:nvSpPr>
        <p:spPr>
          <a:xfrm>
            <a:off x="506438" y="855014"/>
            <a:ext cx="149274" cy="663725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A1C3BF7-52A5-4997-AEEC-629669DCDF17}"/>
              </a:ext>
            </a:extLst>
          </p:cNvPr>
          <p:cNvGrpSpPr/>
          <p:nvPr/>
        </p:nvGrpSpPr>
        <p:grpSpPr>
          <a:xfrm>
            <a:off x="9751234" y="500185"/>
            <a:ext cx="2470903" cy="4931507"/>
            <a:chOff x="8071311" y="134724"/>
            <a:chExt cx="2812289" cy="5812774"/>
          </a:xfrm>
          <a:effectLst>
            <a:outerShdw blurRad="50800" dist="38100" dir="8100000" algn="tr" rotWithShape="0">
              <a:srgbClr val="FFFF00">
                <a:alpha val="40000"/>
              </a:srgbClr>
            </a:outerShdw>
          </a:effectLst>
        </p:grpSpPr>
        <p:pic>
          <p:nvPicPr>
            <p:cNvPr id="10" name="Graphic 9" descr="Gantt Chart outline">
              <a:extLst>
                <a:ext uri="{FF2B5EF4-FFF2-40B4-BE49-F238E27FC236}">
                  <a16:creationId xmlns:a16="http://schemas.microsoft.com/office/drawing/2014/main" id="{0A049D05-B414-46D4-BCFE-751ED9E797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054997" y="2980413"/>
              <a:ext cx="1828603" cy="1828603"/>
            </a:xfrm>
            <a:prstGeom prst="rect">
              <a:avLst/>
            </a:prstGeom>
          </p:spPr>
        </p:pic>
        <p:pic>
          <p:nvPicPr>
            <p:cNvPr id="11" name="Graphic 10" descr="Blueprint outline">
              <a:extLst>
                <a:ext uri="{FF2B5EF4-FFF2-40B4-BE49-F238E27FC236}">
                  <a16:creationId xmlns:a16="http://schemas.microsoft.com/office/drawing/2014/main" id="{D33CBD8B-D12A-4B18-9635-CDD8DC3FB02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8335779" y="4118895"/>
              <a:ext cx="1828603" cy="1828603"/>
            </a:xfrm>
            <a:prstGeom prst="rect">
              <a:avLst/>
            </a:prstGeom>
          </p:spPr>
        </p:pic>
        <p:pic>
          <p:nvPicPr>
            <p:cNvPr id="12" name="Graphic 11" descr="List outline">
              <a:extLst>
                <a:ext uri="{FF2B5EF4-FFF2-40B4-BE49-F238E27FC236}">
                  <a16:creationId xmlns:a16="http://schemas.microsoft.com/office/drawing/2014/main" id="{3E6DF3B8-67EF-4B60-A712-8CB90689B38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452016" y="1725210"/>
              <a:ext cx="1828603" cy="1828603"/>
            </a:xfrm>
            <a:prstGeom prst="rect">
              <a:avLst/>
            </a:prstGeom>
          </p:spPr>
        </p:pic>
        <p:pic>
          <p:nvPicPr>
            <p:cNvPr id="13" name="Graphic 12" descr="Target outline">
              <a:extLst>
                <a:ext uri="{FF2B5EF4-FFF2-40B4-BE49-F238E27FC236}">
                  <a16:creationId xmlns:a16="http://schemas.microsoft.com/office/drawing/2014/main" id="{17C45E50-2ABA-4430-911D-1102A203498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8071311" y="134724"/>
              <a:ext cx="1967372" cy="1967372"/>
            </a:xfrm>
            <a:prstGeom prst="rect">
              <a:avLst/>
            </a:prstGeom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6CA1AC31-1A74-F5E5-F16B-78168DFFCDB9}"/>
              </a:ext>
            </a:extLst>
          </p:cNvPr>
          <p:cNvSpPr txBox="1"/>
          <p:nvPr/>
        </p:nvSpPr>
        <p:spPr>
          <a:xfrm>
            <a:off x="178421" y="-38440"/>
            <a:ext cx="41370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This week’s </a:t>
            </a:r>
            <a:r>
              <a:rPr lang="en-US" sz="4400" b="1" u="sng" dirty="0">
                <a:solidFill>
                  <a:srgbClr val="FFFFFF"/>
                </a:solidFill>
                <a:latin typeface="Calibri Light" panose="020F0302020204030204"/>
              </a:rPr>
              <a:t>focus</a:t>
            </a: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:</a:t>
            </a:r>
            <a:endParaRPr kumimoji="0" lang="en-GB" sz="44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5561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3D49B8-41AE-1196-BA34-DFEADCAA9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51A446-20FF-1DEC-A542-CF524F2EA9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4888" y="1284514"/>
            <a:ext cx="10867292" cy="4985658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Weekly Project Progress sheet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continue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manage the implementation part of your project and the completion of assignment 2.</a:t>
            </a: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will support the completion of Q.1 of Task 3.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0215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Reminder: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Place your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Weekly Project Progress sheets in the </a:t>
            </a:r>
            <a:r>
              <a:rPr lang="en-GB" sz="28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appendix section</a:t>
            </a: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assignment report for marks.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410CA9-0BE2-FDDD-4BF9-99DCE51917CE}"/>
              </a:ext>
            </a:extLst>
          </p:cNvPr>
          <p:cNvSpPr txBox="1"/>
          <p:nvPr/>
        </p:nvSpPr>
        <p:spPr>
          <a:xfrm>
            <a:off x="133673" y="309393"/>
            <a:ext cx="116083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10min Activity: Project </a:t>
            </a:r>
            <a:r>
              <a:rPr kumimoji="0" lang="en-GB" sz="4800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Arial" panose="020B0604020202020204" pitchFamily="34" charset="0"/>
              </a:rPr>
              <a:t>Progress Sheet </a:t>
            </a:r>
            <a:endParaRPr kumimoji="0" lang="en-GB" sz="48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Document with solid fill">
            <a:extLst>
              <a:ext uri="{FF2B5EF4-FFF2-40B4-BE49-F238E27FC236}">
                <a16:creationId xmlns:a16="http://schemas.microsoft.com/office/drawing/2014/main" id="{E61580F4-9E0E-8AE2-FF68-046F7940DF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01064" y="4558733"/>
            <a:ext cx="1711439" cy="171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184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50098F-DEB4-7A34-A26C-9B1FE08AD2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B39DC-0FB0-C9C2-EF68-A1C025327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129" y="373152"/>
            <a:ext cx="5583638" cy="932476"/>
          </a:xfrm>
        </p:spPr>
        <p:txBody>
          <a:bodyPr anchor="ctr">
            <a:normAutofit fontScale="90000"/>
          </a:bodyPr>
          <a:lstStyle/>
          <a:p>
            <a:r>
              <a:rPr lang="en-GB" b="1" u="sng"/>
              <a:t>New Knowledge and skills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61A57-F8BC-13D9-72EA-6EA527E4A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15" y="1420836"/>
            <a:ext cx="9548700" cy="4842295"/>
          </a:xfrm>
        </p:spPr>
        <p:txBody>
          <a:bodyPr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dirty="0"/>
              <a:t>Your project will help you to develop both hard and soft skills. Both are equally required in the workplace. Such as: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</a:rPr>
              <a:t>Hard skills: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dirty="0"/>
              <a:t>refer to the practical and technical skills you are developing as a result of undertaking your project e.g. digital skills such as the use of Office software, Project management/Gantt chart software, project design software and the technical skills for development / implementation / testing.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</a:rPr>
              <a:t>Soft skills</a:t>
            </a:r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</a:rPr>
              <a:t>: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/>
              <a:t>refer to more subjective personal, professional and social skills you develop while undertaking your project e.g. Leadership, management, </a:t>
            </a:r>
            <a:r>
              <a:rPr lang="en-GB" sz="2400" dirty="0" err="1"/>
              <a:t>orgaisation</a:t>
            </a:r>
            <a:r>
              <a:rPr lang="en-GB" sz="2400" dirty="0"/>
              <a:t>, planning &amp; project management skills, </a:t>
            </a:r>
            <a:r>
              <a:rPr lang="en-GB" sz="2400" dirty="0" err="1"/>
              <a:t>organisaiton</a:t>
            </a:r>
            <a:r>
              <a:rPr lang="en-GB" sz="2400" dirty="0"/>
              <a:t> &amp; time management, motivation, resilience, communication skills e.g. communicating with others to receive feedback, problem-solving and professional legal and ethical knowledge.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356E5A-3A74-5183-010E-3F740DEF7090}"/>
              </a:ext>
            </a:extLst>
          </p:cNvPr>
          <p:cNvSpPr/>
          <p:nvPr/>
        </p:nvSpPr>
        <p:spPr>
          <a:xfrm>
            <a:off x="458389" y="436898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Graphic 5" descr="Lightbulb and gear with solid fill">
            <a:extLst>
              <a:ext uri="{FF2B5EF4-FFF2-40B4-BE49-F238E27FC236}">
                <a16:creationId xmlns:a16="http://schemas.microsoft.com/office/drawing/2014/main" id="{7A77DA7C-0583-944A-21A3-AD3BD0630D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78086" y="96147"/>
            <a:ext cx="1486486" cy="1486486"/>
          </a:xfrm>
          <a:prstGeom prst="rect">
            <a:avLst/>
          </a:prstGeom>
        </p:spPr>
      </p:pic>
      <p:pic>
        <p:nvPicPr>
          <p:cNvPr id="8" name="Graphic 7" descr="Gantt Chart with solid fill">
            <a:extLst>
              <a:ext uri="{FF2B5EF4-FFF2-40B4-BE49-F238E27FC236}">
                <a16:creationId xmlns:a16="http://schemas.microsoft.com/office/drawing/2014/main" id="{15435D77-0DA1-762F-80EB-1327E22B21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78086" y="4864968"/>
            <a:ext cx="1833600" cy="1833600"/>
          </a:xfrm>
          <a:prstGeom prst="rect">
            <a:avLst/>
          </a:prstGeom>
        </p:spPr>
      </p:pic>
      <p:pic>
        <p:nvPicPr>
          <p:cNvPr id="10" name="Graphic 9" descr="List with solid fill">
            <a:extLst>
              <a:ext uri="{FF2B5EF4-FFF2-40B4-BE49-F238E27FC236}">
                <a16:creationId xmlns:a16="http://schemas.microsoft.com/office/drawing/2014/main" id="{AF669A86-FD43-5BEC-FE9A-64F1C4FC1E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8400" y="3142902"/>
            <a:ext cx="1833600" cy="1833600"/>
          </a:xfrm>
          <a:prstGeom prst="rect">
            <a:avLst/>
          </a:prstGeom>
        </p:spPr>
      </p:pic>
      <p:pic>
        <p:nvPicPr>
          <p:cNvPr id="14" name="Graphic 13" descr="Meeting outline">
            <a:extLst>
              <a:ext uri="{FF2B5EF4-FFF2-40B4-BE49-F238E27FC236}">
                <a16:creationId xmlns:a16="http://schemas.microsoft.com/office/drawing/2014/main" id="{6AF86CE6-4C49-8FDC-B033-735DA13F957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358400" y="1375625"/>
            <a:ext cx="1833600" cy="18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1956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C1F3FF-7174-E0D7-EBFC-0B61F362C6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4C30EB-0F28-E049-774B-551ECB766B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4887" y="1284514"/>
            <a:ext cx="9650467" cy="4985658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Q: </a:t>
            </a:r>
            <a:r>
              <a:rPr lang="en-GB" sz="2800" dirty="0"/>
              <a:t>Reflect and document the 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new knowledge and skills </a:t>
            </a:r>
            <a:r>
              <a:rPr lang="en-GB" sz="2800" dirty="0"/>
              <a:t>you gained, as a result of completing 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assignment 1 </a:t>
            </a:r>
            <a:r>
              <a:rPr lang="en-GB" sz="2800" dirty="0"/>
              <a:t>of the module. Refer to Assignment 1 to help you.</a:t>
            </a: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Q: </a:t>
            </a:r>
            <a:r>
              <a:rPr lang="en-GB" sz="2800" dirty="0"/>
              <a:t>Reflect and document the 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new knowledge and skills </a:t>
            </a:r>
            <a:r>
              <a:rPr lang="en-GB" sz="2800" dirty="0"/>
              <a:t>you are gaining and will develop, as a result of completing 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assignment 2 </a:t>
            </a:r>
            <a:r>
              <a:rPr lang="en-GB" sz="2800" dirty="0"/>
              <a:t>of the module, including the practical implementation. Refer to Assignment 2 to help you.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0215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will support the completion of Q.2 of Task 3.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3DEC70-D12D-B04B-134E-CB6E691C0AD5}"/>
              </a:ext>
            </a:extLst>
          </p:cNvPr>
          <p:cNvSpPr txBox="1"/>
          <p:nvPr/>
        </p:nvSpPr>
        <p:spPr>
          <a:xfrm>
            <a:off x="133673" y="309393"/>
            <a:ext cx="116083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800" u="sng" dirty="0"/>
              <a:t>15min</a:t>
            </a:r>
            <a:r>
              <a:rPr lang="en-GB" sz="4800" b="1" u="sng" dirty="0"/>
              <a:t> </a:t>
            </a:r>
            <a:r>
              <a:rPr kumimoji="0" lang="en-US" sz="4800" b="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Activity: </a:t>
            </a:r>
            <a:r>
              <a:rPr kumimoji="0" lang="en-GB" sz="4800" b="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New knowledge &amp; skills</a:t>
            </a:r>
            <a:endParaRPr kumimoji="0" lang="en-GB" sz="48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Graphic 1" descr="Lightbulb and gear with solid fill">
            <a:extLst>
              <a:ext uri="{FF2B5EF4-FFF2-40B4-BE49-F238E27FC236}">
                <a16:creationId xmlns:a16="http://schemas.microsoft.com/office/drawing/2014/main" id="{BFFD0418-93BD-42AC-493B-41195CF6CA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24727" y="96147"/>
            <a:ext cx="1486486" cy="1486486"/>
          </a:xfrm>
          <a:prstGeom prst="rect">
            <a:avLst/>
          </a:prstGeom>
        </p:spPr>
      </p:pic>
      <p:pic>
        <p:nvPicPr>
          <p:cNvPr id="5" name="Graphic 4" descr="Gantt Chart with solid fill">
            <a:extLst>
              <a:ext uri="{FF2B5EF4-FFF2-40B4-BE49-F238E27FC236}">
                <a16:creationId xmlns:a16="http://schemas.microsoft.com/office/drawing/2014/main" id="{69CD2F44-E2E1-6B56-D1FD-D561121BC8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224727" y="4864968"/>
            <a:ext cx="1833600" cy="1833600"/>
          </a:xfrm>
          <a:prstGeom prst="rect">
            <a:avLst/>
          </a:prstGeom>
        </p:spPr>
      </p:pic>
      <p:pic>
        <p:nvPicPr>
          <p:cNvPr id="8" name="Graphic 7" descr="List with solid fill">
            <a:extLst>
              <a:ext uri="{FF2B5EF4-FFF2-40B4-BE49-F238E27FC236}">
                <a16:creationId xmlns:a16="http://schemas.microsoft.com/office/drawing/2014/main" id="{D3188408-582B-E205-6590-8E9C2828AE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105041" y="3142902"/>
            <a:ext cx="1833600" cy="1833600"/>
          </a:xfrm>
          <a:prstGeom prst="rect">
            <a:avLst/>
          </a:prstGeom>
        </p:spPr>
      </p:pic>
      <p:pic>
        <p:nvPicPr>
          <p:cNvPr id="9" name="Graphic 8" descr="Meeting outline">
            <a:extLst>
              <a:ext uri="{FF2B5EF4-FFF2-40B4-BE49-F238E27FC236}">
                <a16:creationId xmlns:a16="http://schemas.microsoft.com/office/drawing/2014/main" id="{B32A991F-EF32-2118-9EEA-E3C4020FCFA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105041" y="1375625"/>
            <a:ext cx="1833600" cy="18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096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4187" y="309208"/>
            <a:ext cx="5830376" cy="603676"/>
          </a:xfrm>
        </p:spPr>
        <p:txBody>
          <a:bodyPr anchor="b">
            <a:normAutofit fontScale="90000"/>
          </a:bodyPr>
          <a:lstStyle/>
          <a:p>
            <a:r>
              <a:rPr lang="en-GB" sz="4400" b="1" u="sng" dirty="0"/>
              <a:t>Positive Social Impact (PSI)</a:t>
            </a:r>
            <a:endParaRPr lang="en-GB" b="1" u="sng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F1CEA4-76F4-4482-8530-2FACA57659F7}"/>
              </a:ext>
            </a:extLst>
          </p:cNvPr>
          <p:cNvSpPr/>
          <p:nvPr/>
        </p:nvSpPr>
        <p:spPr>
          <a:xfrm>
            <a:off x="333592" y="107900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A person standing next to a sign&#10;&#10;Description automatically generated with medium confidence">
            <a:extLst>
              <a:ext uri="{FF2B5EF4-FFF2-40B4-BE49-F238E27FC236}">
                <a16:creationId xmlns:a16="http://schemas.microsoft.com/office/drawing/2014/main" id="{31D18E4C-3777-4634-B80B-8312FDFD10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53603"/>
          <a:stretch/>
        </p:blipFill>
        <p:spPr>
          <a:xfrm>
            <a:off x="0" y="4541003"/>
            <a:ext cx="12192000" cy="231699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7760" y="933014"/>
            <a:ext cx="11204457" cy="5875749"/>
          </a:xfrm>
          <a:solidFill>
            <a:schemeClr val="bg1">
              <a:alpha val="68000"/>
            </a:schemeClr>
          </a:solidFill>
        </p:spPr>
        <p:txBody>
          <a:bodyPr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/>
              <a:t>To complete Q.3 of task 3, you will need to state how your project could have a positive impact on and contribute to society. E.g.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State how your project can help and </a:t>
            </a:r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</a:rPr>
              <a:t>benefit </a:t>
            </a: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</a:rPr>
              <a:t>yourself</a:t>
            </a:r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</a:rPr>
              <a:t> and </a:t>
            </a: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</a:rPr>
              <a:t>others</a:t>
            </a:r>
            <a:r>
              <a:rPr lang="en-GB" sz="2400" dirty="0"/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New skills and personal development can lead to a positive impact as you will be able to use them to contribute to society, to Organisations where you are employed and to  others who will benefit from your knowledge &amp; skills.</a:t>
            </a:r>
            <a:endParaRPr lang="en-US" sz="24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solve or help to solve a problem.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improve o enhance something, or make it more reliable, secure or efficient.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share and disseminate information on a topic that will help others.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turn into a new product or service that would help support others.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help to educate others.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bring more joy or entertainment to people e.g. in the form of a game or animation.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 project may be for a Case study Organisation or aimed at a community group or group of people, that will benefit them in some way.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56541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102546-4179-30C7-67EC-731CB930D7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9A6C6-BB7A-ADCA-4F7F-F41C666C8D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4887" y="1270446"/>
            <a:ext cx="9650467" cy="3554772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91059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0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91059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Q: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h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ow your project and new skills, could have a positive impact on and contribute to society?.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0215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will support the completion of Q.3 of Task 3.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3AA48B-887E-5204-E4F4-D99436CF4B37}"/>
              </a:ext>
            </a:extLst>
          </p:cNvPr>
          <p:cNvSpPr txBox="1"/>
          <p:nvPr/>
        </p:nvSpPr>
        <p:spPr>
          <a:xfrm>
            <a:off x="133673" y="309393"/>
            <a:ext cx="116083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800" u="sng" dirty="0"/>
              <a:t>10min</a:t>
            </a:r>
            <a:r>
              <a:rPr lang="en-GB" sz="4800" b="1" u="sng" dirty="0"/>
              <a:t> </a:t>
            </a:r>
            <a:r>
              <a:rPr kumimoji="0" lang="en-US" sz="4800" b="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Activity: </a:t>
            </a:r>
            <a:r>
              <a:rPr lang="en-GB" sz="44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Positive Social Impact (PSI):</a:t>
            </a:r>
            <a:endParaRPr kumimoji="0" lang="en-GB" sz="480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Open hand with plant outline">
            <a:extLst>
              <a:ext uri="{FF2B5EF4-FFF2-40B4-BE49-F238E27FC236}">
                <a16:creationId xmlns:a16="http://schemas.microsoft.com/office/drawing/2014/main" id="{8BEEECE4-3EA3-1550-3F54-3334ED9254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48186" y="2482731"/>
            <a:ext cx="1606227" cy="1606227"/>
          </a:xfrm>
          <a:prstGeom prst="rect">
            <a:avLst/>
          </a:prstGeom>
        </p:spPr>
      </p:pic>
      <p:pic>
        <p:nvPicPr>
          <p:cNvPr id="11" name="Graphic 10" descr="Electric car with solid fill">
            <a:extLst>
              <a:ext uri="{FF2B5EF4-FFF2-40B4-BE49-F238E27FC236}">
                <a16:creationId xmlns:a16="http://schemas.microsoft.com/office/drawing/2014/main" id="{3716BEDC-7184-73E7-64A1-2173E89BFA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7281" y="4839286"/>
            <a:ext cx="1606227" cy="1606227"/>
          </a:xfrm>
          <a:prstGeom prst="rect">
            <a:avLst/>
          </a:prstGeom>
        </p:spPr>
      </p:pic>
      <p:pic>
        <p:nvPicPr>
          <p:cNvPr id="13" name="Graphic 12" descr="Sustainability with solid fill">
            <a:extLst>
              <a:ext uri="{FF2B5EF4-FFF2-40B4-BE49-F238E27FC236}">
                <a16:creationId xmlns:a16="http://schemas.microsoft.com/office/drawing/2014/main" id="{04D7843E-E33E-ADC1-7951-7A9DA34B88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48187" y="3944435"/>
            <a:ext cx="1606227" cy="1606227"/>
          </a:xfrm>
          <a:prstGeom prst="rect">
            <a:avLst/>
          </a:prstGeom>
        </p:spPr>
      </p:pic>
      <p:pic>
        <p:nvPicPr>
          <p:cNvPr id="17" name="Graphic 16" descr="Badge Heart outline">
            <a:extLst>
              <a:ext uri="{FF2B5EF4-FFF2-40B4-BE49-F238E27FC236}">
                <a16:creationId xmlns:a16="http://schemas.microsoft.com/office/drawing/2014/main" id="{ECB71C1F-BB1A-B78A-4B5D-A603E9AD405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348187" y="1118327"/>
            <a:ext cx="1508926" cy="1508926"/>
          </a:xfrm>
          <a:prstGeom prst="rect">
            <a:avLst/>
          </a:prstGeom>
        </p:spPr>
      </p:pic>
      <p:pic>
        <p:nvPicPr>
          <p:cNvPr id="19" name="Graphic 18" descr="Heart with solid fill">
            <a:extLst>
              <a:ext uri="{FF2B5EF4-FFF2-40B4-BE49-F238E27FC236}">
                <a16:creationId xmlns:a16="http://schemas.microsoft.com/office/drawing/2014/main" id="{1798D5A6-4CEC-8153-0197-F8D4FF14B57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587074" y="4887936"/>
            <a:ext cx="1508926" cy="1508926"/>
          </a:xfrm>
          <a:prstGeom prst="rect">
            <a:avLst/>
          </a:prstGeom>
        </p:spPr>
      </p:pic>
      <p:pic>
        <p:nvPicPr>
          <p:cNvPr id="21" name="Graphic 20" descr="Home1 with solid fill">
            <a:extLst>
              <a:ext uri="{FF2B5EF4-FFF2-40B4-BE49-F238E27FC236}">
                <a16:creationId xmlns:a16="http://schemas.microsoft.com/office/drawing/2014/main" id="{E07BC9DB-A196-79DE-FDE0-DF4D0E72E54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860940" y="4819023"/>
            <a:ext cx="1508926" cy="1508926"/>
          </a:xfrm>
          <a:prstGeom prst="rect">
            <a:avLst/>
          </a:prstGeom>
        </p:spPr>
      </p:pic>
      <p:pic>
        <p:nvPicPr>
          <p:cNvPr id="23" name="Graphic 22" descr="Smiling with hearts face outline outline">
            <a:extLst>
              <a:ext uri="{FF2B5EF4-FFF2-40B4-BE49-F238E27FC236}">
                <a16:creationId xmlns:a16="http://schemas.microsoft.com/office/drawing/2014/main" id="{9DE44489-BA5A-17B5-5462-1FD410BF7BD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313208" y="4936587"/>
            <a:ext cx="1508926" cy="1508926"/>
          </a:xfrm>
          <a:prstGeom prst="rect">
            <a:avLst/>
          </a:prstGeom>
        </p:spPr>
      </p:pic>
      <p:pic>
        <p:nvPicPr>
          <p:cNvPr id="25" name="Graphic 24" descr="Recycle with solid fill">
            <a:extLst>
              <a:ext uri="{FF2B5EF4-FFF2-40B4-BE49-F238E27FC236}">
                <a16:creationId xmlns:a16="http://schemas.microsoft.com/office/drawing/2014/main" id="{F1B33882-E83A-C4B4-A2F6-D0C6F64CD23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306775" y="5024341"/>
            <a:ext cx="1508925" cy="150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408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11AEC8-078A-271E-01BE-24FB18FC3B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DF1A630-2A9B-41A0-92F9-FDA261070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AB889A-0534-F957-7A80-639DBE2D3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31" y="574048"/>
            <a:ext cx="6940346" cy="14720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/>
              <a:t>Questions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1055714" y="2497431"/>
            <a:ext cx="5040285" cy="36324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2DE5CFEB-5D48-31A9-F47F-DBEBAB3363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75528" y="1290960"/>
            <a:ext cx="3263297" cy="3263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697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611C24-C4E5-B3E3-928E-2CBFC5FB2D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D7589A5-2E82-15E6-564A-AC5FB89B8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77820D0-B6A4-0F58-9865-DD7E4155E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ACE9148-8944-BCA2-BC27-8C83D70E5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AFD16DC-A0C5-638A-F50C-EB6AF3C09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7642A6B-3312-B8F6-0112-9D594C2F7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F3FFD-EA2F-5DC8-2851-BF57E94BD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31" y="574048"/>
            <a:ext cx="6940346" cy="14720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/>
              <a:t>Register reminders &amp; Thanks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BCAF9CC-A3B7-5FC8-CD25-06548CC3B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A885FB-0D0B-DE5D-2B3A-91EEEAD00090}"/>
              </a:ext>
            </a:extLst>
          </p:cNvPr>
          <p:cNvSpPr txBox="1"/>
          <p:nvPr/>
        </p:nvSpPr>
        <p:spPr>
          <a:xfrm>
            <a:off x="1055714" y="2497431"/>
            <a:ext cx="5040285" cy="36324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1028700" marR="0" lvl="0" indent="-51435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On-campus: Please sign the register</a:t>
            </a:r>
          </a:p>
          <a:p>
            <a:pPr marL="1028700" marR="0" lvl="0" indent="-51435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3200" dirty="0">
                <a:solidFill>
                  <a:prstClr val="white"/>
                </a:solidFill>
                <a:latin typeface="Calibri" panose="020F0502020204030204"/>
              </a:rPr>
              <a:t>On-Teams: </a:t>
            </a:r>
            <a:r>
              <a:rPr lang="en-US" sz="3200" dirty="0">
                <a:solidFill>
                  <a:schemeClr val="bg1"/>
                </a:solidFill>
                <a:highlight>
                  <a:srgbClr val="FFFF00"/>
                </a:highlight>
                <a:latin typeface="Calibri" panose="020F0502020204030204"/>
              </a:rPr>
              <a:t>Download Teams register</a:t>
            </a:r>
            <a:r>
              <a:rPr lang="en-US" sz="3200" dirty="0">
                <a:solidFill>
                  <a:prstClr val="white"/>
                </a:solidFill>
                <a:latin typeface="Calibri" panose="020F0502020204030204"/>
              </a:rPr>
              <a:t>.</a:t>
            </a:r>
          </a:p>
          <a:p>
            <a:pPr marL="1028700" marR="0" lvl="0" indent="-51435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6" name="Graphic 5" descr="List with solid fill">
            <a:extLst>
              <a:ext uri="{FF2B5EF4-FFF2-40B4-BE49-F238E27FC236}">
                <a16:creationId xmlns:a16="http://schemas.microsoft.com/office/drawing/2014/main" id="{2052C44B-6BFF-BAE9-D6A9-72F7F640B0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72596" y="2019726"/>
            <a:ext cx="2293951" cy="2293951"/>
          </a:xfrm>
          <a:prstGeom prst="rect">
            <a:avLst/>
          </a:prstGeom>
        </p:spPr>
      </p:pic>
      <p:pic>
        <p:nvPicPr>
          <p:cNvPr id="9" name="Graphic 8" descr="Thumbs up sign with solid fill">
            <a:extLst>
              <a:ext uri="{FF2B5EF4-FFF2-40B4-BE49-F238E27FC236}">
                <a16:creationId xmlns:a16="http://schemas.microsoft.com/office/drawing/2014/main" id="{78273233-3FAF-3DFA-5131-7E2CAA2804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767478" y="3446880"/>
            <a:ext cx="3213543" cy="3213543"/>
          </a:xfrm>
          <a:prstGeom prst="rect">
            <a:avLst/>
          </a:prstGeom>
        </p:spPr>
      </p:pic>
      <p:pic>
        <p:nvPicPr>
          <p:cNvPr id="10" name="Graphic 9" descr="Online meeting outline">
            <a:extLst>
              <a:ext uri="{FF2B5EF4-FFF2-40B4-BE49-F238E27FC236}">
                <a16:creationId xmlns:a16="http://schemas.microsoft.com/office/drawing/2014/main" id="{BCE0F2F6-C5F3-A3BB-E186-09F3CD60AE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345704" y="2497431"/>
            <a:ext cx="2028545" cy="2028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6935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BB7ACB-00A9-C6EF-8E85-420B8D2BF6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81B7E-F126-1087-67BE-79F2BE16E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Reminder: Stop record session.</a:t>
            </a:r>
          </a:p>
        </p:txBody>
      </p:sp>
      <p:pic>
        <p:nvPicPr>
          <p:cNvPr id="11" name="Graphic 10" descr="Stop with solid fill">
            <a:extLst>
              <a:ext uri="{FF2B5EF4-FFF2-40B4-BE49-F238E27FC236}">
                <a16:creationId xmlns:a16="http://schemas.microsoft.com/office/drawing/2014/main" id="{CF1B7DBE-EABF-86CC-740C-3055949A84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5370285" y="2420256"/>
            <a:ext cx="1553029" cy="1553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8482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Social &amp; </a:t>
            </a:r>
            <a:r>
              <a:rPr lang="en-US" sz="2300">
                <a:solidFill>
                  <a:schemeClr val="tx1">
                    <a:lumMod val="85000"/>
                    <a:lumOff val="15000"/>
                  </a:schemeClr>
                </a:solidFill>
              </a:rPr>
              <a:t>Peer Support.</a:t>
            </a:r>
            <a:endParaRPr lang="en-US" sz="23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DC47B-A0B3-8EC9-3527-B0428A552B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D4D54-48E5-6FFC-AA32-91FAA1974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50" y="627348"/>
            <a:ext cx="8614193" cy="1033669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4800" b="1" dirty="0"/>
              <a:t>Reminder: </a:t>
            </a:r>
            <a:r>
              <a:rPr lang="en-GB" sz="4800" b="1" u="sng" dirty="0"/>
              <a:t>Q&amp;A Etiquette</a:t>
            </a:r>
            <a:endParaRPr lang="en-GB" sz="5400" b="1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D0ABB-E322-BFA7-CAC6-F19F0EFD6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350" y="1942899"/>
            <a:ext cx="10283787" cy="435133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ensure fairness for all and to ensure everyone equally benefits from 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answers, </a:t>
            </a:r>
            <a:r>
              <a:rPr lang="en-GB" sz="2800" b="1" dirty="0"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 you have a general/module/assessment question, ask during the weekly tutorial session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If you have a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personal question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that needs to be addressed in private, ask the module tutor privately during 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or after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class. 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Or via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email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the tutor will get back to you asap. However due to the current number of modules and students being taught at the moment, it may take a little while. Sometimes, it is not possible to answer emails in-between lecture/tutorials sessions. If this is the case, please ask during or after the next Lecture-tutorial.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b="1" dirty="0">
                <a:ea typeface="DengXian" panose="02010600030101010101" pitchFamily="2" charset="-122"/>
                <a:cs typeface="Times New Roman" panose="02020603050405020304" pitchFamily="18" charset="0"/>
              </a:rPr>
              <a:t>For general questions, ask during the Lecture-tutorial Q&amp;A time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7200" dirty="0"/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6000" dirty="0"/>
          </a:p>
        </p:txBody>
      </p:sp>
      <p:pic>
        <p:nvPicPr>
          <p:cNvPr id="6" name="Picture 5" descr="A picture containing icon&#10;&#10;Description automatically generated">
            <a:extLst>
              <a:ext uri="{FF2B5EF4-FFF2-40B4-BE49-F238E27FC236}">
                <a16:creationId xmlns:a16="http://schemas.microsoft.com/office/drawing/2014/main" id="{9F945A72-60F5-D06C-2743-65498BA8E76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232969" y="323466"/>
            <a:ext cx="2396132" cy="15979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E9E9E6-08D0-6D12-4ADB-CCB4A74B5780}"/>
              </a:ext>
            </a:extLst>
          </p:cNvPr>
          <p:cNvSpPr txBox="1"/>
          <p:nvPr/>
        </p:nvSpPr>
        <p:spPr>
          <a:xfrm>
            <a:off x="954107" y="6858000"/>
            <a:ext cx="102837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wordpress.blog.tw/wordpress-common-q-a/"/>
              </a:rPr>
              <a:t>This Photo</a:t>
            </a: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06762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232" y="916875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916844" y="1137058"/>
            <a:ext cx="4317828" cy="431782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2827" y="2342332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</p:spTree>
    <p:extLst>
      <p:ext uri="{BB962C8B-B14F-4D97-AF65-F5344CB8AC3E}">
        <p14:creationId xmlns:p14="http://schemas.microsoft.com/office/powerpoint/2010/main" val="19100983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8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9CAC2-62E4-4851-9434-FC516E0CA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069" y="368831"/>
            <a:ext cx="7908683" cy="1113682"/>
          </a:xfrm>
        </p:spPr>
        <p:txBody>
          <a:bodyPr>
            <a:normAutofit fontScale="90000"/>
          </a:bodyPr>
          <a:lstStyle/>
          <a:p>
            <a:r>
              <a:rPr lang="en-GB" sz="4800" b="1" u="sng" dirty="0"/>
              <a:t>Project Management &amp; constraints</a:t>
            </a:r>
            <a:endParaRPr lang="en-GB" sz="4800" dirty="0"/>
          </a:p>
        </p:txBody>
      </p:sp>
      <p:sp>
        <p:nvSpPr>
          <p:cNvPr id="35" name="Freeform: Shape 30">
            <a:extLst>
              <a:ext uri="{FF2B5EF4-FFF2-40B4-BE49-F238E27FC236}">
                <a16:creationId xmlns:a16="http://schemas.microsoft.com/office/drawing/2014/main" id="{2B573B51-C170-49C0-A3D9-8D99730C4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9924" y="2"/>
            <a:ext cx="7602076" cy="470844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0FDA4-31EB-4FEC-9C26-B0F56F59E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773" y="1586574"/>
            <a:ext cx="9351699" cy="4733380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dirty="0"/>
              <a:t>You will be the ‘</a:t>
            </a:r>
            <a:r>
              <a:rPr lang="en-GB" b="1" dirty="0"/>
              <a:t>Project Manager</a:t>
            </a:r>
            <a:r>
              <a:rPr lang="en-GB" dirty="0"/>
              <a:t>’ of your Final Year Project.</a:t>
            </a:r>
          </a:p>
          <a:p>
            <a:pPr>
              <a:spcBef>
                <a:spcPts val="600"/>
              </a:spcBef>
            </a:pPr>
            <a:r>
              <a:rPr lang="en-GB" dirty="0"/>
              <a:t>Every project has </a:t>
            </a:r>
            <a:r>
              <a:rPr lang="en-GB" b="1" dirty="0"/>
              <a:t>constraints</a:t>
            </a:r>
            <a:r>
              <a:rPr lang="en-GB" dirty="0"/>
              <a:t> and </a:t>
            </a:r>
            <a:r>
              <a:rPr lang="en-GB" b="1" dirty="0"/>
              <a:t>finite resources</a:t>
            </a:r>
            <a:r>
              <a:rPr lang="en-GB" dirty="0"/>
              <a:t>, and every Project Manager needs to work within these constraints to produce the best possible outcome.</a:t>
            </a:r>
          </a:p>
          <a:p>
            <a:pPr>
              <a:spcBef>
                <a:spcPts val="600"/>
              </a:spcBef>
            </a:pPr>
            <a:r>
              <a:rPr lang="en-GB" dirty="0"/>
              <a:t>To complete your project </a:t>
            </a:r>
            <a:r>
              <a:rPr lang="en-GB" b="1" dirty="0"/>
              <a:t>on time with limited resources</a:t>
            </a:r>
            <a:r>
              <a:rPr lang="en-GB" dirty="0"/>
              <a:t>, will take </a:t>
            </a:r>
            <a:r>
              <a:rPr lang="en-GB" b="1" dirty="0"/>
              <a:t>project planning</a:t>
            </a:r>
            <a:r>
              <a:rPr lang="en-GB" dirty="0"/>
              <a:t>, </a:t>
            </a:r>
            <a:r>
              <a:rPr lang="en-GB" b="1" dirty="0"/>
              <a:t>resourcefulness</a:t>
            </a:r>
            <a:r>
              <a:rPr lang="en-GB" dirty="0"/>
              <a:t>, </a:t>
            </a:r>
            <a:r>
              <a:rPr lang="en-GB" b="1" dirty="0"/>
              <a:t>organisation</a:t>
            </a:r>
            <a:r>
              <a:rPr lang="en-GB" dirty="0"/>
              <a:t> and </a:t>
            </a:r>
            <a:r>
              <a:rPr lang="en-GB" b="1" dirty="0"/>
              <a:t>time management</a:t>
            </a:r>
            <a:r>
              <a:rPr lang="en-GB" dirty="0"/>
              <a:t>.</a:t>
            </a:r>
          </a:p>
          <a:p>
            <a:pPr>
              <a:spcBef>
                <a:spcPts val="600"/>
              </a:spcBef>
            </a:pPr>
            <a:r>
              <a:rPr lang="en-GB" dirty="0"/>
              <a:t>You will be supported by a Project supervisor at L6 who can assist you. But ultimately you will need to manage your time and resources to complete your project within the time frame.</a:t>
            </a:r>
          </a:p>
        </p:txBody>
      </p:sp>
      <p:pic>
        <p:nvPicPr>
          <p:cNvPr id="7" name="Graphic 6" descr="List with solid fill">
            <a:extLst>
              <a:ext uri="{FF2B5EF4-FFF2-40B4-BE49-F238E27FC236}">
                <a16:creationId xmlns:a16="http://schemas.microsoft.com/office/drawing/2014/main" id="{03CACB84-AA43-4C78-8CE8-B7C1543766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42733" y="2940785"/>
            <a:ext cx="1633962" cy="1633962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CC7BCC73-A901-44EB-B0E7-879E19267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9827"/>
            <a:ext cx="10680562" cy="1078174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Daily calendar with solid fill">
            <a:extLst>
              <a:ext uri="{FF2B5EF4-FFF2-40B4-BE49-F238E27FC236}">
                <a16:creationId xmlns:a16="http://schemas.microsoft.com/office/drawing/2014/main" id="{13A96891-89B5-4424-8E73-223BF23185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42733" y="4616711"/>
            <a:ext cx="1633962" cy="163396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76ECCA1-CB79-A0E2-3D78-0917CA251B8D}"/>
              </a:ext>
            </a:extLst>
          </p:cNvPr>
          <p:cNvSpPr/>
          <p:nvPr/>
        </p:nvSpPr>
        <p:spPr>
          <a:xfrm>
            <a:off x="415475" y="523180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Graphic 10" descr="User network outline">
            <a:extLst>
              <a:ext uri="{FF2B5EF4-FFF2-40B4-BE49-F238E27FC236}">
                <a16:creationId xmlns:a16="http://schemas.microsoft.com/office/drawing/2014/main" id="{D0C78592-0768-C7DE-2FAD-A406962A913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879251" y="1137896"/>
            <a:ext cx="1760925" cy="176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384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2039</TotalTime>
  <Words>1354</Words>
  <Application>Microsoft Office PowerPoint</Application>
  <PresentationFormat>Widescreen</PresentationFormat>
  <Paragraphs>97</Paragraphs>
  <Slides>19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DengXian</vt:lpstr>
      <vt:lpstr>Arial</vt:lpstr>
      <vt:lpstr>Calibri</vt:lpstr>
      <vt:lpstr>Calibri Light</vt:lpstr>
      <vt:lpstr>Segoe UI</vt:lpstr>
      <vt:lpstr>Office Theme</vt:lpstr>
      <vt:lpstr>15min Activity: Student Survey</vt:lpstr>
      <vt:lpstr>Reminder: Record session.</vt:lpstr>
      <vt:lpstr>Log-in to MS-Teams</vt:lpstr>
      <vt:lpstr>PowerPoint Presentation</vt:lpstr>
      <vt:lpstr>Introduction &amp; Overview</vt:lpstr>
      <vt:lpstr>Assign.2 Task 3: Project reflection</vt:lpstr>
      <vt:lpstr>PowerPoint Presentation</vt:lpstr>
      <vt:lpstr>New Knowledge and skills</vt:lpstr>
      <vt:lpstr>PowerPoint Presentation</vt:lpstr>
      <vt:lpstr>Positive Social Impact (PSI)</vt:lpstr>
      <vt:lpstr>PowerPoint Presentation</vt:lpstr>
      <vt:lpstr>Questions</vt:lpstr>
      <vt:lpstr>Register reminders &amp; Thanks</vt:lpstr>
      <vt:lpstr>Reminder: Stop record session.</vt:lpstr>
      <vt:lpstr>The End.</vt:lpstr>
      <vt:lpstr>Student Social &amp; Peer Support.</vt:lpstr>
      <vt:lpstr>Reminder: Q&amp;A Etiquette</vt:lpstr>
      <vt:lpstr>The Key to Success</vt:lpstr>
      <vt:lpstr>Project Management &amp; constraints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127</cp:revision>
  <dcterms:created xsi:type="dcterms:W3CDTF">2021-05-24T14:04:41Z</dcterms:created>
  <dcterms:modified xsi:type="dcterms:W3CDTF">2025-03-26T09:15:26Z</dcterms:modified>
</cp:coreProperties>
</file>