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1"/>
  </p:sldMasterIdLst>
  <p:notesMasterIdLst>
    <p:notesMasterId r:id="rId19"/>
  </p:notesMasterIdLst>
  <p:sldIdLst>
    <p:sldId id="256" r:id="rId2"/>
    <p:sldId id="257" r:id="rId3"/>
    <p:sldId id="259" r:id="rId4"/>
    <p:sldId id="260" r:id="rId5"/>
    <p:sldId id="273"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0E908-609C-014B-9158-560136CB7C54}" v="2" dt="2026-06-19T20:52:49.3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78"/>
    <p:restoredTop sz="94513"/>
  </p:normalViewPr>
  <p:slideViewPr>
    <p:cSldViewPr snapToGrid="0" snapToObjects="1">
      <p:cViewPr>
        <p:scale>
          <a:sx n="97" d="100"/>
          <a:sy n="97" d="100"/>
        </p:scale>
        <p:origin x="1040"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han (2312156)" userId="41afb4b8-0dae-4c98-b805-1dfd8f5de32c" providerId="ADAL" clId="{1780E908-609C-014B-9158-560136CB7C54}"/>
    <pc:docChg chg="undo redo custSel addSld delSld modSld">
      <pc:chgData name="Shabnam Khan (2312156)" userId="41afb4b8-0dae-4c98-b805-1dfd8f5de32c" providerId="ADAL" clId="{1780E908-609C-014B-9158-560136CB7C54}" dt="2026-06-21T15:37:01.003" v="6151" actId="5793"/>
      <pc:docMkLst>
        <pc:docMk/>
      </pc:docMkLst>
      <pc:sldChg chg="addSp delSp modSp mod setBg addAnim setClrOvrMap delDesignElem">
        <pc:chgData name="Shabnam Khan (2312156)" userId="41afb4b8-0dae-4c98-b805-1dfd8f5de32c" providerId="ADAL" clId="{1780E908-609C-014B-9158-560136CB7C54}" dt="2026-06-21T10:58:33.971" v="4969" actId="26606"/>
        <pc:sldMkLst>
          <pc:docMk/>
          <pc:sldMk cId="3335068735" sldId="256"/>
        </pc:sldMkLst>
        <pc:spChg chg="mod">
          <ac:chgData name="Shabnam Khan (2312156)" userId="41afb4b8-0dae-4c98-b805-1dfd8f5de32c" providerId="ADAL" clId="{1780E908-609C-014B-9158-560136CB7C54}" dt="2026-06-21T10:58:33.971" v="4969" actId="26606"/>
          <ac:spMkLst>
            <pc:docMk/>
            <pc:sldMk cId="3335068735" sldId="256"/>
            <ac:spMk id="2" creationId="{82904085-5DF0-5249-B6D9-3D7717A8DD29}"/>
          </ac:spMkLst>
        </pc:spChg>
        <pc:spChg chg="add del">
          <ac:chgData name="Shabnam Khan (2312156)" userId="41afb4b8-0dae-4c98-b805-1dfd8f5de32c" providerId="ADAL" clId="{1780E908-609C-014B-9158-560136CB7C54}" dt="2026-06-21T09:12:26.921" v="4137" actId="26606"/>
          <ac:spMkLst>
            <pc:docMk/>
            <pc:sldMk cId="3335068735" sldId="256"/>
            <ac:spMk id="4" creationId="{6F5A5072-7B47-4D32-B52A-4EBBF590B8A5}"/>
          </ac:spMkLst>
        </pc:spChg>
        <pc:spChg chg="add del">
          <ac:chgData name="Shabnam Khan (2312156)" userId="41afb4b8-0dae-4c98-b805-1dfd8f5de32c" providerId="ADAL" clId="{1780E908-609C-014B-9158-560136CB7C54}" dt="2026-06-21T09:12:26.921" v="4137" actId="26606"/>
          <ac:spMkLst>
            <pc:docMk/>
            <pc:sldMk cId="3335068735" sldId="256"/>
            <ac:spMk id="5" creationId="{9715DAF0-AE1B-46C9-8A6B-DB2AA05AB91D}"/>
          </ac:spMkLst>
        </pc:spChg>
        <pc:spChg chg="add del">
          <ac:chgData name="Shabnam Khan (2312156)" userId="41afb4b8-0dae-4c98-b805-1dfd8f5de32c" providerId="ADAL" clId="{1780E908-609C-014B-9158-560136CB7C54}" dt="2026-06-21T09:12:26.921" v="4137" actId="26606"/>
          <ac:spMkLst>
            <pc:docMk/>
            <pc:sldMk cId="3335068735" sldId="256"/>
            <ac:spMk id="6" creationId="{6016219D-510E-4184-9090-6D5578A87BD1}"/>
          </ac:spMkLst>
        </pc:spChg>
        <pc:spChg chg="add del">
          <ac:chgData name="Shabnam Khan (2312156)" userId="41afb4b8-0dae-4c98-b805-1dfd8f5de32c" providerId="ADAL" clId="{1780E908-609C-014B-9158-560136CB7C54}" dt="2026-06-21T09:11:53.831" v="4135"/>
          <ac:spMkLst>
            <pc:docMk/>
            <pc:sldMk cId="3335068735" sldId="256"/>
            <ac:spMk id="7" creationId="{6F5A5072-7B47-4D32-B52A-4EBBF590B8A5}"/>
          </ac:spMkLst>
        </pc:spChg>
        <pc:spChg chg="add del">
          <ac:chgData name="Shabnam Khan (2312156)" userId="41afb4b8-0dae-4c98-b805-1dfd8f5de32c" providerId="ADAL" clId="{1780E908-609C-014B-9158-560136CB7C54}" dt="2026-06-21T09:12:26.921" v="4137" actId="26606"/>
          <ac:spMkLst>
            <pc:docMk/>
            <pc:sldMk cId="3335068735" sldId="256"/>
            <ac:spMk id="8" creationId="{AFF4A713-7B75-4B21-90D7-5AB19547C728}"/>
          </ac:spMkLst>
        </pc:spChg>
        <pc:spChg chg="add del">
          <ac:chgData name="Shabnam Khan (2312156)" userId="41afb4b8-0dae-4c98-b805-1dfd8f5de32c" providerId="ADAL" clId="{1780E908-609C-014B-9158-560136CB7C54}" dt="2026-06-21T09:11:53.831" v="4135"/>
          <ac:spMkLst>
            <pc:docMk/>
            <pc:sldMk cId="3335068735" sldId="256"/>
            <ac:spMk id="9" creationId="{9715DAF0-AE1B-46C9-8A6B-DB2AA05AB91D}"/>
          </ac:spMkLst>
        </pc:spChg>
        <pc:spChg chg="add del">
          <ac:chgData name="Shabnam Khan (2312156)" userId="41afb4b8-0dae-4c98-b805-1dfd8f5de32c" providerId="ADAL" clId="{1780E908-609C-014B-9158-560136CB7C54}" dt="2026-06-21T09:12:26.921" v="4137" actId="26606"/>
          <ac:spMkLst>
            <pc:docMk/>
            <pc:sldMk cId="3335068735" sldId="256"/>
            <ac:spMk id="10" creationId="{DC631C0B-6DA6-4E57-8231-CE32B3434A7E}"/>
          </ac:spMkLst>
        </pc:spChg>
        <pc:spChg chg="add del">
          <ac:chgData name="Shabnam Khan (2312156)" userId="41afb4b8-0dae-4c98-b805-1dfd8f5de32c" providerId="ADAL" clId="{1780E908-609C-014B-9158-560136CB7C54}" dt="2026-06-21T09:11:53.831" v="4135"/>
          <ac:spMkLst>
            <pc:docMk/>
            <pc:sldMk cId="3335068735" sldId="256"/>
            <ac:spMk id="11" creationId="{6016219D-510E-4184-9090-6D5578A87BD1}"/>
          </ac:spMkLst>
        </pc:spChg>
        <pc:spChg chg="add del">
          <ac:chgData name="Shabnam Khan (2312156)" userId="41afb4b8-0dae-4c98-b805-1dfd8f5de32c" providerId="ADAL" clId="{1780E908-609C-014B-9158-560136CB7C54}" dt="2026-06-21T09:12:26.921" v="4137" actId="26606"/>
          <ac:spMkLst>
            <pc:docMk/>
            <pc:sldMk cId="3335068735" sldId="256"/>
            <ac:spMk id="12" creationId="{C29501E6-A978-4A61-9689-9085AF97A53A}"/>
          </ac:spMkLst>
        </pc:spChg>
        <pc:spChg chg="add del">
          <ac:chgData name="Shabnam Khan (2312156)" userId="41afb4b8-0dae-4c98-b805-1dfd8f5de32c" providerId="ADAL" clId="{1780E908-609C-014B-9158-560136CB7C54}" dt="2026-06-21T09:11:53.831" v="4135"/>
          <ac:spMkLst>
            <pc:docMk/>
            <pc:sldMk cId="3335068735" sldId="256"/>
            <ac:spMk id="13" creationId="{AFF4A713-7B75-4B21-90D7-5AB19547C728}"/>
          </ac:spMkLst>
        </pc:spChg>
        <pc:spChg chg="add del">
          <ac:chgData name="Shabnam Khan (2312156)" userId="41afb4b8-0dae-4c98-b805-1dfd8f5de32c" providerId="ADAL" clId="{1780E908-609C-014B-9158-560136CB7C54}" dt="2026-06-21T10:50:49.819" v="4889"/>
          <ac:spMkLst>
            <pc:docMk/>
            <pc:sldMk cId="3335068735" sldId="256"/>
            <ac:spMk id="14" creationId="{6F5A5072-7B47-4D32-B52A-4EBBF590B8A5}"/>
          </ac:spMkLst>
        </pc:spChg>
        <pc:spChg chg="add del">
          <ac:chgData name="Shabnam Khan (2312156)" userId="41afb4b8-0dae-4c98-b805-1dfd8f5de32c" providerId="ADAL" clId="{1780E908-609C-014B-9158-560136CB7C54}" dt="2026-06-21T09:11:53.831" v="4135"/>
          <ac:spMkLst>
            <pc:docMk/>
            <pc:sldMk cId="3335068735" sldId="256"/>
            <ac:spMk id="15" creationId="{DC631C0B-6DA6-4E57-8231-CE32B3434A7E}"/>
          </ac:spMkLst>
        </pc:spChg>
        <pc:spChg chg="add del">
          <ac:chgData name="Shabnam Khan (2312156)" userId="41afb4b8-0dae-4c98-b805-1dfd8f5de32c" providerId="ADAL" clId="{1780E908-609C-014B-9158-560136CB7C54}" dt="2026-06-21T10:50:49.819" v="4889"/>
          <ac:spMkLst>
            <pc:docMk/>
            <pc:sldMk cId="3335068735" sldId="256"/>
            <ac:spMk id="16" creationId="{9715DAF0-AE1B-46C9-8A6B-DB2AA05AB91D}"/>
          </ac:spMkLst>
        </pc:spChg>
        <pc:spChg chg="add del">
          <ac:chgData name="Shabnam Khan (2312156)" userId="41afb4b8-0dae-4c98-b805-1dfd8f5de32c" providerId="ADAL" clId="{1780E908-609C-014B-9158-560136CB7C54}" dt="2026-06-21T09:11:53.831" v="4135"/>
          <ac:spMkLst>
            <pc:docMk/>
            <pc:sldMk cId="3335068735" sldId="256"/>
            <ac:spMk id="17" creationId="{C29501E6-A978-4A61-9689-9085AF97A53A}"/>
          </ac:spMkLst>
        </pc:spChg>
        <pc:spChg chg="add del">
          <ac:chgData name="Shabnam Khan (2312156)" userId="41afb4b8-0dae-4c98-b805-1dfd8f5de32c" providerId="ADAL" clId="{1780E908-609C-014B-9158-560136CB7C54}" dt="2026-06-21T10:50:49.819" v="4889"/>
          <ac:spMkLst>
            <pc:docMk/>
            <pc:sldMk cId="3335068735" sldId="256"/>
            <ac:spMk id="18" creationId="{6016219D-510E-4184-9090-6D5578A87BD1}"/>
          </ac:spMkLst>
        </pc:spChg>
        <pc:spChg chg="add del">
          <ac:chgData name="Shabnam Khan (2312156)" userId="41afb4b8-0dae-4c98-b805-1dfd8f5de32c" providerId="ADAL" clId="{1780E908-609C-014B-9158-560136CB7C54}" dt="2026-06-21T10:50:49.819" v="4889"/>
          <ac:spMkLst>
            <pc:docMk/>
            <pc:sldMk cId="3335068735" sldId="256"/>
            <ac:spMk id="19" creationId="{AFF4A713-7B75-4B21-90D7-5AB19547C728}"/>
          </ac:spMkLst>
        </pc:spChg>
        <pc:spChg chg="add del">
          <ac:chgData name="Shabnam Khan (2312156)" userId="41afb4b8-0dae-4c98-b805-1dfd8f5de32c" providerId="ADAL" clId="{1780E908-609C-014B-9158-560136CB7C54}" dt="2026-06-21T10:50:49.819" v="4889"/>
          <ac:spMkLst>
            <pc:docMk/>
            <pc:sldMk cId="3335068735" sldId="256"/>
            <ac:spMk id="20" creationId="{DC631C0B-6DA6-4E57-8231-CE32B3434A7E}"/>
          </ac:spMkLst>
        </pc:spChg>
        <pc:spChg chg="add del">
          <ac:chgData name="Shabnam Khan (2312156)" userId="41afb4b8-0dae-4c98-b805-1dfd8f5de32c" providerId="ADAL" clId="{1780E908-609C-014B-9158-560136CB7C54}" dt="2026-06-21T10:50:49.819" v="4889"/>
          <ac:spMkLst>
            <pc:docMk/>
            <pc:sldMk cId="3335068735" sldId="256"/>
            <ac:spMk id="21" creationId="{C29501E6-A978-4A61-9689-9085AF97A53A}"/>
          </ac:spMkLst>
        </pc:spChg>
        <pc:spChg chg="add del">
          <ac:chgData name="Shabnam Khan (2312156)" userId="41afb4b8-0dae-4c98-b805-1dfd8f5de32c" providerId="ADAL" clId="{1780E908-609C-014B-9158-560136CB7C54}" dt="2026-06-21T10:52:15.425" v="4894"/>
          <ac:spMkLst>
            <pc:docMk/>
            <pc:sldMk cId="3335068735" sldId="256"/>
            <ac:spMk id="22" creationId="{6F5A5072-7B47-4D32-B52A-4EBBF590B8A5}"/>
          </ac:spMkLst>
        </pc:spChg>
        <pc:spChg chg="add del">
          <ac:chgData name="Shabnam Khan (2312156)" userId="41afb4b8-0dae-4c98-b805-1dfd8f5de32c" providerId="ADAL" clId="{1780E908-609C-014B-9158-560136CB7C54}" dt="2026-06-21T10:52:15.425" v="4894"/>
          <ac:spMkLst>
            <pc:docMk/>
            <pc:sldMk cId="3335068735" sldId="256"/>
            <ac:spMk id="23" creationId="{9715DAF0-AE1B-46C9-8A6B-DB2AA05AB91D}"/>
          </ac:spMkLst>
        </pc:spChg>
        <pc:spChg chg="add del">
          <ac:chgData name="Shabnam Khan (2312156)" userId="41afb4b8-0dae-4c98-b805-1dfd8f5de32c" providerId="ADAL" clId="{1780E908-609C-014B-9158-560136CB7C54}" dt="2026-06-21T10:52:15.425" v="4894"/>
          <ac:spMkLst>
            <pc:docMk/>
            <pc:sldMk cId="3335068735" sldId="256"/>
            <ac:spMk id="24" creationId="{6016219D-510E-4184-9090-6D5578A87BD1}"/>
          </ac:spMkLst>
        </pc:spChg>
        <pc:spChg chg="add del">
          <ac:chgData name="Shabnam Khan (2312156)" userId="41afb4b8-0dae-4c98-b805-1dfd8f5de32c" providerId="ADAL" clId="{1780E908-609C-014B-9158-560136CB7C54}" dt="2026-06-21T10:52:15.425" v="4894"/>
          <ac:spMkLst>
            <pc:docMk/>
            <pc:sldMk cId="3335068735" sldId="256"/>
            <ac:spMk id="25" creationId="{AFF4A713-7B75-4B21-90D7-5AB19547C728}"/>
          </ac:spMkLst>
        </pc:spChg>
        <pc:spChg chg="add del">
          <ac:chgData name="Shabnam Khan (2312156)" userId="41afb4b8-0dae-4c98-b805-1dfd8f5de32c" providerId="ADAL" clId="{1780E908-609C-014B-9158-560136CB7C54}" dt="2026-06-21T10:52:15.425" v="4894"/>
          <ac:spMkLst>
            <pc:docMk/>
            <pc:sldMk cId="3335068735" sldId="256"/>
            <ac:spMk id="26" creationId="{DC631C0B-6DA6-4E57-8231-CE32B3434A7E}"/>
          </ac:spMkLst>
        </pc:spChg>
        <pc:spChg chg="add del">
          <ac:chgData name="Shabnam Khan (2312156)" userId="41afb4b8-0dae-4c98-b805-1dfd8f5de32c" providerId="ADAL" clId="{1780E908-609C-014B-9158-560136CB7C54}" dt="2026-06-21T10:52:15.425" v="4894"/>
          <ac:spMkLst>
            <pc:docMk/>
            <pc:sldMk cId="3335068735" sldId="256"/>
            <ac:spMk id="27" creationId="{C29501E6-A978-4A61-9689-9085AF97A53A}"/>
          </ac:spMkLst>
        </pc:spChg>
        <pc:spChg chg="add del">
          <ac:chgData name="Shabnam Khan (2312156)" userId="41afb4b8-0dae-4c98-b805-1dfd8f5de32c" providerId="ADAL" clId="{1780E908-609C-014B-9158-560136CB7C54}" dt="2026-06-21T10:54:47.884" v="4905"/>
          <ac:spMkLst>
            <pc:docMk/>
            <pc:sldMk cId="3335068735" sldId="256"/>
            <ac:spMk id="28" creationId="{A8DB9CD9-59B1-4D73-BC4C-98796A48EF9B}"/>
          </ac:spMkLst>
        </pc:spChg>
        <pc:spChg chg="add del">
          <ac:chgData name="Shabnam Khan (2312156)" userId="41afb4b8-0dae-4c98-b805-1dfd8f5de32c" providerId="ADAL" clId="{1780E908-609C-014B-9158-560136CB7C54}" dt="2026-06-21T10:54:47.884" v="4905"/>
          <ac:spMkLst>
            <pc:docMk/>
            <pc:sldMk cId="3335068735" sldId="256"/>
            <ac:spMk id="29" creationId="{8874A6A9-41FF-4E33-AFA8-F9F81436A59E}"/>
          </ac:spMkLst>
        </pc:spChg>
        <pc:spChg chg="add del">
          <ac:chgData name="Shabnam Khan (2312156)" userId="41afb4b8-0dae-4c98-b805-1dfd8f5de32c" providerId="ADAL" clId="{1780E908-609C-014B-9158-560136CB7C54}" dt="2026-06-21T10:58:25.147" v="4961"/>
          <ac:spMkLst>
            <pc:docMk/>
            <pc:sldMk cId="3335068735" sldId="256"/>
            <ac:spMk id="38" creationId="{66B332A4-D438-4773-A77F-5ED49A448D9D}"/>
          </ac:spMkLst>
        </pc:spChg>
        <pc:spChg chg="add del">
          <ac:chgData name="Shabnam Khan (2312156)" userId="41afb4b8-0dae-4c98-b805-1dfd8f5de32c" providerId="ADAL" clId="{1780E908-609C-014B-9158-560136CB7C54}" dt="2026-06-21T10:58:25.147" v="4961"/>
          <ac:spMkLst>
            <pc:docMk/>
            <pc:sldMk cId="3335068735" sldId="256"/>
            <ac:spMk id="39" creationId="{DF9AD32D-FF05-44F4-BD4D-9CEE89B71EB9}"/>
          </ac:spMkLst>
        </pc:spChg>
        <pc:spChg chg="add">
          <ac:chgData name="Shabnam Khan (2312156)" userId="41afb4b8-0dae-4c98-b805-1dfd8f5de32c" providerId="ADAL" clId="{1780E908-609C-014B-9158-560136CB7C54}" dt="2026-06-21T10:58:33.971" v="4969" actId="26606"/>
          <ac:spMkLst>
            <pc:docMk/>
            <pc:sldMk cId="3335068735" sldId="256"/>
            <ac:spMk id="40" creationId="{84167985-D6E9-40FF-97C0-4B6D373E85C9}"/>
          </ac:spMkLst>
        </pc:spChg>
        <pc:spChg chg="add">
          <ac:chgData name="Shabnam Khan (2312156)" userId="41afb4b8-0dae-4c98-b805-1dfd8f5de32c" providerId="ADAL" clId="{1780E908-609C-014B-9158-560136CB7C54}" dt="2026-06-21T10:58:33.971" v="4969" actId="26606"/>
          <ac:spMkLst>
            <pc:docMk/>
            <pc:sldMk cId="3335068735" sldId="256"/>
            <ac:spMk id="41" creationId="{68801362-349C-44BE-BEF6-8E926E1D38BC}"/>
          </ac:spMkLst>
        </pc:spChg>
        <pc:grpChg chg="add del">
          <ac:chgData name="Shabnam Khan (2312156)" userId="41afb4b8-0dae-4c98-b805-1dfd8f5de32c" providerId="ADAL" clId="{1780E908-609C-014B-9158-560136CB7C54}" dt="2026-06-21T10:54:47.884" v="4905"/>
          <ac:grpSpMkLst>
            <pc:docMk/>
            <pc:sldMk cId="3335068735" sldId="256"/>
            <ac:grpSpMk id="30" creationId="{721D730E-1F97-4071-B143-B05E6D2599BC}"/>
          </ac:grpSpMkLst>
        </pc:grpChg>
      </pc:sldChg>
      <pc:sldChg chg="addSp delSp modSp mod setBg delDesignElem">
        <pc:chgData name="Shabnam Khan (2312156)" userId="41afb4b8-0dae-4c98-b805-1dfd8f5de32c" providerId="ADAL" clId="{1780E908-609C-014B-9158-560136CB7C54}" dt="2026-06-21T13:09:55.103" v="5312" actId="255"/>
        <pc:sldMkLst>
          <pc:docMk/>
          <pc:sldMk cId="2573961705" sldId="257"/>
        </pc:sldMkLst>
        <pc:spChg chg="mod">
          <ac:chgData name="Shabnam Khan (2312156)" userId="41afb4b8-0dae-4c98-b805-1dfd8f5de32c" providerId="ADAL" clId="{1780E908-609C-014B-9158-560136CB7C54}" dt="2026-06-21T10:15:29.039" v="4637" actId="122"/>
          <ac:spMkLst>
            <pc:docMk/>
            <pc:sldMk cId="2573961705" sldId="257"/>
            <ac:spMk id="2" creationId="{3B9D6594-48A1-B846-BD9F-7CA5D4E7B03D}"/>
          </ac:spMkLst>
        </pc:spChg>
        <pc:spChg chg="add del mod">
          <ac:chgData name="Shabnam Khan (2312156)" userId="41afb4b8-0dae-4c98-b805-1dfd8f5de32c" providerId="ADAL" clId="{1780E908-609C-014B-9158-560136CB7C54}" dt="2026-06-21T08:01:42.243" v="3595" actId="26606"/>
          <ac:spMkLst>
            <pc:docMk/>
            <pc:sldMk cId="2573961705" sldId="257"/>
            <ac:spMk id="3" creationId="{AE4CB42D-3F0F-8141-A74B-162718C15A94}"/>
          </ac:spMkLst>
        </pc:spChg>
        <pc:spChg chg="add del mod">
          <ac:chgData name="Shabnam Khan (2312156)" userId="41afb4b8-0dae-4c98-b805-1dfd8f5de32c" providerId="ADAL" clId="{1780E908-609C-014B-9158-560136CB7C54}" dt="2026-06-21T10:15:13.782" v="4631" actId="767"/>
          <ac:spMkLst>
            <pc:docMk/>
            <pc:sldMk cId="2573961705" sldId="257"/>
            <ac:spMk id="4" creationId="{E01E3B8F-9228-CC45-852B-6203BE1D34C0}"/>
          </ac:spMkLst>
        </pc:spChg>
        <pc:spChg chg="add del">
          <ac:chgData name="Shabnam Khan (2312156)" userId="41afb4b8-0dae-4c98-b805-1dfd8f5de32c" providerId="ADAL" clId="{1780E908-609C-014B-9158-560136CB7C54}" dt="2026-06-21T09:11:53.831" v="4135"/>
          <ac:spMkLst>
            <pc:docMk/>
            <pc:sldMk cId="2573961705" sldId="257"/>
            <ac:spMk id="9" creationId="{BACC6370-2D7E-4714-9D71-7542949D7D5D}"/>
          </ac:spMkLst>
        </pc:spChg>
        <pc:spChg chg="add del">
          <ac:chgData name="Shabnam Khan (2312156)" userId="41afb4b8-0dae-4c98-b805-1dfd8f5de32c" providerId="ADAL" clId="{1780E908-609C-014B-9158-560136CB7C54}" dt="2026-06-21T09:11:53.831" v="4135"/>
          <ac:spMkLst>
            <pc:docMk/>
            <pc:sldMk cId="2573961705" sldId="257"/>
            <ac:spMk id="11" creationId="{F68B3F68-107C-434F-AA38-110D5EA91B85}"/>
          </ac:spMkLst>
        </pc:spChg>
        <pc:spChg chg="add del">
          <ac:chgData name="Shabnam Khan (2312156)" userId="41afb4b8-0dae-4c98-b805-1dfd8f5de32c" providerId="ADAL" clId="{1780E908-609C-014B-9158-560136CB7C54}" dt="2026-06-21T09:11:53.831" v="4135"/>
          <ac:spMkLst>
            <pc:docMk/>
            <pc:sldMk cId="2573961705" sldId="257"/>
            <ac:spMk id="13" creationId="{AAD0DBB9-1A4B-4391-81D4-CB19F9AB918A}"/>
          </ac:spMkLst>
        </pc:spChg>
        <pc:spChg chg="add del">
          <ac:chgData name="Shabnam Khan (2312156)" userId="41afb4b8-0dae-4c98-b805-1dfd8f5de32c" providerId="ADAL" clId="{1780E908-609C-014B-9158-560136CB7C54}" dt="2026-06-21T09:11:53.831" v="4135"/>
          <ac:spMkLst>
            <pc:docMk/>
            <pc:sldMk cId="2573961705" sldId="257"/>
            <ac:spMk id="15" creationId="{063BBA22-50EA-4C4D-BE05-F1CE4E63AA56}"/>
          </ac:spMkLst>
        </pc:spChg>
        <pc:graphicFrameChg chg="add del mod">
          <ac:chgData name="Shabnam Khan (2312156)" userId="41afb4b8-0dae-4c98-b805-1dfd8f5de32c" providerId="ADAL" clId="{1780E908-609C-014B-9158-560136CB7C54}" dt="2026-06-21T13:09:55.103" v="5312" actId="255"/>
          <ac:graphicFrameMkLst>
            <pc:docMk/>
            <pc:sldMk cId="2573961705" sldId="257"/>
            <ac:graphicFrameMk id="5" creationId="{7C6067CD-3860-946B-DB1A-4F7D4A366070}"/>
          </ac:graphicFrameMkLst>
        </pc:graphicFrameChg>
      </pc:sldChg>
      <pc:sldChg chg="modSp del mod">
        <pc:chgData name="Shabnam Khan (2312156)" userId="41afb4b8-0dae-4c98-b805-1dfd8f5de32c" providerId="ADAL" clId="{1780E908-609C-014B-9158-560136CB7C54}" dt="2026-06-15T19:14:52.294" v="1287" actId="2696"/>
        <pc:sldMkLst>
          <pc:docMk/>
          <pc:sldMk cId="897000208" sldId="258"/>
        </pc:sldMkLst>
        <pc:spChg chg="mod">
          <ac:chgData name="Shabnam Khan (2312156)" userId="41afb4b8-0dae-4c98-b805-1dfd8f5de32c" providerId="ADAL" clId="{1780E908-609C-014B-9158-560136CB7C54}" dt="2026-06-14T09:11:18.804" v="102" actId="20577"/>
          <ac:spMkLst>
            <pc:docMk/>
            <pc:sldMk cId="897000208" sldId="258"/>
            <ac:spMk id="2" creationId="{3312D609-E5F9-8E4A-BB61-4C5E275B2BDA}"/>
          </ac:spMkLst>
        </pc:spChg>
        <pc:spChg chg="mod">
          <ac:chgData name="Shabnam Khan (2312156)" userId="41afb4b8-0dae-4c98-b805-1dfd8f5de32c" providerId="ADAL" clId="{1780E908-609C-014B-9158-560136CB7C54}" dt="2026-06-14T09:05:23.056" v="90" actId="255"/>
          <ac:spMkLst>
            <pc:docMk/>
            <pc:sldMk cId="897000208" sldId="258"/>
            <ac:spMk id="3" creationId="{4CD8B8E2-091D-4541-BDCE-AF41ED87BC87}"/>
          </ac:spMkLst>
        </pc:spChg>
      </pc:sldChg>
      <pc:sldChg chg="addSp delSp modSp mod setBg delDesignElem">
        <pc:chgData name="Shabnam Khan (2312156)" userId="41afb4b8-0dae-4c98-b805-1dfd8f5de32c" providerId="ADAL" clId="{1780E908-609C-014B-9158-560136CB7C54}" dt="2026-06-21T12:56:02.031" v="5282" actId="2"/>
        <pc:sldMkLst>
          <pc:docMk/>
          <pc:sldMk cId="3823332999" sldId="259"/>
        </pc:sldMkLst>
        <pc:spChg chg="mod">
          <ac:chgData name="Shabnam Khan (2312156)" userId="41afb4b8-0dae-4c98-b805-1dfd8f5de32c" providerId="ADAL" clId="{1780E908-609C-014B-9158-560136CB7C54}" dt="2026-06-21T10:58:25.549" v="4963" actId="27636"/>
          <ac:spMkLst>
            <pc:docMk/>
            <pc:sldMk cId="3823332999" sldId="259"/>
            <ac:spMk id="2" creationId="{2E6A1FCB-8EE9-4243-ABDB-E01D907EE36C}"/>
          </ac:spMkLst>
        </pc:spChg>
        <pc:spChg chg="mod ord">
          <ac:chgData name="Shabnam Khan (2312156)" userId="41afb4b8-0dae-4c98-b805-1dfd8f5de32c" providerId="ADAL" clId="{1780E908-609C-014B-9158-560136CB7C54}" dt="2026-06-21T12:56:02.031" v="5282" actId="2"/>
          <ac:spMkLst>
            <pc:docMk/>
            <pc:sldMk cId="3823332999" sldId="259"/>
            <ac:spMk id="3" creationId="{FD583755-7168-2D44-9A8A-B99991E20336}"/>
          </ac:spMkLst>
        </pc:spChg>
        <pc:spChg chg="add mod">
          <ac:chgData name="Shabnam Khan (2312156)" userId="41afb4b8-0dae-4c98-b805-1dfd8f5de32c" providerId="ADAL" clId="{1780E908-609C-014B-9158-560136CB7C54}" dt="2026-06-21T08:11:11.488" v="3670" actId="14100"/>
          <ac:spMkLst>
            <pc:docMk/>
            <pc:sldMk cId="3823332999" sldId="259"/>
            <ac:spMk id="4" creationId="{C31FB3FA-096B-1647-B20F-204B87E7C72F}"/>
          </ac:spMkLst>
        </pc:spChg>
        <pc:spChg chg="add del mod">
          <ac:chgData name="Shabnam Khan (2312156)" userId="41afb4b8-0dae-4c98-b805-1dfd8f5de32c" providerId="ADAL" clId="{1780E908-609C-014B-9158-560136CB7C54}" dt="2026-06-14T08:59:18.226" v="58" actId="478"/>
          <ac:spMkLst>
            <pc:docMk/>
            <pc:sldMk cId="3823332999" sldId="259"/>
            <ac:spMk id="5" creationId="{7E73B0B3-937B-0E44-8171-A0E52C0ABDE7}"/>
          </ac:spMkLst>
        </pc:spChg>
        <pc:spChg chg="add del">
          <ac:chgData name="Shabnam Khan (2312156)" userId="41afb4b8-0dae-4c98-b805-1dfd8f5de32c" providerId="ADAL" clId="{1780E908-609C-014B-9158-560136CB7C54}" dt="2026-06-21T08:04:40.157" v="3606" actId="26606"/>
          <ac:spMkLst>
            <pc:docMk/>
            <pc:sldMk cId="3823332999" sldId="259"/>
            <ac:spMk id="8" creationId="{327D73B4-9F5C-4A64-A179-51B9500CB8B5}"/>
          </ac:spMkLst>
        </pc:spChg>
        <pc:spChg chg="add del">
          <ac:chgData name="Shabnam Khan (2312156)" userId="41afb4b8-0dae-4c98-b805-1dfd8f5de32c" providerId="ADAL" clId="{1780E908-609C-014B-9158-560136CB7C54}" dt="2026-06-21T08:04:40.157" v="3606" actId="26606"/>
          <ac:spMkLst>
            <pc:docMk/>
            <pc:sldMk cId="3823332999" sldId="259"/>
            <ac:spMk id="10" creationId="{C1F06963-6374-4B48-844F-071A9BAAAE02}"/>
          </ac:spMkLst>
        </pc:spChg>
        <pc:spChg chg="add del">
          <ac:chgData name="Shabnam Khan (2312156)" userId="41afb4b8-0dae-4c98-b805-1dfd8f5de32c" providerId="ADAL" clId="{1780E908-609C-014B-9158-560136CB7C54}" dt="2026-06-21T08:04:40.157" v="3606" actId="26606"/>
          <ac:spMkLst>
            <pc:docMk/>
            <pc:sldMk cId="3823332999" sldId="259"/>
            <ac:spMk id="12" creationId="{6CB927A4-E432-4310-9CD5-E89FF5063179}"/>
          </ac:spMkLst>
        </pc:spChg>
        <pc:spChg chg="add del">
          <ac:chgData name="Shabnam Khan (2312156)" userId="41afb4b8-0dae-4c98-b805-1dfd8f5de32c" providerId="ADAL" clId="{1780E908-609C-014B-9158-560136CB7C54}" dt="2026-06-21T08:04:40.157" v="3606" actId="26606"/>
          <ac:spMkLst>
            <pc:docMk/>
            <pc:sldMk cId="3823332999" sldId="259"/>
            <ac:spMk id="14" creationId="{1453BF6C-B012-48B7-B4E8-6D7AC7C27D02}"/>
          </ac:spMkLst>
        </pc:spChg>
        <pc:spChg chg="add del">
          <ac:chgData name="Shabnam Khan (2312156)" userId="41afb4b8-0dae-4c98-b805-1dfd8f5de32c" providerId="ADAL" clId="{1780E908-609C-014B-9158-560136CB7C54}" dt="2026-06-21T08:04:40.157" v="3606" actId="26606"/>
          <ac:spMkLst>
            <pc:docMk/>
            <pc:sldMk cId="3823332999" sldId="259"/>
            <ac:spMk id="16" creationId="{E3020543-B24B-4EC4-8FFC-8DD88EEA91A8}"/>
          </ac:spMkLst>
        </pc:spChg>
        <pc:spChg chg="add del">
          <ac:chgData name="Shabnam Khan (2312156)" userId="41afb4b8-0dae-4c98-b805-1dfd8f5de32c" providerId="ADAL" clId="{1780E908-609C-014B-9158-560136CB7C54}" dt="2026-06-21T08:04:27.635" v="3599" actId="26606"/>
          <ac:spMkLst>
            <pc:docMk/>
            <pc:sldMk cId="3823332999" sldId="259"/>
            <ac:spMk id="1031" creationId="{45D37F4E-DDB4-456B-97E0-9937730A039F}"/>
          </ac:spMkLst>
        </pc:spChg>
        <pc:spChg chg="add del">
          <ac:chgData name="Shabnam Khan (2312156)" userId="41afb4b8-0dae-4c98-b805-1dfd8f5de32c" providerId="ADAL" clId="{1780E908-609C-014B-9158-560136CB7C54}" dt="2026-06-21T08:04:27.635" v="3599" actId="26606"/>
          <ac:spMkLst>
            <pc:docMk/>
            <pc:sldMk cId="3823332999" sldId="259"/>
            <ac:spMk id="1033" creationId="{B2DD41CD-8F47-4F56-AD12-4E2FF7696987}"/>
          </ac:spMkLst>
        </pc:spChg>
        <pc:spChg chg="add del">
          <ac:chgData name="Shabnam Khan (2312156)" userId="41afb4b8-0dae-4c98-b805-1dfd8f5de32c" providerId="ADAL" clId="{1780E908-609C-014B-9158-560136CB7C54}" dt="2026-06-21T08:04:33.840" v="3601" actId="26606"/>
          <ac:spMkLst>
            <pc:docMk/>
            <pc:sldMk cId="3823332999" sldId="259"/>
            <ac:spMk id="1035" creationId="{0007FE00-9498-4706-B255-6437B0252C02}"/>
          </ac:spMkLst>
        </pc:spChg>
        <pc:spChg chg="add del">
          <ac:chgData name="Shabnam Khan (2312156)" userId="41afb4b8-0dae-4c98-b805-1dfd8f5de32c" providerId="ADAL" clId="{1780E908-609C-014B-9158-560136CB7C54}" dt="2026-06-21T08:04:33.840" v="3601" actId="26606"/>
          <ac:spMkLst>
            <pc:docMk/>
            <pc:sldMk cId="3823332999" sldId="259"/>
            <ac:spMk id="1036" creationId="{2EB492CD-616E-47F8-933B-5E2D952A0593}"/>
          </ac:spMkLst>
        </pc:spChg>
        <pc:spChg chg="add del">
          <ac:chgData name="Shabnam Khan (2312156)" userId="41afb4b8-0dae-4c98-b805-1dfd8f5de32c" providerId="ADAL" clId="{1780E908-609C-014B-9158-560136CB7C54}" dt="2026-06-21T08:04:33.840" v="3601" actId="26606"/>
          <ac:spMkLst>
            <pc:docMk/>
            <pc:sldMk cId="3823332999" sldId="259"/>
            <ac:spMk id="1037" creationId="{59383CF9-23B5-4335-9B21-1791C4CF1C75}"/>
          </ac:spMkLst>
        </pc:spChg>
        <pc:spChg chg="add del">
          <ac:chgData name="Shabnam Khan (2312156)" userId="41afb4b8-0dae-4c98-b805-1dfd8f5de32c" providerId="ADAL" clId="{1780E908-609C-014B-9158-560136CB7C54}" dt="2026-06-21T08:04:36.544" v="3603" actId="26606"/>
          <ac:spMkLst>
            <pc:docMk/>
            <pc:sldMk cId="3823332999" sldId="259"/>
            <ac:spMk id="1039" creationId="{C13237C8-E62C-4F0D-A318-BD6FB6C2D138}"/>
          </ac:spMkLst>
        </pc:spChg>
        <pc:spChg chg="add del">
          <ac:chgData name="Shabnam Khan (2312156)" userId="41afb4b8-0dae-4c98-b805-1dfd8f5de32c" providerId="ADAL" clId="{1780E908-609C-014B-9158-560136CB7C54}" dt="2026-06-21T08:04:36.544" v="3603" actId="26606"/>
          <ac:spMkLst>
            <pc:docMk/>
            <pc:sldMk cId="3823332999" sldId="259"/>
            <ac:spMk id="1040" creationId="{201CC55D-ED54-4C5C-95E6-10947BD1103B}"/>
          </ac:spMkLst>
        </pc:spChg>
        <pc:spChg chg="add del">
          <ac:chgData name="Shabnam Khan (2312156)" userId="41afb4b8-0dae-4c98-b805-1dfd8f5de32c" providerId="ADAL" clId="{1780E908-609C-014B-9158-560136CB7C54}" dt="2026-06-21T08:04:36.544" v="3603" actId="26606"/>
          <ac:spMkLst>
            <pc:docMk/>
            <pc:sldMk cId="3823332999" sldId="259"/>
            <ac:spMk id="1041" creationId="{19C9EAEA-39D0-4B0E-A0EB-51E7B26740B1}"/>
          </ac:spMkLst>
        </pc:spChg>
        <pc:spChg chg="add del">
          <ac:chgData name="Shabnam Khan (2312156)" userId="41afb4b8-0dae-4c98-b805-1dfd8f5de32c" providerId="ADAL" clId="{1780E908-609C-014B-9158-560136CB7C54}" dt="2026-06-21T08:04:36.544" v="3603" actId="26606"/>
          <ac:spMkLst>
            <pc:docMk/>
            <pc:sldMk cId="3823332999" sldId="259"/>
            <ac:spMk id="1044" creationId="{3873B707-463F-40B0-8227-E8CC6C67EB25}"/>
          </ac:spMkLst>
        </pc:spChg>
        <pc:spChg chg="add del">
          <ac:chgData name="Shabnam Khan (2312156)" userId="41afb4b8-0dae-4c98-b805-1dfd8f5de32c" providerId="ADAL" clId="{1780E908-609C-014B-9158-560136CB7C54}" dt="2026-06-21T08:04:40.147" v="3605" actId="26606"/>
          <ac:spMkLst>
            <pc:docMk/>
            <pc:sldMk cId="3823332999" sldId="259"/>
            <ac:spMk id="1046" creationId="{F13C74B1-5B17-4795-BED0-7140497B445A}"/>
          </ac:spMkLst>
        </pc:spChg>
        <pc:spChg chg="add del">
          <ac:chgData name="Shabnam Khan (2312156)" userId="41afb4b8-0dae-4c98-b805-1dfd8f5de32c" providerId="ADAL" clId="{1780E908-609C-014B-9158-560136CB7C54}" dt="2026-06-21T08:04:40.147" v="3605" actId="26606"/>
          <ac:spMkLst>
            <pc:docMk/>
            <pc:sldMk cId="3823332999" sldId="259"/>
            <ac:spMk id="1047" creationId="{D4974D33-8DC5-464E-8C6D-BE58F0669C17}"/>
          </ac:spMkLst>
        </pc:spChg>
        <pc:spChg chg="add del">
          <ac:chgData name="Shabnam Khan (2312156)" userId="41afb4b8-0dae-4c98-b805-1dfd8f5de32c" providerId="ADAL" clId="{1780E908-609C-014B-9158-560136CB7C54}" dt="2026-06-21T09:11:53.831" v="4135"/>
          <ac:spMkLst>
            <pc:docMk/>
            <pc:sldMk cId="3823332999" sldId="259"/>
            <ac:spMk id="1049" creationId="{45D37F4E-DDB4-456B-97E0-9937730A039F}"/>
          </ac:spMkLst>
        </pc:spChg>
        <pc:spChg chg="add del">
          <ac:chgData name="Shabnam Khan (2312156)" userId="41afb4b8-0dae-4c98-b805-1dfd8f5de32c" providerId="ADAL" clId="{1780E908-609C-014B-9158-560136CB7C54}" dt="2026-06-21T09:11:53.831" v="4135"/>
          <ac:spMkLst>
            <pc:docMk/>
            <pc:sldMk cId="3823332999" sldId="259"/>
            <ac:spMk id="1050" creationId="{B2DD41CD-8F47-4F56-AD12-4E2FF7696987}"/>
          </ac:spMkLst>
        </pc:spChg>
        <pc:grpChg chg="add del">
          <ac:chgData name="Shabnam Khan (2312156)" userId="41afb4b8-0dae-4c98-b805-1dfd8f5de32c" providerId="ADAL" clId="{1780E908-609C-014B-9158-560136CB7C54}" dt="2026-06-21T08:04:36.544" v="3603" actId="26606"/>
          <ac:grpSpMkLst>
            <pc:docMk/>
            <pc:sldMk cId="3823332999" sldId="259"/>
            <ac:grpSpMk id="1042" creationId="{1DE889C7-FAD6-4397-98E2-05D503484459}"/>
          </ac:grpSpMkLst>
        </pc:grpChg>
        <pc:picChg chg="add mod">
          <ac:chgData name="Shabnam Khan (2312156)" userId="41afb4b8-0dae-4c98-b805-1dfd8f5de32c" providerId="ADAL" clId="{1780E908-609C-014B-9158-560136CB7C54}" dt="2026-06-21T08:04:40.157" v="3606" actId="26606"/>
          <ac:picMkLst>
            <pc:docMk/>
            <pc:sldMk cId="3823332999" sldId="259"/>
            <ac:picMk id="1026" creationId="{18CE670D-DFD0-5040-9E84-BE0B2D3CC283}"/>
          </ac:picMkLst>
        </pc:picChg>
        <pc:cxnChg chg="add del">
          <ac:chgData name="Shabnam Khan (2312156)" userId="41afb4b8-0dae-4c98-b805-1dfd8f5de32c" providerId="ADAL" clId="{1780E908-609C-014B-9158-560136CB7C54}" dt="2026-06-21T08:04:40.157" v="3606" actId="26606"/>
          <ac:cxnSpMkLst>
            <pc:docMk/>
            <pc:sldMk cId="3823332999" sldId="259"/>
            <ac:cxnSpMk id="18" creationId="{C49DA8F6-BCC1-4447-B54C-57856834B94B}"/>
          </ac:cxnSpMkLst>
        </pc:cxnChg>
      </pc:sldChg>
      <pc:sldChg chg="addSp delSp modSp mod setBg delDesignElem">
        <pc:chgData name="Shabnam Khan (2312156)" userId="41afb4b8-0dae-4c98-b805-1dfd8f5de32c" providerId="ADAL" clId="{1780E908-609C-014B-9158-560136CB7C54}" dt="2026-06-21T15:37:01.003" v="6151" actId="5793"/>
        <pc:sldMkLst>
          <pc:docMk/>
          <pc:sldMk cId="2890430289" sldId="260"/>
        </pc:sldMkLst>
        <pc:spChg chg="mod">
          <ac:chgData name="Shabnam Khan (2312156)" userId="41afb4b8-0dae-4c98-b805-1dfd8f5de32c" providerId="ADAL" clId="{1780E908-609C-014B-9158-560136CB7C54}" dt="2026-06-21T10:59:57.830" v="4970" actId="255"/>
          <ac:spMkLst>
            <pc:docMk/>
            <pc:sldMk cId="2890430289" sldId="260"/>
            <ac:spMk id="2" creationId="{38A4E182-CA12-A948-A2B5-92B706008C6C}"/>
          </ac:spMkLst>
        </pc:spChg>
        <pc:spChg chg="mod ord">
          <ac:chgData name="Shabnam Khan (2312156)" userId="41afb4b8-0dae-4c98-b805-1dfd8f5de32c" providerId="ADAL" clId="{1780E908-609C-014B-9158-560136CB7C54}" dt="2026-06-21T15:34:02.418" v="6114" actId="14100"/>
          <ac:spMkLst>
            <pc:docMk/>
            <pc:sldMk cId="2890430289" sldId="260"/>
            <ac:spMk id="3" creationId="{519CCE18-8C47-3D46-824C-5988D4C8B07B}"/>
          </ac:spMkLst>
        </pc:spChg>
        <pc:spChg chg="add mod">
          <ac:chgData name="Shabnam Khan (2312156)" userId="41afb4b8-0dae-4c98-b805-1dfd8f5de32c" providerId="ADAL" clId="{1780E908-609C-014B-9158-560136CB7C54}" dt="2026-06-21T15:36:39.369" v="6147" actId="14100"/>
          <ac:spMkLst>
            <pc:docMk/>
            <pc:sldMk cId="2890430289" sldId="260"/>
            <ac:spMk id="4" creationId="{BB449CC3-C0ED-C94C-9751-ABE33E26FEED}"/>
          </ac:spMkLst>
        </pc:spChg>
        <pc:spChg chg="add del mod">
          <ac:chgData name="Shabnam Khan (2312156)" userId="41afb4b8-0dae-4c98-b805-1dfd8f5de32c" providerId="ADAL" clId="{1780E908-609C-014B-9158-560136CB7C54}" dt="2026-06-21T08:46:15.400" v="3860"/>
          <ac:spMkLst>
            <pc:docMk/>
            <pc:sldMk cId="2890430289" sldId="260"/>
            <ac:spMk id="5" creationId="{E6AE3D2F-12A3-DF43-B591-CF9C4C9E0BCF}"/>
          </ac:spMkLst>
        </pc:spChg>
        <pc:spChg chg="add mod">
          <ac:chgData name="Shabnam Khan (2312156)" userId="41afb4b8-0dae-4c98-b805-1dfd8f5de32c" providerId="ADAL" clId="{1780E908-609C-014B-9158-560136CB7C54}" dt="2026-06-21T15:34:47.840" v="6124" actId="14100"/>
          <ac:spMkLst>
            <pc:docMk/>
            <pc:sldMk cId="2890430289" sldId="260"/>
            <ac:spMk id="7" creationId="{19399D01-9449-DE46-A245-8CCFC8A43698}"/>
          </ac:spMkLst>
        </pc:spChg>
        <pc:spChg chg="add del mod">
          <ac:chgData name="Shabnam Khan (2312156)" userId="41afb4b8-0dae-4c98-b805-1dfd8f5de32c" providerId="ADAL" clId="{1780E908-609C-014B-9158-560136CB7C54}" dt="2026-06-21T10:16:45.014" v="4646" actId="767"/>
          <ac:spMkLst>
            <pc:docMk/>
            <pc:sldMk cId="2890430289" sldId="260"/>
            <ac:spMk id="8" creationId="{02FCD65A-F385-1040-A5F8-3FABAA16CAB5}"/>
          </ac:spMkLst>
        </pc:spChg>
        <pc:spChg chg="add del mod">
          <ac:chgData name="Shabnam Khan (2312156)" userId="41afb4b8-0dae-4c98-b805-1dfd8f5de32c" providerId="ADAL" clId="{1780E908-609C-014B-9158-560136CB7C54}" dt="2026-06-21T15:35:06.045" v="6129"/>
          <ac:spMkLst>
            <pc:docMk/>
            <pc:sldMk cId="2890430289" sldId="260"/>
            <ac:spMk id="9" creationId="{2D971CE9-C666-7B43-A6B1-E8CC2EB47351}"/>
          </ac:spMkLst>
        </pc:spChg>
        <pc:spChg chg="add mod">
          <ac:chgData name="Shabnam Khan (2312156)" userId="41afb4b8-0dae-4c98-b805-1dfd8f5de32c" providerId="ADAL" clId="{1780E908-609C-014B-9158-560136CB7C54}" dt="2026-06-21T15:37:01.003" v="6151" actId="5793"/>
          <ac:spMkLst>
            <pc:docMk/>
            <pc:sldMk cId="2890430289" sldId="260"/>
            <ac:spMk id="21" creationId="{965FCE91-2B78-0947-87CD-11BB2FF2FDF8}"/>
          </ac:spMkLst>
        </pc:spChg>
        <pc:spChg chg="add del">
          <ac:chgData name="Shabnam Khan (2312156)" userId="41afb4b8-0dae-4c98-b805-1dfd8f5de32c" providerId="ADAL" clId="{1780E908-609C-014B-9158-560136CB7C54}" dt="2026-06-21T08:41:35.323" v="3838" actId="26606"/>
          <ac:spMkLst>
            <pc:docMk/>
            <pc:sldMk cId="2890430289" sldId="260"/>
            <ac:spMk id="2056" creationId="{2EB492CD-616E-47F8-933B-5E2D952A0593}"/>
          </ac:spMkLst>
        </pc:spChg>
        <pc:spChg chg="add del">
          <ac:chgData name="Shabnam Khan (2312156)" userId="41afb4b8-0dae-4c98-b805-1dfd8f5de32c" providerId="ADAL" clId="{1780E908-609C-014B-9158-560136CB7C54}" dt="2026-06-21T08:39:06.306" v="3834" actId="26606"/>
          <ac:spMkLst>
            <pc:docMk/>
            <pc:sldMk cId="2890430289" sldId="260"/>
            <ac:spMk id="2057" creationId="{45D37F4E-DDB4-456B-97E0-9937730A039F}"/>
          </ac:spMkLst>
        </pc:spChg>
        <pc:spChg chg="add del">
          <ac:chgData name="Shabnam Khan (2312156)" userId="41afb4b8-0dae-4c98-b805-1dfd8f5de32c" providerId="ADAL" clId="{1780E908-609C-014B-9158-560136CB7C54}" dt="2026-06-21T08:39:06.306" v="3834" actId="26606"/>
          <ac:spMkLst>
            <pc:docMk/>
            <pc:sldMk cId="2890430289" sldId="260"/>
            <ac:spMk id="2059" creationId="{B2DD41CD-8F47-4F56-AD12-4E2FF7696987}"/>
          </ac:spMkLst>
        </pc:spChg>
        <pc:spChg chg="add del">
          <ac:chgData name="Shabnam Khan (2312156)" userId="41afb4b8-0dae-4c98-b805-1dfd8f5de32c" providerId="ADAL" clId="{1780E908-609C-014B-9158-560136CB7C54}" dt="2026-06-21T08:41:35.323" v="3838" actId="26606"/>
          <ac:spMkLst>
            <pc:docMk/>
            <pc:sldMk cId="2890430289" sldId="260"/>
            <ac:spMk id="2061" creationId="{59383CF9-23B5-4335-9B21-1791C4CF1C75}"/>
          </ac:spMkLst>
        </pc:spChg>
        <pc:spChg chg="add del">
          <ac:chgData name="Shabnam Khan (2312156)" userId="41afb4b8-0dae-4c98-b805-1dfd8f5de32c" providerId="ADAL" clId="{1780E908-609C-014B-9158-560136CB7C54}" dt="2026-06-21T08:41:35.323" v="3838" actId="26606"/>
          <ac:spMkLst>
            <pc:docMk/>
            <pc:sldMk cId="2890430289" sldId="260"/>
            <ac:spMk id="2063" creationId="{0007FE00-9498-4706-B255-6437B0252C02}"/>
          </ac:spMkLst>
        </pc:spChg>
        <pc:spChg chg="add del">
          <ac:chgData name="Shabnam Khan (2312156)" userId="41afb4b8-0dae-4c98-b805-1dfd8f5de32c" providerId="ADAL" clId="{1780E908-609C-014B-9158-560136CB7C54}" dt="2026-06-21T09:11:53.831" v="4135"/>
          <ac:spMkLst>
            <pc:docMk/>
            <pc:sldMk cId="2890430289" sldId="260"/>
            <ac:spMk id="2065" creationId="{45D37F4E-DDB4-456B-97E0-9937730A039F}"/>
          </ac:spMkLst>
        </pc:spChg>
        <pc:spChg chg="add del">
          <ac:chgData name="Shabnam Khan (2312156)" userId="41afb4b8-0dae-4c98-b805-1dfd8f5de32c" providerId="ADAL" clId="{1780E908-609C-014B-9158-560136CB7C54}" dt="2026-06-21T09:11:53.831" v="4135"/>
          <ac:spMkLst>
            <pc:docMk/>
            <pc:sldMk cId="2890430289" sldId="260"/>
            <ac:spMk id="2066" creationId="{B2DD41CD-8F47-4F56-AD12-4E2FF7696987}"/>
          </ac:spMkLst>
        </pc:spChg>
        <pc:picChg chg="add mod">
          <ac:chgData name="Shabnam Khan (2312156)" userId="41afb4b8-0dae-4c98-b805-1dfd8f5de32c" providerId="ADAL" clId="{1780E908-609C-014B-9158-560136CB7C54}" dt="2026-06-21T15:36:42.701" v="6148" actId="14100"/>
          <ac:picMkLst>
            <pc:docMk/>
            <pc:sldMk cId="2890430289" sldId="260"/>
            <ac:picMk id="6" creationId="{8409711D-32AE-FB45-BC43-44AC8B2C0843}"/>
          </ac:picMkLst>
        </pc:picChg>
        <pc:picChg chg="add del mod">
          <ac:chgData name="Shabnam Khan (2312156)" userId="41afb4b8-0dae-4c98-b805-1dfd8f5de32c" providerId="ADAL" clId="{1780E908-609C-014B-9158-560136CB7C54}" dt="2026-06-21T08:32:10.738" v="3817"/>
          <ac:picMkLst>
            <pc:docMk/>
            <pc:sldMk cId="2890430289" sldId="260"/>
            <ac:picMk id="2050" creationId="{88C8D7EB-CF9F-B845-97BE-3D90D16CB65A}"/>
          </ac:picMkLst>
        </pc:picChg>
        <pc:picChg chg="add del mod">
          <ac:chgData name="Shabnam Khan (2312156)" userId="41afb4b8-0dae-4c98-b805-1dfd8f5de32c" providerId="ADAL" clId="{1780E908-609C-014B-9158-560136CB7C54}" dt="2026-06-21T08:39:07.442" v="3835"/>
          <ac:picMkLst>
            <pc:docMk/>
            <pc:sldMk cId="2890430289" sldId="260"/>
            <ac:picMk id="2052" creationId="{E4BB48EE-690D-7F42-A01A-FEFCAEE8DBA9}"/>
          </ac:picMkLst>
        </pc:picChg>
        <pc:picChg chg="add del mod">
          <ac:chgData name="Shabnam Khan (2312156)" userId="41afb4b8-0dae-4c98-b805-1dfd8f5de32c" providerId="ADAL" clId="{1780E908-609C-014B-9158-560136CB7C54}" dt="2026-06-21T08:46:14.084" v="3858" actId="478"/>
          <ac:picMkLst>
            <pc:docMk/>
            <pc:sldMk cId="2890430289" sldId="260"/>
            <ac:picMk id="2054" creationId="{081C7BFD-406C-8B46-9363-9B0E4ACB32FD}"/>
          </ac:picMkLst>
        </pc:picChg>
      </pc:sldChg>
      <pc:sldChg chg="addSp delSp modSp mod setBg delDesignElem">
        <pc:chgData name="Shabnam Khan (2312156)" userId="41afb4b8-0dae-4c98-b805-1dfd8f5de32c" providerId="ADAL" clId="{1780E908-609C-014B-9158-560136CB7C54}" dt="2026-06-21T15:26:57.115" v="5944" actId="1035"/>
        <pc:sldMkLst>
          <pc:docMk/>
          <pc:sldMk cId="523228472" sldId="261"/>
        </pc:sldMkLst>
        <pc:spChg chg="mod">
          <ac:chgData name="Shabnam Khan (2312156)" userId="41afb4b8-0dae-4c98-b805-1dfd8f5de32c" providerId="ADAL" clId="{1780E908-609C-014B-9158-560136CB7C54}" dt="2026-06-21T11:06:25.131" v="5010" actId="20577"/>
          <ac:spMkLst>
            <pc:docMk/>
            <pc:sldMk cId="523228472" sldId="261"/>
            <ac:spMk id="2" creationId="{358EB623-0071-EE4B-96E5-BAF7609F984B}"/>
          </ac:spMkLst>
        </pc:spChg>
        <pc:spChg chg="del mod ord">
          <ac:chgData name="Shabnam Khan (2312156)" userId="41afb4b8-0dae-4c98-b805-1dfd8f5de32c" providerId="ADAL" clId="{1780E908-609C-014B-9158-560136CB7C54}" dt="2026-06-21T09:59:28.623" v="4554" actId="26606"/>
          <ac:spMkLst>
            <pc:docMk/>
            <pc:sldMk cId="523228472" sldId="261"/>
            <ac:spMk id="3" creationId="{2E8463A7-3425-2E43-8D45-04D5C7DF9843}"/>
          </ac:spMkLst>
        </pc:spChg>
        <pc:spChg chg="add del mod">
          <ac:chgData name="Shabnam Khan (2312156)" userId="41afb4b8-0dae-4c98-b805-1dfd8f5de32c" providerId="ADAL" clId="{1780E908-609C-014B-9158-560136CB7C54}" dt="2026-06-21T09:44:06.779" v="4339"/>
          <ac:spMkLst>
            <pc:docMk/>
            <pc:sldMk cId="523228472" sldId="261"/>
            <ac:spMk id="4" creationId="{B629417A-847E-6347-BB0C-8C6875B6E5AB}"/>
          </ac:spMkLst>
        </pc:spChg>
        <pc:spChg chg="add mod">
          <ac:chgData name="Shabnam Khan (2312156)" userId="41afb4b8-0dae-4c98-b805-1dfd8f5de32c" providerId="ADAL" clId="{1780E908-609C-014B-9158-560136CB7C54}" dt="2026-06-21T09:58:51.902" v="4553" actId="14100"/>
          <ac:spMkLst>
            <pc:docMk/>
            <pc:sldMk cId="523228472" sldId="261"/>
            <ac:spMk id="5" creationId="{C33563AF-403E-E44B-9EFB-6CAC8DDE342C}"/>
          </ac:spMkLst>
        </pc:spChg>
        <pc:spChg chg="add mod">
          <ac:chgData name="Shabnam Khan (2312156)" userId="41afb4b8-0dae-4c98-b805-1dfd8f5de32c" providerId="ADAL" clId="{1780E908-609C-014B-9158-560136CB7C54}" dt="2026-06-21T15:26:41.642" v="5943" actId="20577"/>
          <ac:spMkLst>
            <pc:docMk/>
            <pc:sldMk cId="523228472" sldId="261"/>
            <ac:spMk id="6" creationId="{9B87E5CB-8C1B-4B41-A8A7-A82DD484AD69}"/>
          </ac:spMkLst>
        </pc:spChg>
        <pc:spChg chg="add mod">
          <ac:chgData name="Shabnam Khan (2312156)" userId="41afb4b8-0dae-4c98-b805-1dfd8f5de32c" providerId="ADAL" clId="{1780E908-609C-014B-9158-560136CB7C54}" dt="2026-06-21T15:23:57.046" v="5911" actId="20577"/>
          <ac:spMkLst>
            <pc:docMk/>
            <pc:sldMk cId="523228472" sldId="261"/>
            <ac:spMk id="7" creationId="{01FF0B57-EECB-334D-A08E-B877ECF2CF73}"/>
          </ac:spMkLst>
        </pc:spChg>
        <pc:spChg chg="add del">
          <ac:chgData name="Shabnam Khan (2312156)" userId="41afb4b8-0dae-4c98-b805-1dfd8f5de32c" providerId="ADAL" clId="{1780E908-609C-014B-9158-560136CB7C54}" dt="2026-06-21T09:21:01.578" v="4274" actId="26606"/>
          <ac:spMkLst>
            <pc:docMk/>
            <pc:sldMk cId="523228472" sldId="261"/>
            <ac:spMk id="3078" creationId="{3AFE8227-C443-417B-BA91-520EB1EF4559}"/>
          </ac:spMkLst>
        </pc:spChg>
        <pc:spChg chg="add del">
          <ac:chgData name="Shabnam Khan (2312156)" userId="41afb4b8-0dae-4c98-b805-1dfd8f5de32c" providerId="ADAL" clId="{1780E908-609C-014B-9158-560136CB7C54}" dt="2026-06-21T09:19:13.306" v="4249" actId="26606"/>
          <ac:spMkLst>
            <pc:docMk/>
            <pc:sldMk cId="523228472" sldId="261"/>
            <ac:spMk id="3079" creationId="{C4285719-470E-454C-AF62-8323075F1F5B}"/>
          </ac:spMkLst>
        </pc:spChg>
        <pc:spChg chg="add del">
          <ac:chgData name="Shabnam Khan (2312156)" userId="41afb4b8-0dae-4c98-b805-1dfd8f5de32c" providerId="ADAL" clId="{1780E908-609C-014B-9158-560136CB7C54}" dt="2026-06-21T09:21:01.578" v="4274" actId="26606"/>
          <ac:spMkLst>
            <pc:docMk/>
            <pc:sldMk cId="523228472" sldId="261"/>
            <ac:spMk id="3080" creationId="{907741FC-B544-4A6E-B831-6789D042333D}"/>
          </ac:spMkLst>
        </pc:spChg>
        <pc:spChg chg="add del">
          <ac:chgData name="Shabnam Khan (2312156)" userId="41afb4b8-0dae-4c98-b805-1dfd8f5de32c" providerId="ADAL" clId="{1780E908-609C-014B-9158-560136CB7C54}" dt="2026-06-21T09:19:13.306" v="4249" actId="26606"/>
          <ac:spMkLst>
            <pc:docMk/>
            <pc:sldMk cId="523228472" sldId="261"/>
            <ac:spMk id="3081" creationId="{CD9FE4EF-C4D8-49A0-B2FF-81D8DB7D8A24}"/>
          </ac:spMkLst>
        </pc:spChg>
        <pc:spChg chg="add del">
          <ac:chgData name="Shabnam Khan (2312156)" userId="41afb4b8-0dae-4c98-b805-1dfd8f5de32c" providerId="ADAL" clId="{1780E908-609C-014B-9158-560136CB7C54}" dt="2026-06-21T09:21:01.578" v="4274" actId="26606"/>
          <ac:spMkLst>
            <pc:docMk/>
            <pc:sldMk cId="523228472" sldId="261"/>
            <ac:spMk id="3082" creationId="{3F0BE7ED-7814-4273-B18A-F26CC0380380}"/>
          </ac:spMkLst>
        </pc:spChg>
        <pc:spChg chg="add del">
          <ac:chgData name="Shabnam Khan (2312156)" userId="41afb4b8-0dae-4c98-b805-1dfd8f5de32c" providerId="ADAL" clId="{1780E908-609C-014B-9158-560136CB7C54}" dt="2026-06-21T09:19:13.306" v="4249" actId="26606"/>
          <ac:spMkLst>
            <pc:docMk/>
            <pc:sldMk cId="523228472" sldId="261"/>
            <ac:spMk id="3083" creationId="{4300840D-0A0B-4512-BACA-B439D5B9C57C}"/>
          </ac:spMkLst>
        </pc:spChg>
        <pc:spChg chg="add del">
          <ac:chgData name="Shabnam Khan (2312156)" userId="41afb4b8-0dae-4c98-b805-1dfd8f5de32c" providerId="ADAL" clId="{1780E908-609C-014B-9158-560136CB7C54}" dt="2026-06-21T09:23:20.403" v="4306" actId="26606"/>
          <ac:spMkLst>
            <pc:docMk/>
            <pc:sldMk cId="523228472" sldId="261"/>
            <ac:spMk id="3084" creationId="{12609869-9E80-471B-A487-A53288E0E791}"/>
          </ac:spMkLst>
        </pc:spChg>
        <pc:spChg chg="add del">
          <ac:chgData name="Shabnam Khan (2312156)" userId="41afb4b8-0dae-4c98-b805-1dfd8f5de32c" providerId="ADAL" clId="{1780E908-609C-014B-9158-560136CB7C54}" dt="2026-06-21T09:19:13.306" v="4249" actId="26606"/>
          <ac:spMkLst>
            <pc:docMk/>
            <pc:sldMk cId="523228472" sldId="261"/>
            <ac:spMk id="3085" creationId="{D2B78728-A580-49A7-84F9-6EF6F583ADE0}"/>
          </ac:spMkLst>
        </pc:spChg>
        <pc:spChg chg="add del">
          <ac:chgData name="Shabnam Khan (2312156)" userId="41afb4b8-0dae-4c98-b805-1dfd8f5de32c" providerId="ADAL" clId="{1780E908-609C-014B-9158-560136CB7C54}" dt="2026-06-21T09:23:20.403" v="4306" actId="26606"/>
          <ac:spMkLst>
            <pc:docMk/>
            <pc:sldMk cId="523228472" sldId="261"/>
            <ac:spMk id="3086" creationId="{7004738A-9D34-43E8-97D2-CA0EED4F8BE0}"/>
          </ac:spMkLst>
        </pc:spChg>
        <pc:spChg chg="add del">
          <ac:chgData name="Shabnam Khan (2312156)" userId="41afb4b8-0dae-4c98-b805-1dfd8f5de32c" providerId="ADAL" clId="{1780E908-609C-014B-9158-560136CB7C54}" dt="2026-06-21T09:19:13.306" v="4249" actId="26606"/>
          <ac:spMkLst>
            <pc:docMk/>
            <pc:sldMk cId="523228472" sldId="261"/>
            <ac:spMk id="3087" creationId="{38FAA1A1-D861-433F-88FA-1E9D6FD31D11}"/>
          </ac:spMkLst>
        </pc:spChg>
        <pc:spChg chg="add del">
          <ac:chgData name="Shabnam Khan (2312156)" userId="41afb4b8-0dae-4c98-b805-1dfd8f5de32c" providerId="ADAL" clId="{1780E908-609C-014B-9158-560136CB7C54}" dt="2026-06-21T09:23:20.403" v="4306" actId="26606"/>
          <ac:spMkLst>
            <pc:docMk/>
            <pc:sldMk cId="523228472" sldId="261"/>
            <ac:spMk id="3088" creationId="{B8B8D07F-F13E-443E-BA68-2D26672D76B9}"/>
          </ac:spMkLst>
        </pc:spChg>
        <pc:spChg chg="add del">
          <ac:chgData name="Shabnam Khan (2312156)" userId="41afb4b8-0dae-4c98-b805-1dfd8f5de32c" providerId="ADAL" clId="{1780E908-609C-014B-9158-560136CB7C54}" dt="2026-06-21T09:19:13.306" v="4249" actId="26606"/>
          <ac:spMkLst>
            <pc:docMk/>
            <pc:sldMk cId="523228472" sldId="261"/>
            <ac:spMk id="3089" creationId="{8D71EDA1-87BF-4D5D-AB79-F346FD19278A}"/>
          </ac:spMkLst>
        </pc:spChg>
        <pc:spChg chg="add del">
          <ac:chgData name="Shabnam Khan (2312156)" userId="41afb4b8-0dae-4c98-b805-1dfd8f5de32c" providerId="ADAL" clId="{1780E908-609C-014B-9158-560136CB7C54}" dt="2026-06-21T09:23:20.403" v="4306" actId="26606"/>
          <ac:spMkLst>
            <pc:docMk/>
            <pc:sldMk cId="523228472" sldId="261"/>
            <ac:spMk id="3090" creationId="{2813A4FA-24A5-41ED-A534-3807D1B2F344}"/>
          </ac:spMkLst>
        </pc:spChg>
        <pc:spChg chg="add del">
          <ac:chgData name="Shabnam Khan (2312156)" userId="41afb4b8-0dae-4c98-b805-1dfd8f5de32c" providerId="ADAL" clId="{1780E908-609C-014B-9158-560136CB7C54}" dt="2026-06-21T09:19:21.673" v="4251" actId="26606"/>
          <ac:spMkLst>
            <pc:docMk/>
            <pc:sldMk cId="523228472" sldId="261"/>
            <ac:spMk id="3091" creationId="{D1D34770-47A8-402C-AF23-2B653F2D88C1}"/>
          </ac:spMkLst>
        </pc:spChg>
        <pc:spChg chg="add del">
          <ac:chgData name="Shabnam Khan (2312156)" userId="41afb4b8-0dae-4c98-b805-1dfd8f5de32c" providerId="ADAL" clId="{1780E908-609C-014B-9158-560136CB7C54}" dt="2026-06-21T09:23:20.403" v="4306" actId="26606"/>
          <ac:spMkLst>
            <pc:docMk/>
            <pc:sldMk cId="523228472" sldId="261"/>
            <ac:spMk id="3092" creationId="{C3944F27-CA70-4E84-A51A-E6BF89558979}"/>
          </ac:spMkLst>
        </pc:spChg>
        <pc:spChg chg="add del">
          <ac:chgData name="Shabnam Khan (2312156)" userId="41afb4b8-0dae-4c98-b805-1dfd8f5de32c" providerId="ADAL" clId="{1780E908-609C-014B-9158-560136CB7C54}" dt="2026-06-21T09:19:28.761" v="4253" actId="26606"/>
          <ac:spMkLst>
            <pc:docMk/>
            <pc:sldMk cId="523228472" sldId="261"/>
            <ac:spMk id="3093" creationId="{C4285719-470E-454C-AF62-8323075F1F5B}"/>
          </ac:spMkLst>
        </pc:spChg>
        <pc:spChg chg="add del">
          <ac:chgData name="Shabnam Khan (2312156)" userId="41afb4b8-0dae-4c98-b805-1dfd8f5de32c" providerId="ADAL" clId="{1780E908-609C-014B-9158-560136CB7C54}" dt="2026-06-21T09:19:28.761" v="4253" actId="26606"/>
          <ac:spMkLst>
            <pc:docMk/>
            <pc:sldMk cId="523228472" sldId="261"/>
            <ac:spMk id="3094" creationId="{CD9FE4EF-C4D8-49A0-B2FF-81D8DB7D8A24}"/>
          </ac:spMkLst>
        </pc:spChg>
        <pc:spChg chg="add del">
          <ac:chgData name="Shabnam Khan (2312156)" userId="41afb4b8-0dae-4c98-b805-1dfd8f5de32c" providerId="ADAL" clId="{1780E908-609C-014B-9158-560136CB7C54}" dt="2026-06-21T09:19:28.761" v="4253" actId="26606"/>
          <ac:spMkLst>
            <pc:docMk/>
            <pc:sldMk cId="523228472" sldId="261"/>
            <ac:spMk id="3095" creationId="{4300840D-0A0B-4512-BACA-B439D5B9C57C}"/>
          </ac:spMkLst>
        </pc:spChg>
        <pc:spChg chg="add del">
          <ac:chgData name="Shabnam Khan (2312156)" userId="41afb4b8-0dae-4c98-b805-1dfd8f5de32c" providerId="ADAL" clId="{1780E908-609C-014B-9158-560136CB7C54}" dt="2026-06-21T09:19:28.761" v="4253" actId="26606"/>
          <ac:spMkLst>
            <pc:docMk/>
            <pc:sldMk cId="523228472" sldId="261"/>
            <ac:spMk id="3096" creationId="{D2B78728-A580-49A7-84F9-6EF6F583ADE0}"/>
          </ac:spMkLst>
        </pc:spChg>
        <pc:spChg chg="add del">
          <ac:chgData name="Shabnam Khan (2312156)" userId="41afb4b8-0dae-4c98-b805-1dfd8f5de32c" providerId="ADAL" clId="{1780E908-609C-014B-9158-560136CB7C54}" dt="2026-06-21T09:19:28.761" v="4253" actId="26606"/>
          <ac:spMkLst>
            <pc:docMk/>
            <pc:sldMk cId="523228472" sldId="261"/>
            <ac:spMk id="3097" creationId="{38FAA1A1-D861-433F-88FA-1E9D6FD31D11}"/>
          </ac:spMkLst>
        </pc:spChg>
        <pc:spChg chg="add del">
          <ac:chgData name="Shabnam Khan (2312156)" userId="41afb4b8-0dae-4c98-b805-1dfd8f5de32c" providerId="ADAL" clId="{1780E908-609C-014B-9158-560136CB7C54}" dt="2026-06-21T09:19:28.761" v="4253" actId="26606"/>
          <ac:spMkLst>
            <pc:docMk/>
            <pc:sldMk cId="523228472" sldId="261"/>
            <ac:spMk id="3098" creationId="{8D71EDA1-87BF-4D5D-AB79-F346FD19278A}"/>
          </ac:spMkLst>
        </pc:spChg>
        <pc:spChg chg="add del">
          <ac:chgData name="Shabnam Khan (2312156)" userId="41afb4b8-0dae-4c98-b805-1dfd8f5de32c" providerId="ADAL" clId="{1780E908-609C-014B-9158-560136CB7C54}" dt="2026-06-21T09:19:40.565" v="4257" actId="26606"/>
          <ac:spMkLst>
            <pc:docMk/>
            <pc:sldMk cId="523228472" sldId="261"/>
            <ac:spMk id="3100" creationId="{D1D34770-47A8-402C-AF23-2B653F2D88C1}"/>
          </ac:spMkLst>
        </pc:spChg>
        <pc:spChg chg="add del">
          <ac:chgData name="Shabnam Khan (2312156)" userId="41afb4b8-0dae-4c98-b805-1dfd8f5de32c" providerId="ADAL" clId="{1780E908-609C-014B-9158-560136CB7C54}" dt="2026-06-21T09:23:24.707" v="4310" actId="26606"/>
          <ac:spMkLst>
            <pc:docMk/>
            <pc:sldMk cId="523228472" sldId="261"/>
            <ac:spMk id="3104" creationId="{12609869-9E80-471B-A487-A53288E0E791}"/>
          </ac:spMkLst>
        </pc:spChg>
        <pc:spChg chg="add del">
          <ac:chgData name="Shabnam Khan (2312156)" userId="41afb4b8-0dae-4c98-b805-1dfd8f5de32c" providerId="ADAL" clId="{1780E908-609C-014B-9158-560136CB7C54}" dt="2026-06-21T09:23:24.707" v="4310" actId="26606"/>
          <ac:spMkLst>
            <pc:docMk/>
            <pc:sldMk cId="523228472" sldId="261"/>
            <ac:spMk id="3105" creationId="{7004738A-9D34-43E8-97D2-CA0EED4F8BE0}"/>
          </ac:spMkLst>
        </pc:spChg>
        <pc:spChg chg="add del">
          <ac:chgData name="Shabnam Khan (2312156)" userId="41afb4b8-0dae-4c98-b805-1dfd8f5de32c" providerId="ADAL" clId="{1780E908-609C-014B-9158-560136CB7C54}" dt="2026-06-21T09:23:24.707" v="4310" actId="26606"/>
          <ac:spMkLst>
            <pc:docMk/>
            <pc:sldMk cId="523228472" sldId="261"/>
            <ac:spMk id="3106" creationId="{B8B8D07F-F13E-443E-BA68-2D26672D76B9}"/>
          </ac:spMkLst>
        </pc:spChg>
        <pc:spChg chg="add del">
          <ac:chgData name="Shabnam Khan (2312156)" userId="41afb4b8-0dae-4c98-b805-1dfd8f5de32c" providerId="ADAL" clId="{1780E908-609C-014B-9158-560136CB7C54}" dt="2026-06-21T09:23:24.707" v="4310" actId="26606"/>
          <ac:spMkLst>
            <pc:docMk/>
            <pc:sldMk cId="523228472" sldId="261"/>
            <ac:spMk id="3107" creationId="{2813A4FA-24A5-41ED-A534-3807D1B2F344}"/>
          </ac:spMkLst>
        </pc:spChg>
        <pc:spChg chg="add del">
          <ac:chgData name="Shabnam Khan (2312156)" userId="41afb4b8-0dae-4c98-b805-1dfd8f5de32c" providerId="ADAL" clId="{1780E908-609C-014B-9158-560136CB7C54}" dt="2026-06-21T09:23:24.707" v="4310" actId="26606"/>
          <ac:spMkLst>
            <pc:docMk/>
            <pc:sldMk cId="523228472" sldId="261"/>
            <ac:spMk id="3108" creationId="{C3944F27-CA70-4E84-A51A-E6BF89558979}"/>
          </ac:spMkLst>
        </pc:spChg>
        <pc:grpChg chg="add del">
          <ac:chgData name="Shabnam Khan (2312156)" userId="41afb4b8-0dae-4c98-b805-1dfd8f5de32c" providerId="ADAL" clId="{1780E908-609C-014B-9158-560136CB7C54}" dt="2026-06-21T09:23:23.044" v="4308" actId="26606"/>
          <ac:grpSpMkLst>
            <pc:docMk/>
            <pc:sldMk cId="523228472" sldId="261"/>
            <ac:grpSpMk id="3099" creationId="{1FD67D68-9B83-C338-8342-3348D8F22347}"/>
          </ac:grpSpMkLst>
        </pc:grpChg>
        <pc:grpChg chg="add del">
          <ac:chgData name="Shabnam Khan (2312156)" userId="41afb4b8-0dae-4c98-b805-1dfd8f5de32c" providerId="ADAL" clId="{1780E908-609C-014B-9158-560136CB7C54}" dt="2026-06-21T10:50:49.819" v="4889"/>
          <ac:grpSpMkLst>
            <pc:docMk/>
            <pc:sldMk cId="523228472" sldId="261"/>
            <ac:grpSpMk id="3110" creationId="{1FD67D68-9B83-C338-8342-3348D8F22347}"/>
          </ac:grpSpMkLst>
        </pc:grpChg>
        <pc:graphicFrameChg chg="add mod modGraphic">
          <ac:chgData name="Shabnam Khan (2312156)" userId="41afb4b8-0dae-4c98-b805-1dfd8f5de32c" providerId="ADAL" clId="{1780E908-609C-014B-9158-560136CB7C54}" dt="2026-06-21T15:26:57.115" v="5944" actId="1035"/>
          <ac:graphicFrameMkLst>
            <pc:docMk/>
            <pc:sldMk cId="523228472" sldId="261"/>
            <ac:graphicFrameMk id="3114" creationId="{E38F75BF-E29F-9BEA-6750-4BC2FB96FD52}"/>
          </ac:graphicFrameMkLst>
        </pc:graphicFrameChg>
        <pc:picChg chg="add del mod">
          <ac:chgData name="Shabnam Khan (2312156)" userId="41afb4b8-0dae-4c98-b805-1dfd8f5de32c" providerId="ADAL" clId="{1780E908-609C-014B-9158-560136CB7C54}" dt="2026-06-21T09:19:42.443" v="4258"/>
          <ac:picMkLst>
            <pc:docMk/>
            <pc:sldMk cId="523228472" sldId="261"/>
            <ac:picMk id="3074" creationId="{0E16E04A-8A53-654E-8FB0-EA94F621B8E0}"/>
          </ac:picMkLst>
        </pc:picChg>
        <pc:picChg chg="add mod">
          <ac:chgData name="Shabnam Khan (2312156)" userId="41afb4b8-0dae-4c98-b805-1dfd8f5de32c" providerId="ADAL" clId="{1780E908-609C-014B-9158-560136CB7C54}" dt="2026-06-21T10:54:24.907" v="4903" actId="14100"/>
          <ac:picMkLst>
            <pc:docMk/>
            <pc:sldMk cId="523228472" sldId="261"/>
            <ac:picMk id="3076" creationId="{C993C7DA-6F84-4041-B515-4ECD25BF6EB4}"/>
          </ac:picMkLst>
        </pc:picChg>
      </pc:sldChg>
      <pc:sldChg chg="addSp delSp modSp mod setBg delDesignElem">
        <pc:chgData name="Shabnam Khan (2312156)" userId="41afb4b8-0dae-4c98-b805-1dfd8f5de32c" providerId="ADAL" clId="{1780E908-609C-014B-9158-560136CB7C54}" dt="2026-06-21T13:02:30.718" v="5288" actId="2"/>
        <pc:sldMkLst>
          <pc:docMk/>
          <pc:sldMk cId="2421904486" sldId="262"/>
        </pc:sldMkLst>
        <pc:spChg chg="mod ord">
          <ac:chgData name="Shabnam Khan (2312156)" userId="41afb4b8-0dae-4c98-b805-1dfd8f5de32c" providerId="ADAL" clId="{1780E908-609C-014B-9158-560136CB7C54}" dt="2026-06-21T11:05:48.050" v="5006" actId="255"/>
          <ac:spMkLst>
            <pc:docMk/>
            <pc:sldMk cId="2421904486" sldId="262"/>
            <ac:spMk id="2" creationId="{66B3E87C-3CB0-5B45-B1CB-8A1E0F4F9EDB}"/>
          </ac:spMkLst>
        </pc:spChg>
        <pc:spChg chg="del mod">
          <ac:chgData name="Shabnam Khan (2312156)" userId="41afb4b8-0dae-4c98-b805-1dfd8f5de32c" providerId="ADAL" clId="{1780E908-609C-014B-9158-560136CB7C54}" dt="2026-06-21T10:07:12.710" v="4588" actId="26606"/>
          <ac:spMkLst>
            <pc:docMk/>
            <pc:sldMk cId="2421904486" sldId="262"/>
            <ac:spMk id="3" creationId="{5AB9F824-F990-D146-9146-34BD69210810}"/>
          </ac:spMkLst>
        </pc:spChg>
        <pc:spChg chg="add del">
          <ac:chgData name="Shabnam Khan (2312156)" userId="41afb4b8-0dae-4c98-b805-1dfd8f5de32c" providerId="ADAL" clId="{1780E908-609C-014B-9158-560136CB7C54}" dt="2026-06-21T08:56:33.371" v="3969" actId="26606"/>
          <ac:spMkLst>
            <pc:docMk/>
            <pc:sldMk cId="2421904486" sldId="262"/>
            <ac:spMk id="5" creationId="{18873D23-2DCF-4B31-A009-95721C06E8E1}"/>
          </ac:spMkLst>
        </pc:spChg>
        <pc:spChg chg="add del">
          <ac:chgData name="Shabnam Khan (2312156)" userId="41afb4b8-0dae-4c98-b805-1dfd8f5de32c" providerId="ADAL" clId="{1780E908-609C-014B-9158-560136CB7C54}" dt="2026-06-21T08:56:33.371" v="3969" actId="26606"/>
          <ac:spMkLst>
            <pc:docMk/>
            <pc:sldMk cId="2421904486" sldId="262"/>
            <ac:spMk id="6" creationId="{C13EF075-D4EF-4929-ADBC-91B27DA19955}"/>
          </ac:spMkLst>
        </pc:spChg>
        <pc:spChg chg="add del">
          <ac:chgData name="Shabnam Khan (2312156)" userId="41afb4b8-0dae-4c98-b805-1dfd8f5de32c" providerId="ADAL" clId="{1780E908-609C-014B-9158-560136CB7C54}" dt="2026-06-21T08:54:29.019" v="3954" actId="26606"/>
          <ac:spMkLst>
            <pc:docMk/>
            <pc:sldMk cId="2421904486" sldId="262"/>
            <ac:spMk id="8" creationId="{1B15ED52-F352-441B-82BF-E0EA34836D08}"/>
          </ac:spMkLst>
        </pc:spChg>
        <pc:spChg chg="add del">
          <ac:chgData name="Shabnam Khan (2312156)" userId="41afb4b8-0dae-4c98-b805-1dfd8f5de32c" providerId="ADAL" clId="{1780E908-609C-014B-9158-560136CB7C54}" dt="2026-06-21T08:54:29.019" v="3954" actId="26606"/>
          <ac:spMkLst>
            <pc:docMk/>
            <pc:sldMk cId="2421904486" sldId="262"/>
            <ac:spMk id="10" creationId="{3B2E3793-BFE6-45A2-9B7B-E18844431C99}"/>
          </ac:spMkLst>
        </pc:spChg>
        <pc:spChg chg="add del">
          <ac:chgData name="Shabnam Khan (2312156)" userId="41afb4b8-0dae-4c98-b805-1dfd8f5de32c" providerId="ADAL" clId="{1780E908-609C-014B-9158-560136CB7C54}" dt="2026-06-21T10:08:34.796" v="4594" actId="26606"/>
          <ac:spMkLst>
            <pc:docMk/>
            <pc:sldMk cId="2421904486" sldId="262"/>
            <ac:spMk id="11" creationId="{B50AB553-2A96-4A92-96F2-93548E096954}"/>
          </ac:spMkLst>
        </pc:spChg>
        <pc:spChg chg="add del">
          <ac:chgData name="Shabnam Khan (2312156)" userId="41afb4b8-0dae-4c98-b805-1dfd8f5de32c" providerId="ADAL" clId="{1780E908-609C-014B-9158-560136CB7C54}" dt="2026-06-21T08:54:29.019" v="3954" actId="26606"/>
          <ac:spMkLst>
            <pc:docMk/>
            <pc:sldMk cId="2421904486" sldId="262"/>
            <ac:spMk id="12" creationId="{BC4C4868-CB8F-4AF9-9CDB-8108F2C19B67}"/>
          </ac:spMkLst>
        </pc:spChg>
        <pc:spChg chg="add del">
          <ac:chgData name="Shabnam Khan (2312156)" userId="41afb4b8-0dae-4c98-b805-1dfd8f5de32c" providerId="ADAL" clId="{1780E908-609C-014B-9158-560136CB7C54}" dt="2026-06-21T08:54:29.019" v="3954" actId="26606"/>
          <ac:spMkLst>
            <pc:docMk/>
            <pc:sldMk cId="2421904486" sldId="262"/>
            <ac:spMk id="14" creationId="{375E0459-6403-40CD-989D-56A4407CA12E}"/>
          </ac:spMkLst>
        </pc:spChg>
        <pc:spChg chg="add del">
          <ac:chgData name="Shabnam Khan (2312156)" userId="41afb4b8-0dae-4c98-b805-1dfd8f5de32c" providerId="ADAL" clId="{1780E908-609C-014B-9158-560136CB7C54}" dt="2026-06-21T10:50:49.819" v="4889"/>
          <ac:spMkLst>
            <pc:docMk/>
            <pc:sldMk cId="2421904486" sldId="262"/>
            <ac:spMk id="15" creationId="{D1D34770-47A8-402C-AF23-2B653F2D88C1}"/>
          </ac:spMkLst>
        </pc:spChg>
        <pc:spChg chg="add del">
          <ac:chgData name="Shabnam Khan (2312156)" userId="41afb4b8-0dae-4c98-b805-1dfd8f5de32c" providerId="ADAL" clId="{1780E908-609C-014B-9158-560136CB7C54}" dt="2026-06-21T08:54:29.019" v="3954" actId="26606"/>
          <ac:spMkLst>
            <pc:docMk/>
            <pc:sldMk cId="2421904486" sldId="262"/>
            <ac:spMk id="16" creationId="{53E5B1A8-3AC9-4BD1-9BBC-78CA94F2D1BA}"/>
          </ac:spMkLst>
        </pc:spChg>
        <pc:spChg chg="add del">
          <ac:chgData name="Shabnam Khan (2312156)" userId="41afb4b8-0dae-4c98-b805-1dfd8f5de32c" providerId="ADAL" clId="{1780E908-609C-014B-9158-560136CB7C54}" dt="2026-06-21T08:54:36.523" v="3956" actId="26606"/>
          <ac:spMkLst>
            <pc:docMk/>
            <pc:sldMk cId="2421904486" sldId="262"/>
            <ac:spMk id="18" creationId="{A2679492-7988-4050-9056-542444452411}"/>
          </ac:spMkLst>
        </pc:spChg>
        <pc:spChg chg="add del">
          <ac:chgData name="Shabnam Khan (2312156)" userId="41afb4b8-0dae-4c98-b805-1dfd8f5de32c" providerId="ADAL" clId="{1780E908-609C-014B-9158-560136CB7C54}" dt="2026-06-21T08:54:36.523" v="3956" actId="26606"/>
          <ac:spMkLst>
            <pc:docMk/>
            <pc:sldMk cId="2421904486" sldId="262"/>
            <ac:spMk id="19" creationId="{B091B163-7D61-4891-ABCF-5C13D9C418D0}"/>
          </ac:spMkLst>
        </pc:spChg>
        <pc:spChg chg="add del">
          <ac:chgData name="Shabnam Khan (2312156)" userId="41afb4b8-0dae-4c98-b805-1dfd8f5de32c" providerId="ADAL" clId="{1780E908-609C-014B-9158-560136CB7C54}" dt="2026-06-21T10:10:05.946" v="4607" actId="26606"/>
          <ac:spMkLst>
            <pc:docMk/>
            <pc:sldMk cId="2421904486" sldId="262"/>
            <ac:spMk id="21" creationId="{257363FD-7E77-4145-9483-331A807ADF0E}"/>
          </ac:spMkLst>
        </pc:spChg>
        <pc:grpChg chg="add del">
          <ac:chgData name="Shabnam Khan (2312156)" userId="41afb4b8-0dae-4c98-b805-1dfd8f5de32c" providerId="ADAL" clId="{1780E908-609C-014B-9158-560136CB7C54}" dt="2026-06-21T08:56:33.371" v="3969" actId="26606"/>
          <ac:grpSpMkLst>
            <pc:docMk/>
            <pc:sldMk cId="2421904486" sldId="262"/>
            <ac:grpSpMk id="7" creationId="{DAA26DFA-AAB2-4973-9C17-16D587C7B198}"/>
          </ac:grpSpMkLst>
        </pc:grpChg>
        <pc:grpChg chg="add del">
          <ac:chgData name="Shabnam Khan (2312156)" userId="41afb4b8-0dae-4c98-b805-1dfd8f5de32c" providerId="ADAL" clId="{1780E908-609C-014B-9158-560136CB7C54}" dt="2026-06-21T08:54:36.523" v="3956" actId="26606"/>
          <ac:grpSpMkLst>
            <pc:docMk/>
            <pc:sldMk cId="2421904486" sldId="262"/>
            <ac:grpSpMk id="20" creationId="{0474DF76-993E-44DE-AFB0-C416182ACECF}"/>
          </ac:grpSpMkLst>
        </pc:grpChg>
        <pc:graphicFrameChg chg="add mod modGraphic">
          <ac:chgData name="Shabnam Khan (2312156)" userId="41afb4b8-0dae-4c98-b805-1dfd8f5de32c" providerId="ADAL" clId="{1780E908-609C-014B-9158-560136CB7C54}" dt="2026-06-21T13:02:30.718" v="5288" actId="2"/>
          <ac:graphicFrameMkLst>
            <pc:docMk/>
            <pc:sldMk cId="2421904486" sldId="262"/>
            <ac:graphicFrameMk id="13" creationId="{37E214D7-9275-33B3-DDB8-1AD35AAC2A41}"/>
          </ac:graphicFrameMkLst>
        </pc:graphicFrameChg>
        <pc:picChg chg="add mod ord">
          <ac:chgData name="Shabnam Khan (2312156)" userId="41afb4b8-0dae-4c98-b805-1dfd8f5de32c" providerId="ADAL" clId="{1780E908-609C-014B-9158-560136CB7C54}" dt="2026-06-21T10:10:05.946" v="4607" actId="26606"/>
          <ac:picMkLst>
            <pc:docMk/>
            <pc:sldMk cId="2421904486" sldId="262"/>
            <ac:picMk id="9" creationId="{0F3A1F19-1EEF-7432-F9D0-BBEA9E813368}"/>
          </ac:picMkLst>
        </pc:picChg>
        <pc:cxnChg chg="add del">
          <ac:chgData name="Shabnam Khan (2312156)" userId="41afb4b8-0dae-4c98-b805-1dfd8f5de32c" providerId="ADAL" clId="{1780E908-609C-014B-9158-560136CB7C54}" dt="2026-06-21T08:54:36.523" v="3956" actId="26606"/>
          <ac:cxnSpMkLst>
            <pc:docMk/>
            <pc:sldMk cId="2421904486" sldId="262"/>
            <ac:cxnSpMk id="17" creationId="{C49DA8F6-BCC1-4447-B54C-57856834B94B}"/>
          </ac:cxnSpMkLst>
        </pc:cxnChg>
      </pc:sldChg>
      <pc:sldChg chg="addSp delSp modSp mod setBg delDesignElem">
        <pc:chgData name="Shabnam Khan (2312156)" userId="41afb4b8-0dae-4c98-b805-1dfd8f5de32c" providerId="ADAL" clId="{1780E908-609C-014B-9158-560136CB7C54}" dt="2026-06-21T15:14:22.543" v="5846" actId="20577"/>
        <pc:sldMkLst>
          <pc:docMk/>
          <pc:sldMk cId="2991112022" sldId="263"/>
        </pc:sldMkLst>
        <pc:spChg chg="mod ord">
          <ac:chgData name="Shabnam Khan (2312156)" userId="41afb4b8-0dae-4c98-b805-1dfd8f5de32c" providerId="ADAL" clId="{1780E908-609C-014B-9158-560136CB7C54}" dt="2026-06-21T11:02:07.205" v="4981" actId="27636"/>
          <ac:spMkLst>
            <pc:docMk/>
            <pc:sldMk cId="2991112022" sldId="263"/>
            <ac:spMk id="2" creationId="{78C8C91F-2640-C141-BB29-E05273694F85}"/>
          </ac:spMkLst>
        </pc:spChg>
        <pc:spChg chg="del mod">
          <ac:chgData name="Shabnam Khan (2312156)" userId="41afb4b8-0dae-4c98-b805-1dfd8f5de32c" providerId="ADAL" clId="{1780E908-609C-014B-9158-560136CB7C54}" dt="2026-06-21T09:14:12.319" v="4222" actId="26606"/>
          <ac:spMkLst>
            <pc:docMk/>
            <pc:sldMk cId="2991112022" sldId="263"/>
            <ac:spMk id="3" creationId="{6E3BE273-186F-FE4F-B8EA-51CA2C765DCE}"/>
          </ac:spMkLst>
        </pc:spChg>
        <pc:spChg chg="add del">
          <ac:chgData name="Shabnam Khan (2312156)" userId="41afb4b8-0dae-4c98-b805-1dfd8f5de32c" providerId="ADAL" clId="{1780E908-609C-014B-9158-560136CB7C54}" dt="2026-06-21T08:56:29.155" v="3968" actId="26606"/>
          <ac:spMkLst>
            <pc:docMk/>
            <pc:sldMk cId="2991112022" sldId="263"/>
            <ac:spMk id="5" creationId="{09588DA8-065E-4F6F-8EFD-43104AB2E0CF}"/>
          </ac:spMkLst>
        </pc:spChg>
        <pc:spChg chg="add del">
          <ac:chgData name="Shabnam Khan (2312156)" userId="41afb4b8-0dae-4c98-b805-1dfd8f5de32c" providerId="ADAL" clId="{1780E908-609C-014B-9158-560136CB7C54}" dt="2026-06-21T08:56:29.155" v="3968" actId="26606"/>
          <ac:spMkLst>
            <pc:docMk/>
            <pc:sldMk cId="2991112022" sldId="263"/>
            <ac:spMk id="6" creationId="{C4285719-470E-454C-AF62-8323075F1F5B}"/>
          </ac:spMkLst>
        </pc:spChg>
        <pc:spChg chg="add del">
          <ac:chgData name="Shabnam Khan (2312156)" userId="41afb4b8-0dae-4c98-b805-1dfd8f5de32c" providerId="ADAL" clId="{1780E908-609C-014B-9158-560136CB7C54}" dt="2026-06-21T09:11:53.831" v="4135"/>
          <ac:spMkLst>
            <pc:docMk/>
            <pc:sldMk cId="2991112022" sldId="263"/>
            <ac:spMk id="7" creationId="{DEE2AD96-B495-4E06-9291-B71706F728CB}"/>
          </ac:spMkLst>
        </pc:spChg>
        <pc:spChg chg="add del">
          <ac:chgData name="Shabnam Khan (2312156)" userId="41afb4b8-0dae-4c98-b805-1dfd8f5de32c" providerId="ADAL" clId="{1780E908-609C-014B-9158-560136CB7C54}" dt="2026-06-21T08:55:42.456" v="3965" actId="26606"/>
          <ac:spMkLst>
            <pc:docMk/>
            <pc:sldMk cId="2991112022" sldId="263"/>
            <ac:spMk id="8" creationId="{7C32DF3D-3F59-481D-A237-77C31AD492C1}"/>
          </ac:spMkLst>
        </pc:spChg>
        <pc:spChg chg="add del">
          <ac:chgData name="Shabnam Khan (2312156)" userId="41afb4b8-0dae-4c98-b805-1dfd8f5de32c" providerId="ADAL" clId="{1780E908-609C-014B-9158-560136CB7C54}" dt="2026-06-21T09:11:53.831" v="4135"/>
          <ac:spMkLst>
            <pc:docMk/>
            <pc:sldMk cId="2991112022" sldId="263"/>
            <ac:spMk id="9" creationId="{53CF6D67-C5A8-4ADD-9E8E-1E38CA1D3166}"/>
          </ac:spMkLst>
        </pc:spChg>
        <pc:spChg chg="add del">
          <ac:chgData name="Shabnam Khan (2312156)" userId="41afb4b8-0dae-4c98-b805-1dfd8f5de32c" providerId="ADAL" clId="{1780E908-609C-014B-9158-560136CB7C54}" dt="2026-06-21T08:55:42.456" v="3965" actId="26606"/>
          <ac:spMkLst>
            <pc:docMk/>
            <pc:sldMk cId="2991112022" sldId="263"/>
            <ac:spMk id="10" creationId="{32F02326-30C4-4095-988F-932A425AE2DA}"/>
          </ac:spMkLst>
        </pc:spChg>
        <pc:spChg chg="add del">
          <ac:chgData name="Shabnam Khan (2312156)" userId="41afb4b8-0dae-4c98-b805-1dfd8f5de32c" providerId="ADAL" clId="{1780E908-609C-014B-9158-560136CB7C54}" dt="2026-06-21T09:11:53.831" v="4135"/>
          <ac:spMkLst>
            <pc:docMk/>
            <pc:sldMk cId="2991112022" sldId="263"/>
            <ac:spMk id="11" creationId="{86909FA0-B515-4681-B7A8-FA281D133B94}"/>
          </ac:spMkLst>
        </pc:spChg>
        <pc:spChg chg="add del">
          <ac:chgData name="Shabnam Khan (2312156)" userId="41afb4b8-0dae-4c98-b805-1dfd8f5de32c" providerId="ADAL" clId="{1780E908-609C-014B-9158-560136CB7C54}" dt="2026-06-21T08:56:29.155" v="3968" actId="26606"/>
          <ac:spMkLst>
            <pc:docMk/>
            <pc:sldMk cId="2991112022" sldId="263"/>
            <ac:spMk id="12" creationId="{CD9FE4EF-C4D8-49A0-B2FF-81D8DB7D8A24}"/>
          </ac:spMkLst>
        </pc:spChg>
        <pc:spChg chg="add del">
          <ac:chgData name="Shabnam Khan (2312156)" userId="41afb4b8-0dae-4c98-b805-1dfd8f5de32c" providerId="ADAL" clId="{1780E908-609C-014B-9158-560136CB7C54}" dt="2026-06-21T09:11:53.831" v="4135"/>
          <ac:spMkLst>
            <pc:docMk/>
            <pc:sldMk cId="2991112022" sldId="263"/>
            <ac:spMk id="13" creationId="{21C9FE86-FCC3-4A31-AA1C-C882262B7FE7}"/>
          </ac:spMkLst>
        </pc:spChg>
        <pc:spChg chg="add del">
          <ac:chgData name="Shabnam Khan (2312156)" userId="41afb4b8-0dae-4c98-b805-1dfd8f5de32c" providerId="ADAL" clId="{1780E908-609C-014B-9158-560136CB7C54}" dt="2026-06-21T08:56:29.155" v="3968" actId="26606"/>
          <ac:spMkLst>
            <pc:docMk/>
            <pc:sldMk cId="2991112022" sldId="263"/>
            <ac:spMk id="14" creationId="{4300840D-0A0B-4512-BACA-B439D5B9C57C}"/>
          </ac:spMkLst>
        </pc:spChg>
        <pc:spChg chg="add del">
          <ac:chgData name="Shabnam Khan (2312156)" userId="41afb4b8-0dae-4c98-b805-1dfd8f5de32c" providerId="ADAL" clId="{1780E908-609C-014B-9158-560136CB7C54}" dt="2026-06-21T09:11:53.831" v="4135"/>
          <ac:spMkLst>
            <pc:docMk/>
            <pc:sldMk cId="2991112022" sldId="263"/>
            <ac:spMk id="15" creationId="{7D96243B-ECED-4B71-8E06-AE9A285EAD20}"/>
          </ac:spMkLst>
        </pc:spChg>
        <pc:spChg chg="add del">
          <ac:chgData name="Shabnam Khan (2312156)" userId="41afb4b8-0dae-4c98-b805-1dfd8f5de32c" providerId="ADAL" clId="{1780E908-609C-014B-9158-560136CB7C54}" dt="2026-06-21T08:56:29.155" v="3968" actId="26606"/>
          <ac:spMkLst>
            <pc:docMk/>
            <pc:sldMk cId="2991112022" sldId="263"/>
            <ac:spMk id="16" creationId="{D2B78728-A580-49A7-84F9-6EF6F583ADE0}"/>
          </ac:spMkLst>
        </pc:spChg>
        <pc:spChg chg="add del">
          <ac:chgData name="Shabnam Khan (2312156)" userId="41afb4b8-0dae-4c98-b805-1dfd8f5de32c" providerId="ADAL" clId="{1780E908-609C-014B-9158-560136CB7C54}" dt="2026-06-21T09:11:53.831" v="4135"/>
          <ac:spMkLst>
            <pc:docMk/>
            <pc:sldMk cId="2991112022" sldId="263"/>
            <ac:spMk id="17" creationId="{A09989E4-EFDC-4A90-A633-E0525FB4139E}"/>
          </ac:spMkLst>
        </pc:spChg>
        <pc:spChg chg="add del">
          <ac:chgData name="Shabnam Khan (2312156)" userId="41afb4b8-0dae-4c98-b805-1dfd8f5de32c" providerId="ADAL" clId="{1780E908-609C-014B-9158-560136CB7C54}" dt="2026-06-21T08:56:29.155" v="3968" actId="26606"/>
          <ac:spMkLst>
            <pc:docMk/>
            <pc:sldMk cId="2991112022" sldId="263"/>
            <ac:spMk id="18" creationId="{38FAA1A1-D861-433F-88FA-1E9D6FD31D11}"/>
          </ac:spMkLst>
        </pc:spChg>
        <pc:spChg chg="add del">
          <ac:chgData name="Shabnam Khan (2312156)" userId="41afb4b8-0dae-4c98-b805-1dfd8f5de32c" providerId="ADAL" clId="{1780E908-609C-014B-9158-560136CB7C54}" dt="2026-06-21T10:27:06.516" v="4716" actId="26606"/>
          <ac:spMkLst>
            <pc:docMk/>
            <pc:sldMk cId="2991112022" sldId="263"/>
            <ac:spMk id="19" creationId="{D1D34770-47A8-402C-AF23-2B653F2D88C1}"/>
          </ac:spMkLst>
        </pc:spChg>
        <pc:spChg chg="add del">
          <ac:chgData name="Shabnam Khan (2312156)" userId="41afb4b8-0dae-4c98-b805-1dfd8f5de32c" providerId="ADAL" clId="{1780E908-609C-014B-9158-560136CB7C54}" dt="2026-06-21T08:56:29.155" v="3968" actId="26606"/>
          <ac:spMkLst>
            <pc:docMk/>
            <pc:sldMk cId="2991112022" sldId="263"/>
            <ac:spMk id="20" creationId="{8D71EDA1-87BF-4D5D-AB79-F346FD19278A}"/>
          </ac:spMkLst>
        </pc:spChg>
        <pc:spChg chg="add del">
          <ac:chgData name="Shabnam Khan (2312156)" userId="41afb4b8-0dae-4c98-b805-1dfd8f5de32c" providerId="ADAL" clId="{1780E908-609C-014B-9158-560136CB7C54}" dt="2026-06-21T09:17:20.131" v="4246" actId="26606"/>
          <ac:spMkLst>
            <pc:docMk/>
            <pc:sldMk cId="2991112022" sldId="263"/>
            <ac:spMk id="24" creationId="{D1D34770-47A8-402C-AF23-2B653F2D88C1}"/>
          </ac:spMkLst>
        </pc:spChg>
        <pc:spChg chg="add del">
          <ac:chgData name="Shabnam Khan (2312156)" userId="41afb4b8-0dae-4c98-b805-1dfd8f5de32c" providerId="ADAL" clId="{1780E908-609C-014B-9158-560136CB7C54}" dt="2026-06-21T10:30:55.952" v="4745" actId="26606"/>
          <ac:spMkLst>
            <pc:docMk/>
            <pc:sldMk cId="2991112022" sldId="263"/>
            <ac:spMk id="25" creationId="{45D37F4E-DDB4-456B-97E0-9937730A039F}"/>
          </ac:spMkLst>
        </pc:spChg>
        <pc:spChg chg="add del">
          <ac:chgData name="Shabnam Khan (2312156)" userId="41afb4b8-0dae-4c98-b805-1dfd8f5de32c" providerId="ADAL" clId="{1780E908-609C-014B-9158-560136CB7C54}" dt="2026-06-21T10:30:55.952" v="4745" actId="26606"/>
          <ac:spMkLst>
            <pc:docMk/>
            <pc:sldMk cId="2991112022" sldId="263"/>
            <ac:spMk id="26" creationId="{B2DD41CD-8F47-4F56-AD12-4E2FF7696987}"/>
          </ac:spMkLst>
        </pc:spChg>
        <pc:spChg chg="add del">
          <ac:chgData name="Shabnam Khan (2312156)" userId="41afb4b8-0dae-4c98-b805-1dfd8f5de32c" providerId="ADAL" clId="{1780E908-609C-014B-9158-560136CB7C54}" dt="2026-06-21T09:14:36.609" v="4224" actId="26606"/>
          <ac:spMkLst>
            <pc:docMk/>
            <pc:sldMk cId="2991112022" sldId="263"/>
            <ac:spMk id="27" creationId="{D1D34770-47A8-402C-AF23-2B653F2D88C1}"/>
          </ac:spMkLst>
        </pc:spChg>
        <pc:spChg chg="add del">
          <ac:chgData name="Shabnam Khan (2312156)" userId="41afb4b8-0dae-4c98-b805-1dfd8f5de32c" providerId="ADAL" clId="{1780E908-609C-014B-9158-560136CB7C54}" dt="2026-06-21T10:34:48.220" v="4776" actId="26606"/>
          <ac:spMkLst>
            <pc:docMk/>
            <pc:sldMk cId="2991112022" sldId="263"/>
            <ac:spMk id="28" creationId="{45D37F4E-DDB4-456B-97E0-9937730A039F}"/>
          </ac:spMkLst>
        </pc:spChg>
        <pc:spChg chg="add del">
          <ac:chgData name="Shabnam Khan (2312156)" userId="41afb4b8-0dae-4c98-b805-1dfd8f5de32c" providerId="ADAL" clId="{1780E908-609C-014B-9158-560136CB7C54}" dt="2026-06-21T09:14:39.001" v="4226" actId="26606"/>
          <ac:spMkLst>
            <pc:docMk/>
            <pc:sldMk cId="2991112022" sldId="263"/>
            <ac:spMk id="29" creationId="{D1D34770-47A8-402C-AF23-2B653F2D88C1}"/>
          </ac:spMkLst>
        </pc:spChg>
        <pc:spChg chg="add del">
          <ac:chgData name="Shabnam Khan (2312156)" userId="41afb4b8-0dae-4c98-b805-1dfd8f5de32c" providerId="ADAL" clId="{1780E908-609C-014B-9158-560136CB7C54}" dt="2026-06-21T09:14:41.946" v="4228" actId="26606"/>
          <ac:spMkLst>
            <pc:docMk/>
            <pc:sldMk cId="2991112022" sldId="263"/>
            <ac:spMk id="31" creationId="{D1D34770-47A8-402C-AF23-2B653F2D88C1}"/>
          </ac:spMkLst>
        </pc:spChg>
        <pc:spChg chg="add del">
          <ac:chgData name="Shabnam Khan (2312156)" userId="41afb4b8-0dae-4c98-b805-1dfd8f5de32c" providerId="ADAL" clId="{1780E908-609C-014B-9158-560136CB7C54}" dt="2026-06-21T10:34:48.220" v="4776" actId="26606"/>
          <ac:spMkLst>
            <pc:docMk/>
            <pc:sldMk cId="2991112022" sldId="263"/>
            <ac:spMk id="33" creationId="{B2DD41CD-8F47-4F56-AD12-4E2FF7696987}"/>
          </ac:spMkLst>
        </pc:spChg>
        <pc:spChg chg="add">
          <ac:chgData name="Shabnam Khan (2312156)" userId="41afb4b8-0dae-4c98-b805-1dfd8f5de32c" providerId="ADAL" clId="{1780E908-609C-014B-9158-560136CB7C54}" dt="2026-06-21T14:28:05.148" v="5670" actId="22"/>
          <ac:spMkLst>
            <pc:docMk/>
            <pc:sldMk cId="2991112022" sldId="263"/>
            <ac:spMk id="34" creationId="{9CDE3F90-79C1-ED48-A55D-5D350F2944AF}"/>
          </ac:spMkLst>
        </pc:spChg>
        <pc:spChg chg="add del">
          <ac:chgData name="Shabnam Khan (2312156)" userId="41afb4b8-0dae-4c98-b805-1dfd8f5de32c" providerId="ADAL" clId="{1780E908-609C-014B-9158-560136CB7C54}" dt="2026-06-21T10:50:49.819" v="4889"/>
          <ac:spMkLst>
            <pc:docMk/>
            <pc:sldMk cId="2991112022" sldId="263"/>
            <ac:spMk id="35" creationId="{B50AB553-2A96-4A92-96F2-93548E096954}"/>
          </ac:spMkLst>
        </pc:spChg>
        <pc:spChg chg="add del">
          <ac:chgData name="Shabnam Khan (2312156)" userId="41afb4b8-0dae-4c98-b805-1dfd8f5de32c" providerId="ADAL" clId="{1780E908-609C-014B-9158-560136CB7C54}" dt="2026-06-21T10:33:47.152" v="4769" actId="26606"/>
          <ac:spMkLst>
            <pc:docMk/>
            <pc:sldMk cId="2991112022" sldId="263"/>
            <ac:spMk id="38" creationId="{45D37F4E-DDB4-456B-97E0-9937730A039F}"/>
          </ac:spMkLst>
        </pc:spChg>
        <pc:spChg chg="add del">
          <ac:chgData name="Shabnam Khan (2312156)" userId="41afb4b8-0dae-4c98-b805-1dfd8f5de32c" providerId="ADAL" clId="{1780E908-609C-014B-9158-560136CB7C54}" dt="2026-06-21T10:33:47.152" v="4769" actId="26606"/>
          <ac:spMkLst>
            <pc:docMk/>
            <pc:sldMk cId="2991112022" sldId="263"/>
            <ac:spMk id="40" creationId="{B2DD41CD-8F47-4F56-AD12-4E2FF7696987}"/>
          </ac:spMkLst>
        </pc:spChg>
        <pc:graphicFrameChg chg="add mod modGraphic">
          <ac:chgData name="Shabnam Khan (2312156)" userId="41afb4b8-0dae-4c98-b805-1dfd8f5de32c" providerId="ADAL" clId="{1780E908-609C-014B-9158-560136CB7C54}" dt="2026-06-21T15:14:22.543" v="5846" actId="20577"/>
          <ac:graphicFrameMkLst>
            <pc:docMk/>
            <pc:sldMk cId="2991112022" sldId="263"/>
            <ac:graphicFrameMk id="22" creationId="{E6EDD88A-A05A-E36B-2D76-67AD69CAF60D}"/>
          </ac:graphicFrameMkLst>
        </pc:graphicFrameChg>
        <pc:picChg chg="add mod">
          <ac:chgData name="Shabnam Khan (2312156)" userId="41afb4b8-0dae-4c98-b805-1dfd8f5de32c" providerId="ADAL" clId="{1780E908-609C-014B-9158-560136CB7C54}" dt="2026-06-21T14:29:36.020" v="5677" actId="1076"/>
          <ac:picMkLst>
            <pc:docMk/>
            <pc:sldMk cId="2991112022" sldId="263"/>
            <ac:picMk id="21" creationId="{D14C86D2-8FFC-7079-E878-554A47504699}"/>
          </ac:picMkLst>
        </pc:picChg>
        <pc:picChg chg="add del mod">
          <ac:chgData name="Shabnam Khan (2312156)" userId="41afb4b8-0dae-4c98-b805-1dfd8f5de32c" providerId="ADAL" clId="{1780E908-609C-014B-9158-560136CB7C54}" dt="2026-06-21T14:29:36.873" v="5678"/>
          <ac:picMkLst>
            <pc:docMk/>
            <pc:sldMk cId="2991112022" sldId="263"/>
            <ac:picMk id="4098" creationId="{88E366C5-2CA8-474D-8A7E-E5EE0F5F0A71}"/>
          </ac:picMkLst>
        </pc:picChg>
        <pc:picChg chg="add del">
          <ac:chgData name="Shabnam Khan (2312156)" userId="41afb4b8-0dae-4c98-b805-1dfd8f5de32c" providerId="ADAL" clId="{1780E908-609C-014B-9158-560136CB7C54}" dt="2026-06-21T14:29:50.376" v="5680"/>
          <ac:picMkLst>
            <pc:docMk/>
            <pc:sldMk cId="2991112022" sldId="263"/>
            <ac:picMk id="4100" creationId="{7E847B62-BCC0-414F-AB0C-AF7D465994E9}"/>
          </ac:picMkLst>
        </pc:picChg>
        <pc:picChg chg="add del">
          <ac:chgData name="Shabnam Khan (2312156)" userId="41afb4b8-0dae-4c98-b805-1dfd8f5de32c" providerId="ADAL" clId="{1780E908-609C-014B-9158-560136CB7C54}" dt="2026-06-21T14:30:07.069" v="5683"/>
          <ac:picMkLst>
            <pc:docMk/>
            <pc:sldMk cId="2991112022" sldId="263"/>
            <ac:picMk id="4102" creationId="{C74AD5E9-1F05-C740-8FE8-C01C1A9524B7}"/>
          </ac:picMkLst>
        </pc:picChg>
      </pc:sldChg>
      <pc:sldChg chg="addSp delSp modSp mod setBg delDesignElem">
        <pc:chgData name="Shabnam Khan (2312156)" userId="41afb4b8-0dae-4c98-b805-1dfd8f5de32c" providerId="ADAL" clId="{1780E908-609C-014B-9158-560136CB7C54}" dt="2026-06-21T11:03:16.795" v="4992" actId="14100"/>
        <pc:sldMkLst>
          <pc:docMk/>
          <pc:sldMk cId="4247916353" sldId="264"/>
        </pc:sldMkLst>
        <pc:spChg chg="mod">
          <ac:chgData name="Shabnam Khan (2312156)" userId="41afb4b8-0dae-4c98-b805-1dfd8f5de32c" providerId="ADAL" clId="{1780E908-609C-014B-9158-560136CB7C54}" dt="2026-06-21T11:03:16.795" v="4992" actId="14100"/>
          <ac:spMkLst>
            <pc:docMk/>
            <pc:sldMk cId="4247916353" sldId="264"/>
            <ac:spMk id="2" creationId="{E42A1519-41A3-E14D-AF3D-3E33A93CDD0A}"/>
          </ac:spMkLst>
        </pc:spChg>
        <pc:spChg chg="add del mod">
          <ac:chgData name="Shabnam Khan (2312156)" userId="41afb4b8-0dae-4c98-b805-1dfd8f5de32c" providerId="ADAL" clId="{1780E908-609C-014B-9158-560136CB7C54}" dt="2026-06-21T08:55:24.930" v="3963" actId="26606"/>
          <ac:spMkLst>
            <pc:docMk/>
            <pc:sldMk cId="4247916353" sldId="264"/>
            <ac:spMk id="3" creationId="{D27D25FB-9894-9948-AE11-BFB91B04E4FB}"/>
          </ac:spMkLst>
        </pc:spChg>
        <pc:spChg chg="add del">
          <ac:chgData name="Shabnam Khan (2312156)" userId="41afb4b8-0dae-4c98-b805-1dfd8f5de32c" providerId="ADAL" clId="{1780E908-609C-014B-9158-560136CB7C54}" dt="2026-06-21T08:55:24.917" v="3962" actId="26606"/>
          <ac:spMkLst>
            <pc:docMk/>
            <pc:sldMk cId="4247916353" sldId="264"/>
            <ac:spMk id="8" creationId="{1B15ED52-F352-441B-82BF-E0EA34836D08}"/>
          </ac:spMkLst>
        </pc:spChg>
        <pc:spChg chg="add del">
          <ac:chgData name="Shabnam Khan (2312156)" userId="41afb4b8-0dae-4c98-b805-1dfd8f5de32c" providerId="ADAL" clId="{1780E908-609C-014B-9158-560136CB7C54}" dt="2026-06-21T08:55:12.484" v="3960" actId="26606"/>
          <ac:spMkLst>
            <pc:docMk/>
            <pc:sldMk cId="4247916353" sldId="264"/>
            <ac:spMk id="9" creationId="{BACC6370-2D7E-4714-9D71-7542949D7D5D}"/>
          </ac:spMkLst>
        </pc:spChg>
        <pc:spChg chg="add del">
          <ac:chgData name="Shabnam Khan (2312156)" userId="41afb4b8-0dae-4c98-b805-1dfd8f5de32c" providerId="ADAL" clId="{1780E908-609C-014B-9158-560136CB7C54}" dt="2026-06-21T08:55:03.707" v="3958" actId="26606"/>
          <ac:spMkLst>
            <pc:docMk/>
            <pc:sldMk cId="4247916353" sldId="264"/>
            <ac:spMk id="10" creationId="{B50AB553-2A96-4A92-96F2-93548E096954}"/>
          </ac:spMkLst>
        </pc:spChg>
        <pc:spChg chg="add del">
          <ac:chgData name="Shabnam Khan (2312156)" userId="41afb4b8-0dae-4c98-b805-1dfd8f5de32c" providerId="ADAL" clId="{1780E908-609C-014B-9158-560136CB7C54}" dt="2026-06-21T08:55:12.484" v="3960" actId="26606"/>
          <ac:spMkLst>
            <pc:docMk/>
            <pc:sldMk cId="4247916353" sldId="264"/>
            <ac:spMk id="11" creationId="{256B2C21-A230-48C0-8DF1-C46611373C44}"/>
          </ac:spMkLst>
        </pc:spChg>
        <pc:spChg chg="add del">
          <ac:chgData name="Shabnam Khan (2312156)" userId="41afb4b8-0dae-4c98-b805-1dfd8f5de32c" providerId="ADAL" clId="{1780E908-609C-014B-9158-560136CB7C54}" dt="2026-06-21T08:55:24.917" v="3962" actId="26606"/>
          <ac:spMkLst>
            <pc:docMk/>
            <pc:sldMk cId="4247916353" sldId="264"/>
            <ac:spMk id="12" creationId="{BC4C4868-CB8F-4AF9-9CDB-8108F2C19B67}"/>
          </ac:spMkLst>
        </pc:spChg>
        <pc:spChg chg="add del">
          <ac:chgData name="Shabnam Khan (2312156)" userId="41afb4b8-0dae-4c98-b805-1dfd8f5de32c" providerId="ADAL" clId="{1780E908-609C-014B-9158-560136CB7C54}" dt="2026-06-21T08:55:12.484" v="3960" actId="26606"/>
          <ac:spMkLst>
            <pc:docMk/>
            <pc:sldMk cId="4247916353" sldId="264"/>
            <ac:spMk id="13" creationId="{3847E18C-932D-4C95-AABA-FEC7C9499AD7}"/>
          </ac:spMkLst>
        </pc:spChg>
        <pc:spChg chg="add del">
          <ac:chgData name="Shabnam Khan (2312156)" userId="41afb4b8-0dae-4c98-b805-1dfd8f5de32c" providerId="ADAL" clId="{1780E908-609C-014B-9158-560136CB7C54}" dt="2026-06-21T08:55:24.917" v="3962" actId="26606"/>
          <ac:spMkLst>
            <pc:docMk/>
            <pc:sldMk cId="4247916353" sldId="264"/>
            <ac:spMk id="14" creationId="{375E0459-6403-40CD-989D-56A4407CA12E}"/>
          </ac:spMkLst>
        </pc:spChg>
        <pc:spChg chg="add del">
          <ac:chgData name="Shabnam Khan (2312156)" userId="41afb4b8-0dae-4c98-b805-1dfd8f5de32c" providerId="ADAL" clId="{1780E908-609C-014B-9158-560136CB7C54}" dt="2026-06-21T08:55:12.484" v="3960" actId="26606"/>
          <ac:spMkLst>
            <pc:docMk/>
            <pc:sldMk cId="4247916353" sldId="264"/>
            <ac:spMk id="15" creationId="{3150CB11-0C61-439E-910F-5787759E72A0}"/>
          </ac:spMkLst>
        </pc:spChg>
        <pc:spChg chg="add del">
          <ac:chgData name="Shabnam Khan (2312156)" userId="41afb4b8-0dae-4c98-b805-1dfd8f5de32c" providerId="ADAL" clId="{1780E908-609C-014B-9158-560136CB7C54}" dt="2026-06-21T08:55:24.917" v="3962" actId="26606"/>
          <ac:spMkLst>
            <pc:docMk/>
            <pc:sldMk cId="4247916353" sldId="264"/>
            <ac:spMk id="16" creationId="{53E5B1A8-3AC9-4BD1-9BBC-78CA94F2D1BA}"/>
          </ac:spMkLst>
        </pc:spChg>
        <pc:spChg chg="add del">
          <ac:chgData name="Shabnam Khan (2312156)" userId="41afb4b8-0dae-4c98-b805-1dfd8f5de32c" providerId="ADAL" clId="{1780E908-609C-014B-9158-560136CB7C54}" dt="2026-06-21T08:55:12.484" v="3960" actId="26606"/>
          <ac:spMkLst>
            <pc:docMk/>
            <pc:sldMk cId="4247916353" sldId="264"/>
            <ac:spMk id="17" creationId="{43F8A58B-5155-44CE-A5FF-7647B47D0A7A}"/>
          </ac:spMkLst>
        </pc:spChg>
        <pc:spChg chg="add del">
          <ac:chgData name="Shabnam Khan (2312156)" userId="41afb4b8-0dae-4c98-b805-1dfd8f5de32c" providerId="ADAL" clId="{1780E908-609C-014B-9158-560136CB7C54}" dt="2026-06-21T08:55:12.484" v="3960" actId="26606"/>
          <ac:spMkLst>
            <pc:docMk/>
            <pc:sldMk cId="4247916353" sldId="264"/>
            <ac:spMk id="19" creationId="{443F2ACA-E6D6-4028-82DD-F03C262D5DE6}"/>
          </ac:spMkLst>
        </pc:spChg>
        <pc:spChg chg="add del">
          <ac:chgData name="Shabnam Khan (2312156)" userId="41afb4b8-0dae-4c98-b805-1dfd8f5de32c" providerId="ADAL" clId="{1780E908-609C-014B-9158-560136CB7C54}" dt="2026-06-21T08:55:24.917" v="3962" actId="26606"/>
          <ac:spMkLst>
            <pc:docMk/>
            <pc:sldMk cId="4247916353" sldId="264"/>
            <ac:spMk id="21" creationId="{3B2E3793-BFE6-45A2-9B7B-E18844431C99}"/>
          </ac:spMkLst>
        </pc:spChg>
        <pc:spChg chg="add del">
          <ac:chgData name="Shabnam Khan (2312156)" userId="41afb4b8-0dae-4c98-b805-1dfd8f5de32c" providerId="ADAL" clId="{1780E908-609C-014B-9158-560136CB7C54}" dt="2026-06-21T08:55:24.917" v="3962" actId="26606"/>
          <ac:spMkLst>
            <pc:docMk/>
            <pc:sldMk cId="4247916353" sldId="264"/>
            <ac:spMk id="22" creationId="{D27D25FB-9894-9948-AE11-BFB91B04E4FB}"/>
          </ac:spMkLst>
        </pc:spChg>
        <pc:spChg chg="add del">
          <ac:chgData name="Shabnam Khan (2312156)" userId="41afb4b8-0dae-4c98-b805-1dfd8f5de32c" providerId="ADAL" clId="{1780E908-609C-014B-9158-560136CB7C54}" dt="2026-06-21T09:11:53.831" v="4135"/>
          <ac:spMkLst>
            <pc:docMk/>
            <pc:sldMk cId="4247916353" sldId="264"/>
            <ac:spMk id="24" creationId="{C0763A76-9F1C-4FC5-82B7-DD475DA461B2}"/>
          </ac:spMkLst>
        </pc:spChg>
        <pc:spChg chg="add del">
          <ac:chgData name="Shabnam Khan (2312156)" userId="41afb4b8-0dae-4c98-b805-1dfd8f5de32c" providerId="ADAL" clId="{1780E908-609C-014B-9158-560136CB7C54}" dt="2026-06-21T09:11:53.831" v="4135"/>
          <ac:spMkLst>
            <pc:docMk/>
            <pc:sldMk cId="4247916353" sldId="264"/>
            <ac:spMk id="25" creationId="{E81BF4F6-F2CF-4984-9D14-D6966D92F99F}"/>
          </ac:spMkLst>
        </pc:spChg>
        <pc:spChg chg="add mod">
          <ac:chgData name="Shabnam Khan (2312156)" userId="41afb4b8-0dae-4c98-b805-1dfd8f5de32c" providerId="ADAL" clId="{1780E908-609C-014B-9158-560136CB7C54}" dt="2026-06-21T10:57:08.229" v="4942"/>
          <ac:spMkLst>
            <pc:docMk/>
            <pc:sldMk cId="4247916353" sldId="264"/>
            <ac:spMk id="26" creationId="{D27D25FB-9894-9948-AE11-BFB91B04E4FB}"/>
          </ac:spMkLst>
        </pc:spChg>
        <pc:graphicFrameChg chg="add del">
          <ac:chgData name="Shabnam Khan (2312156)" userId="41afb4b8-0dae-4c98-b805-1dfd8f5de32c" providerId="ADAL" clId="{1780E908-609C-014B-9158-560136CB7C54}" dt="2026-06-21T08:55:03.707" v="3958" actId="26606"/>
          <ac:graphicFrameMkLst>
            <pc:docMk/>
            <pc:sldMk cId="4247916353" sldId="264"/>
            <ac:graphicFrameMk id="5" creationId="{09A5B2C4-58F7-0012-4BFA-FD1F935B3ECD}"/>
          </ac:graphicFrameMkLst>
        </pc:graphicFrameChg>
        <pc:graphicFrameChg chg="add del">
          <ac:chgData name="Shabnam Khan (2312156)" userId="41afb4b8-0dae-4c98-b805-1dfd8f5de32c" providerId="ADAL" clId="{1780E908-609C-014B-9158-560136CB7C54}" dt="2026-06-21T08:55:12.484" v="3960" actId="26606"/>
          <ac:graphicFrameMkLst>
            <pc:docMk/>
            <pc:sldMk cId="4247916353" sldId="264"/>
            <ac:graphicFrameMk id="7" creationId="{FA01E6E5-CF72-8990-DC58-F8D9444EF5B1}"/>
          </ac:graphicFrameMkLst>
        </pc:graphicFrameChg>
        <pc:picChg chg="add del">
          <ac:chgData name="Shabnam Khan (2312156)" userId="41afb4b8-0dae-4c98-b805-1dfd8f5de32c" providerId="ADAL" clId="{1780E908-609C-014B-9158-560136CB7C54}" dt="2026-06-21T08:55:03.707" v="3958" actId="26606"/>
          <ac:picMkLst>
            <pc:docMk/>
            <pc:sldMk cId="4247916353" sldId="264"/>
            <ac:picMk id="6" creationId="{DD691593-3E03-5CF6-BE53-8D4D6B40F8D3}"/>
          </ac:picMkLst>
        </pc:picChg>
        <pc:picChg chg="add">
          <ac:chgData name="Shabnam Khan (2312156)" userId="41afb4b8-0dae-4c98-b805-1dfd8f5de32c" providerId="ADAL" clId="{1780E908-609C-014B-9158-560136CB7C54}" dt="2026-06-21T08:55:24.930" v="3963" actId="26606"/>
          <ac:picMkLst>
            <pc:docMk/>
            <pc:sldMk cId="4247916353" sldId="264"/>
            <ac:picMk id="27" creationId="{251047E1-ABE4-5400-E854-E29D72F72150}"/>
          </ac:picMkLst>
        </pc:picChg>
      </pc:sldChg>
      <pc:sldChg chg="addSp delSp modSp mod setBg delDesignElem">
        <pc:chgData name="Shabnam Khan (2312156)" userId="41afb4b8-0dae-4c98-b805-1dfd8f5de32c" providerId="ADAL" clId="{1780E908-609C-014B-9158-560136CB7C54}" dt="2026-06-21T13:02:44.151" v="5295" actId="2"/>
        <pc:sldMkLst>
          <pc:docMk/>
          <pc:sldMk cId="2557872656" sldId="265"/>
        </pc:sldMkLst>
        <pc:spChg chg="mod">
          <ac:chgData name="Shabnam Khan (2312156)" userId="41afb4b8-0dae-4c98-b805-1dfd8f5de32c" providerId="ADAL" clId="{1780E908-609C-014B-9158-560136CB7C54}" dt="2026-06-21T10:58:25.649" v="4966" actId="27636"/>
          <ac:spMkLst>
            <pc:docMk/>
            <pc:sldMk cId="2557872656" sldId="265"/>
            <ac:spMk id="2" creationId="{2DE49508-61BF-6645-85E0-80CCAC9DDA04}"/>
          </ac:spMkLst>
        </pc:spChg>
        <pc:spChg chg="del mod">
          <ac:chgData name="Shabnam Khan (2312156)" userId="41afb4b8-0dae-4c98-b805-1dfd8f5de32c" providerId="ADAL" clId="{1780E908-609C-014B-9158-560136CB7C54}" dt="2026-06-21T08:56:53.286" v="3970" actId="26606"/>
          <ac:spMkLst>
            <pc:docMk/>
            <pc:sldMk cId="2557872656" sldId="265"/>
            <ac:spMk id="3" creationId="{3AB24CC6-ACB9-A042-B994-220CE8989B96}"/>
          </ac:spMkLst>
        </pc:spChg>
        <pc:spChg chg="add del">
          <ac:chgData name="Shabnam Khan (2312156)" userId="41afb4b8-0dae-4c98-b805-1dfd8f5de32c" providerId="ADAL" clId="{1780E908-609C-014B-9158-560136CB7C54}" dt="2026-06-21T09:11:53.831" v="4135"/>
          <ac:spMkLst>
            <pc:docMk/>
            <pc:sldMk cId="2557872656" sldId="265"/>
            <ac:spMk id="10" creationId="{B50AB553-2A96-4A92-96F2-93548E096954}"/>
          </ac:spMkLst>
        </pc:spChg>
        <pc:graphicFrameChg chg="add mod">
          <ac:chgData name="Shabnam Khan (2312156)" userId="41afb4b8-0dae-4c98-b805-1dfd8f5de32c" providerId="ADAL" clId="{1780E908-609C-014B-9158-560136CB7C54}" dt="2026-06-21T13:02:44.151" v="5295" actId="2"/>
          <ac:graphicFrameMkLst>
            <pc:docMk/>
            <pc:sldMk cId="2557872656" sldId="265"/>
            <ac:graphicFrameMk id="5" creationId="{85F02E22-166F-8293-101C-CE3A475175BC}"/>
          </ac:graphicFrameMkLst>
        </pc:graphicFrameChg>
        <pc:picChg chg="add">
          <ac:chgData name="Shabnam Khan (2312156)" userId="41afb4b8-0dae-4c98-b805-1dfd8f5de32c" providerId="ADAL" clId="{1780E908-609C-014B-9158-560136CB7C54}" dt="2026-06-21T08:56:53.286" v="3970" actId="26606"/>
          <ac:picMkLst>
            <pc:docMk/>
            <pc:sldMk cId="2557872656" sldId="265"/>
            <ac:picMk id="6" creationId="{0DCFFB57-7AA3-FD79-744C-C5D97B9A820C}"/>
          </ac:picMkLst>
        </pc:picChg>
      </pc:sldChg>
      <pc:sldChg chg="addSp delSp modSp mod setBg delDesignElem">
        <pc:chgData name="Shabnam Khan (2312156)" userId="41afb4b8-0dae-4c98-b805-1dfd8f5de32c" providerId="ADAL" clId="{1780E908-609C-014B-9158-560136CB7C54}" dt="2026-06-21T15:12:11.960" v="5828" actId="1035"/>
        <pc:sldMkLst>
          <pc:docMk/>
          <pc:sldMk cId="4103624570" sldId="266"/>
        </pc:sldMkLst>
        <pc:spChg chg="mod">
          <ac:chgData name="Shabnam Khan (2312156)" userId="41afb4b8-0dae-4c98-b805-1dfd8f5de32c" providerId="ADAL" clId="{1780E908-609C-014B-9158-560136CB7C54}" dt="2026-06-21T11:04:36.971" v="4997" actId="14100"/>
          <ac:spMkLst>
            <pc:docMk/>
            <pc:sldMk cId="4103624570" sldId="266"/>
            <ac:spMk id="2" creationId="{9DA10E7C-3500-3848-B1DC-FBD34FFC9003}"/>
          </ac:spMkLst>
        </pc:spChg>
        <pc:spChg chg="del mod">
          <ac:chgData name="Shabnam Khan (2312156)" userId="41afb4b8-0dae-4c98-b805-1dfd8f5de32c" providerId="ADAL" clId="{1780E908-609C-014B-9158-560136CB7C54}" dt="2026-06-21T09:07:33.973" v="4061" actId="26606"/>
          <ac:spMkLst>
            <pc:docMk/>
            <pc:sldMk cId="4103624570" sldId="266"/>
            <ac:spMk id="3" creationId="{42C0ACB5-5988-5D4A-9EC9-089EDE8EF8D1}"/>
          </ac:spMkLst>
        </pc:spChg>
        <pc:spChg chg="add mod">
          <ac:chgData name="Shabnam Khan (2312156)" userId="41afb4b8-0dae-4c98-b805-1dfd8f5de32c" providerId="ADAL" clId="{1780E908-609C-014B-9158-560136CB7C54}" dt="2026-06-21T15:11:53.153" v="5826" actId="14100"/>
          <ac:spMkLst>
            <pc:docMk/>
            <pc:sldMk cId="4103624570" sldId="266"/>
            <ac:spMk id="4" creationId="{A67F804A-5746-5A40-9CCB-F3FA5043C6C7}"/>
          </ac:spMkLst>
        </pc:spChg>
        <pc:spChg chg="add del mod">
          <ac:chgData name="Shabnam Khan (2312156)" userId="41afb4b8-0dae-4c98-b805-1dfd8f5de32c" providerId="ADAL" clId="{1780E908-609C-014B-9158-560136CB7C54}" dt="2026-06-21T09:07:40.750" v="4062" actId="478"/>
          <ac:spMkLst>
            <pc:docMk/>
            <pc:sldMk cId="4103624570" sldId="266"/>
            <ac:spMk id="6" creationId="{C8CA2F6E-64BF-BE4F-BE3B-9EA7B0B59D2D}"/>
          </ac:spMkLst>
        </pc:spChg>
        <pc:spChg chg="add del">
          <ac:chgData name="Shabnam Khan (2312156)" userId="41afb4b8-0dae-4c98-b805-1dfd8f5de32c" providerId="ADAL" clId="{1780E908-609C-014B-9158-560136CB7C54}" dt="2026-06-21T09:11:53.831" v="4135"/>
          <ac:spMkLst>
            <pc:docMk/>
            <pc:sldMk cId="4103624570" sldId="266"/>
            <ac:spMk id="9" creationId="{9F7D5CDA-D291-4307-BF55-1381FED29634}"/>
          </ac:spMkLst>
        </pc:spChg>
        <pc:spChg chg="add del">
          <ac:chgData name="Shabnam Khan (2312156)" userId="41afb4b8-0dae-4c98-b805-1dfd8f5de32c" providerId="ADAL" clId="{1780E908-609C-014B-9158-560136CB7C54}" dt="2026-06-21T09:11:53.831" v="4135"/>
          <ac:spMkLst>
            <pc:docMk/>
            <pc:sldMk cId="4103624570" sldId="266"/>
            <ac:spMk id="11" creationId="{59B296B9-C5A5-4E4F-9B60-C907B5F1466C}"/>
          </ac:spMkLst>
        </pc:spChg>
        <pc:spChg chg="add del">
          <ac:chgData name="Shabnam Khan (2312156)" userId="41afb4b8-0dae-4c98-b805-1dfd8f5de32c" providerId="ADAL" clId="{1780E908-609C-014B-9158-560136CB7C54}" dt="2026-06-21T09:11:53.831" v="4135"/>
          <ac:spMkLst>
            <pc:docMk/>
            <pc:sldMk cId="4103624570" sldId="266"/>
            <ac:spMk id="13" creationId="{D0300FD3-5AF1-6305-15FA-9078072672E2}"/>
          </ac:spMkLst>
        </pc:spChg>
        <pc:spChg chg="add del">
          <ac:chgData name="Shabnam Khan (2312156)" userId="41afb4b8-0dae-4c98-b805-1dfd8f5de32c" providerId="ADAL" clId="{1780E908-609C-014B-9158-560136CB7C54}" dt="2026-06-21T09:01:32.001" v="3997" actId="26606"/>
          <ac:spMkLst>
            <pc:docMk/>
            <pc:sldMk cId="4103624570" sldId="266"/>
            <ac:spMk id="18" creationId="{257363FD-7E77-4145-9483-331A807ADF0E}"/>
          </ac:spMkLst>
        </pc:spChg>
        <pc:spChg chg="add del">
          <ac:chgData name="Shabnam Khan (2312156)" userId="41afb4b8-0dae-4c98-b805-1dfd8f5de32c" providerId="ADAL" clId="{1780E908-609C-014B-9158-560136CB7C54}" dt="2026-06-21T09:01:33.721" v="4000" actId="26606"/>
          <ac:spMkLst>
            <pc:docMk/>
            <pc:sldMk cId="4103624570" sldId="266"/>
            <ac:spMk id="20" creationId="{1D460C86-854F-4FB3-ABC2-E823D8FEB9DB}"/>
          </ac:spMkLst>
        </pc:spChg>
        <pc:spChg chg="add del">
          <ac:chgData name="Shabnam Khan (2312156)" userId="41afb4b8-0dae-4c98-b805-1dfd8f5de32c" providerId="ADAL" clId="{1780E908-609C-014B-9158-560136CB7C54}" dt="2026-06-21T09:01:33.721" v="4000" actId="26606"/>
          <ac:spMkLst>
            <pc:docMk/>
            <pc:sldMk cId="4103624570" sldId="266"/>
            <ac:spMk id="21" creationId="{DB304A14-32D0-4873-B914-423ED7B8DAFD}"/>
          </ac:spMkLst>
        </pc:spChg>
        <pc:spChg chg="add del">
          <ac:chgData name="Shabnam Khan (2312156)" userId="41afb4b8-0dae-4c98-b805-1dfd8f5de32c" providerId="ADAL" clId="{1780E908-609C-014B-9158-560136CB7C54}" dt="2026-06-21T09:01:33.721" v="4000" actId="26606"/>
          <ac:spMkLst>
            <pc:docMk/>
            <pc:sldMk cId="4103624570" sldId="266"/>
            <ac:spMk id="22" creationId="{BB48116A-278A-4CC5-89D3-9DE8E8FF1245}"/>
          </ac:spMkLst>
        </pc:spChg>
        <pc:spChg chg="add del">
          <ac:chgData name="Shabnam Khan (2312156)" userId="41afb4b8-0dae-4c98-b805-1dfd8f5de32c" providerId="ADAL" clId="{1780E908-609C-014B-9158-560136CB7C54}" dt="2026-06-21T09:01:34.772" v="4003" actId="26606"/>
          <ac:spMkLst>
            <pc:docMk/>
            <pc:sldMk cId="4103624570" sldId="266"/>
            <ac:spMk id="24" creationId="{D009D6D5-DAC2-4A8B-A17A-E206B9012D09}"/>
          </ac:spMkLst>
        </pc:spChg>
        <pc:spChg chg="add del">
          <ac:chgData name="Shabnam Khan (2312156)" userId="41afb4b8-0dae-4c98-b805-1dfd8f5de32c" providerId="ADAL" clId="{1780E908-609C-014B-9158-560136CB7C54}" dt="2026-06-21T09:01:36.106" v="4006" actId="26606"/>
          <ac:spMkLst>
            <pc:docMk/>
            <pc:sldMk cId="4103624570" sldId="266"/>
            <ac:spMk id="26" creationId="{C13237C8-E62C-4F0D-A318-BD6FB6C2D138}"/>
          </ac:spMkLst>
        </pc:spChg>
        <pc:spChg chg="add del">
          <ac:chgData name="Shabnam Khan (2312156)" userId="41afb4b8-0dae-4c98-b805-1dfd8f5de32c" providerId="ADAL" clId="{1780E908-609C-014B-9158-560136CB7C54}" dt="2026-06-21T09:01:36.106" v="4006" actId="26606"/>
          <ac:spMkLst>
            <pc:docMk/>
            <pc:sldMk cId="4103624570" sldId="266"/>
            <ac:spMk id="27" creationId="{201CC55D-ED54-4C5C-95E6-10947BD1103B}"/>
          </ac:spMkLst>
        </pc:spChg>
        <pc:spChg chg="add del">
          <ac:chgData name="Shabnam Khan (2312156)" userId="41afb4b8-0dae-4c98-b805-1dfd8f5de32c" providerId="ADAL" clId="{1780E908-609C-014B-9158-560136CB7C54}" dt="2026-06-21T09:01:36.106" v="4006" actId="26606"/>
          <ac:spMkLst>
            <pc:docMk/>
            <pc:sldMk cId="4103624570" sldId="266"/>
            <ac:spMk id="28" creationId="{19C9EAEA-39D0-4B0E-A0EB-51E7B26740B1}"/>
          </ac:spMkLst>
        </pc:spChg>
        <pc:spChg chg="add del">
          <ac:chgData name="Shabnam Khan (2312156)" userId="41afb4b8-0dae-4c98-b805-1dfd8f5de32c" providerId="ADAL" clId="{1780E908-609C-014B-9158-560136CB7C54}" dt="2026-06-21T09:01:36.106" v="4006" actId="26606"/>
          <ac:spMkLst>
            <pc:docMk/>
            <pc:sldMk cId="4103624570" sldId="266"/>
            <ac:spMk id="32" creationId="{3873B707-463F-40B0-8227-E8CC6C67EB25}"/>
          </ac:spMkLst>
        </pc:spChg>
        <pc:spChg chg="add del">
          <ac:chgData name="Shabnam Khan (2312156)" userId="41afb4b8-0dae-4c98-b805-1dfd8f5de32c" providerId="ADAL" clId="{1780E908-609C-014B-9158-560136CB7C54}" dt="2026-06-21T09:02:05.686" v="4025" actId="26606"/>
          <ac:spMkLst>
            <pc:docMk/>
            <pc:sldMk cId="4103624570" sldId="266"/>
            <ac:spMk id="34" creationId="{B50AB553-2A96-4A92-96F2-93548E096954}"/>
          </ac:spMkLst>
        </pc:spChg>
        <pc:grpChg chg="add del">
          <ac:chgData name="Shabnam Khan (2312156)" userId="41afb4b8-0dae-4c98-b805-1dfd8f5de32c" providerId="ADAL" clId="{1780E908-609C-014B-9158-560136CB7C54}" dt="2026-06-21T09:01:36.106" v="4006" actId="26606"/>
          <ac:grpSpMkLst>
            <pc:docMk/>
            <pc:sldMk cId="4103624570" sldId="266"/>
            <ac:grpSpMk id="29" creationId="{1DE889C7-FAD6-4397-98E2-05D503484459}"/>
          </ac:grpSpMkLst>
        </pc:grpChg>
        <pc:graphicFrameChg chg="add mod modGraphic">
          <ac:chgData name="Shabnam Khan (2312156)" userId="41afb4b8-0dae-4c98-b805-1dfd8f5de32c" providerId="ADAL" clId="{1780E908-609C-014B-9158-560136CB7C54}" dt="2026-06-21T11:03:46.563" v="4993" actId="14100"/>
          <ac:graphicFrameMkLst>
            <pc:docMk/>
            <pc:sldMk cId="4103624570" sldId="266"/>
            <ac:graphicFrameMk id="15" creationId="{B106361C-2010-B83D-18EC-95EFAF4AAC5A}"/>
          </ac:graphicFrameMkLst>
        </pc:graphicFrameChg>
        <pc:picChg chg="add mod ord">
          <ac:chgData name="Shabnam Khan (2312156)" userId="41afb4b8-0dae-4c98-b805-1dfd8f5de32c" providerId="ADAL" clId="{1780E908-609C-014B-9158-560136CB7C54}" dt="2026-06-21T15:12:11.960" v="5828" actId="1035"/>
          <ac:picMkLst>
            <pc:docMk/>
            <pc:sldMk cId="4103624570" sldId="266"/>
            <ac:picMk id="5" creationId="{DE465FEC-9626-0695-7175-A8382F5DE5C1}"/>
          </ac:picMkLst>
        </pc:picChg>
      </pc:sldChg>
      <pc:sldChg chg="addSp delSp modSp mod setBg delDesignElem">
        <pc:chgData name="Shabnam Khan (2312156)" userId="41afb4b8-0dae-4c98-b805-1dfd8f5de32c" providerId="ADAL" clId="{1780E908-609C-014B-9158-560136CB7C54}" dt="2026-06-21T13:52:30.591" v="5669" actId="20577"/>
        <pc:sldMkLst>
          <pc:docMk/>
          <pc:sldMk cId="2964686603" sldId="267"/>
        </pc:sldMkLst>
        <pc:spChg chg="mod">
          <ac:chgData name="Shabnam Khan (2312156)" userId="41afb4b8-0dae-4c98-b805-1dfd8f5de32c" providerId="ADAL" clId="{1780E908-609C-014B-9158-560136CB7C54}" dt="2026-06-21T13:49:38.118" v="5615" actId="14100"/>
          <ac:spMkLst>
            <pc:docMk/>
            <pc:sldMk cId="2964686603" sldId="267"/>
            <ac:spMk id="2" creationId="{1C6F9CCE-90CE-6F45-8616-A9791F37A794}"/>
          </ac:spMkLst>
        </pc:spChg>
        <pc:spChg chg="mod">
          <ac:chgData name="Shabnam Khan (2312156)" userId="41afb4b8-0dae-4c98-b805-1dfd8f5de32c" providerId="ADAL" clId="{1780E908-609C-014B-9158-560136CB7C54}" dt="2026-06-21T13:52:30.591" v="5669" actId="20577"/>
          <ac:spMkLst>
            <pc:docMk/>
            <pc:sldMk cId="2964686603" sldId="267"/>
            <ac:spMk id="3" creationId="{45149D98-FAF6-4742-9D36-C66CA8A0C877}"/>
          </ac:spMkLst>
        </pc:spChg>
        <pc:spChg chg="add del">
          <ac:chgData name="Shabnam Khan (2312156)" userId="41afb4b8-0dae-4c98-b805-1dfd8f5de32c" providerId="ADAL" clId="{1780E908-609C-014B-9158-560136CB7C54}" dt="2026-06-21T09:11:53.831" v="4135"/>
          <ac:spMkLst>
            <pc:docMk/>
            <pc:sldMk cId="2964686603" sldId="267"/>
            <ac:spMk id="9" creationId="{9F7D5CDA-D291-4307-BF55-1381FED29634}"/>
          </ac:spMkLst>
        </pc:spChg>
        <pc:picChg chg="add">
          <ac:chgData name="Shabnam Khan (2312156)" userId="41afb4b8-0dae-4c98-b805-1dfd8f5de32c" providerId="ADAL" clId="{1780E908-609C-014B-9158-560136CB7C54}" dt="2026-06-21T08:57:10.567" v="3971" actId="26606"/>
          <ac:picMkLst>
            <pc:docMk/>
            <pc:sldMk cId="2964686603" sldId="267"/>
            <ac:picMk id="5" creationId="{A33BC934-2AC3-2D34-FA74-8F8C5CE10F0C}"/>
          </ac:picMkLst>
        </pc:picChg>
      </pc:sldChg>
      <pc:sldChg chg="addSp delSp modSp mod setBg delDesignElem">
        <pc:chgData name="Shabnam Khan (2312156)" userId="41afb4b8-0dae-4c98-b805-1dfd8f5de32c" providerId="ADAL" clId="{1780E908-609C-014B-9158-560136CB7C54}" dt="2026-06-21T15:08:44.253" v="5814" actId="207"/>
        <pc:sldMkLst>
          <pc:docMk/>
          <pc:sldMk cId="4231617732" sldId="268"/>
        </pc:sldMkLst>
        <pc:spChg chg="mod">
          <ac:chgData name="Shabnam Khan (2312156)" userId="41afb4b8-0dae-4c98-b805-1dfd8f5de32c" providerId="ADAL" clId="{1780E908-609C-014B-9158-560136CB7C54}" dt="2026-06-21T10:58:25.147" v="4961"/>
          <ac:spMkLst>
            <pc:docMk/>
            <pc:sldMk cId="4231617732" sldId="268"/>
            <ac:spMk id="2" creationId="{52E7DD68-3D72-A04D-99CC-25C3C3EBFC70}"/>
          </ac:spMkLst>
        </pc:spChg>
        <pc:spChg chg="add del mod">
          <ac:chgData name="Shabnam Khan (2312156)" userId="41afb4b8-0dae-4c98-b805-1dfd8f5de32c" providerId="ADAL" clId="{1780E908-609C-014B-9158-560136CB7C54}" dt="2026-06-21T08:58:46.651" v="3979" actId="26606"/>
          <ac:spMkLst>
            <pc:docMk/>
            <pc:sldMk cId="4231617732" sldId="268"/>
            <ac:spMk id="3" creationId="{F0602412-36E0-8A4C-981F-BC5C64C66323}"/>
          </ac:spMkLst>
        </pc:spChg>
        <pc:spChg chg="add del">
          <ac:chgData name="Shabnam Khan (2312156)" userId="41afb4b8-0dae-4c98-b805-1dfd8f5de32c" providerId="ADAL" clId="{1780E908-609C-014B-9158-560136CB7C54}" dt="2026-06-21T08:58:08.126" v="3974" actId="26606"/>
          <ac:spMkLst>
            <pc:docMk/>
            <pc:sldMk cId="4231617732" sldId="268"/>
            <ac:spMk id="9" creationId="{BACC6370-2D7E-4714-9D71-7542949D7D5D}"/>
          </ac:spMkLst>
        </pc:spChg>
        <pc:spChg chg="add del">
          <ac:chgData name="Shabnam Khan (2312156)" userId="41afb4b8-0dae-4c98-b805-1dfd8f5de32c" providerId="ADAL" clId="{1780E908-609C-014B-9158-560136CB7C54}" dt="2026-06-21T08:58:09.400" v="3976" actId="26606"/>
          <ac:spMkLst>
            <pc:docMk/>
            <pc:sldMk cId="4231617732" sldId="268"/>
            <ac:spMk id="10" creationId="{B50AB553-2A96-4A92-96F2-93548E096954}"/>
          </ac:spMkLst>
        </pc:spChg>
        <pc:spChg chg="add del">
          <ac:chgData name="Shabnam Khan (2312156)" userId="41afb4b8-0dae-4c98-b805-1dfd8f5de32c" providerId="ADAL" clId="{1780E908-609C-014B-9158-560136CB7C54}" dt="2026-06-21T08:58:08.126" v="3974" actId="26606"/>
          <ac:spMkLst>
            <pc:docMk/>
            <pc:sldMk cId="4231617732" sldId="268"/>
            <ac:spMk id="11" creationId="{F68B3F68-107C-434F-AA38-110D5EA91B85}"/>
          </ac:spMkLst>
        </pc:spChg>
        <pc:spChg chg="add del">
          <ac:chgData name="Shabnam Khan (2312156)" userId="41afb4b8-0dae-4c98-b805-1dfd8f5de32c" providerId="ADAL" clId="{1780E908-609C-014B-9158-560136CB7C54}" dt="2026-06-21T08:58:08.126" v="3974" actId="26606"/>
          <ac:spMkLst>
            <pc:docMk/>
            <pc:sldMk cId="4231617732" sldId="268"/>
            <ac:spMk id="13" creationId="{AAD0DBB9-1A4B-4391-81D4-CB19F9AB918A}"/>
          </ac:spMkLst>
        </pc:spChg>
        <pc:spChg chg="add del">
          <ac:chgData name="Shabnam Khan (2312156)" userId="41afb4b8-0dae-4c98-b805-1dfd8f5de32c" providerId="ADAL" clId="{1780E908-609C-014B-9158-560136CB7C54}" dt="2026-06-21T08:58:08.126" v="3974" actId="26606"/>
          <ac:spMkLst>
            <pc:docMk/>
            <pc:sldMk cId="4231617732" sldId="268"/>
            <ac:spMk id="15" creationId="{063BBA22-50EA-4C4D-BE05-F1CE4E63AA56}"/>
          </ac:spMkLst>
        </pc:spChg>
        <pc:spChg chg="add del">
          <ac:chgData name="Shabnam Khan (2312156)" userId="41afb4b8-0dae-4c98-b805-1dfd8f5de32c" providerId="ADAL" clId="{1780E908-609C-014B-9158-560136CB7C54}" dt="2026-06-21T08:58:46.620" v="3978" actId="26606"/>
          <ac:spMkLst>
            <pc:docMk/>
            <pc:sldMk cId="4231617732" sldId="268"/>
            <ac:spMk id="19" creationId="{BACC6370-2D7E-4714-9D71-7542949D7D5D}"/>
          </ac:spMkLst>
        </pc:spChg>
        <pc:spChg chg="add del">
          <ac:chgData name="Shabnam Khan (2312156)" userId="41afb4b8-0dae-4c98-b805-1dfd8f5de32c" providerId="ADAL" clId="{1780E908-609C-014B-9158-560136CB7C54}" dt="2026-06-21T08:58:46.620" v="3978" actId="26606"/>
          <ac:spMkLst>
            <pc:docMk/>
            <pc:sldMk cId="4231617732" sldId="268"/>
            <ac:spMk id="20" creationId="{F68B3F68-107C-434F-AA38-110D5EA91B85}"/>
          </ac:spMkLst>
        </pc:spChg>
        <pc:spChg chg="add del">
          <ac:chgData name="Shabnam Khan (2312156)" userId="41afb4b8-0dae-4c98-b805-1dfd8f5de32c" providerId="ADAL" clId="{1780E908-609C-014B-9158-560136CB7C54}" dt="2026-06-21T08:58:46.620" v="3978" actId="26606"/>
          <ac:spMkLst>
            <pc:docMk/>
            <pc:sldMk cId="4231617732" sldId="268"/>
            <ac:spMk id="21" creationId="{AAD0DBB9-1A4B-4391-81D4-CB19F9AB918A}"/>
          </ac:spMkLst>
        </pc:spChg>
        <pc:spChg chg="add del">
          <ac:chgData name="Shabnam Khan (2312156)" userId="41afb4b8-0dae-4c98-b805-1dfd8f5de32c" providerId="ADAL" clId="{1780E908-609C-014B-9158-560136CB7C54}" dt="2026-06-21T08:58:46.620" v="3978" actId="26606"/>
          <ac:spMkLst>
            <pc:docMk/>
            <pc:sldMk cId="4231617732" sldId="268"/>
            <ac:spMk id="22" creationId="{063BBA22-50EA-4C4D-BE05-F1CE4E63AA56}"/>
          </ac:spMkLst>
        </pc:spChg>
        <pc:spChg chg="add del">
          <ac:chgData name="Shabnam Khan (2312156)" userId="41afb4b8-0dae-4c98-b805-1dfd8f5de32c" providerId="ADAL" clId="{1780E908-609C-014B-9158-560136CB7C54}" dt="2026-06-21T10:38:33.783" v="4802" actId="26606"/>
          <ac:spMkLst>
            <pc:docMk/>
            <pc:sldMk cId="4231617732" sldId="268"/>
            <ac:spMk id="30" creationId="{BACC6370-2D7E-4714-9D71-7542949D7D5D}"/>
          </ac:spMkLst>
        </pc:spChg>
        <pc:spChg chg="add del">
          <ac:chgData name="Shabnam Khan (2312156)" userId="41afb4b8-0dae-4c98-b805-1dfd8f5de32c" providerId="ADAL" clId="{1780E908-609C-014B-9158-560136CB7C54}" dt="2026-06-21T10:50:49.819" v="4889"/>
          <ac:spMkLst>
            <pc:docMk/>
            <pc:sldMk cId="4231617732" sldId="268"/>
            <ac:spMk id="31" creationId="{B50AB553-2A96-4A92-96F2-93548E096954}"/>
          </ac:spMkLst>
        </pc:spChg>
        <pc:spChg chg="add del">
          <ac:chgData name="Shabnam Khan (2312156)" userId="41afb4b8-0dae-4c98-b805-1dfd8f5de32c" providerId="ADAL" clId="{1780E908-609C-014B-9158-560136CB7C54}" dt="2026-06-21T10:38:33.783" v="4802" actId="26606"/>
          <ac:spMkLst>
            <pc:docMk/>
            <pc:sldMk cId="4231617732" sldId="268"/>
            <ac:spMk id="32" creationId="{F68B3F68-107C-434F-AA38-110D5EA91B85}"/>
          </ac:spMkLst>
        </pc:spChg>
        <pc:spChg chg="add del">
          <ac:chgData name="Shabnam Khan (2312156)" userId="41afb4b8-0dae-4c98-b805-1dfd8f5de32c" providerId="ADAL" clId="{1780E908-609C-014B-9158-560136CB7C54}" dt="2026-06-21T10:38:33.783" v="4802" actId="26606"/>
          <ac:spMkLst>
            <pc:docMk/>
            <pc:sldMk cId="4231617732" sldId="268"/>
            <ac:spMk id="34" creationId="{AAD0DBB9-1A4B-4391-81D4-CB19F9AB918A}"/>
          </ac:spMkLst>
        </pc:spChg>
        <pc:spChg chg="add del">
          <ac:chgData name="Shabnam Khan (2312156)" userId="41afb4b8-0dae-4c98-b805-1dfd8f5de32c" providerId="ADAL" clId="{1780E908-609C-014B-9158-560136CB7C54}" dt="2026-06-21T10:38:33.783" v="4802" actId="26606"/>
          <ac:spMkLst>
            <pc:docMk/>
            <pc:sldMk cId="4231617732" sldId="268"/>
            <ac:spMk id="36" creationId="{063BBA22-50EA-4C4D-BE05-F1CE4E63AA56}"/>
          </ac:spMkLst>
        </pc:spChg>
        <pc:graphicFrameChg chg="add del">
          <ac:chgData name="Shabnam Khan (2312156)" userId="41afb4b8-0dae-4c98-b805-1dfd8f5de32c" providerId="ADAL" clId="{1780E908-609C-014B-9158-560136CB7C54}" dt="2026-06-21T08:58:08.126" v="3974" actId="26606"/>
          <ac:graphicFrameMkLst>
            <pc:docMk/>
            <pc:sldMk cId="4231617732" sldId="268"/>
            <ac:graphicFrameMk id="5" creationId="{3E2578A8-28C8-ED7C-34BE-87D6F76C1DD5}"/>
          </ac:graphicFrameMkLst>
        </pc:graphicFrameChg>
        <pc:graphicFrameChg chg="add del">
          <ac:chgData name="Shabnam Khan (2312156)" userId="41afb4b8-0dae-4c98-b805-1dfd8f5de32c" providerId="ADAL" clId="{1780E908-609C-014B-9158-560136CB7C54}" dt="2026-06-21T08:58:09.400" v="3976" actId="26606"/>
          <ac:graphicFrameMkLst>
            <pc:docMk/>
            <pc:sldMk cId="4231617732" sldId="268"/>
            <ac:graphicFrameMk id="17" creationId="{081AAFB1-D1E2-2FCB-5975-ACD2959285DC}"/>
          </ac:graphicFrameMkLst>
        </pc:graphicFrameChg>
        <pc:graphicFrameChg chg="add del">
          <ac:chgData name="Shabnam Khan (2312156)" userId="41afb4b8-0dae-4c98-b805-1dfd8f5de32c" providerId="ADAL" clId="{1780E908-609C-014B-9158-560136CB7C54}" dt="2026-06-21T08:58:46.620" v="3978" actId="26606"/>
          <ac:graphicFrameMkLst>
            <pc:docMk/>
            <pc:sldMk cId="4231617732" sldId="268"/>
            <ac:graphicFrameMk id="23" creationId="{3E2578A8-28C8-ED7C-34BE-87D6F76C1DD5}"/>
          </ac:graphicFrameMkLst>
        </pc:graphicFrameChg>
        <pc:graphicFrameChg chg="add mod modGraphic">
          <ac:chgData name="Shabnam Khan (2312156)" userId="41afb4b8-0dae-4c98-b805-1dfd8f5de32c" providerId="ADAL" clId="{1780E908-609C-014B-9158-560136CB7C54}" dt="2026-06-21T15:08:44.253" v="5814" actId="207"/>
          <ac:graphicFrameMkLst>
            <pc:docMk/>
            <pc:sldMk cId="4231617732" sldId="268"/>
            <ac:graphicFrameMk id="25" creationId="{478E41C8-41D5-0CCD-9534-FE351A19B047}"/>
          </ac:graphicFrameMkLst>
        </pc:graphicFrameChg>
        <pc:picChg chg="add del">
          <ac:chgData name="Shabnam Khan (2312156)" userId="41afb4b8-0dae-4c98-b805-1dfd8f5de32c" providerId="ADAL" clId="{1780E908-609C-014B-9158-560136CB7C54}" dt="2026-06-21T08:58:09.400" v="3976" actId="26606"/>
          <ac:picMkLst>
            <pc:docMk/>
            <pc:sldMk cId="4231617732" sldId="268"/>
            <ac:picMk id="6" creationId="{A650F28C-9BD3-403B-EC7D-3B394AE0B835}"/>
          </ac:picMkLst>
        </pc:picChg>
        <pc:picChg chg="add mod">
          <ac:chgData name="Shabnam Khan (2312156)" userId="41afb4b8-0dae-4c98-b805-1dfd8f5de32c" providerId="ADAL" clId="{1780E908-609C-014B-9158-560136CB7C54}" dt="2026-06-21T10:49:13.660" v="4880" actId="1035"/>
          <ac:picMkLst>
            <pc:docMk/>
            <pc:sldMk cId="4231617732" sldId="268"/>
            <ac:picMk id="27" creationId="{81B1F671-515D-6D86-99A9-F9361F1166EA}"/>
          </ac:picMkLst>
        </pc:picChg>
      </pc:sldChg>
      <pc:sldChg chg="addSp delSp modSp new mod setBg delDesignElem">
        <pc:chgData name="Shabnam Khan (2312156)" userId="41afb4b8-0dae-4c98-b805-1dfd8f5de32c" providerId="ADAL" clId="{1780E908-609C-014B-9158-560136CB7C54}" dt="2026-06-21T11:07:02.408" v="5011" actId="14100"/>
        <pc:sldMkLst>
          <pc:docMk/>
          <pc:sldMk cId="3150745572" sldId="269"/>
        </pc:sldMkLst>
        <pc:spChg chg="mod">
          <ac:chgData name="Shabnam Khan (2312156)" userId="41afb4b8-0dae-4c98-b805-1dfd8f5de32c" providerId="ADAL" clId="{1780E908-609C-014B-9158-560136CB7C54}" dt="2026-06-21T11:07:02.408" v="5011" actId="14100"/>
          <ac:spMkLst>
            <pc:docMk/>
            <pc:sldMk cId="3150745572" sldId="269"/>
            <ac:spMk id="2" creationId="{7CB69898-74F7-B243-8A8E-55FF25B50C5C}"/>
          </ac:spMkLst>
        </pc:spChg>
        <pc:spChg chg="mod">
          <ac:chgData name="Shabnam Khan (2312156)" userId="41afb4b8-0dae-4c98-b805-1dfd8f5de32c" providerId="ADAL" clId="{1780E908-609C-014B-9158-560136CB7C54}" dt="2026-06-21T10:58:25.715" v="4968" actId="27636"/>
          <ac:spMkLst>
            <pc:docMk/>
            <pc:sldMk cId="3150745572" sldId="269"/>
            <ac:spMk id="3" creationId="{103A4302-5811-7246-A039-BFD8941D185A}"/>
          </ac:spMkLst>
        </pc:spChg>
        <pc:spChg chg="add del">
          <ac:chgData name="Shabnam Khan (2312156)" userId="41afb4b8-0dae-4c98-b805-1dfd8f5de32c" providerId="ADAL" clId="{1780E908-609C-014B-9158-560136CB7C54}" dt="2026-06-21T09:11:53.831" v="4135"/>
          <ac:spMkLst>
            <pc:docMk/>
            <pc:sldMk cId="3150745572" sldId="269"/>
            <ac:spMk id="9" creationId="{9F7D5CDA-D291-4307-BF55-1381FED29634}"/>
          </ac:spMkLst>
        </pc:spChg>
        <pc:picChg chg="add">
          <ac:chgData name="Shabnam Khan (2312156)" userId="41afb4b8-0dae-4c98-b805-1dfd8f5de32c" providerId="ADAL" clId="{1780E908-609C-014B-9158-560136CB7C54}" dt="2026-06-21T08:57:29.818" v="3972" actId="26606"/>
          <ac:picMkLst>
            <pc:docMk/>
            <pc:sldMk cId="3150745572" sldId="269"/>
            <ac:picMk id="5" creationId="{258548A8-E444-2775-A803-AE3FB4091D1D}"/>
          </ac:picMkLst>
        </pc:picChg>
      </pc:sldChg>
      <pc:sldChg chg="modSp new mod">
        <pc:chgData name="Shabnam Khan (2312156)" userId="41afb4b8-0dae-4c98-b805-1dfd8f5de32c" providerId="ADAL" clId="{1780E908-609C-014B-9158-560136CB7C54}" dt="2026-06-21T15:09:47.226" v="5817" actId="123"/>
        <pc:sldMkLst>
          <pc:docMk/>
          <pc:sldMk cId="1082132878" sldId="270"/>
        </pc:sldMkLst>
        <pc:spChg chg="mod">
          <ac:chgData name="Shabnam Khan (2312156)" userId="41afb4b8-0dae-4c98-b805-1dfd8f5de32c" providerId="ADAL" clId="{1780E908-609C-014B-9158-560136CB7C54}" dt="2026-06-15T20:34:35.794" v="1335" actId="14100"/>
          <ac:spMkLst>
            <pc:docMk/>
            <pc:sldMk cId="1082132878" sldId="270"/>
            <ac:spMk id="2" creationId="{F9DB613E-F550-5040-9C94-DD3EFB12FB57}"/>
          </ac:spMkLst>
        </pc:spChg>
        <pc:spChg chg="mod">
          <ac:chgData name="Shabnam Khan (2312156)" userId="41afb4b8-0dae-4c98-b805-1dfd8f5de32c" providerId="ADAL" clId="{1780E908-609C-014B-9158-560136CB7C54}" dt="2026-06-21T15:09:47.226" v="5817" actId="123"/>
          <ac:spMkLst>
            <pc:docMk/>
            <pc:sldMk cId="1082132878" sldId="270"/>
            <ac:spMk id="3" creationId="{F355D688-7D4A-E94B-B7D9-747B0C4E936F}"/>
          </ac:spMkLst>
        </pc:spChg>
      </pc:sldChg>
      <pc:sldChg chg="modSp new mod">
        <pc:chgData name="Shabnam Khan (2312156)" userId="41afb4b8-0dae-4c98-b805-1dfd8f5de32c" providerId="ADAL" clId="{1780E908-609C-014B-9158-560136CB7C54}" dt="2026-06-21T15:09:38.941" v="5816" actId="123"/>
        <pc:sldMkLst>
          <pc:docMk/>
          <pc:sldMk cId="30604158" sldId="271"/>
        </pc:sldMkLst>
        <pc:spChg chg="mod">
          <ac:chgData name="Shabnam Khan (2312156)" userId="41afb4b8-0dae-4c98-b805-1dfd8f5de32c" providerId="ADAL" clId="{1780E908-609C-014B-9158-560136CB7C54}" dt="2026-06-15T20:35:02.179" v="1342" actId="14100"/>
          <ac:spMkLst>
            <pc:docMk/>
            <pc:sldMk cId="30604158" sldId="271"/>
            <ac:spMk id="2" creationId="{D3891E9E-CDE1-B341-B172-A22B82AE0E0B}"/>
          </ac:spMkLst>
        </pc:spChg>
        <pc:spChg chg="mod">
          <ac:chgData name="Shabnam Khan (2312156)" userId="41afb4b8-0dae-4c98-b805-1dfd8f5de32c" providerId="ADAL" clId="{1780E908-609C-014B-9158-560136CB7C54}" dt="2026-06-21T15:09:38.941" v="5816" actId="123"/>
          <ac:spMkLst>
            <pc:docMk/>
            <pc:sldMk cId="30604158" sldId="271"/>
            <ac:spMk id="3" creationId="{51637B07-036A-294B-8631-948340631C17}"/>
          </ac:spMkLst>
        </pc:spChg>
      </pc:sldChg>
      <pc:sldChg chg="addSp delSp modSp new mod setBg">
        <pc:chgData name="Shabnam Khan (2312156)" userId="41afb4b8-0dae-4c98-b805-1dfd8f5de32c" providerId="ADAL" clId="{1780E908-609C-014B-9158-560136CB7C54}" dt="2026-06-21T15:09:29.944" v="5815" actId="123"/>
        <pc:sldMkLst>
          <pc:docMk/>
          <pc:sldMk cId="3410144368" sldId="272"/>
        </pc:sldMkLst>
        <pc:spChg chg="mod">
          <ac:chgData name="Shabnam Khan (2312156)" userId="41afb4b8-0dae-4c98-b805-1dfd8f5de32c" providerId="ADAL" clId="{1780E908-609C-014B-9158-560136CB7C54}" dt="2026-06-21T11:13:52.664" v="5024" actId="14100"/>
          <ac:spMkLst>
            <pc:docMk/>
            <pc:sldMk cId="3410144368" sldId="272"/>
            <ac:spMk id="2" creationId="{5A6C89ED-AA4B-2B45-A9B3-C1E6BE71D82F}"/>
          </ac:spMkLst>
        </pc:spChg>
        <pc:spChg chg="mod">
          <ac:chgData name="Shabnam Khan (2312156)" userId="41afb4b8-0dae-4c98-b805-1dfd8f5de32c" providerId="ADAL" clId="{1780E908-609C-014B-9158-560136CB7C54}" dt="2026-06-21T15:09:29.944" v="5815" actId="123"/>
          <ac:spMkLst>
            <pc:docMk/>
            <pc:sldMk cId="3410144368" sldId="272"/>
            <ac:spMk id="3" creationId="{8DAA75D7-F845-0143-9DC8-B0EB6DA363CC}"/>
          </ac:spMkLst>
        </pc:spChg>
        <pc:spChg chg="add del">
          <ac:chgData name="Shabnam Khan (2312156)" userId="41afb4b8-0dae-4c98-b805-1dfd8f5de32c" providerId="ADAL" clId="{1780E908-609C-014B-9158-560136CB7C54}" dt="2026-06-19T21:22:25.011" v="2447" actId="26606"/>
          <ac:spMkLst>
            <pc:docMk/>
            <pc:sldMk cId="3410144368" sldId="272"/>
            <ac:spMk id="8" creationId="{44D65982-4F00-4330-8DAA-DE6A9E4D6D23}"/>
          </ac:spMkLst>
        </pc:spChg>
        <pc:spChg chg="add del">
          <ac:chgData name="Shabnam Khan (2312156)" userId="41afb4b8-0dae-4c98-b805-1dfd8f5de32c" providerId="ADAL" clId="{1780E908-609C-014B-9158-560136CB7C54}" dt="2026-06-19T21:22:25.011" v="2447" actId="26606"/>
          <ac:spMkLst>
            <pc:docMk/>
            <pc:sldMk cId="3410144368" sldId="272"/>
            <ac:spMk id="10" creationId="{009115B9-5BFD-478D-9C87-29ADB3AF1721}"/>
          </ac:spMkLst>
        </pc:spChg>
        <pc:grpChg chg="add del">
          <ac:chgData name="Shabnam Khan (2312156)" userId="41afb4b8-0dae-4c98-b805-1dfd8f5de32c" providerId="ADAL" clId="{1780E908-609C-014B-9158-560136CB7C54}" dt="2026-06-19T21:22:25.011" v="2447" actId="26606"/>
          <ac:grpSpMkLst>
            <pc:docMk/>
            <pc:sldMk cId="3410144368" sldId="272"/>
            <ac:grpSpMk id="12" creationId="{8D57F946-2E03-4DE1-91F8-25BEDC663563}"/>
          </ac:grpSpMkLst>
        </pc:grpChg>
        <pc:grpChg chg="add del">
          <ac:chgData name="Shabnam Khan (2312156)" userId="41afb4b8-0dae-4c98-b805-1dfd8f5de32c" providerId="ADAL" clId="{1780E908-609C-014B-9158-560136CB7C54}" dt="2026-06-19T21:22:25.011" v="2447" actId="26606"/>
          <ac:grpSpMkLst>
            <pc:docMk/>
            <pc:sldMk cId="3410144368" sldId="272"/>
            <ac:grpSpMk id="16" creationId="{43F5E015-E085-4624-B431-B42414448684}"/>
          </ac:grpSpMkLst>
        </pc:grpChg>
      </pc:sldChg>
      <pc:sldChg chg="addSp delSp modSp new mod setBg delDesignElem">
        <pc:chgData name="Shabnam Khan (2312156)" userId="41afb4b8-0dae-4c98-b805-1dfd8f5de32c" providerId="ADAL" clId="{1780E908-609C-014B-9158-560136CB7C54}" dt="2026-06-21T12:57:20.087" v="5285" actId="2"/>
        <pc:sldMkLst>
          <pc:docMk/>
          <pc:sldMk cId="2736872611" sldId="273"/>
        </pc:sldMkLst>
        <pc:spChg chg="mod">
          <ac:chgData name="Shabnam Khan (2312156)" userId="41afb4b8-0dae-4c98-b805-1dfd8f5de32c" providerId="ADAL" clId="{1780E908-609C-014B-9158-560136CB7C54}" dt="2026-06-21T10:58:25.147" v="4961"/>
          <ac:spMkLst>
            <pc:docMk/>
            <pc:sldMk cId="2736872611" sldId="273"/>
            <ac:spMk id="2" creationId="{C5E40722-58E4-E145-832E-F63AB27FA1A5}"/>
          </ac:spMkLst>
        </pc:spChg>
        <pc:spChg chg="del mod">
          <ac:chgData name="Shabnam Khan (2312156)" userId="41afb4b8-0dae-4c98-b805-1dfd8f5de32c" providerId="ADAL" clId="{1780E908-609C-014B-9158-560136CB7C54}" dt="2026-06-21T09:13:54.130" v="4221" actId="26606"/>
          <ac:spMkLst>
            <pc:docMk/>
            <pc:sldMk cId="2736872611" sldId="273"/>
            <ac:spMk id="3" creationId="{BE154992-7F4A-2E43-BC48-250479DECD51}"/>
          </ac:spMkLst>
        </pc:spChg>
        <pc:spChg chg="add del mod">
          <ac:chgData name="Shabnam Khan (2312156)" userId="41afb4b8-0dae-4c98-b805-1dfd8f5de32c" providerId="ADAL" clId="{1780E908-609C-014B-9158-560136CB7C54}" dt="2026-06-19T20:07:07.072" v="1794" actId="478"/>
          <ac:spMkLst>
            <pc:docMk/>
            <pc:sldMk cId="2736872611" sldId="273"/>
            <ac:spMk id="5" creationId="{9F68133B-F24C-4A45-BC2B-6B1051DD73B9}"/>
          </ac:spMkLst>
        </pc:spChg>
        <pc:spChg chg="add del">
          <ac:chgData name="Shabnam Khan (2312156)" userId="41afb4b8-0dae-4c98-b805-1dfd8f5de32c" providerId="ADAL" clId="{1780E908-609C-014B-9158-560136CB7C54}" dt="2026-06-21T10:50:49.819" v="4889"/>
          <ac:spMkLst>
            <pc:docMk/>
            <pc:sldMk cId="2736872611" sldId="273"/>
            <ac:spMk id="10" creationId="{B50AB553-2A96-4A92-96F2-93548E096954}"/>
          </ac:spMkLst>
        </pc:spChg>
        <pc:spChg chg="add del">
          <ac:chgData name="Shabnam Khan (2312156)" userId="41afb4b8-0dae-4c98-b805-1dfd8f5de32c" providerId="ADAL" clId="{1780E908-609C-014B-9158-560136CB7C54}" dt="2026-06-21T10:50:36.071" v="4882" actId="26606"/>
          <ac:spMkLst>
            <pc:docMk/>
            <pc:sldMk cId="2736872611" sldId="273"/>
            <ac:spMk id="15" creationId="{45D37F4E-DDB4-456B-97E0-9937730A039F}"/>
          </ac:spMkLst>
        </pc:spChg>
        <pc:spChg chg="add del">
          <ac:chgData name="Shabnam Khan (2312156)" userId="41afb4b8-0dae-4c98-b805-1dfd8f5de32c" providerId="ADAL" clId="{1780E908-609C-014B-9158-560136CB7C54}" dt="2026-06-21T10:50:36.071" v="4882" actId="26606"/>
          <ac:spMkLst>
            <pc:docMk/>
            <pc:sldMk cId="2736872611" sldId="273"/>
            <ac:spMk id="17" creationId="{B2DD41CD-8F47-4F56-AD12-4E2FF7696987}"/>
          </ac:spMkLst>
        </pc:spChg>
        <pc:graphicFrameChg chg="add mod modGraphic">
          <ac:chgData name="Shabnam Khan (2312156)" userId="41afb4b8-0dae-4c98-b805-1dfd8f5de32c" providerId="ADAL" clId="{1780E908-609C-014B-9158-560136CB7C54}" dt="2026-06-21T12:57:20.087" v="5285" actId="2"/>
          <ac:graphicFrameMkLst>
            <pc:docMk/>
            <pc:sldMk cId="2736872611" sldId="273"/>
            <ac:graphicFrameMk id="7" creationId="{071ABC81-2DFC-4F08-3A23-5F7B37861EFE}"/>
          </ac:graphicFrameMkLst>
        </pc:graphicFrameChg>
        <pc:picChg chg="add mod ord">
          <ac:chgData name="Shabnam Khan (2312156)" userId="41afb4b8-0dae-4c98-b805-1dfd8f5de32c" providerId="ADAL" clId="{1780E908-609C-014B-9158-560136CB7C54}" dt="2026-06-21T10:50:36.071" v="4882" actId="26606"/>
          <ac:picMkLst>
            <pc:docMk/>
            <pc:sldMk cId="2736872611" sldId="273"/>
            <ac:picMk id="6" creationId="{8C90F05B-743A-97D4-83C7-0480A97F1394}"/>
          </ac:picMkLst>
        </pc:picChg>
      </pc:sldChg>
      <pc:sldChg chg="new del">
        <pc:chgData name="Shabnam Khan (2312156)" userId="41afb4b8-0dae-4c98-b805-1dfd8f5de32c" providerId="ADAL" clId="{1780E908-609C-014B-9158-560136CB7C54}" dt="2026-06-18T21:12:46.716" v="1764" actId="680"/>
        <pc:sldMkLst>
          <pc:docMk/>
          <pc:sldMk cId="3520013485" sldId="27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14471-7CA4-4972-B878-0303714112A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613F7D9-1636-4FD2-B0ED-4F97E3C128E5}">
      <dgm:prSet custT="1"/>
      <dgm:spPr/>
      <dgm:t>
        <a:bodyPr/>
        <a:lstStyle/>
        <a:p>
          <a:r>
            <a:rPr lang="en-US" sz="1400" dirty="0"/>
            <a:t>This presentation critically evaluates how health, wellbeing and sustainable development are integrated into UK health and social care policy and practice, and whether these aims are effectively achieved in reality.</a:t>
          </a:r>
        </a:p>
      </dgm:t>
    </dgm:pt>
    <dgm:pt modelId="{38089C7F-D591-4A2E-BB7C-C71C38C3033E}" type="parTrans" cxnId="{D22199DC-2942-449D-B605-0736C9C7DAE0}">
      <dgm:prSet/>
      <dgm:spPr/>
      <dgm:t>
        <a:bodyPr/>
        <a:lstStyle/>
        <a:p>
          <a:endParaRPr lang="en-US"/>
        </a:p>
      </dgm:t>
    </dgm:pt>
    <dgm:pt modelId="{42E2FA72-1D59-41E7-97B4-0F5CA5949257}" type="sibTrans" cxnId="{D22199DC-2942-449D-B605-0736C9C7DAE0}">
      <dgm:prSet/>
      <dgm:spPr/>
      <dgm:t>
        <a:bodyPr/>
        <a:lstStyle/>
        <a:p>
          <a:endParaRPr lang="en-US"/>
        </a:p>
      </dgm:t>
    </dgm:pt>
    <dgm:pt modelId="{9B1ABD89-3C77-4BEE-AF55-19B6E86BE566}">
      <dgm:prSet custT="1"/>
      <dgm:spPr/>
      <dgm:t>
        <a:bodyPr/>
        <a:lstStyle/>
        <a:p>
          <a:r>
            <a:rPr lang="en-US" sz="1400" dirty="0"/>
            <a:t>Health and social care systems are undergoing a significant transformation. Traditionally, healthcare focused on diagnosing and treating illness, but there is now a shift towards prevention, wellbeing and sustainability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(2019) </a:t>
          </a:r>
          <a:r>
            <a:rPr lang="en-US" sz="1400" dirty="0"/>
            <a:t>.</a:t>
          </a:r>
        </a:p>
      </dgm:t>
    </dgm:pt>
    <dgm:pt modelId="{428C33E4-3D2C-4529-9F4A-FA4ACB3351E8}" type="parTrans" cxnId="{880BAB56-1E0C-49DE-8384-59B7CD3E749E}">
      <dgm:prSet/>
      <dgm:spPr/>
      <dgm:t>
        <a:bodyPr/>
        <a:lstStyle/>
        <a:p>
          <a:endParaRPr lang="en-US"/>
        </a:p>
      </dgm:t>
    </dgm:pt>
    <dgm:pt modelId="{DD876425-CCF6-4A2C-A6CF-03D11F2C6992}" type="sibTrans" cxnId="{880BAB56-1E0C-49DE-8384-59B7CD3E749E}">
      <dgm:prSet/>
      <dgm:spPr/>
      <dgm:t>
        <a:bodyPr/>
        <a:lstStyle/>
        <a:p>
          <a:endParaRPr lang="en-US"/>
        </a:p>
      </dgm:t>
    </dgm:pt>
    <dgm:pt modelId="{5999E153-0CC6-4093-B38E-EAAABF194607}">
      <dgm:prSet custT="1"/>
      <dgm:spPr/>
      <dgm:t>
        <a:bodyPr/>
        <a:lstStyle/>
        <a:p>
          <a:r>
            <a:rPr lang="en-US" sz="1400" dirty="0"/>
            <a:t>This shift is driven by rising chronic disease, increasing demand, and recognition that health is shaped by social, economic and environmental factors.</a:t>
          </a:r>
        </a:p>
      </dgm:t>
    </dgm:pt>
    <dgm:pt modelId="{F5DF43A5-EBFF-481C-8FB5-A7F8E0A18F29}" type="parTrans" cxnId="{BB31C9C1-750E-47B3-BC42-1D43A5E8E859}">
      <dgm:prSet/>
      <dgm:spPr/>
      <dgm:t>
        <a:bodyPr/>
        <a:lstStyle/>
        <a:p>
          <a:endParaRPr lang="en-US"/>
        </a:p>
      </dgm:t>
    </dgm:pt>
    <dgm:pt modelId="{F5B65392-6091-4F37-B547-EBB08F238B3C}" type="sibTrans" cxnId="{BB31C9C1-750E-47B3-BC42-1D43A5E8E859}">
      <dgm:prSet/>
      <dgm:spPr/>
      <dgm:t>
        <a:bodyPr/>
        <a:lstStyle/>
        <a:p>
          <a:endParaRPr lang="en-US"/>
        </a:p>
      </dgm:t>
    </dgm:pt>
    <dgm:pt modelId="{AF957929-C7FA-4F67-B467-CE3390495513}">
      <dgm:prSet custT="1"/>
      <dgm:spPr/>
      <dgm:t>
        <a:bodyPr/>
        <a:lstStyle/>
        <a:p>
          <a:r>
            <a:rPr lang="en-US" sz="1400" dirty="0"/>
            <a:t>The key argument is that while policy is strong and increasingly aligned with sustainability principles, inequalities continue to limit fair outcomes across populations.</a:t>
          </a:r>
        </a:p>
      </dgm:t>
    </dgm:pt>
    <dgm:pt modelId="{5CC6A887-4157-4CDA-9609-9C3F34838465}" type="parTrans" cxnId="{B5F09B1B-23BC-4AF3-B1E1-5A7CCCA0263B}">
      <dgm:prSet/>
      <dgm:spPr/>
      <dgm:t>
        <a:bodyPr/>
        <a:lstStyle/>
        <a:p>
          <a:endParaRPr lang="en-US"/>
        </a:p>
      </dgm:t>
    </dgm:pt>
    <dgm:pt modelId="{4055CFA0-912E-41A1-962F-3C90F90199AC}" type="sibTrans" cxnId="{B5F09B1B-23BC-4AF3-B1E1-5A7CCCA0263B}">
      <dgm:prSet/>
      <dgm:spPr/>
      <dgm:t>
        <a:bodyPr/>
        <a:lstStyle/>
        <a:p>
          <a:endParaRPr lang="en-US"/>
        </a:p>
      </dgm:t>
    </dgm:pt>
    <dgm:pt modelId="{A406925D-74C2-4497-8B8C-D13843303E85}" type="pres">
      <dgm:prSet presAssocID="{1B814471-7CA4-4972-B878-0303714112AA}" presName="root" presStyleCnt="0">
        <dgm:presLayoutVars>
          <dgm:dir/>
          <dgm:resizeHandles val="exact"/>
        </dgm:presLayoutVars>
      </dgm:prSet>
      <dgm:spPr/>
    </dgm:pt>
    <dgm:pt modelId="{767CF345-E52C-447C-B953-374E375E3514}" type="pres">
      <dgm:prSet presAssocID="{8613F7D9-1636-4FD2-B0ED-4F97E3C128E5}" presName="compNode" presStyleCnt="0"/>
      <dgm:spPr/>
    </dgm:pt>
    <dgm:pt modelId="{C0B7C211-CB0B-4760-BD88-8182EE179357}" type="pres">
      <dgm:prSet presAssocID="{8613F7D9-1636-4FD2-B0ED-4F97E3C128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34973A27-F46D-4F3B-8FBA-754A65097DAC}" type="pres">
      <dgm:prSet presAssocID="{8613F7D9-1636-4FD2-B0ED-4F97E3C128E5}" presName="spaceRect" presStyleCnt="0"/>
      <dgm:spPr/>
    </dgm:pt>
    <dgm:pt modelId="{3BE4B767-1A41-4FF9-95D3-0C0840E7C04D}" type="pres">
      <dgm:prSet presAssocID="{8613F7D9-1636-4FD2-B0ED-4F97E3C128E5}" presName="textRect" presStyleLbl="revTx" presStyleIdx="0" presStyleCnt="4">
        <dgm:presLayoutVars>
          <dgm:chMax val="1"/>
          <dgm:chPref val="1"/>
        </dgm:presLayoutVars>
      </dgm:prSet>
      <dgm:spPr/>
    </dgm:pt>
    <dgm:pt modelId="{CBF0E71E-D75E-4E67-B952-F7E0A695E5A5}" type="pres">
      <dgm:prSet presAssocID="{42E2FA72-1D59-41E7-97B4-0F5CA5949257}" presName="sibTrans" presStyleCnt="0"/>
      <dgm:spPr/>
    </dgm:pt>
    <dgm:pt modelId="{00DB3DCB-CA2D-4393-9036-8023B425D692}" type="pres">
      <dgm:prSet presAssocID="{9B1ABD89-3C77-4BEE-AF55-19B6E86BE566}" presName="compNode" presStyleCnt="0"/>
      <dgm:spPr/>
    </dgm:pt>
    <dgm:pt modelId="{A1111974-04ED-4B8B-B082-4EA42EDDF29E}" type="pres">
      <dgm:prSet presAssocID="{9B1ABD89-3C77-4BEE-AF55-19B6E86BE5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A7E28E87-2E1B-4552-8B57-0E62F113F658}" type="pres">
      <dgm:prSet presAssocID="{9B1ABD89-3C77-4BEE-AF55-19B6E86BE566}" presName="spaceRect" presStyleCnt="0"/>
      <dgm:spPr/>
    </dgm:pt>
    <dgm:pt modelId="{44A5BC76-F784-47C4-9B40-C8DC542B53DA}" type="pres">
      <dgm:prSet presAssocID="{9B1ABD89-3C77-4BEE-AF55-19B6E86BE566}" presName="textRect" presStyleLbl="revTx" presStyleIdx="1" presStyleCnt="4">
        <dgm:presLayoutVars>
          <dgm:chMax val="1"/>
          <dgm:chPref val="1"/>
        </dgm:presLayoutVars>
      </dgm:prSet>
      <dgm:spPr/>
    </dgm:pt>
    <dgm:pt modelId="{A5A18E84-7304-4AD4-8D3E-FDB424815063}" type="pres">
      <dgm:prSet presAssocID="{DD876425-CCF6-4A2C-A6CF-03D11F2C6992}" presName="sibTrans" presStyleCnt="0"/>
      <dgm:spPr/>
    </dgm:pt>
    <dgm:pt modelId="{0FC6E88E-ED8C-4D10-925A-A5D43AC57B19}" type="pres">
      <dgm:prSet presAssocID="{5999E153-0CC6-4093-B38E-EAAABF194607}" presName="compNode" presStyleCnt="0"/>
      <dgm:spPr/>
    </dgm:pt>
    <dgm:pt modelId="{776F2BE5-F847-4B91-B93F-0CA6DA715C46}" type="pres">
      <dgm:prSet presAssocID="{5999E153-0CC6-4093-B38E-EAAABF1946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0BD4CEEA-0698-4631-AC70-2CD09B720FBE}" type="pres">
      <dgm:prSet presAssocID="{5999E153-0CC6-4093-B38E-EAAABF194607}" presName="spaceRect" presStyleCnt="0"/>
      <dgm:spPr/>
    </dgm:pt>
    <dgm:pt modelId="{EA9C6AF8-5D40-4E0E-BAD0-14B593BF6881}" type="pres">
      <dgm:prSet presAssocID="{5999E153-0CC6-4093-B38E-EAAABF194607}" presName="textRect" presStyleLbl="revTx" presStyleIdx="2" presStyleCnt="4">
        <dgm:presLayoutVars>
          <dgm:chMax val="1"/>
          <dgm:chPref val="1"/>
        </dgm:presLayoutVars>
      </dgm:prSet>
      <dgm:spPr/>
    </dgm:pt>
    <dgm:pt modelId="{B1D9A8BF-9369-4A69-9790-0510F46B60B6}" type="pres">
      <dgm:prSet presAssocID="{F5B65392-6091-4F37-B547-EBB08F238B3C}" presName="sibTrans" presStyleCnt="0"/>
      <dgm:spPr/>
    </dgm:pt>
    <dgm:pt modelId="{A6C3C31E-4277-4B5C-B588-C5339C55D520}" type="pres">
      <dgm:prSet presAssocID="{AF957929-C7FA-4F67-B467-CE3390495513}" presName="compNode" presStyleCnt="0"/>
      <dgm:spPr/>
    </dgm:pt>
    <dgm:pt modelId="{1C253385-B75B-44B6-AB3C-6C08D24AEA16}" type="pres">
      <dgm:prSet presAssocID="{AF957929-C7FA-4F67-B467-CE33904955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EB016EDC-C33A-4F91-8565-AB7F49FDC5F3}" type="pres">
      <dgm:prSet presAssocID="{AF957929-C7FA-4F67-B467-CE3390495513}" presName="spaceRect" presStyleCnt="0"/>
      <dgm:spPr/>
    </dgm:pt>
    <dgm:pt modelId="{EFAB2DBD-E73A-4974-B31B-A27F1BB50DE8}" type="pres">
      <dgm:prSet presAssocID="{AF957929-C7FA-4F67-B467-CE3390495513}" presName="textRect" presStyleLbl="revTx" presStyleIdx="3" presStyleCnt="4">
        <dgm:presLayoutVars>
          <dgm:chMax val="1"/>
          <dgm:chPref val="1"/>
        </dgm:presLayoutVars>
      </dgm:prSet>
      <dgm:spPr/>
    </dgm:pt>
  </dgm:ptLst>
  <dgm:cxnLst>
    <dgm:cxn modelId="{3A02330B-E694-4A4B-903C-EB928BF5E87F}" type="presOf" srcId="{9B1ABD89-3C77-4BEE-AF55-19B6E86BE566}" destId="{44A5BC76-F784-47C4-9B40-C8DC542B53DA}" srcOrd="0" destOrd="0" presId="urn:microsoft.com/office/officeart/2018/2/layout/IconLabelList"/>
    <dgm:cxn modelId="{B5F09B1B-23BC-4AF3-B1E1-5A7CCCA0263B}" srcId="{1B814471-7CA4-4972-B878-0303714112AA}" destId="{AF957929-C7FA-4F67-B467-CE3390495513}" srcOrd="3" destOrd="0" parTransId="{5CC6A887-4157-4CDA-9609-9C3F34838465}" sibTransId="{4055CFA0-912E-41A1-962F-3C90F90199AC}"/>
    <dgm:cxn modelId="{976B4940-A4DA-4895-BCC3-064752EBD6BB}" type="presOf" srcId="{5999E153-0CC6-4093-B38E-EAAABF194607}" destId="{EA9C6AF8-5D40-4E0E-BAD0-14B593BF6881}" srcOrd="0" destOrd="0" presId="urn:microsoft.com/office/officeart/2018/2/layout/IconLabelList"/>
    <dgm:cxn modelId="{880BAB56-1E0C-49DE-8384-59B7CD3E749E}" srcId="{1B814471-7CA4-4972-B878-0303714112AA}" destId="{9B1ABD89-3C77-4BEE-AF55-19B6E86BE566}" srcOrd="1" destOrd="0" parTransId="{428C33E4-3D2C-4529-9F4A-FA4ACB3351E8}" sibTransId="{DD876425-CCF6-4A2C-A6CF-03D11F2C6992}"/>
    <dgm:cxn modelId="{12597A7B-E507-4BD4-A633-939CEEEB02BD}" type="presOf" srcId="{AF957929-C7FA-4F67-B467-CE3390495513}" destId="{EFAB2DBD-E73A-4974-B31B-A27F1BB50DE8}" srcOrd="0" destOrd="0" presId="urn:microsoft.com/office/officeart/2018/2/layout/IconLabelList"/>
    <dgm:cxn modelId="{BB31C9C1-750E-47B3-BC42-1D43A5E8E859}" srcId="{1B814471-7CA4-4972-B878-0303714112AA}" destId="{5999E153-0CC6-4093-B38E-EAAABF194607}" srcOrd="2" destOrd="0" parTransId="{F5DF43A5-EBFF-481C-8FB5-A7F8E0A18F29}" sibTransId="{F5B65392-6091-4F37-B547-EBB08F238B3C}"/>
    <dgm:cxn modelId="{D22199DC-2942-449D-B605-0736C9C7DAE0}" srcId="{1B814471-7CA4-4972-B878-0303714112AA}" destId="{8613F7D9-1636-4FD2-B0ED-4F97E3C128E5}" srcOrd="0" destOrd="0" parTransId="{38089C7F-D591-4A2E-BB7C-C71C38C3033E}" sibTransId="{42E2FA72-1D59-41E7-97B4-0F5CA5949257}"/>
    <dgm:cxn modelId="{06C6B7DE-A9EA-4D46-8E22-291E736908EA}" type="presOf" srcId="{1B814471-7CA4-4972-B878-0303714112AA}" destId="{A406925D-74C2-4497-8B8C-D13843303E85}" srcOrd="0" destOrd="0" presId="urn:microsoft.com/office/officeart/2018/2/layout/IconLabelList"/>
    <dgm:cxn modelId="{D32B4FF1-D4FB-4525-94A9-45AB54CBABAC}" type="presOf" srcId="{8613F7D9-1636-4FD2-B0ED-4F97E3C128E5}" destId="{3BE4B767-1A41-4FF9-95D3-0C0840E7C04D}" srcOrd="0" destOrd="0" presId="urn:microsoft.com/office/officeart/2018/2/layout/IconLabelList"/>
    <dgm:cxn modelId="{0EC914D9-7DE5-4CED-9093-314C59041A9A}" type="presParOf" srcId="{A406925D-74C2-4497-8B8C-D13843303E85}" destId="{767CF345-E52C-447C-B953-374E375E3514}" srcOrd="0" destOrd="0" presId="urn:microsoft.com/office/officeart/2018/2/layout/IconLabelList"/>
    <dgm:cxn modelId="{BC4FC39A-A652-442E-9F9A-F9A7D1391558}" type="presParOf" srcId="{767CF345-E52C-447C-B953-374E375E3514}" destId="{C0B7C211-CB0B-4760-BD88-8182EE179357}" srcOrd="0" destOrd="0" presId="urn:microsoft.com/office/officeart/2018/2/layout/IconLabelList"/>
    <dgm:cxn modelId="{75A42CAF-B1F6-4BB0-9AF4-114E6F4EB2B7}" type="presParOf" srcId="{767CF345-E52C-447C-B953-374E375E3514}" destId="{34973A27-F46D-4F3B-8FBA-754A65097DAC}" srcOrd="1" destOrd="0" presId="urn:microsoft.com/office/officeart/2018/2/layout/IconLabelList"/>
    <dgm:cxn modelId="{0FD4E298-E8EB-472B-806E-C43BCE99C95D}" type="presParOf" srcId="{767CF345-E52C-447C-B953-374E375E3514}" destId="{3BE4B767-1A41-4FF9-95D3-0C0840E7C04D}" srcOrd="2" destOrd="0" presId="urn:microsoft.com/office/officeart/2018/2/layout/IconLabelList"/>
    <dgm:cxn modelId="{654D37F1-9E48-4CBD-AAF3-9084F8523D73}" type="presParOf" srcId="{A406925D-74C2-4497-8B8C-D13843303E85}" destId="{CBF0E71E-D75E-4E67-B952-F7E0A695E5A5}" srcOrd="1" destOrd="0" presId="urn:microsoft.com/office/officeart/2018/2/layout/IconLabelList"/>
    <dgm:cxn modelId="{0342FEBB-6B30-4142-822F-D1FD2E4CD2EF}" type="presParOf" srcId="{A406925D-74C2-4497-8B8C-D13843303E85}" destId="{00DB3DCB-CA2D-4393-9036-8023B425D692}" srcOrd="2" destOrd="0" presId="urn:microsoft.com/office/officeart/2018/2/layout/IconLabelList"/>
    <dgm:cxn modelId="{87D05043-761A-4A1B-9802-520C96BCAA32}" type="presParOf" srcId="{00DB3DCB-CA2D-4393-9036-8023B425D692}" destId="{A1111974-04ED-4B8B-B082-4EA42EDDF29E}" srcOrd="0" destOrd="0" presId="urn:microsoft.com/office/officeart/2018/2/layout/IconLabelList"/>
    <dgm:cxn modelId="{FD70DF08-7AC2-4CF1-8453-36CF45050FAC}" type="presParOf" srcId="{00DB3DCB-CA2D-4393-9036-8023B425D692}" destId="{A7E28E87-2E1B-4552-8B57-0E62F113F658}" srcOrd="1" destOrd="0" presId="urn:microsoft.com/office/officeart/2018/2/layout/IconLabelList"/>
    <dgm:cxn modelId="{640E8FC0-B9A6-4E69-BC29-9F7ACBB5CF4E}" type="presParOf" srcId="{00DB3DCB-CA2D-4393-9036-8023B425D692}" destId="{44A5BC76-F784-47C4-9B40-C8DC542B53DA}" srcOrd="2" destOrd="0" presId="urn:microsoft.com/office/officeart/2018/2/layout/IconLabelList"/>
    <dgm:cxn modelId="{FF6C1172-C6F9-4ED2-9F31-B6BBBECEA832}" type="presParOf" srcId="{A406925D-74C2-4497-8B8C-D13843303E85}" destId="{A5A18E84-7304-4AD4-8D3E-FDB424815063}" srcOrd="3" destOrd="0" presId="urn:microsoft.com/office/officeart/2018/2/layout/IconLabelList"/>
    <dgm:cxn modelId="{D80396C0-FC48-47C3-8647-84C26DDF31A1}" type="presParOf" srcId="{A406925D-74C2-4497-8B8C-D13843303E85}" destId="{0FC6E88E-ED8C-4D10-925A-A5D43AC57B19}" srcOrd="4" destOrd="0" presId="urn:microsoft.com/office/officeart/2018/2/layout/IconLabelList"/>
    <dgm:cxn modelId="{1D8FADEC-4417-4464-9E3D-E7C7D041112A}" type="presParOf" srcId="{0FC6E88E-ED8C-4D10-925A-A5D43AC57B19}" destId="{776F2BE5-F847-4B91-B93F-0CA6DA715C46}" srcOrd="0" destOrd="0" presId="urn:microsoft.com/office/officeart/2018/2/layout/IconLabelList"/>
    <dgm:cxn modelId="{F2BD990D-43FA-4D31-A9FE-A25DC36CA008}" type="presParOf" srcId="{0FC6E88E-ED8C-4D10-925A-A5D43AC57B19}" destId="{0BD4CEEA-0698-4631-AC70-2CD09B720FBE}" srcOrd="1" destOrd="0" presId="urn:microsoft.com/office/officeart/2018/2/layout/IconLabelList"/>
    <dgm:cxn modelId="{2547A8EB-9C68-4404-B27D-0854E7E2330C}" type="presParOf" srcId="{0FC6E88E-ED8C-4D10-925A-A5D43AC57B19}" destId="{EA9C6AF8-5D40-4E0E-BAD0-14B593BF6881}" srcOrd="2" destOrd="0" presId="urn:microsoft.com/office/officeart/2018/2/layout/IconLabelList"/>
    <dgm:cxn modelId="{BA227A97-931C-42C9-8A91-9893173FED2E}" type="presParOf" srcId="{A406925D-74C2-4497-8B8C-D13843303E85}" destId="{B1D9A8BF-9369-4A69-9790-0510F46B60B6}" srcOrd="5" destOrd="0" presId="urn:microsoft.com/office/officeart/2018/2/layout/IconLabelList"/>
    <dgm:cxn modelId="{944C738A-198F-4C7C-AB87-2F9FC5563BB7}" type="presParOf" srcId="{A406925D-74C2-4497-8B8C-D13843303E85}" destId="{A6C3C31E-4277-4B5C-B588-C5339C55D520}" srcOrd="6" destOrd="0" presId="urn:microsoft.com/office/officeart/2018/2/layout/IconLabelList"/>
    <dgm:cxn modelId="{E04D3533-FB2E-49EF-ABB8-221A3725DFDD}" type="presParOf" srcId="{A6C3C31E-4277-4B5C-B588-C5339C55D520}" destId="{1C253385-B75B-44B6-AB3C-6C08D24AEA16}" srcOrd="0" destOrd="0" presId="urn:microsoft.com/office/officeart/2018/2/layout/IconLabelList"/>
    <dgm:cxn modelId="{E5821D24-30FD-40A4-BD89-491D2222ADB3}" type="presParOf" srcId="{A6C3C31E-4277-4B5C-B588-C5339C55D520}" destId="{EB016EDC-C33A-4F91-8565-AB7F49FDC5F3}" srcOrd="1" destOrd="0" presId="urn:microsoft.com/office/officeart/2018/2/layout/IconLabelList"/>
    <dgm:cxn modelId="{64120D0D-6643-435D-8D1E-E55853FBDFE6}" type="presParOf" srcId="{A6C3C31E-4277-4B5C-B588-C5339C55D520}" destId="{EFAB2DBD-E73A-4974-B31B-A27F1BB50DE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B560F3-0D24-47E3-A4D7-EC25B6B85CC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D75A0F6F-39BE-4F6B-A042-A6C4871000A8}">
      <dgm:prSet custT="1"/>
      <dgm:spPr/>
      <dgm:t>
        <a:bodyPr/>
        <a:lstStyle/>
        <a:p>
          <a:r>
            <a:rPr lang="en-US" sz="1400" b="1" dirty="0"/>
            <a:t>The Ecological Model</a:t>
          </a:r>
          <a:endParaRPr lang="en-US" sz="1400" dirty="0"/>
        </a:p>
      </dgm:t>
    </dgm:pt>
    <dgm:pt modelId="{949FCD71-E96F-4632-B118-32911D38023C}" type="parTrans" cxnId="{33798A40-EC89-4DFD-95FA-E015BAE87C85}">
      <dgm:prSet/>
      <dgm:spPr/>
      <dgm:t>
        <a:bodyPr/>
        <a:lstStyle/>
        <a:p>
          <a:endParaRPr lang="en-US"/>
        </a:p>
      </dgm:t>
    </dgm:pt>
    <dgm:pt modelId="{58C01EEE-8059-4C87-8E80-96294D286027}" type="sibTrans" cxnId="{33798A40-EC89-4DFD-95FA-E015BAE87C85}">
      <dgm:prSet/>
      <dgm:spPr/>
      <dgm:t>
        <a:bodyPr/>
        <a:lstStyle/>
        <a:p>
          <a:endParaRPr lang="en-US"/>
        </a:p>
      </dgm:t>
    </dgm:pt>
    <dgm:pt modelId="{F895185F-DD1D-4FDC-BB5B-395F66AAD52C}">
      <dgm:prSet custT="1"/>
      <dgm:spPr/>
      <dgm:t>
        <a:bodyPr/>
        <a:lstStyle/>
        <a:p>
          <a:r>
            <a:rPr lang="en-GB" sz="1400" dirty="0"/>
            <a:t>This model takes into account population level determinants of health rather than just individual behaviour, it most closely corresponds with the sustainable development goals (Equality Act 2010). </a:t>
          </a:r>
          <a:endParaRPr lang="en-US" sz="1400" dirty="0"/>
        </a:p>
      </dgm:t>
    </dgm:pt>
    <dgm:pt modelId="{0412A373-4CE7-4063-85D9-CE10B6A51680}" type="parTrans" cxnId="{1CB4F016-FAB1-4B7C-8CC1-95E4E55DA5CC}">
      <dgm:prSet/>
      <dgm:spPr/>
      <dgm:t>
        <a:bodyPr/>
        <a:lstStyle/>
        <a:p>
          <a:endParaRPr lang="en-US"/>
        </a:p>
      </dgm:t>
    </dgm:pt>
    <dgm:pt modelId="{1109FD6B-AC05-496F-BB22-C72C0638D2F6}" type="sibTrans" cxnId="{1CB4F016-FAB1-4B7C-8CC1-95E4E55DA5CC}">
      <dgm:prSet/>
      <dgm:spPr/>
      <dgm:t>
        <a:bodyPr/>
        <a:lstStyle/>
        <a:p>
          <a:endParaRPr lang="en-US"/>
        </a:p>
      </dgm:t>
    </dgm:pt>
    <dgm:pt modelId="{24C2EF46-204E-4C62-B7DB-E9DFE3AF1042}">
      <dgm:prSet custT="1"/>
      <dgm:spPr/>
      <dgm:t>
        <a:bodyPr/>
        <a:lstStyle/>
        <a:p>
          <a:r>
            <a:rPr lang="en-US" sz="1400" dirty="0"/>
            <a:t>For example, living in damp or congested housing raises the risk of respiratory ailments and mental disease (Housing Act, 2004).</a:t>
          </a:r>
        </a:p>
      </dgm:t>
    </dgm:pt>
    <dgm:pt modelId="{04B055FD-4338-4B19-9A11-232AF4A53E65}" type="parTrans" cxnId="{687CF753-1D7C-4DE7-9CA4-6FA0E3EBC3AD}">
      <dgm:prSet/>
      <dgm:spPr/>
      <dgm:t>
        <a:bodyPr/>
        <a:lstStyle/>
        <a:p>
          <a:endParaRPr lang="en-US"/>
        </a:p>
      </dgm:t>
    </dgm:pt>
    <dgm:pt modelId="{A057AEE5-7DDF-42DF-8C24-1BDDE977F5E1}" type="sibTrans" cxnId="{687CF753-1D7C-4DE7-9CA4-6FA0E3EBC3AD}">
      <dgm:prSet/>
      <dgm:spPr/>
      <dgm:t>
        <a:bodyPr/>
        <a:lstStyle/>
        <a:p>
          <a:endParaRPr lang="en-US"/>
        </a:p>
      </dgm:t>
    </dgm:pt>
    <dgm:pt modelId="{39B1462C-4E46-422D-98CE-2B21C7B0111E}">
      <dgm:prSet custT="1"/>
      <dgm:spPr/>
      <dgm:t>
        <a:bodyPr/>
        <a:lstStyle/>
        <a:p>
          <a:r>
            <a:rPr lang="en-US" sz="1400" dirty="0"/>
            <a:t>MECC encourages behavior modification, but broader social hurdles might still exist.</a:t>
          </a:r>
        </a:p>
      </dgm:t>
    </dgm:pt>
    <dgm:pt modelId="{002BF602-A447-4138-9978-82E70E39AB91}" type="parTrans" cxnId="{605F14B8-EDA4-4D5C-8E89-7EB98DE475CC}">
      <dgm:prSet/>
      <dgm:spPr/>
      <dgm:t>
        <a:bodyPr/>
        <a:lstStyle/>
        <a:p>
          <a:endParaRPr lang="en-US"/>
        </a:p>
      </dgm:t>
    </dgm:pt>
    <dgm:pt modelId="{95B571F6-6322-4321-878F-C851785BE227}" type="sibTrans" cxnId="{605F14B8-EDA4-4D5C-8E89-7EB98DE475CC}">
      <dgm:prSet/>
      <dgm:spPr/>
      <dgm:t>
        <a:bodyPr/>
        <a:lstStyle/>
        <a:p>
          <a:endParaRPr lang="en-US"/>
        </a:p>
      </dgm:t>
    </dgm:pt>
    <dgm:pt modelId="{55E6D5DF-9FBE-4834-8C55-B32576C09CAF}">
      <dgm:prSet custT="1"/>
      <dgm:spPr/>
      <dgm:t>
        <a:bodyPr/>
        <a:lstStyle/>
        <a:p>
          <a:r>
            <a:rPr lang="en-US" sz="1400" dirty="0"/>
            <a:t>Although this model is better than other two models at explaining health disparities, it still needs long-term societal and policy reform.</a:t>
          </a:r>
        </a:p>
      </dgm:t>
    </dgm:pt>
    <dgm:pt modelId="{570272CB-BA38-42A1-B158-2B5EF54CE2F0}" type="parTrans" cxnId="{41FB4A1C-104E-48C8-BBA3-C7F6E25FFF1B}">
      <dgm:prSet/>
      <dgm:spPr/>
      <dgm:t>
        <a:bodyPr/>
        <a:lstStyle/>
        <a:p>
          <a:endParaRPr lang="en-US"/>
        </a:p>
      </dgm:t>
    </dgm:pt>
    <dgm:pt modelId="{6E216D09-D90E-4EA1-B855-683A9F60E95F}" type="sibTrans" cxnId="{41FB4A1C-104E-48C8-BBA3-C7F6E25FFF1B}">
      <dgm:prSet/>
      <dgm:spPr/>
      <dgm:t>
        <a:bodyPr/>
        <a:lstStyle/>
        <a:p>
          <a:endParaRPr lang="en-US"/>
        </a:p>
      </dgm:t>
    </dgm:pt>
    <dgm:pt modelId="{B2DBC5BD-0E22-46FE-A7FC-598B2C1FE3B1}">
      <dgm:prSet custT="1"/>
      <dgm:spPr/>
      <dgm:t>
        <a:bodyPr/>
        <a:lstStyle/>
        <a:p>
          <a:r>
            <a:rPr lang="en-US" sz="1400" b="1" dirty="0"/>
            <a:t>Critical Evaluation of models</a:t>
          </a:r>
          <a:endParaRPr lang="en-US" sz="1400" dirty="0"/>
        </a:p>
      </dgm:t>
    </dgm:pt>
    <dgm:pt modelId="{09B2581B-5AE8-4CE8-BC60-7ECA2C7D4618}" type="parTrans" cxnId="{1894FFA4-414A-4012-84E5-854C05E22C55}">
      <dgm:prSet/>
      <dgm:spPr/>
      <dgm:t>
        <a:bodyPr/>
        <a:lstStyle/>
        <a:p>
          <a:endParaRPr lang="en-US"/>
        </a:p>
      </dgm:t>
    </dgm:pt>
    <dgm:pt modelId="{B0E9372A-1642-47AB-B196-359092762337}" type="sibTrans" cxnId="{1894FFA4-414A-4012-84E5-854C05E22C55}">
      <dgm:prSet/>
      <dgm:spPr/>
      <dgm:t>
        <a:bodyPr/>
        <a:lstStyle/>
        <a:p>
          <a:endParaRPr lang="en-US"/>
        </a:p>
      </dgm:t>
    </dgm:pt>
    <dgm:pt modelId="{13BEB584-79F5-43E3-8908-EE0F2ECFD745}">
      <dgm:prSet custT="1"/>
      <dgm:spPr/>
      <dgm:t>
        <a:bodyPr/>
        <a:lstStyle/>
        <a:p>
          <a:r>
            <a:rPr lang="en-US" sz="1400" dirty="0"/>
            <a:t>The biological model is useful in detecting conditions like breast cancer, but it falls short in explaining health-related behaviors. By taking social and psychological factors into account, the biopsychosocial model offers a more comprehensive understanding. However, because it acknowledges that poor health is frequently associated with broader determinants like housing and wealth rather than just personal choices, the ecological model provides the most thorough account of health disparities.</a:t>
          </a:r>
        </a:p>
      </dgm:t>
    </dgm:pt>
    <dgm:pt modelId="{92F33015-A802-43BB-A9AA-A1A9D3E08182}" type="parTrans" cxnId="{66B57381-E1AC-45E8-B2E2-126E12DCB1D4}">
      <dgm:prSet/>
      <dgm:spPr/>
      <dgm:t>
        <a:bodyPr/>
        <a:lstStyle/>
        <a:p>
          <a:endParaRPr lang="en-US"/>
        </a:p>
      </dgm:t>
    </dgm:pt>
    <dgm:pt modelId="{58FC83F9-1EE9-4E27-A787-A4878964EFFD}" type="sibTrans" cxnId="{66B57381-E1AC-45E8-B2E2-126E12DCB1D4}">
      <dgm:prSet/>
      <dgm:spPr/>
      <dgm:t>
        <a:bodyPr/>
        <a:lstStyle/>
        <a:p>
          <a:endParaRPr lang="en-US"/>
        </a:p>
      </dgm:t>
    </dgm:pt>
    <dgm:pt modelId="{F3C2A7DC-40CD-D44A-BA37-665C2BD8699D}">
      <dgm:prSet custT="1"/>
      <dgm:spPr/>
      <dgm:t>
        <a:bodyPr/>
        <a:lstStyle/>
        <a:p>
          <a:r>
            <a:rPr lang="en-US" sz="1400" dirty="0"/>
            <a:t>The ecological model  goes one step further by demonstrating how broader  systems, such as the environment, community, housing, income and policy, influence health (</a:t>
          </a:r>
          <a:r>
            <a:rPr lang="en-GB" sz="1400" dirty="0"/>
            <a:t>Alderwick &amp; Gottlieb, 2019).</a:t>
          </a:r>
          <a:endParaRPr lang="en-US" sz="1400" dirty="0"/>
        </a:p>
      </dgm:t>
    </dgm:pt>
    <dgm:pt modelId="{DDFE072D-92F9-B046-80C7-B934A1952117}" type="parTrans" cxnId="{BAABC35B-05FC-254C-BC32-73C4838F3C5D}">
      <dgm:prSet/>
      <dgm:spPr/>
      <dgm:t>
        <a:bodyPr/>
        <a:lstStyle/>
        <a:p>
          <a:endParaRPr lang="en-GB"/>
        </a:p>
      </dgm:t>
    </dgm:pt>
    <dgm:pt modelId="{37DFDDCD-3C22-264B-B615-53547DD2640A}" type="sibTrans" cxnId="{BAABC35B-05FC-254C-BC32-73C4838F3C5D}">
      <dgm:prSet/>
      <dgm:spPr/>
      <dgm:t>
        <a:bodyPr/>
        <a:lstStyle/>
        <a:p>
          <a:endParaRPr lang="en-GB"/>
        </a:p>
      </dgm:t>
    </dgm:pt>
    <dgm:pt modelId="{C600C4B5-4F9E-3841-84F7-999CA3F17EF5}" type="pres">
      <dgm:prSet presAssocID="{9AB560F3-0D24-47E3-A4D7-EC25B6B85CCD}" presName="diagram" presStyleCnt="0">
        <dgm:presLayoutVars>
          <dgm:dir/>
          <dgm:resizeHandles val="exact"/>
        </dgm:presLayoutVars>
      </dgm:prSet>
      <dgm:spPr/>
    </dgm:pt>
    <dgm:pt modelId="{97E20D99-918C-144E-9F76-362A9CFC7A89}" type="pres">
      <dgm:prSet presAssocID="{D75A0F6F-39BE-4F6B-A042-A6C4871000A8}" presName="node" presStyleLbl="node1" presStyleIdx="0" presStyleCnt="8" custScaleX="115040" custScaleY="136863" custLinFactNeighborY="904">
        <dgm:presLayoutVars>
          <dgm:bulletEnabled val="1"/>
        </dgm:presLayoutVars>
      </dgm:prSet>
      <dgm:spPr/>
    </dgm:pt>
    <dgm:pt modelId="{7E985732-E7DA-0C49-B9EA-F4ADB41F42CE}" type="pres">
      <dgm:prSet presAssocID="{58C01EEE-8059-4C87-8E80-96294D286027}" presName="sibTrans" presStyleCnt="0"/>
      <dgm:spPr/>
    </dgm:pt>
    <dgm:pt modelId="{FB1EE7A6-9B4D-5843-99DE-932641F72B7F}" type="pres">
      <dgm:prSet presAssocID="{F3C2A7DC-40CD-D44A-BA37-665C2BD8699D}" presName="node" presStyleLbl="node1" presStyleIdx="1" presStyleCnt="8" custScaleX="151084" custScaleY="136601">
        <dgm:presLayoutVars>
          <dgm:bulletEnabled val="1"/>
        </dgm:presLayoutVars>
      </dgm:prSet>
      <dgm:spPr/>
    </dgm:pt>
    <dgm:pt modelId="{9ED1CD0C-4EFC-9B49-AE29-DC6FF51C6446}" type="pres">
      <dgm:prSet presAssocID="{37DFDDCD-3C22-264B-B615-53547DD2640A}" presName="sibTrans" presStyleCnt="0"/>
      <dgm:spPr/>
    </dgm:pt>
    <dgm:pt modelId="{1F9847C6-96B0-A541-8FD2-FC4F0CBC5799}" type="pres">
      <dgm:prSet presAssocID="{F895185F-DD1D-4FDC-BB5B-395F66AAD52C}" presName="node" presStyleLbl="node1" presStyleIdx="2" presStyleCnt="8" custScaleX="141084" custScaleY="130120">
        <dgm:presLayoutVars>
          <dgm:bulletEnabled val="1"/>
        </dgm:presLayoutVars>
      </dgm:prSet>
      <dgm:spPr/>
    </dgm:pt>
    <dgm:pt modelId="{C1FA8ECD-6208-F04A-ABCB-3A9A2C856B85}" type="pres">
      <dgm:prSet presAssocID="{1109FD6B-AC05-496F-BB22-C72C0638D2F6}" presName="sibTrans" presStyleCnt="0"/>
      <dgm:spPr/>
    </dgm:pt>
    <dgm:pt modelId="{6846E779-8E04-7944-B3BC-BE0772741A0A}" type="pres">
      <dgm:prSet presAssocID="{24C2EF46-204E-4C62-B7DB-E9DFE3AF1042}" presName="node" presStyleLbl="node1" presStyleIdx="3" presStyleCnt="8" custScaleX="148512" custScaleY="139584">
        <dgm:presLayoutVars>
          <dgm:bulletEnabled val="1"/>
        </dgm:presLayoutVars>
      </dgm:prSet>
      <dgm:spPr/>
    </dgm:pt>
    <dgm:pt modelId="{750E1A91-1104-0049-8C17-3A50745D3223}" type="pres">
      <dgm:prSet presAssocID="{A057AEE5-7DDF-42DF-8C24-1BDDE977F5E1}" presName="sibTrans" presStyleCnt="0"/>
      <dgm:spPr/>
    </dgm:pt>
    <dgm:pt modelId="{720DB00F-C4B0-2F45-A29B-324CEBB04033}" type="pres">
      <dgm:prSet presAssocID="{39B1462C-4E46-422D-98CE-2B21C7B0111E}" presName="node" presStyleLbl="node1" presStyleIdx="4" presStyleCnt="8" custScaleX="120000">
        <dgm:presLayoutVars>
          <dgm:bulletEnabled val="1"/>
        </dgm:presLayoutVars>
      </dgm:prSet>
      <dgm:spPr/>
    </dgm:pt>
    <dgm:pt modelId="{D9CDE891-0AAF-1640-A81E-F60F57891D92}" type="pres">
      <dgm:prSet presAssocID="{95B571F6-6322-4321-878F-C851785BE227}" presName="sibTrans" presStyleCnt="0"/>
      <dgm:spPr/>
    </dgm:pt>
    <dgm:pt modelId="{6E970121-8622-9D4C-B62E-812EFDB9D37F}" type="pres">
      <dgm:prSet presAssocID="{55E6D5DF-9FBE-4834-8C55-B32576C09CAF}" presName="node" presStyleLbl="node1" presStyleIdx="5" presStyleCnt="8" custScaleX="137465">
        <dgm:presLayoutVars>
          <dgm:bulletEnabled val="1"/>
        </dgm:presLayoutVars>
      </dgm:prSet>
      <dgm:spPr/>
    </dgm:pt>
    <dgm:pt modelId="{5FE114F3-9D3C-E74A-A5BA-62CA410AA849}" type="pres">
      <dgm:prSet presAssocID="{6E216D09-D90E-4EA1-B855-683A9F60E95F}" presName="sibTrans" presStyleCnt="0"/>
      <dgm:spPr/>
    </dgm:pt>
    <dgm:pt modelId="{0437913D-EF26-1244-853C-2DEFCD0A96FD}" type="pres">
      <dgm:prSet presAssocID="{B2DBC5BD-0E22-46FE-A7FC-598B2C1FE3B1}" presName="node" presStyleLbl="node1" presStyleIdx="6" presStyleCnt="8" custScaleX="116881">
        <dgm:presLayoutVars>
          <dgm:bulletEnabled val="1"/>
        </dgm:presLayoutVars>
      </dgm:prSet>
      <dgm:spPr/>
    </dgm:pt>
    <dgm:pt modelId="{E70BB6B0-366D-EB49-AC0D-8F6F571F1E3C}" type="pres">
      <dgm:prSet presAssocID="{B0E9372A-1642-47AB-B196-359092762337}" presName="sibTrans" presStyleCnt="0"/>
      <dgm:spPr/>
    </dgm:pt>
    <dgm:pt modelId="{D9CEE270-B7A0-F045-8EC1-BE131F16BB7B}" type="pres">
      <dgm:prSet presAssocID="{13BEB584-79F5-43E3-8908-EE0F2ECFD745}" presName="node" presStyleLbl="node1" presStyleIdx="7" presStyleCnt="8" custScaleX="382041" custScaleY="120221">
        <dgm:presLayoutVars>
          <dgm:bulletEnabled val="1"/>
        </dgm:presLayoutVars>
      </dgm:prSet>
      <dgm:spPr/>
    </dgm:pt>
  </dgm:ptLst>
  <dgm:cxnLst>
    <dgm:cxn modelId="{BE1FD409-EB29-0645-882C-066715C20D43}" type="presOf" srcId="{9AB560F3-0D24-47E3-A4D7-EC25B6B85CCD}" destId="{C600C4B5-4F9E-3841-84F7-999CA3F17EF5}" srcOrd="0" destOrd="0" presId="urn:microsoft.com/office/officeart/2005/8/layout/default"/>
    <dgm:cxn modelId="{1CB4F016-FAB1-4B7C-8CC1-95E4E55DA5CC}" srcId="{9AB560F3-0D24-47E3-A4D7-EC25B6B85CCD}" destId="{F895185F-DD1D-4FDC-BB5B-395F66AAD52C}" srcOrd="2" destOrd="0" parTransId="{0412A373-4CE7-4063-85D9-CE10B6A51680}" sibTransId="{1109FD6B-AC05-496F-BB22-C72C0638D2F6}"/>
    <dgm:cxn modelId="{41FB4A1C-104E-48C8-BBA3-C7F6E25FFF1B}" srcId="{9AB560F3-0D24-47E3-A4D7-EC25B6B85CCD}" destId="{55E6D5DF-9FBE-4834-8C55-B32576C09CAF}" srcOrd="5" destOrd="0" parTransId="{570272CB-BA38-42A1-B158-2B5EF54CE2F0}" sibTransId="{6E216D09-D90E-4EA1-B855-683A9F60E95F}"/>
    <dgm:cxn modelId="{33798A40-EC89-4DFD-95FA-E015BAE87C85}" srcId="{9AB560F3-0D24-47E3-A4D7-EC25B6B85CCD}" destId="{D75A0F6F-39BE-4F6B-A042-A6C4871000A8}" srcOrd="0" destOrd="0" parTransId="{949FCD71-E96F-4632-B118-32911D38023C}" sibTransId="{58C01EEE-8059-4C87-8E80-96294D286027}"/>
    <dgm:cxn modelId="{E05D9C47-136C-EA4C-A57E-99796ED512A0}" type="presOf" srcId="{F895185F-DD1D-4FDC-BB5B-395F66AAD52C}" destId="{1F9847C6-96B0-A541-8FD2-FC4F0CBC5799}" srcOrd="0" destOrd="0" presId="urn:microsoft.com/office/officeart/2005/8/layout/default"/>
    <dgm:cxn modelId="{687CF753-1D7C-4DE7-9CA4-6FA0E3EBC3AD}" srcId="{9AB560F3-0D24-47E3-A4D7-EC25B6B85CCD}" destId="{24C2EF46-204E-4C62-B7DB-E9DFE3AF1042}" srcOrd="3" destOrd="0" parTransId="{04B055FD-4338-4B19-9A11-232AF4A53E65}" sibTransId="{A057AEE5-7DDF-42DF-8C24-1BDDE977F5E1}"/>
    <dgm:cxn modelId="{F5F0F658-5DE4-9743-9EE2-82B0EE211D80}" type="presOf" srcId="{F3C2A7DC-40CD-D44A-BA37-665C2BD8699D}" destId="{FB1EE7A6-9B4D-5843-99DE-932641F72B7F}" srcOrd="0" destOrd="0" presId="urn:microsoft.com/office/officeart/2005/8/layout/default"/>
    <dgm:cxn modelId="{BFEDE55A-77BD-4341-AD8A-10B6910D5386}" type="presOf" srcId="{B2DBC5BD-0E22-46FE-A7FC-598B2C1FE3B1}" destId="{0437913D-EF26-1244-853C-2DEFCD0A96FD}" srcOrd="0" destOrd="0" presId="urn:microsoft.com/office/officeart/2005/8/layout/default"/>
    <dgm:cxn modelId="{BAABC35B-05FC-254C-BC32-73C4838F3C5D}" srcId="{9AB560F3-0D24-47E3-A4D7-EC25B6B85CCD}" destId="{F3C2A7DC-40CD-D44A-BA37-665C2BD8699D}" srcOrd="1" destOrd="0" parTransId="{DDFE072D-92F9-B046-80C7-B934A1952117}" sibTransId="{37DFDDCD-3C22-264B-B615-53547DD2640A}"/>
    <dgm:cxn modelId="{82E77167-443D-7D44-A666-4B977C085218}" type="presOf" srcId="{24C2EF46-204E-4C62-B7DB-E9DFE3AF1042}" destId="{6846E779-8E04-7944-B3BC-BE0772741A0A}" srcOrd="0" destOrd="0" presId="urn:microsoft.com/office/officeart/2005/8/layout/default"/>
    <dgm:cxn modelId="{7130AB69-B01F-A74D-8B22-DE13D54CAEC5}" type="presOf" srcId="{39B1462C-4E46-422D-98CE-2B21C7B0111E}" destId="{720DB00F-C4B0-2F45-A29B-324CEBB04033}" srcOrd="0" destOrd="0" presId="urn:microsoft.com/office/officeart/2005/8/layout/default"/>
    <dgm:cxn modelId="{66B57381-E1AC-45E8-B2E2-126E12DCB1D4}" srcId="{9AB560F3-0D24-47E3-A4D7-EC25B6B85CCD}" destId="{13BEB584-79F5-43E3-8908-EE0F2ECFD745}" srcOrd="7" destOrd="0" parTransId="{92F33015-A802-43BB-A9AA-A1A9D3E08182}" sibTransId="{58FC83F9-1EE9-4E27-A787-A4878964EFFD}"/>
    <dgm:cxn modelId="{1894FFA4-414A-4012-84E5-854C05E22C55}" srcId="{9AB560F3-0D24-47E3-A4D7-EC25B6B85CCD}" destId="{B2DBC5BD-0E22-46FE-A7FC-598B2C1FE3B1}" srcOrd="6" destOrd="0" parTransId="{09B2581B-5AE8-4CE8-BC60-7ECA2C7D4618}" sibTransId="{B0E9372A-1642-47AB-B196-359092762337}"/>
    <dgm:cxn modelId="{B20D26AD-A9CA-BA4A-BBCF-A1E054D05F51}" type="presOf" srcId="{D75A0F6F-39BE-4F6B-A042-A6C4871000A8}" destId="{97E20D99-918C-144E-9F76-362A9CFC7A89}" srcOrd="0" destOrd="0" presId="urn:microsoft.com/office/officeart/2005/8/layout/default"/>
    <dgm:cxn modelId="{605F14B8-EDA4-4D5C-8E89-7EB98DE475CC}" srcId="{9AB560F3-0D24-47E3-A4D7-EC25B6B85CCD}" destId="{39B1462C-4E46-422D-98CE-2B21C7B0111E}" srcOrd="4" destOrd="0" parTransId="{002BF602-A447-4138-9978-82E70E39AB91}" sibTransId="{95B571F6-6322-4321-878F-C851785BE227}"/>
    <dgm:cxn modelId="{83A245CA-D243-144F-9E22-4D9A6F242D4A}" type="presOf" srcId="{55E6D5DF-9FBE-4834-8C55-B32576C09CAF}" destId="{6E970121-8622-9D4C-B62E-812EFDB9D37F}" srcOrd="0" destOrd="0" presId="urn:microsoft.com/office/officeart/2005/8/layout/default"/>
    <dgm:cxn modelId="{ED92F4CA-C8E5-B04E-86F7-50A1AE91FAA5}" type="presOf" srcId="{13BEB584-79F5-43E3-8908-EE0F2ECFD745}" destId="{D9CEE270-B7A0-F045-8EC1-BE131F16BB7B}" srcOrd="0" destOrd="0" presId="urn:microsoft.com/office/officeart/2005/8/layout/default"/>
    <dgm:cxn modelId="{26173EA1-BB0F-C34A-8292-ED91613C600C}" type="presParOf" srcId="{C600C4B5-4F9E-3841-84F7-999CA3F17EF5}" destId="{97E20D99-918C-144E-9F76-362A9CFC7A89}" srcOrd="0" destOrd="0" presId="urn:microsoft.com/office/officeart/2005/8/layout/default"/>
    <dgm:cxn modelId="{871C6391-B775-B84A-8151-D264BE883A66}" type="presParOf" srcId="{C600C4B5-4F9E-3841-84F7-999CA3F17EF5}" destId="{7E985732-E7DA-0C49-B9EA-F4ADB41F42CE}" srcOrd="1" destOrd="0" presId="urn:microsoft.com/office/officeart/2005/8/layout/default"/>
    <dgm:cxn modelId="{15C837E7-368D-284E-A634-888F262D1049}" type="presParOf" srcId="{C600C4B5-4F9E-3841-84F7-999CA3F17EF5}" destId="{FB1EE7A6-9B4D-5843-99DE-932641F72B7F}" srcOrd="2" destOrd="0" presId="urn:microsoft.com/office/officeart/2005/8/layout/default"/>
    <dgm:cxn modelId="{BDF55105-0589-804B-A9B7-D98A623EB597}" type="presParOf" srcId="{C600C4B5-4F9E-3841-84F7-999CA3F17EF5}" destId="{9ED1CD0C-4EFC-9B49-AE29-DC6FF51C6446}" srcOrd="3" destOrd="0" presId="urn:microsoft.com/office/officeart/2005/8/layout/default"/>
    <dgm:cxn modelId="{4FF263C5-946D-9A4A-8697-AB62FDC1154D}" type="presParOf" srcId="{C600C4B5-4F9E-3841-84F7-999CA3F17EF5}" destId="{1F9847C6-96B0-A541-8FD2-FC4F0CBC5799}" srcOrd="4" destOrd="0" presId="urn:microsoft.com/office/officeart/2005/8/layout/default"/>
    <dgm:cxn modelId="{ED91B226-CCA1-5340-B07A-EB76DD32E6E5}" type="presParOf" srcId="{C600C4B5-4F9E-3841-84F7-999CA3F17EF5}" destId="{C1FA8ECD-6208-F04A-ABCB-3A9A2C856B85}" srcOrd="5" destOrd="0" presId="urn:microsoft.com/office/officeart/2005/8/layout/default"/>
    <dgm:cxn modelId="{288EEE01-6A31-B247-AB30-CC63098FC87E}" type="presParOf" srcId="{C600C4B5-4F9E-3841-84F7-999CA3F17EF5}" destId="{6846E779-8E04-7944-B3BC-BE0772741A0A}" srcOrd="6" destOrd="0" presId="urn:microsoft.com/office/officeart/2005/8/layout/default"/>
    <dgm:cxn modelId="{01750114-4F4C-1346-B741-4E7D3AEC3A9B}" type="presParOf" srcId="{C600C4B5-4F9E-3841-84F7-999CA3F17EF5}" destId="{750E1A91-1104-0049-8C17-3A50745D3223}" srcOrd="7" destOrd="0" presId="urn:microsoft.com/office/officeart/2005/8/layout/default"/>
    <dgm:cxn modelId="{4E131B73-C7FC-964F-9C41-F41FA7F6CF62}" type="presParOf" srcId="{C600C4B5-4F9E-3841-84F7-999CA3F17EF5}" destId="{720DB00F-C4B0-2F45-A29B-324CEBB04033}" srcOrd="8" destOrd="0" presId="urn:microsoft.com/office/officeart/2005/8/layout/default"/>
    <dgm:cxn modelId="{A981118C-480E-CF4A-8781-37D478F210B0}" type="presParOf" srcId="{C600C4B5-4F9E-3841-84F7-999CA3F17EF5}" destId="{D9CDE891-0AAF-1640-A81E-F60F57891D92}" srcOrd="9" destOrd="0" presId="urn:microsoft.com/office/officeart/2005/8/layout/default"/>
    <dgm:cxn modelId="{5C6C28C3-5D8E-F24E-A34B-D3065178B23F}" type="presParOf" srcId="{C600C4B5-4F9E-3841-84F7-999CA3F17EF5}" destId="{6E970121-8622-9D4C-B62E-812EFDB9D37F}" srcOrd="10" destOrd="0" presId="urn:microsoft.com/office/officeart/2005/8/layout/default"/>
    <dgm:cxn modelId="{8188E46B-4579-1340-9048-1B6554DE7DE3}" type="presParOf" srcId="{C600C4B5-4F9E-3841-84F7-999CA3F17EF5}" destId="{5FE114F3-9D3C-E74A-A5BA-62CA410AA849}" srcOrd="11" destOrd="0" presId="urn:microsoft.com/office/officeart/2005/8/layout/default"/>
    <dgm:cxn modelId="{49D1561C-090E-F44A-88B5-C00EA17FD84D}" type="presParOf" srcId="{C600C4B5-4F9E-3841-84F7-999CA3F17EF5}" destId="{0437913D-EF26-1244-853C-2DEFCD0A96FD}" srcOrd="12" destOrd="0" presId="urn:microsoft.com/office/officeart/2005/8/layout/default"/>
    <dgm:cxn modelId="{A63900E6-283B-D143-AE53-11F920CAB30E}" type="presParOf" srcId="{C600C4B5-4F9E-3841-84F7-999CA3F17EF5}" destId="{E70BB6B0-366D-EB49-AC0D-8F6F571F1E3C}" srcOrd="13" destOrd="0" presId="urn:microsoft.com/office/officeart/2005/8/layout/default"/>
    <dgm:cxn modelId="{8C8E197A-9A5B-7340-886F-11411B85E758}" type="presParOf" srcId="{C600C4B5-4F9E-3841-84F7-999CA3F17EF5}" destId="{D9CEE270-B7A0-F045-8EC1-BE131F16BB7B}"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80F72B-540F-43DB-A7F0-81D66D976CA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BB88AA6-439D-492B-B5F2-145E071F084C}">
      <dgm:prSet custT="1"/>
      <dgm:spPr/>
      <dgm:t>
        <a:bodyPr/>
        <a:lstStyle/>
        <a:p>
          <a:r>
            <a:rPr lang="en-US" sz="1200" dirty="0"/>
            <a:t>The Sustainable Development Goals consist of 17 global objectives established by the United Nations in 2015 to enhance health, diminish inequities, conserve the environment, and enhance sustainable development by 2030 (United Nations, 2015).</a:t>
          </a:r>
        </a:p>
      </dgm:t>
    </dgm:pt>
    <dgm:pt modelId="{E5AB234F-B051-44C4-9046-EC69FC0EBCB9}" type="parTrans" cxnId="{8E05F483-AEB8-475A-90EC-C3B3D7DACDAA}">
      <dgm:prSet/>
      <dgm:spPr/>
      <dgm:t>
        <a:bodyPr/>
        <a:lstStyle/>
        <a:p>
          <a:endParaRPr lang="en-US" sz="900"/>
        </a:p>
      </dgm:t>
    </dgm:pt>
    <dgm:pt modelId="{F892111A-0A20-4BFB-A5D4-47A5DA67B48F}" type="sibTrans" cxnId="{8E05F483-AEB8-475A-90EC-C3B3D7DACDAA}">
      <dgm:prSet custT="1"/>
      <dgm:spPr/>
      <dgm:t>
        <a:bodyPr/>
        <a:lstStyle/>
        <a:p>
          <a:endParaRPr lang="en-US" sz="900"/>
        </a:p>
      </dgm:t>
    </dgm:pt>
    <dgm:pt modelId="{56E85A0A-0EE9-4230-8970-AFD1E9298688}">
      <dgm:prSet custT="1"/>
      <dgm:spPr/>
      <dgm:t>
        <a:bodyPr/>
        <a:lstStyle/>
        <a:p>
          <a:r>
            <a:rPr lang="en-US" sz="1100" dirty="0"/>
            <a:t>S</a:t>
          </a:r>
          <a:r>
            <a:rPr lang="en-US" sz="1200" dirty="0"/>
            <a:t>DG 3 encourages access to healthcare and healthy lifestyles </a:t>
          </a:r>
          <a:r>
            <a:rPr lang="en-GB" sz="1200" dirty="0"/>
            <a:t>United Nations (2023)</a:t>
          </a:r>
          <a:r>
            <a:rPr lang="en-US" sz="1200" dirty="0"/>
            <a:t>.For instance, early detection and treatment are supported by the NHS Breast Screening Programme and NICE cancer guidelines. While screening increases survival rates, some groups have worse access and results due to health disparities, indicating that healthcare cannot achieve health equity on its own (NHS, 2024).</a:t>
          </a:r>
        </a:p>
      </dgm:t>
    </dgm:pt>
    <dgm:pt modelId="{36944188-730A-4C83-8451-19B4DFBF4AC1}" type="parTrans" cxnId="{E2D9FE3B-00B2-42BD-8601-BCECF9718DE2}">
      <dgm:prSet/>
      <dgm:spPr/>
      <dgm:t>
        <a:bodyPr/>
        <a:lstStyle/>
        <a:p>
          <a:endParaRPr lang="en-US" sz="900"/>
        </a:p>
      </dgm:t>
    </dgm:pt>
    <dgm:pt modelId="{5E9B429C-99AA-42AE-838E-AE96AC2D88D3}" type="sibTrans" cxnId="{E2D9FE3B-00B2-42BD-8601-BCECF9718DE2}">
      <dgm:prSet custT="1"/>
      <dgm:spPr/>
      <dgm:t>
        <a:bodyPr/>
        <a:lstStyle/>
        <a:p>
          <a:endParaRPr lang="en-US" sz="900"/>
        </a:p>
      </dgm:t>
    </dgm:pt>
    <dgm:pt modelId="{D84A4BC2-4232-47B3-BE55-E1C7D2137AA0}">
      <dgm:prSet custT="1"/>
      <dgm:spPr/>
      <dgm:t>
        <a:bodyPr/>
        <a:lstStyle/>
        <a:p>
          <a:r>
            <a:rPr lang="en-US" sz="1400" dirty="0"/>
            <a:t>SDG 10 diminishes disparities. This is crucial since health outcomes are significantly influenced by inequality (</a:t>
          </a:r>
          <a:r>
            <a:rPr lang="en-GB" sz="1400" dirty="0"/>
            <a:t>WHO, 2022). </a:t>
          </a:r>
          <a:endParaRPr lang="en-US" sz="1400" dirty="0"/>
        </a:p>
      </dgm:t>
    </dgm:pt>
    <dgm:pt modelId="{59739E38-728B-4B01-8CD7-9D826B953923}" type="parTrans" cxnId="{63FE04F2-1AE3-4DA7-97FF-F62AAA5C87EF}">
      <dgm:prSet/>
      <dgm:spPr/>
      <dgm:t>
        <a:bodyPr/>
        <a:lstStyle/>
        <a:p>
          <a:endParaRPr lang="en-US" sz="900"/>
        </a:p>
      </dgm:t>
    </dgm:pt>
    <dgm:pt modelId="{6D3092A6-9212-4710-967C-1C514B6741CB}" type="sibTrans" cxnId="{63FE04F2-1AE3-4DA7-97FF-F62AAA5C87EF}">
      <dgm:prSet custT="1"/>
      <dgm:spPr/>
      <dgm:t>
        <a:bodyPr/>
        <a:lstStyle/>
        <a:p>
          <a:endParaRPr lang="en-US" sz="900"/>
        </a:p>
      </dgm:t>
    </dgm:pt>
    <dgm:pt modelId="{8504B4BE-86E3-4C05-AB35-2D8968179B02}">
      <dgm:prSet custT="1"/>
      <dgm:spPr/>
      <dgm:t>
        <a:bodyPr/>
        <a:lstStyle/>
        <a:p>
          <a:r>
            <a:rPr lang="en-US" sz="1400" dirty="0"/>
            <a:t>People who reside in underprivileged areas frequently have shorter life expectancies and greater rates of chronic illness. Although the Equality Act of 2010 encourages equity, enduring health disparities show that structural problems like poverty, housing, and education still have an impact on health outcomes (Equality Act, 2010).</a:t>
          </a:r>
        </a:p>
      </dgm:t>
    </dgm:pt>
    <dgm:pt modelId="{99013424-FB85-4D81-9F2E-6697B7D5F827}" type="parTrans" cxnId="{D69BCE76-68F3-4B2B-8364-07AC4F2D9839}">
      <dgm:prSet/>
      <dgm:spPr/>
      <dgm:t>
        <a:bodyPr/>
        <a:lstStyle/>
        <a:p>
          <a:endParaRPr lang="en-US" sz="900"/>
        </a:p>
      </dgm:t>
    </dgm:pt>
    <dgm:pt modelId="{862875D8-CB8D-4C20-8E51-50FC50A0AD61}" type="sibTrans" cxnId="{D69BCE76-68F3-4B2B-8364-07AC4F2D9839}">
      <dgm:prSet/>
      <dgm:spPr/>
      <dgm:t>
        <a:bodyPr/>
        <a:lstStyle/>
        <a:p>
          <a:endParaRPr lang="en-US" sz="900"/>
        </a:p>
      </dgm:t>
    </dgm:pt>
    <dgm:pt modelId="{C3C16D29-E557-924F-A68C-28534E5049F3}" type="pres">
      <dgm:prSet presAssocID="{4180F72B-540F-43DB-A7F0-81D66D976CAB}" presName="diagram" presStyleCnt="0">
        <dgm:presLayoutVars>
          <dgm:dir/>
          <dgm:resizeHandles val="exact"/>
        </dgm:presLayoutVars>
      </dgm:prSet>
      <dgm:spPr/>
    </dgm:pt>
    <dgm:pt modelId="{CD1D6F99-F244-3347-B125-FA6E28D798A6}" type="pres">
      <dgm:prSet presAssocID="{0BB88AA6-439D-492B-B5F2-145E071F084C}" presName="node" presStyleLbl="node1" presStyleIdx="0" presStyleCnt="4">
        <dgm:presLayoutVars>
          <dgm:bulletEnabled val="1"/>
        </dgm:presLayoutVars>
      </dgm:prSet>
      <dgm:spPr/>
    </dgm:pt>
    <dgm:pt modelId="{4DF73917-E1BD-274A-9D0C-850FADA80879}" type="pres">
      <dgm:prSet presAssocID="{F892111A-0A20-4BFB-A5D4-47A5DA67B48F}" presName="sibTrans" presStyleCnt="0"/>
      <dgm:spPr/>
    </dgm:pt>
    <dgm:pt modelId="{B9337640-8E2D-C14C-9948-CC6B8F3C0F98}" type="pres">
      <dgm:prSet presAssocID="{56E85A0A-0EE9-4230-8970-AFD1E9298688}" presName="node" presStyleLbl="node1" presStyleIdx="1" presStyleCnt="4" custScaleX="135390">
        <dgm:presLayoutVars>
          <dgm:bulletEnabled val="1"/>
        </dgm:presLayoutVars>
      </dgm:prSet>
      <dgm:spPr/>
    </dgm:pt>
    <dgm:pt modelId="{33EC548A-4B35-7849-96EB-886D5F29505F}" type="pres">
      <dgm:prSet presAssocID="{5E9B429C-99AA-42AE-838E-AE96AC2D88D3}" presName="sibTrans" presStyleCnt="0"/>
      <dgm:spPr/>
    </dgm:pt>
    <dgm:pt modelId="{4440EB84-90A2-CC42-8292-6AE072B0A02E}" type="pres">
      <dgm:prSet presAssocID="{D84A4BC2-4232-47B3-BE55-E1C7D2137AA0}" presName="node" presStyleLbl="node1" presStyleIdx="2" presStyleCnt="4">
        <dgm:presLayoutVars>
          <dgm:bulletEnabled val="1"/>
        </dgm:presLayoutVars>
      </dgm:prSet>
      <dgm:spPr/>
    </dgm:pt>
    <dgm:pt modelId="{0B0448FA-78B9-0F40-B1A3-B7CAB9C58546}" type="pres">
      <dgm:prSet presAssocID="{6D3092A6-9212-4710-967C-1C514B6741CB}" presName="sibTrans" presStyleCnt="0"/>
      <dgm:spPr/>
    </dgm:pt>
    <dgm:pt modelId="{57B6211C-FAA8-A946-8F8D-8103E4705A0D}" type="pres">
      <dgm:prSet presAssocID="{8504B4BE-86E3-4C05-AB35-2D8968179B02}" presName="node" presStyleLbl="node1" presStyleIdx="3" presStyleCnt="4" custScaleX="142675">
        <dgm:presLayoutVars>
          <dgm:bulletEnabled val="1"/>
        </dgm:presLayoutVars>
      </dgm:prSet>
      <dgm:spPr/>
    </dgm:pt>
  </dgm:ptLst>
  <dgm:cxnLst>
    <dgm:cxn modelId="{E2D9FE3B-00B2-42BD-8601-BCECF9718DE2}" srcId="{4180F72B-540F-43DB-A7F0-81D66D976CAB}" destId="{56E85A0A-0EE9-4230-8970-AFD1E9298688}" srcOrd="1" destOrd="0" parTransId="{36944188-730A-4C83-8451-19B4DFBF4AC1}" sibTransId="{5E9B429C-99AA-42AE-838E-AE96AC2D88D3}"/>
    <dgm:cxn modelId="{ABF7A641-97BE-9341-B4A2-CE366089E12A}" type="presOf" srcId="{4180F72B-540F-43DB-A7F0-81D66D976CAB}" destId="{C3C16D29-E557-924F-A68C-28534E5049F3}" srcOrd="0" destOrd="0" presId="urn:microsoft.com/office/officeart/2005/8/layout/default"/>
    <dgm:cxn modelId="{D69BCE76-68F3-4B2B-8364-07AC4F2D9839}" srcId="{4180F72B-540F-43DB-A7F0-81D66D976CAB}" destId="{8504B4BE-86E3-4C05-AB35-2D8968179B02}" srcOrd="3" destOrd="0" parTransId="{99013424-FB85-4D81-9F2E-6697B7D5F827}" sibTransId="{862875D8-CB8D-4C20-8E51-50FC50A0AD61}"/>
    <dgm:cxn modelId="{8E05F483-AEB8-475A-90EC-C3B3D7DACDAA}" srcId="{4180F72B-540F-43DB-A7F0-81D66D976CAB}" destId="{0BB88AA6-439D-492B-B5F2-145E071F084C}" srcOrd="0" destOrd="0" parTransId="{E5AB234F-B051-44C4-9046-EC69FC0EBCB9}" sibTransId="{F892111A-0A20-4BFB-A5D4-47A5DA67B48F}"/>
    <dgm:cxn modelId="{7D626787-E850-354D-9D57-E063454720E7}" type="presOf" srcId="{D84A4BC2-4232-47B3-BE55-E1C7D2137AA0}" destId="{4440EB84-90A2-CC42-8292-6AE072B0A02E}" srcOrd="0" destOrd="0" presId="urn:microsoft.com/office/officeart/2005/8/layout/default"/>
    <dgm:cxn modelId="{915587C2-AA1E-214F-9A4C-A962C41B19B3}" type="presOf" srcId="{56E85A0A-0EE9-4230-8970-AFD1E9298688}" destId="{B9337640-8E2D-C14C-9948-CC6B8F3C0F98}" srcOrd="0" destOrd="0" presId="urn:microsoft.com/office/officeart/2005/8/layout/default"/>
    <dgm:cxn modelId="{2A7B17C9-EF52-0046-8FD4-3301C5BF6E74}" type="presOf" srcId="{8504B4BE-86E3-4C05-AB35-2D8968179B02}" destId="{57B6211C-FAA8-A946-8F8D-8103E4705A0D}" srcOrd="0" destOrd="0" presId="urn:microsoft.com/office/officeart/2005/8/layout/default"/>
    <dgm:cxn modelId="{63FE04F2-1AE3-4DA7-97FF-F62AAA5C87EF}" srcId="{4180F72B-540F-43DB-A7F0-81D66D976CAB}" destId="{D84A4BC2-4232-47B3-BE55-E1C7D2137AA0}" srcOrd="2" destOrd="0" parTransId="{59739E38-728B-4B01-8CD7-9D826B953923}" sibTransId="{6D3092A6-9212-4710-967C-1C514B6741CB}"/>
    <dgm:cxn modelId="{2EDBC3F2-62B9-734A-B93C-A5764D8D2EEA}" type="presOf" srcId="{0BB88AA6-439D-492B-B5F2-145E071F084C}" destId="{CD1D6F99-F244-3347-B125-FA6E28D798A6}" srcOrd="0" destOrd="0" presId="urn:microsoft.com/office/officeart/2005/8/layout/default"/>
    <dgm:cxn modelId="{3358A6BA-884C-4D4E-A82C-8AB11B61A507}" type="presParOf" srcId="{C3C16D29-E557-924F-A68C-28534E5049F3}" destId="{CD1D6F99-F244-3347-B125-FA6E28D798A6}" srcOrd="0" destOrd="0" presId="urn:microsoft.com/office/officeart/2005/8/layout/default"/>
    <dgm:cxn modelId="{D7C0B237-66E9-6442-A24B-505BAA1A0C21}" type="presParOf" srcId="{C3C16D29-E557-924F-A68C-28534E5049F3}" destId="{4DF73917-E1BD-274A-9D0C-850FADA80879}" srcOrd="1" destOrd="0" presId="urn:microsoft.com/office/officeart/2005/8/layout/default"/>
    <dgm:cxn modelId="{7CAC632C-2240-C048-874B-AC4E95F01377}" type="presParOf" srcId="{C3C16D29-E557-924F-A68C-28534E5049F3}" destId="{B9337640-8E2D-C14C-9948-CC6B8F3C0F98}" srcOrd="2" destOrd="0" presId="urn:microsoft.com/office/officeart/2005/8/layout/default"/>
    <dgm:cxn modelId="{55D5272F-82D0-D142-8D5B-0BE7E27AB94D}" type="presParOf" srcId="{C3C16D29-E557-924F-A68C-28534E5049F3}" destId="{33EC548A-4B35-7849-96EB-886D5F29505F}" srcOrd="3" destOrd="0" presId="urn:microsoft.com/office/officeart/2005/8/layout/default"/>
    <dgm:cxn modelId="{02BD3C36-FA73-A849-B206-E3B73161F42F}" type="presParOf" srcId="{C3C16D29-E557-924F-A68C-28534E5049F3}" destId="{4440EB84-90A2-CC42-8292-6AE072B0A02E}" srcOrd="4" destOrd="0" presId="urn:microsoft.com/office/officeart/2005/8/layout/default"/>
    <dgm:cxn modelId="{D084B4E6-7165-7541-B26B-789F758BB765}" type="presParOf" srcId="{C3C16D29-E557-924F-A68C-28534E5049F3}" destId="{0B0448FA-78B9-0F40-B1A3-B7CAB9C58546}" srcOrd="5" destOrd="0" presId="urn:microsoft.com/office/officeart/2005/8/layout/default"/>
    <dgm:cxn modelId="{1408ABF1-635C-A445-9BBA-ECA4E6150FE5}" type="presParOf" srcId="{C3C16D29-E557-924F-A68C-28534E5049F3}" destId="{57B6211C-FAA8-A946-8F8D-8103E4705A0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E85537-0CDA-41D9-9977-DB7923508959}" type="doc">
      <dgm:prSet loTypeId="urn:microsoft.com/office/officeart/2016/7/layout/RepeatingBendingProcessNew" loCatId="process" qsTypeId="urn:microsoft.com/office/officeart/2005/8/quickstyle/simple2" qsCatId="simple" csTypeId="urn:microsoft.com/office/officeart/2005/8/colors/accent0_3" csCatId="mainScheme" phldr="1"/>
      <dgm:spPr/>
      <dgm:t>
        <a:bodyPr/>
        <a:lstStyle/>
        <a:p>
          <a:endParaRPr lang="en-US"/>
        </a:p>
      </dgm:t>
    </dgm:pt>
    <dgm:pt modelId="{AAB72638-7761-4FA5-B5DF-8A3ABB189473}">
      <dgm:prSet custT="1"/>
      <dgm:spPr/>
      <dgm:t>
        <a:bodyPr/>
        <a:lstStyle/>
        <a:p>
          <a:r>
            <a:rPr lang="en-US" sz="1400" dirty="0"/>
            <a:t>T</a:t>
          </a:r>
          <a:r>
            <a:rPr lang="en-US" sz="1200" dirty="0"/>
            <a:t>he 2019 NHS Long-Term Plan is a 10 year health plan for England which takes advantage of new breakthroughs, medications, and technologies to provide better treatment for all patients, regardless of where they live or income level.</a:t>
          </a:r>
        </a:p>
      </dgm:t>
    </dgm:pt>
    <dgm:pt modelId="{65BE121A-3A20-4DE4-BFA5-A5981B2ECE8A}" type="parTrans" cxnId="{D9D00ACC-7B8C-4B64-901E-C0FBF708DF16}">
      <dgm:prSet/>
      <dgm:spPr/>
      <dgm:t>
        <a:bodyPr/>
        <a:lstStyle/>
        <a:p>
          <a:endParaRPr lang="en-US"/>
        </a:p>
      </dgm:t>
    </dgm:pt>
    <dgm:pt modelId="{E6F105B8-5ADD-4E7E-958D-EFB4FAC0C31A}" type="sibTrans" cxnId="{D9D00ACC-7B8C-4B64-901E-C0FBF708DF16}">
      <dgm:prSet/>
      <dgm:spPr/>
      <dgm:t>
        <a:bodyPr/>
        <a:lstStyle/>
        <a:p>
          <a:endParaRPr lang="en-US" dirty="0"/>
        </a:p>
      </dgm:t>
    </dgm:pt>
    <dgm:pt modelId="{DAF36C7F-68D0-4277-ACEB-E2435D627478}">
      <dgm:prSet/>
      <dgm:spPr/>
      <dgm:t>
        <a:bodyPr/>
        <a:lstStyle/>
        <a:p>
          <a:r>
            <a:rPr lang="en-US" dirty="0"/>
            <a:t>Focuses on lowering health disparities, early intervention, and prevention.</a:t>
          </a:r>
        </a:p>
      </dgm:t>
    </dgm:pt>
    <dgm:pt modelId="{7AC90E8E-3A96-433F-BD03-5455682651EC}" type="parTrans" cxnId="{E4CAF2CE-ECE0-4108-993B-E47A2498B932}">
      <dgm:prSet/>
      <dgm:spPr/>
      <dgm:t>
        <a:bodyPr/>
        <a:lstStyle/>
        <a:p>
          <a:endParaRPr lang="en-US"/>
        </a:p>
      </dgm:t>
    </dgm:pt>
    <dgm:pt modelId="{C2D8157B-F133-4C3B-9207-AC7E5CDFC59B}" type="sibTrans" cxnId="{E4CAF2CE-ECE0-4108-993B-E47A2498B932}">
      <dgm:prSet/>
      <dgm:spPr/>
      <dgm:t>
        <a:bodyPr/>
        <a:lstStyle/>
        <a:p>
          <a:endParaRPr lang="en-US" dirty="0"/>
        </a:p>
      </dgm:t>
    </dgm:pt>
    <dgm:pt modelId="{579970F1-E4E1-4DFA-9EF2-C9BA5691DE20}">
      <dgm:prSet/>
      <dgm:spPr/>
      <dgm:t>
        <a:bodyPr/>
        <a:lstStyle/>
        <a:p>
          <a:r>
            <a:rPr lang="en-US" dirty="0"/>
            <a:t>Promotes SDG 3 (Well-being and Good Health).</a:t>
          </a:r>
        </a:p>
      </dgm:t>
    </dgm:pt>
    <dgm:pt modelId="{F262536D-49E8-428B-876A-E5414E41A70C}" type="parTrans" cxnId="{58D5A47F-7188-478C-AAC4-D2CAAF5A41DB}">
      <dgm:prSet/>
      <dgm:spPr/>
      <dgm:t>
        <a:bodyPr/>
        <a:lstStyle/>
        <a:p>
          <a:endParaRPr lang="en-US"/>
        </a:p>
      </dgm:t>
    </dgm:pt>
    <dgm:pt modelId="{E2466375-9485-49D5-8A27-38C3630B48A3}" type="sibTrans" cxnId="{58D5A47F-7188-478C-AAC4-D2CAAF5A41DB}">
      <dgm:prSet/>
      <dgm:spPr/>
      <dgm:t>
        <a:bodyPr/>
        <a:lstStyle/>
        <a:p>
          <a:endParaRPr lang="en-US" dirty="0"/>
        </a:p>
      </dgm:t>
    </dgm:pt>
    <dgm:pt modelId="{4B9C08D6-C5EB-4199-9A5D-7FA8997B53F2}">
      <dgm:prSet/>
      <dgm:spPr/>
      <dgm:t>
        <a:bodyPr/>
        <a:lstStyle/>
        <a:p>
          <a:r>
            <a:rPr lang="en-US" dirty="0"/>
            <a:t>Such as mental health treatments and cancer screenings.</a:t>
          </a:r>
        </a:p>
      </dgm:t>
    </dgm:pt>
    <dgm:pt modelId="{0A805147-4F2B-4000-A9C9-18B3583AE915}" type="parTrans" cxnId="{FE6CA8A0-D01C-4C82-843F-553EAE91BC7A}">
      <dgm:prSet/>
      <dgm:spPr/>
      <dgm:t>
        <a:bodyPr/>
        <a:lstStyle/>
        <a:p>
          <a:endParaRPr lang="en-US"/>
        </a:p>
      </dgm:t>
    </dgm:pt>
    <dgm:pt modelId="{16263750-A941-444B-BB2A-91C3DB1702D4}" type="sibTrans" cxnId="{FE6CA8A0-D01C-4C82-843F-553EAE91BC7A}">
      <dgm:prSet/>
      <dgm:spPr/>
      <dgm:t>
        <a:bodyPr/>
        <a:lstStyle/>
        <a:p>
          <a:endParaRPr lang="en-US" dirty="0"/>
        </a:p>
      </dgm:t>
    </dgm:pt>
    <dgm:pt modelId="{BAED95B1-F3BB-4B7E-9CBB-59142207486F}">
      <dgm:prSet/>
      <dgm:spPr/>
      <dgm:t>
        <a:bodyPr/>
        <a:lstStyle/>
        <a:p>
          <a:r>
            <a:rPr lang="en-US" dirty="0"/>
            <a:t>Places a strong emphasis on integrated care, which promotes sustainability by lowering long-term demand </a:t>
          </a:r>
          <a:r>
            <a:rPr lang="en-GB" dirty="0"/>
            <a:t>(NHS England, 2019)</a:t>
          </a:r>
          <a:r>
            <a:rPr lang="en-US" dirty="0"/>
            <a:t>.</a:t>
          </a:r>
        </a:p>
      </dgm:t>
    </dgm:pt>
    <dgm:pt modelId="{496DC61F-67DD-443E-9719-DC7F3B422D42}" type="parTrans" cxnId="{22D05B3D-5A62-402C-ABE1-7C64F74A816A}">
      <dgm:prSet/>
      <dgm:spPr/>
      <dgm:t>
        <a:bodyPr/>
        <a:lstStyle/>
        <a:p>
          <a:endParaRPr lang="en-US"/>
        </a:p>
      </dgm:t>
    </dgm:pt>
    <dgm:pt modelId="{1901D6E7-0946-438D-B3AD-354BE25DE7E3}" type="sibTrans" cxnId="{22D05B3D-5A62-402C-ABE1-7C64F74A816A}">
      <dgm:prSet/>
      <dgm:spPr/>
      <dgm:t>
        <a:bodyPr/>
        <a:lstStyle/>
        <a:p>
          <a:endParaRPr lang="en-US" dirty="0"/>
        </a:p>
      </dgm:t>
    </dgm:pt>
    <dgm:pt modelId="{94E2FF68-2811-4585-8522-70CE3223C5BA}">
      <dgm:prSet/>
      <dgm:spPr/>
      <dgm:t>
        <a:bodyPr/>
        <a:lstStyle/>
        <a:p>
          <a:r>
            <a:rPr lang="en-US" dirty="0"/>
            <a:t>MECC stands for Making Every Contact Count.</a:t>
          </a:r>
        </a:p>
      </dgm:t>
    </dgm:pt>
    <dgm:pt modelId="{E9888620-84A0-437A-8447-EEC41E2744F6}" type="parTrans" cxnId="{331CE9D9-42AC-40BE-A8A3-7495DADE0C5C}">
      <dgm:prSet/>
      <dgm:spPr/>
      <dgm:t>
        <a:bodyPr/>
        <a:lstStyle/>
        <a:p>
          <a:endParaRPr lang="en-US"/>
        </a:p>
      </dgm:t>
    </dgm:pt>
    <dgm:pt modelId="{899D6E51-21BD-436F-A32B-7DCCE72EBEB5}" type="sibTrans" cxnId="{331CE9D9-42AC-40BE-A8A3-7495DADE0C5C}">
      <dgm:prSet/>
      <dgm:spPr/>
      <dgm:t>
        <a:bodyPr/>
        <a:lstStyle/>
        <a:p>
          <a:endParaRPr lang="en-US" dirty="0"/>
        </a:p>
      </dgm:t>
    </dgm:pt>
    <dgm:pt modelId="{C818DDC6-BB02-4F21-9F6B-3D1CAC8CEC4F}">
      <dgm:prSet/>
      <dgm:spPr/>
      <dgm:t>
        <a:bodyPr/>
        <a:lstStyle/>
        <a:p>
          <a:r>
            <a:rPr lang="en-US" dirty="0"/>
            <a:t>It encourages medical professionals to encourage better lifestyles through everyday contacts.</a:t>
          </a:r>
        </a:p>
      </dgm:t>
    </dgm:pt>
    <dgm:pt modelId="{AA6B13C4-7EDC-47D7-8145-78077B272E3B}" type="parTrans" cxnId="{AD2EF8F3-00F1-4B6D-B55D-3C1E8EBE0DA3}">
      <dgm:prSet/>
      <dgm:spPr/>
      <dgm:t>
        <a:bodyPr/>
        <a:lstStyle/>
        <a:p>
          <a:endParaRPr lang="en-US"/>
        </a:p>
      </dgm:t>
    </dgm:pt>
    <dgm:pt modelId="{7885EEBF-D3EA-4AAC-8741-F4AD404BFB33}" type="sibTrans" cxnId="{AD2EF8F3-00F1-4B6D-B55D-3C1E8EBE0DA3}">
      <dgm:prSet/>
      <dgm:spPr/>
      <dgm:t>
        <a:bodyPr/>
        <a:lstStyle/>
        <a:p>
          <a:endParaRPr lang="en-US" dirty="0"/>
        </a:p>
      </dgm:t>
    </dgm:pt>
    <dgm:pt modelId="{FBC6A3EA-556F-4A65-ACAD-CCFCD5F31F7B}">
      <dgm:prSet/>
      <dgm:spPr/>
      <dgm:t>
        <a:bodyPr/>
        <a:lstStyle/>
        <a:p>
          <a:r>
            <a:rPr lang="en-US" dirty="0"/>
            <a:t>Also encourages the avoidance of obesity, smoking, and inactivity.</a:t>
          </a:r>
        </a:p>
      </dgm:t>
    </dgm:pt>
    <dgm:pt modelId="{93AFF1AB-0CEC-49D2-A735-A7F6C209ECD4}" type="parTrans" cxnId="{18542E6A-D647-49E3-9E7E-65B32E5FD756}">
      <dgm:prSet/>
      <dgm:spPr/>
      <dgm:t>
        <a:bodyPr/>
        <a:lstStyle/>
        <a:p>
          <a:endParaRPr lang="en-US"/>
        </a:p>
      </dgm:t>
    </dgm:pt>
    <dgm:pt modelId="{1ABA6227-9420-4C90-BE6C-3776686AF7B6}" type="sibTrans" cxnId="{18542E6A-D647-49E3-9E7E-65B32E5FD756}">
      <dgm:prSet/>
      <dgm:spPr/>
      <dgm:t>
        <a:bodyPr/>
        <a:lstStyle/>
        <a:p>
          <a:endParaRPr lang="en-US" dirty="0"/>
        </a:p>
      </dgm:t>
    </dgm:pt>
    <dgm:pt modelId="{C06F9DA1-7A39-4E23-8265-BBA5A43F4AD5}">
      <dgm:prSet/>
      <dgm:spPr/>
      <dgm:t>
        <a:bodyPr/>
        <a:lstStyle/>
        <a:p>
          <a:r>
            <a:rPr lang="en-US" dirty="0"/>
            <a:t>Links with SDG 3 and SDG.</a:t>
          </a:r>
        </a:p>
      </dgm:t>
    </dgm:pt>
    <dgm:pt modelId="{6124D0EE-18D4-4422-9F36-719F6647CA3C}" type="parTrans" cxnId="{881D4C20-9F63-44E3-81E6-6DAEA0C5925D}">
      <dgm:prSet/>
      <dgm:spPr/>
      <dgm:t>
        <a:bodyPr/>
        <a:lstStyle/>
        <a:p>
          <a:endParaRPr lang="en-US"/>
        </a:p>
      </dgm:t>
    </dgm:pt>
    <dgm:pt modelId="{FEBC41FB-745E-4DA6-8A23-19EB20C155CB}" type="sibTrans" cxnId="{881D4C20-9F63-44E3-81E6-6DAEA0C5925D}">
      <dgm:prSet/>
      <dgm:spPr/>
      <dgm:t>
        <a:bodyPr/>
        <a:lstStyle/>
        <a:p>
          <a:endParaRPr lang="en-US" dirty="0"/>
        </a:p>
      </dgm:t>
    </dgm:pt>
    <dgm:pt modelId="{4E771783-00BD-44DD-8C94-DF9F246D4A1D}">
      <dgm:prSet custT="1"/>
      <dgm:spPr/>
      <dgm:t>
        <a:bodyPr/>
        <a:lstStyle/>
        <a:p>
          <a:r>
            <a:rPr lang="en-US" sz="1200" dirty="0"/>
            <a:t>Core20PLUS5 uses community-based interventions to decrease inequality, focusing on the most disadvantaged 20% of the population as well as </a:t>
          </a:r>
          <a:r>
            <a:rPr lang="en-US" sz="1200" dirty="0" err="1"/>
            <a:t>marginalised</a:t>
          </a:r>
          <a:r>
            <a:rPr lang="en-US" sz="1200" dirty="0"/>
            <a:t> groups (NHS England, 2021).</a:t>
          </a:r>
        </a:p>
      </dgm:t>
    </dgm:pt>
    <dgm:pt modelId="{CEBFF8B0-A14D-4089-9E03-2781282BE636}" type="parTrans" cxnId="{CF06EC09-D9CC-4A40-A8C5-06CA11C0F5CC}">
      <dgm:prSet/>
      <dgm:spPr/>
      <dgm:t>
        <a:bodyPr/>
        <a:lstStyle/>
        <a:p>
          <a:endParaRPr lang="en-US"/>
        </a:p>
      </dgm:t>
    </dgm:pt>
    <dgm:pt modelId="{EE754318-6E86-489A-8ED1-C17574B758B3}" type="sibTrans" cxnId="{CF06EC09-D9CC-4A40-A8C5-06CA11C0F5CC}">
      <dgm:prSet/>
      <dgm:spPr/>
      <dgm:t>
        <a:bodyPr/>
        <a:lstStyle/>
        <a:p>
          <a:endParaRPr lang="en-US" dirty="0"/>
        </a:p>
      </dgm:t>
    </dgm:pt>
    <dgm:pt modelId="{8AA7651A-DA29-40F2-9C95-20E15C551E4E}">
      <dgm:prSet custT="1"/>
      <dgm:spPr/>
      <dgm:t>
        <a:bodyPr/>
        <a:lstStyle/>
        <a:p>
          <a:r>
            <a:rPr lang="en-US" sz="1200" dirty="0"/>
            <a:t>Through community-based risk assessment and lifestyle assistance, NICE guidelines promote early intervention and cardiovascular disease prevention (NICE, 2019).</a:t>
          </a:r>
        </a:p>
      </dgm:t>
    </dgm:pt>
    <dgm:pt modelId="{F053C6B2-AB04-4623-A5D6-0D62954CEF06}" type="parTrans" cxnId="{D9430EF0-9197-45ED-96CD-6E3935DC79C0}">
      <dgm:prSet/>
      <dgm:spPr/>
      <dgm:t>
        <a:bodyPr/>
        <a:lstStyle/>
        <a:p>
          <a:endParaRPr lang="en-US"/>
        </a:p>
      </dgm:t>
    </dgm:pt>
    <dgm:pt modelId="{17F689DB-2F53-4641-90A5-D2A7C8954537}" type="sibTrans" cxnId="{D9430EF0-9197-45ED-96CD-6E3935DC79C0}">
      <dgm:prSet/>
      <dgm:spPr/>
      <dgm:t>
        <a:bodyPr/>
        <a:lstStyle/>
        <a:p>
          <a:endParaRPr lang="en-US" dirty="0"/>
        </a:p>
      </dgm:t>
    </dgm:pt>
    <dgm:pt modelId="{81EF1386-5603-4B86-A8E5-8B0CBBF6AF2D}">
      <dgm:prSet custT="1"/>
      <dgm:spPr/>
      <dgm:t>
        <a:bodyPr/>
        <a:lstStyle/>
        <a:p>
          <a:r>
            <a:rPr lang="en-US" sz="1200" dirty="0"/>
            <a:t>NHS outreach such as pharmacy blood pressure checks is utilised to improve early diagnosis in high-risk communities in places like Middlesbrough.</a:t>
          </a:r>
        </a:p>
      </dgm:t>
    </dgm:pt>
    <dgm:pt modelId="{C15A7171-08CB-47F5-BF40-8AA67D571168}" type="parTrans" cxnId="{74D683D4-B2C6-41A5-84E9-CC98C656ED61}">
      <dgm:prSet/>
      <dgm:spPr/>
      <dgm:t>
        <a:bodyPr/>
        <a:lstStyle/>
        <a:p>
          <a:endParaRPr lang="en-US"/>
        </a:p>
      </dgm:t>
    </dgm:pt>
    <dgm:pt modelId="{91A90021-C11E-4F1C-ABD2-333C05EFD80D}" type="sibTrans" cxnId="{74D683D4-B2C6-41A5-84E9-CC98C656ED61}">
      <dgm:prSet/>
      <dgm:spPr/>
      <dgm:t>
        <a:bodyPr/>
        <a:lstStyle/>
        <a:p>
          <a:endParaRPr lang="en-US" dirty="0"/>
        </a:p>
      </dgm:t>
    </dgm:pt>
    <dgm:pt modelId="{44AC29BE-18D5-45B2-98BE-634B20582FF3}">
      <dgm:prSet custT="1"/>
      <dgm:spPr/>
      <dgm:t>
        <a:bodyPr/>
        <a:lstStyle/>
        <a:p>
          <a:r>
            <a:rPr lang="en-US" sz="1200" dirty="0"/>
            <a:t>Although this strategy increases access to early diagnosis and prevention, broader social variables like housing and poverty restrict its long-term effects (</a:t>
          </a:r>
          <a:r>
            <a:rPr lang="en-GB" sz="1200" dirty="0"/>
            <a:t>NHS England, 2021)</a:t>
          </a:r>
          <a:r>
            <a:rPr lang="en-US" sz="1200" dirty="0"/>
            <a:t>.</a:t>
          </a:r>
        </a:p>
      </dgm:t>
    </dgm:pt>
    <dgm:pt modelId="{8F297A4F-2B43-4D8D-A883-AB01E246139E}" type="parTrans" cxnId="{37FFC051-A2DD-4D89-8CCA-AE11A2F81AEE}">
      <dgm:prSet/>
      <dgm:spPr/>
      <dgm:t>
        <a:bodyPr/>
        <a:lstStyle/>
        <a:p>
          <a:endParaRPr lang="en-US"/>
        </a:p>
      </dgm:t>
    </dgm:pt>
    <dgm:pt modelId="{55874822-44C6-4CAD-960C-88B3D22A0E48}" type="sibTrans" cxnId="{37FFC051-A2DD-4D89-8CCA-AE11A2F81AEE}">
      <dgm:prSet/>
      <dgm:spPr/>
      <dgm:t>
        <a:bodyPr/>
        <a:lstStyle/>
        <a:p>
          <a:endParaRPr lang="en-US"/>
        </a:p>
      </dgm:t>
    </dgm:pt>
    <dgm:pt modelId="{33C7A5AC-4627-3A4E-83FE-2D438ADB4F36}" type="pres">
      <dgm:prSet presAssocID="{65E85537-0CDA-41D9-9977-DB7923508959}" presName="Name0" presStyleCnt="0">
        <dgm:presLayoutVars>
          <dgm:dir/>
          <dgm:resizeHandles val="exact"/>
        </dgm:presLayoutVars>
      </dgm:prSet>
      <dgm:spPr/>
    </dgm:pt>
    <dgm:pt modelId="{8F5FABC5-0733-0441-8197-FCAE19B390C5}" type="pres">
      <dgm:prSet presAssocID="{AAB72638-7761-4FA5-B5DF-8A3ABB189473}" presName="node" presStyleLbl="node1" presStyleIdx="0" presStyleCnt="13" custScaleX="155389" custScaleY="119836" custLinFactNeighborX="8496" custLinFactNeighborY="2495">
        <dgm:presLayoutVars>
          <dgm:bulletEnabled val="1"/>
        </dgm:presLayoutVars>
      </dgm:prSet>
      <dgm:spPr/>
    </dgm:pt>
    <dgm:pt modelId="{B439DE27-7334-3E47-9080-B5375594CE8A}" type="pres">
      <dgm:prSet presAssocID="{E6F105B8-5ADD-4E7E-958D-EFB4FAC0C31A}" presName="sibTrans" presStyleLbl="sibTrans1D1" presStyleIdx="0" presStyleCnt="12"/>
      <dgm:spPr/>
    </dgm:pt>
    <dgm:pt modelId="{4E6F1579-6F86-9740-9BB3-1ABC775229FF}" type="pres">
      <dgm:prSet presAssocID="{E6F105B8-5ADD-4E7E-958D-EFB4FAC0C31A}" presName="connectorText" presStyleLbl="sibTrans1D1" presStyleIdx="0" presStyleCnt="12"/>
      <dgm:spPr/>
    </dgm:pt>
    <dgm:pt modelId="{8407F8EE-66C4-694F-B27F-EA122D6DA68B}" type="pres">
      <dgm:prSet presAssocID="{DAF36C7F-68D0-4277-ACEB-E2435D627478}" presName="node" presStyleLbl="node1" presStyleIdx="1" presStyleCnt="13">
        <dgm:presLayoutVars>
          <dgm:bulletEnabled val="1"/>
        </dgm:presLayoutVars>
      </dgm:prSet>
      <dgm:spPr/>
    </dgm:pt>
    <dgm:pt modelId="{F3798DB2-E84A-4E44-A3C2-22AC96C89824}" type="pres">
      <dgm:prSet presAssocID="{C2D8157B-F133-4C3B-9207-AC7E5CDFC59B}" presName="sibTrans" presStyleLbl="sibTrans1D1" presStyleIdx="1" presStyleCnt="12"/>
      <dgm:spPr/>
    </dgm:pt>
    <dgm:pt modelId="{AE5C6251-F3AC-7B4C-98CD-727E89D37DAA}" type="pres">
      <dgm:prSet presAssocID="{C2D8157B-F133-4C3B-9207-AC7E5CDFC59B}" presName="connectorText" presStyleLbl="sibTrans1D1" presStyleIdx="1" presStyleCnt="12"/>
      <dgm:spPr/>
    </dgm:pt>
    <dgm:pt modelId="{B00F5023-5791-A045-A0E0-5588D6DE6403}" type="pres">
      <dgm:prSet presAssocID="{579970F1-E4E1-4DFA-9EF2-C9BA5691DE20}" presName="node" presStyleLbl="node1" presStyleIdx="2" presStyleCnt="13">
        <dgm:presLayoutVars>
          <dgm:bulletEnabled val="1"/>
        </dgm:presLayoutVars>
      </dgm:prSet>
      <dgm:spPr/>
    </dgm:pt>
    <dgm:pt modelId="{BE99BDE4-C602-654C-BD72-861C0456E42C}" type="pres">
      <dgm:prSet presAssocID="{E2466375-9485-49D5-8A27-38C3630B48A3}" presName="sibTrans" presStyleLbl="sibTrans1D1" presStyleIdx="2" presStyleCnt="12"/>
      <dgm:spPr/>
    </dgm:pt>
    <dgm:pt modelId="{DC0CC866-27CF-7045-85AD-41E24929CF4B}" type="pres">
      <dgm:prSet presAssocID="{E2466375-9485-49D5-8A27-38C3630B48A3}" presName="connectorText" presStyleLbl="sibTrans1D1" presStyleIdx="2" presStyleCnt="12"/>
      <dgm:spPr/>
    </dgm:pt>
    <dgm:pt modelId="{71F001C7-6230-514E-9C4E-E2B28AABFDB9}" type="pres">
      <dgm:prSet presAssocID="{4B9C08D6-C5EB-4199-9A5D-7FA8997B53F2}" presName="node" presStyleLbl="node1" presStyleIdx="3" presStyleCnt="13">
        <dgm:presLayoutVars>
          <dgm:bulletEnabled val="1"/>
        </dgm:presLayoutVars>
      </dgm:prSet>
      <dgm:spPr/>
    </dgm:pt>
    <dgm:pt modelId="{23572C73-4BCC-964B-8A37-766E8DEB9D0C}" type="pres">
      <dgm:prSet presAssocID="{16263750-A941-444B-BB2A-91C3DB1702D4}" presName="sibTrans" presStyleLbl="sibTrans1D1" presStyleIdx="3" presStyleCnt="12"/>
      <dgm:spPr/>
    </dgm:pt>
    <dgm:pt modelId="{6BCF0B2E-DFE9-D84D-A17C-1AB8601F362F}" type="pres">
      <dgm:prSet presAssocID="{16263750-A941-444B-BB2A-91C3DB1702D4}" presName="connectorText" presStyleLbl="sibTrans1D1" presStyleIdx="3" presStyleCnt="12"/>
      <dgm:spPr/>
    </dgm:pt>
    <dgm:pt modelId="{F6ECD6AF-9829-8B46-A127-8FA0A1C675BF}" type="pres">
      <dgm:prSet presAssocID="{BAED95B1-F3BB-4B7E-9CBB-59142207486F}" presName="node" presStyleLbl="node1" presStyleIdx="4" presStyleCnt="13">
        <dgm:presLayoutVars>
          <dgm:bulletEnabled val="1"/>
        </dgm:presLayoutVars>
      </dgm:prSet>
      <dgm:spPr/>
    </dgm:pt>
    <dgm:pt modelId="{239BDEE6-3F1B-C242-BA82-DE7838833D27}" type="pres">
      <dgm:prSet presAssocID="{1901D6E7-0946-438D-B3AD-354BE25DE7E3}" presName="sibTrans" presStyleLbl="sibTrans1D1" presStyleIdx="4" presStyleCnt="12"/>
      <dgm:spPr/>
    </dgm:pt>
    <dgm:pt modelId="{E800B519-BF9D-A14A-8771-9D896D20F060}" type="pres">
      <dgm:prSet presAssocID="{1901D6E7-0946-438D-B3AD-354BE25DE7E3}" presName="connectorText" presStyleLbl="sibTrans1D1" presStyleIdx="4" presStyleCnt="12"/>
      <dgm:spPr/>
    </dgm:pt>
    <dgm:pt modelId="{C6E0DEC7-DFDD-1F40-ADCA-165D39BBE966}" type="pres">
      <dgm:prSet presAssocID="{94E2FF68-2811-4585-8522-70CE3223C5BA}" presName="node" presStyleLbl="node1" presStyleIdx="5" presStyleCnt="13">
        <dgm:presLayoutVars>
          <dgm:bulletEnabled val="1"/>
        </dgm:presLayoutVars>
      </dgm:prSet>
      <dgm:spPr/>
    </dgm:pt>
    <dgm:pt modelId="{CBED2850-BF8D-7945-B8AC-9E28E517AB25}" type="pres">
      <dgm:prSet presAssocID="{899D6E51-21BD-436F-A32B-7DCCE72EBEB5}" presName="sibTrans" presStyleLbl="sibTrans1D1" presStyleIdx="5" presStyleCnt="12"/>
      <dgm:spPr/>
    </dgm:pt>
    <dgm:pt modelId="{A4AF9CAF-A102-C848-A9C1-B712EA8A30C6}" type="pres">
      <dgm:prSet presAssocID="{899D6E51-21BD-436F-A32B-7DCCE72EBEB5}" presName="connectorText" presStyleLbl="sibTrans1D1" presStyleIdx="5" presStyleCnt="12"/>
      <dgm:spPr/>
    </dgm:pt>
    <dgm:pt modelId="{56DA9F00-FFFA-9A4D-91F1-A57C0F19F2F0}" type="pres">
      <dgm:prSet presAssocID="{C818DDC6-BB02-4F21-9F6B-3D1CAC8CEC4F}" presName="node" presStyleLbl="node1" presStyleIdx="6" presStyleCnt="13">
        <dgm:presLayoutVars>
          <dgm:bulletEnabled val="1"/>
        </dgm:presLayoutVars>
      </dgm:prSet>
      <dgm:spPr/>
    </dgm:pt>
    <dgm:pt modelId="{22B72B61-6DC7-9942-8A69-37F7D433D11D}" type="pres">
      <dgm:prSet presAssocID="{7885EEBF-D3EA-4AAC-8741-F4AD404BFB33}" presName="sibTrans" presStyleLbl="sibTrans1D1" presStyleIdx="6" presStyleCnt="12"/>
      <dgm:spPr/>
    </dgm:pt>
    <dgm:pt modelId="{F29594E0-A3D2-C24B-9875-9E1F0F1C8442}" type="pres">
      <dgm:prSet presAssocID="{7885EEBF-D3EA-4AAC-8741-F4AD404BFB33}" presName="connectorText" presStyleLbl="sibTrans1D1" presStyleIdx="6" presStyleCnt="12"/>
      <dgm:spPr/>
    </dgm:pt>
    <dgm:pt modelId="{E9F627D3-4ED4-4242-BD7F-6EDD8653AB12}" type="pres">
      <dgm:prSet presAssocID="{FBC6A3EA-556F-4A65-ACAD-CCFCD5F31F7B}" presName="node" presStyleLbl="node1" presStyleIdx="7" presStyleCnt="13">
        <dgm:presLayoutVars>
          <dgm:bulletEnabled val="1"/>
        </dgm:presLayoutVars>
      </dgm:prSet>
      <dgm:spPr/>
    </dgm:pt>
    <dgm:pt modelId="{8FABDFC1-7F9C-A247-9EAE-37BFA6A64B69}" type="pres">
      <dgm:prSet presAssocID="{1ABA6227-9420-4C90-BE6C-3776686AF7B6}" presName="sibTrans" presStyleLbl="sibTrans1D1" presStyleIdx="7" presStyleCnt="12"/>
      <dgm:spPr/>
    </dgm:pt>
    <dgm:pt modelId="{AAF04A01-26E8-AC4F-81B5-85DC2E1E3B4D}" type="pres">
      <dgm:prSet presAssocID="{1ABA6227-9420-4C90-BE6C-3776686AF7B6}" presName="connectorText" presStyleLbl="sibTrans1D1" presStyleIdx="7" presStyleCnt="12"/>
      <dgm:spPr/>
    </dgm:pt>
    <dgm:pt modelId="{607C1C31-6947-B349-AB2E-5DCD84A58873}" type="pres">
      <dgm:prSet presAssocID="{C06F9DA1-7A39-4E23-8265-BBA5A43F4AD5}" presName="node" presStyleLbl="node1" presStyleIdx="8" presStyleCnt="13">
        <dgm:presLayoutVars>
          <dgm:bulletEnabled val="1"/>
        </dgm:presLayoutVars>
      </dgm:prSet>
      <dgm:spPr/>
    </dgm:pt>
    <dgm:pt modelId="{BAA74A47-DE98-6940-AD46-C012F86D5F87}" type="pres">
      <dgm:prSet presAssocID="{FEBC41FB-745E-4DA6-8A23-19EB20C155CB}" presName="sibTrans" presStyleLbl="sibTrans1D1" presStyleIdx="8" presStyleCnt="12"/>
      <dgm:spPr/>
    </dgm:pt>
    <dgm:pt modelId="{92E48648-5FAA-C14A-9F44-9E1F5AADA272}" type="pres">
      <dgm:prSet presAssocID="{FEBC41FB-745E-4DA6-8A23-19EB20C155CB}" presName="connectorText" presStyleLbl="sibTrans1D1" presStyleIdx="8" presStyleCnt="12"/>
      <dgm:spPr/>
    </dgm:pt>
    <dgm:pt modelId="{FD6D9121-AEF8-1E4C-A5F8-B9B9960CAE03}" type="pres">
      <dgm:prSet presAssocID="{4E771783-00BD-44DD-8C94-DF9F246D4A1D}" presName="node" presStyleLbl="node1" presStyleIdx="9" presStyleCnt="13" custScaleX="179884">
        <dgm:presLayoutVars>
          <dgm:bulletEnabled val="1"/>
        </dgm:presLayoutVars>
      </dgm:prSet>
      <dgm:spPr/>
    </dgm:pt>
    <dgm:pt modelId="{943D279F-BEB9-2446-972A-81AA9F9AEC22}" type="pres">
      <dgm:prSet presAssocID="{EE754318-6E86-489A-8ED1-C17574B758B3}" presName="sibTrans" presStyleLbl="sibTrans1D1" presStyleIdx="9" presStyleCnt="12"/>
      <dgm:spPr/>
    </dgm:pt>
    <dgm:pt modelId="{BC8497F5-AD53-544C-AF1D-56CCFE7D38F7}" type="pres">
      <dgm:prSet presAssocID="{EE754318-6E86-489A-8ED1-C17574B758B3}" presName="connectorText" presStyleLbl="sibTrans1D1" presStyleIdx="9" presStyleCnt="12"/>
      <dgm:spPr/>
    </dgm:pt>
    <dgm:pt modelId="{9DCB444E-8213-6140-8523-DC4113A4E96F}" type="pres">
      <dgm:prSet presAssocID="{8AA7651A-DA29-40F2-9C95-20E15C551E4E}" presName="node" presStyleLbl="node1" presStyleIdx="10" presStyleCnt="13" custScaleX="133557">
        <dgm:presLayoutVars>
          <dgm:bulletEnabled val="1"/>
        </dgm:presLayoutVars>
      </dgm:prSet>
      <dgm:spPr/>
    </dgm:pt>
    <dgm:pt modelId="{ABC5883C-E095-174A-BD28-11B464F19A4A}" type="pres">
      <dgm:prSet presAssocID="{17F689DB-2F53-4641-90A5-D2A7C8954537}" presName="sibTrans" presStyleLbl="sibTrans1D1" presStyleIdx="10" presStyleCnt="12"/>
      <dgm:spPr/>
    </dgm:pt>
    <dgm:pt modelId="{200AF3BA-AEEF-894B-BA6F-21B52CE1CEA8}" type="pres">
      <dgm:prSet presAssocID="{17F689DB-2F53-4641-90A5-D2A7C8954537}" presName="connectorText" presStyleLbl="sibTrans1D1" presStyleIdx="10" presStyleCnt="12"/>
      <dgm:spPr/>
    </dgm:pt>
    <dgm:pt modelId="{47FE926C-DA6F-1A42-B0D7-3CFDDF33FEC1}" type="pres">
      <dgm:prSet presAssocID="{81EF1386-5603-4B86-A8E5-8B0CBBF6AF2D}" presName="node" presStyleLbl="node1" presStyleIdx="11" presStyleCnt="13" custScaleX="138635">
        <dgm:presLayoutVars>
          <dgm:bulletEnabled val="1"/>
        </dgm:presLayoutVars>
      </dgm:prSet>
      <dgm:spPr/>
    </dgm:pt>
    <dgm:pt modelId="{F3860FAD-3453-C942-89F9-2F6ADABC3705}" type="pres">
      <dgm:prSet presAssocID="{91A90021-C11E-4F1C-ABD2-333C05EFD80D}" presName="sibTrans" presStyleLbl="sibTrans1D1" presStyleIdx="11" presStyleCnt="12"/>
      <dgm:spPr/>
    </dgm:pt>
    <dgm:pt modelId="{061744FE-9614-1843-9E5B-A2D6C5B8F47B}" type="pres">
      <dgm:prSet presAssocID="{91A90021-C11E-4F1C-ABD2-333C05EFD80D}" presName="connectorText" presStyleLbl="sibTrans1D1" presStyleIdx="11" presStyleCnt="12"/>
      <dgm:spPr/>
    </dgm:pt>
    <dgm:pt modelId="{D2549105-BA8B-AB43-8C2F-25E17F984EBB}" type="pres">
      <dgm:prSet presAssocID="{44AC29BE-18D5-45B2-98BE-634B20582FF3}" presName="node" presStyleLbl="node1" presStyleIdx="12" presStyleCnt="13" custScaleX="144706">
        <dgm:presLayoutVars>
          <dgm:bulletEnabled val="1"/>
        </dgm:presLayoutVars>
      </dgm:prSet>
      <dgm:spPr/>
    </dgm:pt>
  </dgm:ptLst>
  <dgm:cxnLst>
    <dgm:cxn modelId="{1D40FD02-7AB5-364B-8463-5FF3A337064D}" type="presOf" srcId="{1ABA6227-9420-4C90-BE6C-3776686AF7B6}" destId="{8FABDFC1-7F9C-A247-9EAE-37BFA6A64B69}" srcOrd="0" destOrd="0" presId="urn:microsoft.com/office/officeart/2016/7/layout/RepeatingBendingProcessNew"/>
    <dgm:cxn modelId="{0A424809-8B63-004E-AAAC-52C88F09D72A}" type="presOf" srcId="{AAB72638-7761-4FA5-B5DF-8A3ABB189473}" destId="{8F5FABC5-0733-0441-8197-FCAE19B390C5}" srcOrd="0" destOrd="0" presId="urn:microsoft.com/office/officeart/2016/7/layout/RepeatingBendingProcessNew"/>
    <dgm:cxn modelId="{CF06EC09-D9CC-4A40-A8C5-06CA11C0F5CC}" srcId="{65E85537-0CDA-41D9-9977-DB7923508959}" destId="{4E771783-00BD-44DD-8C94-DF9F246D4A1D}" srcOrd="9" destOrd="0" parTransId="{CEBFF8B0-A14D-4089-9E03-2781282BE636}" sibTransId="{EE754318-6E86-489A-8ED1-C17574B758B3}"/>
    <dgm:cxn modelId="{D3C24011-DA13-3445-830A-5686A0FF8498}" type="presOf" srcId="{FEBC41FB-745E-4DA6-8A23-19EB20C155CB}" destId="{BAA74A47-DE98-6940-AD46-C012F86D5F87}" srcOrd="0" destOrd="0" presId="urn:microsoft.com/office/officeart/2016/7/layout/RepeatingBendingProcessNew"/>
    <dgm:cxn modelId="{224C9811-ECD3-4549-B0D7-C910009D8F4C}" type="presOf" srcId="{C2D8157B-F133-4C3B-9207-AC7E5CDFC59B}" destId="{F3798DB2-E84A-4E44-A3C2-22AC96C89824}" srcOrd="0" destOrd="0" presId="urn:microsoft.com/office/officeart/2016/7/layout/RepeatingBendingProcessNew"/>
    <dgm:cxn modelId="{AD62B918-1E72-EA47-B326-C102220917B4}" type="presOf" srcId="{17F689DB-2F53-4641-90A5-D2A7C8954537}" destId="{ABC5883C-E095-174A-BD28-11B464F19A4A}" srcOrd="0" destOrd="0" presId="urn:microsoft.com/office/officeart/2016/7/layout/RepeatingBendingProcessNew"/>
    <dgm:cxn modelId="{0A66A81B-B8AE-B648-B7B9-57A22F6FDE3D}" type="presOf" srcId="{FEBC41FB-745E-4DA6-8A23-19EB20C155CB}" destId="{92E48648-5FAA-C14A-9F44-9E1F5AADA272}" srcOrd="1" destOrd="0" presId="urn:microsoft.com/office/officeart/2016/7/layout/RepeatingBendingProcessNew"/>
    <dgm:cxn modelId="{6ABA371C-BCF6-EB46-B0CA-7A79E5F76A2F}" type="presOf" srcId="{EE754318-6E86-489A-8ED1-C17574B758B3}" destId="{BC8497F5-AD53-544C-AF1D-56CCFE7D38F7}" srcOrd="1" destOrd="0" presId="urn:microsoft.com/office/officeart/2016/7/layout/RepeatingBendingProcessNew"/>
    <dgm:cxn modelId="{8F224720-821A-634A-B168-8216FF57B9B7}" type="presOf" srcId="{4B9C08D6-C5EB-4199-9A5D-7FA8997B53F2}" destId="{71F001C7-6230-514E-9C4E-E2B28AABFDB9}" srcOrd="0" destOrd="0" presId="urn:microsoft.com/office/officeart/2016/7/layout/RepeatingBendingProcessNew"/>
    <dgm:cxn modelId="{881D4C20-9F63-44E3-81E6-6DAEA0C5925D}" srcId="{65E85537-0CDA-41D9-9977-DB7923508959}" destId="{C06F9DA1-7A39-4E23-8265-BBA5A43F4AD5}" srcOrd="8" destOrd="0" parTransId="{6124D0EE-18D4-4422-9F36-719F6647CA3C}" sibTransId="{FEBC41FB-745E-4DA6-8A23-19EB20C155CB}"/>
    <dgm:cxn modelId="{6C713D2B-2290-4942-B2BD-830CF56696BB}" type="presOf" srcId="{91A90021-C11E-4F1C-ABD2-333C05EFD80D}" destId="{F3860FAD-3453-C942-89F9-2F6ADABC3705}" srcOrd="0" destOrd="0" presId="urn:microsoft.com/office/officeart/2016/7/layout/RepeatingBendingProcessNew"/>
    <dgm:cxn modelId="{0A788630-36CB-AC41-9FD6-76EC8A359B66}" type="presOf" srcId="{E6F105B8-5ADD-4E7E-958D-EFB4FAC0C31A}" destId="{B439DE27-7334-3E47-9080-B5375594CE8A}" srcOrd="0" destOrd="0" presId="urn:microsoft.com/office/officeart/2016/7/layout/RepeatingBendingProcessNew"/>
    <dgm:cxn modelId="{F2740D34-4A3D-424B-95AB-8886CFB57DB2}" type="presOf" srcId="{65E85537-0CDA-41D9-9977-DB7923508959}" destId="{33C7A5AC-4627-3A4E-83FE-2D438ADB4F36}" srcOrd="0" destOrd="0" presId="urn:microsoft.com/office/officeart/2016/7/layout/RepeatingBendingProcessNew"/>
    <dgm:cxn modelId="{7C58633B-B2AB-7242-9B7F-C1E06EFE6743}" type="presOf" srcId="{16263750-A941-444B-BB2A-91C3DB1702D4}" destId="{6BCF0B2E-DFE9-D84D-A17C-1AB8601F362F}" srcOrd="1" destOrd="0" presId="urn:microsoft.com/office/officeart/2016/7/layout/RepeatingBendingProcessNew"/>
    <dgm:cxn modelId="{22D05B3D-5A62-402C-ABE1-7C64F74A816A}" srcId="{65E85537-0CDA-41D9-9977-DB7923508959}" destId="{BAED95B1-F3BB-4B7E-9CBB-59142207486F}" srcOrd="4" destOrd="0" parTransId="{496DC61F-67DD-443E-9719-DC7F3B422D42}" sibTransId="{1901D6E7-0946-438D-B3AD-354BE25DE7E3}"/>
    <dgm:cxn modelId="{4676AA3D-DDB1-E74D-860D-F03991C77BFA}" type="presOf" srcId="{7885EEBF-D3EA-4AAC-8741-F4AD404BFB33}" destId="{22B72B61-6DC7-9942-8A69-37F7D433D11D}" srcOrd="0" destOrd="0" presId="urn:microsoft.com/office/officeart/2016/7/layout/RepeatingBendingProcessNew"/>
    <dgm:cxn modelId="{13248A4B-C932-A04C-A675-1DCFA5DA36E4}" type="presOf" srcId="{579970F1-E4E1-4DFA-9EF2-C9BA5691DE20}" destId="{B00F5023-5791-A045-A0E0-5588D6DE6403}" srcOrd="0" destOrd="0" presId="urn:microsoft.com/office/officeart/2016/7/layout/RepeatingBendingProcessNew"/>
    <dgm:cxn modelId="{2E624851-12E5-1C4E-B82A-DE65DC7AFC51}" type="presOf" srcId="{E2466375-9485-49D5-8A27-38C3630B48A3}" destId="{DC0CC866-27CF-7045-85AD-41E24929CF4B}" srcOrd="1" destOrd="0" presId="urn:microsoft.com/office/officeart/2016/7/layout/RepeatingBendingProcessNew"/>
    <dgm:cxn modelId="{37FFC051-A2DD-4D89-8CCA-AE11A2F81AEE}" srcId="{65E85537-0CDA-41D9-9977-DB7923508959}" destId="{44AC29BE-18D5-45B2-98BE-634B20582FF3}" srcOrd="12" destOrd="0" parTransId="{8F297A4F-2B43-4D8D-A883-AB01E246139E}" sibTransId="{55874822-44C6-4CAD-960C-88B3D22A0E48}"/>
    <dgm:cxn modelId="{1498675D-3BA2-6C43-987F-CEE9B22EA407}" type="presOf" srcId="{C06F9DA1-7A39-4E23-8265-BBA5A43F4AD5}" destId="{607C1C31-6947-B349-AB2E-5DCD84A58873}" srcOrd="0" destOrd="0" presId="urn:microsoft.com/office/officeart/2016/7/layout/RepeatingBendingProcessNew"/>
    <dgm:cxn modelId="{876CA85F-BE39-DE4E-B0EB-EEB312320538}" type="presOf" srcId="{EE754318-6E86-489A-8ED1-C17574B758B3}" destId="{943D279F-BEB9-2446-972A-81AA9F9AEC22}" srcOrd="0" destOrd="0" presId="urn:microsoft.com/office/officeart/2016/7/layout/RepeatingBendingProcessNew"/>
    <dgm:cxn modelId="{F5BCF565-E60D-4342-B141-F12D14C9DFEB}" type="presOf" srcId="{94E2FF68-2811-4585-8522-70CE3223C5BA}" destId="{C6E0DEC7-DFDD-1F40-ADCA-165D39BBE966}" srcOrd="0" destOrd="0" presId="urn:microsoft.com/office/officeart/2016/7/layout/RepeatingBendingProcessNew"/>
    <dgm:cxn modelId="{18542E6A-D647-49E3-9E7E-65B32E5FD756}" srcId="{65E85537-0CDA-41D9-9977-DB7923508959}" destId="{FBC6A3EA-556F-4A65-ACAD-CCFCD5F31F7B}" srcOrd="7" destOrd="0" parTransId="{93AFF1AB-0CEC-49D2-A735-A7F6C209ECD4}" sibTransId="{1ABA6227-9420-4C90-BE6C-3776686AF7B6}"/>
    <dgm:cxn modelId="{BDC4F572-02B9-5145-A3CC-DDB4CBB9474A}" type="presOf" srcId="{C2D8157B-F133-4C3B-9207-AC7E5CDFC59B}" destId="{AE5C6251-F3AC-7B4C-98CD-727E89D37DAA}" srcOrd="1" destOrd="0" presId="urn:microsoft.com/office/officeart/2016/7/layout/RepeatingBendingProcessNew"/>
    <dgm:cxn modelId="{72EED274-3526-A844-A446-368A29A5A1ED}" type="presOf" srcId="{81EF1386-5603-4B86-A8E5-8B0CBBF6AF2D}" destId="{47FE926C-DA6F-1A42-B0D7-3CFDDF33FEC1}" srcOrd="0" destOrd="0" presId="urn:microsoft.com/office/officeart/2016/7/layout/RepeatingBendingProcessNew"/>
    <dgm:cxn modelId="{58D5A47F-7188-478C-AAC4-D2CAAF5A41DB}" srcId="{65E85537-0CDA-41D9-9977-DB7923508959}" destId="{579970F1-E4E1-4DFA-9EF2-C9BA5691DE20}" srcOrd="2" destOrd="0" parTransId="{F262536D-49E8-428B-876A-E5414E41A70C}" sibTransId="{E2466375-9485-49D5-8A27-38C3630B48A3}"/>
    <dgm:cxn modelId="{9C03B781-444E-7345-AB82-581E69CEC168}" type="presOf" srcId="{BAED95B1-F3BB-4B7E-9CBB-59142207486F}" destId="{F6ECD6AF-9829-8B46-A127-8FA0A1C675BF}" srcOrd="0" destOrd="0" presId="urn:microsoft.com/office/officeart/2016/7/layout/RepeatingBendingProcessNew"/>
    <dgm:cxn modelId="{B709809E-4B8A-CF46-B28A-D55F56F10AE1}" type="presOf" srcId="{899D6E51-21BD-436F-A32B-7DCCE72EBEB5}" destId="{CBED2850-BF8D-7945-B8AC-9E28E517AB25}" srcOrd="0" destOrd="0" presId="urn:microsoft.com/office/officeart/2016/7/layout/RepeatingBendingProcessNew"/>
    <dgm:cxn modelId="{F56502A0-4278-5D4E-8093-372AB24F8C44}" type="presOf" srcId="{1901D6E7-0946-438D-B3AD-354BE25DE7E3}" destId="{E800B519-BF9D-A14A-8771-9D896D20F060}" srcOrd="1" destOrd="0" presId="urn:microsoft.com/office/officeart/2016/7/layout/RepeatingBendingProcessNew"/>
    <dgm:cxn modelId="{FE6CA8A0-D01C-4C82-843F-553EAE91BC7A}" srcId="{65E85537-0CDA-41D9-9977-DB7923508959}" destId="{4B9C08D6-C5EB-4199-9A5D-7FA8997B53F2}" srcOrd="3" destOrd="0" parTransId="{0A805147-4F2B-4000-A9C9-18B3583AE915}" sibTransId="{16263750-A941-444B-BB2A-91C3DB1702D4}"/>
    <dgm:cxn modelId="{CB00CEAC-0054-964E-AC52-7F2FF81EED0D}" type="presOf" srcId="{FBC6A3EA-556F-4A65-ACAD-CCFCD5F31F7B}" destId="{E9F627D3-4ED4-4242-BD7F-6EDD8653AB12}" srcOrd="0" destOrd="0" presId="urn:microsoft.com/office/officeart/2016/7/layout/RepeatingBendingProcessNew"/>
    <dgm:cxn modelId="{193C66B3-A7B2-5B4D-B267-462538ADD0C4}" type="presOf" srcId="{4E771783-00BD-44DD-8C94-DF9F246D4A1D}" destId="{FD6D9121-AEF8-1E4C-A5F8-B9B9960CAE03}" srcOrd="0" destOrd="0" presId="urn:microsoft.com/office/officeart/2016/7/layout/RepeatingBendingProcessNew"/>
    <dgm:cxn modelId="{8A82DDB4-FFEB-0848-AE6A-30F2AB96DB50}" type="presOf" srcId="{899D6E51-21BD-436F-A32B-7DCCE72EBEB5}" destId="{A4AF9CAF-A102-C848-A9C1-B712EA8A30C6}" srcOrd="1" destOrd="0" presId="urn:microsoft.com/office/officeart/2016/7/layout/RepeatingBendingProcessNew"/>
    <dgm:cxn modelId="{28776CBA-C1E7-4D41-9B37-98985C9172CC}" type="presOf" srcId="{DAF36C7F-68D0-4277-ACEB-E2435D627478}" destId="{8407F8EE-66C4-694F-B27F-EA122D6DA68B}" srcOrd="0" destOrd="0" presId="urn:microsoft.com/office/officeart/2016/7/layout/RepeatingBendingProcessNew"/>
    <dgm:cxn modelId="{DA647CBE-A29B-524F-A977-9F2C16924400}" type="presOf" srcId="{1ABA6227-9420-4C90-BE6C-3776686AF7B6}" destId="{AAF04A01-26E8-AC4F-81B5-85DC2E1E3B4D}" srcOrd="1" destOrd="0" presId="urn:microsoft.com/office/officeart/2016/7/layout/RepeatingBendingProcessNew"/>
    <dgm:cxn modelId="{2D4E2DC3-B4E0-7E40-991F-99E35E6925A9}" type="presOf" srcId="{44AC29BE-18D5-45B2-98BE-634B20582FF3}" destId="{D2549105-BA8B-AB43-8C2F-25E17F984EBB}" srcOrd="0" destOrd="0" presId="urn:microsoft.com/office/officeart/2016/7/layout/RepeatingBendingProcessNew"/>
    <dgm:cxn modelId="{D9D00ACC-7B8C-4B64-901E-C0FBF708DF16}" srcId="{65E85537-0CDA-41D9-9977-DB7923508959}" destId="{AAB72638-7761-4FA5-B5DF-8A3ABB189473}" srcOrd="0" destOrd="0" parTransId="{65BE121A-3A20-4DE4-BFA5-A5981B2ECE8A}" sibTransId="{E6F105B8-5ADD-4E7E-958D-EFB4FAC0C31A}"/>
    <dgm:cxn modelId="{8F6069CE-FE31-AA46-9C12-05E2C22DC845}" type="presOf" srcId="{16263750-A941-444B-BB2A-91C3DB1702D4}" destId="{23572C73-4BCC-964B-8A37-766E8DEB9D0C}" srcOrd="0" destOrd="0" presId="urn:microsoft.com/office/officeart/2016/7/layout/RepeatingBendingProcessNew"/>
    <dgm:cxn modelId="{E4CAF2CE-ECE0-4108-993B-E47A2498B932}" srcId="{65E85537-0CDA-41D9-9977-DB7923508959}" destId="{DAF36C7F-68D0-4277-ACEB-E2435D627478}" srcOrd="1" destOrd="0" parTransId="{7AC90E8E-3A96-433F-BD03-5455682651EC}" sibTransId="{C2D8157B-F133-4C3B-9207-AC7E5CDFC59B}"/>
    <dgm:cxn modelId="{C61D31CF-7F83-5B4A-A3D8-4FB02E36EB3D}" type="presOf" srcId="{17F689DB-2F53-4641-90A5-D2A7C8954537}" destId="{200AF3BA-AEEF-894B-BA6F-21B52CE1CEA8}" srcOrd="1" destOrd="0" presId="urn:microsoft.com/office/officeart/2016/7/layout/RepeatingBendingProcessNew"/>
    <dgm:cxn modelId="{74D683D4-B2C6-41A5-84E9-CC98C656ED61}" srcId="{65E85537-0CDA-41D9-9977-DB7923508959}" destId="{81EF1386-5603-4B86-A8E5-8B0CBBF6AF2D}" srcOrd="11" destOrd="0" parTransId="{C15A7171-08CB-47F5-BF40-8AA67D571168}" sibTransId="{91A90021-C11E-4F1C-ABD2-333C05EFD80D}"/>
    <dgm:cxn modelId="{A68FB2D8-F50C-A644-9BB7-A6DE49C47AB6}" type="presOf" srcId="{1901D6E7-0946-438D-B3AD-354BE25DE7E3}" destId="{239BDEE6-3F1B-C242-BA82-DE7838833D27}" srcOrd="0" destOrd="0" presId="urn:microsoft.com/office/officeart/2016/7/layout/RepeatingBendingProcessNew"/>
    <dgm:cxn modelId="{331CE9D9-42AC-40BE-A8A3-7495DADE0C5C}" srcId="{65E85537-0CDA-41D9-9977-DB7923508959}" destId="{94E2FF68-2811-4585-8522-70CE3223C5BA}" srcOrd="5" destOrd="0" parTransId="{E9888620-84A0-437A-8447-EEC41E2744F6}" sibTransId="{899D6E51-21BD-436F-A32B-7DCCE72EBEB5}"/>
    <dgm:cxn modelId="{103DF3D9-B825-4B4E-8A33-4700E7FD37FF}" type="presOf" srcId="{7885EEBF-D3EA-4AAC-8741-F4AD404BFB33}" destId="{F29594E0-A3D2-C24B-9875-9E1F0F1C8442}" srcOrd="1" destOrd="0" presId="urn:microsoft.com/office/officeart/2016/7/layout/RepeatingBendingProcessNew"/>
    <dgm:cxn modelId="{1BCF5DDF-189D-5542-9F00-F068222836AC}" type="presOf" srcId="{E2466375-9485-49D5-8A27-38C3630B48A3}" destId="{BE99BDE4-C602-654C-BD72-861C0456E42C}" srcOrd="0" destOrd="0" presId="urn:microsoft.com/office/officeart/2016/7/layout/RepeatingBendingProcessNew"/>
    <dgm:cxn modelId="{09860FE7-89B4-FE4A-9881-F760BFD3ADAE}" type="presOf" srcId="{E6F105B8-5ADD-4E7E-958D-EFB4FAC0C31A}" destId="{4E6F1579-6F86-9740-9BB3-1ABC775229FF}" srcOrd="1" destOrd="0" presId="urn:microsoft.com/office/officeart/2016/7/layout/RepeatingBendingProcessNew"/>
    <dgm:cxn modelId="{567D60EF-4914-B84F-8669-A357107FAFE2}" type="presOf" srcId="{C818DDC6-BB02-4F21-9F6B-3D1CAC8CEC4F}" destId="{56DA9F00-FFFA-9A4D-91F1-A57C0F19F2F0}" srcOrd="0" destOrd="0" presId="urn:microsoft.com/office/officeart/2016/7/layout/RepeatingBendingProcessNew"/>
    <dgm:cxn modelId="{D9430EF0-9197-45ED-96CD-6E3935DC79C0}" srcId="{65E85537-0CDA-41D9-9977-DB7923508959}" destId="{8AA7651A-DA29-40F2-9C95-20E15C551E4E}" srcOrd="10" destOrd="0" parTransId="{F053C6B2-AB04-4623-A5D6-0D62954CEF06}" sibTransId="{17F689DB-2F53-4641-90A5-D2A7C8954537}"/>
    <dgm:cxn modelId="{AD2EF8F3-00F1-4B6D-B55D-3C1E8EBE0DA3}" srcId="{65E85537-0CDA-41D9-9977-DB7923508959}" destId="{C818DDC6-BB02-4F21-9F6B-3D1CAC8CEC4F}" srcOrd="6" destOrd="0" parTransId="{AA6B13C4-7EDC-47D7-8145-78077B272E3B}" sibTransId="{7885EEBF-D3EA-4AAC-8741-F4AD404BFB33}"/>
    <dgm:cxn modelId="{D00203F5-5BB1-4A4E-8CE7-A4B356CE86F6}" type="presOf" srcId="{91A90021-C11E-4F1C-ABD2-333C05EFD80D}" destId="{061744FE-9614-1843-9E5B-A2D6C5B8F47B}" srcOrd="1" destOrd="0" presId="urn:microsoft.com/office/officeart/2016/7/layout/RepeatingBendingProcessNew"/>
    <dgm:cxn modelId="{BDFEA3FD-10AA-7043-9D0F-9828A481B7C2}" type="presOf" srcId="{8AA7651A-DA29-40F2-9C95-20E15C551E4E}" destId="{9DCB444E-8213-6140-8523-DC4113A4E96F}" srcOrd="0" destOrd="0" presId="urn:microsoft.com/office/officeart/2016/7/layout/RepeatingBendingProcessNew"/>
    <dgm:cxn modelId="{6312F432-6944-8141-B069-4FEC84BBFA51}" type="presParOf" srcId="{33C7A5AC-4627-3A4E-83FE-2D438ADB4F36}" destId="{8F5FABC5-0733-0441-8197-FCAE19B390C5}" srcOrd="0" destOrd="0" presId="urn:microsoft.com/office/officeart/2016/7/layout/RepeatingBendingProcessNew"/>
    <dgm:cxn modelId="{931734F4-CF24-024B-94D1-3A294468684E}" type="presParOf" srcId="{33C7A5AC-4627-3A4E-83FE-2D438ADB4F36}" destId="{B439DE27-7334-3E47-9080-B5375594CE8A}" srcOrd="1" destOrd="0" presId="urn:microsoft.com/office/officeart/2016/7/layout/RepeatingBendingProcessNew"/>
    <dgm:cxn modelId="{49900D2F-7BC2-B846-8C90-C48CDC7810AA}" type="presParOf" srcId="{B439DE27-7334-3E47-9080-B5375594CE8A}" destId="{4E6F1579-6F86-9740-9BB3-1ABC775229FF}" srcOrd="0" destOrd="0" presId="urn:microsoft.com/office/officeart/2016/7/layout/RepeatingBendingProcessNew"/>
    <dgm:cxn modelId="{FC322802-03FF-5447-A05C-1B9F8CBDCF37}" type="presParOf" srcId="{33C7A5AC-4627-3A4E-83FE-2D438ADB4F36}" destId="{8407F8EE-66C4-694F-B27F-EA122D6DA68B}" srcOrd="2" destOrd="0" presId="urn:microsoft.com/office/officeart/2016/7/layout/RepeatingBendingProcessNew"/>
    <dgm:cxn modelId="{D93D2A93-554F-B64A-A196-0CFF3535B049}" type="presParOf" srcId="{33C7A5AC-4627-3A4E-83FE-2D438ADB4F36}" destId="{F3798DB2-E84A-4E44-A3C2-22AC96C89824}" srcOrd="3" destOrd="0" presId="urn:microsoft.com/office/officeart/2016/7/layout/RepeatingBendingProcessNew"/>
    <dgm:cxn modelId="{FD5671F5-BC77-9149-86CB-35A357C7B7FC}" type="presParOf" srcId="{F3798DB2-E84A-4E44-A3C2-22AC96C89824}" destId="{AE5C6251-F3AC-7B4C-98CD-727E89D37DAA}" srcOrd="0" destOrd="0" presId="urn:microsoft.com/office/officeart/2016/7/layout/RepeatingBendingProcessNew"/>
    <dgm:cxn modelId="{1C2DF9DF-3F0F-ED49-96E0-827E6077B1AC}" type="presParOf" srcId="{33C7A5AC-4627-3A4E-83FE-2D438ADB4F36}" destId="{B00F5023-5791-A045-A0E0-5588D6DE6403}" srcOrd="4" destOrd="0" presId="urn:microsoft.com/office/officeart/2016/7/layout/RepeatingBendingProcessNew"/>
    <dgm:cxn modelId="{FB7F9D5D-E762-5947-B30D-D5AC363A1C08}" type="presParOf" srcId="{33C7A5AC-4627-3A4E-83FE-2D438ADB4F36}" destId="{BE99BDE4-C602-654C-BD72-861C0456E42C}" srcOrd="5" destOrd="0" presId="urn:microsoft.com/office/officeart/2016/7/layout/RepeatingBendingProcessNew"/>
    <dgm:cxn modelId="{BA5EF072-9632-9146-91F8-23401BE37954}" type="presParOf" srcId="{BE99BDE4-C602-654C-BD72-861C0456E42C}" destId="{DC0CC866-27CF-7045-85AD-41E24929CF4B}" srcOrd="0" destOrd="0" presId="urn:microsoft.com/office/officeart/2016/7/layout/RepeatingBendingProcessNew"/>
    <dgm:cxn modelId="{2C5F1A77-79AA-A54E-9945-11B1A1C8EA78}" type="presParOf" srcId="{33C7A5AC-4627-3A4E-83FE-2D438ADB4F36}" destId="{71F001C7-6230-514E-9C4E-E2B28AABFDB9}" srcOrd="6" destOrd="0" presId="urn:microsoft.com/office/officeart/2016/7/layout/RepeatingBendingProcessNew"/>
    <dgm:cxn modelId="{EC90B902-3464-4943-9A52-430A7531FDF0}" type="presParOf" srcId="{33C7A5AC-4627-3A4E-83FE-2D438ADB4F36}" destId="{23572C73-4BCC-964B-8A37-766E8DEB9D0C}" srcOrd="7" destOrd="0" presId="urn:microsoft.com/office/officeart/2016/7/layout/RepeatingBendingProcessNew"/>
    <dgm:cxn modelId="{6A9D47AE-3626-BA42-9555-4B4B9EBCFC60}" type="presParOf" srcId="{23572C73-4BCC-964B-8A37-766E8DEB9D0C}" destId="{6BCF0B2E-DFE9-D84D-A17C-1AB8601F362F}" srcOrd="0" destOrd="0" presId="urn:microsoft.com/office/officeart/2016/7/layout/RepeatingBendingProcessNew"/>
    <dgm:cxn modelId="{E73906FD-24BE-D941-B656-1A24A38207A5}" type="presParOf" srcId="{33C7A5AC-4627-3A4E-83FE-2D438ADB4F36}" destId="{F6ECD6AF-9829-8B46-A127-8FA0A1C675BF}" srcOrd="8" destOrd="0" presId="urn:microsoft.com/office/officeart/2016/7/layout/RepeatingBendingProcessNew"/>
    <dgm:cxn modelId="{418824A1-8094-6A41-A9B1-4958A521972F}" type="presParOf" srcId="{33C7A5AC-4627-3A4E-83FE-2D438ADB4F36}" destId="{239BDEE6-3F1B-C242-BA82-DE7838833D27}" srcOrd="9" destOrd="0" presId="urn:microsoft.com/office/officeart/2016/7/layout/RepeatingBendingProcessNew"/>
    <dgm:cxn modelId="{E20AE4D0-B363-4D46-9C8D-4B9D53F1C46A}" type="presParOf" srcId="{239BDEE6-3F1B-C242-BA82-DE7838833D27}" destId="{E800B519-BF9D-A14A-8771-9D896D20F060}" srcOrd="0" destOrd="0" presId="urn:microsoft.com/office/officeart/2016/7/layout/RepeatingBendingProcessNew"/>
    <dgm:cxn modelId="{8186EE85-A9D9-044A-908B-67BDE65A4318}" type="presParOf" srcId="{33C7A5AC-4627-3A4E-83FE-2D438ADB4F36}" destId="{C6E0DEC7-DFDD-1F40-ADCA-165D39BBE966}" srcOrd="10" destOrd="0" presId="urn:microsoft.com/office/officeart/2016/7/layout/RepeatingBendingProcessNew"/>
    <dgm:cxn modelId="{FA6BA1D2-40E5-AE47-B7DD-CC3A05E06119}" type="presParOf" srcId="{33C7A5AC-4627-3A4E-83FE-2D438ADB4F36}" destId="{CBED2850-BF8D-7945-B8AC-9E28E517AB25}" srcOrd="11" destOrd="0" presId="urn:microsoft.com/office/officeart/2016/7/layout/RepeatingBendingProcessNew"/>
    <dgm:cxn modelId="{2544808C-29E1-174F-AA6E-83A90C381B9B}" type="presParOf" srcId="{CBED2850-BF8D-7945-B8AC-9E28E517AB25}" destId="{A4AF9CAF-A102-C848-A9C1-B712EA8A30C6}" srcOrd="0" destOrd="0" presId="urn:microsoft.com/office/officeart/2016/7/layout/RepeatingBendingProcessNew"/>
    <dgm:cxn modelId="{67F47C1C-9DFB-1743-828F-676F039F3F0B}" type="presParOf" srcId="{33C7A5AC-4627-3A4E-83FE-2D438ADB4F36}" destId="{56DA9F00-FFFA-9A4D-91F1-A57C0F19F2F0}" srcOrd="12" destOrd="0" presId="urn:microsoft.com/office/officeart/2016/7/layout/RepeatingBendingProcessNew"/>
    <dgm:cxn modelId="{0075B199-09D9-FD4B-AE31-3AC1C279848D}" type="presParOf" srcId="{33C7A5AC-4627-3A4E-83FE-2D438ADB4F36}" destId="{22B72B61-6DC7-9942-8A69-37F7D433D11D}" srcOrd="13" destOrd="0" presId="urn:microsoft.com/office/officeart/2016/7/layout/RepeatingBendingProcessNew"/>
    <dgm:cxn modelId="{CF56ACDF-1034-5F44-9D6C-3CFD5002F600}" type="presParOf" srcId="{22B72B61-6DC7-9942-8A69-37F7D433D11D}" destId="{F29594E0-A3D2-C24B-9875-9E1F0F1C8442}" srcOrd="0" destOrd="0" presId="urn:microsoft.com/office/officeart/2016/7/layout/RepeatingBendingProcessNew"/>
    <dgm:cxn modelId="{081A7C41-68B9-7C4A-91DE-93804833A63E}" type="presParOf" srcId="{33C7A5AC-4627-3A4E-83FE-2D438ADB4F36}" destId="{E9F627D3-4ED4-4242-BD7F-6EDD8653AB12}" srcOrd="14" destOrd="0" presId="urn:microsoft.com/office/officeart/2016/7/layout/RepeatingBendingProcessNew"/>
    <dgm:cxn modelId="{D0051981-DAEC-7D4A-A6D2-1763B6742E7E}" type="presParOf" srcId="{33C7A5AC-4627-3A4E-83FE-2D438ADB4F36}" destId="{8FABDFC1-7F9C-A247-9EAE-37BFA6A64B69}" srcOrd="15" destOrd="0" presId="urn:microsoft.com/office/officeart/2016/7/layout/RepeatingBendingProcessNew"/>
    <dgm:cxn modelId="{14AFD80D-C973-E94C-AF7E-85F256F52BA8}" type="presParOf" srcId="{8FABDFC1-7F9C-A247-9EAE-37BFA6A64B69}" destId="{AAF04A01-26E8-AC4F-81B5-85DC2E1E3B4D}" srcOrd="0" destOrd="0" presId="urn:microsoft.com/office/officeart/2016/7/layout/RepeatingBendingProcessNew"/>
    <dgm:cxn modelId="{A75B1A69-66FE-6140-ADEA-648125D60C56}" type="presParOf" srcId="{33C7A5AC-4627-3A4E-83FE-2D438ADB4F36}" destId="{607C1C31-6947-B349-AB2E-5DCD84A58873}" srcOrd="16" destOrd="0" presId="urn:microsoft.com/office/officeart/2016/7/layout/RepeatingBendingProcessNew"/>
    <dgm:cxn modelId="{2EBA197B-CB1B-7045-9C32-33A38A8A7851}" type="presParOf" srcId="{33C7A5AC-4627-3A4E-83FE-2D438ADB4F36}" destId="{BAA74A47-DE98-6940-AD46-C012F86D5F87}" srcOrd="17" destOrd="0" presId="urn:microsoft.com/office/officeart/2016/7/layout/RepeatingBendingProcessNew"/>
    <dgm:cxn modelId="{6072376B-1FA6-084C-B088-9BD1D32F1DBA}" type="presParOf" srcId="{BAA74A47-DE98-6940-AD46-C012F86D5F87}" destId="{92E48648-5FAA-C14A-9F44-9E1F5AADA272}" srcOrd="0" destOrd="0" presId="urn:microsoft.com/office/officeart/2016/7/layout/RepeatingBendingProcessNew"/>
    <dgm:cxn modelId="{9C426BA4-25E0-F846-A51D-0B54C6E8D945}" type="presParOf" srcId="{33C7A5AC-4627-3A4E-83FE-2D438ADB4F36}" destId="{FD6D9121-AEF8-1E4C-A5F8-B9B9960CAE03}" srcOrd="18" destOrd="0" presId="urn:microsoft.com/office/officeart/2016/7/layout/RepeatingBendingProcessNew"/>
    <dgm:cxn modelId="{08E18454-FDB5-5E42-916F-73280A2F5836}" type="presParOf" srcId="{33C7A5AC-4627-3A4E-83FE-2D438ADB4F36}" destId="{943D279F-BEB9-2446-972A-81AA9F9AEC22}" srcOrd="19" destOrd="0" presId="urn:microsoft.com/office/officeart/2016/7/layout/RepeatingBendingProcessNew"/>
    <dgm:cxn modelId="{8D37301A-5A06-F449-91DD-B2461AB0A129}" type="presParOf" srcId="{943D279F-BEB9-2446-972A-81AA9F9AEC22}" destId="{BC8497F5-AD53-544C-AF1D-56CCFE7D38F7}" srcOrd="0" destOrd="0" presId="urn:microsoft.com/office/officeart/2016/7/layout/RepeatingBendingProcessNew"/>
    <dgm:cxn modelId="{5CD75AFF-814C-E247-B594-593F2D1C43AB}" type="presParOf" srcId="{33C7A5AC-4627-3A4E-83FE-2D438ADB4F36}" destId="{9DCB444E-8213-6140-8523-DC4113A4E96F}" srcOrd="20" destOrd="0" presId="urn:microsoft.com/office/officeart/2016/7/layout/RepeatingBendingProcessNew"/>
    <dgm:cxn modelId="{AC37B6F7-046C-AC47-98B5-76EF0D4CA915}" type="presParOf" srcId="{33C7A5AC-4627-3A4E-83FE-2D438ADB4F36}" destId="{ABC5883C-E095-174A-BD28-11B464F19A4A}" srcOrd="21" destOrd="0" presId="urn:microsoft.com/office/officeart/2016/7/layout/RepeatingBendingProcessNew"/>
    <dgm:cxn modelId="{B873A874-58D6-5B44-BFCB-465198EBA78D}" type="presParOf" srcId="{ABC5883C-E095-174A-BD28-11B464F19A4A}" destId="{200AF3BA-AEEF-894B-BA6F-21B52CE1CEA8}" srcOrd="0" destOrd="0" presId="urn:microsoft.com/office/officeart/2016/7/layout/RepeatingBendingProcessNew"/>
    <dgm:cxn modelId="{79C9D582-B8D1-024E-8011-CA94368B3377}" type="presParOf" srcId="{33C7A5AC-4627-3A4E-83FE-2D438ADB4F36}" destId="{47FE926C-DA6F-1A42-B0D7-3CFDDF33FEC1}" srcOrd="22" destOrd="0" presId="urn:microsoft.com/office/officeart/2016/7/layout/RepeatingBendingProcessNew"/>
    <dgm:cxn modelId="{6AFB0129-E529-8F46-87E1-3EBA5C14EBF7}" type="presParOf" srcId="{33C7A5AC-4627-3A4E-83FE-2D438ADB4F36}" destId="{F3860FAD-3453-C942-89F9-2F6ADABC3705}" srcOrd="23" destOrd="0" presId="urn:microsoft.com/office/officeart/2016/7/layout/RepeatingBendingProcessNew"/>
    <dgm:cxn modelId="{88BDC295-57A9-4B4A-9BD3-B8A48329A69A}" type="presParOf" srcId="{F3860FAD-3453-C942-89F9-2F6ADABC3705}" destId="{061744FE-9614-1843-9E5B-A2D6C5B8F47B}" srcOrd="0" destOrd="0" presId="urn:microsoft.com/office/officeart/2016/7/layout/RepeatingBendingProcessNew"/>
    <dgm:cxn modelId="{2DE3AC6A-D5C4-3049-A625-65884D2D4E5A}" type="presParOf" srcId="{33C7A5AC-4627-3A4E-83FE-2D438ADB4F36}" destId="{D2549105-BA8B-AB43-8C2F-25E17F984EBB}" srcOrd="2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5FE945-E44B-4215-A5FB-CBCBE15A5020}" type="doc">
      <dgm:prSet loTypeId="urn:microsoft.com/office/officeart/2005/8/layout/default" loCatId="list" qsTypeId="urn:microsoft.com/office/officeart/2005/8/quickstyle/simple2" qsCatId="simple" csTypeId="urn:microsoft.com/office/officeart/2005/8/colors/accent0_3" csCatId="mainScheme" phldr="1"/>
      <dgm:spPr/>
      <dgm:t>
        <a:bodyPr/>
        <a:lstStyle/>
        <a:p>
          <a:endParaRPr lang="en-US"/>
        </a:p>
      </dgm:t>
    </dgm:pt>
    <dgm:pt modelId="{708270B3-A4C9-4B7E-9394-6A93FD59953D}">
      <dgm:prSet custT="1"/>
      <dgm:spPr/>
      <dgm:t>
        <a:bodyPr/>
        <a:lstStyle/>
        <a:p>
          <a:r>
            <a:rPr lang="en-US" sz="1400" dirty="0"/>
            <a:t>MECC (Making Every Contact Count) targets people in healthcare settings and use brief interventions by NHS workers to encourage behaviour change during everyday contacts (NHS England, 2021). </a:t>
          </a:r>
        </a:p>
      </dgm:t>
    </dgm:pt>
    <dgm:pt modelId="{FA93BDC5-6D9A-4EF7-AB36-BEAB618DB9BE}" type="parTrans" cxnId="{5A91AEA6-A325-4312-852C-0691FF7DB4B5}">
      <dgm:prSet/>
      <dgm:spPr/>
      <dgm:t>
        <a:bodyPr/>
        <a:lstStyle/>
        <a:p>
          <a:endParaRPr lang="en-US"/>
        </a:p>
      </dgm:t>
    </dgm:pt>
    <dgm:pt modelId="{7F6F9530-65A3-424A-8005-ED4919C9BF96}" type="sibTrans" cxnId="{5A91AEA6-A325-4312-852C-0691FF7DB4B5}">
      <dgm:prSet/>
      <dgm:spPr/>
      <dgm:t>
        <a:bodyPr/>
        <a:lstStyle/>
        <a:p>
          <a:endParaRPr lang="en-US"/>
        </a:p>
      </dgm:t>
    </dgm:pt>
    <dgm:pt modelId="{03DDC354-E3B6-43DF-8052-2F11B854C145}">
      <dgm:prSet custT="1"/>
      <dgm:spPr/>
      <dgm:t>
        <a:bodyPr/>
        <a:lstStyle/>
        <a:p>
          <a:r>
            <a:rPr lang="en-US" sz="1400" dirty="0"/>
            <a:t>For instance, during patient appointments, NHS employees in North West England integrated care systems give opportunistic advice on food, exercise, and smoking (Chisholm et al., 2018).</a:t>
          </a:r>
        </a:p>
      </dgm:t>
    </dgm:pt>
    <dgm:pt modelId="{6E0305D7-90F5-457F-A75D-37B1E67DC30B}" type="parTrans" cxnId="{EC96C135-C3F9-4448-983E-D6F764C8C9CE}">
      <dgm:prSet/>
      <dgm:spPr/>
      <dgm:t>
        <a:bodyPr/>
        <a:lstStyle/>
        <a:p>
          <a:endParaRPr lang="en-US"/>
        </a:p>
      </dgm:t>
    </dgm:pt>
    <dgm:pt modelId="{9E829EBA-B08D-4447-996B-FE6CAB9CC01C}" type="sibTrans" cxnId="{EC96C135-C3F9-4448-983E-D6F764C8C9CE}">
      <dgm:prSet/>
      <dgm:spPr/>
      <dgm:t>
        <a:bodyPr/>
        <a:lstStyle/>
        <a:p>
          <a:endParaRPr lang="en-US"/>
        </a:p>
      </dgm:t>
    </dgm:pt>
    <dgm:pt modelId="{92E32CC1-EE46-463E-BC3A-2E263D93AC5D}">
      <dgm:prSet custT="1"/>
      <dgm:spPr/>
      <dgm:t>
        <a:bodyPr/>
        <a:lstStyle/>
        <a:p>
          <a:r>
            <a:rPr lang="en-US" sz="1400" dirty="0"/>
            <a:t>Change4Life is a nationwide public health initiative that uses community outreach, schools, and the media to promote population-wide health, particularly childhood obesity (Public Health England, 2019).</a:t>
          </a:r>
        </a:p>
      </dgm:t>
    </dgm:pt>
    <dgm:pt modelId="{F1A0FE02-601E-4EFB-BB2A-08A161C2042E}" type="parTrans" cxnId="{0E28708F-A5BA-419D-A505-DF91DA133D0A}">
      <dgm:prSet/>
      <dgm:spPr/>
      <dgm:t>
        <a:bodyPr/>
        <a:lstStyle/>
        <a:p>
          <a:endParaRPr lang="en-US"/>
        </a:p>
      </dgm:t>
    </dgm:pt>
    <dgm:pt modelId="{61C2BB82-08E4-43BA-AFB7-9994DC57AA12}" type="sibTrans" cxnId="{0E28708F-A5BA-419D-A505-DF91DA133D0A}">
      <dgm:prSet/>
      <dgm:spPr/>
      <dgm:t>
        <a:bodyPr/>
        <a:lstStyle/>
        <a:p>
          <a:endParaRPr lang="en-US"/>
        </a:p>
      </dgm:t>
    </dgm:pt>
    <dgm:pt modelId="{08833128-7761-4F7F-8951-A951E5137C9E}">
      <dgm:prSet custT="1"/>
      <dgm:spPr/>
      <dgm:t>
        <a:bodyPr/>
        <a:lstStyle/>
        <a:p>
          <a:r>
            <a:rPr lang="en-US" sz="1400" dirty="0"/>
            <a:t>For example, the "Sugar Smart" campaign encouraged lower sugar consumption in UK supermarkets and schools (PHE, 2019).</a:t>
          </a:r>
        </a:p>
      </dgm:t>
    </dgm:pt>
    <dgm:pt modelId="{C277E937-DF47-4E30-B99B-FC2A3B28E3BD}" type="parTrans" cxnId="{9C1D00CD-051B-43C9-A02F-304A4E39B38F}">
      <dgm:prSet/>
      <dgm:spPr/>
      <dgm:t>
        <a:bodyPr/>
        <a:lstStyle/>
        <a:p>
          <a:endParaRPr lang="en-US"/>
        </a:p>
      </dgm:t>
    </dgm:pt>
    <dgm:pt modelId="{ACF24305-E1EC-41ED-B2EB-A086F57D72B8}" type="sibTrans" cxnId="{9C1D00CD-051B-43C9-A02F-304A4E39B38F}">
      <dgm:prSet/>
      <dgm:spPr/>
      <dgm:t>
        <a:bodyPr/>
        <a:lstStyle/>
        <a:p>
          <a:endParaRPr lang="en-US"/>
        </a:p>
      </dgm:t>
    </dgm:pt>
    <dgm:pt modelId="{B6FB3E34-EC99-4525-B656-F178435D7073}">
      <dgm:prSet custT="1"/>
      <dgm:spPr/>
      <dgm:t>
        <a:bodyPr/>
        <a:lstStyle/>
        <a:p>
          <a:r>
            <a:rPr lang="en-US" sz="1400" dirty="0"/>
            <a:t>Another example is a public health initiative called 5 A Day Campaign which promotes eating at least five servings of fruit and vegetables each day to lower the risk of type 2 diabetes, obesity, and cardiovascular disease.</a:t>
          </a:r>
        </a:p>
      </dgm:t>
    </dgm:pt>
    <dgm:pt modelId="{75559F21-7F77-41A7-9761-F62BC43D4037}" type="parTrans" cxnId="{29D52F5C-E3DA-4EC6-8C26-D14D3212C763}">
      <dgm:prSet/>
      <dgm:spPr/>
      <dgm:t>
        <a:bodyPr/>
        <a:lstStyle/>
        <a:p>
          <a:endParaRPr lang="en-US"/>
        </a:p>
      </dgm:t>
    </dgm:pt>
    <dgm:pt modelId="{882F09CE-ECC6-420D-A113-793A9DC89A67}" type="sibTrans" cxnId="{29D52F5C-E3DA-4EC6-8C26-D14D3212C763}">
      <dgm:prSet/>
      <dgm:spPr/>
      <dgm:t>
        <a:bodyPr/>
        <a:lstStyle/>
        <a:p>
          <a:endParaRPr lang="en-US"/>
        </a:p>
      </dgm:t>
    </dgm:pt>
    <dgm:pt modelId="{588EDF52-8CFD-472D-B7D1-2E507E879556}">
      <dgm:prSet custT="1"/>
      <dgm:spPr/>
      <dgm:t>
        <a:bodyPr/>
        <a:lstStyle/>
        <a:p>
          <a:r>
            <a:rPr lang="en-US" sz="1400" dirty="0"/>
            <a:t>It encourages the modification of basic eating habits through awareness and education</a:t>
          </a:r>
        </a:p>
      </dgm:t>
    </dgm:pt>
    <dgm:pt modelId="{C15A098E-064D-41E9-82BE-20D627291B51}" type="parTrans" cxnId="{9D962297-1EA9-4131-BB38-70D38F09C17D}">
      <dgm:prSet/>
      <dgm:spPr/>
      <dgm:t>
        <a:bodyPr/>
        <a:lstStyle/>
        <a:p>
          <a:endParaRPr lang="en-US"/>
        </a:p>
      </dgm:t>
    </dgm:pt>
    <dgm:pt modelId="{D0078837-0BA1-4723-B870-C01422EE4F56}" type="sibTrans" cxnId="{9D962297-1EA9-4131-BB38-70D38F09C17D}">
      <dgm:prSet/>
      <dgm:spPr/>
      <dgm:t>
        <a:bodyPr/>
        <a:lstStyle/>
        <a:p>
          <a:endParaRPr lang="en-US"/>
        </a:p>
      </dgm:t>
    </dgm:pt>
    <dgm:pt modelId="{2CF50649-0FC2-462B-838B-EF0232539B1B}">
      <dgm:prSet custT="1"/>
      <dgm:spPr/>
      <dgm:t>
        <a:bodyPr/>
        <a:lstStyle/>
        <a:p>
          <a:r>
            <a:rPr lang="en-US" sz="1400" dirty="0"/>
            <a:t>Is extensively utilised in national media campaigns, schools, and NHS guidance (NHS, 2020).</a:t>
          </a:r>
        </a:p>
      </dgm:t>
    </dgm:pt>
    <dgm:pt modelId="{039EBE48-EF3E-41CC-B99B-048546DD614B}" type="parTrans" cxnId="{75F8C37B-1CE5-4B73-9A1A-1B1060948C46}">
      <dgm:prSet/>
      <dgm:spPr/>
      <dgm:t>
        <a:bodyPr/>
        <a:lstStyle/>
        <a:p>
          <a:endParaRPr lang="en-US"/>
        </a:p>
      </dgm:t>
    </dgm:pt>
    <dgm:pt modelId="{BB0D38AA-910E-4852-8852-9CCF8AD2F63B}" type="sibTrans" cxnId="{75F8C37B-1CE5-4B73-9A1A-1B1060948C46}">
      <dgm:prSet/>
      <dgm:spPr/>
      <dgm:t>
        <a:bodyPr/>
        <a:lstStyle/>
        <a:p>
          <a:endParaRPr lang="en-US"/>
        </a:p>
      </dgm:t>
    </dgm:pt>
    <dgm:pt modelId="{7E853437-39CB-4A06-B5CD-EC92C3414696}">
      <dgm:prSet custT="1"/>
      <dgm:spPr/>
      <dgm:t>
        <a:bodyPr/>
        <a:lstStyle/>
        <a:p>
          <a:r>
            <a:rPr lang="en-US" sz="1400" dirty="0"/>
            <a:t>However, issues including cost, access, and health inequity hinder effectiveness.</a:t>
          </a:r>
        </a:p>
      </dgm:t>
    </dgm:pt>
    <dgm:pt modelId="{CA181A08-5BC7-4516-8A9D-85E0A6CEA843}" type="parTrans" cxnId="{A404D114-CDC1-484B-8ABF-EFA60A16B6B7}">
      <dgm:prSet/>
      <dgm:spPr/>
      <dgm:t>
        <a:bodyPr/>
        <a:lstStyle/>
        <a:p>
          <a:endParaRPr lang="en-US"/>
        </a:p>
      </dgm:t>
    </dgm:pt>
    <dgm:pt modelId="{471E336A-20BD-4465-9B90-423946BA9C14}" type="sibTrans" cxnId="{A404D114-CDC1-484B-8ABF-EFA60A16B6B7}">
      <dgm:prSet/>
      <dgm:spPr/>
      <dgm:t>
        <a:bodyPr/>
        <a:lstStyle/>
        <a:p>
          <a:endParaRPr lang="en-US"/>
        </a:p>
      </dgm:t>
    </dgm:pt>
    <dgm:pt modelId="{F9EA8485-8A1D-4B29-BADA-1A69E01A52FE}">
      <dgm:prSet custT="1"/>
      <dgm:spPr/>
      <dgm:t>
        <a:bodyPr/>
        <a:lstStyle/>
        <a:p>
          <a:r>
            <a:rPr lang="en-US" sz="1400" dirty="0"/>
            <a:t>Crucially, Change4Life is preventative but the impact of behaviour change is constrained by voluntary engagement and lifestyle inequality, whereas MECC is individualised, reactive, and dependent on staff time.</a:t>
          </a:r>
        </a:p>
      </dgm:t>
    </dgm:pt>
    <dgm:pt modelId="{84CB7670-974D-4A92-9948-1B98C6DE6A94}" type="parTrans" cxnId="{AF1AED90-004B-4A02-8C7D-0B1DF90CECA3}">
      <dgm:prSet/>
      <dgm:spPr/>
      <dgm:t>
        <a:bodyPr/>
        <a:lstStyle/>
        <a:p>
          <a:endParaRPr lang="en-US"/>
        </a:p>
      </dgm:t>
    </dgm:pt>
    <dgm:pt modelId="{27ED3C97-37FE-485A-AE92-242AE5B5DF66}" type="sibTrans" cxnId="{AF1AED90-004B-4A02-8C7D-0B1DF90CECA3}">
      <dgm:prSet/>
      <dgm:spPr/>
      <dgm:t>
        <a:bodyPr/>
        <a:lstStyle/>
        <a:p>
          <a:endParaRPr lang="en-US"/>
        </a:p>
      </dgm:t>
    </dgm:pt>
    <dgm:pt modelId="{674405A4-C469-4CBD-86D5-300649DC8C60}">
      <dgm:prSet custT="1"/>
      <dgm:spPr/>
      <dgm:t>
        <a:bodyPr/>
        <a:lstStyle/>
        <a:p>
          <a:r>
            <a:rPr lang="en-US" sz="1400" dirty="0">
              <a:latin typeface="Arial" panose="020B0604020202020204" pitchFamily="34" charset="0"/>
              <a:cs typeface="Arial" panose="020B0604020202020204" pitchFamily="34" charset="0"/>
            </a:rPr>
            <a:t>The strategies above overlook social inequalities by assuming that everyone has the same capacity to alter their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however some do not due to cost.</a:t>
          </a:r>
        </a:p>
      </dgm:t>
    </dgm:pt>
    <dgm:pt modelId="{52732662-A385-4E16-8A4F-AB2BE24BFA64}" type="parTrans" cxnId="{306D3E86-1D88-4BB4-9E51-48265481C99C}">
      <dgm:prSet/>
      <dgm:spPr/>
      <dgm:t>
        <a:bodyPr/>
        <a:lstStyle/>
        <a:p>
          <a:endParaRPr lang="en-US"/>
        </a:p>
      </dgm:t>
    </dgm:pt>
    <dgm:pt modelId="{8DF6213C-4A7B-4DA9-9604-F7C3F1693E32}" type="sibTrans" cxnId="{306D3E86-1D88-4BB4-9E51-48265481C99C}">
      <dgm:prSet/>
      <dgm:spPr/>
      <dgm:t>
        <a:bodyPr/>
        <a:lstStyle/>
        <a:p>
          <a:endParaRPr lang="en-US"/>
        </a:p>
      </dgm:t>
    </dgm:pt>
    <dgm:pt modelId="{D7D78061-4141-F349-86F4-0204D2B0648D}" type="pres">
      <dgm:prSet presAssocID="{3F5FE945-E44B-4215-A5FB-CBCBE15A5020}" presName="diagram" presStyleCnt="0">
        <dgm:presLayoutVars>
          <dgm:dir/>
          <dgm:resizeHandles val="exact"/>
        </dgm:presLayoutVars>
      </dgm:prSet>
      <dgm:spPr/>
    </dgm:pt>
    <dgm:pt modelId="{AE03F3F7-1435-3B48-AF05-4388C371098F}" type="pres">
      <dgm:prSet presAssocID="{708270B3-A4C9-4B7E-9394-6A93FD59953D}" presName="node" presStyleLbl="node1" presStyleIdx="0" presStyleCnt="10" custScaleX="133707">
        <dgm:presLayoutVars>
          <dgm:bulletEnabled val="1"/>
        </dgm:presLayoutVars>
      </dgm:prSet>
      <dgm:spPr/>
    </dgm:pt>
    <dgm:pt modelId="{C5AEF1CA-7C44-4C42-A290-5827F687D436}" type="pres">
      <dgm:prSet presAssocID="{7F6F9530-65A3-424A-8005-ED4919C9BF96}" presName="sibTrans" presStyleCnt="0"/>
      <dgm:spPr/>
    </dgm:pt>
    <dgm:pt modelId="{D3DCD4B8-6952-1D41-8DB9-F7BD0A0ED251}" type="pres">
      <dgm:prSet presAssocID="{03DDC354-E3B6-43DF-8052-2F11B854C145}" presName="node" presStyleLbl="node1" presStyleIdx="1" presStyleCnt="10" custScaleX="133441">
        <dgm:presLayoutVars>
          <dgm:bulletEnabled val="1"/>
        </dgm:presLayoutVars>
      </dgm:prSet>
      <dgm:spPr/>
    </dgm:pt>
    <dgm:pt modelId="{4217F18F-F391-B443-B642-94BF0A74BAE1}" type="pres">
      <dgm:prSet presAssocID="{9E829EBA-B08D-4447-996B-FE6CAB9CC01C}" presName="sibTrans" presStyleCnt="0"/>
      <dgm:spPr/>
    </dgm:pt>
    <dgm:pt modelId="{8B69218F-BF8F-0440-A3DB-0140F964B8DA}" type="pres">
      <dgm:prSet presAssocID="{92E32CC1-EE46-463E-BC3A-2E263D93AC5D}" presName="node" presStyleLbl="node1" presStyleIdx="2" presStyleCnt="10" custScaleX="152793">
        <dgm:presLayoutVars>
          <dgm:bulletEnabled val="1"/>
        </dgm:presLayoutVars>
      </dgm:prSet>
      <dgm:spPr/>
    </dgm:pt>
    <dgm:pt modelId="{92A0B5B9-A286-0B4E-BFB4-7A31A4A6292E}" type="pres">
      <dgm:prSet presAssocID="{61C2BB82-08E4-43BA-AFB7-9994DC57AA12}" presName="sibTrans" presStyleCnt="0"/>
      <dgm:spPr/>
    </dgm:pt>
    <dgm:pt modelId="{B2918AEE-7848-3A4E-85A3-CE16B7034C39}" type="pres">
      <dgm:prSet presAssocID="{08833128-7761-4F7F-8951-A951E5137C9E}" presName="node" presStyleLbl="node1" presStyleIdx="3" presStyleCnt="10">
        <dgm:presLayoutVars>
          <dgm:bulletEnabled val="1"/>
        </dgm:presLayoutVars>
      </dgm:prSet>
      <dgm:spPr/>
    </dgm:pt>
    <dgm:pt modelId="{AEAFA36D-DA76-6D49-B02E-1B4152BAE423}" type="pres">
      <dgm:prSet presAssocID="{ACF24305-E1EC-41ED-B2EB-A086F57D72B8}" presName="sibTrans" presStyleCnt="0"/>
      <dgm:spPr/>
    </dgm:pt>
    <dgm:pt modelId="{856ED00C-4449-B14A-BB1C-9152BDE5C584}" type="pres">
      <dgm:prSet presAssocID="{B6FB3E34-EC99-4525-B656-F178435D7073}" presName="node" presStyleLbl="node1" presStyleIdx="4" presStyleCnt="10" custScaleX="155919">
        <dgm:presLayoutVars>
          <dgm:bulletEnabled val="1"/>
        </dgm:presLayoutVars>
      </dgm:prSet>
      <dgm:spPr/>
    </dgm:pt>
    <dgm:pt modelId="{A254615D-2032-7C48-ADCC-6A02ADA4E976}" type="pres">
      <dgm:prSet presAssocID="{882F09CE-ECC6-420D-A113-793A9DC89A67}" presName="sibTrans" presStyleCnt="0"/>
      <dgm:spPr/>
    </dgm:pt>
    <dgm:pt modelId="{1D7D2E1F-1484-6C49-89BD-8B773D41180A}" type="pres">
      <dgm:prSet presAssocID="{588EDF52-8CFD-472D-B7D1-2E507E879556}" presName="node" presStyleLbl="node1" presStyleIdx="5" presStyleCnt="10">
        <dgm:presLayoutVars>
          <dgm:bulletEnabled val="1"/>
        </dgm:presLayoutVars>
      </dgm:prSet>
      <dgm:spPr/>
    </dgm:pt>
    <dgm:pt modelId="{4F76355D-2F04-F343-B792-C92A439B3D36}" type="pres">
      <dgm:prSet presAssocID="{D0078837-0BA1-4723-B870-C01422EE4F56}" presName="sibTrans" presStyleCnt="0"/>
      <dgm:spPr/>
    </dgm:pt>
    <dgm:pt modelId="{1276216C-8214-5F45-8BB1-B5EA5E5BB6F1}" type="pres">
      <dgm:prSet presAssocID="{2CF50649-0FC2-462B-838B-EF0232539B1B}" presName="node" presStyleLbl="node1" presStyleIdx="6" presStyleCnt="10">
        <dgm:presLayoutVars>
          <dgm:bulletEnabled val="1"/>
        </dgm:presLayoutVars>
      </dgm:prSet>
      <dgm:spPr/>
    </dgm:pt>
    <dgm:pt modelId="{EB50EA77-FA0D-A04F-8D7C-ED7E7C2A6F4A}" type="pres">
      <dgm:prSet presAssocID="{BB0D38AA-910E-4852-8852-9CCF8AD2F63B}" presName="sibTrans" presStyleCnt="0"/>
      <dgm:spPr/>
    </dgm:pt>
    <dgm:pt modelId="{3D277858-2CC4-6646-B7A4-6FBCE5509818}" type="pres">
      <dgm:prSet presAssocID="{7E853437-39CB-4A06-B5CD-EC92C3414696}" presName="node" presStyleLbl="node1" presStyleIdx="7" presStyleCnt="10">
        <dgm:presLayoutVars>
          <dgm:bulletEnabled val="1"/>
        </dgm:presLayoutVars>
      </dgm:prSet>
      <dgm:spPr/>
    </dgm:pt>
    <dgm:pt modelId="{92D81292-A16C-1A49-9589-B0056CF87FBB}" type="pres">
      <dgm:prSet presAssocID="{471E336A-20BD-4465-9B90-423946BA9C14}" presName="sibTrans" presStyleCnt="0"/>
      <dgm:spPr/>
    </dgm:pt>
    <dgm:pt modelId="{6E1267C0-6C7B-D742-B0F2-59C24551E1B6}" type="pres">
      <dgm:prSet presAssocID="{F9EA8485-8A1D-4B29-BADA-1A69E01A52FE}" presName="node" presStyleLbl="node1" presStyleIdx="8" presStyleCnt="10" custScaleX="178008">
        <dgm:presLayoutVars>
          <dgm:bulletEnabled val="1"/>
        </dgm:presLayoutVars>
      </dgm:prSet>
      <dgm:spPr/>
    </dgm:pt>
    <dgm:pt modelId="{5C36CA0B-3C91-494D-BBF5-2ED8C5793805}" type="pres">
      <dgm:prSet presAssocID="{27ED3C97-37FE-485A-AE92-242AE5B5DF66}" presName="sibTrans" presStyleCnt="0"/>
      <dgm:spPr/>
    </dgm:pt>
    <dgm:pt modelId="{E3FDA1EA-0D69-AC40-ADAE-0F19144FFAE0}" type="pres">
      <dgm:prSet presAssocID="{674405A4-C469-4CBD-86D5-300649DC8C60}" presName="node" presStyleLbl="node1" presStyleIdx="9" presStyleCnt="10" custScaleX="159372">
        <dgm:presLayoutVars>
          <dgm:bulletEnabled val="1"/>
        </dgm:presLayoutVars>
      </dgm:prSet>
      <dgm:spPr/>
    </dgm:pt>
  </dgm:ptLst>
  <dgm:cxnLst>
    <dgm:cxn modelId="{A404D114-CDC1-484B-8ABF-EFA60A16B6B7}" srcId="{3F5FE945-E44B-4215-A5FB-CBCBE15A5020}" destId="{7E853437-39CB-4A06-B5CD-EC92C3414696}" srcOrd="7" destOrd="0" parTransId="{CA181A08-5BC7-4516-8A9D-85E0A6CEA843}" sibTransId="{471E336A-20BD-4465-9B90-423946BA9C14}"/>
    <dgm:cxn modelId="{C8809F27-F889-A74F-92F3-EC020AB8F6B6}" type="presOf" srcId="{03DDC354-E3B6-43DF-8052-2F11B854C145}" destId="{D3DCD4B8-6952-1D41-8DB9-F7BD0A0ED251}" srcOrd="0" destOrd="0" presId="urn:microsoft.com/office/officeart/2005/8/layout/default"/>
    <dgm:cxn modelId="{7FA6A72A-6E90-FC41-BA51-AB9E6C71C36B}" type="presOf" srcId="{588EDF52-8CFD-472D-B7D1-2E507E879556}" destId="{1D7D2E1F-1484-6C49-89BD-8B773D41180A}" srcOrd="0" destOrd="0" presId="urn:microsoft.com/office/officeart/2005/8/layout/default"/>
    <dgm:cxn modelId="{EC96C135-C3F9-4448-983E-D6F764C8C9CE}" srcId="{3F5FE945-E44B-4215-A5FB-CBCBE15A5020}" destId="{03DDC354-E3B6-43DF-8052-2F11B854C145}" srcOrd="1" destOrd="0" parTransId="{6E0305D7-90F5-457F-A75D-37B1E67DC30B}" sibTransId="{9E829EBA-B08D-4447-996B-FE6CAB9CC01C}"/>
    <dgm:cxn modelId="{C996644B-35C9-0F4E-823D-0C8BCA80CBB1}" type="presOf" srcId="{674405A4-C469-4CBD-86D5-300649DC8C60}" destId="{E3FDA1EA-0D69-AC40-ADAE-0F19144FFAE0}" srcOrd="0" destOrd="0" presId="urn:microsoft.com/office/officeart/2005/8/layout/default"/>
    <dgm:cxn modelId="{EEC74D56-F131-1F4B-8F90-88179197F429}" type="presOf" srcId="{F9EA8485-8A1D-4B29-BADA-1A69E01A52FE}" destId="{6E1267C0-6C7B-D742-B0F2-59C24551E1B6}" srcOrd="0" destOrd="0" presId="urn:microsoft.com/office/officeart/2005/8/layout/default"/>
    <dgm:cxn modelId="{29D52F5C-E3DA-4EC6-8C26-D14D3212C763}" srcId="{3F5FE945-E44B-4215-A5FB-CBCBE15A5020}" destId="{B6FB3E34-EC99-4525-B656-F178435D7073}" srcOrd="4" destOrd="0" parTransId="{75559F21-7F77-41A7-9761-F62BC43D4037}" sibTransId="{882F09CE-ECC6-420D-A113-793A9DC89A67}"/>
    <dgm:cxn modelId="{FC769666-3589-064E-ABDA-0D51F7D72417}" type="presOf" srcId="{708270B3-A4C9-4B7E-9394-6A93FD59953D}" destId="{AE03F3F7-1435-3B48-AF05-4388C371098F}" srcOrd="0" destOrd="0" presId="urn:microsoft.com/office/officeart/2005/8/layout/default"/>
    <dgm:cxn modelId="{8FCEC067-C1C8-1A43-98F7-6707166128AA}" type="presOf" srcId="{7E853437-39CB-4A06-B5CD-EC92C3414696}" destId="{3D277858-2CC4-6646-B7A4-6FBCE5509818}" srcOrd="0" destOrd="0" presId="urn:microsoft.com/office/officeart/2005/8/layout/default"/>
    <dgm:cxn modelId="{ADE1876B-EF92-F241-B02B-3963620CDDB3}" type="presOf" srcId="{3F5FE945-E44B-4215-A5FB-CBCBE15A5020}" destId="{D7D78061-4141-F349-86F4-0204D2B0648D}" srcOrd="0" destOrd="0" presId="urn:microsoft.com/office/officeart/2005/8/layout/default"/>
    <dgm:cxn modelId="{75F8C37B-1CE5-4B73-9A1A-1B1060948C46}" srcId="{3F5FE945-E44B-4215-A5FB-CBCBE15A5020}" destId="{2CF50649-0FC2-462B-838B-EF0232539B1B}" srcOrd="6" destOrd="0" parTransId="{039EBE48-EF3E-41CC-B99B-048546DD614B}" sibTransId="{BB0D38AA-910E-4852-8852-9CCF8AD2F63B}"/>
    <dgm:cxn modelId="{BA79AD7D-D1AC-0840-8CE5-39E9B48C1433}" type="presOf" srcId="{2CF50649-0FC2-462B-838B-EF0232539B1B}" destId="{1276216C-8214-5F45-8BB1-B5EA5E5BB6F1}" srcOrd="0" destOrd="0" presId="urn:microsoft.com/office/officeart/2005/8/layout/default"/>
    <dgm:cxn modelId="{306D3E86-1D88-4BB4-9E51-48265481C99C}" srcId="{3F5FE945-E44B-4215-A5FB-CBCBE15A5020}" destId="{674405A4-C469-4CBD-86D5-300649DC8C60}" srcOrd="9" destOrd="0" parTransId="{52732662-A385-4E16-8A4F-AB2BE24BFA64}" sibTransId="{8DF6213C-4A7B-4DA9-9604-F7C3F1693E32}"/>
    <dgm:cxn modelId="{0E28708F-A5BA-419D-A505-DF91DA133D0A}" srcId="{3F5FE945-E44B-4215-A5FB-CBCBE15A5020}" destId="{92E32CC1-EE46-463E-BC3A-2E263D93AC5D}" srcOrd="2" destOrd="0" parTransId="{F1A0FE02-601E-4EFB-BB2A-08A161C2042E}" sibTransId="{61C2BB82-08E4-43BA-AFB7-9994DC57AA12}"/>
    <dgm:cxn modelId="{AF1AED90-004B-4A02-8C7D-0B1DF90CECA3}" srcId="{3F5FE945-E44B-4215-A5FB-CBCBE15A5020}" destId="{F9EA8485-8A1D-4B29-BADA-1A69E01A52FE}" srcOrd="8" destOrd="0" parTransId="{84CB7670-974D-4A92-9948-1B98C6DE6A94}" sibTransId="{27ED3C97-37FE-485A-AE92-242AE5B5DF66}"/>
    <dgm:cxn modelId="{9D962297-1EA9-4131-BB38-70D38F09C17D}" srcId="{3F5FE945-E44B-4215-A5FB-CBCBE15A5020}" destId="{588EDF52-8CFD-472D-B7D1-2E507E879556}" srcOrd="5" destOrd="0" parTransId="{C15A098E-064D-41E9-82BE-20D627291B51}" sibTransId="{D0078837-0BA1-4723-B870-C01422EE4F56}"/>
    <dgm:cxn modelId="{9E8ECE9E-EC26-B440-93E0-9BFD7F8ACFF4}" type="presOf" srcId="{B6FB3E34-EC99-4525-B656-F178435D7073}" destId="{856ED00C-4449-B14A-BB1C-9152BDE5C584}" srcOrd="0" destOrd="0" presId="urn:microsoft.com/office/officeart/2005/8/layout/default"/>
    <dgm:cxn modelId="{5A91AEA6-A325-4312-852C-0691FF7DB4B5}" srcId="{3F5FE945-E44B-4215-A5FB-CBCBE15A5020}" destId="{708270B3-A4C9-4B7E-9394-6A93FD59953D}" srcOrd="0" destOrd="0" parTransId="{FA93BDC5-6D9A-4EF7-AB36-BEAB618DB9BE}" sibTransId="{7F6F9530-65A3-424A-8005-ED4919C9BF96}"/>
    <dgm:cxn modelId="{07D3FFAF-567D-C643-8D16-CF30DC6823A6}" type="presOf" srcId="{08833128-7761-4F7F-8951-A951E5137C9E}" destId="{B2918AEE-7848-3A4E-85A3-CE16B7034C39}" srcOrd="0" destOrd="0" presId="urn:microsoft.com/office/officeart/2005/8/layout/default"/>
    <dgm:cxn modelId="{9C1D00CD-051B-43C9-A02F-304A4E39B38F}" srcId="{3F5FE945-E44B-4215-A5FB-CBCBE15A5020}" destId="{08833128-7761-4F7F-8951-A951E5137C9E}" srcOrd="3" destOrd="0" parTransId="{C277E937-DF47-4E30-B99B-FC2A3B28E3BD}" sibTransId="{ACF24305-E1EC-41ED-B2EB-A086F57D72B8}"/>
    <dgm:cxn modelId="{EBDD92E7-1625-5248-A63B-42ABF12398A1}" type="presOf" srcId="{92E32CC1-EE46-463E-BC3A-2E263D93AC5D}" destId="{8B69218F-BF8F-0440-A3DB-0140F964B8DA}" srcOrd="0" destOrd="0" presId="urn:microsoft.com/office/officeart/2005/8/layout/default"/>
    <dgm:cxn modelId="{55D403BF-0D15-0849-B572-1434BD25B6B1}" type="presParOf" srcId="{D7D78061-4141-F349-86F4-0204D2B0648D}" destId="{AE03F3F7-1435-3B48-AF05-4388C371098F}" srcOrd="0" destOrd="0" presId="urn:microsoft.com/office/officeart/2005/8/layout/default"/>
    <dgm:cxn modelId="{4C4DAA19-ADBC-F948-9989-09F41E9ECEB0}" type="presParOf" srcId="{D7D78061-4141-F349-86F4-0204D2B0648D}" destId="{C5AEF1CA-7C44-4C42-A290-5827F687D436}" srcOrd="1" destOrd="0" presId="urn:microsoft.com/office/officeart/2005/8/layout/default"/>
    <dgm:cxn modelId="{9A6C5FA4-B763-364C-B22F-99B77173C0EE}" type="presParOf" srcId="{D7D78061-4141-F349-86F4-0204D2B0648D}" destId="{D3DCD4B8-6952-1D41-8DB9-F7BD0A0ED251}" srcOrd="2" destOrd="0" presId="urn:microsoft.com/office/officeart/2005/8/layout/default"/>
    <dgm:cxn modelId="{64EEC061-64BE-9E44-84F9-C8B7A258ECF3}" type="presParOf" srcId="{D7D78061-4141-F349-86F4-0204D2B0648D}" destId="{4217F18F-F391-B443-B642-94BF0A74BAE1}" srcOrd="3" destOrd="0" presId="urn:microsoft.com/office/officeart/2005/8/layout/default"/>
    <dgm:cxn modelId="{378A11F8-7EE4-5848-A9E8-E6A6BAFFB28E}" type="presParOf" srcId="{D7D78061-4141-F349-86F4-0204D2B0648D}" destId="{8B69218F-BF8F-0440-A3DB-0140F964B8DA}" srcOrd="4" destOrd="0" presId="urn:microsoft.com/office/officeart/2005/8/layout/default"/>
    <dgm:cxn modelId="{77187031-0077-2F4D-A981-9BBE47BF471F}" type="presParOf" srcId="{D7D78061-4141-F349-86F4-0204D2B0648D}" destId="{92A0B5B9-A286-0B4E-BFB4-7A31A4A6292E}" srcOrd="5" destOrd="0" presId="urn:microsoft.com/office/officeart/2005/8/layout/default"/>
    <dgm:cxn modelId="{4F0CEF35-7CEA-EB43-B96C-ED76C510807B}" type="presParOf" srcId="{D7D78061-4141-F349-86F4-0204D2B0648D}" destId="{B2918AEE-7848-3A4E-85A3-CE16B7034C39}" srcOrd="6" destOrd="0" presId="urn:microsoft.com/office/officeart/2005/8/layout/default"/>
    <dgm:cxn modelId="{6A7429FA-3FC4-574C-9F41-A8F5D01D81A3}" type="presParOf" srcId="{D7D78061-4141-F349-86F4-0204D2B0648D}" destId="{AEAFA36D-DA76-6D49-B02E-1B4152BAE423}" srcOrd="7" destOrd="0" presId="urn:microsoft.com/office/officeart/2005/8/layout/default"/>
    <dgm:cxn modelId="{91E9058C-1810-8D40-B3AD-B5E5586E4208}" type="presParOf" srcId="{D7D78061-4141-F349-86F4-0204D2B0648D}" destId="{856ED00C-4449-B14A-BB1C-9152BDE5C584}" srcOrd="8" destOrd="0" presId="urn:microsoft.com/office/officeart/2005/8/layout/default"/>
    <dgm:cxn modelId="{CB657D63-3506-7845-9DAB-9010A65E3A2E}" type="presParOf" srcId="{D7D78061-4141-F349-86F4-0204D2B0648D}" destId="{A254615D-2032-7C48-ADCC-6A02ADA4E976}" srcOrd="9" destOrd="0" presId="urn:microsoft.com/office/officeart/2005/8/layout/default"/>
    <dgm:cxn modelId="{A5955C18-95E0-A44D-8AE1-20B8E19BEEF0}" type="presParOf" srcId="{D7D78061-4141-F349-86F4-0204D2B0648D}" destId="{1D7D2E1F-1484-6C49-89BD-8B773D41180A}" srcOrd="10" destOrd="0" presId="urn:microsoft.com/office/officeart/2005/8/layout/default"/>
    <dgm:cxn modelId="{73099397-75B1-C246-8047-55C58DA8DB00}" type="presParOf" srcId="{D7D78061-4141-F349-86F4-0204D2B0648D}" destId="{4F76355D-2F04-F343-B792-C92A439B3D36}" srcOrd="11" destOrd="0" presId="urn:microsoft.com/office/officeart/2005/8/layout/default"/>
    <dgm:cxn modelId="{0E91E0F7-8382-954A-BB6E-8C518BE07B25}" type="presParOf" srcId="{D7D78061-4141-F349-86F4-0204D2B0648D}" destId="{1276216C-8214-5F45-8BB1-B5EA5E5BB6F1}" srcOrd="12" destOrd="0" presId="urn:microsoft.com/office/officeart/2005/8/layout/default"/>
    <dgm:cxn modelId="{2B3121C5-3536-9A44-BE69-E463DDCF7C7C}" type="presParOf" srcId="{D7D78061-4141-F349-86F4-0204D2B0648D}" destId="{EB50EA77-FA0D-A04F-8D7C-ED7E7C2A6F4A}" srcOrd="13" destOrd="0" presId="urn:microsoft.com/office/officeart/2005/8/layout/default"/>
    <dgm:cxn modelId="{2FE1CC33-1B0D-554F-AD74-A6AA15D2832A}" type="presParOf" srcId="{D7D78061-4141-F349-86F4-0204D2B0648D}" destId="{3D277858-2CC4-6646-B7A4-6FBCE5509818}" srcOrd="14" destOrd="0" presId="urn:microsoft.com/office/officeart/2005/8/layout/default"/>
    <dgm:cxn modelId="{29E27877-1E45-7B40-919B-86F163D59355}" type="presParOf" srcId="{D7D78061-4141-F349-86F4-0204D2B0648D}" destId="{92D81292-A16C-1A49-9589-B0056CF87FBB}" srcOrd="15" destOrd="0" presId="urn:microsoft.com/office/officeart/2005/8/layout/default"/>
    <dgm:cxn modelId="{A32D48C6-8518-264F-AA84-0E48ECCEA0B3}" type="presParOf" srcId="{D7D78061-4141-F349-86F4-0204D2B0648D}" destId="{6E1267C0-6C7B-D742-B0F2-59C24551E1B6}" srcOrd="16" destOrd="0" presId="urn:microsoft.com/office/officeart/2005/8/layout/default"/>
    <dgm:cxn modelId="{59EEDA11-7297-B241-A26E-ADEF7019E4B1}" type="presParOf" srcId="{D7D78061-4141-F349-86F4-0204D2B0648D}" destId="{5C36CA0B-3C91-494D-BBF5-2ED8C5793805}" srcOrd="17" destOrd="0" presId="urn:microsoft.com/office/officeart/2005/8/layout/default"/>
    <dgm:cxn modelId="{19C27668-2F89-C74F-8296-B7DA30B18ABE}" type="presParOf" srcId="{D7D78061-4141-F349-86F4-0204D2B0648D}" destId="{E3FDA1EA-0D69-AC40-ADAE-0F19144FFAE0}"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B8D294-7064-4B59-87F5-655CC6FD243E}" type="doc">
      <dgm:prSet loTypeId="urn:microsoft.com/office/officeart/2005/8/layout/hierarchy1" loCatId="hierarchy" qsTypeId="urn:microsoft.com/office/officeart/2005/8/quickstyle/simple5" qsCatId="simple" csTypeId="urn:microsoft.com/office/officeart/2005/8/colors/colorful2" csCatId="colorful"/>
      <dgm:spPr/>
      <dgm:t>
        <a:bodyPr/>
        <a:lstStyle/>
        <a:p>
          <a:endParaRPr lang="en-US"/>
        </a:p>
      </dgm:t>
    </dgm:pt>
    <dgm:pt modelId="{D661E831-FF25-46B5-AE95-E05B23027D50}">
      <dgm:prSet/>
      <dgm:spPr/>
      <dgm:t>
        <a:bodyPr/>
        <a:lstStyle/>
        <a:p>
          <a:r>
            <a:rPr lang="en-US" dirty="0"/>
            <a:t>The Health Belief Model explains how people decide on health-related behaviours. It raises awareness of the risks and advantages of changing one's lifestyle, it is helpful in initiatives like Change4Life (</a:t>
          </a:r>
          <a:r>
            <a:rPr lang="en-GB" dirty="0"/>
            <a:t>Rosenstock, 1974). </a:t>
          </a:r>
          <a:endParaRPr lang="en-US" dirty="0"/>
        </a:p>
      </dgm:t>
    </dgm:pt>
    <dgm:pt modelId="{15B3E701-583D-4BC1-A393-829078545969}" type="parTrans" cxnId="{870F3808-F096-4616-842C-24BDE6C24E22}">
      <dgm:prSet/>
      <dgm:spPr/>
      <dgm:t>
        <a:bodyPr/>
        <a:lstStyle/>
        <a:p>
          <a:endParaRPr lang="en-US"/>
        </a:p>
      </dgm:t>
    </dgm:pt>
    <dgm:pt modelId="{F257B06A-B597-485E-A5C5-70AE88477459}" type="sibTrans" cxnId="{870F3808-F096-4616-842C-24BDE6C24E22}">
      <dgm:prSet/>
      <dgm:spPr/>
      <dgm:t>
        <a:bodyPr/>
        <a:lstStyle/>
        <a:p>
          <a:endParaRPr lang="en-US"/>
        </a:p>
      </dgm:t>
    </dgm:pt>
    <dgm:pt modelId="{9F7DD5EE-703B-42B7-AA59-66C3143C6BBE}">
      <dgm:prSet/>
      <dgm:spPr/>
      <dgm:t>
        <a:bodyPr/>
        <a:lstStyle/>
        <a:p>
          <a:r>
            <a:rPr lang="en-US" dirty="0"/>
            <a:t>However, Its assumption that people make logical decisions is a drawback. As food insecurity, and restricted access to resources are not taken into consideration, it may not be feasible for everyone to change their behaviour (</a:t>
          </a:r>
          <a:r>
            <a:rPr lang="en-GB" dirty="0"/>
            <a:t>NICE, 2022).</a:t>
          </a:r>
          <a:endParaRPr lang="en-US" dirty="0"/>
        </a:p>
      </dgm:t>
    </dgm:pt>
    <dgm:pt modelId="{17B35556-449B-4329-BBFE-0EE6115CD8C0}" type="parTrans" cxnId="{15AFF24B-71F8-402C-9673-6D7EC3B8F236}">
      <dgm:prSet/>
      <dgm:spPr/>
      <dgm:t>
        <a:bodyPr/>
        <a:lstStyle/>
        <a:p>
          <a:endParaRPr lang="en-US"/>
        </a:p>
      </dgm:t>
    </dgm:pt>
    <dgm:pt modelId="{3D51FE89-FACE-46BA-B728-CF6B419474F9}" type="sibTrans" cxnId="{15AFF24B-71F8-402C-9673-6D7EC3B8F236}">
      <dgm:prSet/>
      <dgm:spPr/>
      <dgm:t>
        <a:bodyPr/>
        <a:lstStyle/>
        <a:p>
          <a:endParaRPr lang="en-US"/>
        </a:p>
      </dgm:t>
    </dgm:pt>
    <dgm:pt modelId="{1C722AAC-00A6-0F4D-AAF9-7559B771F787}" type="pres">
      <dgm:prSet presAssocID="{B9B8D294-7064-4B59-87F5-655CC6FD243E}" presName="hierChild1" presStyleCnt="0">
        <dgm:presLayoutVars>
          <dgm:chPref val="1"/>
          <dgm:dir/>
          <dgm:animOne val="branch"/>
          <dgm:animLvl val="lvl"/>
          <dgm:resizeHandles/>
        </dgm:presLayoutVars>
      </dgm:prSet>
      <dgm:spPr/>
    </dgm:pt>
    <dgm:pt modelId="{D1E6C530-547D-8541-919E-BC38C64E892A}" type="pres">
      <dgm:prSet presAssocID="{D661E831-FF25-46B5-AE95-E05B23027D50}" presName="hierRoot1" presStyleCnt="0"/>
      <dgm:spPr/>
    </dgm:pt>
    <dgm:pt modelId="{5B77411F-EE36-BF47-847B-9E3AC35385EF}" type="pres">
      <dgm:prSet presAssocID="{D661E831-FF25-46B5-AE95-E05B23027D50}" presName="composite" presStyleCnt="0"/>
      <dgm:spPr/>
    </dgm:pt>
    <dgm:pt modelId="{A054ABB0-ECA9-4348-96FF-3081BDFEBC02}" type="pres">
      <dgm:prSet presAssocID="{D661E831-FF25-46B5-AE95-E05B23027D50}" presName="background" presStyleLbl="node0" presStyleIdx="0" presStyleCnt="2"/>
      <dgm:spPr/>
    </dgm:pt>
    <dgm:pt modelId="{87F28296-7BDE-D549-B7C9-38B07E70D51B}" type="pres">
      <dgm:prSet presAssocID="{D661E831-FF25-46B5-AE95-E05B23027D50}" presName="text" presStyleLbl="fgAcc0" presStyleIdx="0" presStyleCnt="2">
        <dgm:presLayoutVars>
          <dgm:chPref val="3"/>
        </dgm:presLayoutVars>
      </dgm:prSet>
      <dgm:spPr/>
    </dgm:pt>
    <dgm:pt modelId="{591DA978-1DD2-684C-9187-C4239AA06E0D}" type="pres">
      <dgm:prSet presAssocID="{D661E831-FF25-46B5-AE95-E05B23027D50}" presName="hierChild2" presStyleCnt="0"/>
      <dgm:spPr/>
    </dgm:pt>
    <dgm:pt modelId="{B40F8767-D6F4-8F42-A5E7-F8E5D55EC147}" type="pres">
      <dgm:prSet presAssocID="{9F7DD5EE-703B-42B7-AA59-66C3143C6BBE}" presName="hierRoot1" presStyleCnt="0"/>
      <dgm:spPr/>
    </dgm:pt>
    <dgm:pt modelId="{3DF383A1-CA36-0A41-8418-3D4651A5BDF7}" type="pres">
      <dgm:prSet presAssocID="{9F7DD5EE-703B-42B7-AA59-66C3143C6BBE}" presName="composite" presStyleCnt="0"/>
      <dgm:spPr/>
    </dgm:pt>
    <dgm:pt modelId="{D5FFBEEA-96C2-BD45-9D71-6E12271A16BA}" type="pres">
      <dgm:prSet presAssocID="{9F7DD5EE-703B-42B7-AA59-66C3143C6BBE}" presName="background" presStyleLbl="node0" presStyleIdx="1" presStyleCnt="2"/>
      <dgm:spPr/>
    </dgm:pt>
    <dgm:pt modelId="{3A7284E0-8AEC-544E-B17A-3336EDD55D0A}" type="pres">
      <dgm:prSet presAssocID="{9F7DD5EE-703B-42B7-AA59-66C3143C6BBE}" presName="text" presStyleLbl="fgAcc0" presStyleIdx="1" presStyleCnt="2">
        <dgm:presLayoutVars>
          <dgm:chPref val="3"/>
        </dgm:presLayoutVars>
      </dgm:prSet>
      <dgm:spPr/>
    </dgm:pt>
    <dgm:pt modelId="{234E0C88-E71C-C94A-99F2-CBEF17352366}" type="pres">
      <dgm:prSet presAssocID="{9F7DD5EE-703B-42B7-AA59-66C3143C6BBE}" presName="hierChild2" presStyleCnt="0"/>
      <dgm:spPr/>
    </dgm:pt>
  </dgm:ptLst>
  <dgm:cxnLst>
    <dgm:cxn modelId="{870F3808-F096-4616-842C-24BDE6C24E22}" srcId="{B9B8D294-7064-4B59-87F5-655CC6FD243E}" destId="{D661E831-FF25-46B5-AE95-E05B23027D50}" srcOrd="0" destOrd="0" parTransId="{15B3E701-583D-4BC1-A393-829078545969}" sibTransId="{F257B06A-B597-485E-A5C5-70AE88477459}"/>
    <dgm:cxn modelId="{8BB64830-F6A6-6A4B-B946-0F2E4F2FE5F2}" type="presOf" srcId="{B9B8D294-7064-4B59-87F5-655CC6FD243E}" destId="{1C722AAC-00A6-0F4D-AAF9-7559B771F787}" srcOrd="0" destOrd="0" presId="urn:microsoft.com/office/officeart/2005/8/layout/hierarchy1"/>
    <dgm:cxn modelId="{15AFF24B-71F8-402C-9673-6D7EC3B8F236}" srcId="{B9B8D294-7064-4B59-87F5-655CC6FD243E}" destId="{9F7DD5EE-703B-42B7-AA59-66C3143C6BBE}" srcOrd="1" destOrd="0" parTransId="{17B35556-449B-4329-BBFE-0EE6115CD8C0}" sibTransId="{3D51FE89-FACE-46BA-B728-CF6B419474F9}"/>
    <dgm:cxn modelId="{07EB8B8A-4431-E345-A072-6ED77064BCBE}" type="presOf" srcId="{9F7DD5EE-703B-42B7-AA59-66C3143C6BBE}" destId="{3A7284E0-8AEC-544E-B17A-3336EDD55D0A}" srcOrd="0" destOrd="0" presId="urn:microsoft.com/office/officeart/2005/8/layout/hierarchy1"/>
    <dgm:cxn modelId="{FBE9F6E3-89FA-324F-9980-0E79B4F58F85}" type="presOf" srcId="{D661E831-FF25-46B5-AE95-E05B23027D50}" destId="{87F28296-7BDE-D549-B7C9-38B07E70D51B}" srcOrd="0" destOrd="0" presId="urn:microsoft.com/office/officeart/2005/8/layout/hierarchy1"/>
    <dgm:cxn modelId="{BC45C6B6-A34D-874C-859E-8A29F5537C3D}" type="presParOf" srcId="{1C722AAC-00A6-0F4D-AAF9-7559B771F787}" destId="{D1E6C530-547D-8541-919E-BC38C64E892A}" srcOrd="0" destOrd="0" presId="urn:microsoft.com/office/officeart/2005/8/layout/hierarchy1"/>
    <dgm:cxn modelId="{AB555867-53F4-1042-A6A0-0E06A98E8362}" type="presParOf" srcId="{D1E6C530-547D-8541-919E-BC38C64E892A}" destId="{5B77411F-EE36-BF47-847B-9E3AC35385EF}" srcOrd="0" destOrd="0" presId="urn:microsoft.com/office/officeart/2005/8/layout/hierarchy1"/>
    <dgm:cxn modelId="{F3F9F7EF-4EF2-4A48-BDCD-CF78F6A4171E}" type="presParOf" srcId="{5B77411F-EE36-BF47-847B-9E3AC35385EF}" destId="{A054ABB0-ECA9-4348-96FF-3081BDFEBC02}" srcOrd="0" destOrd="0" presId="urn:microsoft.com/office/officeart/2005/8/layout/hierarchy1"/>
    <dgm:cxn modelId="{A13A5C69-1E8C-CD42-8A1A-D9656EA50C75}" type="presParOf" srcId="{5B77411F-EE36-BF47-847B-9E3AC35385EF}" destId="{87F28296-7BDE-D549-B7C9-38B07E70D51B}" srcOrd="1" destOrd="0" presId="urn:microsoft.com/office/officeart/2005/8/layout/hierarchy1"/>
    <dgm:cxn modelId="{D96A262C-493E-5345-8959-ADE00FB3AD40}" type="presParOf" srcId="{D1E6C530-547D-8541-919E-BC38C64E892A}" destId="{591DA978-1DD2-684C-9187-C4239AA06E0D}" srcOrd="1" destOrd="0" presId="urn:microsoft.com/office/officeart/2005/8/layout/hierarchy1"/>
    <dgm:cxn modelId="{0358474C-1E27-4447-9226-CAAE3FD6EEBA}" type="presParOf" srcId="{1C722AAC-00A6-0F4D-AAF9-7559B771F787}" destId="{B40F8767-D6F4-8F42-A5E7-F8E5D55EC147}" srcOrd="1" destOrd="0" presId="urn:microsoft.com/office/officeart/2005/8/layout/hierarchy1"/>
    <dgm:cxn modelId="{2C4C6CC4-47B5-5D48-B217-9968C367E952}" type="presParOf" srcId="{B40F8767-D6F4-8F42-A5E7-F8E5D55EC147}" destId="{3DF383A1-CA36-0A41-8418-3D4651A5BDF7}" srcOrd="0" destOrd="0" presId="urn:microsoft.com/office/officeart/2005/8/layout/hierarchy1"/>
    <dgm:cxn modelId="{16D03180-1752-A640-BF83-21BC576EC2DD}" type="presParOf" srcId="{3DF383A1-CA36-0A41-8418-3D4651A5BDF7}" destId="{D5FFBEEA-96C2-BD45-9D71-6E12271A16BA}" srcOrd="0" destOrd="0" presId="urn:microsoft.com/office/officeart/2005/8/layout/hierarchy1"/>
    <dgm:cxn modelId="{3D3B4D26-48C7-1E46-8592-6E6EF750062B}" type="presParOf" srcId="{3DF383A1-CA36-0A41-8418-3D4651A5BDF7}" destId="{3A7284E0-8AEC-544E-B17A-3336EDD55D0A}" srcOrd="1" destOrd="0" presId="urn:microsoft.com/office/officeart/2005/8/layout/hierarchy1"/>
    <dgm:cxn modelId="{A90D9F93-1082-9645-8C0B-1D5DCB1961CE}" type="presParOf" srcId="{B40F8767-D6F4-8F42-A5E7-F8E5D55EC147}" destId="{234E0C88-E71C-C94A-99F2-CBEF1735236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4BDD74-51A2-4518-9E2B-A0E262E3CBDF}"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6F92BE7-B750-474F-B472-99255CCC1A84}">
      <dgm:prSet/>
      <dgm:spPr/>
      <dgm:t>
        <a:bodyPr/>
        <a:lstStyle/>
        <a:p>
          <a:r>
            <a:rPr lang="en-US" dirty="0"/>
            <a:t>Ethnic Disparities</a:t>
          </a:r>
        </a:p>
      </dgm:t>
    </dgm:pt>
    <dgm:pt modelId="{090176B1-811F-4496-A983-7CEB889A6A81}" type="parTrans" cxnId="{2194D060-5207-4DB8-B03F-15F2AD78553D}">
      <dgm:prSet/>
      <dgm:spPr/>
      <dgm:t>
        <a:bodyPr/>
        <a:lstStyle/>
        <a:p>
          <a:endParaRPr lang="en-US"/>
        </a:p>
      </dgm:t>
    </dgm:pt>
    <dgm:pt modelId="{CCD0392E-5178-40C9-A242-0BF4FF7316CD}" type="sibTrans" cxnId="{2194D060-5207-4DB8-B03F-15F2AD78553D}">
      <dgm:prSet/>
      <dgm:spPr/>
      <dgm:t>
        <a:bodyPr/>
        <a:lstStyle/>
        <a:p>
          <a:endParaRPr lang="en-US" dirty="0"/>
        </a:p>
      </dgm:t>
    </dgm:pt>
    <dgm:pt modelId="{DE3452E0-CC85-4212-A597-E3444B8284B2}">
      <dgm:prSet/>
      <dgm:spPr/>
      <dgm:t>
        <a:bodyPr/>
        <a:lstStyle/>
        <a:p>
          <a:r>
            <a:rPr lang="en-US" dirty="0"/>
            <a:t>Black African, Black Caribbean, and South Asian groups frequently have worse health outcomes and more difficulty getting access to medical care.</a:t>
          </a:r>
        </a:p>
      </dgm:t>
    </dgm:pt>
    <dgm:pt modelId="{C4614B59-F23E-4D32-95A2-41F18FF5A6C7}" type="parTrans" cxnId="{A5C96539-3985-4097-AA19-9FF6C9638F56}">
      <dgm:prSet/>
      <dgm:spPr/>
      <dgm:t>
        <a:bodyPr/>
        <a:lstStyle/>
        <a:p>
          <a:endParaRPr lang="en-US"/>
        </a:p>
      </dgm:t>
    </dgm:pt>
    <dgm:pt modelId="{81C1786C-05C2-4FC3-8BE2-6B4AA944919B}" type="sibTrans" cxnId="{A5C96539-3985-4097-AA19-9FF6C9638F56}">
      <dgm:prSet/>
      <dgm:spPr/>
      <dgm:t>
        <a:bodyPr/>
        <a:lstStyle/>
        <a:p>
          <a:endParaRPr lang="en-US" dirty="0"/>
        </a:p>
      </dgm:t>
    </dgm:pt>
    <dgm:pt modelId="{FDEE8FAC-6919-4219-9006-B72DC96D3152}">
      <dgm:prSet/>
      <dgm:spPr/>
      <dgm:t>
        <a:bodyPr/>
        <a:lstStyle/>
        <a:p>
          <a:r>
            <a:rPr lang="en-US" dirty="0"/>
            <a:t>For instance, compared to the overall population, South Asians are more likely to acquire type 2 diabetes and cardiovascular disease.</a:t>
          </a:r>
        </a:p>
      </dgm:t>
    </dgm:pt>
    <dgm:pt modelId="{CD4E50EA-8759-40FB-8C92-76CB1F8D4DFC}" type="parTrans" cxnId="{E2F1B8DD-501F-4084-B97A-C591FFEF52F4}">
      <dgm:prSet/>
      <dgm:spPr/>
      <dgm:t>
        <a:bodyPr/>
        <a:lstStyle/>
        <a:p>
          <a:endParaRPr lang="en-US"/>
        </a:p>
      </dgm:t>
    </dgm:pt>
    <dgm:pt modelId="{1711CE8F-3101-455A-86F1-969B6603EA99}" type="sibTrans" cxnId="{E2F1B8DD-501F-4084-B97A-C591FFEF52F4}">
      <dgm:prSet/>
      <dgm:spPr/>
      <dgm:t>
        <a:bodyPr/>
        <a:lstStyle/>
        <a:p>
          <a:endParaRPr lang="en-US" dirty="0"/>
        </a:p>
      </dgm:t>
    </dgm:pt>
    <dgm:pt modelId="{58194F49-62F7-463C-AD39-27AB3848848A}">
      <dgm:prSet/>
      <dgm:spPr/>
      <dgm:t>
        <a:bodyPr/>
        <a:lstStyle/>
        <a:p>
          <a:r>
            <a:rPr lang="en-US" dirty="0"/>
            <a:t>Certain ethnic minority groups had greater rates of infection, hospitalization, and fatality during the COVID-19 pandemic.</a:t>
          </a:r>
        </a:p>
      </dgm:t>
    </dgm:pt>
    <dgm:pt modelId="{F562F454-EC35-4636-9366-597FFEEE35CE}" type="parTrans" cxnId="{C4E468C4-83BB-4A18-A23E-974A1EDB7310}">
      <dgm:prSet/>
      <dgm:spPr/>
      <dgm:t>
        <a:bodyPr/>
        <a:lstStyle/>
        <a:p>
          <a:endParaRPr lang="en-US"/>
        </a:p>
      </dgm:t>
    </dgm:pt>
    <dgm:pt modelId="{B1528FE3-F6A5-4538-841A-4B1C265325DB}" type="sibTrans" cxnId="{C4E468C4-83BB-4A18-A23E-974A1EDB7310}">
      <dgm:prSet/>
      <dgm:spPr/>
      <dgm:t>
        <a:bodyPr/>
        <a:lstStyle/>
        <a:p>
          <a:endParaRPr lang="en-US" dirty="0"/>
        </a:p>
      </dgm:t>
    </dgm:pt>
    <dgm:pt modelId="{3192B251-D1EA-4060-A03A-67DBE6F52043}">
      <dgm:prSet/>
      <dgm:spPr/>
      <dgm:t>
        <a:bodyPr/>
        <a:lstStyle/>
        <a:p>
          <a:r>
            <a:rPr lang="en-US" dirty="0"/>
            <a:t>Deprivation</a:t>
          </a:r>
        </a:p>
      </dgm:t>
    </dgm:pt>
    <dgm:pt modelId="{444AB242-6DBD-45C2-AEE2-3DB0B71BB3F8}" type="parTrans" cxnId="{A23BD632-B608-4EE9-81CD-86EB346483FF}">
      <dgm:prSet/>
      <dgm:spPr/>
      <dgm:t>
        <a:bodyPr/>
        <a:lstStyle/>
        <a:p>
          <a:endParaRPr lang="en-US"/>
        </a:p>
      </dgm:t>
    </dgm:pt>
    <dgm:pt modelId="{C3D4895E-511F-402C-B361-03EBE53DF0F2}" type="sibTrans" cxnId="{A23BD632-B608-4EE9-81CD-86EB346483FF}">
      <dgm:prSet/>
      <dgm:spPr/>
      <dgm:t>
        <a:bodyPr/>
        <a:lstStyle/>
        <a:p>
          <a:endParaRPr lang="en-US" dirty="0"/>
        </a:p>
      </dgm:t>
    </dgm:pt>
    <dgm:pt modelId="{94554DF2-F7A5-4B89-8C7A-DAED717BBA74}">
      <dgm:prSet/>
      <dgm:spPr/>
      <dgm:t>
        <a:bodyPr/>
        <a:lstStyle/>
        <a:p>
          <a:r>
            <a:rPr lang="en-US" dirty="0"/>
            <a:t>Individuals who reside in underprivileged locations, such parts of Birmingham, Blackpool, and Middlesbrough, have higher incidence of chronic illnesses and a shorter life expectancy.</a:t>
          </a:r>
        </a:p>
      </dgm:t>
    </dgm:pt>
    <dgm:pt modelId="{890EADF5-6E05-40AA-9F39-3C67B02D0909}" type="parTrans" cxnId="{77D2D7DC-F62E-4068-BE5D-236AFA8CC878}">
      <dgm:prSet/>
      <dgm:spPr/>
      <dgm:t>
        <a:bodyPr/>
        <a:lstStyle/>
        <a:p>
          <a:endParaRPr lang="en-US"/>
        </a:p>
      </dgm:t>
    </dgm:pt>
    <dgm:pt modelId="{EC64DE69-B950-4816-A571-79A1F5122E94}" type="sibTrans" cxnId="{77D2D7DC-F62E-4068-BE5D-236AFA8CC878}">
      <dgm:prSet/>
      <dgm:spPr/>
      <dgm:t>
        <a:bodyPr/>
        <a:lstStyle/>
        <a:p>
          <a:endParaRPr lang="en-US" dirty="0"/>
        </a:p>
      </dgm:t>
    </dgm:pt>
    <dgm:pt modelId="{3CCE975D-D018-4CC3-A05E-BCB3567F1522}">
      <dgm:prSet/>
      <dgm:spPr/>
      <dgm:t>
        <a:bodyPr/>
        <a:lstStyle/>
        <a:p>
          <a:r>
            <a:rPr lang="en-US" dirty="0"/>
            <a:t>Compared to people in the least poor districts of England, those in the most deprived areas can anticipate living considerably fewer years in good health (Marmot </a:t>
          </a:r>
          <a:r>
            <a:rPr lang="en-US" i="1" dirty="0"/>
            <a:t>et al., </a:t>
          </a:r>
          <a:r>
            <a:rPr lang="en-US" dirty="0"/>
            <a:t>2020)..</a:t>
          </a:r>
        </a:p>
      </dgm:t>
    </dgm:pt>
    <dgm:pt modelId="{68C64BCD-3B00-461B-8387-FA8CBFB440C5}" type="parTrans" cxnId="{A4F70AEE-6064-4E26-8927-CD8AB764EA22}">
      <dgm:prSet/>
      <dgm:spPr/>
      <dgm:t>
        <a:bodyPr/>
        <a:lstStyle/>
        <a:p>
          <a:endParaRPr lang="en-US"/>
        </a:p>
      </dgm:t>
    </dgm:pt>
    <dgm:pt modelId="{700AD3D3-2F72-43CB-A516-F5C5B9CA1640}" type="sibTrans" cxnId="{A4F70AEE-6064-4E26-8927-CD8AB764EA22}">
      <dgm:prSet/>
      <dgm:spPr/>
      <dgm:t>
        <a:bodyPr/>
        <a:lstStyle/>
        <a:p>
          <a:endParaRPr lang="en-US" dirty="0"/>
        </a:p>
      </dgm:t>
    </dgm:pt>
    <dgm:pt modelId="{2601E116-4F31-4729-895B-A563B1408E86}">
      <dgm:prSet/>
      <dgm:spPr/>
      <dgm:t>
        <a:bodyPr/>
        <a:lstStyle/>
        <a:p>
          <a:r>
            <a:rPr lang="en-US" dirty="0"/>
            <a:t>Poor housing, unemployment, lower income, and fewer possibilities for physical activity and nutritious diet are all associated with deprivation.</a:t>
          </a:r>
        </a:p>
      </dgm:t>
    </dgm:pt>
    <dgm:pt modelId="{B860460F-595E-4410-B5A8-0E6F97C1E464}" type="parTrans" cxnId="{DB944494-5AC0-4669-B5E5-6B3194A29FB1}">
      <dgm:prSet/>
      <dgm:spPr/>
      <dgm:t>
        <a:bodyPr/>
        <a:lstStyle/>
        <a:p>
          <a:endParaRPr lang="en-US"/>
        </a:p>
      </dgm:t>
    </dgm:pt>
    <dgm:pt modelId="{9263ED8C-0D39-49CF-ABC1-5F308747F435}" type="sibTrans" cxnId="{DB944494-5AC0-4669-B5E5-6B3194A29FB1}">
      <dgm:prSet/>
      <dgm:spPr/>
      <dgm:t>
        <a:bodyPr/>
        <a:lstStyle/>
        <a:p>
          <a:endParaRPr lang="en-US"/>
        </a:p>
      </dgm:t>
    </dgm:pt>
    <dgm:pt modelId="{41E313C2-1340-9049-83DB-54AB8CEDF89B}" type="pres">
      <dgm:prSet presAssocID="{FE4BDD74-51A2-4518-9E2B-A0E262E3CBDF}" presName="Name0" presStyleCnt="0">
        <dgm:presLayoutVars>
          <dgm:dir/>
          <dgm:resizeHandles val="exact"/>
        </dgm:presLayoutVars>
      </dgm:prSet>
      <dgm:spPr/>
    </dgm:pt>
    <dgm:pt modelId="{ABE06289-01DC-DB43-AA71-BB278F427356}" type="pres">
      <dgm:prSet presAssocID="{66F92BE7-B750-474F-B472-99255CCC1A84}" presName="node" presStyleLbl="node1" presStyleIdx="0" presStyleCnt="8">
        <dgm:presLayoutVars>
          <dgm:bulletEnabled val="1"/>
        </dgm:presLayoutVars>
      </dgm:prSet>
      <dgm:spPr/>
    </dgm:pt>
    <dgm:pt modelId="{0B648AB5-C457-D34C-B9DD-6A1A0AFCF121}" type="pres">
      <dgm:prSet presAssocID="{CCD0392E-5178-40C9-A242-0BF4FF7316CD}" presName="sibTrans" presStyleLbl="sibTrans1D1" presStyleIdx="0" presStyleCnt="7"/>
      <dgm:spPr/>
    </dgm:pt>
    <dgm:pt modelId="{FAC71824-65C8-2B40-97A2-E5CC2F18DC4F}" type="pres">
      <dgm:prSet presAssocID="{CCD0392E-5178-40C9-A242-0BF4FF7316CD}" presName="connectorText" presStyleLbl="sibTrans1D1" presStyleIdx="0" presStyleCnt="7"/>
      <dgm:spPr/>
    </dgm:pt>
    <dgm:pt modelId="{C05A2C23-3B1C-9E43-B672-2CBC03F21052}" type="pres">
      <dgm:prSet presAssocID="{DE3452E0-CC85-4212-A597-E3444B8284B2}" presName="node" presStyleLbl="node1" presStyleIdx="1" presStyleCnt="8" custScaleX="209471">
        <dgm:presLayoutVars>
          <dgm:bulletEnabled val="1"/>
        </dgm:presLayoutVars>
      </dgm:prSet>
      <dgm:spPr/>
    </dgm:pt>
    <dgm:pt modelId="{9835D4BD-2E74-8E4B-BEC1-3482554C1E2B}" type="pres">
      <dgm:prSet presAssocID="{81C1786C-05C2-4FC3-8BE2-6B4AA944919B}" presName="sibTrans" presStyleLbl="sibTrans1D1" presStyleIdx="1" presStyleCnt="7"/>
      <dgm:spPr/>
    </dgm:pt>
    <dgm:pt modelId="{4B663F77-8AD3-B141-BF3C-FD6F61C62910}" type="pres">
      <dgm:prSet presAssocID="{81C1786C-05C2-4FC3-8BE2-6B4AA944919B}" presName="connectorText" presStyleLbl="sibTrans1D1" presStyleIdx="1" presStyleCnt="7"/>
      <dgm:spPr/>
    </dgm:pt>
    <dgm:pt modelId="{46D9339A-2F4B-E24C-A828-BE8BA14CD702}" type="pres">
      <dgm:prSet presAssocID="{FDEE8FAC-6919-4219-9006-B72DC96D3152}" presName="node" presStyleLbl="node1" presStyleIdx="2" presStyleCnt="8" custScaleX="168643">
        <dgm:presLayoutVars>
          <dgm:bulletEnabled val="1"/>
        </dgm:presLayoutVars>
      </dgm:prSet>
      <dgm:spPr/>
    </dgm:pt>
    <dgm:pt modelId="{2A61D5A1-A937-3F45-B956-0CBD62C4791C}" type="pres">
      <dgm:prSet presAssocID="{1711CE8F-3101-455A-86F1-969B6603EA99}" presName="sibTrans" presStyleLbl="sibTrans1D1" presStyleIdx="2" presStyleCnt="7"/>
      <dgm:spPr/>
    </dgm:pt>
    <dgm:pt modelId="{BDFC8BE7-1062-1F44-A5D0-B8FD7F10A648}" type="pres">
      <dgm:prSet presAssocID="{1711CE8F-3101-455A-86F1-969B6603EA99}" presName="connectorText" presStyleLbl="sibTrans1D1" presStyleIdx="2" presStyleCnt="7"/>
      <dgm:spPr/>
    </dgm:pt>
    <dgm:pt modelId="{1D761FBA-75EC-9845-AA71-9BBD3A757F1F}" type="pres">
      <dgm:prSet presAssocID="{58194F49-62F7-463C-AD39-27AB3848848A}" presName="node" presStyleLbl="node1" presStyleIdx="3" presStyleCnt="8" custScaleX="195943">
        <dgm:presLayoutVars>
          <dgm:bulletEnabled val="1"/>
        </dgm:presLayoutVars>
      </dgm:prSet>
      <dgm:spPr/>
    </dgm:pt>
    <dgm:pt modelId="{7BAFDEF1-A4EA-4740-9EF9-EE1E5F6730A3}" type="pres">
      <dgm:prSet presAssocID="{B1528FE3-F6A5-4538-841A-4B1C265325DB}" presName="sibTrans" presStyleLbl="sibTrans1D1" presStyleIdx="3" presStyleCnt="7"/>
      <dgm:spPr/>
    </dgm:pt>
    <dgm:pt modelId="{A4986C34-0838-C546-8A38-7232FD495F86}" type="pres">
      <dgm:prSet presAssocID="{B1528FE3-F6A5-4538-841A-4B1C265325DB}" presName="connectorText" presStyleLbl="sibTrans1D1" presStyleIdx="3" presStyleCnt="7"/>
      <dgm:spPr/>
    </dgm:pt>
    <dgm:pt modelId="{CD9F1749-0B21-D74D-812A-ED5CF52F08C1}" type="pres">
      <dgm:prSet presAssocID="{3192B251-D1EA-4060-A03A-67DBE6F52043}" presName="node" presStyleLbl="node1" presStyleIdx="4" presStyleCnt="8">
        <dgm:presLayoutVars>
          <dgm:bulletEnabled val="1"/>
        </dgm:presLayoutVars>
      </dgm:prSet>
      <dgm:spPr/>
    </dgm:pt>
    <dgm:pt modelId="{2EA29258-741A-E045-81CE-8C3D91D251D4}" type="pres">
      <dgm:prSet presAssocID="{C3D4895E-511F-402C-B361-03EBE53DF0F2}" presName="sibTrans" presStyleLbl="sibTrans1D1" presStyleIdx="4" presStyleCnt="7"/>
      <dgm:spPr/>
    </dgm:pt>
    <dgm:pt modelId="{E21938FF-9F7B-8549-B984-FE54D6DCF733}" type="pres">
      <dgm:prSet presAssocID="{C3D4895E-511F-402C-B361-03EBE53DF0F2}" presName="connectorText" presStyleLbl="sibTrans1D1" presStyleIdx="4" presStyleCnt="7"/>
      <dgm:spPr/>
    </dgm:pt>
    <dgm:pt modelId="{69EEBE03-9D13-5341-B338-D3EFC6B0FE2B}" type="pres">
      <dgm:prSet presAssocID="{94554DF2-F7A5-4B89-8C7A-DAED717BBA74}" presName="node" presStyleLbl="node1" presStyleIdx="5" presStyleCnt="8" custScaleX="226674">
        <dgm:presLayoutVars>
          <dgm:bulletEnabled val="1"/>
        </dgm:presLayoutVars>
      </dgm:prSet>
      <dgm:spPr/>
    </dgm:pt>
    <dgm:pt modelId="{2F7A39DE-75DF-8D47-B763-2F56B84997FE}" type="pres">
      <dgm:prSet presAssocID="{EC64DE69-B950-4816-A571-79A1F5122E94}" presName="sibTrans" presStyleLbl="sibTrans1D1" presStyleIdx="5" presStyleCnt="7"/>
      <dgm:spPr/>
    </dgm:pt>
    <dgm:pt modelId="{B4B42A83-65E2-EB44-8353-07132CD7E3CC}" type="pres">
      <dgm:prSet presAssocID="{EC64DE69-B950-4816-A571-79A1F5122E94}" presName="connectorText" presStyleLbl="sibTrans1D1" presStyleIdx="5" presStyleCnt="7"/>
      <dgm:spPr/>
    </dgm:pt>
    <dgm:pt modelId="{5D5A98B4-A9B9-A741-8926-5168F4B0B59B}" type="pres">
      <dgm:prSet presAssocID="{3CCE975D-D018-4CC3-A05E-BCB3567F1522}" presName="node" presStyleLbl="node1" presStyleIdx="6" presStyleCnt="8" custScaleX="179185">
        <dgm:presLayoutVars>
          <dgm:bulletEnabled val="1"/>
        </dgm:presLayoutVars>
      </dgm:prSet>
      <dgm:spPr/>
    </dgm:pt>
    <dgm:pt modelId="{DA4F8695-7173-BE42-B876-FF460C8ADD9E}" type="pres">
      <dgm:prSet presAssocID="{700AD3D3-2F72-43CB-A516-F5C5B9CA1640}" presName="sibTrans" presStyleLbl="sibTrans1D1" presStyleIdx="6" presStyleCnt="7"/>
      <dgm:spPr/>
    </dgm:pt>
    <dgm:pt modelId="{B80B8CC4-70D2-2347-8F95-6E36EF48D7EB}" type="pres">
      <dgm:prSet presAssocID="{700AD3D3-2F72-43CB-A516-F5C5B9CA1640}" presName="connectorText" presStyleLbl="sibTrans1D1" presStyleIdx="6" presStyleCnt="7"/>
      <dgm:spPr/>
    </dgm:pt>
    <dgm:pt modelId="{8D29A2E4-1B28-7744-AF42-462C8A3F0171}" type="pres">
      <dgm:prSet presAssocID="{2601E116-4F31-4729-895B-A563B1408E86}" presName="node" presStyleLbl="node1" presStyleIdx="7" presStyleCnt="8" custScaleX="189234">
        <dgm:presLayoutVars>
          <dgm:bulletEnabled val="1"/>
        </dgm:presLayoutVars>
      </dgm:prSet>
      <dgm:spPr/>
    </dgm:pt>
  </dgm:ptLst>
  <dgm:cxnLst>
    <dgm:cxn modelId="{B2EDA124-C833-DE4C-AD5A-7DC95B97DFA3}" type="presOf" srcId="{EC64DE69-B950-4816-A571-79A1F5122E94}" destId="{B4B42A83-65E2-EB44-8353-07132CD7E3CC}" srcOrd="1" destOrd="0" presId="urn:microsoft.com/office/officeart/2016/7/layout/RepeatingBendingProcessNew"/>
    <dgm:cxn modelId="{A23BD632-B608-4EE9-81CD-86EB346483FF}" srcId="{FE4BDD74-51A2-4518-9E2B-A0E262E3CBDF}" destId="{3192B251-D1EA-4060-A03A-67DBE6F52043}" srcOrd="4" destOrd="0" parTransId="{444AB242-6DBD-45C2-AEE2-3DB0B71BB3F8}" sibTransId="{C3D4895E-511F-402C-B361-03EBE53DF0F2}"/>
    <dgm:cxn modelId="{3D021937-05FB-4A4C-8D3D-0638B5ADDE60}" type="presOf" srcId="{1711CE8F-3101-455A-86F1-969B6603EA99}" destId="{BDFC8BE7-1062-1F44-A5D0-B8FD7F10A648}" srcOrd="1" destOrd="0" presId="urn:microsoft.com/office/officeart/2016/7/layout/RepeatingBendingProcessNew"/>
    <dgm:cxn modelId="{A5C96539-3985-4097-AA19-9FF6C9638F56}" srcId="{FE4BDD74-51A2-4518-9E2B-A0E262E3CBDF}" destId="{DE3452E0-CC85-4212-A597-E3444B8284B2}" srcOrd="1" destOrd="0" parTransId="{C4614B59-F23E-4D32-95A2-41F18FF5A6C7}" sibTransId="{81C1786C-05C2-4FC3-8BE2-6B4AA944919B}"/>
    <dgm:cxn modelId="{FBD68450-74D6-DB44-B3BA-D48BC00A5207}" type="presOf" srcId="{B1528FE3-F6A5-4538-841A-4B1C265325DB}" destId="{A4986C34-0838-C546-8A38-7232FD495F86}" srcOrd="1" destOrd="0" presId="urn:microsoft.com/office/officeart/2016/7/layout/RepeatingBendingProcessNew"/>
    <dgm:cxn modelId="{CCC83C57-B25D-2A42-9DED-45BFF7DAA374}" type="presOf" srcId="{CCD0392E-5178-40C9-A242-0BF4FF7316CD}" destId="{0B648AB5-C457-D34C-B9DD-6A1A0AFCF121}" srcOrd="0" destOrd="0" presId="urn:microsoft.com/office/officeart/2016/7/layout/RepeatingBendingProcessNew"/>
    <dgm:cxn modelId="{2194D060-5207-4DB8-B03F-15F2AD78553D}" srcId="{FE4BDD74-51A2-4518-9E2B-A0E262E3CBDF}" destId="{66F92BE7-B750-474F-B472-99255CCC1A84}" srcOrd="0" destOrd="0" parTransId="{090176B1-811F-4496-A983-7CEB889A6A81}" sibTransId="{CCD0392E-5178-40C9-A242-0BF4FF7316CD}"/>
    <dgm:cxn modelId="{88DB5E67-18DD-C848-9A08-2BB96C456266}" type="presOf" srcId="{3CCE975D-D018-4CC3-A05E-BCB3567F1522}" destId="{5D5A98B4-A9B9-A741-8926-5168F4B0B59B}" srcOrd="0" destOrd="0" presId="urn:microsoft.com/office/officeart/2016/7/layout/RepeatingBendingProcessNew"/>
    <dgm:cxn modelId="{3499A96C-2B95-AB43-B600-8613905FF089}" type="presOf" srcId="{B1528FE3-F6A5-4538-841A-4B1C265325DB}" destId="{7BAFDEF1-A4EA-4740-9EF9-EE1E5F6730A3}" srcOrd="0" destOrd="0" presId="urn:microsoft.com/office/officeart/2016/7/layout/RepeatingBendingProcessNew"/>
    <dgm:cxn modelId="{191EEF6E-3435-E24D-8567-DE29C61ED681}" type="presOf" srcId="{C3D4895E-511F-402C-B361-03EBE53DF0F2}" destId="{E21938FF-9F7B-8549-B984-FE54D6DCF733}" srcOrd="1" destOrd="0" presId="urn:microsoft.com/office/officeart/2016/7/layout/RepeatingBendingProcessNew"/>
    <dgm:cxn modelId="{8779687D-8634-5045-89CF-41BE70EC8280}" type="presOf" srcId="{DE3452E0-CC85-4212-A597-E3444B8284B2}" destId="{C05A2C23-3B1C-9E43-B672-2CBC03F21052}" srcOrd="0" destOrd="0" presId="urn:microsoft.com/office/officeart/2016/7/layout/RepeatingBendingProcessNew"/>
    <dgm:cxn modelId="{4153627F-AAF4-CE47-813C-2761DB219468}" type="presOf" srcId="{81C1786C-05C2-4FC3-8BE2-6B4AA944919B}" destId="{9835D4BD-2E74-8E4B-BEC1-3482554C1E2B}" srcOrd="0" destOrd="0" presId="urn:microsoft.com/office/officeart/2016/7/layout/RepeatingBendingProcessNew"/>
    <dgm:cxn modelId="{05383885-9614-EE4D-96F5-C672FA3026F2}" type="presOf" srcId="{C3D4895E-511F-402C-B361-03EBE53DF0F2}" destId="{2EA29258-741A-E045-81CE-8C3D91D251D4}" srcOrd="0" destOrd="0" presId="urn:microsoft.com/office/officeart/2016/7/layout/RepeatingBendingProcessNew"/>
    <dgm:cxn modelId="{DB944494-5AC0-4669-B5E5-6B3194A29FB1}" srcId="{FE4BDD74-51A2-4518-9E2B-A0E262E3CBDF}" destId="{2601E116-4F31-4729-895B-A563B1408E86}" srcOrd="7" destOrd="0" parTransId="{B860460F-595E-4410-B5A8-0E6F97C1E464}" sibTransId="{9263ED8C-0D39-49CF-ABC1-5F308747F435}"/>
    <dgm:cxn modelId="{C0ECFFB6-F303-764A-8E2B-408BA92FD70C}" type="presOf" srcId="{3192B251-D1EA-4060-A03A-67DBE6F52043}" destId="{CD9F1749-0B21-D74D-812A-ED5CF52F08C1}" srcOrd="0" destOrd="0" presId="urn:microsoft.com/office/officeart/2016/7/layout/RepeatingBendingProcessNew"/>
    <dgm:cxn modelId="{25C8D4BC-60DB-1949-9470-E8F4480DF486}" type="presOf" srcId="{CCD0392E-5178-40C9-A242-0BF4FF7316CD}" destId="{FAC71824-65C8-2B40-97A2-E5CC2F18DC4F}" srcOrd="1" destOrd="0" presId="urn:microsoft.com/office/officeart/2016/7/layout/RepeatingBendingProcessNew"/>
    <dgm:cxn modelId="{C4E468C4-83BB-4A18-A23E-974A1EDB7310}" srcId="{FE4BDD74-51A2-4518-9E2B-A0E262E3CBDF}" destId="{58194F49-62F7-463C-AD39-27AB3848848A}" srcOrd="3" destOrd="0" parTransId="{F562F454-EC35-4636-9366-597FFEEE35CE}" sibTransId="{B1528FE3-F6A5-4538-841A-4B1C265325DB}"/>
    <dgm:cxn modelId="{83FD2AC5-6308-9C47-8475-64C575CAA723}" type="presOf" srcId="{94554DF2-F7A5-4B89-8C7A-DAED717BBA74}" destId="{69EEBE03-9D13-5341-B338-D3EFC6B0FE2B}" srcOrd="0" destOrd="0" presId="urn:microsoft.com/office/officeart/2016/7/layout/RepeatingBendingProcessNew"/>
    <dgm:cxn modelId="{75A6B0C9-2104-7445-B955-6AFC8647E714}" type="presOf" srcId="{1711CE8F-3101-455A-86F1-969B6603EA99}" destId="{2A61D5A1-A937-3F45-B956-0CBD62C4791C}" srcOrd="0" destOrd="0" presId="urn:microsoft.com/office/officeart/2016/7/layout/RepeatingBendingProcessNew"/>
    <dgm:cxn modelId="{959B26CE-4B31-2E40-9967-0EF93B0D1E72}" type="presOf" srcId="{FE4BDD74-51A2-4518-9E2B-A0E262E3CBDF}" destId="{41E313C2-1340-9049-83DB-54AB8CEDF89B}" srcOrd="0" destOrd="0" presId="urn:microsoft.com/office/officeart/2016/7/layout/RepeatingBendingProcessNew"/>
    <dgm:cxn modelId="{236A4AD7-12DD-BD48-94FB-AADEA6CED4E9}" type="presOf" srcId="{66F92BE7-B750-474F-B472-99255CCC1A84}" destId="{ABE06289-01DC-DB43-AA71-BB278F427356}" srcOrd="0" destOrd="0" presId="urn:microsoft.com/office/officeart/2016/7/layout/RepeatingBendingProcessNew"/>
    <dgm:cxn modelId="{D0BFA2D8-1742-774D-A8DD-4644C4A28799}" type="presOf" srcId="{EC64DE69-B950-4816-A571-79A1F5122E94}" destId="{2F7A39DE-75DF-8D47-B763-2F56B84997FE}" srcOrd="0" destOrd="0" presId="urn:microsoft.com/office/officeart/2016/7/layout/RepeatingBendingProcessNew"/>
    <dgm:cxn modelId="{EC4965DA-A46B-DC40-A5E5-036D813434D9}" type="presOf" srcId="{FDEE8FAC-6919-4219-9006-B72DC96D3152}" destId="{46D9339A-2F4B-E24C-A828-BE8BA14CD702}" srcOrd="0" destOrd="0" presId="urn:microsoft.com/office/officeart/2016/7/layout/RepeatingBendingProcessNew"/>
    <dgm:cxn modelId="{77D2D7DC-F62E-4068-BE5D-236AFA8CC878}" srcId="{FE4BDD74-51A2-4518-9E2B-A0E262E3CBDF}" destId="{94554DF2-F7A5-4B89-8C7A-DAED717BBA74}" srcOrd="5" destOrd="0" parTransId="{890EADF5-6E05-40AA-9F39-3C67B02D0909}" sibTransId="{EC64DE69-B950-4816-A571-79A1F5122E94}"/>
    <dgm:cxn modelId="{E2F1B8DD-501F-4084-B97A-C591FFEF52F4}" srcId="{FE4BDD74-51A2-4518-9E2B-A0E262E3CBDF}" destId="{FDEE8FAC-6919-4219-9006-B72DC96D3152}" srcOrd="2" destOrd="0" parTransId="{CD4E50EA-8759-40FB-8C92-76CB1F8D4DFC}" sibTransId="{1711CE8F-3101-455A-86F1-969B6603EA99}"/>
    <dgm:cxn modelId="{755113E0-BA9D-904A-BBBC-C1EDF10A08F4}" type="presOf" srcId="{81C1786C-05C2-4FC3-8BE2-6B4AA944919B}" destId="{4B663F77-8AD3-B141-BF3C-FD6F61C62910}" srcOrd="1" destOrd="0" presId="urn:microsoft.com/office/officeart/2016/7/layout/RepeatingBendingProcessNew"/>
    <dgm:cxn modelId="{0305DFE0-7E1C-144C-92E3-2E396C99D223}" type="presOf" srcId="{2601E116-4F31-4729-895B-A563B1408E86}" destId="{8D29A2E4-1B28-7744-AF42-462C8A3F0171}" srcOrd="0" destOrd="0" presId="urn:microsoft.com/office/officeart/2016/7/layout/RepeatingBendingProcessNew"/>
    <dgm:cxn modelId="{A4F70AEE-6064-4E26-8927-CD8AB764EA22}" srcId="{FE4BDD74-51A2-4518-9E2B-A0E262E3CBDF}" destId="{3CCE975D-D018-4CC3-A05E-BCB3567F1522}" srcOrd="6" destOrd="0" parTransId="{68C64BCD-3B00-461B-8387-FA8CBFB440C5}" sibTransId="{700AD3D3-2F72-43CB-A516-F5C5B9CA1640}"/>
    <dgm:cxn modelId="{E6C141EE-8151-3645-A1B6-A78CE9201077}" type="presOf" srcId="{700AD3D3-2F72-43CB-A516-F5C5B9CA1640}" destId="{DA4F8695-7173-BE42-B876-FF460C8ADD9E}" srcOrd="0" destOrd="0" presId="urn:microsoft.com/office/officeart/2016/7/layout/RepeatingBendingProcessNew"/>
    <dgm:cxn modelId="{6D796BEF-6968-9848-AD8B-8A4507AFD7D6}" type="presOf" srcId="{58194F49-62F7-463C-AD39-27AB3848848A}" destId="{1D761FBA-75EC-9845-AA71-9BBD3A757F1F}" srcOrd="0" destOrd="0" presId="urn:microsoft.com/office/officeart/2016/7/layout/RepeatingBendingProcessNew"/>
    <dgm:cxn modelId="{EE5E26FE-6761-274B-ACCD-E41CC9340577}" type="presOf" srcId="{700AD3D3-2F72-43CB-A516-F5C5B9CA1640}" destId="{B80B8CC4-70D2-2347-8F95-6E36EF48D7EB}" srcOrd="1" destOrd="0" presId="urn:microsoft.com/office/officeart/2016/7/layout/RepeatingBendingProcessNew"/>
    <dgm:cxn modelId="{BF9813A2-8909-D448-98FF-A61253D8B2EE}" type="presParOf" srcId="{41E313C2-1340-9049-83DB-54AB8CEDF89B}" destId="{ABE06289-01DC-DB43-AA71-BB278F427356}" srcOrd="0" destOrd="0" presId="urn:microsoft.com/office/officeart/2016/7/layout/RepeatingBendingProcessNew"/>
    <dgm:cxn modelId="{8B5A3814-2EB9-B440-B80C-CE31E576CA9D}" type="presParOf" srcId="{41E313C2-1340-9049-83DB-54AB8CEDF89B}" destId="{0B648AB5-C457-D34C-B9DD-6A1A0AFCF121}" srcOrd="1" destOrd="0" presId="urn:microsoft.com/office/officeart/2016/7/layout/RepeatingBendingProcessNew"/>
    <dgm:cxn modelId="{489DB55A-A112-E941-839F-84EAA8D83EA4}" type="presParOf" srcId="{0B648AB5-C457-D34C-B9DD-6A1A0AFCF121}" destId="{FAC71824-65C8-2B40-97A2-E5CC2F18DC4F}" srcOrd="0" destOrd="0" presId="urn:microsoft.com/office/officeart/2016/7/layout/RepeatingBendingProcessNew"/>
    <dgm:cxn modelId="{6B799626-E151-0343-8911-B5400CE205E3}" type="presParOf" srcId="{41E313C2-1340-9049-83DB-54AB8CEDF89B}" destId="{C05A2C23-3B1C-9E43-B672-2CBC03F21052}" srcOrd="2" destOrd="0" presId="urn:microsoft.com/office/officeart/2016/7/layout/RepeatingBendingProcessNew"/>
    <dgm:cxn modelId="{207D3170-4CA6-894B-B50F-5430E9278E56}" type="presParOf" srcId="{41E313C2-1340-9049-83DB-54AB8CEDF89B}" destId="{9835D4BD-2E74-8E4B-BEC1-3482554C1E2B}" srcOrd="3" destOrd="0" presId="urn:microsoft.com/office/officeart/2016/7/layout/RepeatingBendingProcessNew"/>
    <dgm:cxn modelId="{7250ED7A-A6B3-AC43-BAFF-EF03A0F0C7A8}" type="presParOf" srcId="{9835D4BD-2E74-8E4B-BEC1-3482554C1E2B}" destId="{4B663F77-8AD3-B141-BF3C-FD6F61C62910}" srcOrd="0" destOrd="0" presId="urn:microsoft.com/office/officeart/2016/7/layout/RepeatingBendingProcessNew"/>
    <dgm:cxn modelId="{3BD7D3C2-4AA3-EB41-A72B-A74382DDEA19}" type="presParOf" srcId="{41E313C2-1340-9049-83DB-54AB8CEDF89B}" destId="{46D9339A-2F4B-E24C-A828-BE8BA14CD702}" srcOrd="4" destOrd="0" presId="urn:microsoft.com/office/officeart/2016/7/layout/RepeatingBendingProcessNew"/>
    <dgm:cxn modelId="{CF70961A-AA8A-1446-B9D4-C358E22DF510}" type="presParOf" srcId="{41E313C2-1340-9049-83DB-54AB8CEDF89B}" destId="{2A61D5A1-A937-3F45-B956-0CBD62C4791C}" srcOrd="5" destOrd="0" presId="urn:microsoft.com/office/officeart/2016/7/layout/RepeatingBendingProcessNew"/>
    <dgm:cxn modelId="{9CCDF52A-10B8-DF43-9E0C-FA1A10B029D1}" type="presParOf" srcId="{2A61D5A1-A937-3F45-B956-0CBD62C4791C}" destId="{BDFC8BE7-1062-1F44-A5D0-B8FD7F10A648}" srcOrd="0" destOrd="0" presId="urn:microsoft.com/office/officeart/2016/7/layout/RepeatingBendingProcessNew"/>
    <dgm:cxn modelId="{90F27C80-B572-0649-91BD-5202A66CE61B}" type="presParOf" srcId="{41E313C2-1340-9049-83DB-54AB8CEDF89B}" destId="{1D761FBA-75EC-9845-AA71-9BBD3A757F1F}" srcOrd="6" destOrd="0" presId="urn:microsoft.com/office/officeart/2016/7/layout/RepeatingBendingProcessNew"/>
    <dgm:cxn modelId="{2C1C648E-2098-3E4B-B630-28C1958FDF53}" type="presParOf" srcId="{41E313C2-1340-9049-83DB-54AB8CEDF89B}" destId="{7BAFDEF1-A4EA-4740-9EF9-EE1E5F6730A3}" srcOrd="7" destOrd="0" presId="urn:microsoft.com/office/officeart/2016/7/layout/RepeatingBendingProcessNew"/>
    <dgm:cxn modelId="{90DAB7DF-3B1D-2245-A4C1-A6784A2DC232}" type="presParOf" srcId="{7BAFDEF1-A4EA-4740-9EF9-EE1E5F6730A3}" destId="{A4986C34-0838-C546-8A38-7232FD495F86}" srcOrd="0" destOrd="0" presId="urn:microsoft.com/office/officeart/2016/7/layout/RepeatingBendingProcessNew"/>
    <dgm:cxn modelId="{70E52EAE-009C-1545-9D06-E11B9A1DCFFB}" type="presParOf" srcId="{41E313C2-1340-9049-83DB-54AB8CEDF89B}" destId="{CD9F1749-0B21-D74D-812A-ED5CF52F08C1}" srcOrd="8" destOrd="0" presId="urn:microsoft.com/office/officeart/2016/7/layout/RepeatingBendingProcessNew"/>
    <dgm:cxn modelId="{E255BDDB-8A97-5D4D-9712-3EC1D85DD19D}" type="presParOf" srcId="{41E313C2-1340-9049-83DB-54AB8CEDF89B}" destId="{2EA29258-741A-E045-81CE-8C3D91D251D4}" srcOrd="9" destOrd="0" presId="urn:microsoft.com/office/officeart/2016/7/layout/RepeatingBendingProcessNew"/>
    <dgm:cxn modelId="{26952F88-AE03-9A4A-B879-D802667E31E2}" type="presParOf" srcId="{2EA29258-741A-E045-81CE-8C3D91D251D4}" destId="{E21938FF-9F7B-8549-B984-FE54D6DCF733}" srcOrd="0" destOrd="0" presId="urn:microsoft.com/office/officeart/2016/7/layout/RepeatingBendingProcessNew"/>
    <dgm:cxn modelId="{45C81FF0-1811-854D-88B2-E2DCB73EF6F0}" type="presParOf" srcId="{41E313C2-1340-9049-83DB-54AB8CEDF89B}" destId="{69EEBE03-9D13-5341-B338-D3EFC6B0FE2B}" srcOrd="10" destOrd="0" presId="urn:microsoft.com/office/officeart/2016/7/layout/RepeatingBendingProcessNew"/>
    <dgm:cxn modelId="{3E53EEE7-A149-4C4D-8651-6A7F2800DE51}" type="presParOf" srcId="{41E313C2-1340-9049-83DB-54AB8CEDF89B}" destId="{2F7A39DE-75DF-8D47-B763-2F56B84997FE}" srcOrd="11" destOrd="0" presId="urn:microsoft.com/office/officeart/2016/7/layout/RepeatingBendingProcessNew"/>
    <dgm:cxn modelId="{BAC8EB03-0480-6943-819E-1BCD0A30F762}" type="presParOf" srcId="{2F7A39DE-75DF-8D47-B763-2F56B84997FE}" destId="{B4B42A83-65E2-EB44-8353-07132CD7E3CC}" srcOrd="0" destOrd="0" presId="urn:microsoft.com/office/officeart/2016/7/layout/RepeatingBendingProcessNew"/>
    <dgm:cxn modelId="{E320A459-99B1-AA4E-B491-18477E03E613}" type="presParOf" srcId="{41E313C2-1340-9049-83DB-54AB8CEDF89B}" destId="{5D5A98B4-A9B9-A741-8926-5168F4B0B59B}" srcOrd="12" destOrd="0" presId="urn:microsoft.com/office/officeart/2016/7/layout/RepeatingBendingProcessNew"/>
    <dgm:cxn modelId="{AFAC636D-7D66-384B-99E6-A40320E73169}" type="presParOf" srcId="{41E313C2-1340-9049-83DB-54AB8CEDF89B}" destId="{DA4F8695-7173-BE42-B876-FF460C8ADD9E}" srcOrd="13" destOrd="0" presId="urn:microsoft.com/office/officeart/2016/7/layout/RepeatingBendingProcessNew"/>
    <dgm:cxn modelId="{034AE84F-E9BC-7540-B42D-0FB066371104}" type="presParOf" srcId="{DA4F8695-7173-BE42-B876-FF460C8ADD9E}" destId="{B80B8CC4-70D2-2347-8F95-6E36EF48D7EB}" srcOrd="0" destOrd="0" presId="urn:microsoft.com/office/officeart/2016/7/layout/RepeatingBendingProcessNew"/>
    <dgm:cxn modelId="{24AF3943-53AD-3E4B-A380-EF15456C6EDE}" type="presParOf" srcId="{41E313C2-1340-9049-83DB-54AB8CEDF89B}" destId="{8D29A2E4-1B28-7744-AF42-462C8A3F0171}"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0B0FDE3-37A2-49AC-9D1B-FEEC29EB27B5}"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145ACF5B-DA51-4422-B874-7C1EEF5AF073}">
      <dgm:prSet/>
      <dgm:spPr/>
      <dgm:t>
        <a:bodyPr/>
        <a:lstStyle/>
        <a:p>
          <a:r>
            <a:rPr lang="en-US" dirty="0"/>
            <a:t>Increase investment for preventative</a:t>
          </a:r>
        </a:p>
      </dgm:t>
    </dgm:pt>
    <dgm:pt modelId="{9E79F4E0-8163-47D1-A6FD-17B857D7E6FE}" type="parTrans" cxnId="{B340F4A1-B919-466A-A81A-7A7FAC8D0BCB}">
      <dgm:prSet/>
      <dgm:spPr/>
      <dgm:t>
        <a:bodyPr/>
        <a:lstStyle/>
        <a:p>
          <a:endParaRPr lang="en-US"/>
        </a:p>
      </dgm:t>
    </dgm:pt>
    <dgm:pt modelId="{09F81DA6-F747-46F6-85EB-F2BF5D29F39B}" type="sibTrans" cxnId="{B340F4A1-B919-466A-A81A-7A7FAC8D0BCB}">
      <dgm:prSet/>
      <dgm:spPr/>
      <dgm:t>
        <a:bodyPr/>
        <a:lstStyle/>
        <a:p>
          <a:endParaRPr lang="en-US"/>
        </a:p>
      </dgm:t>
    </dgm:pt>
    <dgm:pt modelId="{0A598486-7FDD-48C2-9C85-5B2FEB2CA483}">
      <dgm:prSet/>
      <dgm:spPr/>
      <dgm:t>
        <a:bodyPr/>
        <a:lstStyle/>
        <a:p>
          <a:r>
            <a:rPr lang="en-US" dirty="0"/>
            <a:t>Reduce digital exclusion by offering training in digital skills, free internet/device programs, and preserving non-digital healthcare options can all help.</a:t>
          </a:r>
        </a:p>
      </dgm:t>
    </dgm:pt>
    <dgm:pt modelId="{F52DE5AB-6679-4FB3-B0BF-F9B93BEF35A3}" type="parTrans" cxnId="{621A317A-8EE4-469F-91AB-C80853EBE12A}">
      <dgm:prSet/>
      <dgm:spPr/>
      <dgm:t>
        <a:bodyPr/>
        <a:lstStyle/>
        <a:p>
          <a:endParaRPr lang="en-US"/>
        </a:p>
      </dgm:t>
    </dgm:pt>
    <dgm:pt modelId="{FA2550E7-CE79-4018-8084-640CD706869C}" type="sibTrans" cxnId="{621A317A-8EE4-469F-91AB-C80853EBE12A}">
      <dgm:prSet/>
      <dgm:spPr/>
      <dgm:t>
        <a:bodyPr/>
        <a:lstStyle/>
        <a:p>
          <a:endParaRPr lang="en-US"/>
        </a:p>
      </dgm:t>
    </dgm:pt>
    <dgm:pt modelId="{8E1DA735-48A7-4363-B7DC-D7516E5513CA}">
      <dgm:prSet/>
      <dgm:spPr/>
      <dgm:t>
        <a:bodyPr/>
        <a:lstStyle/>
        <a:p>
          <a:r>
            <a:rPr lang="en-US" dirty="0"/>
            <a:t>Increase community outreach (</a:t>
          </a:r>
          <a:r>
            <a:rPr lang="en-GB" b="0" i="0" u="none" strike="noStrike" dirty="0">
              <a:solidFill>
                <a:schemeClr val="bg1"/>
              </a:solidFill>
              <a:effectLst/>
              <a:latin typeface="Arial" panose="020B0604020202020204" pitchFamily="34" charset="0"/>
              <a:cs typeface="Arial" panose="020B0604020202020204" pitchFamily="34" charset="0"/>
            </a:rPr>
            <a:t>Office for National Statistics, 2023).</a:t>
          </a:r>
          <a:endParaRPr lang="en-US" dirty="0">
            <a:solidFill>
              <a:schemeClr val="bg1"/>
            </a:solidFill>
          </a:endParaRPr>
        </a:p>
      </dgm:t>
    </dgm:pt>
    <dgm:pt modelId="{C9A30014-DACC-4359-B1B1-83FC67A1BE3A}" type="parTrans" cxnId="{FC586490-6DA4-4B07-8824-7F8EAE9F7EEA}">
      <dgm:prSet/>
      <dgm:spPr/>
      <dgm:t>
        <a:bodyPr/>
        <a:lstStyle/>
        <a:p>
          <a:endParaRPr lang="en-US"/>
        </a:p>
      </dgm:t>
    </dgm:pt>
    <dgm:pt modelId="{3630DD8B-1DCB-45E3-8684-9520D3009D92}" type="sibTrans" cxnId="{FC586490-6DA4-4B07-8824-7F8EAE9F7EEA}">
      <dgm:prSet/>
      <dgm:spPr/>
      <dgm:t>
        <a:bodyPr/>
        <a:lstStyle/>
        <a:p>
          <a:endParaRPr lang="en-US"/>
        </a:p>
      </dgm:t>
    </dgm:pt>
    <dgm:pt modelId="{BB4A2ABE-1751-4A39-B730-CB8E5A034D8C}">
      <dgm:prSet/>
      <dgm:spPr/>
      <dgm:t>
        <a:bodyPr/>
        <a:lstStyle/>
        <a:p>
          <a:r>
            <a:rPr lang="en-US" dirty="0"/>
            <a:t>Future healthcare systems need to prioritise equity in addition to efficiency (WHO, 2021).</a:t>
          </a:r>
        </a:p>
      </dgm:t>
    </dgm:pt>
    <dgm:pt modelId="{4DDED40D-08A3-4350-B232-A6005E652606}" type="parTrans" cxnId="{B23A4DB5-4167-4A4E-91B6-5A9457E8EECA}">
      <dgm:prSet/>
      <dgm:spPr/>
      <dgm:t>
        <a:bodyPr/>
        <a:lstStyle/>
        <a:p>
          <a:endParaRPr lang="en-US"/>
        </a:p>
      </dgm:t>
    </dgm:pt>
    <dgm:pt modelId="{975DC0F8-BE1F-4D5E-8113-D3F174F4A33D}" type="sibTrans" cxnId="{B23A4DB5-4167-4A4E-91B6-5A9457E8EECA}">
      <dgm:prSet/>
      <dgm:spPr/>
      <dgm:t>
        <a:bodyPr/>
        <a:lstStyle/>
        <a:p>
          <a:endParaRPr lang="en-US"/>
        </a:p>
      </dgm:t>
    </dgm:pt>
    <dgm:pt modelId="{0187075F-2536-4330-9A13-E06035044A90}">
      <dgm:prSet/>
      <dgm:spPr/>
      <dgm:t>
        <a:bodyPr/>
        <a:lstStyle/>
        <a:p>
          <a:r>
            <a:rPr lang="en-US" dirty="0"/>
            <a:t>Digital health tools can increase access, but if vulnerable individuals are left out, they could exacerbate inequality (Pencheon, 2021).</a:t>
          </a:r>
        </a:p>
      </dgm:t>
    </dgm:pt>
    <dgm:pt modelId="{F4322A25-4A60-41C3-AE69-EF10C2F86B83}" type="parTrans" cxnId="{AC4A07E9-29EC-4DA2-B26B-50BCE5BC7A21}">
      <dgm:prSet/>
      <dgm:spPr/>
      <dgm:t>
        <a:bodyPr/>
        <a:lstStyle/>
        <a:p>
          <a:endParaRPr lang="en-US"/>
        </a:p>
      </dgm:t>
    </dgm:pt>
    <dgm:pt modelId="{2D21C264-E80B-49CF-BF3F-D3735BE122E6}" type="sibTrans" cxnId="{AC4A07E9-29EC-4DA2-B26B-50BCE5BC7A21}">
      <dgm:prSet/>
      <dgm:spPr/>
      <dgm:t>
        <a:bodyPr/>
        <a:lstStyle/>
        <a:p>
          <a:endParaRPr lang="en-US"/>
        </a:p>
      </dgm:t>
    </dgm:pt>
    <dgm:pt modelId="{41D32339-1F6F-49D2-BCDE-C684E1B310AC}">
      <dgm:prSet/>
      <dgm:spPr/>
      <dgm:t>
        <a:bodyPr/>
        <a:lstStyle/>
        <a:p>
          <a:r>
            <a:rPr lang="en-US" dirty="0"/>
            <a:t>When it comes to targeting underprivileged groups, community-based programs work better.</a:t>
          </a:r>
        </a:p>
      </dgm:t>
    </dgm:pt>
    <dgm:pt modelId="{4AA31074-E8DA-4D1A-8B64-984BDACFE7C5}" type="parTrans" cxnId="{42E5AE37-3B20-4221-83B7-05BB3A25AE5B}">
      <dgm:prSet/>
      <dgm:spPr/>
      <dgm:t>
        <a:bodyPr/>
        <a:lstStyle/>
        <a:p>
          <a:endParaRPr lang="en-US"/>
        </a:p>
      </dgm:t>
    </dgm:pt>
    <dgm:pt modelId="{EB019283-C647-4524-8DED-A9E686EC26A5}" type="sibTrans" cxnId="{42E5AE37-3B20-4221-83B7-05BB3A25AE5B}">
      <dgm:prSet/>
      <dgm:spPr/>
      <dgm:t>
        <a:bodyPr/>
        <a:lstStyle/>
        <a:p>
          <a:endParaRPr lang="en-US"/>
        </a:p>
      </dgm:t>
    </dgm:pt>
    <dgm:pt modelId="{89529433-A334-4AE3-97D9-57134CE6C240}">
      <dgm:prSet/>
      <dgm:spPr/>
      <dgm:t>
        <a:bodyPr/>
        <a:lstStyle/>
        <a:p>
          <a:r>
            <a:rPr lang="en-US" dirty="0"/>
            <a:t>Crucially sustainability needs to be evaluated in terms of both the impact on the environment and the equity of health outcomes.</a:t>
          </a:r>
        </a:p>
      </dgm:t>
    </dgm:pt>
    <dgm:pt modelId="{74D36AC2-5A8F-451B-BDDB-047B2F65E967}" type="parTrans" cxnId="{E28EC74C-4981-4824-8BB6-FC756819D71A}">
      <dgm:prSet/>
      <dgm:spPr/>
      <dgm:t>
        <a:bodyPr/>
        <a:lstStyle/>
        <a:p>
          <a:endParaRPr lang="en-US"/>
        </a:p>
      </dgm:t>
    </dgm:pt>
    <dgm:pt modelId="{FBF274F2-094E-4FB8-8D25-6B041190B878}" type="sibTrans" cxnId="{E28EC74C-4981-4824-8BB6-FC756819D71A}">
      <dgm:prSet/>
      <dgm:spPr/>
      <dgm:t>
        <a:bodyPr/>
        <a:lstStyle/>
        <a:p>
          <a:endParaRPr lang="en-US"/>
        </a:p>
      </dgm:t>
    </dgm:pt>
    <dgm:pt modelId="{FC06DA3C-3893-8849-B9F3-7974CC0B0590}" type="pres">
      <dgm:prSet presAssocID="{60B0FDE3-37A2-49AC-9D1B-FEEC29EB27B5}" presName="diagram" presStyleCnt="0">
        <dgm:presLayoutVars>
          <dgm:dir/>
          <dgm:resizeHandles val="exact"/>
        </dgm:presLayoutVars>
      </dgm:prSet>
      <dgm:spPr/>
    </dgm:pt>
    <dgm:pt modelId="{647B9404-07CA-5E4A-AB07-C576A95293FD}" type="pres">
      <dgm:prSet presAssocID="{145ACF5B-DA51-4422-B874-7C1EEF5AF073}" presName="node" presStyleLbl="node1" presStyleIdx="0" presStyleCnt="7">
        <dgm:presLayoutVars>
          <dgm:bulletEnabled val="1"/>
        </dgm:presLayoutVars>
      </dgm:prSet>
      <dgm:spPr/>
    </dgm:pt>
    <dgm:pt modelId="{B89521AB-BEB2-B64E-A67E-D972D7A07E89}" type="pres">
      <dgm:prSet presAssocID="{09F81DA6-F747-46F6-85EB-F2BF5D29F39B}" presName="sibTrans" presStyleCnt="0"/>
      <dgm:spPr/>
    </dgm:pt>
    <dgm:pt modelId="{27720540-D477-0D4E-8905-24573A9EB613}" type="pres">
      <dgm:prSet presAssocID="{0A598486-7FDD-48C2-9C85-5B2FEB2CA483}" presName="node" presStyleLbl="node1" presStyleIdx="1" presStyleCnt="7">
        <dgm:presLayoutVars>
          <dgm:bulletEnabled val="1"/>
        </dgm:presLayoutVars>
      </dgm:prSet>
      <dgm:spPr/>
    </dgm:pt>
    <dgm:pt modelId="{7A9F7E71-FF70-D746-ABEC-F1B8FB6A3A33}" type="pres">
      <dgm:prSet presAssocID="{FA2550E7-CE79-4018-8084-640CD706869C}" presName="sibTrans" presStyleCnt="0"/>
      <dgm:spPr/>
    </dgm:pt>
    <dgm:pt modelId="{E60B2A78-FDE7-4B43-994F-E176D48942D2}" type="pres">
      <dgm:prSet presAssocID="{8E1DA735-48A7-4363-B7DC-D7516E5513CA}" presName="node" presStyleLbl="node1" presStyleIdx="2" presStyleCnt="7">
        <dgm:presLayoutVars>
          <dgm:bulletEnabled val="1"/>
        </dgm:presLayoutVars>
      </dgm:prSet>
      <dgm:spPr/>
    </dgm:pt>
    <dgm:pt modelId="{DFFDD5D3-75B7-BE4A-ABB6-95F42D2585EA}" type="pres">
      <dgm:prSet presAssocID="{3630DD8B-1DCB-45E3-8684-9520D3009D92}" presName="sibTrans" presStyleCnt="0"/>
      <dgm:spPr/>
    </dgm:pt>
    <dgm:pt modelId="{A0222F4F-4FDD-B242-BECC-4272E31E1C2D}" type="pres">
      <dgm:prSet presAssocID="{BB4A2ABE-1751-4A39-B730-CB8E5A034D8C}" presName="node" presStyleLbl="node1" presStyleIdx="3" presStyleCnt="7">
        <dgm:presLayoutVars>
          <dgm:bulletEnabled val="1"/>
        </dgm:presLayoutVars>
      </dgm:prSet>
      <dgm:spPr/>
    </dgm:pt>
    <dgm:pt modelId="{960CC325-5E2A-2546-8B14-F431584D7D9B}" type="pres">
      <dgm:prSet presAssocID="{975DC0F8-BE1F-4D5E-8113-D3F174F4A33D}" presName="sibTrans" presStyleCnt="0"/>
      <dgm:spPr/>
    </dgm:pt>
    <dgm:pt modelId="{A768C8E8-F425-1B48-8F41-3833B73F5782}" type="pres">
      <dgm:prSet presAssocID="{0187075F-2536-4330-9A13-E06035044A90}" presName="node" presStyleLbl="node1" presStyleIdx="4" presStyleCnt="7">
        <dgm:presLayoutVars>
          <dgm:bulletEnabled val="1"/>
        </dgm:presLayoutVars>
      </dgm:prSet>
      <dgm:spPr/>
    </dgm:pt>
    <dgm:pt modelId="{DEA73C9B-F7D3-BE4E-804E-F05E61683CD6}" type="pres">
      <dgm:prSet presAssocID="{2D21C264-E80B-49CF-BF3F-D3735BE122E6}" presName="sibTrans" presStyleCnt="0"/>
      <dgm:spPr/>
    </dgm:pt>
    <dgm:pt modelId="{88B2A49F-9ABE-2447-9EE7-9FD73CE1684D}" type="pres">
      <dgm:prSet presAssocID="{41D32339-1F6F-49D2-BCDE-C684E1B310AC}" presName="node" presStyleLbl="node1" presStyleIdx="5" presStyleCnt="7">
        <dgm:presLayoutVars>
          <dgm:bulletEnabled val="1"/>
        </dgm:presLayoutVars>
      </dgm:prSet>
      <dgm:spPr/>
    </dgm:pt>
    <dgm:pt modelId="{3C069235-E808-544D-BC6F-C52B19E06128}" type="pres">
      <dgm:prSet presAssocID="{EB019283-C647-4524-8DED-A9E686EC26A5}" presName="sibTrans" presStyleCnt="0"/>
      <dgm:spPr/>
    </dgm:pt>
    <dgm:pt modelId="{10A38C2C-2004-2C4E-ABAC-9128368EB391}" type="pres">
      <dgm:prSet presAssocID="{89529433-A334-4AE3-97D9-57134CE6C240}" presName="node" presStyleLbl="node1" presStyleIdx="6" presStyleCnt="7">
        <dgm:presLayoutVars>
          <dgm:bulletEnabled val="1"/>
        </dgm:presLayoutVars>
      </dgm:prSet>
      <dgm:spPr/>
    </dgm:pt>
  </dgm:ptLst>
  <dgm:cxnLst>
    <dgm:cxn modelId="{42E5AE37-3B20-4221-83B7-05BB3A25AE5B}" srcId="{60B0FDE3-37A2-49AC-9D1B-FEEC29EB27B5}" destId="{41D32339-1F6F-49D2-BCDE-C684E1B310AC}" srcOrd="5" destOrd="0" parTransId="{4AA31074-E8DA-4D1A-8B64-984BDACFE7C5}" sibTransId="{EB019283-C647-4524-8DED-A9E686EC26A5}"/>
    <dgm:cxn modelId="{E28EC74C-4981-4824-8BB6-FC756819D71A}" srcId="{60B0FDE3-37A2-49AC-9D1B-FEEC29EB27B5}" destId="{89529433-A334-4AE3-97D9-57134CE6C240}" srcOrd="6" destOrd="0" parTransId="{74D36AC2-5A8F-451B-BDDB-047B2F65E967}" sibTransId="{FBF274F2-094E-4FB8-8D25-6B041190B878}"/>
    <dgm:cxn modelId="{9C9E7650-47C8-B548-B4B3-A6E94FA2F44A}" type="presOf" srcId="{145ACF5B-DA51-4422-B874-7C1EEF5AF073}" destId="{647B9404-07CA-5E4A-AB07-C576A95293FD}" srcOrd="0" destOrd="0" presId="urn:microsoft.com/office/officeart/2005/8/layout/default"/>
    <dgm:cxn modelId="{C6CE4570-353F-E243-84BB-A8245D574AA5}" type="presOf" srcId="{8E1DA735-48A7-4363-B7DC-D7516E5513CA}" destId="{E60B2A78-FDE7-4B43-994F-E176D48942D2}" srcOrd="0" destOrd="0" presId="urn:microsoft.com/office/officeart/2005/8/layout/default"/>
    <dgm:cxn modelId="{10FD1673-DC43-9744-A016-068F111C611A}" type="presOf" srcId="{0187075F-2536-4330-9A13-E06035044A90}" destId="{A768C8E8-F425-1B48-8F41-3833B73F5782}" srcOrd="0" destOrd="0" presId="urn:microsoft.com/office/officeart/2005/8/layout/default"/>
    <dgm:cxn modelId="{80A54B77-7DC9-9846-AFE5-0423D579A18B}" type="presOf" srcId="{60B0FDE3-37A2-49AC-9D1B-FEEC29EB27B5}" destId="{FC06DA3C-3893-8849-B9F3-7974CC0B0590}" srcOrd="0" destOrd="0" presId="urn:microsoft.com/office/officeart/2005/8/layout/default"/>
    <dgm:cxn modelId="{621A317A-8EE4-469F-91AB-C80853EBE12A}" srcId="{60B0FDE3-37A2-49AC-9D1B-FEEC29EB27B5}" destId="{0A598486-7FDD-48C2-9C85-5B2FEB2CA483}" srcOrd="1" destOrd="0" parTransId="{F52DE5AB-6679-4FB3-B0BF-F9B93BEF35A3}" sibTransId="{FA2550E7-CE79-4018-8084-640CD706869C}"/>
    <dgm:cxn modelId="{FC586490-6DA4-4B07-8824-7F8EAE9F7EEA}" srcId="{60B0FDE3-37A2-49AC-9D1B-FEEC29EB27B5}" destId="{8E1DA735-48A7-4363-B7DC-D7516E5513CA}" srcOrd="2" destOrd="0" parTransId="{C9A30014-DACC-4359-B1B1-83FC67A1BE3A}" sibTransId="{3630DD8B-1DCB-45E3-8684-9520D3009D92}"/>
    <dgm:cxn modelId="{B4D8F291-67C3-0E49-B597-66E02731BBAC}" type="presOf" srcId="{BB4A2ABE-1751-4A39-B730-CB8E5A034D8C}" destId="{A0222F4F-4FDD-B242-BECC-4272E31E1C2D}" srcOrd="0" destOrd="0" presId="urn:microsoft.com/office/officeart/2005/8/layout/default"/>
    <dgm:cxn modelId="{D6ACA998-C5D5-554C-906E-671C17FD8276}" type="presOf" srcId="{0A598486-7FDD-48C2-9C85-5B2FEB2CA483}" destId="{27720540-D477-0D4E-8905-24573A9EB613}" srcOrd="0" destOrd="0" presId="urn:microsoft.com/office/officeart/2005/8/layout/default"/>
    <dgm:cxn modelId="{B340F4A1-B919-466A-A81A-7A7FAC8D0BCB}" srcId="{60B0FDE3-37A2-49AC-9D1B-FEEC29EB27B5}" destId="{145ACF5B-DA51-4422-B874-7C1EEF5AF073}" srcOrd="0" destOrd="0" parTransId="{9E79F4E0-8163-47D1-A6FD-17B857D7E6FE}" sibTransId="{09F81DA6-F747-46F6-85EB-F2BF5D29F39B}"/>
    <dgm:cxn modelId="{762713AE-4143-3144-940B-34A5AF884C8F}" type="presOf" srcId="{89529433-A334-4AE3-97D9-57134CE6C240}" destId="{10A38C2C-2004-2C4E-ABAC-9128368EB391}" srcOrd="0" destOrd="0" presId="urn:microsoft.com/office/officeart/2005/8/layout/default"/>
    <dgm:cxn modelId="{B23A4DB5-4167-4A4E-91B6-5A9457E8EECA}" srcId="{60B0FDE3-37A2-49AC-9D1B-FEEC29EB27B5}" destId="{BB4A2ABE-1751-4A39-B730-CB8E5A034D8C}" srcOrd="3" destOrd="0" parTransId="{4DDED40D-08A3-4350-B232-A6005E652606}" sibTransId="{975DC0F8-BE1F-4D5E-8113-D3F174F4A33D}"/>
    <dgm:cxn modelId="{AC4A07E9-29EC-4DA2-B26B-50BCE5BC7A21}" srcId="{60B0FDE3-37A2-49AC-9D1B-FEEC29EB27B5}" destId="{0187075F-2536-4330-9A13-E06035044A90}" srcOrd="4" destOrd="0" parTransId="{F4322A25-4A60-41C3-AE69-EF10C2F86B83}" sibTransId="{2D21C264-E80B-49CF-BF3F-D3735BE122E6}"/>
    <dgm:cxn modelId="{EB1EA1FF-4C31-A744-BC15-92BA045F4602}" type="presOf" srcId="{41D32339-1F6F-49D2-BCDE-C684E1B310AC}" destId="{88B2A49F-9ABE-2447-9EE7-9FD73CE1684D}" srcOrd="0" destOrd="0" presId="urn:microsoft.com/office/officeart/2005/8/layout/default"/>
    <dgm:cxn modelId="{5D6E7AAE-1C5A-A943-BDB4-56F36483719A}" type="presParOf" srcId="{FC06DA3C-3893-8849-B9F3-7974CC0B0590}" destId="{647B9404-07CA-5E4A-AB07-C576A95293FD}" srcOrd="0" destOrd="0" presId="urn:microsoft.com/office/officeart/2005/8/layout/default"/>
    <dgm:cxn modelId="{4CD472A6-9026-3244-B58C-ADDEA1417DC3}" type="presParOf" srcId="{FC06DA3C-3893-8849-B9F3-7974CC0B0590}" destId="{B89521AB-BEB2-B64E-A67E-D972D7A07E89}" srcOrd="1" destOrd="0" presId="urn:microsoft.com/office/officeart/2005/8/layout/default"/>
    <dgm:cxn modelId="{7D5E0C4B-F9A1-7B48-B834-6C9A46946CD8}" type="presParOf" srcId="{FC06DA3C-3893-8849-B9F3-7974CC0B0590}" destId="{27720540-D477-0D4E-8905-24573A9EB613}" srcOrd="2" destOrd="0" presId="urn:microsoft.com/office/officeart/2005/8/layout/default"/>
    <dgm:cxn modelId="{B1964451-EF65-A543-B739-1CC18B8424C7}" type="presParOf" srcId="{FC06DA3C-3893-8849-B9F3-7974CC0B0590}" destId="{7A9F7E71-FF70-D746-ABEC-F1B8FB6A3A33}" srcOrd="3" destOrd="0" presId="urn:microsoft.com/office/officeart/2005/8/layout/default"/>
    <dgm:cxn modelId="{E5050710-F04C-254D-A420-4368A4215D33}" type="presParOf" srcId="{FC06DA3C-3893-8849-B9F3-7974CC0B0590}" destId="{E60B2A78-FDE7-4B43-994F-E176D48942D2}" srcOrd="4" destOrd="0" presId="urn:microsoft.com/office/officeart/2005/8/layout/default"/>
    <dgm:cxn modelId="{5B7FC952-F1FA-A949-B039-854729A18E43}" type="presParOf" srcId="{FC06DA3C-3893-8849-B9F3-7974CC0B0590}" destId="{DFFDD5D3-75B7-BE4A-ABB6-95F42D2585EA}" srcOrd="5" destOrd="0" presId="urn:microsoft.com/office/officeart/2005/8/layout/default"/>
    <dgm:cxn modelId="{28CF0F21-458D-1443-A9D1-4328EE5F2F40}" type="presParOf" srcId="{FC06DA3C-3893-8849-B9F3-7974CC0B0590}" destId="{A0222F4F-4FDD-B242-BECC-4272E31E1C2D}" srcOrd="6" destOrd="0" presId="urn:microsoft.com/office/officeart/2005/8/layout/default"/>
    <dgm:cxn modelId="{570AE3A1-6636-1F44-A2AD-98A20588BC2F}" type="presParOf" srcId="{FC06DA3C-3893-8849-B9F3-7974CC0B0590}" destId="{960CC325-5E2A-2546-8B14-F431584D7D9B}" srcOrd="7" destOrd="0" presId="urn:microsoft.com/office/officeart/2005/8/layout/default"/>
    <dgm:cxn modelId="{70C5AA0C-42AF-6D45-B113-957EABDCB662}" type="presParOf" srcId="{FC06DA3C-3893-8849-B9F3-7974CC0B0590}" destId="{A768C8E8-F425-1B48-8F41-3833B73F5782}" srcOrd="8" destOrd="0" presId="urn:microsoft.com/office/officeart/2005/8/layout/default"/>
    <dgm:cxn modelId="{73CF3DCE-9DE1-B842-B0A2-70F75EA42220}" type="presParOf" srcId="{FC06DA3C-3893-8849-B9F3-7974CC0B0590}" destId="{DEA73C9B-F7D3-BE4E-804E-F05E61683CD6}" srcOrd="9" destOrd="0" presId="urn:microsoft.com/office/officeart/2005/8/layout/default"/>
    <dgm:cxn modelId="{E684FF35-217F-9F40-86DD-3CBDFD1DC483}" type="presParOf" srcId="{FC06DA3C-3893-8849-B9F3-7974CC0B0590}" destId="{88B2A49F-9ABE-2447-9EE7-9FD73CE1684D}" srcOrd="10" destOrd="0" presId="urn:microsoft.com/office/officeart/2005/8/layout/default"/>
    <dgm:cxn modelId="{2F303D24-3E0F-3741-971C-90E1C0AA9A5B}" type="presParOf" srcId="{FC06DA3C-3893-8849-B9F3-7974CC0B0590}" destId="{3C069235-E808-544D-BC6F-C52B19E06128}" srcOrd="11" destOrd="0" presId="urn:microsoft.com/office/officeart/2005/8/layout/default"/>
    <dgm:cxn modelId="{F6DE86D9-9537-4744-B108-6980429F3DE8}" type="presParOf" srcId="{FC06DA3C-3893-8849-B9F3-7974CC0B0590}" destId="{10A38C2C-2004-2C4E-ABAC-9128368EB39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7C211-CB0B-4760-BD88-8182EE179357}">
      <dsp:nvSpPr>
        <dsp:cNvPr id="0" name=""/>
        <dsp:cNvSpPr/>
      </dsp:nvSpPr>
      <dsp:spPr>
        <a:xfrm>
          <a:off x="752566" y="592512"/>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E4B767-1A41-4FF9-95D3-0C0840E7C04D}">
      <dsp:nvSpPr>
        <dsp:cNvPr id="0" name=""/>
        <dsp:cNvSpPr/>
      </dsp:nvSpPr>
      <dsp:spPr>
        <a:xfrm>
          <a:off x="100682" y="2110502"/>
          <a:ext cx="2370489" cy="14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This presentation critically evaluates how health, wellbeing and sustainable development are integrated into UK health and social care policy and practice, and whether these aims are effectively achieved in reality.</a:t>
          </a:r>
        </a:p>
      </dsp:txBody>
      <dsp:txXfrm>
        <a:off x="100682" y="2110502"/>
        <a:ext cx="2370489" cy="1489790"/>
      </dsp:txXfrm>
    </dsp:sp>
    <dsp:sp modelId="{A1111974-04ED-4B8B-B082-4EA42EDDF29E}">
      <dsp:nvSpPr>
        <dsp:cNvPr id="0" name=""/>
        <dsp:cNvSpPr/>
      </dsp:nvSpPr>
      <dsp:spPr>
        <a:xfrm>
          <a:off x="3537891" y="592512"/>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A5BC76-F784-47C4-9B40-C8DC542B53DA}">
      <dsp:nvSpPr>
        <dsp:cNvPr id="0" name=""/>
        <dsp:cNvSpPr/>
      </dsp:nvSpPr>
      <dsp:spPr>
        <a:xfrm>
          <a:off x="2886007" y="2110502"/>
          <a:ext cx="2370489" cy="14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Health and social care systems are undergoing a significant transformation. Traditionally, healthcare focused on diagnosing and treating illness, but there is now a shift towards prevention, wellbeing and sustainability </a:t>
          </a:r>
          <a:r>
            <a:rPr lang="en-GB" sz="14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(2019) </a:t>
          </a:r>
          <a:r>
            <a:rPr lang="en-US" sz="1400" kern="1200" dirty="0"/>
            <a:t>.</a:t>
          </a:r>
        </a:p>
      </dsp:txBody>
      <dsp:txXfrm>
        <a:off x="2886007" y="2110502"/>
        <a:ext cx="2370489" cy="1489790"/>
      </dsp:txXfrm>
    </dsp:sp>
    <dsp:sp modelId="{776F2BE5-F847-4B91-B93F-0CA6DA715C46}">
      <dsp:nvSpPr>
        <dsp:cNvPr id="0" name=""/>
        <dsp:cNvSpPr/>
      </dsp:nvSpPr>
      <dsp:spPr>
        <a:xfrm>
          <a:off x="6323216" y="592512"/>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9C6AF8-5D40-4E0E-BAD0-14B593BF6881}">
      <dsp:nvSpPr>
        <dsp:cNvPr id="0" name=""/>
        <dsp:cNvSpPr/>
      </dsp:nvSpPr>
      <dsp:spPr>
        <a:xfrm>
          <a:off x="5671332" y="2110502"/>
          <a:ext cx="2370489" cy="14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This shift is driven by rising chronic disease, increasing demand, and recognition that health is shaped by social, economic and environmental factors.</a:t>
          </a:r>
        </a:p>
      </dsp:txBody>
      <dsp:txXfrm>
        <a:off x="5671332" y="2110502"/>
        <a:ext cx="2370489" cy="1489790"/>
      </dsp:txXfrm>
    </dsp:sp>
    <dsp:sp modelId="{1C253385-B75B-44B6-AB3C-6C08D24AEA16}">
      <dsp:nvSpPr>
        <dsp:cNvPr id="0" name=""/>
        <dsp:cNvSpPr/>
      </dsp:nvSpPr>
      <dsp:spPr>
        <a:xfrm>
          <a:off x="9108541" y="592512"/>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AB2DBD-E73A-4974-B31B-A27F1BB50DE8}">
      <dsp:nvSpPr>
        <dsp:cNvPr id="0" name=""/>
        <dsp:cNvSpPr/>
      </dsp:nvSpPr>
      <dsp:spPr>
        <a:xfrm>
          <a:off x="8456657" y="2110502"/>
          <a:ext cx="2370489" cy="14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The key argument is that while policy is strong and increasingly aligned with sustainability principles, inequalities continue to limit fair outcomes across populations.</a:t>
          </a:r>
        </a:p>
      </dsp:txBody>
      <dsp:txXfrm>
        <a:off x="8456657" y="2110502"/>
        <a:ext cx="2370489" cy="1489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20D99-918C-144E-9F76-362A9CFC7A89}">
      <dsp:nvSpPr>
        <dsp:cNvPr id="0" name=""/>
        <dsp:cNvSpPr/>
      </dsp:nvSpPr>
      <dsp:spPr>
        <a:xfrm>
          <a:off x="867316" y="23465"/>
          <a:ext cx="1879519" cy="1341637"/>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The Ecological Model</a:t>
          </a:r>
          <a:endParaRPr lang="en-US" sz="1400" kern="1200" dirty="0"/>
        </a:p>
      </dsp:txBody>
      <dsp:txXfrm>
        <a:off x="867316" y="23465"/>
        <a:ext cx="1879519" cy="1341637"/>
      </dsp:txXfrm>
    </dsp:sp>
    <dsp:sp modelId="{FB1EE7A6-9B4D-5843-99DE-932641F72B7F}">
      <dsp:nvSpPr>
        <dsp:cNvPr id="0" name=""/>
        <dsp:cNvSpPr/>
      </dsp:nvSpPr>
      <dsp:spPr>
        <a:xfrm>
          <a:off x="2910215" y="15888"/>
          <a:ext cx="2468404" cy="1339069"/>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ecological model  goes one step further by demonstrating how broader  systems, such as the environment, community, housing, income and policy, influence health (</a:t>
          </a:r>
          <a:r>
            <a:rPr lang="en-GB" sz="1400" kern="1200" dirty="0"/>
            <a:t>Alderwick &amp; Gottlieb, 2019).</a:t>
          </a:r>
          <a:endParaRPr lang="en-US" sz="1400" kern="1200" dirty="0"/>
        </a:p>
      </dsp:txBody>
      <dsp:txXfrm>
        <a:off x="2910215" y="15888"/>
        <a:ext cx="2468404" cy="1339069"/>
      </dsp:txXfrm>
    </dsp:sp>
    <dsp:sp modelId="{1F9847C6-96B0-A541-8FD2-FC4F0CBC5799}">
      <dsp:nvSpPr>
        <dsp:cNvPr id="0" name=""/>
        <dsp:cNvSpPr/>
      </dsp:nvSpPr>
      <dsp:spPr>
        <a:xfrm>
          <a:off x="5541999" y="47654"/>
          <a:ext cx="2305025" cy="1275537"/>
        </a:xfrm>
        <a:prstGeom prst="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This model takes into account population level determinants of health rather than just individual behaviour, it most closely corresponds with the sustainable development goals (Equality Act 2010). </a:t>
          </a:r>
          <a:endParaRPr lang="en-US" sz="1400" kern="1200" dirty="0"/>
        </a:p>
      </dsp:txBody>
      <dsp:txXfrm>
        <a:off x="5541999" y="47654"/>
        <a:ext cx="2305025" cy="1275537"/>
      </dsp:txXfrm>
    </dsp:sp>
    <dsp:sp modelId="{6846E779-8E04-7944-B3BC-BE0772741A0A}">
      <dsp:nvSpPr>
        <dsp:cNvPr id="0" name=""/>
        <dsp:cNvSpPr/>
      </dsp:nvSpPr>
      <dsp:spPr>
        <a:xfrm>
          <a:off x="8010404" y="1267"/>
          <a:ext cx="2426383" cy="1368311"/>
        </a:xfrm>
        <a:prstGeom prst="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For example, living in damp or congested housing raises the risk of respiratory ailments and mental disease (Housing Act, 2004).</a:t>
          </a:r>
        </a:p>
      </dsp:txBody>
      <dsp:txXfrm>
        <a:off x="8010404" y="1267"/>
        <a:ext cx="2426383" cy="1368311"/>
      </dsp:txXfrm>
    </dsp:sp>
    <dsp:sp modelId="{720DB00F-C4B0-2F45-A29B-324CEBB04033}">
      <dsp:nvSpPr>
        <dsp:cNvPr id="0" name=""/>
        <dsp:cNvSpPr/>
      </dsp:nvSpPr>
      <dsp:spPr>
        <a:xfrm>
          <a:off x="2430647" y="1532958"/>
          <a:ext cx="1960555" cy="980277"/>
        </a:xfrm>
        <a:prstGeom prst="rect">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MECC encourages behavior modification, but broader social hurdles might still exist.</a:t>
          </a:r>
        </a:p>
      </dsp:txBody>
      <dsp:txXfrm>
        <a:off x="2430647" y="1532958"/>
        <a:ext cx="1960555" cy="980277"/>
      </dsp:txXfrm>
    </dsp:sp>
    <dsp:sp modelId="{6E970121-8622-9D4C-B62E-812EFDB9D37F}">
      <dsp:nvSpPr>
        <dsp:cNvPr id="0" name=""/>
        <dsp:cNvSpPr/>
      </dsp:nvSpPr>
      <dsp:spPr>
        <a:xfrm>
          <a:off x="4554582" y="1532958"/>
          <a:ext cx="2245898" cy="980277"/>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Although this model is better than other two models at explaining health disparities, it still needs long-term societal and policy reform.</a:t>
          </a:r>
        </a:p>
      </dsp:txBody>
      <dsp:txXfrm>
        <a:off x="4554582" y="1532958"/>
        <a:ext cx="2245898" cy="980277"/>
      </dsp:txXfrm>
    </dsp:sp>
    <dsp:sp modelId="{0437913D-EF26-1244-853C-2DEFCD0A96FD}">
      <dsp:nvSpPr>
        <dsp:cNvPr id="0" name=""/>
        <dsp:cNvSpPr/>
      </dsp:nvSpPr>
      <dsp:spPr>
        <a:xfrm>
          <a:off x="6963860" y="1532958"/>
          <a:ext cx="1909597" cy="980277"/>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Critical Evaluation of models</a:t>
          </a:r>
          <a:endParaRPr lang="en-US" sz="1400" kern="1200" dirty="0"/>
        </a:p>
      </dsp:txBody>
      <dsp:txXfrm>
        <a:off x="6963860" y="1532958"/>
        <a:ext cx="1909597" cy="980277"/>
      </dsp:txXfrm>
    </dsp:sp>
    <dsp:sp modelId="{D9CEE270-B7A0-F045-8EC1-BE131F16BB7B}">
      <dsp:nvSpPr>
        <dsp:cNvPr id="0" name=""/>
        <dsp:cNvSpPr/>
      </dsp:nvSpPr>
      <dsp:spPr>
        <a:xfrm>
          <a:off x="2531166" y="2676615"/>
          <a:ext cx="6241772" cy="1178499"/>
        </a:xfrm>
        <a:prstGeom prst="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biological model is useful in detecting conditions like breast cancer, but it falls short in explaining health-related behaviors. By taking social and psychological factors into account, the biopsychosocial model offers a more comprehensive understanding. However, because it acknowledges that poor health is frequently associated with broader determinants like housing and wealth rather than just personal choices, the ecological model provides the most thorough account of health disparities.</a:t>
          </a:r>
        </a:p>
      </dsp:txBody>
      <dsp:txXfrm>
        <a:off x="2531166" y="2676615"/>
        <a:ext cx="6241772" cy="1178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D6F99-F244-3347-B125-FA6E28D798A6}">
      <dsp:nvSpPr>
        <dsp:cNvPr id="0" name=""/>
        <dsp:cNvSpPr/>
      </dsp:nvSpPr>
      <dsp:spPr>
        <a:xfrm>
          <a:off x="273934" y="208"/>
          <a:ext cx="2661622" cy="1596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Sustainable Development Goals consist of 17 global objectives established by the United Nations in 2015 to enhance health, diminish inequities, conserve the environment, and enhance sustainable development by 2030 (United Nations, 2015).</a:t>
          </a:r>
        </a:p>
      </dsp:txBody>
      <dsp:txXfrm>
        <a:off x="273934" y="208"/>
        <a:ext cx="2661622" cy="1596973"/>
      </dsp:txXfrm>
    </dsp:sp>
    <dsp:sp modelId="{B9337640-8E2D-C14C-9948-CC6B8F3C0F98}">
      <dsp:nvSpPr>
        <dsp:cNvPr id="0" name=""/>
        <dsp:cNvSpPr/>
      </dsp:nvSpPr>
      <dsp:spPr>
        <a:xfrm>
          <a:off x="3201719" y="208"/>
          <a:ext cx="3603570" cy="1596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S</a:t>
          </a:r>
          <a:r>
            <a:rPr lang="en-US" sz="1200" kern="1200" dirty="0"/>
            <a:t>DG 3 encourages access to healthcare and healthy lifestyles </a:t>
          </a:r>
          <a:r>
            <a:rPr lang="en-GB" sz="1200" kern="1200" dirty="0"/>
            <a:t>United Nations (2023)</a:t>
          </a:r>
          <a:r>
            <a:rPr lang="en-US" sz="1200" kern="1200" dirty="0"/>
            <a:t>.For instance, early detection and treatment are supported by the NHS Breast Screening Programme and NICE cancer guidelines. While screening increases survival rates, some groups have worse access and results due to health disparities, indicating that healthcare cannot achieve health equity on its own (NHS, 2024).</a:t>
          </a:r>
        </a:p>
      </dsp:txBody>
      <dsp:txXfrm>
        <a:off x="3201719" y="208"/>
        <a:ext cx="3603570" cy="1596973"/>
      </dsp:txXfrm>
    </dsp:sp>
    <dsp:sp modelId="{4440EB84-90A2-CC42-8292-6AE072B0A02E}">
      <dsp:nvSpPr>
        <dsp:cNvPr id="0" name=""/>
        <dsp:cNvSpPr/>
      </dsp:nvSpPr>
      <dsp:spPr>
        <a:xfrm>
          <a:off x="176984" y="1863344"/>
          <a:ext cx="2661622" cy="1596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SDG 10 diminishes disparities. This is crucial since health outcomes are significantly influenced by inequality (</a:t>
          </a:r>
          <a:r>
            <a:rPr lang="en-GB" sz="1400" kern="1200" dirty="0"/>
            <a:t>WHO, 2022). </a:t>
          </a:r>
          <a:endParaRPr lang="en-US" sz="1400" kern="1200" dirty="0"/>
        </a:p>
      </dsp:txBody>
      <dsp:txXfrm>
        <a:off x="176984" y="1863344"/>
        <a:ext cx="2661622" cy="1596973"/>
      </dsp:txXfrm>
    </dsp:sp>
    <dsp:sp modelId="{57B6211C-FAA8-A946-8F8D-8103E4705A0D}">
      <dsp:nvSpPr>
        <dsp:cNvPr id="0" name=""/>
        <dsp:cNvSpPr/>
      </dsp:nvSpPr>
      <dsp:spPr>
        <a:xfrm>
          <a:off x="3104769" y="1863344"/>
          <a:ext cx="3797470" cy="1596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People who reside in underprivileged areas frequently have shorter life expectancies and greater rates of chronic illness. Although the Equality Act of 2010 encourages equity, enduring health disparities show that structural problems like poverty, housing, and education still have an impact on health outcomes (Equality Act, 2010).</a:t>
          </a:r>
        </a:p>
      </dsp:txBody>
      <dsp:txXfrm>
        <a:off x="3104769" y="1863344"/>
        <a:ext cx="3797470" cy="15969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9DE27-7334-3E47-9080-B5375594CE8A}">
      <dsp:nvSpPr>
        <dsp:cNvPr id="0" name=""/>
        <dsp:cNvSpPr/>
      </dsp:nvSpPr>
      <dsp:spPr>
        <a:xfrm>
          <a:off x="2905486" y="707066"/>
          <a:ext cx="226192" cy="91440"/>
        </a:xfrm>
        <a:custGeom>
          <a:avLst/>
          <a:gdLst/>
          <a:ahLst/>
          <a:cxnLst/>
          <a:rect l="0" t="0" r="0" b="0"/>
          <a:pathLst>
            <a:path>
              <a:moveTo>
                <a:pt x="0" y="72224"/>
              </a:moveTo>
              <a:lnTo>
                <a:pt x="130196" y="72224"/>
              </a:lnTo>
              <a:lnTo>
                <a:pt x="130196" y="45720"/>
              </a:lnTo>
              <a:lnTo>
                <a:pt x="226192"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012128" y="750748"/>
        <a:ext cx="12907" cy="4076"/>
      </dsp:txXfrm>
    </dsp:sp>
    <dsp:sp modelId="{8F5FABC5-0733-0441-8197-FCAE19B390C5}">
      <dsp:nvSpPr>
        <dsp:cNvPr id="0" name=""/>
        <dsp:cNvSpPr/>
      </dsp:nvSpPr>
      <dsp:spPr>
        <a:xfrm>
          <a:off x="156134" y="142784"/>
          <a:ext cx="2751152" cy="1273013"/>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622300">
            <a:lnSpc>
              <a:spcPct val="90000"/>
            </a:lnSpc>
            <a:spcBef>
              <a:spcPct val="0"/>
            </a:spcBef>
            <a:spcAft>
              <a:spcPct val="35000"/>
            </a:spcAft>
            <a:buNone/>
          </a:pPr>
          <a:r>
            <a:rPr lang="en-US" sz="1400" kern="1200" dirty="0"/>
            <a:t>T</a:t>
          </a:r>
          <a:r>
            <a:rPr lang="en-US" sz="1200" kern="1200" dirty="0"/>
            <a:t>he 2019 NHS Long-Term Plan is a 10 year health plan for England which takes advantage of new breakthroughs, medications, and technologies to provide better treatment for all patients, regardless of where they live or income level.</a:t>
          </a:r>
        </a:p>
      </dsp:txBody>
      <dsp:txXfrm>
        <a:off x="156134" y="142784"/>
        <a:ext cx="2751152" cy="1273013"/>
      </dsp:txXfrm>
    </dsp:sp>
    <dsp:sp modelId="{F3798DB2-E84A-4E44-A3C2-22AC96C89824}">
      <dsp:nvSpPr>
        <dsp:cNvPr id="0" name=""/>
        <dsp:cNvSpPr/>
      </dsp:nvSpPr>
      <dsp:spPr>
        <a:xfrm>
          <a:off x="4932772" y="707066"/>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110898" y="750748"/>
        <a:ext cx="20360" cy="4076"/>
      </dsp:txXfrm>
    </dsp:sp>
    <dsp:sp modelId="{8407F8EE-66C4-694F-B27F-EA122D6DA68B}">
      <dsp:nvSpPr>
        <dsp:cNvPr id="0" name=""/>
        <dsp:cNvSpPr/>
      </dsp:nvSpPr>
      <dsp:spPr>
        <a:xfrm>
          <a:off x="3164078" y="221638"/>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Focuses on lowering health disparities, early intervention, and prevention.</a:t>
          </a:r>
        </a:p>
      </dsp:txBody>
      <dsp:txXfrm>
        <a:off x="3164078" y="221638"/>
        <a:ext cx="1770493" cy="1062296"/>
      </dsp:txXfrm>
    </dsp:sp>
    <dsp:sp modelId="{BE99BDE4-C602-654C-BD72-861C0456E42C}">
      <dsp:nvSpPr>
        <dsp:cNvPr id="0" name=""/>
        <dsp:cNvSpPr/>
      </dsp:nvSpPr>
      <dsp:spPr>
        <a:xfrm>
          <a:off x="890959" y="1282135"/>
          <a:ext cx="5336073" cy="481972"/>
        </a:xfrm>
        <a:custGeom>
          <a:avLst/>
          <a:gdLst/>
          <a:ahLst/>
          <a:cxnLst/>
          <a:rect l="0" t="0" r="0" b="0"/>
          <a:pathLst>
            <a:path>
              <a:moveTo>
                <a:pt x="5336073" y="0"/>
              </a:moveTo>
              <a:lnTo>
                <a:pt x="5336073" y="258086"/>
              </a:lnTo>
              <a:lnTo>
                <a:pt x="0" y="258086"/>
              </a:lnTo>
              <a:lnTo>
                <a:pt x="0" y="481972"/>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424980" y="1521082"/>
        <a:ext cx="268031" cy="4076"/>
      </dsp:txXfrm>
    </dsp:sp>
    <dsp:sp modelId="{B00F5023-5791-A045-A0E0-5588D6DE6403}">
      <dsp:nvSpPr>
        <dsp:cNvPr id="0" name=""/>
        <dsp:cNvSpPr/>
      </dsp:nvSpPr>
      <dsp:spPr>
        <a:xfrm>
          <a:off x="5341785" y="221638"/>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Promotes SDG 3 (Well-being and Good Health).</a:t>
          </a:r>
        </a:p>
      </dsp:txBody>
      <dsp:txXfrm>
        <a:off x="5341785" y="221638"/>
        <a:ext cx="1770493" cy="1062296"/>
      </dsp:txXfrm>
    </dsp:sp>
    <dsp:sp modelId="{23572C73-4BCC-964B-8A37-766E8DEB9D0C}">
      <dsp:nvSpPr>
        <dsp:cNvPr id="0" name=""/>
        <dsp:cNvSpPr/>
      </dsp:nvSpPr>
      <dsp:spPr>
        <a:xfrm>
          <a:off x="1774406" y="2281935"/>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52533" y="2325617"/>
        <a:ext cx="20360" cy="4076"/>
      </dsp:txXfrm>
    </dsp:sp>
    <dsp:sp modelId="{71F001C7-6230-514E-9C4E-E2B28AABFDB9}">
      <dsp:nvSpPr>
        <dsp:cNvPr id="0" name=""/>
        <dsp:cNvSpPr/>
      </dsp:nvSpPr>
      <dsp:spPr>
        <a:xfrm>
          <a:off x="5712" y="1796507"/>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Such as mental health treatments and cancer screenings.</a:t>
          </a:r>
        </a:p>
      </dsp:txBody>
      <dsp:txXfrm>
        <a:off x="5712" y="1796507"/>
        <a:ext cx="1770493" cy="1062296"/>
      </dsp:txXfrm>
    </dsp:sp>
    <dsp:sp modelId="{239BDEE6-3F1B-C242-BA82-DE7838833D27}">
      <dsp:nvSpPr>
        <dsp:cNvPr id="0" name=""/>
        <dsp:cNvSpPr/>
      </dsp:nvSpPr>
      <dsp:spPr>
        <a:xfrm>
          <a:off x="3952113" y="2281935"/>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130240" y="2325617"/>
        <a:ext cx="20360" cy="4076"/>
      </dsp:txXfrm>
    </dsp:sp>
    <dsp:sp modelId="{F6ECD6AF-9829-8B46-A127-8FA0A1C675BF}">
      <dsp:nvSpPr>
        <dsp:cNvPr id="0" name=""/>
        <dsp:cNvSpPr/>
      </dsp:nvSpPr>
      <dsp:spPr>
        <a:xfrm>
          <a:off x="2183420" y="1796507"/>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Places a strong emphasis on integrated care, which promotes sustainability by lowering long-term demand </a:t>
          </a:r>
          <a:r>
            <a:rPr lang="en-GB" sz="1200" kern="1200" dirty="0"/>
            <a:t>(NHS England, 2019)</a:t>
          </a:r>
          <a:r>
            <a:rPr lang="en-US" sz="1200" kern="1200" dirty="0"/>
            <a:t>.</a:t>
          </a:r>
        </a:p>
      </dsp:txBody>
      <dsp:txXfrm>
        <a:off x="2183420" y="1796507"/>
        <a:ext cx="1770493" cy="1062296"/>
      </dsp:txXfrm>
    </dsp:sp>
    <dsp:sp modelId="{CBED2850-BF8D-7945-B8AC-9E28E517AB25}">
      <dsp:nvSpPr>
        <dsp:cNvPr id="0" name=""/>
        <dsp:cNvSpPr/>
      </dsp:nvSpPr>
      <dsp:spPr>
        <a:xfrm>
          <a:off x="6129820" y="2281935"/>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6307947" y="2325617"/>
        <a:ext cx="20360" cy="4076"/>
      </dsp:txXfrm>
    </dsp:sp>
    <dsp:sp modelId="{C6E0DEC7-DFDD-1F40-ADCA-165D39BBE966}">
      <dsp:nvSpPr>
        <dsp:cNvPr id="0" name=""/>
        <dsp:cNvSpPr/>
      </dsp:nvSpPr>
      <dsp:spPr>
        <a:xfrm>
          <a:off x="4361127" y="1796507"/>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MECC stands for Making Every Contact Count.</a:t>
          </a:r>
        </a:p>
      </dsp:txBody>
      <dsp:txXfrm>
        <a:off x="4361127" y="1796507"/>
        <a:ext cx="1770493" cy="1062296"/>
      </dsp:txXfrm>
    </dsp:sp>
    <dsp:sp modelId="{22B72B61-6DC7-9942-8A69-37F7D433D11D}">
      <dsp:nvSpPr>
        <dsp:cNvPr id="0" name=""/>
        <dsp:cNvSpPr/>
      </dsp:nvSpPr>
      <dsp:spPr>
        <a:xfrm>
          <a:off x="890959" y="2857003"/>
          <a:ext cx="6533121" cy="376613"/>
        </a:xfrm>
        <a:custGeom>
          <a:avLst/>
          <a:gdLst/>
          <a:ahLst/>
          <a:cxnLst/>
          <a:rect l="0" t="0" r="0" b="0"/>
          <a:pathLst>
            <a:path>
              <a:moveTo>
                <a:pt x="6533121" y="0"/>
              </a:moveTo>
              <a:lnTo>
                <a:pt x="6533121" y="205406"/>
              </a:lnTo>
              <a:lnTo>
                <a:pt x="0" y="205406"/>
              </a:lnTo>
              <a:lnTo>
                <a:pt x="0" y="376613"/>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93875" y="3043271"/>
        <a:ext cx="327290" cy="4076"/>
      </dsp:txXfrm>
    </dsp:sp>
    <dsp:sp modelId="{56DA9F00-FFFA-9A4D-91F1-A57C0F19F2F0}">
      <dsp:nvSpPr>
        <dsp:cNvPr id="0" name=""/>
        <dsp:cNvSpPr/>
      </dsp:nvSpPr>
      <dsp:spPr>
        <a:xfrm>
          <a:off x="6538834" y="1796507"/>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It encourages medical professionals to encourage better lifestyles through everyday contacts.</a:t>
          </a:r>
        </a:p>
      </dsp:txBody>
      <dsp:txXfrm>
        <a:off x="6538834" y="1796507"/>
        <a:ext cx="1770493" cy="1062296"/>
      </dsp:txXfrm>
    </dsp:sp>
    <dsp:sp modelId="{8FABDFC1-7F9C-A247-9EAE-37BFA6A64B69}">
      <dsp:nvSpPr>
        <dsp:cNvPr id="0" name=""/>
        <dsp:cNvSpPr/>
      </dsp:nvSpPr>
      <dsp:spPr>
        <a:xfrm>
          <a:off x="1774406" y="3751444"/>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52533" y="3795126"/>
        <a:ext cx="20360" cy="4076"/>
      </dsp:txXfrm>
    </dsp:sp>
    <dsp:sp modelId="{E9F627D3-4ED4-4242-BD7F-6EDD8653AB12}">
      <dsp:nvSpPr>
        <dsp:cNvPr id="0" name=""/>
        <dsp:cNvSpPr/>
      </dsp:nvSpPr>
      <dsp:spPr>
        <a:xfrm>
          <a:off x="5712" y="3266016"/>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Also encourages the avoidance of obesity, smoking, and inactivity.</a:t>
          </a:r>
        </a:p>
      </dsp:txBody>
      <dsp:txXfrm>
        <a:off x="5712" y="3266016"/>
        <a:ext cx="1770493" cy="1062296"/>
      </dsp:txXfrm>
    </dsp:sp>
    <dsp:sp modelId="{BAA74A47-DE98-6940-AD46-C012F86D5F87}">
      <dsp:nvSpPr>
        <dsp:cNvPr id="0" name=""/>
        <dsp:cNvSpPr/>
      </dsp:nvSpPr>
      <dsp:spPr>
        <a:xfrm>
          <a:off x="3952113" y="3751444"/>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130240" y="3795126"/>
        <a:ext cx="20360" cy="4076"/>
      </dsp:txXfrm>
    </dsp:sp>
    <dsp:sp modelId="{607C1C31-6947-B349-AB2E-5DCD84A58873}">
      <dsp:nvSpPr>
        <dsp:cNvPr id="0" name=""/>
        <dsp:cNvSpPr/>
      </dsp:nvSpPr>
      <dsp:spPr>
        <a:xfrm>
          <a:off x="2183420" y="3266016"/>
          <a:ext cx="177049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Links with SDG 3 and SDG.</a:t>
          </a:r>
        </a:p>
      </dsp:txBody>
      <dsp:txXfrm>
        <a:off x="2183420" y="3266016"/>
        <a:ext cx="1770493" cy="1062296"/>
      </dsp:txXfrm>
    </dsp:sp>
    <dsp:sp modelId="{943D279F-BEB9-2446-972A-81AA9F9AEC22}">
      <dsp:nvSpPr>
        <dsp:cNvPr id="0" name=""/>
        <dsp:cNvSpPr/>
      </dsp:nvSpPr>
      <dsp:spPr>
        <a:xfrm>
          <a:off x="1188022" y="4326512"/>
          <a:ext cx="4765522" cy="376613"/>
        </a:xfrm>
        <a:custGeom>
          <a:avLst/>
          <a:gdLst/>
          <a:ahLst/>
          <a:cxnLst/>
          <a:rect l="0" t="0" r="0" b="0"/>
          <a:pathLst>
            <a:path>
              <a:moveTo>
                <a:pt x="4765522" y="0"/>
              </a:moveTo>
              <a:lnTo>
                <a:pt x="4765522" y="205406"/>
              </a:lnTo>
              <a:lnTo>
                <a:pt x="0" y="205406"/>
              </a:lnTo>
              <a:lnTo>
                <a:pt x="0" y="376613"/>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451211" y="4512781"/>
        <a:ext cx="239144" cy="4076"/>
      </dsp:txXfrm>
    </dsp:sp>
    <dsp:sp modelId="{FD6D9121-AEF8-1E4C-A5F8-B9B9960CAE03}">
      <dsp:nvSpPr>
        <dsp:cNvPr id="0" name=""/>
        <dsp:cNvSpPr/>
      </dsp:nvSpPr>
      <dsp:spPr>
        <a:xfrm>
          <a:off x="4361127" y="3266016"/>
          <a:ext cx="3184834"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Core20PLUS5 uses community-based interventions to decrease inequality, focusing on the most disadvantaged 20% of the population as well as </a:t>
          </a:r>
          <a:r>
            <a:rPr lang="en-US" sz="1200" kern="1200" dirty="0" err="1"/>
            <a:t>marginalised</a:t>
          </a:r>
          <a:r>
            <a:rPr lang="en-US" sz="1200" kern="1200" dirty="0"/>
            <a:t> groups (NHS England, 2021).</a:t>
          </a:r>
        </a:p>
      </dsp:txBody>
      <dsp:txXfrm>
        <a:off x="4361127" y="3266016"/>
        <a:ext cx="3184834" cy="1062296"/>
      </dsp:txXfrm>
    </dsp:sp>
    <dsp:sp modelId="{ABC5883C-E095-174A-BD28-11B464F19A4A}">
      <dsp:nvSpPr>
        <dsp:cNvPr id="0" name=""/>
        <dsp:cNvSpPr/>
      </dsp:nvSpPr>
      <dsp:spPr>
        <a:xfrm>
          <a:off x="2368531" y="5220954"/>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546657" y="5264636"/>
        <a:ext cx="20360" cy="4076"/>
      </dsp:txXfrm>
    </dsp:sp>
    <dsp:sp modelId="{9DCB444E-8213-6140-8523-DC4113A4E96F}">
      <dsp:nvSpPr>
        <dsp:cNvPr id="0" name=""/>
        <dsp:cNvSpPr/>
      </dsp:nvSpPr>
      <dsp:spPr>
        <a:xfrm>
          <a:off x="5712" y="4735526"/>
          <a:ext cx="2364618"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Through community-based risk assessment and lifestyle assistance, NICE guidelines promote early intervention and cardiovascular disease prevention (NICE, 2019).</a:t>
          </a:r>
        </a:p>
      </dsp:txBody>
      <dsp:txXfrm>
        <a:off x="5712" y="4735526"/>
        <a:ext cx="2364618" cy="1062296"/>
      </dsp:txXfrm>
    </dsp:sp>
    <dsp:sp modelId="{F3860FAD-3453-C942-89F9-2F6ADABC3705}">
      <dsp:nvSpPr>
        <dsp:cNvPr id="0" name=""/>
        <dsp:cNvSpPr/>
      </dsp:nvSpPr>
      <dsp:spPr>
        <a:xfrm>
          <a:off x="5230268" y="5220954"/>
          <a:ext cx="376613" cy="91440"/>
        </a:xfrm>
        <a:custGeom>
          <a:avLst/>
          <a:gdLst/>
          <a:ahLst/>
          <a:cxnLst/>
          <a:rect l="0" t="0" r="0" b="0"/>
          <a:pathLst>
            <a:path>
              <a:moveTo>
                <a:pt x="0" y="45720"/>
              </a:moveTo>
              <a:lnTo>
                <a:pt x="376613"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08394" y="5264636"/>
        <a:ext cx="20360" cy="4076"/>
      </dsp:txXfrm>
    </dsp:sp>
    <dsp:sp modelId="{47FE926C-DA6F-1A42-B0D7-3CFDDF33FEC1}">
      <dsp:nvSpPr>
        <dsp:cNvPr id="0" name=""/>
        <dsp:cNvSpPr/>
      </dsp:nvSpPr>
      <dsp:spPr>
        <a:xfrm>
          <a:off x="2777544" y="4735526"/>
          <a:ext cx="2454523"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NHS outreach such as pharmacy blood pressure checks is utilised to improve early diagnosis in high-risk communities in places like Middlesbrough.</a:t>
          </a:r>
        </a:p>
      </dsp:txBody>
      <dsp:txXfrm>
        <a:off x="2777544" y="4735526"/>
        <a:ext cx="2454523" cy="1062296"/>
      </dsp:txXfrm>
    </dsp:sp>
    <dsp:sp modelId="{D2549105-BA8B-AB43-8C2F-25E17F984EBB}">
      <dsp:nvSpPr>
        <dsp:cNvPr id="0" name=""/>
        <dsp:cNvSpPr/>
      </dsp:nvSpPr>
      <dsp:spPr>
        <a:xfrm>
          <a:off x="5639282" y="4735526"/>
          <a:ext cx="2562010" cy="106229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6756" tIns="91065" rIns="86756" bIns="91065" numCol="1" spcCol="1270" anchor="ctr" anchorCtr="0">
          <a:noAutofit/>
        </a:bodyPr>
        <a:lstStyle/>
        <a:p>
          <a:pPr marL="0" lvl="0" indent="0" algn="ctr" defTabSz="533400">
            <a:lnSpc>
              <a:spcPct val="90000"/>
            </a:lnSpc>
            <a:spcBef>
              <a:spcPct val="0"/>
            </a:spcBef>
            <a:spcAft>
              <a:spcPct val="35000"/>
            </a:spcAft>
            <a:buNone/>
          </a:pPr>
          <a:r>
            <a:rPr lang="en-US" sz="1200" kern="1200" dirty="0"/>
            <a:t>Although this strategy increases access to early diagnosis and prevention, broader social variables like housing and poverty restrict its long-term effects (</a:t>
          </a:r>
          <a:r>
            <a:rPr lang="en-GB" sz="1200" kern="1200" dirty="0"/>
            <a:t>NHS England, 2021)</a:t>
          </a:r>
          <a:r>
            <a:rPr lang="en-US" sz="1200" kern="1200" dirty="0"/>
            <a:t>.</a:t>
          </a:r>
        </a:p>
      </dsp:txBody>
      <dsp:txXfrm>
        <a:off x="5639282" y="4735526"/>
        <a:ext cx="2562010" cy="1062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3F3F7-1435-3B48-AF05-4388C371098F}">
      <dsp:nvSpPr>
        <dsp:cNvPr id="0" name=""/>
        <dsp:cNvSpPr/>
      </dsp:nvSpPr>
      <dsp:spPr>
        <a:xfrm>
          <a:off x="763051" y="413013"/>
          <a:ext cx="2935484"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MECC (Making Every Contact Count) targets people in healthcare settings and use brief interventions by NHS workers to encourage behaviour change during everyday contacts (NHS England, 2021). </a:t>
          </a:r>
        </a:p>
      </dsp:txBody>
      <dsp:txXfrm>
        <a:off x="763051" y="413013"/>
        <a:ext cx="2935484" cy="1317276"/>
      </dsp:txXfrm>
    </dsp:sp>
    <dsp:sp modelId="{D3DCD4B8-6952-1D41-8DB9-F7BD0A0ED251}">
      <dsp:nvSpPr>
        <dsp:cNvPr id="0" name=""/>
        <dsp:cNvSpPr/>
      </dsp:nvSpPr>
      <dsp:spPr>
        <a:xfrm>
          <a:off x="3918082" y="413013"/>
          <a:ext cx="2929644"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For instance, during patient appointments, NHS employees in North West England integrated care systems give opportunistic advice on food, exercise, and smoking (Chisholm et al., 2018).</a:t>
          </a:r>
        </a:p>
      </dsp:txBody>
      <dsp:txXfrm>
        <a:off x="3918082" y="413013"/>
        <a:ext cx="2929644" cy="1317276"/>
      </dsp:txXfrm>
    </dsp:sp>
    <dsp:sp modelId="{8B69218F-BF8F-0440-A3DB-0140F964B8DA}">
      <dsp:nvSpPr>
        <dsp:cNvPr id="0" name=""/>
        <dsp:cNvSpPr/>
      </dsp:nvSpPr>
      <dsp:spPr>
        <a:xfrm>
          <a:off x="7067273" y="413013"/>
          <a:ext cx="335451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Change4Life is a nationwide public health initiative that uses community outreach, schools, and the media to promote population-wide health, particularly childhood obesity (Public Health England, 2019).</a:t>
          </a:r>
        </a:p>
      </dsp:txBody>
      <dsp:txXfrm>
        <a:off x="7067273" y="413013"/>
        <a:ext cx="3354510" cy="1317276"/>
      </dsp:txXfrm>
    </dsp:sp>
    <dsp:sp modelId="{B2918AEE-7848-3A4E-85A3-CE16B7034C39}">
      <dsp:nvSpPr>
        <dsp:cNvPr id="0" name=""/>
        <dsp:cNvSpPr/>
      </dsp:nvSpPr>
      <dsp:spPr>
        <a:xfrm>
          <a:off x="258336" y="1949835"/>
          <a:ext cx="219546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For example, the "Sugar Smart" campaign encouraged lower sugar consumption in UK supermarkets and schools (PHE, 2019).</a:t>
          </a:r>
        </a:p>
      </dsp:txBody>
      <dsp:txXfrm>
        <a:off x="258336" y="1949835"/>
        <a:ext cx="2195460" cy="1317276"/>
      </dsp:txXfrm>
    </dsp:sp>
    <dsp:sp modelId="{856ED00C-4449-B14A-BB1C-9152BDE5C584}">
      <dsp:nvSpPr>
        <dsp:cNvPr id="0" name=""/>
        <dsp:cNvSpPr/>
      </dsp:nvSpPr>
      <dsp:spPr>
        <a:xfrm>
          <a:off x="2673343" y="1949835"/>
          <a:ext cx="342314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Another example is a public health initiative called 5 A Day Campaign which promotes eating at least five servings of fruit and vegetables each day to lower the risk of type 2 diabetes, obesity, and cardiovascular disease.</a:t>
          </a:r>
        </a:p>
      </dsp:txBody>
      <dsp:txXfrm>
        <a:off x="2673343" y="1949835"/>
        <a:ext cx="3423140" cy="1317276"/>
      </dsp:txXfrm>
    </dsp:sp>
    <dsp:sp modelId="{1D7D2E1F-1484-6C49-89BD-8B773D41180A}">
      <dsp:nvSpPr>
        <dsp:cNvPr id="0" name=""/>
        <dsp:cNvSpPr/>
      </dsp:nvSpPr>
      <dsp:spPr>
        <a:xfrm>
          <a:off x="6316030" y="1949835"/>
          <a:ext cx="219546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It encourages the modification of basic eating habits through awareness and education</a:t>
          </a:r>
        </a:p>
      </dsp:txBody>
      <dsp:txXfrm>
        <a:off x="6316030" y="1949835"/>
        <a:ext cx="2195460" cy="1317276"/>
      </dsp:txXfrm>
    </dsp:sp>
    <dsp:sp modelId="{1276216C-8214-5F45-8BB1-B5EA5E5BB6F1}">
      <dsp:nvSpPr>
        <dsp:cNvPr id="0" name=""/>
        <dsp:cNvSpPr/>
      </dsp:nvSpPr>
      <dsp:spPr>
        <a:xfrm>
          <a:off x="8731037" y="1949835"/>
          <a:ext cx="219546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Is extensively utilised in national media campaigns, schools, and NHS guidance (NHS, 2020).</a:t>
          </a:r>
        </a:p>
      </dsp:txBody>
      <dsp:txXfrm>
        <a:off x="8731037" y="1949835"/>
        <a:ext cx="2195460" cy="1317276"/>
      </dsp:txXfrm>
    </dsp:sp>
    <dsp:sp modelId="{3D277858-2CC4-6646-B7A4-6FBCE5509818}">
      <dsp:nvSpPr>
        <dsp:cNvPr id="0" name=""/>
        <dsp:cNvSpPr/>
      </dsp:nvSpPr>
      <dsp:spPr>
        <a:xfrm>
          <a:off x="571618" y="3486658"/>
          <a:ext cx="2195460"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However, issues including cost, access, and health inequity hinder effectiveness.</a:t>
          </a:r>
        </a:p>
      </dsp:txBody>
      <dsp:txXfrm>
        <a:off x="571618" y="3486658"/>
        <a:ext cx="2195460" cy="1317276"/>
      </dsp:txXfrm>
    </dsp:sp>
    <dsp:sp modelId="{6E1267C0-6C7B-D742-B0F2-59C24551E1B6}">
      <dsp:nvSpPr>
        <dsp:cNvPr id="0" name=""/>
        <dsp:cNvSpPr/>
      </dsp:nvSpPr>
      <dsp:spPr>
        <a:xfrm>
          <a:off x="2986625" y="3486658"/>
          <a:ext cx="3908095"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Crucially, Change4Life is preventative but the impact of behaviour change is constrained by voluntary engagement and lifestyle inequality, whereas MECC is individualised, reactive, and dependent on staff time.</a:t>
          </a:r>
        </a:p>
      </dsp:txBody>
      <dsp:txXfrm>
        <a:off x="2986625" y="3486658"/>
        <a:ext cx="3908095" cy="1317276"/>
      </dsp:txXfrm>
    </dsp:sp>
    <dsp:sp modelId="{E3FDA1EA-0D69-AC40-ADAE-0F19144FFAE0}">
      <dsp:nvSpPr>
        <dsp:cNvPr id="0" name=""/>
        <dsp:cNvSpPr/>
      </dsp:nvSpPr>
      <dsp:spPr>
        <a:xfrm>
          <a:off x="7114267" y="3486658"/>
          <a:ext cx="3498949" cy="1317276"/>
        </a:xfrm>
        <a:prstGeom prst="rect">
          <a:avLst/>
        </a:prstGeom>
        <a:solidFill>
          <a:schemeClr val="dk2">
            <a:hueOff val="0"/>
            <a:satOff val="0"/>
            <a:lumOff val="0"/>
            <a:alphaOff val="0"/>
          </a:schemeClr>
        </a:solidFill>
        <a:ln w="317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strategies above overlook social inequalities by assuming that everyone has the same capacity to alter their </a:t>
          </a:r>
          <a:r>
            <a:rPr lang="en-US" sz="1400" kern="1200" dirty="0" err="1">
              <a:latin typeface="Arial" panose="020B0604020202020204" pitchFamily="34" charset="0"/>
              <a:cs typeface="Arial" panose="020B0604020202020204" pitchFamily="34" charset="0"/>
            </a:rPr>
            <a:t>behaviour</a:t>
          </a:r>
          <a:r>
            <a:rPr lang="en-US" sz="1400" kern="1200" dirty="0">
              <a:latin typeface="Arial" panose="020B0604020202020204" pitchFamily="34" charset="0"/>
              <a:cs typeface="Arial" panose="020B0604020202020204" pitchFamily="34" charset="0"/>
            </a:rPr>
            <a:t>, however some do not due to cost.</a:t>
          </a:r>
        </a:p>
      </dsp:txBody>
      <dsp:txXfrm>
        <a:off x="7114267" y="3486658"/>
        <a:ext cx="3498949" cy="13172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4ABB0-ECA9-4348-96FF-3081BDFEBC02}">
      <dsp:nvSpPr>
        <dsp:cNvPr id="0" name=""/>
        <dsp:cNvSpPr/>
      </dsp:nvSpPr>
      <dsp:spPr>
        <a:xfrm>
          <a:off x="943" y="324431"/>
          <a:ext cx="3312530" cy="2103456"/>
        </a:xfrm>
        <a:prstGeom prst="roundRect">
          <a:avLst>
            <a:gd name="adj" fmla="val 10000"/>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sp>
    <dsp:sp modelId="{87F28296-7BDE-D549-B7C9-38B07E70D51B}">
      <dsp:nvSpPr>
        <dsp:cNvPr id="0" name=""/>
        <dsp:cNvSpPr/>
      </dsp:nvSpPr>
      <dsp:spPr>
        <a:xfrm>
          <a:off x="369002" y="674087"/>
          <a:ext cx="3312530" cy="210345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Health Belief Model explains how people decide on health-related behaviours. It raises awareness of the risks and advantages of changing one's lifestyle, it is helpful in initiatives like Change4Life (</a:t>
          </a:r>
          <a:r>
            <a:rPr lang="en-GB" sz="1700" kern="1200" dirty="0"/>
            <a:t>Rosenstock, 1974). </a:t>
          </a:r>
          <a:endParaRPr lang="en-US" sz="1700" kern="1200" dirty="0"/>
        </a:p>
      </dsp:txBody>
      <dsp:txXfrm>
        <a:off x="430610" y="735695"/>
        <a:ext cx="3189314" cy="1980240"/>
      </dsp:txXfrm>
    </dsp:sp>
    <dsp:sp modelId="{D5FFBEEA-96C2-BD45-9D71-6E12271A16BA}">
      <dsp:nvSpPr>
        <dsp:cNvPr id="0" name=""/>
        <dsp:cNvSpPr/>
      </dsp:nvSpPr>
      <dsp:spPr>
        <a:xfrm>
          <a:off x="4049591" y="324431"/>
          <a:ext cx="3312530" cy="2103456"/>
        </a:xfrm>
        <a:prstGeom prst="roundRect">
          <a:avLst>
            <a:gd name="adj" fmla="val 10000"/>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sp>
    <dsp:sp modelId="{3A7284E0-8AEC-544E-B17A-3336EDD55D0A}">
      <dsp:nvSpPr>
        <dsp:cNvPr id="0" name=""/>
        <dsp:cNvSpPr/>
      </dsp:nvSpPr>
      <dsp:spPr>
        <a:xfrm>
          <a:off x="4417650" y="674087"/>
          <a:ext cx="3312530" cy="210345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However, Its assumption that people make logical decisions is a drawback. As food insecurity, and restricted access to resources are not taken into consideration, it may not be feasible for everyone to change their behaviour (</a:t>
          </a:r>
          <a:r>
            <a:rPr lang="en-GB" sz="1700" kern="1200" dirty="0"/>
            <a:t>NICE, 2022).</a:t>
          </a:r>
          <a:endParaRPr lang="en-US" sz="1700" kern="1200" dirty="0"/>
        </a:p>
      </dsp:txBody>
      <dsp:txXfrm>
        <a:off x="4479258" y="735695"/>
        <a:ext cx="3189314" cy="1980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48AB5-C457-D34C-B9DD-6A1A0AFCF121}">
      <dsp:nvSpPr>
        <dsp:cNvPr id="0" name=""/>
        <dsp:cNvSpPr/>
      </dsp:nvSpPr>
      <dsp:spPr>
        <a:xfrm>
          <a:off x="1469488" y="957841"/>
          <a:ext cx="306867" cy="91440"/>
        </a:xfrm>
        <a:custGeom>
          <a:avLst/>
          <a:gdLst/>
          <a:ahLst/>
          <a:cxnLst/>
          <a:rect l="0" t="0" r="0" b="0"/>
          <a:pathLst>
            <a:path>
              <a:moveTo>
                <a:pt x="0" y="45720"/>
              </a:moveTo>
              <a:lnTo>
                <a:pt x="306867"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614485" y="1001872"/>
        <a:ext cx="16873" cy="3377"/>
      </dsp:txXfrm>
    </dsp:sp>
    <dsp:sp modelId="{ABE06289-01DC-DB43-AA71-BB278F427356}">
      <dsp:nvSpPr>
        <dsp:cNvPr id="0" name=""/>
        <dsp:cNvSpPr/>
      </dsp:nvSpPr>
      <dsp:spPr>
        <a:xfrm>
          <a:off x="4040" y="563387"/>
          <a:ext cx="1467248"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Ethnic Disparities</a:t>
          </a:r>
        </a:p>
      </dsp:txBody>
      <dsp:txXfrm>
        <a:off x="4040" y="563387"/>
        <a:ext cx="1467248" cy="880348"/>
      </dsp:txXfrm>
    </dsp:sp>
    <dsp:sp modelId="{9835D4BD-2E74-8E4B-BEC1-3482554C1E2B}">
      <dsp:nvSpPr>
        <dsp:cNvPr id="0" name=""/>
        <dsp:cNvSpPr/>
      </dsp:nvSpPr>
      <dsp:spPr>
        <a:xfrm>
          <a:off x="1241246" y="1441936"/>
          <a:ext cx="2104239" cy="306867"/>
        </a:xfrm>
        <a:custGeom>
          <a:avLst/>
          <a:gdLst/>
          <a:ahLst/>
          <a:cxnLst/>
          <a:rect l="0" t="0" r="0" b="0"/>
          <a:pathLst>
            <a:path>
              <a:moveTo>
                <a:pt x="2104239" y="0"/>
              </a:moveTo>
              <a:lnTo>
                <a:pt x="2104239" y="170533"/>
              </a:lnTo>
              <a:lnTo>
                <a:pt x="0" y="170533"/>
              </a:lnTo>
              <a:lnTo>
                <a:pt x="0" y="306867"/>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240087" y="1593680"/>
        <a:ext cx="106556" cy="3377"/>
      </dsp:txXfrm>
    </dsp:sp>
    <dsp:sp modelId="{C05A2C23-3B1C-9E43-B672-2CBC03F21052}">
      <dsp:nvSpPr>
        <dsp:cNvPr id="0" name=""/>
        <dsp:cNvSpPr/>
      </dsp:nvSpPr>
      <dsp:spPr>
        <a:xfrm>
          <a:off x="1808755" y="563387"/>
          <a:ext cx="3073459"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Black African, Black Caribbean, and South Asian groups frequently have worse health outcomes and more difficulty getting access to medical care.</a:t>
          </a:r>
        </a:p>
      </dsp:txBody>
      <dsp:txXfrm>
        <a:off x="1808755" y="563387"/>
        <a:ext cx="3073459" cy="880348"/>
      </dsp:txXfrm>
    </dsp:sp>
    <dsp:sp modelId="{2A61D5A1-A937-3F45-B956-0CBD62C4791C}">
      <dsp:nvSpPr>
        <dsp:cNvPr id="0" name=""/>
        <dsp:cNvSpPr/>
      </dsp:nvSpPr>
      <dsp:spPr>
        <a:xfrm>
          <a:off x="2476651" y="2175657"/>
          <a:ext cx="306867" cy="91440"/>
        </a:xfrm>
        <a:custGeom>
          <a:avLst/>
          <a:gdLst/>
          <a:ahLst/>
          <a:cxnLst/>
          <a:rect l="0" t="0" r="0" b="0"/>
          <a:pathLst>
            <a:path>
              <a:moveTo>
                <a:pt x="0" y="45720"/>
              </a:moveTo>
              <a:lnTo>
                <a:pt x="306867"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621648" y="2219688"/>
        <a:ext cx="16873" cy="3377"/>
      </dsp:txXfrm>
    </dsp:sp>
    <dsp:sp modelId="{46D9339A-2F4B-E24C-A828-BE8BA14CD702}">
      <dsp:nvSpPr>
        <dsp:cNvPr id="0" name=""/>
        <dsp:cNvSpPr/>
      </dsp:nvSpPr>
      <dsp:spPr>
        <a:xfrm>
          <a:off x="4040" y="1781203"/>
          <a:ext cx="2474411"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For instance, compared to the overall population, South Asians are more likely to acquire type 2 diabetes and cardiovascular disease.</a:t>
          </a:r>
        </a:p>
      </dsp:txBody>
      <dsp:txXfrm>
        <a:off x="4040" y="1781203"/>
        <a:ext cx="2474411" cy="880348"/>
      </dsp:txXfrm>
    </dsp:sp>
    <dsp:sp modelId="{7BAFDEF1-A4EA-4740-9EF9-EE1E5F6730A3}">
      <dsp:nvSpPr>
        <dsp:cNvPr id="0" name=""/>
        <dsp:cNvSpPr/>
      </dsp:nvSpPr>
      <dsp:spPr>
        <a:xfrm>
          <a:off x="737664" y="2659751"/>
          <a:ext cx="3515739" cy="306867"/>
        </a:xfrm>
        <a:custGeom>
          <a:avLst/>
          <a:gdLst/>
          <a:ahLst/>
          <a:cxnLst/>
          <a:rect l="0" t="0" r="0" b="0"/>
          <a:pathLst>
            <a:path>
              <a:moveTo>
                <a:pt x="3515739" y="0"/>
              </a:moveTo>
              <a:lnTo>
                <a:pt x="3515739" y="170533"/>
              </a:lnTo>
              <a:lnTo>
                <a:pt x="0" y="170533"/>
              </a:lnTo>
              <a:lnTo>
                <a:pt x="0" y="306867"/>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407236" y="2811496"/>
        <a:ext cx="176594" cy="3377"/>
      </dsp:txXfrm>
    </dsp:sp>
    <dsp:sp modelId="{1D761FBA-75EC-9845-AA71-9BBD3A757F1F}">
      <dsp:nvSpPr>
        <dsp:cNvPr id="0" name=""/>
        <dsp:cNvSpPr/>
      </dsp:nvSpPr>
      <dsp:spPr>
        <a:xfrm>
          <a:off x="2815918" y="1781203"/>
          <a:ext cx="2874969"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Certain ethnic minority groups had greater rates of infection, hospitalization, and fatality during the COVID-19 pandemic.</a:t>
          </a:r>
        </a:p>
      </dsp:txBody>
      <dsp:txXfrm>
        <a:off x="2815918" y="1781203"/>
        <a:ext cx="2874969" cy="880348"/>
      </dsp:txXfrm>
    </dsp:sp>
    <dsp:sp modelId="{2EA29258-741A-E045-81CE-8C3D91D251D4}">
      <dsp:nvSpPr>
        <dsp:cNvPr id="0" name=""/>
        <dsp:cNvSpPr/>
      </dsp:nvSpPr>
      <dsp:spPr>
        <a:xfrm>
          <a:off x="1469488" y="3393473"/>
          <a:ext cx="306867" cy="91440"/>
        </a:xfrm>
        <a:custGeom>
          <a:avLst/>
          <a:gdLst/>
          <a:ahLst/>
          <a:cxnLst/>
          <a:rect l="0" t="0" r="0" b="0"/>
          <a:pathLst>
            <a:path>
              <a:moveTo>
                <a:pt x="0" y="45720"/>
              </a:moveTo>
              <a:lnTo>
                <a:pt x="306867"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614485" y="3437504"/>
        <a:ext cx="16873" cy="3377"/>
      </dsp:txXfrm>
    </dsp:sp>
    <dsp:sp modelId="{CD9F1749-0B21-D74D-812A-ED5CF52F08C1}">
      <dsp:nvSpPr>
        <dsp:cNvPr id="0" name=""/>
        <dsp:cNvSpPr/>
      </dsp:nvSpPr>
      <dsp:spPr>
        <a:xfrm>
          <a:off x="4040" y="2999019"/>
          <a:ext cx="1467248"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Deprivation</a:t>
          </a:r>
        </a:p>
      </dsp:txBody>
      <dsp:txXfrm>
        <a:off x="4040" y="2999019"/>
        <a:ext cx="1467248" cy="880348"/>
      </dsp:txXfrm>
    </dsp:sp>
    <dsp:sp modelId="{2F7A39DE-75DF-8D47-B763-2F56B84997FE}">
      <dsp:nvSpPr>
        <dsp:cNvPr id="0" name=""/>
        <dsp:cNvSpPr/>
      </dsp:nvSpPr>
      <dsp:spPr>
        <a:xfrm>
          <a:off x="1318584" y="3877567"/>
          <a:ext cx="2153105" cy="306867"/>
        </a:xfrm>
        <a:custGeom>
          <a:avLst/>
          <a:gdLst/>
          <a:ahLst/>
          <a:cxnLst/>
          <a:rect l="0" t="0" r="0" b="0"/>
          <a:pathLst>
            <a:path>
              <a:moveTo>
                <a:pt x="2153105" y="0"/>
              </a:moveTo>
              <a:lnTo>
                <a:pt x="2153105" y="170533"/>
              </a:lnTo>
              <a:lnTo>
                <a:pt x="0" y="170533"/>
              </a:lnTo>
              <a:lnTo>
                <a:pt x="0" y="306867"/>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340652" y="4029312"/>
        <a:ext cx="108969" cy="3377"/>
      </dsp:txXfrm>
    </dsp:sp>
    <dsp:sp modelId="{69EEBE03-9D13-5341-B338-D3EFC6B0FE2B}">
      <dsp:nvSpPr>
        <dsp:cNvPr id="0" name=""/>
        <dsp:cNvSpPr/>
      </dsp:nvSpPr>
      <dsp:spPr>
        <a:xfrm>
          <a:off x="1808755" y="2999019"/>
          <a:ext cx="3325869"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Individuals who reside in underprivileged locations, such parts of Birmingham, Blackpool, and Middlesbrough, have higher incidence of chronic illnesses and a shorter life expectancy.</a:t>
          </a:r>
        </a:p>
      </dsp:txBody>
      <dsp:txXfrm>
        <a:off x="1808755" y="2999019"/>
        <a:ext cx="3325869" cy="880348"/>
      </dsp:txXfrm>
    </dsp:sp>
    <dsp:sp modelId="{DA4F8695-7173-BE42-B876-FF460C8ADD9E}">
      <dsp:nvSpPr>
        <dsp:cNvPr id="0" name=""/>
        <dsp:cNvSpPr/>
      </dsp:nvSpPr>
      <dsp:spPr>
        <a:xfrm>
          <a:off x="2631329" y="4611289"/>
          <a:ext cx="306867" cy="91440"/>
        </a:xfrm>
        <a:custGeom>
          <a:avLst/>
          <a:gdLst/>
          <a:ahLst/>
          <a:cxnLst/>
          <a:rect l="0" t="0" r="0" b="0"/>
          <a:pathLst>
            <a:path>
              <a:moveTo>
                <a:pt x="0" y="45720"/>
              </a:moveTo>
              <a:lnTo>
                <a:pt x="306867"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776325" y="4655320"/>
        <a:ext cx="16873" cy="3377"/>
      </dsp:txXfrm>
    </dsp:sp>
    <dsp:sp modelId="{5D5A98B4-A9B9-A741-8926-5168F4B0B59B}">
      <dsp:nvSpPr>
        <dsp:cNvPr id="0" name=""/>
        <dsp:cNvSpPr/>
      </dsp:nvSpPr>
      <dsp:spPr>
        <a:xfrm>
          <a:off x="4040" y="4216834"/>
          <a:ext cx="2629088"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Compared to people in the least poor districts of England, those in the most deprived areas can anticipate living considerably fewer years in good health (Marmot </a:t>
          </a:r>
          <a:r>
            <a:rPr lang="en-US" sz="1200" i="1" kern="1200" dirty="0"/>
            <a:t>et al., </a:t>
          </a:r>
          <a:r>
            <a:rPr lang="en-US" sz="1200" kern="1200" dirty="0"/>
            <a:t>2020)..</a:t>
          </a:r>
        </a:p>
      </dsp:txBody>
      <dsp:txXfrm>
        <a:off x="4040" y="4216834"/>
        <a:ext cx="2629088" cy="880348"/>
      </dsp:txXfrm>
    </dsp:sp>
    <dsp:sp modelId="{8D29A2E4-1B28-7744-AF42-462C8A3F0171}">
      <dsp:nvSpPr>
        <dsp:cNvPr id="0" name=""/>
        <dsp:cNvSpPr/>
      </dsp:nvSpPr>
      <dsp:spPr>
        <a:xfrm>
          <a:off x="2970596" y="4216834"/>
          <a:ext cx="2776532" cy="8803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896" tIns="75468" rIns="71896" bIns="75468" numCol="1" spcCol="1270" anchor="ctr" anchorCtr="0">
          <a:noAutofit/>
        </a:bodyPr>
        <a:lstStyle/>
        <a:p>
          <a:pPr marL="0" lvl="0" indent="0" algn="ctr" defTabSz="533400">
            <a:lnSpc>
              <a:spcPct val="90000"/>
            </a:lnSpc>
            <a:spcBef>
              <a:spcPct val="0"/>
            </a:spcBef>
            <a:spcAft>
              <a:spcPct val="35000"/>
            </a:spcAft>
            <a:buNone/>
          </a:pPr>
          <a:r>
            <a:rPr lang="en-US" sz="1200" kern="1200" dirty="0"/>
            <a:t>Poor housing, unemployment, lower income, and fewer possibilities for physical activity and nutritious diet are all associated with deprivation.</a:t>
          </a:r>
        </a:p>
      </dsp:txBody>
      <dsp:txXfrm>
        <a:off x="2970596" y="4216834"/>
        <a:ext cx="2776532" cy="8803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B9404-07CA-5E4A-AB07-C576A95293FD}">
      <dsp:nvSpPr>
        <dsp:cNvPr id="0" name=""/>
        <dsp:cNvSpPr/>
      </dsp:nvSpPr>
      <dsp:spPr>
        <a:xfrm>
          <a:off x="2264" y="383013"/>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Increase investment for preventative</a:t>
          </a:r>
        </a:p>
      </dsp:txBody>
      <dsp:txXfrm>
        <a:off x="2264" y="383013"/>
        <a:ext cx="1796882" cy="1078129"/>
      </dsp:txXfrm>
    </dsp:sp>
    <dsp:sp modelId="{27720540-D477-0D4E-8905-24573A9EB613}">
      <dsp:nvSpPr>
        <dsp:cNvPr id="0" name=""/>
        <dsp:cNvSpPr/>
      </dsp:nvSpPr>
      <dsp:spPr>
        <a:xfrm>
          <a:off x="1978835" y="383013"/>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Reduce digital exclusion by offering training in digital skills, free internet/device programs, and preserving non-digital healthcare options can all help.</a:t>
          </a:r>
        </a:p>
      </dsp:txBody>
      <dsp:txXfrm>
        <a:off x="1978835" y="383013"/>
        <a:ext cx="1796882" cy="1078129"/>
      </dsp:txXfrm>
    </dsp:sp>
    <dsp:sp modelId="{E60B2A78-FDE7-4B43-994F-E176D48942D2}">
      <dsp:nvSpPr>
        <dsp:cNvPr id="0" name=""/>
        <dsp:cNvSpPr/>
      </dsp:nvSpPr>
      <dsp:spPr>
        <a:xfrm>
          <a:off x="3955406" y="383013"/>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Increase community outreach (</a:t>
          </a:r>
          <a:r>
            <a:rPr lang="en-GB" sz="1200" b="0" i="0" u="none" strike="noStrike" kern="1200" dirty="0">
              <a:solidFill>
                <a:schemeClr val="bg1"/>
              </a:solidFill>
              <a:effectLst/>
              <a:latin typeface="Arial" panose="020B0604020202020204" pitchFamily="34" charset="0"/>
              <a:cs typeface="Arial" panose="020B0604020202020204" pitchFamily="34" charset="0"/>
            </a:rPr>
            <a:t>Office for National Statistics, 2023).</a:t>
          </a:r>
          <a:endParaRPr lang="en-US" sz="1200" kern="1200" dirty="0">
            <a:solidFill>
              <a:schemeClr val="bg1"/>
            </a:solidFill>
          </a:endParaRPr>
        </a:p>
      </dsp:txBody>
      <dsp:txXfrm>
        <a:off x="3955406" y="383013"/>
        <a:ext cx="1796882" cy="1078129"/>
      </dsp:txXfrm>
    </dsp:sp>
    <dsp:sp modelId="{A0222F4F-4FDD-B242-BECC-4272E31E1C2D}">
      <dsp:nvSpPr>
        <dsp:cNvPr id="0" name=""/>
        <dsp:cNvSpPr/>
      </dsp:nvSpPr>
      <dsp:spPr>
        <a:xfrm>
          <a:off x="5931977" y="383013"/>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Future healthcare systems need to prioritise equity in addition to efficiency (WHO, 2021).</a:t>
          </a:r>
        </a:p>
      </dsp:txBody>
      <dsp:txXfrm>
        <a:off x="5931977" y="383013"/>
        <a:ext cx="1796882" cy="1078129"/>
      </dsp:txXfrm>
    </dsp:sp>
    <dsp:sp modelId="{A768C8E8-F425-1B48-8F41-3833B73F5782}">
      <dsp:nvSpPr>
        <dsp:cNvPr id="0" name=""/>
        <dsp:cNvSpPr/>
      </dsp:nvSpPr>
      <dsp:spPr>
        <a:xfrm>
          <a:off x="990550" y="1640831"/>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Digital health tools can increase access, but if vulnerable individuals are left out, they could exacerbate inequality (Pencheon, 2021).</a:t>
          </a:r>
        </a:p>
      </dsp:txBody>
      <dsp:txXfrm>
        <a:off x="990550" y="1640831"/>
        <a:ext cx="1796882" cy="1078129"/>
      </dsp:txXfrm>
    </dsp:sp>
    <dsp:sp modelId="{88B2A49F-9ABE-2447-9EE7-9FD73CE1684D}">
      <dsp:nvSpPr>
        <dsp:cNvPr id="0" name=""/>
        <dsp:cNvSpPr/>
      </dsp:nvSpPr>
      <dsp:spPr>
        <a:xfrm>
          <a:off x="2967121" y="1640831"/>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When it comes to targeting underprivileged groups, community-based programs work better.</a:t>
          </a:r>
        </a:p>
      </dsp:txBody>
      <dsp:txXfrm>
        <a:off x="2967121" y="1640831"/>
        <a:ext cx="1796882" cy="1078129"/>
      </dsp:txXfrm>
    </dsp:sp>
    <dsp:sp modelId="{10A38C2C-2004-2C4E-ABAC-9128368EB391}">
      <dsp:nvSpPr>
        <dsp:cNvPr id="0" name=""/>
        <dsp:cNvSpPr/>
      </dsp:nvSpPr>
      <dsp:spPr>
        <a:xfrm>
          <a:off x="4943692" y="1640831"/>
          <a:ext cx="1796882" cy="1078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Crucially sustainability needs to be evaluated in terms of both the impact on the environment and the equity of health outcomes.</a:t>
          </a:r>
        </a:p>
      </dsp:txBody>
      <dsp:txXfrm>
        <a:off x="4943692" y="1640831"/>
        <a:ext cx="1796882" cy="107812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9E0D66-FC3B-3944-A55B-8A2B442AC7CB}" type="datetimeFigureOut">
              <a:rPr lang="en-US" smtClean="0"/>
              <a:t>6/21/26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27BBD-32D5-F141-B2AE-62E6F9518C78}" type="slidenum">
              <a:rPr lang="en-US" smtClean="0"/>
              <a:t>‹#›</a:t>
            </a:fld>
            <a:endParaRPr lang="en-US" dirty="0"/>
          </a:p>
        </p:txBody>
      </p:sp>
    </p:spTree>
    <p:extLst>
      <p:ext uri="{BB962C8B-B14F-4D97-AF65-F5344CB8AC3E}">
        <p14:creationId xmlns:p14="http://schemas.microsoft.com/office/powerpoint/2010/main" val="834804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627BBD-32D5-F141-B2AE-62E6F9518C78}" type="slidenum">
              <a:rPr lang="en-US" smtClean="0"/>
              <a:t>2</a:t>
            </a:fld>
            <a:endParaRPr lang="en-US" dirty="0"/>
          </a:p>
        </p:txBody>
      </p:sp>
    </p:spTree>
    <p:extLst>
      <p:ext uri="{BB962C8B-B14F-4D97-AF65-F5344CB8AC3E}">
        <p14:creationId xmlns:p14="http://schemas.microsoft.com/office/powerpoint/2010/main" val="2633477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627BBD-32D5-F141-B2AE-62E6F9518C78}" type="slidenum">
              <a:rPr lang="en-US" smtClean="0"/>
              <a:t>3</a:t>
            </a:fld>
            <a:endParaRPr lang="en-US" dirty="0"/>
          </a:p>
        </p:txBody>
      </p:sp>
    </p:spTree>
    <p:extLst>
      <p:ext uri="{BB962C8B-B14F-4D97-AF65-F5344CB8AC3E}">
        <p14:creationId xmlns:p14="http://schemas.microsoft.com/office/powerpoint/2010/main" val="4183271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627BBD-32D5-F141-B2AE-62E6F9518C78}" type="slidenum">
              <a:rPr lang="en-US" smtClean="0"/>
              <a:t>9</a:t>
            </a:fld>
            <a:endParaRPr lang="en-US" dirty="0"/>
          </a:p>
        </p:txBody>
      </p:sp>
    </p:spTree>
    <p:extLst>
      <p:ext uri="{BB962C8B-B14F-4D97-AF65-F5344CB8AC3E}">
        <p14:creationId xmlns:p14="http://schemas.microsoft.com/office/powerpoint/2010/main" val="4249611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1E0DDD0-ABE8-CD4D-8C3E-9BECBBE48CE5}" type="datetimeFigureOut">
              <a:rPr lang="en-US" smtClean="0"/>
              <a:t>6/21/26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4223259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1E0DDD0-ABE8-CD4D-8C3E-9BECBBE48CE5}" type="datetimeFigureOut">
              <a:rPr lang="en-US" smtClean="0"/>
              <a:t>6/21/26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1358100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1E0DDD0-ABE8-CD4D-8C3E-9BECBBE48CE5}" type="datetimeFigureOut">
              <a:rPr lang="en-US" smtClean="0"/>
              <a:t>6/21/26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30246293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1E0DDD0-ABE8-CD4D-8C3E-9BECBBE48CE5}" type="datetimeFigureOut">
              <a:rPr lang="en-US" smtClean="0"/>
              <a:t>6/21/26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3535248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1E0DDD0-ABE8-CD4D-8C3E-9BECBBE48CE5}" type="datetimeFigureOut">
              <a:rPr lang="en-US" smtClean="0"/>
              <a:t>6/21/26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EBE4ABF-CC1B-B640-8ED2-227685017880}"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219573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1E0DDD0-ABE8-CD4D-8C3E-9BECBBE48CE5}" type="datetimeFigureOut">
              <a:rPr lang="en-US" smtClean="0"/>
              <a:t>6/21/26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1821550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E0DDD0-ABE8-CD4D-8C3E-9BECBBE48CE5}" type="datetimeFigureOut">
              <a:rPr lang="en-US" smtClean="0"/>
              <a:t>6/21/26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1320561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1E0DDD0-ABE8-CD4D-8C3E-9BECBBE48CE5}" type="datetimeFigureOut">
              <a:rPr lang="en-US" smtClean="0"/>
              <a:t>6/21/26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160205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1E0DDD0-ABE8-CD4D-8C3E-9BECBBE48CE5}" type="datetimeFigureOut">
              <a:rPr lang="en-US" smtClean="0"/>
              <a:t>6/21/26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2159613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E0DDD0-ABE8-CD4D-8C3E-9BECBBE48CE5}" type="datetimeFigureOut">
              <a:rPr lang="en-US" smtClean="0"/>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2147513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E0DDD0-ABE8-CD4D-8C3E-9BECBBE48CE5}" type="datetimeFigureOut">
              <a:rPr lang="en-US" smtClean="0"/>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EBE4ABF-CC1B-B640-8ED2-227685017880}" type="slidenum">
              <a:rPr lang="en-US" smtClean="0"/>
              <a:t>‹#›</a:t>
            </a:fld>
            <a:endParaRPr lang="en-US" dirty="0"/>
          </a:p>
        </p:txBody>
      </p:sp>
    </p:spTree>
    <p:extLst>
      <p:ext uri="{BB962C8B-B14F-4D97-AF65-F5344CB8AC3E}">
        <p14:creationId xmlns:p14="http://schemas.microsoft.com/office/powerpoint/2010/main" val="251795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1E0DDD0-ABE8-CD4D-8C3E-9BECBBE48CE5}" type="datetimeFigureOut">
              <a:rPr lang="en-US" smtClean="0"/>
              <a:t>6/21/26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EBE4ABF-CC1B-B640-8ED2-227685017880}" type="slidenum">
              <a:rPr lang="en-US" smtClean="0"/>
              <a:t>‹#›</a:t>
            </a:fld>
            <a:endParaRPr lang="en-US" dirty="0"/>
          </a:p>
        </p:txBody>
      </p:sp>
    </p:spTree>
    <p:extLst>
      <p:ext uri="{BB962C8B-B14F-4D97-AF65-F5344CB8AC3E}">
        <p14:creationId xmlns:p14="http://schemas.microsoft.com/office/powerpoint/2010/main" val="256330938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3.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lark.edu/tlc/healthy-penguin/wellness-dimensions.php" TargetMode="External"/><Relationship Id="rId2" Type="http://schemas.openxmlformats.org/officeDocument/2006/relationships/hyperlink" Target="https://carelearning.org.uk/qualifications/level-3-extended-hsc/hsc-cm7/1-4-describe-the-biomedical-social-and-ecological-models-of-health-and-well-being/" TargetMode="External"/><Relationship Id="rId1" Type="http://schemas.openxmlformats.org/officeDocument/2006/relationships/slideLayout" Target="../slideLayouts/slideLayout2.xml"/><Relationship Id="rId5" Type="http://schemas.openxmlformats.org/officeDocument/2006/relationships/hyperlink" Target="https://www.gov.uk/government/collections/health-and-care-act-2022" TargetMode="External"/><Relationship Id="rId4" Type="http://schemas.openxmlformats.org/officeDocument/2006/relationships/hyperlink" Target="https://www.daera-ni.gov.uk/articles/united-nations-sustainable-development-goal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books/NBK552030/" TargetMode="External"/><Relationship Id="rId2" Type="http://schemas.openxmlformats.org/officeDocument/2006/relationships/hyperlink" Target="https://www.gov.uk/government/news/phe-launches-change4life-campaign-around-childrens-snacking"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householdcharacteristics/homeinternetandsocialmediausage/articles/exploringtheuksdigitaldivide/2019-03-04" TargetMode="External"/><Relationship Id="rId5" Type="http://schemas.openxmlformats.org/officeDocument/2006/relationships/hyperlink" Target="https://www.nhs.uk/conditions/breast-cancer/symptoms/" TargetMode="External"/><Relationship Id="rId4" Type="http://schemas.openxmlformats.org/officeDocument/2006/relationships/hyperlink" Target="https://www.england.nhs.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who.int/health-topics/sustainable-development-goals" TargetMode="External"/><Relationship Id="rId3" Type="http://schemas.openxmlformats.org/officeDocument/2006/relationships/hyperlink" Target="https://www.kingsfund.org.uk/insight-and-analysis/long-reads/what-are-health-inequalities#inequalities-in-mental-ill-health" TargetMode="External"/><Relationship Id="rId7" Type="http://schemas.openxmlformats.org/officeDocument/2006/relationships/hyperlink" Target="https://www.who.int/news/item/20-05-2022-world-health-statistics-2022" TargetMode="External"/><Relationship Id="rId2" Type="http://schemas.openxmlformats.org/officeDocument/2006/relationships/hyperlink" Target="https://stimpunks.org/glossary/biopsychosocial-model/" TargetMode="External"/><Relationship Id="rId1" Type="http://schemas.openxmlformats.org/officeDocument/2006/relationships/slideLayout" Target="../slideLayouts/slideLayout2.xml"/><Relationship Id="rId6" Type="http://schemas.openxmlformats.org/officeDocument/2006/relationships/hyperlink" Target="https://www.who.int/europe/about-us/our-work/sustainable-development-goals" TargetMode="External"/><Relationship Id="rId5" Type="http://schemas.openxmlformats.org/officeDocument/2006/relationships/hyperlink" Target="https://www.who.int/activities/promoting-health-in-all-policies-and-intersectoral-action-capacities" TargetMode="External"/><Relationship Id="rId4" Type="http://schemas.openxmlformats.org/officeDocument/2006/relationships/hyperlink" Target="https://sdgs.un.org/goals/goal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0" name="Rectangle 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904085-5DF0-5249-B6D9-3D7717A8DD29}"/>
              </a:ext>
            </a:extLst>
          </p:cNvPr>
          <p:cNvSpPr>
            <a:spLocks noGrp="1"/>
          </p:cNvSpPr>
          <p:nvPr>
            <p:ph type="ctrTitle"/>
          </p:nvPr>
        </p:nvSpPr>
        <p:spPr>
          <a:xfrm>
            <a:off x="1262729" y="1289303"/>
            <a:ext cx="9638443" cy="3339303"/>
          </a:xfrm>
          <a:ln>
            <a:noFill/>
          </a:ln>
        </p:spPr>
        <p:txBody>
          <a:bodyPr vert="horz" lIns="91440" tIns="45720" rIns="91440" bIns="45720" rtlCol="0">
            <a:normAutofit/>
          </a:bodyPr>
          <a:lstStyle/>
          <a:p>
            <a:r>
              <a:rPr lang="en-US" sz="2800" dirty="0"/>
              <a:t>Module: BMHP6030 – Health Wellbeing and Sustainable Development</a:t>
            </a:r>
            <a:br>
              <a:rPr lang="en-US" sz="2800" dirty="0"/>
            </a:br>
            <a:r>
              <a:rPr lang="en-US" sz="2800" dirty="0"/>
              <a:t>Assessment: Component 1 – Presentation</a:t>
            </a:r>
            <a:br>
              <a:rPr lang="en-US" sz="2800" dirty="0"/>
            </a:br>
            <a:r>
              <a:rPr lang="en-US" sz="2800" dirty="0"/>
              <a:t>Student Name: Shabnam Khan</a:t>
            </a:r>
            <a:br>
              <a:rPr lang="en-US" sz="2800" dirty="0"/>
            </a:br>
            <a:r>
              <a:rPr lang="en-US" sz="2800" dirty="0"/>
              <a:t>Student number: 2312156</a:t>
            </a:r>
            <a:br>
              <a:rPr lang="en-US" sz="2800" dirty="0"/>
            </a:br>
            <a:r>
              <a:rPr lang="en-US" sz="2800" dirty="0"/>
              <a:t>Institution: University of Wales Trinity Saint David</a:t>
            </a:r>
            <a:br>
              <a:rPr lang="en-US" sz="2800" dirty="0"/>
            </a:br>
            <a:endParaRPr lang="en-US" sz="2800" dirty="0"/>
          </a:p>
        </p:txBody>
      </p:sp>
    </p:spTree>
    <p:extLst>
      <p:ext uri="{BB962C8B-B14F-4D97-AF65-F5344CB8AC3E}">
        <p14:creationId xmlns:p14="http://schemas.microsoft.com/office/powerpoint/2010/main" val="333506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6594-48A1-B846-BD9F-7CA5D4E7B03D}"/>
              </a:ext>
            </a:extLst>
          </p:cNvPr>
          <p:cNvSpPr>
            <a:spLocks noGrp="1"/>
          </p:cNvSpPr>
          <p:nvPr>
            <p:ph type="title"/>
          </p:nvPr>
        </p:nvSpPr>
        <p:spPr>
          <a:xfrm>
            <a:off x="1371597" y="251791"/>
            <a:ext cx="9627707" cy="974803"/>
          </a:xfrm>
        </p:spPr>
        <p:txBody>
          <a:bodyPr anchor="ctr">
            <a:normAutofit/>
          </a:bodyPr>
          <a:lstStyle/>
          <a:p>
            <a:pPr algn="ctr"/>
            <a:r>
              <a:rPr lang="en-US" sz="4000" dirty="0"/>
              <a:t>Introduction</a:t>
            </a:r>
          </a:p>
        </p:txBody>
      </p:sp>
      <p:graphicFrame>
        <p:nvGraphicFramePr>
          <p:cNvPr id="5" name="Content Placeholder 2">
            <a:extLst>
              <a:ext uri="{FF2B5EF4-FFF2-40B4-BE49-F238E27FC236}">
                <a16:creationId xmlns:a16="http://schemas.microsoft.com/office/drawing/2014/main" id="{7C6067CD-3860-946B-DB1A-4F7D4A366070}"/>
              </a:ext>
            </a:extLst>
          </p:cNvPr>
          <p:cNvGraphicFramePr>
            <a:graphicFrameLocks noGrp="1"/>
          </p:cNvGraphicFramePr>
          <p:nvPr>
            <p:ph idx="1"/>
            <p:extLst>
              <p:ext uri="{D42A27DB-BD31-4B8C-83A1-F6EECF244321}">
                <p14:modId xmlns:p14="http://schemas.microsoft.com/office/powerpoint/2010/main" val="36892633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961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1FCB-8EE9-4243-ABDB-E01D907EE36C}"/>
              </a:ext>
            </a:extLst>
          </p:cNvPr>
          <p:cNvSpPr>
            <a:spLocks noGrp="1"/>
          </p:cNvSpPr>
          <p:nvPr>
            <p:ph type="title"/>
          </p:nvPr>
        </p:nvSpPr>
        <p:spPr>
          <a:xfrm>
            <a:off x="572493" y="238540"/>
            <a:ext cx="11018520" cy="1073426"/>
          </a:xfrm>
        </p:spPr>
        <p:txBody>
          <a:bodyPr anchor="b">
            <a:normAutofit fontScale="90000"/>
          </a:bodyPr>
          <a:lstStyle/>
          <a:p>
            <a:pPr algn="ctr"/>
            <a:r>
              <a:rPr lang="en-US" sz="5400" dirty="0"/>
              <a:t>Key Definitions</a:t>
            </a:r>
          </a:p>
        </p:txBody>
      </p:sp>
      <p:sp>
        <p:nvSpPr>
          <p:cNvPr id="3" name="Content Placeholder 2">
            <a:extLst>
              <a:ext uri="{FF2B5EF4-FFF2-40B4-BE49-F238E27FC236}">
                <a16:creationId xmlns:a16="http://schemas.microsoft.com/office/drawing/2014/main" id="{FD583755-7168-2D44-9A8A-B99991E20336}"/>
              </a:ext>
            </a:extLst>
          </p:cNvPr>
          <p:cNvSpPr>
            <a:spLocks noGrp="1"/>
          </p:cNvSpPr>
          <p:nvPr>
            <p:ph idx="1"/>
          </p:nvPr>
        </p:nvSpPr>
        <p:spPr>
          <a:xfrm>
            <a:off x="572493" y="1672953"/>
            <a:ext cx="6941490" cy="5129835"/>
          </a:xfrm>
        </p:spPr>
        <p:txBody>
          <a:bodyPr anchor="t">
            <a:normAutofit fontScale="25000" lnSpcReduction="20000"/>
          </a:bodyPr>
          <a:lstStyle/>
          <a:p>
            <a:pPr>
              <a:lnSpc>
                <a:spcPct val="170000"/>
              </a:lnSpc>
            </a:pPr>
            <a:r>
              <a:rPr lang="en-US" sz="5600" dirty="0">
                <a:cs typeface="Arial" panose="020B0604020202020204" pitchFamily="34" charset="0"/>
              </a:rPr>
              <a:t>Physical, mental, and social well-being constitute health (WHO, 2022).</a:t>
            </a:r>
          </a:p>
          <a:p>
            <a:pPr>
              <a:lnSpc>
                <a:spcPct val="170000"/>
              </a:lnSpc>
            </a:pPr>
            <a:r>
              <a:rPr lang="en-US" sz="5600" dirty="0">
                <a:cs typeface="Arial" panose="020B0604020202020204" pitchFamily="34" charset="0"/>
              </a:rPr>
              <a:t>Quality of life plus life pleasure equals wellbeing.</a:t>
            </a:r>
          </a:p>
          <a:p>
            <a:pPr>
              <a:lnSpc>
                <a:spcPct val="170000"/>
              </a:lnSpc>
            </a:pPr>
            <a:r>
              <a:rPr lang="en-US" sz="5600" dirty="0">
                <a:cs typeface="Arial" panose="020B0604020202020204" pitchFamily="34" charset="0"/>
              </a:rPr>
              <a:t>Sustainable development is addressing current issues without endangering future generations.</a:t>
            </a:r>
          </a:p>
          <a:p>
            <a:pPr>
              <a:lnSpc>
                <a:spcPct val="170000"/>
              </a:lnSpc>
            </a:pPr>
            <a:r>
              <a:rPr lang="en-US" sz="5600" dirty="0">
                <a:cs typeface="Arial" panose="020B0604020202020204" pitchFamily="34" charset="0"/>
              </a:rPr>
              <a:t>Health is defined by the World Health Organisation as a state of complete physical, mental and social wellbeing.</a:t>
            </a:r>
          </a:p>
          <a:p>
            <a:pPr>
              <a:lnSpc>
                <a:spcPct val="170000"/>
              </a:lnSpc>
            </a:pPr>
            <a:r>
              <a:rPr lang="en-US" sz="5600" dirty="0">
                <a:cs typeface="Arial" panose="020B0604020202020204" pitchFamily="34" charset="0"/>
              </a:rPr>
              <a:t>However, this definition has been criticised for being unrealistic, as complete wellbeing may not be achievable.</a:t>
            </a:r>
          </a:p>
          <a:p>
            <a:pPr>
              <a:lnSpc>
                <a:spcPct val="170000"/>
              </a:lnSpc>
            </a:pPr>
            <a:r>
              <a:rPr lang="en-US" sz="5600" dirty="0">
                <a:cs typeface="Arial" panose="020B0604020202020204" pitchFamily="34" charset="0"/>
              </a:rPr>
              <a:t>Wellbeing is broader and includes quality of life, emotional wellbeing and social participation.</a:t>
            </a:r>
          </a:p>
          <a:p>
            <a:pPr>
              <a:lnSpc>
                <a:spcPct val="170000"/>
              </a:lnSpc>
            </a:pPr>
            <a:r>
              <a:rPr lang="en-US" sz="5600" dirty="0">
                <a:cs typeface="Arial" panose="020B0604020202020204" pitchFamily="34" charset="0"/>
              </a:rPr>
              <a:t>A key issue is that these three concepts overlap, but in practice they are often treated separately in healthcare delivery (United Nations, 2015).</a:t>
            </a: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p>
          <a:p>
            <a:endParaRPr lang="en-US" sz="1000" dirty="0"/>
          </a:p>
        </p:txBody>
      </p:sp>
      <p:pic>
        <p:nvPicPr>
          <p:cNvPr id="1026" name="Picture 2" descr="Clark College's 8 Dimensions of Wellbeing: Environmental, Intellectual, Spiritual, Financial, Social, Physical, Emotional, and Occupational">
            <a:extLst>
              <a:ext uri="{FF2B5EF4-FFF2-40B4-BE49-F238E27FC236}">
                <a16:creationId xmlns:a16="http://schemas.microsoft.com/office/drawing/2014/main" id="{18CE670D-DFD0-5040-9E84-BE0B2D3CC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12" r="580"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1FB3FA-096B-1647-B20F-204B87E7C72F}"/>
              </a:ext>
            </a:extLst>
          </p:cNvPr>
          <p:cNvSpPr txBox="1"/>
          <p:nvPr/>
        </p:nvSpPr>
        <p:spPr>
          <a:xfrm>
            <a:off x="9916886" y="6433457"/>
            <a:ext cx="2272066" cy="369332"/>
          </a:xfrm>
          <a:prstGeom prst="rect">
            <a:avLst/>
          </a:prstGeom>
          <a:noFill/>
        </p:spPr>
        <p:txBody>
          <a:bodyPr wrap="square" rtlCol="0">
            <a:spAutoFit/>
          </a:bodyPr>
          <a:lstStyle/>
          <a:p>
            <a:r>
              <a:rPr lang="en-US" dirty="0"/>
              <a:t>  (Clark College, 1993)</a:t>
            </a:r>
          </a:p>
        </p:txBody>
      </p:sp>
    </p:spTree>
    <p:extLst>
      <p:ext uri="{BB962C8B-B14F-4D97-AF65-F5344CB8AC3E}">
        <p14:creationId xmlns:p14="http://schemas.microsoft.com/office/powerpoint/2010/main" val="3823332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4E182-CA12-A948-A2B5-92B706008C6C}"/>
              </a:ext>
            </a:extLst>
          </p:cNvPr>
          <p:cNvSpPr>
            <a:spLocks noGrp="1"/>
          </p:cNvSpPr>
          <p:nvPr>
            <p:ph type="title"/>
          </p:nvPr>
        </p:nvSpPr>
        <p:spPr>
          <a:xfrm>
            <a:off x="742121" y="238540"/>
            <a:ext cx="10848891" cy="781878"/>
          </a:xfrm>
        </p:spPr>
        <p:txBody>
          <a:bodyPr anchor="b">
            <a:noAutofit/>
          </a:bodyPr>
          <a:lstStyle/>
          <a:p>
            <a:pPr algn="ctr"/>
            <a:r>
              <a:rPr lang="en-US" sz="3200" dirty="0"/>
              <a:t>Theoretical Models and Comparison</a:t>
            </a:r>
          </a:p>
        </p:txBody>
      </p:sp>
      <p:sp>
        <p:nvSpPr>
          <p:cNvPr id="3" name="Content Placeholder 2">
            <a:extLst>
              <a:ext uri="{FF2B5EF4-FFF2-40B4-BE49-F238E27FC236}">
                <a16:creationId xmlns:a16="http://schemas.microsoft.com/office/drawing/2014/main" id="{519CCE18-8C47-3D46-824C-5988D4C8B07B}"/>
              </a:ext>
            </a:extLst>
          </p:cNvPr>
          <p:cNvSpPr>
            <a:spLocks noGrp="1"/>
          </p:cNvSpPr>
          <p:nvPr>
            <p:ph idx="1"/>
          </p:nvPr>
        </p:nvSpPr>
        <p:spPr>
          <a:xfrm>
            <a:off x="489857" y="1285461"/>
            <a:ext cx="3724334" cy="5333999"/>
          </a:xfrm>
        </p:spPr>
        <p:txBody>
          <a:bodyPr anchor="t">
            <a:normAutofit/>
          </a:bodyPr>
          <a:lstStyle/>
          <a:p>
            <a:r>
              <a:rPr lang="en-US" sz="1600" b="1" dirty="0">
                <a:cs typeface="Arial" panose="020B0604020202020204" pitchFamily="34" charset="0"/>
              </a:rPr>
              <a:t>The biomedical model</a:t>
            </a:r>
          </a:p>
          <a:p>
            <a:r>
              <a:rPr lang="en-US" sz="1600" dirty="0">
                <a:cs typeface="Arial" panose="020B0604020202020204" pitchFamily="34" charset="0"/>
              </a:rPr>
              <a:t>The biomedical model concentrates on the medical treatment and biological origins of illnesses and ignores the social and environmental elements. This is no longer adequate for contemporary healthcare issues including obesity, mental health, and health disparities </a:t>
            </a:r>
            <a:r>
              <a:rPr lang="en-GB" sz="1600" dirty="0">
                <a:effectLst/>
                <a:ea typeface="Times New Roman" panose="02020603050405020304" pitchFamily="18" charset="0"/>
                <a:cs typeface="Arial" panose="020B0604020202020204" pitchFamily="34" charset="0"/>
              </a:rPr>
              <a:t>(Engel, 1977)</a:t>
            </a:r>
            <a:r>
              <a:rPr lang="en-US" sz="1600" dirty="0">
                <a:cs typeface="Arial" panose="020B0604020202020204" pitchFamily="34" charset="0"/>
              </a:rPr>
              <a:t>.</a:t>
            </a:r>
          </a:p>
          <a:p>
            <a:r>
              <a:rPr lang="en-US" sz="1600" dirty="0">
                <a:cs typeface="Arial" panose="020B0604020202020204" pitchFamily="34" charset="0"/>
              </a:rPr>
              <a:t>As an example, NHS Breast Cancer  Awareness campaigns urge women to get screened and look for lumps or changes in their breast. This is good for higher survival rates and early diagnosis, however some women may be in denial and too scared to get help (Health and Social Care Act, 2012).</a:t>
            </a:r>
          </a:p>
          <a:p>
            <a:pPr marL="0" indent="0">
              <a:buNone/>
            </a:pP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449CC3-C0ED-C94C-9751-ABE33E26FEED}"/>
              </a:ext>
            </a:extLst>
          </p:cNvPr>
          <p:cNvSpPr txBox="1"/>
          <p:nvPr/>
        </p:nvSpPr>
        <p:spPr>
          <a:xfrm>
            <a:off x="4518991" y="1417983"/>
            <a:ext cx="3922644" cy="369332"/>
          </a:xfrm>
          <a:prstGeom prst="rect">
            <a:avLst/>
          </a:prstGeom>
          <a:noFill/>
        </p:spPr>
        <p:txBody>
          <a:bodyPr wrap="square" rtlCol="0">
            <a:spAutoFit/>
          </a:bodyPr>
          <a:lstStyle/>
          <a:p>
            <a:r>
              <a:rPr lang="en-GB" b="0" i="0" u="none" strike="noStrike" dirty="0">
                <a:solidFill>
                  <a:srgbClr val="202122"/>
                </a:solidFill>
                <a:effectLst/>
                <a:latin typeface="Arial" panose="020B0604020202020204" pitchFamily="34" charset="0"/>
              </a:rPr>
              <a:t>The biopsychosocial model of health</a:t>
            </a:r>
            <a:endParaRPr lang="en-US" dirty="0"/>
          </a:p>
        </p:txBody>
      </p:sp>
      <p:pic>
        <p:nvPicPr>
          <p:cNvPr id="6" name="Picture 8" descr="Venn diagram of Biological, Social, and Psychological with the circles overlapping on Mental Health.">
            <a:extLst>
              <a:ext uri="{FF2B5EF4-FFF2-40B4-BE49-F238E27FC236}">
                <a16:creationId xmlns:a16="http://schemas.microsoft.com/office/drawing/2014/main" id="{8409711D-32AE-FB45-BC43-44AC8B2C08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2974" y="2051048"/>
            <a:ext cx="4187688" cy="423189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399D01-9449-DE46-A245-8CCFC8A43698}"/>
              </a:ext>
            </a:extLst>
          </p:cNvPr>
          <p:cNvSpPr txBox="1"/>
          <p:nvPr/>
        </p:nvSpPr>
        <p:spPr>
          <a:xfrm>
            <a:off x="6798364" y="6455229"/>
            <a:ext cx="2205067" cy="369332"/>
          </a:xfrm>
          <a:prstGeom prst="rect">
            <a:avLst/>
          </a:prstGeom>
          <a:noFill/>
        </p:spPr>
        <p:txBody>
          <a:bodyPr wrap="square" rtlCol="0">
            <a:spAutoFit/>
          </a:bodyPr>
          <a:lstStyle/>
          <a:p>
            <a:r>
              <a:rPr lang="en-US" dirty="0"/>
              <a:t>(Stimpunks, 2002)</a:t>
            </a:r>
          </a:p>
        </p:txBody>
      </p:sp>
      <p:sp>
        <p:nvSpPr>
          <p:cNvPr id="21" name="TextBox 20">
            <a:extLst>
              <a:ext uri="{FF2B5EF4-FFF2-40B4-BE49-F238E27FC236}">
                <a16:creationId xmlns:a16="http://schemas.microsoft.com/office/drawing/2014/main" id="{965FCE91-2B78-0947-87CD-11BB2FF2FDF8}"/>
              </a:ext>
            </a:extLst>
          </p:cNvPr>
          <p:cNvSpPr txBox="1"/>
          <p:nvPr/>
        </p:nvSpPr>
        <p:spPr>
          <a:xfrm>
            <a:off x="8746435" y="1113183"/>
            <a:ext cx="3445565" cy="5078313"/>
          </a:xfrm>
          <a:prstGeom prst="rect">
            <a:avLst/>
          </a:prstGeom>
          <a:noFill/>
        </p:spPr>
        <p:txBody>
          <a:bodyPr wrap="square">
            <a:spAutoFit/>
          </a:bodyPr>
          <a:lstStyle/>
          <a:p>
            <a:pPr marL="285750" indent="-285750">
              <a:buFont typeface="Arial" panose="020B0604020202020204" pitchFamily="34" charset="0"/>
              <a:buChar char="•"/>
            </a:pPr>
            <a:r>
              <a:rPr lang="en-US" sz="1800" b="1" dirty="0">
                <a:cs typeface="Arial" panose="020B0604020202020204" pitchFamily="34" charset="0"/>
              </a:rPr>
              <a:t>The biopsychosocial model</a:t>
            </a:r>
          </a:p>
          <a:p>
            <a:pPr marL="285750" indent="-285750">
              <a:buFont typeface="Arial" panose="020B0604020202020204" pitchFamily="34" charset="0"/>
              <a:buChar char="•"/>
            </a:pPr>
            <a:endParaRPr lang="en-US" sz="1800" b="1" dirty="0">
              <a:cs typeface="Arial" panose="020B0604020202020204" pitchFamily="34" charset="0"/>
            </a:endParaRPr>
          </a:p>
          <a:p>
            <a:pPr marL="285750" indent="-285750">
              <a:buFont typeface="Arial" panose="020B0604020202020204" pitchFamily="34" charset="0"/>
              <a:buChar char="•"/>
            </a:pPr>
            <a:r>
              <a:rPr lang="en-US" sz="1800" dirty="0">
                <a:cs typeface="Arial" panose="020B0604020202020204" pitchFamily="34" charset="0"/>
              </a:rPr>
              <a:t>Although this model primarily concentrates on the person, it acknowledges the impact of social, psychological, and biological factors on health (</a:t>
            </a:r>
            <a:r>
              <a:rPr lang="en-GB" sz="1800" dirty="0">
                <a:effectLst/>
                <a:ea typeface="Times New Roman" panose="02020603050405020304" pitchFamily="18" charset="0"/>
                <a:cs typeface="Arial" panose="020B0604020202020204" pitchFamily="34" charset="0"/>
              </a:rPr>
              <a:t>Bronfenbrenner, 1979)</a:t>
            </a:r>
            <a:r>
              <a:rPr lang="en-US" sz="1800" dirty="0">
                <a:cs typeface="Arial" panose="020B0604020202020204" pitchFamily="34" charset="0"/>
              </a:rPr>
              <a:t>.</a:t>
            </a:r>
          </a:p>
          <a:p>
            <a:endParaRPr lang="en-US" sz="1800" dirty="0">
              <a:cs typeface="Arial" panose="020B0604020202020204" pitchFamily="34" charset="0"/>
            </a:endParaRPr>
          </a:p>
          <a:p>
            <a:pPr marL="285750" indent="-285750">
              <a:buFont typeface="Arial" panose="020B0604020202020204" pitchFamily="34" charset="0"/>
              <a:buChar char="•"/>
            </a:pPr>
            <a:r>
              <a:rPr lang="en-US" sz="1800" dirty="0">
                <a:cs typeface="Arial" panose="020B0604020202020204" pitchFamily="34" charset="0"/>
              </a:rPr>
              <a:t>For instance, lung damage, nicotine addiction, and social smoking standards can all lead to COPD. This offers a comprehensive grasp of health-related </a:t>
            </a:r>
            <a:r>
              <a:rPr lang="en-US" sz="1800" dirty="0" err="1">
                <a:cs typeface="Arial" panose="020B0604020202020204" pitchFamily="34" charset="0"/>
              </a:rPr>
              <a:t>behaviours</a:t>
            </a:r>
            <a:r>
              <a:rPr lang="en-US" sz="1800" dirty="0">
                <a:cs typeface="Arial" panose="020B0604020202020204" pitchFamily="34" charset="0"/>
              </a:rPr>
              <a:t>, however implementing treatments can be complicated due to several issues (Health Act, 2006).</a:t>
            </a:r>
          </a:p>
        </p:txBody>
      </p:sp>
    </p:spTree>
    <p:extLst>
      <p:ext uri="{BB962C8B-B14F-4D97-AF65-F5344CB8AC3E}">
        <p14:creationId xmlns:p14="http://schemas.microsoft.com/office/powerpoint/2010/main" val="2890430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C90F05B-743A-97D4-83C7-0480A97F1394}"/>
              </a:ext>
            </a:extLst>
          </p:cNvPr>
          <p:cNvPicPr>
            <a:picLocks noChangeAspect="1"/>
          </p:cNvPicPr>
          <p:nvPr/>
        </p:nvPicPr>
        <p:blipFill>
          <a:blip r:embed="rId2">
            <a:duotone>
              <a:schemeClr val="bg2">
                <a:shade val="45000"/>
                <a:satMod val="135000"/>
              </a:schemeClr>
              <a:prstClr val="white"/>
            </a:duotone>
          </a:blip>
          <a:srcRect t="15413"/>
          <a:stretch>
            <a:fillRect/>
          </a:stretch>
        </p:blipFill>
        <p:spPr>
          <a:xfrm>
            <a:off x="106037" y="10"/>
            <a:ext cx="12191980" cy="6857990"/>
          </a:xfrm>
          <a:prstGeom prst="rect">
            <a:avLst/>
          </a:prstGeom>
        </p:spPr>
      </p:pic>
      <p:sp>
        <p:nvSpPr>
          <p:cNvPr id="2" name="Title 1">
            <a:extLst>
              <a:ext uri="{FF2B5EF4-FFF2-40B4-BE49-F238E27FC236}">
                <a16:creationId xmlns:a16="http://schemas.microsoft.com/office/drawing/2014/main" id="{C5E40722-58E4-E145-832E-F63AB27FA1A5}"/>
              </a:ext>
            </a:extLst>
          </p:cNvPr>
          <p:cNvSpPr>
            <a:spLocks noGrp="1"/>
          </p:cNvSpPr>
          <p:nvPr>
            <p:ph type="title"/>
          </p:nvPr>
        </p:nvSpPr>
        <p:spPr/>
        <p:txBody>
          <a:bodyPr>
            <a:normAutofit/>
          </a:bodyPr>
          <a:lstStyle/>
          <a:p>
            <a:r>
              <a:rPr lang="en-US" dirty="0"/>
              <a:t>Health Models: A Comparative Analysis</a:t>
            </a:r>
          </a:p>
        </p:txBody>
      </p:sp>
      <p:graphicFrame>
        <p:nvGraphicFramePr>
          <p:cNvPr id="7" name="Content Placeholder 2">
            <a:extLst>
              <a:ext uri="{FF2B5EF4-FFF2-40B4-BE49-F238E27FC236}">
                <a16:creationId xmlns:a16="http://schemas.microsoft.com/office/drawing/2014/main" id="{071ABC81-2DFC-4F08-3A23-5F7B37861EFE}"/>
              </a:ext>
            </a:extLst>
          </p:cNvPr>
          <p:cNvGraphicFramePr>
            <a:graphicFrameLocks noGrp="1"/>
          </p:cNvGraphicFramePr>
          <p:nvPr>
            <p:ph idx="1"/>
            <p:extLst>
              <p:ext uri="{D42A27DB-BD31-4B8C-83A1-F6EECF244321}">
                <p14:modId xmlns:p14="http://schemas.microsoft.com/office/powerpoint/2010/main" val="3285833654"/>
              </p:ext>
            </p:extLst>
          </p:nvPr>
        </p:nvGraphicFramePr>
        <p:xfrm>
          <a:off x="622852" y="2597425"/>
          <a:ext cx="11304105" cy="3856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6872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EB623-0071-EE4B-96E5-BAF7609F984B}"/>
              </a:ext>
            </a:extLst>
          </p:cNvPr>
          <p:cNvSpPr>
            <a:spLocks noGrp="1"/>
          </p:cNvSpPr>
          <p:nvPr>
            <p:ph type="title"/>
          </p:nvPr>
        </p:nvSpPr>
        <p:spPr>
          <a:xfrm>
            <a:off x="1529130" y="38334"/>
            <a:ext cx="4117588" cy="634181"/>
          </a:xfrm>
        </p:spPr>
        <p:txBody>
          <a:bodyPr anchor="b">
            <a:normAutofit fontScale="90000"/>
          </a:bodyPr>
          <a:lstStyle/>
          <a:p>
            <a:br>
              <a:rPr lang="en-US" sz="3200" dirty="0"/>
            </a:br>
            <a:r>
              <a:rPr lang="en-US" sz="3200" dirty="0"/>
              <a:t>Health and SDGs</a:t>
            </a:r>
          </a:p>
        </p:txBody>
      </p:sp>
      <p:graphicFrame>
        <p:nvGraphicFramePr>
          <p:cNvPr id="3114" name="Content Placeholder 2">
            <a:extLst>
              <a:ext uri="{FF2B5EF4-FFF2-40B4-BE49-F238E27FC236}">
                <a16:creationId xmlns:a16="http://schemas.microsoft.com/office/drawing/2014/main" id="{E38F75BF-E29F-9BEA-6750-4BC2FB96FD52}"/>
              </a:ext>
            </a:extLst>
          </p:cNvPr>
          <p:cNvGraphicFramePr>
            <a:graphicFrameLocks noGrp="1"/>
          </p:cNvGraphicFramePr>
          <p:nvPr>
            <p:ph idx="1"/>
            <p:extLst>
              <p:ext uri="{D42A27DB-BD31-4B8C-83A1-F6EECF244321}">
                <p14:modId xmlns:p14="http://schemas.microsoft.com/office/powerpoint/2010/main" val="2816515589"/>
              </p:ext>
            </p:extLst>
          </p:nvPr>
        </p:nvGraphicFramePr>
        <p:xfrm>
          <a:off x="339213" y="740413"/>
          <a:ext cx="7079225" cy="3460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6" name="Picture 4">
            <a:extLst>
              <a:ext uri="{FF2B5EF4-FFF2-40B4-BE49-F238E27FC236}">
                <a16:creationId xmlns:a16="http://schemas.microsoft.com/office/drawing/2014/main" id="{C993C7DA-6F84-4041-B515-4ECD25BF6EB4}"/>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34298" y="4227443"/>
            <a:ext cx="6907160" cy="24978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3563AF-403E-E44B-9EFB-6CAC8DDE342C}"/>
              </a:ext>
            </a:extLst>
          </p:cNvPr>
          <p:cNvSpPr txBox="1"/>
          <p:nvPr/>
        </p:nvSpPr>
        <p:spPr>
          <a:xfrm>
            <a:off x="511279" y="6261530"/>
            <a:ext cx="6907160" cy="369332"/>
          </a:xfrm>
          <a:prstGeom prst="rect">
            <a:avLst/>
          </a:prstGeom>
          <a:noFill/>
        </p:spPr>
        <p:txBody>
          <a:bodyPr wrap="square" rtlCol="0">
            <a:spAutoFit/>
          </a:bodyPr>
          <a:lstStyle/>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of agriculture environmental and rural affairs (2016)</a:t>
            </a:r>
            <a:endParaRPr lang="en-US" dirty="0"/>
          </a:p>
        </p:txBody>
      </p:sp>
      <p:sp>
        <p:nvSpPr>
          <p:cNvPr id="6" name="TextBox 5">
            <a:extLst>
              <a:ext uri="{FF2B5EF4-FFF2-40B4-BE49-F238E27FC236}">
                <a16:creationId xmlns:a16="http://schemas.microsoft.com/office/drawing/2014/main" id="{9B87E5CB-8C1B-4B41-A8A7-A82DD484AD69}"/>
              </a:ext>
            </a:extLst>
          </p:cNvPr>
          <p:cNvSpPr txBox="1"/>
          <p:nvPr/>
        </p:nvSpPr>
        <p:spPr>
          <a:xfrm>
            <a:off x="7418439" y="3723686"/>
            <a:ext cx="4621161" cy="3139321"/>
          </a:xfrm>
          <a:prstGeom prst="rect">
            <a:avLst/>
          </a:prstGeom>
          <a:noFill/>
        </p:spPr>
        <p:txBody>
          <a:bodyPr wrap="square" rtlCol="0">
            <a:spAutoFit/>
          </a:bodyPr>
          <a:lstStyle/>
          <a:p>
            <a:pPr marL="285750" indent="-285750">
              <a:buFont typeface="Arial" panose="020B0604020202020204" pitchFamily="34" charset="0"/>
              <a:buChar char="•"/>
            </a:pPr>
            <a:r>
              <a:rPr lang="en-US" dirty="0"/>
              <a:t>The above SDGs are related to one another. While climate change (SDG 13) disproportionately impacts underprivileged people, poor health, (SDG 3) is frequently associated with inequality. (SDG 10) addresses broader social and environmental determinants of health. </a:t>
            </a:r>
          </a:p>
          <a:p>
            <a:pPr marL="285750" indent="-285750">
              <a:buFont typeface="Arial" panose="020B0604020202020204" pitchFamily="34" charset="0"/>
              <a:buChar char="•"/>
            </a:pPr>
            <a:r>
              <a:rPr lang="en-US" dirty="0"/>
              <a:t>Healthcare interventions are necessary to improve health outcomes (Marmot </a:t>
            </a:r>
            <a:r>
              <a:rPr lang="en-US" i="1" dirty="0"/>
              <a:t>et al., </a:t>
            </a:r>
            <a:r>
              <a:rPr lang="en-US" dirty="0"/>
              <a:t>2020). </a:t>
            </a:r>
          </a:p>
          <a:p>
            <a:endParaRPr lang="en-US" dirty="0"/>
          </a:p>
        </p:txBody>
      </p:sp>
      <p:sp>
        <p:nvSpPr>
          <p:cNvPr id="7" name="TextBox 6">
            <a:extLst>
              <a:ext uri="{FF2B5EF4-FFF2-40B4-BE49-F238E27FC236}">
                <a16:creationId xmlns:a16="http://schemas.microsoft.com/office/drawing/2014/main" id="{01FF0B57-EECB-334D-A08E-B877ECF2CF73}"/>
              </a:ext>
            </a:extLst>
          </p:cNvPr>
          <p:cNvSpPr txBox="1"/>
          <p:nvPr/>
        </p:nvSpPr>
        <p:spPr>
          <a:xfrm>
            <a:off x="7418439" y="569842"/>
            <a:ext cx="4434348" cy="3046988"/>
          </a:xfrm>
          <a:prstGeom prst="rect">
            <a:avLst/>
          </a:prstGeom>
          <a:noFill/>
        </p:spPr>
        <p:txBody>
          <a:bodyPr wrap="square" rtlCol="0">
            <a:spAutoFit/>
          </a:bodyPr>
          <a:lstStyle/>
          <a:p>
            <a:pPr marL="285750" indent="-285750">
              <a:buFont typeface="Arial" panose="020B0604020202020204" pitchFamily="34" charset="0"/>
              <a:buChar char="•"/>
            </a:pPr>
            <a:r>
              <a:rPr lang="en-US" sz="1600" dirty="0">
                <a:cs typeface="Arial" panose="020B0604020202020204" pitchFamily="34" charset="0"/>
              </a:rPr>
              <a:t>SDG 13 concentrates on reducing the effects of climate change, which is becoming more important. </a:t>
            </a:r>
          </a:p>
          <a:p>
            <a:pPr marL="285750" indent="-285750">
              <a:buFont typeface="Arial" panose="020B0604020202020204" pitchFamily="34" charset="0"/>
              <a:buChar char="•"/>
            </a:pPr>
            <a:r>
              <a:rPr lang="en-US" sz="1600" dirty="0">
                <a:cs typeface="Arial" panose="020B0604020202020204" pitchFamily="34" charset="0"/>
              </a:rPr>
              <a:t>Heatwaves and air pollution raise mortality, hospital admissions, and respiratory illness. </a:t>
            </a:r>
          </a:p>
          <a:p>
            <a:pPr marL="285750" indent="-285750">
              <a:buFont typeface="Arial" panose="020B0604020202020204" pitchFamily="34" charset="0"/>
              <a:buChar char="•"/>
            </a:pPr>
            <a:r>
              <a:rPr lang="en-US" sz="1600" dirty="0">
                <a:cs typeface="Arial" panose="020B0604020202020204" pitchFamily="34" charset="0"/>
              </a:rPr>
              <a:t>Although environmental action has been reinforced by the Climate Change Act of 2008, health hazards associated with climate change are still increasing, especially for vulnerable communities and this exacerbates already existing disparities (Climate Change Act 2008).</a:t>
            </a:r>
          </a:p>
          <a:p>
            <a:endParaRPr lang="en-US" sz="1600" dirty="0">
              <a:cs typeface="Arial" panose="020B0604020202020204" pitchFamily="34" charset="0"/>
            </a:endParaRPr>
          </a:p>
        </p:txBody>
      </p:sp>
    </p:spTree>
    <p:extLst>
      <p:ext uri="{BB962C8B-B14F-4D97-AF65-F5344CB8AC3E}">
        <p14:creationId xmlns:p14="http://schemas.microsoft.com/office/powerpoint/2010/main" val="523228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3E87C-3CB0-5B45-B1CB-8A1E0F4F9EDB}"/>
              </a:ext>
            </a:extLst>
          </p:cNvPr>
          <p:cNvSpPr>
            <a:spLocks noGrp="1"/>
          </p:cNvSpPr>
          <p:nvPr>
            <p:ph type="title"/>
          </p:nvPr>
        </p:nvSpPr>
        <p:spPr>
          <a:xfrm>
            <a:off x="159184" y="119270"/>
            <a:ext cx="8155857" cy="940904"/>
          </a:xfrm>
        </p:spPr>
        <p:txBody>
          <a:bodyPr>
            <a:normAutofit fontScale="90000"/>
          </a:bodyPr>
          <a:lstStyle/>
          <a:p>
            <a:r>
              <a:rPr lang="en-US" sz="2700" dirty="0"/>
              <a:t>Comparing UK Policies and Strategies</a:t>
            </a:r>
            <a:br>
              <a:rPr lang="en-US" sz="3400" dirty="0"/>
            </a:br>
            <a:endParaRPr lang="en-US" sz="3400" dirty="0"/>
          </a:p>
        </p:txBody>
      </p:sp>
      <p:graphicFrame>
        <p:nvGraphicFramePr>
          <p:cNvPr id="13" name="Content Placeholder 2">
            <a:extLst>
              <a:ext uri="{FF2B5EF4-FFF2-40B4-BE49-F238E27FC236}">
                <a16:creationId xmlns:a16="http://schemas.microsoft.com/office/drawing/2014/main" id="{37E214D7-9275-33B3-DDB8-1AD35AAC2A41}"/>
              </a:ext>
            </a:extLst>
          </p:cNvPr>
          <p:cNvGraphicFramePr>
            <a:graphicFrameLocks noGrp="1"/>
          </p:cNvGraphicFramePr>
          <p:nvPr>
            <p:ph idx="1"/>
            <p:extLst>
              <p:ext uri="{D42A27DB-BD31-4B8C-83A1-F6EECF244321}">
                <p14:modId xmlns:p14="http://schemas.microsoft.com/office/powerpoint/2010/main" val="3955159811"/>
              </p:ext>
            </p:extLst>
          </p:nvPr>
        </p:nvGraphicFramePr>
        <p:xfrm>
          <a:off x="0" y="943897"/>
          <a:ext cx="8315041" cy="5914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5">
            <a:extLst>
              <a:ext uri="{FF2B5EF4-FFF2-40B4-BE49-F238E27FC236}">
                <a16:creationId xmlns:a16="http://schemas.microsoft.com/office/drawing/2014/main" id="{0F3A1F19-1EEF-7432-F9D0-BBEA9E813368}"/>
              </a:ext>
            </a:extLst>
          </p:cNvPr>
          <p:cNvPicPr>
            <a:picLocks noChangeAspect="1"/>
          </p:cNvPicPr>
          <p:nvPr/>
        </p:nvPicPr>
        <p:blipFill>
          <a:blip r:embed="rId7"/>
          <a:srcRect l="41651" r="11393" b="-1"/>
          <a:stretch>
            <a:fillRect/>
          </a:stretch>
        </p:blipFill>
        <p:spPr>
          <a:xfrm>
            <a:off x="8318090" y="10"/>
            <a:ext cx="3873910" cy="6857990"/>
          </a:xfrm>
          <a:prstGeom prst="rect">
            <a:avLst/>
          </a:prstGeom>
          <a:effectLst/>
        </p:spPr>
      </p:pic>
    </p:spTree>
    <p:extLst>
      <p:ext uri="{BB962C8B-B14F-4D97-AF65-F5344CB8AC3E}">
        <p14:creationId xmlns:p14="http://schemas.microsoft.com/office/powerpoint/2010/main" val="2421904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5">
            <a:extLst>
              <a:ext uri="{FF2B5EF4-FFF2-40B4-BE49-F238E27FC236}">
                <a16:creationId xmlns:a16="http://schemas.microsoft.com/office/drawing/2014/main" id="{D14C86D2-8FFC-7079-E878-554A47504699}"/>
              </a:ext>
            </a:extLst>
          </p:cNvPr>
          <p:cNvPicPr>
            <a:picLocks noChangeAspect="1"/>
          </p:cNvPicPr>
          <p:nvPr/>
        </p:nvPicPr>
        <p:blipFill>
          <a:blip r:embed="rId2">
            <a:duotone>
              <a:schemeClr val="bg2">
                <a:shade val="45000"/>
                <a:satMod val="135000"/>
              </a:schemeClr>
              <a:prstClr val="white"/>
            </a:duotone>
          </a:blip>
          <a:srcRect t="15696" r="9091" b="7695"/>
          <a:stretch>
            <a:fillRect/>
          </a:stretch>
        </p:blipFill>
        <p:spPr>
          <a:xfrm>
            <a:off x="92785" y="10"/>
            <a:ext cx="12191980" cy="6857990"/>
          </a:xfrm>
          <a:prstGeom prst="rect">
            <a:avLst/>
          </a:prstGeom>
        </p:spPr>
      </p:pic>
      <p:sp>
        <p:nvSpPr>
          <p:cNvPr id="2" name="Title 1">
            <a:extLst>
              <a:ext uri="{FF2B5EF4-FFF2-40B4-BE49-F238E27FC236}">
                <a16:creationId xmlns:a16="http://schemas.microsoft.com/office/drawing/2014/main" id="{78C8C91F-2640-C141-BB29-E05273694F85}"/>
              </a:ext>
            </a:extLst>
          </p:cNvPr>
          <p:cNvSpPr>
            <a:spLocks noGrp="1"/>
          </p:cNvSpPr>
          <p:nvPr>
            <p:ph type="title"/>
          </p:nvPr>
        </p:nvSpPr>
        <p:spPr>
          <a:xfrm>
            <a:off x="2229738" y="172278"/>
            <a:ext cx="7731126" cy="945322"/>
          </a:xfrm>
        </p:spPr>
        <p:txBody>
          <a:bodyPr>
            <a:normAutofit fontScale="90000"/>
          </a:bodyPr>
          <a:lstStyle/>
          <a:p>
            <a:r>
              <a:rPr lang="en-US" dirty="0"/>
              <a:t>Comparing Case Studies</a:t>
            </a:r>
            <a:br>
              <a:rPr lang="en-US" dirty="0"/>
            </a:br>
            <a:endParaRPr lang="en-US" dirty="0"/>
          </a:p>
        </p:txBody>
      </p:sp>
      <p:graphicFrame>
        <p:nvGraphicFramePr>
          <p:cNvPr id="22" name="Content Placeholder 2">
            <a:extLst>
              <a:ext uri="{FF2B5EF4-FFF2-40B4-BE49-F238E27FC236}">
                <a16:creationId xmlns:a16="http://schemas.microsoft.com/office/drawing/2014/main" id="{E6EDD88A-A05A-E36B-2D76-67AD69CAF60D}"/>
              </a:ext>
            </a:extLst>
          </p:cNvPr>
          <p:cNvGraphicFramePr>
            <a:graphicFrameLocks noGrp="1"/>
          </p:cNvGraphicFramePr>
          <p:nvPr>
            <p:ph idx="1"/>
            <p:extLst>
              <p:ext uri="{D42A27DB-BD31-4B8C-83A1-F6EECF244321}">
                <p14:modId xmlns:p14="http://schemas.microsoft.com/office/powerpoint/2010/main" val="2786161534"/>
              </p:ext>
            </p:extLst>
          </p:nvPr>
        </p:nvGraphicFramePr>
        <p:xfrm>
          <a:off x="609600" y="1289869"/>
          <a:ext cx="11184835" cy="5216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xtBox 33">
            <a:extLst>
              <a:ext uri="{FF2B5EF4-FFF2-40B4-BE49-F238E27FC236}">
                <a16:creationId xmlns:a16="http://schemas.microsoft.com/office/drawing/2014/main" id="{9CDE3F90-79C1-ED48-A55D-5D350F2944AF}"/>
              </a:ext>
            </a:extLst>
          </p:cNvPr>
          <p:cNvSpPr txBox="1"/>
          <p:nvPr/>
        </p:nvSpPr>
        <p:spPr>
          <a:xfrm>
            <a:off x="3087757" y="3088621"/>
            <a:ext cx="6202016" cy="369332"/>
          </a:xfrm>
          <a:prstGeom prst="rect">
            <a:avLst/>
          </a:prstGeom>
          <a:noFill/>
        </p:spPr>
        <p:txBody>
          <a:bodyPr wrap="square">
            <a:spAutoFit/>
          </a:bodyPr>
          <a:lstStyle/>
          <a:p>
            <a:r>
              <a:rPr lang="en-GB" b="0" i="0" u="none" strike="noStrike" dirty="0">
                <a:solidFill>
                  <a:srgbClr val="1F313A"/>
                </a:solidFill>
                <a:effectLst/>
                <a:latin typeface="Open Sans" panose="020F0502020204030204" pitchFamily="34" charset="0"/>
              </a:rPr>
              <a:t>, </a:t>
            </a:r>
            <a:endParaRPr lang="en-US" dirty="0"/>
          </a:p>
        </p:txBody>
      </p:sp>
    </p:spTree>
    <p:extLst>
      <p:ext uri="{BB962C8B-B14F-4D97-AF65-F5344CB8AC3E}">
        <p14:creationId xmlns:p14="http://schemas.microsoft.com/office/powerpoint/2010/main" val="2991112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1519-41A3-E14D-AF3D-3E33A93CDD0A}"/>
              </a:ext>
            </a:extLst>
          </p:cNvPr>
          <p:cNvSpPr>
            <a:spLocks noGrp="1"/>
          </p:cNvSpPr>
          <p:nvPr>
            <p:ph type="title"/>
          </p:nvPr>
        </p:nvSpPr>
        <p:spPr>
          <a:xfrm>
            <a:off x="410817" y="106017"/>
            <a:ext cx="4997890" cy="1325218"/>
          </a:xfrm>
        </p:spPr>
        <p:txBody>
          <a:bodyPr anchor="ctr">
            <a:noAutofit/>
          </a:bodyPr>
          <a:lstStyle/>
          <a:p>
            <a:pPr algn="ctr"/>
            <a:r>
              <a:rPr lang="en-US" dirty="0"/>
              <a:t>Healthcare Sustainability</a:t>
            </a:r>
            <a:br>
              <a:rPr lang="en-US" dirty="0"/>
            </a:br>
            <a:endParaRPr lang="en-US" dirty="0"/>
          </a:p>
        </p:txBody>
      </p:sp>
      <p:sp>
        <p:nvSpPr>
          <p:cNvPr id="26" name="Content Placeholder 2">
            <a:extLst>
              <a:ext uri="{FF2B5EF4-FFF2-40B4-BE49-F238E27FC236}">
                <a16:creationId xmlns:a16="http://schemas.microsoft.com/office/drawing/2014/main" id="{D27D25FB-9894-9948-AE11-BFB91B04E4FB}"/>
              </a:ext>
            </a:extLst>
          </p:cNvPr>
          <p:cNvSpPr>
            <a:spLocks noGrp="1"/>
          </p:cNvSpPr>
          <p:nvPr>
            <p:ph idx="1"/>
          </p:nvPr>
        </p:nvSpPr>
        <p:spPr>
          <a:xfrm>
            <a:off x="556592" y="1298714"/>
            <a:ext cx="4852116" cy="5057636"/>
          </a:xfrm>
        </p:spPr>
        <p:txBody>
          <a:bodyPr anchor="ctr">
            <a:normAutofit/>
          </a:bodyPr>
          <a:lstStyle/>
          <a:p>
            <a:endParaRPr lang="en-US" sz="1600" dirty="0"/>
          </a:p>
          <a:p>
            <a:r>
              <a:rPr lang="en-US" sz="1600" dirty="0"/>
              <a:t>The NHS's objective is to cut down on emissions to have a greener NHS (NHS England, 2022).</a:t>
            </a:r>
          </a:p>
          <a:p>
            <a:pPr marL="0" indent="0">
              <a:buNone/>
            </a:pPr>
            <a:endParaRPr lang="en-US" sz="1600" dirty="0"/>
          </a:p>
          <a:p>
            <a:r>
              <a:rPr lang="en-US" sz="1600" dirty="0"/>
              <a:t>This is because carbon emissions from healthcare such as the NHS are a major contributor.</a:t>
            </a:r>
          </a:p>
          <a:p>
            <a:pPr marL="0" indent="0">
              <a:buNone/>
            </a:pPr>
            <a:endParaRPr lang="en-US" sz="1600" dirty="0"/>
          </a:p>
          <a:p>
            <a:r>
              <a:rPr lang="en-US" sz="1600" dirty="0"/>
              <a:t>Additionally, climate change also has an impact on health outcomes and as a result environmental sustainability is becoming more widely acknowledged as a public health concern (Tennison </a:t>
            </a:r>
            <a:r>
              <a:rPr lang="en-US" sz="1600" i="1" dirty="0"/>
              <a:t>et al., </a:t>
            </a:r>
            <a:r>
              <a:rPr lang="en-US" sz="1600" dirty="0"/>
              <a:t>2021). </a:t>
            </a:r>
          </a:p>
          <a:p>
            <a:endParaRPr lang="en-US" sz="1600" dirty="0"/>
          </a:p>
          <a:p>
            <a:r>
              <a:rPr lang="en-US" sz="1600" dirty="0"/>
              <a:t>Although the NHS is a global pioneer in sustainable healthcare, reaching net zero is still difficult.</a:t>
            </a:r>
          </a:p>
          <a:p>
            <a:endParaRPr lang="en-US" sz="1300" dirty="0"/>
          </a:p>
        </p:txBody>
      </p:sp>
      <p:pic>
        <p:nvPicPr>
          <p:cNvPr id="27" name="Picture 4" descr="Smoke from factories">
            <a:extLst>
              <a:ext uri="{FF2B5EF4-FFF2-40B4-BE49-F238E27FC236}">
                <a16:creationId xmlns:a16="http://schemas.microsoft.com/office/drawing/2014/main" id="{251047E1-ABE4-5400-E854-E29D72F72150}"/>
              </a:ext>
            </a:extLst>
          </p:cNvPr>
          <p:cNvPicPr>
            <a:picLocks noChangeAspect="1"/>
          </p:cNvPicPr>
          <p:nvPr/>
        </p:nvPicPr>
        <p:blipFill>
          <a:blip r:embed="rId3"/>
          <a:srcRect l="16744" r="2385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247916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CFFB57-7AA3-FD79-744C-C5D97B9A820C}"/>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DE49508-61BF-6645-85E0-80CCAC9DDA04}"/>
              </a:ext>
            </a:extLst>
          </p:cNvPr>
          <p:cNvSpPr>
            <a:spLocks noGrp="1"/>
          </p:cNvSpPr>
          <p:nvPr>
            <p:ph type="title"/>
          </p:nvPr>
        </p:nvSpPr>
        <p:spPr/>
        <p:txBody>
          <a:bodyPr>
            <a:normAutofit fontScale="90000"/>
          </a:bodyPr>
          <a:lstStyle/>
          <a:p>
            <a:r>
              <a:rPr lang="en-US" dirty="0"/>
              <a:t>Application of the Health Belief Model</a:t>
            </a:r>
            <a:br>
              <a:rPr lang="en-US" dirty="0"/>
            </a:br>
            <a:endParaRPr lang="en-US" dirty="0"/>
          </a:p>
        </p:txBody>
      </p:sp>
      <p:graphicFrame>
        <p:nvGraphicFramePr>
          <p:cNvPr id="5" name="Content Placeholder 2">
            <a:extLst>
              <a:ext uri="{FF2B5EF4-FFF2-40B4-BE49-F238E27FC236}">
                <a16:creationId xmlns:a16="http://schemas.microsoft.com/office/drawing/2014/main" id="{85F02E22-166F-8293-101C-CE3A475175BC}"/>
              </a:ext>
            </a:extLst>
          </p:cNvPr>
          <p:cNvGraphicFramePr>
            <a:graphicFrameLocks noGrp="1"/>
          </p:cNvGraphicFramePr>
          <p:nvPr>
            <p:ph idx="1"/>
            <p:extLst>
              <p:ext uri="{D42A27DB-BD31-4B8C-83A1-F6EECF244321}">
                <p14:modId xmlns:p14="http://schemas.microsoft.com/office/powerpoint/2010/main" val="3155366273"/>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7872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465FEC-9626-0695-7175-A8382F5DE5C1}"/>
              </a:ext>
            </a:extLst>
          </p:cNvPr>
          <p:cNvPicPr>
            <a:picLocks noChangeAspect="1"/>
          </p:cNvPicPr>
          <p:nvPr/>
        </p:nvPicPr>
        <p:blipFill>
          <a:blip r:embed="rId2"/>
          <a:srcRect l="18046" r="32012"/>
          <a:stretch>
            <a:fillRect/>
          </a:stretch>
        </p:blipFill>
        <p:spPr>
          <a:xfrm>
            <a:off x="6103029" y="3064513"/>
            <a:ext cx="6088971" cy="3682264"/>
          </a:xfrm>
          <a:prstGeom prst="rect">
            <a:avLst/>
          </a:prstGeom>
        </p:spPr>
      </p:pic>
      <p:sp>
        <p:nvSpPr>
          <p:cNvPr id="2" name="Title 1">
            <a:extLst>
              <a:ext uri="{FF2B5EF4-FFF2-40B4-BE49-F238E27FC236}">
                <a16:creationId xmlns:a16="http://schemas.microsoft.com/office/drawing/2014/main" id="{9DA10E7C-3500-3848-B1DC-FBD34FFC9003}"/>
              </a:ext>
            </a:extLst>
          </p:cNvPr>
          <p:cNvSpPr>
            <a:spLocks noGrp="1"/>
          </p:cNvSpPr>
          <p:nvPr>
            <p:ph type="title"/>
          </p:nvPr>
        </p:nvSpPr>
        <p:spPr>
          <a:xfrm>
            <a:off x="761801" y="97972"/>
            <a:ext cx="4237902" cy="856185"/>
          </a:xfrm>
        </p:spPr>
        <p:txBody>
          <a:bodyPr anchor="ctr">
            <a:noAutofit/>
          </a:bodyPr>
          <a:lstStyle/>
          <a:p>
            <a:r>
              <a:rPr lang="en-US" sz="3200" dirty="0"/>
              <a:t>Health Inequalities</a:t>
            </a:r>
          </a:p>
        </p:txBody>
      </p:sp>
      <p:graphicFrame>
        <p:nvGraphicFramePr>
          <p:cNvPr id="15" name="Content Placeholder 2">
            <a:extLst>
              <a:ext uri="{FF2B5EF4-FFF2-40B4-BE49-F238E27FC236}">
                <a16:creationId xmlns:a16="http://schemas.microsoft.com/office/drawing/2014/main" id="{B106361C-2010-B83D-18EC-95EFAF4AAC5A}"/>
              </a:ext>
            </a:extLst>
          </p:cNvPr>
          <p:cNvGraphicFramePr>
            <a:graphicFrameLocks noGrp="1"/>
          </p:cNvGraphicFramePr>
          <p:nvPr>
            <p:ph idx="1"/>
            <p:extLst>
              <p:ext uri="{D42A27DB-BD31-4B8C-83A1-F6EECF244321}">
                <p14:modId xmlns:p14="http://schemas.microsoft.com/office/powerpoint/2010/main" val="873151279"/>
              </p:ext>
            </p:extLst>
          </p:nvPr>
        </p:nvGraphicFramePr>
        <p:xfrm>
          <a:off x="235974" y="1099457"/>
          <a:ext cx="5751169" cy="5660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67F804A-5746-5A40-9CCB-F3FA5043C6C7}"/>
              </a:ext>
            </a:extLst>
          </p:cNvPr>
          <p:cNvSpPr txBox="1"/>
          <p:nvPr/>
        </p:nvSpPr>
        <p:spPr>
          <a:xfrm>
            <a:off x="6103029" y="-1"/>
            <a:ext cx="6088972" cy="3077766"/>
          </a:xfrm>
          <a:prstGeom prst="rect">
            <a:avLst/>
          </a:prstGeom>
          <a:noFill/>
        </p:spPr>
        <p:txBody>
          <a:bodyPr wrap="square" rtlCol="0">
            <a:spAutoFit/>
          </a:bodyPr>
          <a:lstStyle/>
          <a:p>
            <a:r>
              <a:rPr lang="en-US" sz="1200" dirty="0"/>
              <a:t>Digital Exclusion</a:t>
            </a:r>
          </a:p>
          <a:p>
            <a:r>
              <a:rPr lang="en-US" sz="1200" dirty="0"/>
              <a:t>Access to digital healthcare services might be difficult for some rural regions, low-income households, older adults, and those with impairments.</a:t>
            </a:r>
          </a:p>
          <a:p>
            <a:endParaRPr lang="en-US" sz="1200" dirty="0"/>
          </a:p>
          <a:p>
            <a:r>
              <a:rPr lang="en-US" sz="1200" dirty="0"/>
              <a:t>For instance, some patients lack internet access, gadgets, or digital abilities, making it difficult for them to use online GP appointment systems, health apps, or video consultations (</a:t>
            </a:r>
            <a:r>
              <a:rPr lang="en-GB" sz="1200" b="0" i="0" u="none" strike="noStrike" dirty="0">
                <a:effectLst/>
              </a:rPr>
              <a:t>Office for National Statistics, </a:t>
            </a:r>
            <a:r>
              <a:rPr lang="en-GB" sz="1200" b="0" i="0" u="none" strike="noStrike" dirty="0">
                <a:effectLst/>
                <a:latin typeface="-webkit-standard"/>
              </a:rPr>
              <a:t>2023) </a:t>
            </a:r>
            <a:endParaRPr lang="en-US" sz="1200" dirty="0"/>
          </a:p>
          <a:p>
            <a:endParaRPr lang="en-US" sz="1200" dirty="0"/>
          </a:p>
          <a:p>
            <a:r>
              <a:rPr lang="en-US" sz="1200" dirty="0"/>
              <a:t>This may result in worse health consequences, delayed treatment, and restricted access to healthcare.</a:t>
            </a:r>
          </a:p>
          <a:p>
            <a:r>
              <a:rPr lang="en-US" sz="1200" dirty="0"/>
              <a:t> Furthermore, Uptake is uneven in cases where services are available to everyone.</a:t>
            </a:r>
          </a:p>
          <a:p>
            <a:endParaRPr lang="en-US" sz="1200" dirty="0"/>
          </a:p>
          <a:p>
            <a:r>
              <a:rPr lang="en-US" sz="1200" dirty="0"/>
              <a:t>Therefore, fairness must be a part of sustainability; otherwise, progress in average health outcomes will disguise growing disparities in inequality (Bambra, 2021).</a:t>
            </a:r>
          </a:p>
          <a:p>
            <a:pPr marL="0" indent="0">
              <a:buNone/>
            </a:pPr>
            <a:endParaRPr lang="en-US" sz="800" dirty="0"/>
          </a:p>
          <a:p>
            <a:endParaRPr lang="en-US" dirty="0"/>
          </a:p>
        </p:txBody>
      </p:sp>
    </p:spTree>
    <p:extLst>
      <p:ext uri="{BB962C8B-B14F-4D97-AF65-F5344CB8AC3E}">
        <p14:creationId xmlns:p14="http://schemas.microsoft.com/office/powerpoint/2010/main" val="4103624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9CCE-90CE-6F45-8616-A9791F37A794}"/>
              </a:ext>
            </a:extLst>
          </p:cNvPr>
          <p:cNvSpPr>
            <a:spLocks noGrp="1"/>
          </p:cNvSpPr>
          <p:nvPr>
            <p:ph type="title"/>
          </p:nvPr>
        </p:nvSpPr>
        <p:spPr>
          <a:xfrm>
            <a:off x="761794" y="106017"/>
            <a:ext cx="5334204" cy="954158"/>
          </a:xfrm>
        </p:spPr>
        <p:txBody>
          <a:bodyPr anchor="ctr">
            <a:normAutofit/>
          </a:bodyPr>
          <a:lstStyle/>
          <a:p>
            <a:r>
              <a:rPr lang="en-US" sz="4000" dirty="0"/>
              <a:t>Critical Analysis</a:t>
            </a:r>
          </a:p>
        </p:txBody>
      </p:sp>
      <p:sp>
        <p:nvSpPr>
          <p:cNvPr id="3" name="Content Placeholder 2">
            <a:extLst>
              <a:ext uri="{FF2B5EF4-FFF2-40B4-BE49-F238E27FC236}">
                <a16:creationId xmlns:a16="http://schemas.microsoft.com/office/drawing/2014/main" id="{45149D98-FAF6-4742-9D36-C66CA8A0C877}"/>
              </a:ext>
            </a:extLst>
          </p:cNvPr>
          <p:cNvSpPr>
            <a:spLocks noGrp="1"/>
          </p:cNvSpPr>
          <p:nvPr>
            <p:ph idx="1"/>
          </p:nvPr>
        </p:nvSpPr>
        <p:spPr>
          <a:xfrm>
            <a:off x="761794" y="1205948"/>
            <a:ext cx="5334203" cy="5034131"/>
          </a:xfrm>
        </p:spPr>
        <p:txBody>
          <a:bodyPr anchor="ctr">
            <a:normAutofit/>
          </a:bodyPr>
          <a:lstStyle/>
          <a:p>
            <a:pPr marL="0" indent="0">
              <a:buNone/>
            </a:pPr>
            <a:endParaRPr lang="en-US" sz="1600" dirty="0"/>
          </a:p>
          <a:p>
            <a:r>
              <a:rPr lang="en-US" sz="1600" dirty="0"/>
              <a:t>The UK's health policy has made significant strides in sustainability, integrated care, and prevention.</a:t>
            </a:r>
          </a:p>
          <a:p>
            <a:endParaRPr lang="en-US" sz="1600" dirty="0"/>
          </a:p>
          <a:p>
            <a:r>
              <a:rPr lang="en-US" sz="1600" dirty="0"/>
              <a:t>But there is an obvious gap between the aspirations of policy and the actual outcomes (Marmot </a:t>
            </a:r>
            <a:r>
              <a:rPr lang="en-US" sz="1600" i="1" dirty="0"/>
              <a:t>et al., </a:t>
            </a:r>
            <a:r>
              <a:rPr lang="en-US" sz="1600" dirty="0"/>
              <a:t>2020).  </a:t>
            </a:r>
          </a:p>
          <a:p>
            <a:endParaRPr lang="en-US" sz="1600" dirty="0"/>
          </a:p>
          <a:p>
            <a:r>
              <a:rPr lang="en-US" sz="1600" dirty="0"/>
              <a:t>Effectiveness is constrained by structural injustices, a lack of workers, and inadequate budget.</a:t>
            </a:r>
          </a:p>
          <a:p>
            <a:r>
              <a:rPr lang="en-US" sz="1600" dirty="0"/>
              <a:t>Fisher </a:t>
            </a:r>
            <a:r>
              <a:rPr lang="en-US" sz="1600" i="1" dirty="0"/>
              <a:t>et al., (</a:t>
            </a:r>
            <a:r>
              <a:rPr lang="en-US" sz="1600" dirty="0"/>
              <a:t>2022) states the main criticism is that while the system is increasing population health overall, advancements are not being distributed equitably.  The Marmot Review (2010) by Michael Marmot  also agreed when he investigated health inequalities in England.</a:t>
            </a:r>
            <a:endParaRPr lang="en-US" sz="1400" dirty="0"/>
          </a:p>
        </p:txBody>
      </p:sp>
      <p:pic>
        <p:nvPicPr>
          <p:cNvPr id="5" name="Picture 4" descr="Magnifying glass showing decling performance">
            <a:extLst>
              <a:ext uri="{FF2B5EF4-FFF2-40B4-BE49-F238E27FC236}">
                <a16:creationId xmlns:a16="http://schemas.microsoft.com/office/drawing/2014/main" id="{A33BC934-2AC3-2D34-FA74-8F8C5CE10F0C}"/>
              </a:ext>
            </a:extLst>
          </p:cNvPr>
          <p:cNvPicPr>
            <a:picLocks noChangeAspect="1"/>
          </p:cNvPicPr>
          <p:nvPr/>
        </p:nvPicPr>
        <p:blipFill>
          <a:blip r:embed="rId2"/>
          <a:srcRect l="17521" r="3064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64686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81B1F671-515D-6D86-99A9-F9361F1166EA}"/>
              </a:ext>
            </a:extLst>
          </p:cNvPr>
          <p:cNvPicPr>
            <a:picLocks noChangeAspect="1"/>
          </p:cNvPicPr>
          <p:nvPr/>
        </p:nvPicPr>
        <p:blipFill>
          <a:blip r:embed="rId2">
            <a:duotone>
              <a:schemeClr val="bg2">
                <a:shade val="45000"/>
                <a:satMod val="135000"/>
              </a:schemeClr>
              <a:prstClr val="white"/>
            </a:duotone>
          </a:blip>
          <a:srcRect t="26710"/>
          <a:stretch>
            <a:fillRect/>
          </a:stretch>
        </p:blipFill>
        <p:spPr>
          <a:xfrm>
            <a:off x="92785" y="-39746"/>
            <a:ext cx="12191980" cy="6857990"/>
          </a:xfrm>
          <a:prstGeom prst="rect">
            <a:avLst/>
          </a:prstGeom>
        </p:spPr>
      </p:pic>
      <p:sp>
        <p:nvSpPr>
          <p:cNvPr id="2" name="Title 1">
            <a:extLst>
              <a:ext uri="{FF2B5EF4-FFF2-40B4-BE49-F238E27FC236}">
                <a16:creationId xmlns:a16="http://schemas.microsoft.com/office/drawing/2014/main" id="{52E7DD68-3D72-A04D-99CC-25C3C3EBFC70}"/>
              </a:ext>
            </a:extLst>
          </p:cNvPr>
          <p:cNvSpPr>
            <a:spLocks noGrp="1"/>
          </p:cNvSpPr>
          <p:nvPr>
            <p:ph type="title"/>
          </p:nvPr>
        </p:nvSpPr>
        <p:spPr/>
        <p:txBody>
          <a:bodyPr>
            <a:normAutofit/>
          </a:bodyPr>
          <a:lstStyle/>
          <a:p>
            <a:r>
              <a:rPr lang="en-US" dirty="0"/>
              <a:t>Recommendations</a:t>
            </a:r>
          </a:p>
        </p:txBody>
      </p:sp>
      <p:graphicFrame>
        <p:nvGraphicFramePr>
          <p:cNvPr id="25" name="Content Placeholder 2">
            <a:extLst>
              <a:ext uri="{FF2B5EF4-FFF2-40B4-BE49-F238E27FC236}">
                <a16:creationId xmlns:a16="http://schemas.microsoft.com/office/drawing/2014/main" id="{478E41C8-41D5-0CCD-9534-FE351A19B047}"/>
              </a:ext>
            </a:extLst>
          </p:cNvPr>
          <p:cNvGraphicFramePr>
            <a:graphicFrameLocks noGrp="1"/>
          </p:cNvGraphicFramePr>
          <p:nvPr>
            <p:ph idx="1"/>
            <p:extLst>
              <p:ext uri="{D42A27DB-BD31-4B8C-83A1-F6EECF244321}">
                <p14:modId xmlns:p14="http://schemas.microsoft.com/office/powerpoint/2010/main" val="1916893350"/>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1617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69898-74F7-B243-8A8E-55FF25B50C5C}"/>
              </a:ext>
            </a:extLst>
          </p:cNvPr>
          <p:cNvSpPr>
            <a:spLocks noGrp="1"/>
          </p:cNvSpPr>
          <p:nvPr>
            <p:ph type="title"/>
          </p:nvPr>
        </p:nvSpPr>
        <p:spPr>
          <a:xfrm>
            <a:off x="761800" y="762001"/>
            <a:ext cx="5334197" cy="1212573"/>
          </a:xfrm>
        </p:spPr>
        <p:txBody>
          <a:bodyPr anchor="ctr">
            <a:normAutofit/>
          </a:bodyPr>
          <a:lstStyle/>
          <a:p>
            <a:r>
              <a:rPr lang="en-US" sz="4000" dirty="0"/>
              <a:t>Conclusion</a:t>
            </a:r>
          </a:p>
        </p:txBody>
      </p:sp>
      <p:sp>
        <p:nvSpPr>
          <p:cNvPr id="3" name="Content Placeholder 2">
            <a:extLst>
              <a:ext uri="{FF2B5EF4-FFF2-40B4-BE49-F238E27FC236}">
                <a16:creationId xmlns:a16="http://schemas.microsoft.com/office/drawing/2014/main" id="{103A4302-5811-7246-A039-BFD8941D185A}"/>
              </a:ext>
            </a:extLst>
          </p:cNvPr>
          <p:cNvSpPr>
            <a:spLocks noGrp="1"/>
          </p:cNvSpPr>
          <p:nvPr>
            <p:ph idx="1"/>
          </p:nvPr>
        </p:nvSpPr>
        <p:spPr>
          <a:xfrm>
            <a:off x="761800" y="2470244"/>
            <a:ext cx="5334197" cy="3769835"/>
          </a:xfrm>
        </p:spPr>
        <p:txBody>
          <a:bodyPr anchor="ctr">
            <a:normAutofit lnSpcReduction="10000"/>
          </a:bodyPr>
          <a:lstStyle/>
          <a:p>
            <a:r>
              <a:rPr lang="en-US" sz="1900" dirty="0"/>
              <a:t>In conclusion, health, wellness, and sustainable development ideas are becoming more integrated into UK health and social care (WHO, 2021).</a:t>
            </a:r>
          </a:p>
          <a:p>
            <a:endParaRPr lang="en-US" sz="1900" dirty="0"/>
          </a:p>
          <a:p>
            <a:r>
              <a:rPr lang="en-US" sz="1900" dirty="0"/>
              <a:t>Nevertheless inequality, implementation flaws, and resource constraints continue to plague the system.</a:t>
            </a:r>
          </a:p>
          <a:p>
            <a:r>
              <a:rPr lang="en-US" sz="1900" dirty="0"/>
              <a:t>Ensuring cutting expenses, emissions and equal access to better health and wellbeing for all the population groups is just as important as true sustainability in healthcare (NHS England, 2019).</a:t>
            </a:r>
          </a:p>
          <a:p>
            <a:pPr marL="0" indent="0">
              <a:buNone/>
            </a:pPr>
            <a:endParaRPr lang="en-US" sz="1900" dirty="0"/>
          </a:p>
        </p:txBody>
      </p:sp>
      <p:pic>
        <p:nvPicPr>
          <p:cNvPr id="5" name="Picture 4" descr="Colourful carved figures of humans">
            <a:extLst>
              <a:ext uri="{FF2B5EF4-FFF2-40B4-BE49-F238E27FC236}">
                <a16:creationId xmlns:a16="http://schemas.microsoft.com/office/drawing/2014/main" id="{258548A8-E444-2775-A803-AE3FB4091D1D}"/>
              </a:ext>
            </a:extLst>
          </p:cNvPr>
          <p:cNvPicPr>
            <a:picLocks noChangeAspect="1"/>
          </p:cNvPicPr>
          <p:nvPr/>
        </p:nvPicPr>
        <p:blipFill>
          <a:blip r:embed="rId2"/>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50745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B613E-F550-5040-9C94-DD3EFB12FB57}"/>
              </a:ext>
            </a:extLst>
          </p:cNvPr>
          <p:cNvSpPr>
            <a:spLocks noGrp="1"/>
          </p:cNvSpPr>
          <p:nvPr>
            <p:ph type="title"/>
          </p:nvPr>
        </p:nvSpPr>
        <p:spPr>
          <a:xfrm>
            <a:off x="838200" y="365125"/>
            <a:ext cx="10515600" cy="1012413"/>
          </a:xfrm>
        </p:spPr>
        <p:txBody>
          <a:bodyPr/>
          <a:lstStyle/>
          <a:p>
            <a:r>
              <a:rPr lang="en-US" dirty="0"/>
              <a:t>References</a:t>
            </a:r>
          </a:p>
        </p:txBody>
      </p:sp>
      <p:sp>
        <p:nvSpPr>
          <p:cNvPr id="3" name="Content Placeholder 2">
            <a:extLst>
              <a:ext uri="{FF2B5EF4-FFF2-40B4-BE49-F238E27FC236}">
                <a16:creationId xmlns:a16="http://schemas.microsoft.com/office/drawing/2014/main" id="{F355D688-7D4A-E94B-B7D9-747B0C4E936F}"/>
              </a:ext>
            </a:extLst>
          </p:cNvPr>
          <p:cNvSpPr>
            <a:spLocks noGrp="1"/>
          </p:cNvSpPr>
          <p:nvPr>
            <p:ph idx="1"/>
          </p:nvPr>
        </p:nvSpPr>
        <p:spPr>
          <a:xfrm>
            <a:off x="238539" y="1563757"/>
            <a:ext cx="11688417" cy="5102086"/>
          </a:xfrm>
        </p:spPr>
        <p:txBody>
          <a:bodyPr>
            <a:noAutofit/>
          </a:bodyPr>
          <a:lstStyle/>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Alderwick, H. and Gottlieb, L.M. (2019) ‘Meanings and misunderstandings: A social determinants of health lexicon’,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Milbank Quarterly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97(2), pp. 407–419.</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Bambra, C. (2021)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divides: Where you live can kill you</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Bristol: Policy Press.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Bronfenbrenner, U. (1979)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ecology of human development</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Cambridge, MA: Harvard University Press.</a:t>
            </a: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Cancer Research UK (2025)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Breast cancer symptoms.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https://www.cancerresearchuk.org/about-cancer/breast-cancer/symptoms (Accessed: 19 June 2026).</a:t>
            </a:r>
          </a:p>
          <a:p>
            <a:pPr marL="0" indent="0" algn="just">
              <a:lnSpc>
                <a:spcPct val="150000"/>
              </a:lnSpc>
              <a:buNone/>
            </a:pPr>
            <a:r>
              <a:rPr lang="en-GB" sz="1100" dirty="0">
                <a:solidFill>
                  <a:srgbClr val="000000"/>
                </a:solidFill>
                <a:latin typeface="Arial" panose="020B0604020202020204" pitchFamily="34" charset="0"/>
                <a:cs typeface="Arial" panose="020B0604020202020204" pitchFamily="34" charset="0"/>
              </a:rPr>
              <a:t>Car</a:t>
            </a:r>
            <a:r>
              <a:rPr lang="en-GB" sz="1100" b="0" i="0" u="none" strike="noStrike" dirty="0">
                <a:solidFill>
                  <a:srgbClr val="000000"/>
                </a:solidFill>
                <a:effectLst/>
                <a:latin typeface="Arial" panose="020B0604020202020204" pitchFamily="34" charset="0"/>
                <a:cs typeface="Arial" panose="020B0604020202020204" pitchFamily="34" charset="0"/>
              </a:rPr>
              <a:t>e Learning (2024) </a:t>
            </a:r>
            <a:r>
              <a:rPr lang="en-GB" sz="1100" b="0" i="1" u="none" strike="noStrike" dirty="0">
                <a:solidFill>
                  <a:srgbClr val="000000"/>
                </a:solidFill>
                <a:effectLst/>
                <a:latin typeface="Arial" panose="020B0604020202020204" pitchFamily="34" charset="0"/>
                <a:cs typeface="Arial" panose="020B0604020202020204" pitchFamily="34" charset="0"/>
              </a:rPr>
              <a:t>Describe the Biomedical, Social and Ecological Models of Health and Well-being</a:t>
            </a:r>
            <a:r>
              <a:rPr lang="en-GB" sz="1100" b="0" i="0" u="none" strike="noStrike" dirty="0">
                <a:solidFill>
                  <a:srgbClr val="000000"/>
                </a:solidFill>
                <a:effectLst/>
                <a:latin typeface="Arial" panose="020B0604020202020204" pitchFamily="34" charset="0"/>
                <a:cs typeface="Arial" panose="020B0604020202020204" pitchFamily="34" charset="0"/>
              </a:rPr>
              <a:t>. Available at: </a:t>
            </a:r>
            <a:r>
              <a:rPr lang="en-GB" sz="1100" b="0" i="0" u="none" strike="noStrike" dirty="0">
                <a:solidFill>
                  <a:srgbClr val="000000"/>
                </a:solidFill>
                <a:effectLst/>
                <a:latin typeface="Arial" panose="020B0604020202020204" pitchFamily="34" charset="0"/>
                <a:cs typeface="Arial" panose="020B0604020202020204" pitchFamily="34" charset="0"/>
                <a:hlinkClick r:id="rId2"/>
              </a:rPr>
              <a:t>https://carelearning.org.uk/qualifications/level-3-extended-hsc/hsc-cm7/1-4-describe-the-biomedical-social-and-ecological-models-of-health-and-well-being/</a:t>
            </a:r>
            <a:r>
              <a:rPr lang="en-GB" sz="1100" b="0" i="0" u="none" strike="noStrike" dirty="0">
                <a:solidFill>
                  <a:srgbClr val="000000"/>
                </a:solidFill>
                <a:effectLst/>
                <a:latin typeface="Arial" panose="020B0604020202020204" pitchFamily="34" charset="0"/>
                <a:cs typeface="Arial" panose="020B0604020202020204" pitchFamily="34" charset="0"/>
              </a:rPr>
              <a:t> (Accessed: 19 June 2026). </a:t>
            </a:r>
          </a:p>
          <a:p>
            <a:pPr marL="0" indent="0" algn="just">
              <a:lnSpc>
                <a:spcPct val="150000"/>
              </a:lnSpc>
              <a:buNone/>
            </a:pPr>
            <a:r>
              <a:rPr lang="en-GB" sz="1100" dirty="0">
                <a:effectLst/>
                <a:latin typeface="Arial" panose="020B0604020202020204" pitchFamily="34" charset="0"/>
                <a:ea typeface="Calibri" panose="020F0502020204030204" pitchFamily="34" charset="0"/>
                <a:cs typeface="Arial" panose="020B0604020202020204" pitchFamily="34" charset="0"/>
              </a:rPr>
              <a:t>Chisholm, A.  (2018) ‘Public health practitioners</a:t>
            </a:r>
            <a:r>
              <a:rPr lang="en-GB" sz="1100" i="1" dirty="0">
                <a:effectLst/>
                <a:latin typeface="Arial" panose="020B0604020202020204" pitchFamily="34" charset="0"/>
                <a:ea typeface="Calibri" panose="020F0502020204030204" pitchFamily="34" charset="0"/>
                <a:cs typeface="Arial" panose="020B0604020202020204" pitchFamily="34" charset="0"/>
              </a:rPr>
              <a:t>’ views of the Making Every Contact Count initiative’, </a:t>
            </a:r>
            <a:r>
              <a:rPr lang="en-GB" sz="1100" dirty="0">
                <a:effectLst/>
                <a:latin typeface="Arial" panose="020B0604020202020204" pitchFamily="34" charset="0"/>
                <a:ea typeface="Calibri" panose="020F0502020204030204" pitchFamily="34" charset="0"/>
                <a:cs typeface="Arial" panose="020B0604020202020204" pitchFamily="34" charset="0"/>
              </a:rPr>
              <a:t>Journal of Public Health, 41(1), pp. e70–e77.  </a:t>
            </a:r>
          </a:p>
          <a:p>
            <a:pPr marL="0" indent="0" algn="just">
              <a:lnSpc>
                <a:spcPct val="150000"/>
              </a:lnSpc>
              <a:buNone/>
            </a:pPr>
            <a:r>
              <a:rPr lang="en-GB" sz="1100" dirty="0">
                <a:effectLst/>
                <a:latin typeface="Arial" panose="020B0604020202020204" pitchFamily="34" charset="0"/>
                <a:ea typeface="Calibri" panose="020F0502020204030204" pitchFamily="34" charset="0"/>
                <a:cs typeface="Arial" panose="020B0604020202020204" pitchFamily="34" charset="0"/>
              </a:rPr>
              <a:t>Clark Education (1993) </a:t>
            </a:r>
            <a:r>
              <a:rPr lang="en-GB" sz="1100" i="1" dirty="0">
                <a:effectLst/>
                <a:latin typeface="Arial" panose="020B0604020202020204" pitchFamily="34" charset="0"/>
                <a:ea typeface="Calibri" panose="020F0502020204030204" pitchFamily="34" charset="0"/>
                <a:cs typeface="Arial" panose="020B0604020202020204" pitchFamily="34" charset="0"/>
              </a:rPr>
              <a:t>The Eight Dimensions Of Health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dirty="0">
                <a:effectLst/>
                <a:latin typeface="Arial" panose="020B0604020202020204" pitchFamily="34" charset="0"/>
                <a:ea typeface="Calibri" panose="020F0502020204030204" pitchFamily="34" charset="0"/>
                <a:cs typeface="Arial" panose="020B0604020202020204" pitchFamily="34" charset="0"/>
                <a:hlinkClick r:id="rId3"/>
              </a:rPr>
              <a:t>https://www.clark.edu/tlc/healthy-penguin/wellness-dimensions.php</a:t>
            </a:r>
            <a:r>
              <a:rPr lang="en-GB" sz="1100" dirty="0">
                <a:effectLst/>
                <a:latin typeface="Arial" panose="020B0604020202020204" pitchFamily="34" charset="0"/>
                <a:ea typeface="Calibri" panose="020F0502020204030204" pitchFamily="34" charset="0"/>
                <a:cs typeface="Arial" panose="020B0604020202020204" pitchFamily="34" charset="0"/>
              </a:rPr>
              <a:t>    (Accessed: 19 June, 2026).</a:t>
            </a:r>
          </a:p>
          <a:p>
            <a:pPr marL="0" indent="0" algn="just">
              <a:lnSpc>
                <a:spcPct val="150000"/>
              </a:lnSpc>
              <a:buNone/>
            </a:pPr>
            <a:r>
              <a:rPr lang="en-GB" sz="1100" b="0" i="0" u="none" strike="noStrike" dirty="0">
                <a:solidFill>
                  <a:srgbClr val="000000"/>
                </a:solidFill>
                <a:effectLst/>
                <a:latin typeface="Arial" panose="020B0604020202020204" pitchFamily="34" charset="0"/>
                <a:cs typeface="Arial" panose="020B0604020202020204" pitchFamily="34" charset="0"/>
              </a:rPr>
              <a:t>Dahlgren, G. and Whitehead, M. (1991) </a:t>
            </a:r>
            <a:r>
              <a:rPr lang="en-GB" sz="1100" b="0" i="1" u="none" strike="noStrike" dirty="0">
                <a:solidFill>
                  <a:srgbClr val="000000"/>
                </a:solidFill>
                <a:effectLst/>
                <a:latin typeface="Arial" panose="020B0604020202020204" pitchFamily="34" charset="0"/>
                <a:cs typeface="Arial" panose="020B0604020202020204" pitchFamily="34" charset="0"/>
              </a:rPr>
              <a:t>Policies and Strategies to Promote Social Equity in Health</a:t>
            </a:r>
            <a:r>
              <a:rPr lang="en-GB" sz="1100" b="0" i="0" u="none" strike="noStrike" dirty="0">
                <a:solidFill>
                  <a:srgbClr val="000000"/>
                </a:solidFill>
                <a:effectLst/>
                <a:latin typeface="Arial" panose="020B0604020202020204" pitchFamily="34" charset="0"/>
                <a:cs typeface="Arial" panose="020B0604020202020204" pitchFamily="34" charset="0"/>
              </a:rPr>
              <a:t>. Stockholm: Institute for Futures Studies.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of agriculture environmental and rural affairs (2016)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United Nations Sustainable Development Goals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dirty="0">
                <a:effectLst/>
                <a:latin typeface="Arial" panose="020B0604020202020204" pitchFamily="34" charset="0"/>
                <a:ea typeface="Calibri" panose="020F0502020204030204" pitchFamily="34" charset="0"/>
                <a:cs typeface="Arial" panose="020B0604020202020204" pitchFamily="34" charset="0"/>
                <a:hlinkClick r:id="rId4"/>
              </a:rPr>
              <a:t>https://www.daera-ni.gov.uk/articles/united-nations-sustainable-development-goals</a:t>
            </a:r>
            <a:r>
              <a:rPr lang="en-GB" sz="1100" dirty="0">
                <a:effectLst/>
                <a:latin typeface="Arial" panose="020B0604020202020204" pitchFamily="34" charset="0"/>
                <a:ea typeface="Calibri" panose="020F0502020204030204" pitchFamily="34" charset="0"/>
                <a:cs typeface="Arial" panose="020B0604020202020204" pitchFamily="34" charset="0"/>
              </a:rPr>
              <a:t> Accessed: 19  June 2026).</a:t>
            </a: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Engel, G.L. (1977)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need for a new medical model’, Science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196(4286), pp. 129–136.</a:t>
            </a: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Fisher, R.(2022)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Integrated care systems explained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The King’s Fund.</a:t>
            </a:r>
          </a:p>
          <a:p>
            <a:pPr marL="0" indent="0" algn="just">
              <a:lnSpc>
                <a:spcPct val="1500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 UK (2022)</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Health and Care Act (2022)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https://www.gov.uk/government/collections/health-and-care-act-2022</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(Accessed: 19 June, 2026).</a:t>
            </a:r>
          </a:p>
          <a:p>
            <a:pPr marL="0" indent="0">
              <a:lnSpc>
                <a:spcPct val="150000"/>
              </a:lnSpc>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8213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1E9E-CDE1-B341-B172-A22B82AE0E0B}"/>
              </a:ext>
            </a:extLst>
          </p:cNvPr>
          <p:cNvSpPr>
            <a:spLocks noGrp="1"/>
          </p:cNvSpPr>
          <p:nvPr>
            <p:ph type="title"/>
          </p:nvPr>
        </p:nvSpPr>
        <p:spPr>
          <a:xfrm>
            <a:off x="838200" y="365126"/>
            <a:ext cx="10515600" cy="988662"/>
          </a:xfrm>
        </p:spPr>
        <p:txBody>
          <a:bodyPr/>
          <a:lstStyle/>
          <a:p>
            <a:r>
              <a:rPr lang="en-US" dirty="0"/>
              <a:t>References</a:t>
            </a:r>
          </a:p>
        </p:txBody>
      </p:sp>
      <p:sp>
        <p:nvSpPr>
          <p:cNvPr id="3" name="Content Placeholder 2">
            <a:extLst>
              <a:ext uri="{FF2B5EF4-FFF2-40B4-BE49-F238E27FC236}">
                <a16:creationId xmlns:a16="http://schemas.microsoft.com/office/drawing/2014/main" id="{51637B07-036A-294B-8631-948340631C17}"/>
              </a:ext>
            </a:extLst>
          </p:cNvPr>
          <p:cNvSpPr>
            <a:spLocks noGrp="1"/>
          </p:cNvSpPr>
          <p:nvPr>
            <p:ph idx="1"/>
          </p:nvPr>
        </p:nvSpPr>
        <p:spPr>
          <a:xfrm>
            <a:off x="145774" y="1457739"/>
            <a:ext cx="11953462" cy="5400261"/>
          </a:xfrm>
        </p:spPr>
        <p:txBody>
          <a:bodyPr>
            <a:normAutofit fontScale="25000" lnSpcReduction="20000"/>
          </a:bodyPr>
          <a:lstStyle/>
          <a:p>
            <a:pPr marL="0" indent="0" algn="just">
              <a:lnSpc>
                <a:spcPct val="15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a:t>
            </a:r>
            <a:r>
              <a:rPr lang="en-GB" sz="4400" dirty="0">
                <a:solidFill>
                  <a:srgbClr val="000000"/>
                </a:solidFill>
                <a:latin typeface="Arial" panose="020B0604020202020204" pitchFamily="34" charset="0"/>
                <a:ea typeface="Times New Roman" panose="02020603050405020304" pitchFamily="18" charset="0"/>
                <a:cs typeface="Arial" panose="020B0604020202020204" pitchFamily="34" charset="0"/>
              </a:rPr>
              <a:t>ernment UK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(2018)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Change4Life programme</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https://www.gov.uk/government/news/phe-launches-change4life-campaign-around-childrens-snacking</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dirty="0">
                <a:solidFill>
                  <a:srgbClr val="000000"/>
                </a:solidFill>
                <a:latin typeface="Arial" panose="020B0604020202020204" pitchFamily="34" charset="0"/>
                <a:cs typeface="Arial" panose="020B0604020202020204" pitchFamily="34" charset="0"/>
              </a:rPr>
              <a:t>(Accessed: 19 June 2026).</a:t>
            </a:r>
          </a:p>
          <a:p>
            <a:pPr marL="0" indent="0" algn="just">
              <a:lnSpc>
                <a:spcPct val="150000"/>
              </a:lnSpc>
              <a:buNone/>
            </a:pPr>
            <a:r>
              <a:rPr lang="en-GB" sz="4400" dirty="0">
                <a:solidFill>
                  <a:srgbClr val="000000"/>
                </a:solidFill>
                <a:latin typeface="Arial" panose="020B0604020202020204" pitchFamily="34" charset="0"/>
                <a:cs typeface="Arial" panose="020B0604020202020204" pitchFamily="34" charset="0"/>
              </a:rPr>
              <a:t>I</a:t>
            </a:r>
            <a:r>
              <a:rPr lang="en-GB" sz="4400" b="0" i="0" u="none" strike="noStrike" dirty="0">
                <a:solidFill>
                  <a:srgbClr val="000000"/>
                </a:solidFill>
                <a:effectLst/>
                <a:latin typeface="Arial" panose="020B0604020202020204" pitchFamily="34" charset="0"/>
                <a:cs typeface="Arial" panose="020B0604020202020204" pitchFamily="34" charset="0"/>
              </a:rPr>
              <a:t>nstitute of Health Equity (2020) </a:t>
            </a:r>
            <a:r>
              <a:rPr lang="en-GB" sz="4400" b="0" i="1" u="none" strike="noStrike" dirty="0">
                <a:solidFill>
                  <a:srgbClr val="000000"/>
                </a:solidFill>
                <a:effectLst/>
                <a:latin typeface="Arial" panose="020B0604020202020204" pitchFamily="34" charset="0"/>
                <a:cs typeface="Arial" panose="020B0604020202020204" pitchFamily="34" charset="0"/>
              </a:rPr>
              <a:t>Health Equity in England: The Marmot Review 10 Years On</a:t>
            </a:r>
            <a:r>
              <a:rPr lang="en-GB" sz="4400" b="0" i="0" u="none" strike="noStrike" dirty="0">
                <a:solidFill>
                  <a:srgbClr val="000000"/>
                </a:solidFill>
                <a:effectLst/>
                <a:latin typeface="Arial" panose="020B0604020202020204" pitchFamily="34" charset="0"/>
                <a:cs typeface="Arial" panose="020B0604020202020204" pitchFamily="34" charset="0"/>
              </a:rPr>
              <a:t>. London: Institute of Health Equity.</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Marmot, M. (2020)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Equity in England: The Marmot Review 10 Years On</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Institute of Health Equity.</a:t>
            </a:r>
          </a:p>
          <a:p>
            <a:pPr marL="0" indent="0" algn="just">
              <a:lnSpc>
                <a:spcPct val="15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National Center for Biotechnology Information (2019) </a:t>
            </a:r>
            <a:r>
              <a:rPr lang="en-GB" sz="4400" b="0" i="1" u="none" strike="noStrike" dirty="0">
                <a:solidFill>
                  <a:srgbClr val="000000"/>
                </a:solidFill>
                <a:effectLst/>
                <a:latin typeface="Arial" panose="020B0604020202020204" pitchFamily="34" charset="0"/>
                <a:cs typeface="Arial" panose="020B0604020202020204" pitchFamily="34" charset="0"/>
              </a:rPr>
              <a:t>The Biopsychosocial Model 40 Years On</a:t>
            </a:r>
            <a:r>
              <a:rPr lang="en-GB" sz="4400" b="0" i="0" u="none" strike="noStrike" dirty="0">
                <a:solidFill>
                  <a:srgbClr val="000000"/>
                </a:solidFill>
                <a:effectLst/>
                <a:latin typeface="Arial" panose="020B0604020202020204" pitchFamily="34" charset="0"/>
                <a:cs typeface="Arial" panose="020B0604020202020204" pitchFamily="34" charset="0"/>
              </a:rPr>
              <a:t>. Available at: </a:t>
            </a:r>
            <a:r>
              <a:rPr lang="en-GB" sz="4400" b="0" i="0" u="none" strike="noStrike" dirty="0">
                <a:solidFill>
                  <a:srgbClr val="000000"/>
                </a:solidFill>
                <a:effectLst/>
                <a:latin typeface="Arial" panose="020B0604020202020204" pitchFamily="34" charset="0"/>
                <a:cs typeface="Arial" panose="020B0604020202020204" pitchFamily="34" charset="0"/>
                <a:hlinkClick r:id="rId3"/>
              </a:rPr>
              <a:t>https://www.ncbi.nlm.nih.gov/books/NBK552030/</a:t>
            </a:r>
            <a:r>
              <a:rPr lang="en-GB" sz="4400" b="0" i="0" u="none" strike="noStrike" dirty="0">
                <a:solidFill>
                  <a:srgbClr val="000000"/>
                </a:solidFill>
                <a:effectLst/>
                <a:latin typeface="Arial" panose="020B0604020202020204" pitchFamily="34" charset="0"/>
                <a:cs typeface="Arial" panose="020B0604020202020204" pitchFamily="34" charset="0"/>
              </a:rPr>
              <a:t> (Accessed: 19 June 2026).</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(2019)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NHS Long Term Plan</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NHS England.</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(2021)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Core20PLUS5</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NHS England.</a:t>
            </a:r>
          </a:p>
          <a:p>
            <a:pPr marL="0" indent="0" algn="just">
              <a:lnSpc>
                <a:spcPct val="15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NHS England (2021) </a:t>
            </a:r>
            <a:r>
              <a:rPr lang="en-GB" sz="4400" b="0" i="1" u="none" strike="noStrike" dirty="0">
                <a:solidFill>
                  <a:srgbClr val="000000"/>
                </a:solidFill>
                <a:effectLst/>
                <a:latin typeface="Arial" panose="020B0604020202020204" pitchFamily="34" charset="0"/>
                <a:cs typeface="Arial" panose="020B0604020202020204" pitchFamily="34" charset="0"/>
              </a:rPr>
              <a:t>Making Every Contact Count (MECC)</a:t>
            </a:r>
            <a:r>
              <a:rPr lang="en-GB" sz="4400" b="0" i="0" u="none" strike="noStrike" dirty="0">
                <a:solidFill>
                  <a:srgbClr val="000000"/>
                </a:solidFill>
                <a:effectLst/>
                <a:latin typeface="Arial" panose="020B0604020202020204" pitchFamily="34" charset="0"/>
                <a:cs typeface="Arial" panose="020B0604020202020204" pitchFamily="34" charset="0"/>
              </a:rPr>
              <a:t>. Available at: </a:t>
            </a:r>
            <a:r>
              <a:rPr lang="en-GB" sz="4400" b="0" i="0" u="none" strike="noStrike" dirty="0">
                <a:solidFill>
                  <a:srgbClr val="000000"/>
                </a:solidFill>
                <a:effectLst/>
                <a:latin typeface="Arial" panose="020B0604020202020204" pitchFamily="34" charset="0"/>
                <a:cs typeface="Arial" panose="020B0604020202020204" pitchFamily="34" charset="0"/>
                <a:hlinkClick r:id="rId4"/>
              </a:rPr>
              <a:t>https://www.england.nhs.uk</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(2022)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Delivering a Net Zero NHS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NHS England. </a:t>
            </a:r>
          </a:p>
          <a:p>
            <a:pPr marL="0" indent="0" algn="just">
              <a:lnSpc>
                <a:spcPct val="15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NHS (2024) </a:t>
            </a:r>
            <a:r>
              <a:rPr lang="en-GB" sz="4400" b="0" i="1" u="none" strike="noStrike" dirty="0">
                <a:solidFill>
                  <a:srgbClr val="000000"/>
                </a:solidFill>
                <a:effectLst/>
                <a:latin typeface="Arial" panose="020B0604020202020204" pitchFamily="34" charset="0"/>
                <a:cs typeface="Arial" panose="020B0604020202020204" pitchFamily="34" charset="0"/>
              </a:rPr>
              <a:t>Breast cancer symptoms</a:t>
            </a:r>
            <a:r>
              <a:rPr lang="en-GB" sz="4400" b="0" i="0" u="none" strike="noStrike" dirty="0">
                <a:solidFill>
                  <a:srgbClr val="000000"/>
                </a:solidFill>
                <a:effectLst/>
                <a:latin typeface="Arial" panose="020B0604020202020204" pitchFamily="34" charset="0"/>
                <a:cs typeface="Arial" panose="020B0604020202020204" pitchFamily="34" charset="0"/>
              </a:rPr>
              <a:t>. Available at: </a:t>
            </a:r>
            <a:r>
              <a:rPr lang="en-GB" sz="4400" b="0" i="0" u="none" strike="noStrike" dirty="0">
                <a:solidFill>
                  <a:srgbClr val="000000"/>
                </a:solidFill>
                <a:effectLst/>
                <a:latin typeface="Arial" panose="020B0604020202020204" pitchFamily="34" charset="0"/>
                <a:cs typeface="Arial" panose="020B0604020202020204" pitchFamily="34" charset="0"/>
                <a:hlinkClick r:id="rId5"/>
              </a:rPr>
              <a:t>https://www.nhs.uk/conditions/breast-cancer/symptoms/</a:t>
            </a:r>
            <a:r>
              <a:rPr lang="en-GB" sz="4400" b="0" i="0" u="none" strike="noStrike" dirty="0">
                <a:solidFill>
                  <a:srgbClr val="000000"/>
                </a:solidFill>
                <a:effectLst/>
                <a:latin typeface="Arial" panose="020B0604020202020204" pitchFamily="34" charset="0"/>
                <a:cs typeface="Arial" panose="020B0604020202020204" pitchFamily="34" charset="0"/>
              </a:rPr>
              <a:t> (Accessed: 19 June 2026).</a:t>
            </a:r>
            <a:endPar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NICE (2022)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Behaviour change: Individual approaches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NICE.</a:t>
            </a:r>
          </a:p>
          <a:p>
            <a:pPr marL="0" indent="0" algn="just">
              <a:lnSpc>
                <a:spcPct val="17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Nichol, B.  (2025) ‘A critical commentary of the paradoxical success of MECC’, </a:t>
            </a:r>
            <a:r>
              <a:rPr lang="en-GB" sz="4400" b="0" i="1" u="none" strike="noStrike" dirty="0">
                <a:solidFill>
                  <a:srgbClr val="000000"/>
                </a:solidFill>
                <a:effectLst/>
                <a:latin typeface="Arial" panose="020B0604020202020204" pitchFamily="34" charset="0"/>
                <a:cs typeface="Arial" panose="020B0604020202020204" pitchFamily="34" charset="0"/>
              </a:rPr>
              <a:t>Critical Public Health</a:t>
            </a:r>
            <a:r>
              <a:rPr lang="en-GB" sz="4400" b="0" i="0" u="none" strike="noStrike" dirty="0">
                <a:solidFill>
                  <a:srgbClr val="000000"/>
                </a:solidFill>
                <a:effectLst/>
                <a:latin typeface="Arial" panose="020B0604020202020204" pitchFamily="34" charset="0"/>
                <a:cs typeface="Arial" panose="020B0604020202020204" pitchFamily="34" charset="0"/>
              </a:rPr>
              <a:t>, 35(1), pp. 1–10. https://doi.org/10.1080/09581596.2025.2518182</a:t>
            </a:r>
          </a:p>
          <a:p>
            <a:pPr marL="0" indent="0" algn="just">
              <a:lnSpc>
                <a:spcPct val="17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Office for National Statistics (2023) </a:t>
            </a:r>
            <a:r>
              <a:rPr lang="en-GB" sz="4400" b="0" i="1" u="none" strike="noStrike" dirty="0">
                <a:solidFill>
                  <a:srgbClr val="000000"/>
                </a:solidFill>
                <a:effectLst/>
                <a:latin typeface="Arial" panose="020B0604020202020204" pitchFamily="34" charset="0"/>
                <a:cs typeface="Arial" panose="020B0604020202020204" pitchFamily="34" charset="0"/>
              </a:rPr>
              <a:t>Exploring the UK's digital divide</a:t>
            </a:r>
            <a:r>
              <a:rPr lang="en-GB" sz="4400" b="0" i="0" u="none" strike="noStrike" dirty="0">
                <a:solidFill>
                  <a:srgbClr val="000000"/>
                </a:solidFill>
                <a:effectLst/>
                <a:latin typeface="Arial" panose="020B0604020202020204" pitchFamily="34" charset="0"/>
                <a:cs typeface="Arial" panose="020B0604020202020204" pitchFamily="34" charset="0"/>
              </a:rPr>
              <a:t>. Available at: </a:t>
            </a:r>
            <a:r>
              <a:rPr lang="en-GB" sz="4400" b="0" i="0" u="none" strike="noStrike" dirty="0">
                <a:solidFill>
                  <a:srgbClr val="000000"/>
                </a:solidFill>
                <a:effectLst/>
                <a:latin typeface="Arial" panose="020B0604020202020204" pitchFamily="34" charset="0"/>
                <a:cs typeface="Arial" panose="020B0604020202020204" pitchFamily="34" charset="0"/>
                <a:hlinkClick r:id="rId6"/>
              </a:rPr>
              <a:t>https://www.ons.gov.uk/peoplepopulationandcommunity/householdcharacteristics/homeinternetandsocialmediausage/articles/exploringtheuksdigitaldivide/2019-03-04</a:t>
            </a:r>
            <a:r>
              <a:rPr lang="en-GB" sz="4400" dirty="0">
                <a:solidFill>
                  <a:srgbClr val="000000"/>
                </a:solidFill>
                <a:latin typeface="Arial" panose="020B0604020202020204" pitchFamily="34" charset="0"/>
                <a:cs typeface="Arial" panose="020B0604020202020204" pitchFamily="34" charset="0"/>
              </a:rPr>
              <a:t> (Accessed: 19 June 2026).</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Pencheon, D. (2021)</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‘Developing sustainable healthcare systems’, BMJ</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375, n2488.</a:t>
            </a:r>
          </a:p>
          <a:p>
            <a:pPr marL="0" indent="0">
              <a:lnSpc>
                <a:spcPct val="170000"/>
              </a:lnSpc>
              <a:buNone/>
            </a:pPr>
            <a:endPar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70000"/>
              </a:lnSpc>
              <a:buNone/>
            </a:pP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endParaRPr lang="en-GB" sz="44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0604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89ED-AA4B-2B45-A9B3-C1E6BE71D82F}"/>
              </a:ext>
            </a:extLst>
          </p:cNvPr>
          <p:cNvSpPr>
            <a:spLocks noGrp="1"/>
          </p:cNvSpPr>
          <p:nvPr>
            <p:ph type="title"/>
          </p:nvPr>
        </p:nvSpPr>
        <p:spPr>
          <a:xfrm>
            <a:off x="1444487" y="163288"/>
            <a:ext cx="8653670" cy="976400"/>
          </a:xfrm>
        </p:spPr>
        <p:txBody>
          <a:bodyPr/>
          <a:lstStyle/>
          <a:p>
            <a:r>
              <a:rPr lang="en-US" dirty="0"/>
              <a:t>References</a:t>
            </a:r>
          </a:p>
        </p:txBody>
      </p:sp>
      <p:sp>
        <p:nvSpPr>
          <p:cNvPr id="3" name="Content Placeholder 2">
            <a:extLst>
              <a:ext uri="{FF2B5EF4-FFF2-40B4-BE49-F238E27FC236}">
                <a16:creationId xmlns:a16="http://schemas.microsoft.com/office/drawing/2014/main" id="{8DAA75D7-F845-0143-9DC8-B0EB6DA363CC}"/>
              </a:ext>
            </a:extLst>
          </p:cNvPr>
          <p:cNvSpPr>
            <a:spLocks noGrp="1"/>
          </p:cNvSpPr>
          <p:nvPr>
            <p:ph idx="1"/>
          </p:nvPr>
        </p:nvSpPr>
        <p:spPr>
          <a:xfrm>
            <a:off x="132522" y="1272208"/>
            <a:ext cx="11900452" cy="5585791"/>
          </a:xfrm>
        </p:spPr>
        <p:txBody>
          <a:bodyPr>
            <a:normAutofit fontScale="25000" lnSpcReduction="20000"/>
          </a:bodyPr>
          <a:lstStyle/>
          <a:p>
            <a:pPr marL="0" indent="0" algn="just">
              <a:lnSpc>
                <a:spcPct val="170000"/>
              </a:lnSpc>
              <a:buNone/>
            </a:pPr>
            <a:r>
              <a:rPr lang="en-GB" sz="4400" b="0" i="0" u="none" strike="noStrike" dirty="0">
                <a:solidFill>
                  <a:srgbClr val="000000"/>
                </a:solidFill>
                <a:effectLst/>
                <a:latin typeface="Arial" panose="020B0604020202020204" pitchFamily="34" charset="0"/>
                <a:cs typeface="Arial" panose="020B0604020202020204" pitchFamily="34" charset="0"/>
              </a:rPr>
              <a:t>Public Health England (2019) </a:t>
            </a:r>
            <a:r>
              <a:rPr lang="en-GB" sz="4400" b="0" i="1" u="none" strike="noStrike" dirty="0">
                <a:solidFill>
                  <a:srgbClr val="000000"/>
                </a:solidFill>
                <a:effectLst/>
                <a:latin typeface="Arial" panose="020B0604020202020204" pitchFamily="34" charset="0"/>
                <a:cs typeface="Arial" panose="020B0604020202020204" pitchFamily="34" charset="0"/>
              </a:rPr>
              <a:t>Change4Life campaign evaluation reports</a:t>
            </a:r>
            <a:r>
              <a:rPr lang="en-GB" sz="4400" b="0" i="0" u="none" strike="noStrike" dirty="0">
                <a:solidFill>
                  <a:srgbClr val="000000"/>
                </a:solidFill>
                <a:effectLst/>
                <a:latin typeface="Arial" panose="020B0604020202020204" pitchFamily="34" charset="0"/>
                <a:cs typeface="Arial" panose="020B0604020202020204" pitchFamily="34" charset="0"/>
              </a:rPr>
              <a:t>. London: PHE.</a:t>
            </a: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Rosenstock, I.M. (1974) ‘Health Belief Model origins’,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Education Monographs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2(4), pp. 328–335.</a:t>
            </a:r>
          </a:p>
          <a:p>
            <a:pPr marL="0" indent="0" algn="just">
              <a:lnSpc>
                <a:spcPct val="170000"/>
              </a:lnSpc>
              <a:buNone/>
            </a:pPr>
            <a:r>
              <a:rPr lang="en-GB" sz="4400" dirty="0" err="1">
                <a:latin typeface="Arial" panose="020B0604020202020204" pitchFamily="34" charset="0"/>
                <a:cs typeface="Arial" panose="020B0604020202020204" pitchFamily="34" charset="0"/>
              </a:rPr>
              <a:t>Stimpumnks</a:t>
            </a:r>
            <a:r>
              <a:rPr lang="en-GB" sz="4400" dirty="0">
                <a:latin typeface="Arial" panose="020B0604020202020204" pitchFamily="34" charset="0"/>
                <a:cs typeface="Arial" panose="020B0604020202020204" pitchFamily="34" charset="0"/>
              </a:rPr>
              <a:t> (2002) </a:t>
            </a:r>
            <a:r>
              <a:rPr lang="en-GB" sz="4400" i="1" dirty="0">
                <a:latin typeface="Arial" panose="020B0604020202020204" pitchFamily="34" charset="0"/>
                <a:cs typeface="Arial" panose="020B0604020202020204" pitchFamily="34" charset="0"/>
              </a:rPr>
              <a:t>The biopsychosocial model. </a:t>
            </a:r>
            <a:r>
              <a:rPr lang="en-GB" sz="4400" dirty="0">
                <a:latin typeface="Arial" panose="020B0604020202020204" pitchFamily="34" charset="0"/>
                <a:cs typeface="Arial" panose="020B0604020202020204" pitchFamily="34" charset="0"/>
              </a:rPr>
              <a:t>Available at: </a:t>
            </a:r>
            <a:r>
              <a:rPr lang="en-GB" sz="4400" dirty="0">
                <a:latin typeface="Arial" panose="020B0604020202020204" pitchFamily="34" charset="0"/>
                <a:cs typeface="Arial" panose="020B0604020202020204" pitchFamily="34" charset="0"/>
                <a:hlinkClick r:id="rId2"/>
              </a:rPr>
              <a:t>https://stimpunks.org/glossary/biopsychosocial-model/</a:t>
            </a:r>
            <a:r>
              <a:rPr lang="en-GB" sz="4400" dirty="0">
                <a:latin typeface="Arial" panose="020B0604020202020204" pitchFamily="34" charset="0"/>
                <a:cs typeface="Arial" panose="020B0604020202020204" pitchFamily="34" charset="0"/>
              </a:rPr>
              <a:t>  (Accessed: 20 June 2026).</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Tennison, I. (2021) ‘NHS carbon footprint’,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Lancet Planetary Health</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5(2), e84–e92.</a:t>
            </a:r>
            <a:endParaRPr lang="en-GB" sz="4400" dirty="0">
              <a:solidFill>
                <a:srgbClr val="000000"/>
              </a:solidFill>
              <a:latin typeface="Arial" panose="020B0604020202020204" pitchFamily="34" charset="0"/>
              <a:cs typeface="Arial" panose="020B0604020202020204" pitchFamily="34" charset="0"/>
            </a:endParaRPr>
          </a:p>
          <a:p>
            <a:pPr marL="0" indent="0" algn="just">
              <a:buNone/>
            </a:pPr>
            <a:r>
              <a:rPr lang="en-GB" sz="4400" dirty="0">
                <a:solidFill>
                  <a:srgbClr val="000000"/>
                </a:solidFill>
                <a:latin typeface="Arial" panose="020B0604020202020204" pitchFamily="34" charset="0"/>
                <a:cs typeface="Arial" panose="020B0604020202020204" pitchFamily="34" charset="0"/>
              </a:rPr>
              <a:t>The Kings Fund (2025) What are health inequalities? Available at: </a:t>
            </a:r>
            <a:r>
              <a:rPr lang="en-GB" sz="4400" b="0" i="0" u="none" strike="noStrike" dirty="0">
                <a:solidFill>
                  <a:srgbClr val="000000"/>
                </a:solidFill>
                <a:effectLst/>
                <a:latin typeface="Arial" panose="020B0604020202020204" pitchFamily="34" charset="0"/>
                <a:cs typeface="Arial" panose="020B0604020202020204" pitchFamily="34" charset="0"/>
                <a:hlinkClick r:id="rId3"/>
              </a:rPr>
              <a:t>https://www.kingsfund.org.uk/insight-and-analysis/long-reads/what-are-health-inequalities#inequalities-in-mental-ill-health</a:t>
            </a:r>
            <a:r>
              <a:rPr lang="en-GB" sz="4400" b="0" i="0" u="none" strike="noStrike" dirty="0">
                <a:solidFill>
                  <a:srgbClr val="000000"/>
                </a:solidFill>
                <a:effectLst/>
                <a:latin typeface="Arial" panose="020B0604020202020204" pitchFamily="34" charset="0"/>
                <a:cs typeface="Arial" panose="020B0604020202020204" pitchFamily="34" charset="0"/>
              </a:rPr>
              <a:t> </a:t>
            </a:r>
          </a:p>
          <a:p>
            <a:pPr marL="0" indent="0" algn="just">
              <a:lnSpc>
                <a:spcPct val="170000"/>
              </a:lnSpc>
              <a:buNone/>
            </a:pPr>
            <a:r>
              <a:rPr lang="en-GB" sz="4400" dirty="0">
                <a:latin typeface="Arial" panose="020B0604020202020204" pitchFamily="34" charset="0"/>
                <a:cs typeface="Arial" panose="020B0604020202020204" pitchFamily="34" charset="0"/>
              </a:rPr>
              <a:t>United Nations (2023) </a:t>
            </a:r>
            <a:r>
              <a:rPr lang="en-GB" sz="4400" i="1" dirty="0">
                <a:latin typeface="Arial" panose="020B0604020202020204" pitchFamily="34" charset="0"/>
                <a:cs typeface="Arial" panose="020B0604020202020204" pitchFamily="34" charset="0"/>
              </a:rPr>
              <a:t>Goal 3: Good Health and Wellbeing</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4"/>
              </a:rPr>
              <a:t>https://sdgs.un.org/goals/goal3</a:t>
            </a:r>
            <a:r>
              <a:rPr lang="en-GB" sz="4400" dirty="0">
                <a:latin typeface="Arial" panose="020B0604020202020204" pitchFamily="34" charset="0"/>
                <a:cs typeface="Arial" panose="020B0604020202020204" pitchFamily="34" charset="0"/>
              </a:rPr>
              <a:t> (Accessed: 2 June 2026).</a:t>
            </a: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United Nations (2015)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Transforming our world: The 2030 Agenda</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UN.</a:t>
            </a:r>
            <a:endParaRPr lang="en-GB" sz="4400" b="0" i="0" u="none" strike="noStrike" dirty="0">
              <a:solidFill>
                <a:srgbClr val="000000"/>
              </a:solidFill>
              <a:effectLst/>
              <a:latin typeface="Arial" panose="020B0604020202020204" pitchFamily="34"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Valabhji, J. (2020) ‘NHS prevention programme outcomes’,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Diabetic Medicine</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37(9), pp. 1528–1534.</a:t>
            </a: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(2016)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in All Policies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https://www.who.int/activities/promoting-health-in-all-policies-and-intersectoral-action-capacities</a:t>
            </a:r>
            <a:r>
              <a:rPr lang="en-GB" sz="44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cs typeface="Arial" panose="020B0604020202020204" pitchFamily="34" charset="0"/>
              </a:rPr>
              <a:t>(Accessed: 20 June 2026).</a:t>
            </a:r>
            <a:endPar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(2021)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Promotion and SDGs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https://www.who.int/europe/about-us/our-work/sustainable-development-goals</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cs typeface="Arial" panose="020B0604020202020204" pitchFamily="34" charset="0"/>
              </a:rPr>
              <a:t>(Accessed: 20 June 2026).</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(2022)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Statistics. Available at: </a:t>
            </a:r>
            <a:r>
              <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https://www.who.int/news/item/20-05-2022-world-health-statistics-2022</a:t>
            </a:r>
            <a:r>
              <a:rPr lang="en-GB" sz="4400" i="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cs typeface="Arial" panose="020B0604020202020204" pitchFamily="34" charset="0"/>
              </a:rPr>
              <a:t>(Accessed: 20 June 2026).</a:t>
            </a: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a:t>
            </a:r>
            <a:r>
              <a:rPr lang="en-GB" sz="4400" dirty="0">
                <a:latin typeface="Arial" panose="020B0604020202020204" pitchFamily="34" charset="0"/>
                <a:cs typeface="Arial" panose="020B0604020202020204" pitchFamily="34" charset="0"/>
              </a:rPr>
              <a:t>(2022) </a:t>
            </a:r>
            <a:r>
              <a:rPr lang="en-GB" sz="4400" i="1" dirty="0">
                <a:latin typeface="Arial" panose="020B0604020202020204" pitchFamily="34" charset="0"/>
                <a:cs typeface="Arial" panose="020B0604020202020204" pitchFamily="34" charset="0"/>
              </a:rPr>
              <a:t>Health in the Sustainable Development Goals</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8"/>
              </a:rPr>
              <a:t>https://www.who.int/health-topics/sustainable-development-goals</a:t>
            </a:r>
            <a:r>
              <a:rPr lang="en-GB" sz="4400" dirty="0">
                <a:latin typeface="Arial" panose="020B0604020202020204" pitchFamily="34" charset="0"/>
                <a:cs typeface="Arial" panose="020B0604020202020204" pitchFamily="34" charset="0"/>
              </a:rPr>
              <a:t> (Accessed: 2 June 2026).</a:t>
            </a:r>
          </a:p>
          <a:p>
            <a:pPr marL="0" indent="0" algn="just">
              <a:lnSpc>
                <a:spcPct val="170000"/>
              </a:lnSpc>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(2025)  Partnerships. Available at: https://</a:t>
            </a:r>
            <a:r>
              <a:rPr lang="en-GB" sz="4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www.who.int</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/about/collaboration/partnerships  (Accessed: 7 June 2026).</a:t>
            </a:r>
          </a:p>
          <a:p>
            <a:pPr marL="0" indent="0">
              <a:lnSpc>
                <a:spcPct val="170000"/>
              </a:lnSpc>
              <a:buNone/>
            </a:pPr>
            <a:endPar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70000"/>
              </a:lnSpc>
              <a:buNone/>
            </a:pPr>
            <a:endParaRPr lang="en-GB" sz="4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gn="l">
              <a:buNone/>
            </a:pPr>
            <a:endParaRPr lang="en-GB" sz="4400" b="0" i="0" u="none" strike="noStrike" dirty="0">
              <a:solidFill>
                <a:srgbClr val="000000"/>
              </a:solidFill>
              <a:effectLst/>
              <a:latin typeface="Arial" panose="020B0604020202020204" pitchFamily="34" charset="0"/>
              <a:cs typeface="Arial" panose="020B0604020202020204" pitchFamily="34" charset="0"/>
            </a:endParaRPr>
          </a:p>
          <a:p>
            <a:pPr algn="l"/>
            <a:endParaRPr lang="en-GB" b="0" i="0" u="none" strike="noStrike" dirty="0">
              <a:solidFill>
                <a:srgbClr val="000000"/>
              </a:solidFill>
              <a:effectLst/>
            </a:endParaRPr>
          </a:p>
          <a:p>
            <a:pPr algn="l"/>
            <a:endParaRPr lang="en-GB" b="0" i="0" u="none" strike="noStrike" dirty="0">
              <a:solidFill>
                <a:srgbClr val="000000"/>
              </a:solidFill>
              <a:effectLst/>
            </a:endParaRPr>
          </a:p>
          <a:p>
            <a:pPr algn="l"/>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341014436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{546BF769-3CCF-F946-A8F8-051D560B241E}tf10001120</Template>
  <TotalTime>1505</TotalTime>
  <Words>3359</Words>
  <Application>Microsoft Macintosh PowerPoint</Application>
  <PresentationFormat>Widescreen</PresentationFormat>
  <Paragraphs>176</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-webkit-standard</vt:lpstr>
      <vt:lpstr>Arial</vt:lpstr>
      <vt:lpstr>Calibri</vt:lpstr>
      <vt:lpstr>Gill Sans MT</vt:lpstr>
      <vt:lpstr>Open Sans</vt:lpstr>
      <vt:lpstr>Parcel</vt:lpstr>
      <vt:lpstr>Module: BMHP6030 – Health Wellbeing and Sustainable Development Assessment: Component 1 – Presentation Student Name: Shabnam Khan Student number: 2312156 Institution: University of Wales Trinity Saint David </vt:lpstr>
      <vt:lpstr>Introduction</vt:lpstr>
      <vt:lpstr>Key Definitions</vt:lpstr>
      <vt:lpstr>Theoretical Models and Comparison</vt:lpstr>
      <vt:lpstr>Health Models: A Comparative Analysis</vt:lpstr>
      <vt:lpstr> Health and SDGs</vt:lpstr>
      <vt:lpstr>Comparing UK Policies and Strategies </vt:lpstr>
      <vt:lpstr>Comparing Case Studies </vt:lpstr>
      <vt:lpstr>Healthcare Sustainability </vt:lpstr>
      <vt:lpstr>Application of the Health Belief Model </vt:lpstr>
      <vt:lpstr>Health Inequalities</vt:lpstr>
      <vt:lpstr>Critical Analysis</vt:lpstr>
      <vt:lpstr>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BMHP6030 – Health Wellbeing and Sustainable Development Assessment: Component 1 – Presentation Student Name: Shabnam Khan Student number: 2312156 Institution: University of Wales Trinity Saint David</dc:title>
  <dc:creator>Shabnam Khan (2312156)</dc:creator>
  <cp:lastModifiedBy>Shabnam Khan (2312156)</cp:lastModifiedBy>
  <cp:revision>34</cp:revision>
  <dcterms:created xsi:type="dcterms:W3CDTF">2026-06-13T19:56:09Z</dcterms:created>
  <dcterms:modified xsi:type="dcterms:W3CDTF">2026-06-21T15:37:20Z</dcterms:modified>
</cp:coreProperties>
</file>