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5" r:id="rId4"/>
    <p:sldId id="284" r:id="rId5"/>
    <p:sldId id="258" r:id="rId6"/>
    <p:sldId id="267" r:id="rId7"/>
    <p:sldId id="304" r:id="rId8"/>
    <p:sldId id="305" r:id="rId9"/>
    <p:sldId id="306" r:id="rId10"/>
    <p:sldId id="308" r:id="rId11"/>
    <p:sldId id="309" r:id="rId12"/>
    <p:sldId id="310" r:id="rId13"/>
    <p:sldId id="311" r:id="rId14"/>
    <p:sldId id="312" r:id="rId15"/>
    <p:sldId id="313" r:id="rId16"/>
    <p:sldId id="314" r:id="rId17"/>
    <p:sldId id="315" r:id="rId18"/>
    <p:sldId id="316" r:id="rId19"/>
    <p:sldId id="317" r:id="rId20"/>
    <p:sldId id="318" r:id="rId21"/>
    <p:sldId id="319" r:id="rId22"/>
    <p:sldId id="320" r:id="rId23"/>
    <p:sldId id="321" r:id="rId24"/>
    <p:sldId id="322" r:id="rId25"/>
    <p:sldId id="323" r:id="rId26"/>
    <p:sldId id="324" r:id="rId27"/>
    <p:sldId id="325" r:id="rId28"/>
    <p:sldId id="326" r:id="rId29"/>
    <p:sldId id="327" r:id="rId30"/>
    <p:sldId id="328" r:id="rId31"/>
    <p:sldId id="329" r:id="rId32"/>
    <p:sldId id="330" r:id="rId33"/>
    <p:sldId id="331" r:id="rId34"/>
    <p:sldId id="332" r:id="rId35"/>
    <p:sldId id="333" r:id="rId36"/>
    <p:sldId id="334" r:id="rId37"/>
    <p:sldId id="335" r:id="rId38"/>
    <p:sldId id="336" r:id="rId39"/>
    <p:sldId id="273" r:id="rId40"/>
    <p:sldId id="274" r:id="rId41"/>
    <p:sldId id="262" r:id="rId42"/>
    <p:sldId id="263" r:id="rId43"/>
    <p:sldId id="338" r:id="rId44"/>
    <p:sldId id="275" r:id="rId45"/>
    <p:sldId id="268" r:id="rId46"/>
    <p:sldId id="276" r:id="rId47"/>
    <p:sldId id="281" r:id="rId48"/>
    <p:sldId id="282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545"/>
  </p:normalViewPr>
  <p:slideViewPr>
    <p:cSldViewPr snapToGrid="0" snapToObjects="1">
      <p:cViewPr varScale="1">
        <p:scale>
          <a:sx n="90" d="100"/>
          <a:sy n="90" d="100"/>
        </p:scale>
        <p:origin x="232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D3C28E-AB51-43D4-8B52-EF7E25D71C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06D65B-FFF6-4CBD-9BCC-B07C0F1757DF}">
      <dgm:prSet/>
      <dgm:spPr/>
      <dgm:t>
        <a:bodyPr/>
        <a:lstStyle/>
        <a:p>
          <a:r>
            <a:rPr lang="en-US"/>
            <a:t>Review Simple Data structures</a:t>
          </a:r>
        </a:p>
      </dgm:t>
    </dgm:pt>
    <dgm:pt modelId="{7D9FB29A-ED18-4432-B2B5-91901EDB5014}" type="parTrans" cxnId="{CB1C2453-2CC6-425A-9D58-855927B5AB3F}">
      <dgm:prSet/>
      <dgm:spPr/>
      <dgm:t>
        <a:bodyPr/>
        <a:lstStyle/>
        <a:p>
          <a:endParaRPr lang="en-US"/>
        </a:p>
      </dgm:t>
    </dgm:pt>
    <dgm:pt modelId="{ADFE9735-6E5A-4F1E-BF45-767F2CF1E7F7}" type="sibTrans" cxnId="{CB1C2453-2CC6-425A-9D58-855927B5AB3F}">
      <dgm:prSet/>
      <dgm:spPr/>
      <dgm:t>
        <a:bodyPr/>
        <a:lstStyle/>
        <a:p>
          <a:endParaRPr lang="en-US"/>
        </a:p>
      </dgm:t>
    </dgm:pt>
    <dgm:pt modelId="{A96C4A2E-9224-4C96-B6DF-DC10B7CF42A1}">
      <dgm:prSet/>
      <dgm:spPr/>
      <dgm:t>
        <a:bodyPr/>
        <a:lstStyle/>
        <a:p>
          <a:r>
            <a:rPr lang="en-US"/>
            <a:t>Necessity of further data structures</a:t>
          </a:r>
        </a:p>
      </dgm:t>
    </dgm:pt>
    <dgm:pt modelId="{7F853998-1C01-42B4-A5D2-376D46046EBB}" type="parTrans" cxnId="{B850B723-2F8F-48E9-965E-15E13E44BB63}">
      <dgm:prSet/>
      <dgm:spPr/>
      <dgm:t>
        <a:bodyPr/>
        <a:lstStyle/>
        <a:p>
          <a:endParaRPr lang="en-US"/>
        </a:p>
      </dgm:t>
    </dgm:pt>
    <dgm:pt modelId="{323A1296-38AC-43C1-AB41-3C75022DAF4F}" type="sibTrans" cxnId="{B850B723-2F8F-48E9-965E-15E13E44BB63}">
      <dgm:prSet/>
      <dgm:spPr/>
      <dgm:t>
        <a:bodyPr/>
        <a:lstStyle/>
        <a:p>
          <a:endParaRPr lang="en-US"/>
        </a:p>
      </dgm:t>
    </dgm:pt>
    <dgm:pt modelId="{62951E46-C2AB-4D7B-8CEA-37248657DF9A}">
      <dgm:prSet/>
      <dgm:spPr/>
      <dgm:t>
        <a:bodyPr/>
        <a:lstStyle/>
        <a:p>
          <a:r>
            <a:rPr lang="en-US"/>
            <a:t>Outline of binary tree structures</a:t>
          </a:r>
        </a:p>
      </dgm:t>
    </dgm:pt>
    <dgm:pt modelId="{4981FC2F-9568-4B2B-A836-6BA66FB18C94}" type="parTrans" cxnId="{362D6F61-1967-48F2-9AA7-1CAA53F752EB}">
      <dgm:prSet/>
      <dgm:spPr/>
      <dgm:t>
        <a:bodyPr/>
        <a:lstStyle/>
        <a:p>
          <a:endParaRPr lang="en-US"/>
        </a:p>
      </dgm:t>
    </dgm:pt>
    <dgm:pt modelId="{4FC20E5B-8398-4AEA-A4EA-817FD66AD4AF}" type="sibTrans" cxnId="{362D6F61-1967-48F2-9AA7-1CAA53F752EB}">
      <dgm:prSet/>
      <dgm:spPr/>
      <dgm:t>
        <a:bodyPr/>
        <a:lstStyle/>
        <a:p>
          <a:endParaRPr lang="en-US"/>
        </a:p>
      </dgm:t>
    </dgm:pt>
    <dgm:pt modelId="{B768E748-2F86-4B9D-961C-9115BA861DA2}">
      <dgm:prSet/>
      <dgm:spPr/>
      <dgm:t>
        <a:bodyPr/>
        <a:lstStyle/>
        <a:p>
          <a:r>
            <a:rPr lang="en-US"/>
            <a:t>Outline of red black trees structures</a:t>
          </a:r>
        </a:p>
      </dgm:t>
    </dgm:pt>
    <dgm:pt modelId="{52BF40E6-FE0B-4DE5-98D4-B43EAC6E87C6}" type="parTrans" cxnId="{3E7039E8-CA4A-46E9-8B3C-B7408201B7B8}">
      <dgm:prSet/>
      <dgm:spPr/>
      <dgm:t>
        <a:bodyPr/>
        <a:lstStyle/>
        <a:p>
          <a:endParaRPr lang="en-US"/>
        </a:p>
      </dgm:t>
    </dgm:pt>
    <dgm:pt modelId="{6EF42AF8-D735-4870-A19F-92BAE6C597B6}" type="sibTrans" cxnId="{3E7039E8-CA4A-46E9-8B3C-B7408201B7B8}">
      <dgm:prSet/>
      <dgm:spPr/>
      <dgm:t>
        <a:bodyPr/>
        <a:lstStyle/>
        <a:p>
          <a:endParaRPr lang="en-US"/>
        </a:p>
      </dgm:t>
    </dgm:pt>
    <dgm:pt modelId="{C057E716-AE3F-43EF-A5C8-7E80412344C7}">
      <dgm:prSet/>
      <dgm:spPr/>
      <dgm:t>
        <a:bodyPr/>
        <a:lstStyle/>
        <a:p>
          <a:r>
            <a:rPr lang="en-US"/>
            <a:t>Outline balanced and unbalanced trees</a:t>
          </a:r>
        </a:p>
      </dgm:t>
    </dgm:pt>
    <dgm:pt modelId="{048CC95E-84BE-42F9-A09A-467B20D0377A}" type="parTrans" cxnId="{432BC4B9-1073-4C45-9F9F-5754943D19B4}">
      <dgm:prSet/>
      <dgm:spPr/>
      <dgm:t>
        <a:bodyPr/>
        <a:lstStyle/>
        <a:p>
          <a:endParaRPr lang="en-US"/>
        </a:p>
      </dgm:t>
    </dgm:pt>
    <dgm:pt modelId="{0A302DE8-0154-4C1A-8F27-AD2C1D2E7BFC}" type="sibTrans" cxnId="{432BC4B9-1073-4C45-9F9F-5754943D19B4}">
      <dgm:prSet/>
      <dgm:spPr/>
      <dgm:t>
        <a:bodyPr/>
        <a:lstStyle/>
        <a:p>
          <a:endParaRPr lang="en-US"/>
        </a:p>
      </dgm:t>
    </dgm:pt>
    <dgm:pt modelId="{48CEFA4A-1746-478B-A01F-E3102E6730F6}">
      <dgm:prSet/>
      <dgm:spPr/>
      <dgm:t>
        <a:bodyPr/>
        <a:lstStyle/>
        <a:p>
          <a:r>
            <a:rPr lang="en-US"/>
            <a:t>Introduction of hash tables</a:t>
          </a:r>
        </a:p>
      </dgm:t>
    </dgm:pt>
    <dgm:pt modelId="{1E5D9949-842E-4C85-9578-F45AB5EF2582}" type="parTrans" cxnId="{E5C4B552-F2E6-42C6-8EC9-BFB33A141CE2}">
      <dgm:prSet/>
      <dgm:spPr/>
      <dgm:t>
        <a:bodyPr/>
        <a:lstStyle/>
        <a:p>
          <a:endParaRPr lang="en-US"/>
        </a:p>
      </dgm:t>
    </dgm:pt>
    <dgm:pt modelId="{8AAC793A-A913-4EF6-A72E-06E758255096}" type="sibTrans" cxnId="{E5C4B552-F2E6-42C6-8EC9-BFB33A141CE2}">
      <dgm:prSet/>
      <dgm:spPr/>
      <dgm:t>
        <a:bodyPr/>
        <a:lstStyle/>
        <a:p>
          <a:endParaRPr lang="en-US"/>
        </a:p>
      </dgm:t>
    </dgm:pt>
    <dgm:pt modelId="{4697529C-F276-0E46-9F74-1E0210AA95DD}" type="pres">
      <dgm:prSet presAssocID="{ACD3C28E-AB51-43D4-8B52-EF7E25D71C56}" presName="linear" presStyleCnt="0">
        <dgm:presLayoutVars>
          <dgm:animLvl val="lvl"/>
          <dgm:resizeHandles val="exact"/>
        </dgm:presLayoutVars>
      </dgm:prSet>
      <dgm:spPr/>
    </dgm:pt>
    <dgm:pt modelId="{2353C685-8AB9-1D45-AA7E-F625CD019594}" type="pres">
      <dgm:prSet presAssocID="{E306D65B-FFF6-4CBD-9BCC-B07C0F1757D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BD1EEB1-43B1-0344-BBAD-F64A558FF797}" type="pres">
      <dgm:prSet presAssocID="{ADFE9735-6E5A-4F1E-BF45-767F2CF1E7F7}" presName="spacer" presStyleCnt="0"/>
      <dgm:spPr/>
    </dgm:pt>
    <dgm:pt modelId="{77219654-7F7E-3948-AFFB-E391D003C75C}" type="pres">
      <dgm:prSet presAssocID="{A96C4A2E-9224-4C96-B6DF-DC10B7CF42A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8338E0A-9CF3-4E4F-910B-7D7D5D2F004B}" type="pres">
      <dgm:prSet presAssocID="{323A1296-38AC-43C1-AB41-3C75022DAF4F}" presName="spacer" presStyleCnt="0"/>
      <dgm:spPr/>
    </dgm:pt>
    <dgm:pt modelId="{B7430146-A188-074C-A585-1038E2FB6F16}" type="pres">
      <dgm:prSet presAssocID="{62951E46-C2AB-4D7B-8CEA-37248657DF9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1C75DB3-79CF-ED40-9A66-C5C3260838EA}" type="pres">
      <dgm:prSet presAssocID="{4FC20E5B-8398-4AEA-A4EA-817FD66AD4AF}" presName="spacer" presStyleCnt="0"/>
      <dgm:spPr/>
    </dgm:pt>
    <dgm:pt modelId="{ECDF0BEF-F082-EA48-AF59-C71966F6A439}" type="pres">
      <dgm:prSet presAssocID="{B768E748-2F86-4B9D-961C-9115BA861DA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AECE389-D8E9-154D-84E7-95DC677743B7}" type="pres">
      <dgm:prSet presAssocID="{6EF42AF8-D735-4870-A19F-92BAE6C597B6}" presName="spacer" presStyleCnt="0"/>
      <dgm:spPr/>
    </dgm:pt>
    <dgm:pt modelId="{00FFAC9A-988E-484D-81A6-4084AF7CEB96}" type="pres">
      <dgm:prSet presAssocID="{C057E716-AE3F-43EF-A5C8-7E80412344C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185F1B3-1729-1148-8B1B-76B95B5539DF}" type="pres">
      <dgm:prSet presAssocID="{0A302DE8-0154-4C1A-8F27-AD2C1D2E7BFC}" presName="spacer" presStyleCnt="0"/>
      <dgm:spPr/>
    </dgm:pt>
    <dgm:pt modelId="{1A73FBD4-58F6-9143-8A39-CF18C4D3E32F}" type="pres">
      <dgm:prSet presAssocID="{48CEFA4A-1746-478B-A01F-E3102E6730F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850B723-2F8F-48E9-965E-15E13E44BB63}" srcId="{ACD3C28E-AB51-43D4-8B52-EF7E25D71C56}" destId="{A96C4A2E-9224-4C96-B6DF-DC10B7CF42A1}" srcOrd="1" destOrd="0" parTransId="{7F853998-1C01-42B4-A5D2-376D46046EBB}" sibTransId="{323A1296-38AC-43C1-AB41-3C75022DAF4F}"/>
    <dgm:cxn modelId="{8FF5BC38-2242-3540-A947-58C42BB10841}" type="presOf" srcId="{B768E748-2F86-4B9D-961C-9115BA861DA2}" destId="{ECDF0BEF-F082-EA48-AF59-C71966F6A439}" srcOrd="0" destOrd="0" presId="urn:microsoft.com/office/officeart/2005/8/layout/vList2"/>
    <dgm:cxn modelId="{E5C4B552-F2E6-42C6-8EC9-BFB33A141CE2}" srcId="{ACD3C28E-AB51-43D4-8B52-EF7E25D71C56}" destId="{48CEFA4A-1746-478B-A01F-E3102E6730F6}" srcOrd="5" destOrd="0" parTransId="{1E5D9949-842E-4C85-9578-F45AB5EF2582}" sibTransId="{8AAC793A-A913-4EF6-A72E-06E758255096}"/>
    <dgm:cxn modelId="{CB1C2453-2CC6-425A-9D58-855927B5AB3F}" srcId="{ACD3C28E-AB51-43D4-8B52-EF7E25D71C56}" destId="{E306D65B-FFF6-4CBD-9BCC-B07C0F1757DF}" srcOrd="0" destOrd="0" parTransId="{7D9FB29A-ED18-4432-B2B5-91901EDB5014}" sibTransId="{ADFE9735-6E5A-4F1E-BF45-767F2CF1E7F7}"/>
    <dgm:cxn modelId="{94AC3154-E89F-354D-88F0-EF8FFC89197B}" type="presOf" srcId="{48CEFA4A-1746-478B-A01F-E3102E6730F6}" destId="{1A73FBD4-58F6-9143-8A39-CF18C4D3E32F}" srcOrd="0" destOrd="0" presId="urn:microsoft.com/office/officeart/2005/8/layout/vList2"/>
    <dgm:cxn modelId="{362D6F61-1967-48F2-9AA7-1CAA53F752EB}" srcId="{ACD3C28E-AB51-43D4-8B52-EF7E25D71C56}" destId="{62951E46-C2AB-4D7B-8CEA-37248657DF9A}" srcOrd="2" destOrd="0" parTransId="{4981FC2F-9568-4B2B-A836-6BA66FB18C94}" sibTransId="{4FC20E5B-8398-4AEA-A4EA-817FD66AD4AF}"/>
    <dgm:cxn modelId="{A95EAE61-14D1-364F-B294-3A4390D773A7}" type="presOf" srcId="{62951E46-C2AB-4D7B-8CEA-37248657DF9A}" destId="{B7430146-A188-074C-A585-1038E2FB6F16}" srcOrd="0" destOrd="0" presId="urn:microsoft.com/office/officeart/2005/8/layout/vList2"/>
    <dgm:cxn modelId="{988C4181-48BE-C64E-B10C-76B6DF4E2C96}" type="presOf" srcId="{ACD3C28E-AB51-43D4-8B52-EF7E25D71C56}" destId="{4697529C-F276-0E46-9F74-1E0210AA95DD}" srcOrd="0" destOrd="0" presId="urn:microsoft.com/office/officeart/2005/8/layout/vList2"/>
    <dgm:cxn modelId="{7B3C0989-4D78-5A4B-AFE4-5CA9B62C2732}" type="presOf" srcId="{A96C4A2E-9224-4C96-B6DF-DC10B7CF42A1}" destId="{77219654-7F7E-3948-AFFB-E391D003C75C}" srcOrd="0" destOrd="0" presId="urn:microsoft.com/office/officeart/2005/8/layout/vList2"/>
    <dgm:cxn modelId="{432BC4B9-1073-4C45-9F9F-5754943D19B4}" srcId="{ACD3C28E-AB51-43D4-8B52-EF7E25D71C56}" destId="{C057E716-AE3F-43EF-A5C8-7E80412344C7}" srcOrd="4" destOrd="0" parTransId="{048CC95E-84BE-42F9-A09A-467B20D0377A}" sibTransId="{0A302DE8-0154-4C1A-8F27-AD2C1D2E7BFC}"/>
    <dgm:cxn modelId="{834D49DC-5479-4846-AE93-F803E82887B8}" type="presOf" srcId="{C057E716-AE3F-43EF-A5C8-7E80412344C7}" destId="{00FFAC9A-988E-484D-81A6-4084AF7CEB96}" srcOrd="0" destOrd="0" presId="urn:microsoft.com/office/officeart/2005/8/layout/vList2"/>
    <dgm:cxn modelId="{3E7039E8-CA4A-46E9-8B3C-B7408201B7B8}" srcId="{ACD3C28E-AB51-43D4-8B52-EF7E25D71C56}" destId="{B768E748-2F86-4B9D-961C-9115BA861DA2}" srcOrd="3" destOrd="0" parTransId="{52BF40E6-FE0B-4DE5-98D4-B43EAC6E87C6}" sibTransId="{6EF42AF8-D735-4870-A19F-92BAE6C597B6}"/>
    <dgm:cxn modelId="{F041FFF9-0027-CC49-B7E0-1A4A32078CC5}" type="presOf" srcId="{E306D65B-FFF6-4CBD-9BCC-B07C0F1757DF}" destId="{2353C685-8AB9-1D45-AA7E-F625CD019594}" srcOrd="0" destOrd="0" presId="urn:microsoft.com/office/officeart/2005/8/layout/vList2"/>
    <dgm:cxn modelId="{F8CC4CBE-EA17-D348-BCF6-8EB97499964D}" type="presParOf" srcId="{4697529C-F276-0E46-9F74-1E0210AA95DD}" destId="{2353C685-8AB9-1D45-AA7E-F625CD019594}" srcOrd="0" destOrd="0" presId="urn:microsoft.com/office/officeart/2005/8/layout/vList2"/>
    <dgm:cxn modelId="{3038BD21-47C1-1846-B37D-C115F8D630DC}" type="presParOf" srcId="{4697529C-F276-0E46-9F74-1E0210AA95DD}" destId="{BBD1EEB1-43B1-0344-BBAD-F64A558FF797}" srcOrd="1" destOrd="0" presId="urn:microsoft.com/office/officeart/2005/8/layout/vList2"/>
    <dgm:cxn modelId="{1298AE0B-1CEE-FF48-B40C-4767389ABE91}" type="presParOf" srcId="{4697529C-F276-0E46-9F74-1E0210AA95DD}" destId="{77219654-7F7E-3948-AFFB-E391D003C75C}" srcOrd="2" destOrd="0" presId="urn:microsoft.com/office/officeart/2005/8/layout/vList2"/>
    <dgm:cxn modelId="{A641D0BB-5A83-0946-B72A-A60D0B899AB4}" type="presParOf" srcId="{4697529C-F276-0E46-9F74-1E0210AA95DD}" destId="{A8338E0A-9CF3-4E4F-910B-7D7D5D2F004B}" srcOrd="3" destOrd="0" presId="urn:microsoft.com/office/officeart/2005/8/layout/vList2"/>
    <dgm:cxn modelId="{4E0A5A55-18F2-044C-9C4D-752579F1AB6A}" type="presParOf" srcId="{4697529C-F276-0E46-9F74-1E0210AA95DD}" destId="{B7430146-A188-074C-A585-1038E2FB6F16}" srcOrd="4" destOrd="0" presId="urn:microsoft.com/office/officeart/2005/8/layout/vList2"/>
    <dgm:cxn modelId="{045569CD-FB1F-CE4A-A376-BC5D232C29F2}" type="presParOf" srcId="{4697529C-F276-0E46-9F74-1E0210AA95DD}" destId="{21C75DB3-79CF-ED40-9A66-C5C3260838EA}" srcOrd="5" destOrd="0" presId="urn:microsoft.com/office/officeart/2005/8/layout/vList2"/>
    <dgm:cxn modelId="{E3A6B2DA-EE26-BA4B-9392-662989ACA035}" type="presParOf" srcId="{4697529C-F276-0E46-9F74-1E0210AA95DD}" destId="{ECDF0BEF-F082-EA48-AF59-C71966F6A439}" srcOrd="6" destOrd="0" presId="urn:microsoft.com/office/officeart/2005/8/layout/vList2"/>
    <dgm:cxn modelId="{B9AD7010-B4BE-004C-B588-EEAA7958359C}" type="presParOf" srcId="{4697529C-F276-0E46-9F74-1E0210AA95DD}" destId="{0AECE389-D8E9-154D-84E7-95DC677743B7}" srcOrd="7" destOrd="0" presId="urn:microsoft.com/office/officeart/2005/8/layout/vList2"/>
    <dgm:cxn modelId="{D2CFE173-9782-8D4D-89CA-6F068A672C0E}" type="presParOf" srcId="{4697529C-F276-0E46-9F74-1E0210AA95DD}" destId="{00FFAC9A-988E-484D-81A6-4084AF7CEB96}" srcOrd="8" destOrd="0" presId="urn:microsoft.com/office/officeart/2005/8/layout/vList2"/>
    <dgm:cxn modelId="{2684C631-8E5D-AB48-9A78-5B7B2BAC97FE}" type="presParOf" srcId="{4697529C-F276-0E46-9F74-1E0210AA95DD}" destId="{3185F1B3-1729-1148-8B1B-76B95B5539DF}" srcOrd="9" destOrd="0" presId="urn:microsoft.com/office/officeart/2005/8/layout/vList2"/>
    <dgm:cxn modelId="{9BB202E0-1E8F-B040-8D83-3A800C47708C}" type="presParOf" srcId="{4697529C-F276-0E46-9F74-1E0210AA95DD}" destId="{1A73FBD4-58F6-9143-8A39-CF18C4D3E32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8EE9E7-5F99-4E0D-8511-89462CC901B9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89ACBD0-B2C3-483E-93CF-9A3E32B1E01F}">
      <dgm:prSet/>
      <dgm:spPr/>
      <dgm:t>
        <a:bodyPr/>
        <a:lstStyle/>
        <a:p>
          <a:r>
            <a:rPr lang="en-US"/>
            <a:t>A stack is a list of elements with boundaries provided</a:t>
          </a:r>
        </a:p>
      </dgm:t>
    </dgm:pt>
    <dgm:pt modelId="{732EB874-C8AD-4F6B-B6A8-6752DB91BF28}" type="parTrans" cxnId="{CFDC3A27-579E-4504-A897-9356D542CC3A}">
      <dgm:prSet/>
      <dgm:spPr/>
      <dgm:t>
        <a:bodyPr/>
        <a:lstStyle/>
        <a:p>
          <a:endParaRPr lang="en-US"/>
        </a:p>
      </dgm:t>
    </dgm:pt>
    <dgm:pt modelId="{81C72D34-116F-40CE-8B28-FA180CF816C7}" type="sibTrans" cxnId="{CFDC3A27-579E-4504-A897-9356D542CC3A}">
      <dgm:prSet/>
      <dgm:spPr/>
      <dgm:t>
        <a:bodyPr/>
        <a:lstStyle/>
        <a:p>
          <a:endParaRPr lang="en-US"/>
        </a:p>
      </dgm:t>
    </dgm:pt>
    <dgm:pt modelId="{6E14CA49-DC52-46EE-A5AC-82752C4CE3DE}">
      <dgm:prSet/>
      <dgm:spPr/>
      <dgm:t>
        <a:bodyPr/>
        <a:lstStyle/>
        <a:p>
          <a:r>
            <a:rPr lang="en-US"/>
            <a:t>This includes</a:t>
          </a:r>
        </a:p>
      </dgm:t>
    </dgm:pt>
    <dgm:pt modelId="{6237E848-D83E-497D-BD38-3A6E661245A2}" type="parTrans" cxnId="{F2EB6C94-B206-4425-9D64-4C8AA3E4C757}">
      <dgm:prSet/>
      <dgm:spPr/>
      <dgm:t>
        <a:bodyPr/>
        <a:lstStyle/>
        <a:p>
          <a:endParaRPr lang="en-US"/>
        </a:p>
      </dgm:t>
    </dgm:pt>
    <dgm:pt modelId="{C9E80130-8087-4521-8FAF-652C71D5606E}" type="sibTrans" cxnId="{F2EB6C94-B206-4425-9D64-4C8AA3E4C757}">
      <dgm:prSet/>
      <dgm:spPr/>
      <dgm:t>
        <a:bodyPr/>
        <a:lstStyle/>
        <a:p>
          <a:endParaRPr lang="en-US"/>
        </a:p>
      </dgm:t>
    </dgm:pt>
    <dgm:pt modelId="{869A0A11-CE7E-403F-96A7-038D4E8E45ED}">
      <dgm:prSet/>
      <dgm:spPr/>
      <dgm:t>
        <a:bodyPr/>
        <a:lstStyle/>
        <a:p>
          <a:r>
            <a:rPr lang="en-US"/>
            <a:t>Maximum number of items the stack can contain</a:t>
          </a:r>
        </a:p>
      </dgm:t>
    </dgm:pt>
    <dgm:pt modelId="{FA5128E9-0E83-4576-9E9C-A5D7FBF460CB}" type="parTrans" cxnId="{D4B48C47-6BD1-4273-A17F-33D56A522647}">
      <dgm:prSet/>
      <dgm:spPr/>
      <dgm:t>
        <a:bodyPr/>
        <a:lstStyle/>
        <a:p>
          <a:endParaRPr lang="en-US"/>
        </a:p>
      </dgm:t>
    </dgm:pt>
    <dgm:pt modelId="{2FE127A1-537E-4712-BD92-7A44A5122031}" type="sibTrans" cxnId="{D4B48C47-6BD1-4273-A17F-33D56A522647}">
      <dgm:prSet/>
      <dgm:spPr/>
      <dgm:t>
        <a:bodyPr/>
        <a:lstStyle/>
        <a:p>
          <a:endParaRPr lang="en-US"/>
        </a:p>
      </dgm:t>
    </dgm:pt>
    <dgm:pt modelId="{F18C909B-5EDD-4F7D-80E3-7C41B4731B96}">
      <dgm:prSet/>
      <dgm:spPr/>
      <dgm:t>
        <a:bodyPr/>
        <a:lstStyle/>
        <a:p>
          <a:r>
            <a:rPr lang="en-US"/>
            <a:t>The base of the stack</a:t>
          </a:r>
        </a:p>
      </dgm:t>
    </dgm:pt>
    <dgm:pt modelId="{CF43EA6A-B78D-4F0A-B8F0-75E15F7E83DE}" type="parTrans" cxnId="{F372C0BF-8B95-4E36-9CB5-B69D1B0CD204}">
      <dgm:prSet/>
      <dgm:spPr/>
      <dgm:t>
        <a:bodyPr/>
        <a:lstStyle/>
        <a:p>
          <a:endParaRPr lang="en-US"/>
        </a:p>
      </dgm:t>
    </dgm:pt>
    <dgm:pt modelId="{196B302D-63F3-4C23-BF7F-E48AB77F5DFD}" type="sibTrans" cxnId="{F372C0BF-8B95-4E36-9CB5-B69D1B0CD204}">
      <dgm:prSet/>
      <dgm:spPr/>
      <dgm:t>
        <a:bodyPr/>
        <a:lstStyle/>
        <a:p>
          <a:endParaRPr lang="en-US"/>
        </a:p>
      </dgm:t>
    </dgm:pt>
    <dgm:pt modelId="{48DC7F8F-6A4A-49CC-B353-AB34158E4AA3}">
      <dgm:prSet/>
      <dgm:spPr/>
      <dgm:t>
        <a:bodyPr/>
        <a:lstStyle/>
        <a:p>
          <a:r>
            <a:rPr lang="en-US"/>
            <a:t>Type of elements that can be contained within this stack</a:t>
          </a:r>
        </a:p>
      </dgm:t>
    </dgm:pt>
    <dgm:pt modelId="{12F6257F-38C4-4C73-A8EB-740BB2008202}" type="parTrans" cxnId="{8A295A38-DE5A-454E-A7F9-2FEBE0B81839}">
      <dgm:prSet/>
      <dgm:spPr/>
      <dgm:t>
        <a:bodyPr/>
        <a:lstStyle/>
        <a:p>
          <a:endParaRPr lang="en-US"/>
        </a:p>
      </dgm:t>
    </dgm:pt>
    <dgm:pt modelId="{DF5A699F-CE85-418F-9D11-F028E2C8FB1D}" type="sibTrans" cxnId="{8A295A38-DE5A-454E-A7F9-2FEBE0B81839}">
      <dgm:prSet/>
      <dgm:spPr/>
      <dgm:t>
        <a:bodyPr/>
        <a:lstStyle/>
        <a:p>
          <a:endParaRPr lang="en-US"/>
        </a:p>
      </dgm:t>
    </dgm:pt>
    <dgm:pt modelId="{91BE4949-96E4-494D-94EB-643B49D0501F}" type="pres">
      <dgm:prSet presAssocID="{728EE9E7-5F99-4E0D-8511-89462CC901B9}" presName="Name0" presStyleCnt="0">
        <dgm:presLayoutVars>
          <dgm:dir/>
          <dgm:animLvl val="lvl"/>
          <dgm:resizeHandles val="exact"/>
        </dgm:presLayoutVars>
      </dgm:prSet>
      <dgm:spPr/>
    </dgm:pt>
    <dgm:pt modelId="{5A76B467-5075-3244-802E-FEC711732F41}" type="pres">
      <dgm:prSet presAssocID="{6E14CA49-DC52-46EE-A5AC-82752C4CE3DE}" presName="boxAndChildren" presStyleCnt="0"/>
      <dgm:spPr/>
    </dgm:pt>
    <dgm:pt modelId="{84BC3113-67AF-1B48-98EF-6E370D231C27}" type="pres">
      <dgm:prSet presAssocID="{6E14CA49-DC52-46EE-A5AC-82752C4CE3DE}" presName="parentTextBox" presStyleLbl="node1" presStyleIdx="0" presStyleCnt="2"/>
      <dgm:spPr/>
    </dgm:pt>
    <dgm:pt modelId="{00011C81-320C-E44E-BF63-F3194351AFAC}" type="pres">
      <dgm:prSet presAssocID="{6E14CA49-DC52-46EE-A5AC-82752C4CE3DE}" presName="entireBox" presStyleLbl="node1" presStyleIdx="0" presStyleCnt="2"/>
      <dgm:spPr/>
    </dgm:pt>
    <dgm:pt modelId="{B23D24FA-561A-7045-9F40-3E06D9818323}" type="pres">
      <dgm:prSet presAssocID="{6E14CA49-DC52-46EE-A5AC-82752C4CE3DE}" presName="descendantBox" presStyleCnt="0"/>
      <dgm:spPr/>
    </dgm:pt>
    <dgm:pt modelId="{24CCEF1A-55DA-2648-844E-52337210D926}" type="pres">
      <dgm:prSet presAssocID="{869A0A11-CE7E-403F-96A7-038D4E8E45ED}" presName="childTextBox" presStyleLbl="fgAccFollowNode1" presStyleIdx="0" presStyleCnt="3">
        <dgm:presLayoutVars>
          <dgm:bulletEnabled val="1"/>
        </dgm:presLayoutVars>
      </dgm:prSet>
      <dgm:spPr/>
    </dgm:pt>
    <dgm:pt modelId="{C266A840-3F23-D042-9A6E-257BF5A3B1EF}" type="pres">
      <dgm:prSet presAssocID="{F18C909B-5EDD-4F7D-80E3-7C41B4731B96}" presName="childTextBox" presStyleLbl="fgAccFollowNode1" presStyleIdx="1" presStyleCnt="3">
        <dgm:presLayoutVars>
          <dgm:bulletEnabled val="1"/>
        </dgm:presLayoutVars>
      </dgm:prSet>
      <dgm:spPr/>
    </dgm:pt>
    <dgm:pt modelId="{67DC1EBA-14ED-D545-A61C-28BD585CA4C5}" type="pres">
      <dgm:prSet presAssocID="{48DC7F8F-6A4A-49CC-B353-AB34158E4AA3}" presName="childTextBox" presStyleLbl="fgAccFollowNode1" presStyleIdx="2" presStyleCnt="3">
        <dgm:presLayoutVars>
          <dgm:bulletEnabled val="1"/>
        </dgm:presLayoutVars>
      </dgm:prSet>
      <dgm:spPr/>
    </dgm:pt>
    <dgm:pt modelId="{DA5A03E3-C898-2447-9FE0-D5153EF9B804}" type="pres">
      <dgm:prSet presAssocID="{81C72D34-116F-40CE-8B28-FA180CF816C7}" presName="sp" presStyleCnt="0"/>
      <dgm:spPr/>
    </dgm:pt>
    <dgm:pt modelId="{17FDCA5C-5888-A340-98CD-244EB8FA2FAE}" type="pres">
      <dgm:prSet presAssocID="{589ACBD0-B2C3-483E-93CF-9A3E32B1E01F}" presName="arrowAndChildren" presStyleCnt="0"/>
      <dgm:spPr/>
    </dgm:pt>
    <dgm:pt modelId="{F2C08A80-F6EF-4542-A34A-430B1ED47BEE}" type="pres">
      <dgm:prSet presAssocID="{589ACBD0-B2C3-483E-93CF-9A3E32B1E01F}" presName="parentTextArrow" presStyleLbl="node1" presStyleIdx="1" presStyleCnt="2"/>
      <dgm:spPr/>
    </dgm:pt>
  </dgm:ptLst>
  <dgm:cxnLst>
    <dgm:cxn modelId="{C55C4115-F6B6-1744-A42B-980408D13628}" type="presOf" srcId="{6E14CA49-DC52-46EE-A5AC-82752C4CE3DE}" destId="{00011C81-320C-E44E-BF63-F3194351AFAC}" srcOrd="1" destOrd="0" presId="urn:microsoft.com/office/officeart/2005/8/layout/process4"/>
    <dgm:cxn modelId="{CFDC3A27-579E-4504-A897-9356D542CC3A}" srcId="{728EE9E7-5F99-4E0D-8511-89462CC901B9}" destId="{589ACBD0-B2C3-483E-93CF-9A3E32B1E01F}" srcOrd="0" destOrd="0" parTransId="{732EB874-C8AD-4F6B-B6A8-6752DB91BF28}" sibTransId="{81C72D34-116F-40CE-8B28-FA180CF816C7}"/>
    <dgm:cxn modelId="{CF066C35-5510-DE41-AD0E-A5A155769184}" type="presOf" srcId="{589ACBD0-B2C3-483E-93CF-9A3E32B1E01F}" destId="{F2C08A80-F6EF-4542-A34A-430B1ED47BEE}" srcOrd="0" destOrd="0" presId="urn:microsoft.com/office/officeart/2005/8/layout/process4"/>
    <dgm:cxn modelId="{8A295A38-DE5A-454E-A7F9-2FEBE0B81839}" srcId="{6E14CA49-DC52-46EE-A5AC-82752C4CE3DE}" destId="{48DC7F8F-6A4A-49CC-B353-AB34158E4AA3}" srcOrd="2" destOrd="0" parTransId="{12F6257F-38C4-4C73-A8EB-740BB2008202}" sibTransId="{DF5A699F-CE85-418F-9D11-F028E2C8FB1D}"/>
    <dgm:cxn modelId="{D4B48C47-6BD1-4273-A17F-33D56A522647}" srcId="{6E14CA49-DC52-46EE-A5AC-82752C4CE3DE}" destId="{869A0A11-CE7E-403F-96A7-038D4E8E45ED}" srcOrd="0" destOrd="0" parTransId="{FA5128E9-0E83-4576-9E9C-A5D7FBF460CB}" sibTransId="{2FE127A1-537E-4712-BD92-7A44A5122031}"/>
    <dgm:cxn modelId="{F250EC74-56CC-8245-89FF-18FA59BF6DB9}" type="presOf" srcId="{728EE9E7-5F99-4E0D-8511-89462CC901B9}" destId="{91BE4949-96E4-494D-94EB-643B49D0501F}" srcOrd="0" destOrd="0" presId="urn:microsoft.com/office/officeart/2005/8/layout/process4"/>
    <dgm:cxn modelId="{F2EB6C94-B206-4425-9D64-4C8AA3E4C757}" srcId="{728EE9E7-5F99-4E0D-8511-89462CC901B9}" destId="{6E14CA49-DC52-46EE-A5AC-82752C4CE3DE}" srcOrd="1" destOrd="0" parTransId="{6237E848-D83E-497D-BD38-3A6E661245A2}" sibTransId="{C9E80130-8087-4521-8FAF-652C71D5606E}"/>
    <dgm:cxn modelId="{28D72D9F-1825-9A42-9AE0-040894F86AD9}" type="presOf" srcId="{6E14CA49-DC52-46EE-A5AC-82752C4CE3DE}" destId="{84BC3113-67AF-1B48-98EF-6E370D231C27}" srcOrd="0" destOrd="0" presId="urn:microsoft.com/office/officeart/2005/8/layout/process4"/>
    <dgm:cxn modelId="{BEEA9AA6-14F3-B245-817D-181F7C6AD616}" type="presOf" srcId="{48DC7F8F-6A4A-49CC-B353-AB34158E4AA3}" destId="{67DC1EBA-14ED-D545-A61C-28BD585CA4C5}" srcOrd="0" destOrd="0" presId="urn:microsoft.com/office/officeart/2005/8/layout/process4"/>
    <dgm:cxn modelId="{F372C0BF-8B95-4E36-9CB5-B69D1B0CD204}" srcId="{6E14CA49-DC52-46EE-A5AC-82752C4CE3DE}" destId="{F18C909B-5EDD-4F7D-80E3-7C41B4731B96}" srcOrd="1" destOrd="0" parTransId="{CF43EA6A-B78D-4F0A-B8F0-75E15F7E83DE}" sibTransId="{196B302D-63F3-4C23-BF7F-E48AB77F5DFD}"/>
    <dgm:cxn modelId="{45620AD7-8844-3E42-99E0-3E53680EC4A1}" type="presOf" srcId="{F18C909B-5EDD-4F7D-80E3-7C41B4731B96}" destId="{C266A840-3F23-D042-9A6E-257BF5A3B1EF}" srcOrd="0" destOrd="0" presId="urn:microsoft.com/office/officeart/2005/8/layout/process4"/>
    <dgm:cxn modelId="{9EBBBFE1-8FFA-D544-945C-C6D3AF7A34A8}" type="presOf" srcId="{869A0A11-CE7E-403F-96A7-038D4E8E45ED}" destId="{24CCEF1A-55DA-2648-844E-52337210D926}" srcOrd="0" destOrd="0" presId="urn:microsoft.com/office/officeart/2005/8/layout/process4"/>
    <dgm:cxn modelId="{254A0980-A3E0-9942-9C0E-5A262EF4B159}" type="presParOf" srcId="{91BE4949-96E4-494D-94EB-643B49D0501F}" destId="{5A76B467-5075-3244-802E-FEC711732F41}" srcOrd="0" destOrd="0" presId="urn:microsoft.com/office/officeart/2005/8/layout/process4"/>
    <dgm:cxn modelId="{CAA895F6-9BED-874F-B617-A58376A5DD98}" type="presParOf" srcId="{5A76B467-5075-3244-802E-FEC711732F41}" destId="{84BC3113-67AF-1B48-98EF-6E370D231C27}" srcOrd="0" destOrd="0" presId="urn:microsoft.com/office/officeart/2005/8/layout/process4"/>
    <dgm:cxn modelId="{CAE055F6-FF0C-EE4C-AEB6-239CF8AF6916}" type="presParOf" srcId="{5A76B467-5075-3244-802E-FEC711732F41}" destId="{00011C81-320C-E44E-BF63-F3194351AFAC}" srcOrd="1" destOrd="0" presId="urn:microsoft.com/office/officeart/2005/8/layout/process4"/>
    <dgm:cxn modelId="{4550D118-A27D-8043-BB24-D7B34959A707}" type="presParOf" srcId="{5A76B467-5075-3244-802E-FEC711732F41}" destId="{B23D24FA-561A-7045-9F40-3E06D9818323}" srcOrd="2" destOrd="0" presId="urn:microsoft.com/office/officeart/2005/8/layout/process4"/>
    <dgm:cxn modelId="{938F84A5-D10E-1544-8903-A381346F29EC}" type="presParOf" srcId="{B23D24FA-561A-7045-9F40-3E06D9818323}" destId="{24CCEF1A-55DA-2648-844E-52337210D926}" srcOrd="0" destOrd="0" presId="urn:microsoft.com/office/officeart/2005/8/layout/process4"/>
    <dgm:cxn modelId="{D2FB4DAA-C8A0-BE49-8CBF-25FEFADA387C}" type="presParOf" srcId="{B23D24FA-561A-7045-9F40-3E06D9818323}" destId="{C266A840-3F23-D042-9A6E-257BF5A3B1EF}" srcOrd="1" destOrd="0" presId="urn:microsoft.com/office/officeart/2005/8/layout/process4"/>
    <dgm:cxn modelId="{9DADCD0B-FD25-F74E-B8A6-FFFF7B721626}" type="presParOf" srcId="{B23D24FA-561A-7045-9F40-3E06D9818323}" destId="{67DC1EBA-14ED-D545-A61C-28BD585CA4C5}" srcOrd="2" destOrd="0" presId="urn:microsoft.com/office/officeart/2005/8/layout/process4"/>
    <dgm:cxn modelId="{7B635121-A539-5D46-9CEA-22E6B71C466D}" type="presParOf" srcId="{91BE4949-96E4-494D-94EB-643B49D0501F}" destId="{DA5A03E3-C898-2447-9FE0-D5153EF9B804}" srcOrd="1" destOrd="0" presId="urn:microsoft.com/office/officeart/2005/8/layout/process4"/>
    <dgm:cxn modelId="{95709220-1CD3-8341-9D67-9EFF31CC7B3D}" type="presParOf" srcId="{91BE4949-96E4-494D-94EB-643B49D0501F}" destId="{17FDCA5C-5888-A340-98CD-244EB8FA2FAE}" srcOrd="2" destOrd="0" presId="urn:microsoft.com/office/officeart/2005/8/layout/process4"/>
    <dgm:cxn modelId="{9570D91A-4407-4F4D-82C0-F02352F85FAA}" type="presParOf" srcId="{17FDCA5C-5888-A340-98CD-244EB8FA2FAE}" destId="{F2C08A80-F6EF-4542-A34A-430B1ED47BE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A1D0EF-F5AD-4E23-8FF9-EF1920D9F7BD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CC9496C-ECF4-49EE-9A32-210E8E1DF79D}">
      <dgm:prSet/>
      <dgm:spPr/>
      <dgm:t>
        <a:bodyPr/>
        <a:lstStyle/>
        <a:p>
          <a:r>
            <a:rPr lang="en-US"/>
            <a:t>What is a queue?</a:t>
          </a:r>
        </a:p>
      </dgm:t>
    </dgm:pt>
    <dgm:pt modelId="{CDCFF606-26AB-4C8E-B648-7E7E04D0D7F2}" type="parTrans" cxnId="{C84C0647-EDFB-4386-933A-889814F0ED5B}">
      <dgm:prSet/>
      <dgm:spPr/>
      <dgm:t>
        <a:bodyPr/>
        <a:lstStyle/>
        <a:p>
          <a:endParaRPr lang="en-US"/>
        </a:p>
      </dgm:t>
    </dgm:pt>
    <dgm:pt modelId="{33EA4E45-ED01-46F0-9F77-3C1E982CC762}" type="sibTrans" cxnId="{C84C0647-EDFB-4386-933A-889814F0ED5B}">
      <dgm:prSet/>
      <dgm:spPr/>
      <dgm:t>
        <a:bodyPr/>
        <a:lstStyle/>
        <a:p>
          <a:endParaRPr lang="en-US"/>
        </a:p>
      </dgm:t>
    </dgm:pt>
    <dgm:pt modelId="{75E8EFEA-6C79-4F1E-98B8-9E32A66ED269}">
      <dgm:prSet/>
      <dgm:spPr/>
      <dgm:t>
        <a:bodyPr/>
        <a:lstStyle/>
        <a:p>
          <a:r>
            <a:rPr lang="en-US"/>
            <a:t>A data structure of ordered items such that items can be inserted only at one end and removed at the other end.</a:t>
          </a:r>
        </a:p>
      </dgm:t>
    </dgm:pt>
    <dgm:pt modelId="{5F554548-4B01-4425-8068-81A4D662AFBD}" type="parTrans" cxnId="{071839A1-6B2D-447F-9452-2D24E38B0F7C}">
      <dgm:prSet/>
      <dgm:spPr/>
      <dgm:t>
        <a:bodyPr/>
        <a:lstStyle/>
        <a:p>
          <a:endParaRPr lang="en-US"/>
        </a:p>
      </dgm:t>
    </dgm:pt>
    <dgm:pt modelId="{BF126915-D02F-452F-90FB-327EC5D0D397}" type="sibTrans" cxnId="{071839A1-6B2D-447F-9452-2D24E38B0F7C}">
      <dgm:prSet/>
      <dgm:spPr/>
      <dgm:t>
        <a:bodyPr/>
        <a:lstStyle/>
        <a:p>
          <a:endParaRPr lang="en-US"/>
        </a:p>
      </dgm:t>
    </dgm:pt>
    <dgm:pt modelId="{756EEFE6-7882-4C9A-94ED-9F6811C0F468}">
      <dgm:prSet/>
      <dgm:spPr/>
      <dgm:t>
        <a:bodyPr/>
        <a:lstStyle/>
        <a:p>
          <a:r>
            <a:rPr lang="en-US"/>
            <a:t>Example</a:t>
          </a:r>
        </a:p>
      </dgm:t>
    </dgm:pt>
    <dgm:pt modelId="{F659E0C6-21D1-4038-9869-9074E49B4719}" type="parTrans" cxnId="{E976FFC4-BD39-488E-BAAE-321FBE57F155}">
      <dgm:prSet/>
      <dgm:spPr/>
      <dgm:t>
        <a:bodyPr/>
        <a:lstStyle/>
        <a:p>
          <a:endParaRPr lang="en-US"/>
        </a:p>
      </dgm:t>
    </dgm:pt>
    <dgm:pt modelId="{27023519-629C-4B4C-AA46-2F09A5DF050F}" type="sibTrans" cxnId="{E976FFC4-BD39-488E-BAAE-321FBE57F155}">
      <dgm:prSet/>
      <dgm:spPr/>
      <dgm:t>
        <a:bodyPr/>
        <a:lstStyle/>
        <a:p>
          <a:endParaRPr lang="en-US"/>
        </a:p>
      </dgm:t>
    </dgm:pt>
    <dgm:pt modelId="{D000A3FD-BAA6-4172-99C0-6F0A20B4D603}">
      <dgm:prSet/>
      <dgm:spPr/>
      <dgm:t>
        <a:bodyPr/>
        <a:lstStyle/>
        <a:p>
          <a:r>
            <a:rPr lang="en-US"/>
            <a:t>A line at the supermarket</a:t>
          </a:r>
        </a:p>
      </dgm:t>
    </dgm:pt>
    <dgm:pt modelId="{96E408F8-CDE3-4567-A1D5-B1F10AF7A31A}" type="parTrans" cxnId="{B11B05A2-80E7-46C7-90DB-2A98D419CAD9}">
      <dgm:prSet/>
      <dgm:spPr/>
      <dgm:t>
        <a:bodyPr/>
        <a:lstStyle/>
        <a:p>
          <a:endParaRPr lang="en-US"/>
        </a:p>
      </dgm:t>
    </dgm:pt>
    <dgm:pt modelId="{0469A4BA-FC2B-48BF-9881-25BED029EB50}" type="sibTrans" cxnId="{B11B05A2-80E7-46C7-90DB-2A98D419CAD9}">
      <dgm:prSet/>
      <dgm:spPr/>
      <dgm:t>
        <a:bodyPr/>
        <a:lstStyle/>
        <a:p>
          <a:endParaRPr lang="en-US"/>
        </a:p>
      </dgm:t>
    </dgm:pt>
    <dgm:pt modelId="{694714AE-C0E0-3345-B413-7FC6749E02BA}" type="pres">
      <dgm:prSet presAssocID="{B3A1D0EF-F5AD-4E23-8FF9-EF1920D9F7BD}" presName="linear" presStyleCnt="0">
        <dgm:presLayoutVars>
          <dgm:dir/>
          <dgm:animLvl val="lvl"/>
          <dgm:resizeHandles val="exact"/>
        </dgm:presLayoutVars>
      </dgm:prSet>
      <dgm:spPr/>
    </dgm:pt>
    <dgm:pt modelId="{0159BA16-B6E8-CC4C-9D56-9BAA0AD6BCD9}" type="pres">
      <dgm:prSet presAssocID="{8CC9496C-ECF4-49EE-9A32-210E8E1DF79D}" presName="parentLin" presStyleCnt="0"/>
      <dgm:spPr/>
    </dgm:pt>
    <dgm:pt modelId="{2013AB1A-3E85-CB40-9D0C-680FAE87843C}" type="pres">
      <dgm:prSet presAssocID="{8CC9496C-ECF4-49EE-9A32-210E8E1DF79D}" presName="parentLeftMargin" presStyleLbl="node1" presStyleIdx="0" presStyleCnt="2"/>
      <dgm:spPr/>
    </dgm:pt>
    <dgm:pt modelId="{EF6C7D2C-0427-774C-9299-3CD38642602E}" type="pres">
      <dgm:prSet presAssocID="{8CC9496C-ECF4-49EE-9A32-210E8E1DF79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1EA975E-4B40-0C40-8BF9-53E524EB75E9}" type="pres">
      <dgm:prSet presAssocID="{8CC9496C-ECF4-49EE-9A32-210E8E1DF79D}" presName="negativeSpace" presStyleCnt="0"/>
      <dgm:spPr/>
    </dgm:pt>
    <dgm:pt modelId="{CA00A368-3B45-C44B-8421-C613CBC0341F}" type="pres">
      <dgm:prSet presAssocID="{8CC9496C-ECF4-49EE-9A32-210E8E1DF79D}" presName="childText" presStyleLbl="conFgAcc1" presStyleIdx="0" presStyleCnt="2">
        <dgm:presLayoutVars>
          <dgm:bulletEnabled val="1"/>
        </dgm:presLayoutVars>
      </dgm:prSet>
      <dgm:spPr/>
    </dgm:pt>
    <dgm:pt modelId="{23719FFD-70C6-1643-91C5-42C406EC3017}" type="pres">
      <dgm:prSet presAssocID="{33EA4E45-ED01-46F0-9F77-3C1E982CC762}" presName="spaceBetweenRectangles" presStyleCnt="0"/>
      <dgm:spPr/>
    </dgm:pt>
    <dgm:pt modelId="{FE230794-3D74-AD44-BC34-ADAC02EEC1BE}" type="pres">
      <dgm:prSet presAssocID="{756EEFE6-7882-4C9A-94ED-9F6811C0F468}" presName="parentLin" presStyleCnt="0"/>
      <dgm:spPr/>
    </dgm:pt>
    <dgm:pt modelId="{E2C955C1-A477-8346-A5D0-7331E2008DC8}" type="pres">
      <dgm:prSet presAssocID="{756EEFE6-7882-4C9A-94ED-9F6811C0F468}" presName="parentLeftMargin" presStyleLbl="node1" presStyleIdx="0" presStyleCnt="2"/>
      <dgm:spPr/>
    </dgm:pt>
    <dgm:pt modelId="{A82F22BC-DC53-5F4D-9ABF-4F07B77D82B2}" type="pres">
      <dgm:prSet presAssocID="{756EEFE6-7882-4C9A-94ED-9F6811C0F46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2D61180-D89F-1245-AD48-CF554A100E5E}" type="pres">
      <dgm:prSet presAssocID="{756EEFE6-7882-4C9A-94ED-9F6811C0F468}" presName="negativeSpace" presStyleCnt="0"/>
      <dgm:spPr/>
    </dgm:pt>
    <dgm:pt modelId="{B8928721-A426-9F4A-9D14-42147998EBA4}" type="pres">
      <dgm:prSet presAssocID="{756EEFE6-7882-4C9A-94ED-9F6811C0F468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2369CF12-9879-4D41-8808-C1BC5EB5B0CD}" type="presOf" srcId="{756EEFE6-7882-4C9A-94ED-9F6811C0F468}" destId="{E2C955C1-A477-8346-A5D0-7331E2008DC8}" srcOrd="0" destOrd="0" presId="urn:microsoft.com/office/officeart/2005/8/layout/list1"/>
    <dgm:cxn modelId="{1A850218-1D25-834A-8167-BD5572DD14DE}" type="presOf" srcId="{D000A3FD-BAA6-4172-99C0-6F0A20B4D603}" destId="{B8928721-A426-9F4A-9D14-42147998EBA4}" srcOrd="0" destOrd="0" presId="urn:microsoft.com/office/officeart/2005/8/layout/list1"/>
    <dgm:cxn modelId="{1D230621-D352-5443-A59A-C7EE2CAE5B4A}" type="presOf" srcId="{75E8EFEA-6C79-4F1E-98B8-9E32A66ED269}" destId="{CA00A368-3B45-C44B-8421-C613CBC0341F}" srcOrd="0" destOrd="0" presId="urn:microsoft.com/office/officeart/2005/8/layout/list1"/>
    <dgm:cxn modelId="{C84C0647-EDFB-4386-933A-889814F0ED5B}" srcId="{B3A1D0EF-F5AD-4E23-8FF9-EF1920D9F7BD}" destId="{8CC9496C-ECF4-49EE-9A32-210E8E1DF79D}" srcOrd="0" destOrd="0" parTransId="{CDCFF606-26AB-4C8E-B648-7E7E04D0D7F2}" sibTransId="{33EA4E45-ED01-46F0-9F77-3C1E982CC762}"/>
    <dgm:cxn modelId="{06CA4482-3297-1140-B872-398B5427880B}" type="presOf" srcId="{756EEFE6-7882-4C9A-94ED-9F6811C0F468}" destId="{A82F22BC-DC53-5F4D-9ABF-4F07B77D82B2}" srcOrd="1" destOrd="0" presId="urn:microsoft.com/office/officeart/2005/8/layout/list1"/>
    <dgm:cxn modelId="{5A26918E-F633-A740-8853-B92C229FA5F0}" type="presOf" srcId="{8CC9496C-ECF4-49EE-9A32-210E8E1DF79D}" destId="{EF6C7D2C-0427-774C-9299-3CD38642602E}" srcOrd="1" destOrd="0" presId="urn:microsoft.com/office/officeart/2005/8/layout/list1"/>
    <dgm:cxn modelId="{071839A1-6B2D-447F-9452-2D24E38B0F7C}" srcId="{8CC9496C-ECF4-49EE-9A32-210E8E1DF79D}" destId="{75E8EFEA-6C79-4F1E-98B8-9E32A66ED269}" srcOrd="0" destOrd="0" parTransId="{5F554548-4B01-4425-8068-81A4D662AFBD}" sibTransId="{BF126915-D02F-452F-90FB-327EC5D0D397}"/>
    <dgm:cxn modelId="{B11B05A2-80E7-46C7-90DB-2A98D419CAD9}" srcId="{756EEFE6-7882-4C9A-94ED-9F6811C0F468}" destId="{D000A3FD-BAA6-4172-99C0-6F0A20B4D603}" srcOrd="0" destOrd="0" parTransId="{96E408F8-CDE3-4567-A1D5-B1F10AF7A31A}" sibTransId="{0469A4BA-FC2B-48BF-9881-25BED029EB50}"/>
    <dgm:cxn modelId="{E976FFC4-BD39-488E-BAAE-321FBE57F155}" srcId="{B3A1D0EF-F5AD-4E23-8FF9-EF1920D9F7BD}" destId="{756EEFE6-7882-4C9A-94ED-9F6811C0F468}" srcOrd="1" destOrd="0" parTransId="{F659E0C6-21D1-4038-9869-9074E49B4719}" sibTransId="{27023519-629C-4B4C-AA46-2F09A5DF050F}"/>
    <dgm:cxn modelId="{129527D8-B913-FD43-8ABC-08534C555612}" type="presOf" srcId="{8CC9496C-ECF4-49EE-9A32-210E8E1DF79D}" destId="{2013AB1A-3E85-CB40-9D0C-680FAE87843C}" srcOrd="0" destOrd="0" presId="urn:microsoft.com/office/officeart/2005/8/layout/list1"/>
    <dgm:cxn modelId="{9CD08DE8-E33D-C14A-AFEE-A47113DC39C7}" type="presOf" srcId="{B3A1D0EF-F5AD-4E23-8FF9-EF1920D9F7BD}" destId="{694714AE-C0E0-3345-B413-7FC6749E02BA}" srcOrd="0" destOrd="0" presId="urn:microsoft.com/office/officeart/2005/8/layout/list1"/>
    <dgm:cxn modelId="{9CE918DC-462F-A54D-8965-CFE4D70FE4C2}" type="presParOf" srcId="{694714AE-C0E0-3345-B413-7FC6749E02BA}" destId="{0159BA16-B6E8-CC4C-9D56-9BAA0AD6BCD9}" srcOrd="0" destOrd="0" presId="urn:microsoft.com/office/officeart/2005/8/layout/list1"/>
    <dgm:cxn modelId="{8C8018DA-3733-BC4F-9B69-23D5FAA7BC76}" type="presParOf" srcId="{0159BA16-B6E8-CC4C-9D56-9BAA0AD6BCD9}" destId="{2013AB1A-3E85-CB40-9D0C-680FAE87843C}" srcOrd="0" destOrd="0" presId="urn:microsoft.com/office/officeart/2005/8/layout/list1"/>
    <dgm:cxn modelId="{03FE3D3D-761B-BE4C-A234-3E9752089EB6}" type="presParOf" srcId="{0159BA16-B6E8-CC4C-9D56-9BAA0AD6BCD9}" destId="{EF6C7D2C-0427-774C-9299-3CD38642602E}" srcOrd="1" destOrd="0" presId="urn:microsoft.com/office/officeart/2005/8/layout/list1"/>
    <dgm:cxn modelId="{1B1D97AF-689F-0343-B4BF-242CE8581BF7}" type="presParOf" srcId="{694714AE-C0E0-3345-B413-7FC6749E02BA}" destId="{71EA975E-4B40-0C40-8BF9-53E524EB75E9}" srcOrd="1" destOrd="0" presId="urn:microsoft.com/office/officeart/2005/8/layout/list1"/>
    <dgm:cxn modelId="{E2F808EB-33C0-4748-A230-DC0A0131F5DD}" type="presParOf" srcId="{694714AE-C0E0-3345-B413-7FC6749E02BA}" destId="{CA00A368-3B45-C44B-8421-C613CBC0341F}" srcOrd="2" destOrd="0" presId="urn:microsoft.com/office/officeart/2005/8/layout/list1"/>
    <dgm:cxn modelId="{F8F59FF3-8E07-6B41-98D7-4058DA092B1B}" type="presParOf" srcId="{694714AE-C0E0-3345-B413-7FC6749E02BA}" destId="{23719FFD-70C6-1643-91C5-42C406EC3017}" srcOrd="3" destOrd="0" presId="urn:microsoft.com/office/officeart/2005/8/layout/list1"/>
    <dgm:cxn modelId="{B8A2DD75-1A9A-D748-A8DB-1241073E89B9}" type="presParOf" srcId="{694714AE-C0E0-3345-B413-7FC6749E02BA}" destId="{FE230794-3D74-AD44-BC34-ADAC02EEC1BE}" srcOrd="4" destOrd="0" presId="urn:microsoft.com/office/officeart/2005/8/layout/list1"/>
    <dgm:cxn modelId="{1A97D2AB-F6CA-A647-90DE-A75F9737F538}" type="presParOf" srcId="{FE230794-3D74-AD44-BC34-ADAC02EEC1BE}" destId="{E2C955C1-A477-8346-A5D0-7331E2008DC8}" srcOrd="0" destOrd="0" presId="urn:microsoft.com/office/officeart/2005/8/layout/list1"/>
    <dgm:cxn modelId="{6E46F005-A05C-7D46-885D-BB41C0E5A486}" type="presParOf" srcId="{FE230794-3D74-AD44-BC34-ADAC02EEC1BE}" destId="{A82F22BC-DC53-5F4D-9ABF-4F07B77D82B2}" srcOrd="1" destOrd="0" presId="urn:microsoft.com/office/officeart/2005/8/layout/list1"/>
    <dgm:cxn modelId="{70C3B748-EB21-4949-9D70-222BC42A145D}" type="presParOf" srcId="{694714AE-C0E0-3345-B413-7FC6749E02BA}" destId="{12D61180-D89F-1245-AD48-CF554A100E5E}" srcOrd="5" destOrd="0" presId="urn:microsoft.com/office/officeart/2005/8/layout/list1"/>
    <dgm:cxn modelId="{5203D05A-FE0D-7A43-84E6-32273AAC3DF0}" type="presParOf" srcId="{694714AE-C0E0-3345-B413-7FC6749E02BA}" destId="{B8928721-A426-9F4A-9D14-42147998EBA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D1FDA63-A3B4-42E7-98A3-557C66872BF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6C13113-ECFE-4037-8700-CAAF2894BD41}">
      <dgm:prSet/>
      <dgm:spPr/>
      <dgm:t>
        <a:bodyPr/>
        <a:lstStyle/>
        <a:p>
          <a:r>
            <a:rPr lang="en-US"/>
            <a:t>To solve some of the issues with these structures and permit greater functionality we need new structures</a:t>
          </a:r>
        </a:p>
      </dgm:t>
    </dgm:pt>
    <dgm:pt modelId="{95BC3811-2E7B-4DE8-BF2A-06DA73A10DA3}" type="parTrans" cxnId="{4EA7F41A-AAFB-4C41-A3A5-87A3CD721D10}">
      <dgm:prSet/>
      <dgm:spPr/>
      <dgm:t>
        <a:bodyPr/>
        <a:lstStyle/>
        <a:p>
          <a:endParaRPr lang="en-US"/>
        </a:p>
      </dgm:t>
    </dgm:pt>
    <dgm:pt modelId="{35C1D110-A506-4E83-8B7B-F110468D789D}" type="sibTrans" cxnId="{4EA7F41A-AAFB-4C41-A3A5-87A3CD721D10}">
      <dgm:prSet/>
      <dgm:spPr/>
      <dgm:t>
        <a:bodyPr/>
        <a:lstStyle/>
        <a:p>
          <a:endParaRPr lang="en-US"/>
        </a:p>
      </dgm:t>
    </dgm:pt>
    <dgm:pt modelId="{02EF9E3D-AEE9-4959-83AE-C630B6798351}">
      <dgm:prSet/>
      <dgm:spPr/>
      <dgm:t>
        <a:bodyPr/>
        <a:lstStyle/>
        <a:p>
          <a:r>
            <a:rPr lang="en-US"/>
            <a:t>Some examples of these structures include</a:t>
          </a:r>
        </a:p>
      </dgm:t>
    </dgm:pt>
    <dgm:pt modelId="{CC41BDCF-E827-4CE1-B24F-E0E8ED5D0AB8}" type="parTrans" cxnId="{36FEA181-40E7-4819-9C85-417E38371C8F}">
      <dgm:prSet/>
      <dgm:spPr/>
      <dgm:t>
        <a:bodyPr/>
        <a:lstStyle/>
        <a:p>
          <a:endParaRPr lang="en-US"/>
        </a:p>
      </dgm:t>
    </dgm:pt>
    <dgm:pt modelId="{80E820D4-43B7-4C62-BA1A-FAF1FDA51C3D}" type="sibTrans" cxnId="{36FEA181-40E7-4819-9C85-417E38371C8F}">
      <dgm:prSet/>
      <dgm:spPr/>
      <dgm:t>
        <a:bodyPr/>
        <a:lstStyle/>
        <a:p>
          <a:endParaRPr lang="en-US"/>
        </a:p>
      </dgm:t>
    </dgm:pt>
    <dgm:pt modelId="{6E140E48-0680-4FEF-BB38-EAB2853F70BB}">
      <dgm:prSet/>
      <dgm:spPr/>
      <dgm:t>
        <a:bodyPr/>
        <a:lstStyle/>
        <a:p>
          <a:r>
            <a:rPr lang="en-US"/>
            <a:t>Binary Trees</a:t>
          </a:r>
        </a:p>
      </dgm:t>
    </dgm:pt>
    <dgm:pt modelId="{40CAC345-40DA-4263-BE44-BF2782411FAD}" type="parTrans" cxnId="{43487211-BCE5-4A1A-86E4-15D89942C463}">
      <dgm:prSet/>
      <dgm:spPr/>
      <dgm:t>
        <a:bodyPr/>
        <a:lstStyle/>
        <a:p>
          <a:endParaRPr lang="en-US"/>
        </a:p>
      </dgm:t>
    </dgm:pt>
    <dgm:pt modelId="{9DBFAAEB-A823-49D3-9BA6-6CC9B955D74C}" type="sibTrans" cxnId="{43487211-BCE5-4A1A-86E4-15D89942C463}">
      <dgm:prSet/>
      <dgm:spPr/>
      <dgm:t>
        <a:bodyPr/>
        <a:lstStyle/>
        <a:p>
          <a:endParaRPr lang="en-US"/>
        </a:p>
      </dgm:t>
    </dgm:pt>
    <dgm:pt modelId="{E3B22A54-4D7C-4C91-A453-8034F2930237}">
      <dgm:prSet/>
      <dgm:spPr/>
      <dgm:t>
        <a:bodyPr/>
        <a:lstStyle/>
        <a:p>
          <a:r>
            <a:rPr lang="en-US"/>
            <a:t>Hash Tables</a:t>
          </a:r>
        </a:p>
      </dgm:t>
    </dgm:pt>
    <dgm:pt modelId="{9C51373F-E2DE-4D11-BDB4-9A544879F713}" type="parTrans" cxnId="{71165C49-F36E-498A-88BA-FF4A150F0B3A}">
      <dgm:prSet/>
      <dgm:spPr/>
      <dgm:t>
        <a:bodyPr/>
        <a:lstStyle/>
        <a:p>
          <a:endParaRPr lang="en-US"/>
        </a:p>
      </dgm:t>
    </dgm:pt>
    <dgm:pt modelId="{05DDAB60-5368-4A86-A522-1F75F5E8CF33}" type="sibTrans" cxnId="{71165C49-F36E-498A-88BA-FF4A150F0B3A}">
      <dgm:prSet/>
      <dgm:spPr/>
      <dgm:t>
        <a:bodyPr/>
        <a:lstStyle/>
        <a:p>
          <a:endParaRPr lang="en-US"/>
        </a:p>
      </dgm:t>
    </dgm:pt>
    <dgm:pt modelId="{6457501F-D336-48EA-82F5-EF8E1ACFE572}">
      <dgm:prSet/>
      <dgm:spPr/>
      <dgm:t>
        <a:bodyPr/>
        <a:lstStyle/>
        <a:p>
          <a:r>
            <a:rPr lang="en-US"/>
            <a:t>Red-Black Trees</a:t>
          </a:r>
        </a:p>
      </dgm:t>
    </dgm:pt>
    <dgm:pt modelId="{4145144D-AD83-4E83-BD24-A05C7724809B}" type="parTrans" cxnId="{7C7CA322-1390-4822-9C36-BE26F01B38DC}">
      <dgm:prSet/>
      <dgm:spPr/>
      <dgm:t>
        <a:bodyPr/>
        <a:lstStyle/>
        <a:p>
          <a:endParaRPr lang="en-US"/>
        </a:p>
      </dgm:t>
    </dgm:pt>
    <dgm:pt modelId="{F153EA45-736A-4CC5-B1F0-B33ADE1CF2D9}" type="sibTrans" cxnId="{7C7CA322-1390-4822-9C36-BE26F01B38DC}">
      <dgm:prSet/>
      <dgm:spPr/>
      <dgm:t>
        <a:bodyPr/>
        <a:lstStyle/>
        <a:p>
          <a:endParaRPr lang="en-US"/>
        </a:p>
      </dgm:t>
    </dgm:pt>
    <dgm:pt modelId="{DAB79028-B84B-4E5E-9704-91A3BA3CBA5D}">
      <dgm:prSet/>
      <dgm:spPr/>
      <dgm:t>
        <a:bodyPr/>
        <a:lstStyle/>
        <a:p>
          <a:r>
            <a:rPr lang="en-US"/>
            <a:t>Balanced and Unbalanced Trees</a:t>
          </a:r>
        </a:p>
      </dgm:t>
    </dgm:pt>
    <dgm:pt modelId="{2FCF7FE7-D7F4-4FFB-8F40-D256FE956A39}" type="parTrans" cxnId="{38372605-A475-44C1-B0C2-D57A5005B3B4}">
      <dgm:prSet/>
      <dgm:spPr/>
      <dgm:t>
        <a:bodyPr/>
        <a:lstStyle/>
        <a:p>
          <a:endParaRPr lang="en-US"/>
        </a:p>
      </dgm:t>
    </dgm:pt>
    <dgm:pt modelId="{9559D561-2F51-4FA3-A76A-63A14BC91781}" type="sibTrans" cxnId="{38372605-A475-44C1-B0C2-D57A5005B3B4}">
      <dgm:prSet/>
      <dgm:spPr/>
      <dgm:t>
        <a:bodyPr/>
        <a:lstStyle/>
        <a:p>
          <a:endParaRPr lang="en-US"/>
        </a:p>
      </dgm:t>
    </dgm:pt>
    <dgm:pt modelId="{BC41944C-6928-43CB-975C-30FC29F1B3E9}">
      <dgm:prSet/>
      <dgm:spPr/>
      <dgm:t>
        <a:bodyPr/>
        <a:lstStyle/>
        <a:p>
          <a:r>
            <a:rPr lang="en-US"/>
            <a:t>Octal trees </a:t>
          </a:r>
        </a:p>
      </dgm:t>
    </dgm:pt>
    <dgm:pt modelId="{A35143EC-7BDF-4610-8133-F7C6DEB232E2}" type="parTrans" cxnId="{8DC34106-A568-4DA0-80C4-03EA0C7C92F9}">
      <dgm:prSet/>
      <dgm:spPr/>
      <dgm:t>
        <a:bodyPr/>
        <a:lstStyle/>
        <a:p>
          <a:endParaRPr lang="en-US"/>
        </a:p>
      </dgm:t>
    </dgm:pt>
    <dgm:pt modelId="{12F98787-144E-4ACF-8EBC-2FB05023BED9}" type="sibTrans" cxnId="{8DC34106-A568-4DA0-80C4-03EA0C7C92F9}">
      <dgm:prSet/>
      <dgm:spPr/>
      <dgm:t>
        <a:bodyPr/>
        <a:lstStyle/>
        <a:p>
          <a:endParaRPr lang="en-US"/>
        </a:p>
      </dgm:t>
    </dgm:pt>
    <dgm:pt modelId="{D0EAC4A3-742F-BF40-86EC-3700B22FD47D}" type="pres">
      <dgm:prSet presAssocID="{2D1FDA63-A3B4-42E7-98A3-557C66872BFB}" presName="linear" presStyleCnt="0">
        <dgm:presLayoutVars>
          <dgm:animLvl val="lvl"/>
          <dgm:resizeHandles val="exact"/>
        </dgm:presLayoutVars>
      </dgm:prSet>
      <dgm:spPr/>
    </dgm:pt>
    <dgm:pt modelId="{EBFC9C3E-8D0A-5B4C-836D-39D88C9C811D}" type="pres">
      <dgm:prSet presAssocID="{26C13113-ECFE-4037-8700-CAAF2894BD4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9E3DE3-46DB-4F47-85A1-11EEF8DC460A}" type="pres">
      <dgm:prSet presAssocID="{35C1D110-A506-4E83-8B7B-F110468D789D}" presName="spacer" presStyleCnt="0"/>
      <dgm:spPr/>
    </dgm:pt>
    <dgm:pt modelId="{5CC35BB5-93D2-104E-A882-2DE3E0674D7E}" type="pres">
      <dgm:prSet presAssocID="{02EF9E3D-AEE9-4959-83AE-C630B679835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6710098-75B4-A04D-A831-8043C9E6B2B7}" type="pres">
      <dgm:prSet presAssocID="{02EF9E3D-AEE9-4959-83AE-C630B6798351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8372605-A475-44C1-B0C2-D57A5005B3B4}" srcId="{02EF9E3D-AEE9-4959-83AE-C630B6798351}" destId="{DAB79028-B84B-4E5E-9704-91A3BA3CBA5D}" srcOrd="3" destOrd="0" parTransId="{2FCF7FE7-D7F4-4FFB-8F40-D256FE956A39}" sibTransId="{9559D561-2F51-4FA3-A76A-63A14BC91781}"/>
    <dgm:cxn modelId="{8DC34106-A568-4DA0-80C4-03EA0C7C92F9}" srcId="{02EF9E3D-AEE9-4959-83AE-C630B6798351}" destId="{BC41944C-6928-43CB-975C-30FC29F1B3E9}" srcOrd="4" destOrd="0" parTransId="{A35143EC-7BDF-4610-8133-F7C6DEB232E2}" sibTransId="{12F98787-144E-4ACF-8EBC-2FB05023BED9}"/>
    <dgm:cxn modelId="{F9723109-1F51-9848-A80E-760B9D1E984A}" type="presOf" srcId="{6E140E48-0680-4FEF-BB38-EAB2853F70BB}" destId="{66710098-75B4-A04D-A831-8043C9E6B2B7}" srcOrd="0" destOrd="0" presId="urn:microsoft.com/office/officeart/2005/8/layout/vList2"/>
    <dgm:cxn modelId="{43487211-BCE5-4A1A-86E4-15D89942C463}" srcId="{02EF9E3D-AEE9-4959-83AE-C630B6798351}" destId="{6E140E48-0680-4FEF-BB38-EAB2853F70BB}" srcOrd="0" destOrd="0" parTransId="{40CAC345-40DA-4263-BE44-BF2782411FAD}" sibTransId="{9DBFAAEB-A823-49D3-9BA6-6CC9B955D74C}"/>
    <dgm:cxn modelId="{4EA7F41A-AAFB-4C41-A3A5-87A3CD721D10}" srcId="{2D1FDA63-A3B4-42E7-98A3-557C66872BFB}" destId="{26C13113-ECFE-4037-8700-CAAF2894BD41}" srcOrd="0" destOrd="0" parTransId="{95BC3811-2E7B-4DE8-BF2A-06DA73A10DA3}" sibTransId="{35C1D110-A506-4E83-8B7B-F110468D789D}"/>
    <dgm:cxn modelId="{7C7CA322-1390-4822-9C36-BE26F01B38DC}" srcId="{02EF9E3D-AEE9-4959-83AE-C630B6798351}" destId="{6457501F-D336-48EA-82F5-EF8E1ACFE572}" srcOrd="2" destOrd="0" parTransId="{4145144D-AD83-4E83-BD24-A05C7724809B}" sibTransId="{F153EA45-736A-4CC5-B1F0-B33ADE1CF2D9}"/>
    <dgm:cxn modelId="{42522743-EE5D-4A47-B726-807D97816BB8}" type="presOf" srcId="{02EF9E3D-AEE9-4959-83AE-C630B6798351}" destId="{5CC35BB5-93D2-104E-A882-2DE3E0674D7E}" srcOrd="0" destOrd="0" presId="urn:microsoft.com/office/officeart/2005/8/layout/vList2"/>
    <dgm:cxn modelId="{71165C49-F36E-498A-88BA-FF4A150F0B3A}" srcId="{02EF9E3D-AEE9-4959-83AE-C630B6798351}" destId="{E3B22A54-4D7C-4C91-A453-8034F2930237}" srcOrd="1" destOrd="0" parTransId="{9C51373F-E2DE-4D11-BDB4-9A544879F713}" sibTransId="{05DDAB60-5368-4A86-A522-1F75F5E8CF33}"/>
    <dgm:cxn modelId="{36FEA181-40E7-4819-9C85-417E38371C8F}" srcId="{2D1FDA63-A3B4-42E7-98A3-557C66872BFB}" destId="{02EF9E3D-AEE9-4959-83AE-C630B6798351}" srcOrd="1" destOrd="0" parTransId="{CC41BDCF-E827-4CE1-B24F-E0E8ED5D0AB8}" sibTransId="{80E820D4-43B7-4C62-BA1A-FAF1FDA51C3D}"/>
    <dgm:cxn modelId="{42D85DA6-324C-5349-A316-3C149392B510}" type="presOf" srcId="{E3B22A54-4D7C-4C91-A453-8034F2930237}" destId="{66710098-75B4-A04D-A831-8043C9E6B2B7}" srcOrd="0" destOrd="1" presId="urn:microsoft.com/office/officeart/2005/8/layout/vList2"/>
    <dgm:cxn modelId="{FD516BAB-4EC7-C842-9023-E7C24E29F984}" type="presOf" srcId="{6457501F-D336-48EA-82F5-EF8E1ACFE572}" destId="{66710098-75B4-A04D-A831-8043C9E6B2B7}" srcOrd="0" destOrd="2" presId="urn:microsoft.com/office/officeart/2005/8/layout/vList2"/>
    <dgm:cxn modelId="{9E9A05DE-E820-1F41-A120-23CD82A97EFD}" type="presOf" srcId="{26C13113-ECFE-4037-8700-CAAF2894BD41}" destId="{EBFC9C3E-8D0A-5B4C-836D-39D88C9C811D}" srcOrd="0" destOrd="0" presId="urn:microsoft.com/office/officeart/2005/8/layout/vList2"/>
    <dgm:cxn modelId="{BCB313E6-8C52-D24F-A098-FD5E8118F7CD}" type="presOf" srcId="{2D1FDA63-A3B4-42E7-98A3-557C66872BFB}" destId="{D0EAC4A3-742F-BF40-86EC-3700B22FD47D}" srcOrd="0" destOrd="0" presId="urn:microsoft.com/office/officeart/2005/8/layout/vList2"/>
    <dgm:cxn modelId="{B9C840F5-6722-FF42-A349-5457A6AE8C0D}" type="presOf" srcId="{DAB79028-B84B-4E5E-9704-91A3BA3CBA5D}" destId="{66710098-75B4-A04D-A831-8043C9E6B2B7}" srcOrd="0" destOrd="3" presId="urn:microsoft.com/office/officeart/2005/8/layout/vList2"/>
    <dgm:cxn modelId="{72B8A4FF-24C2-FB43-932B-26CE6DE99339}" type="presOf" srcId="{BC41944C-6928-43CB-975C-30FC29F1B3E9}" destId="{66710098-75B4-A04D-A831-8043C9E6B2B7}" srcOrd="0" destOrd="4" presId="urn:microsoft.com/office/officeart/2005/8/layout/vList2"/>
    <dgm:cxn modelId="{63924449-580D-9042-B725-D1CD55BE0E53}" type="presParOf" srcId="{D0EAC4A3-742F-BF40-86EC-3700B22FD47D}" destId="{EBFC9C3E-8D0A-5B4C-836D-39D88C9C811D}" srcOrd="0" destOrd="0" presId="urn:microsoft.com/office/officeart/2005/8/layout/vList2"/>
    <dgm:cxn modelId="{9E12047D-C767-1D4B-BED4-9E951E990E56}" type="presParOf" srcId="{D0EAC4A3-742F-BF40-86EC-3700B22FD47D}" destId="{3E9E3DE3-46DB-4F47-85A1-11EEF8DC460A}" srcOrd="1" destOrd="0" presId="urn:microsoft.com/office/officeart/2005/8/layout/vList2"/>
    <dgm:cxn modelId="{B8A0CFCB-D16E-A14F-99AB-D494B3F51151}" type="presParOf" srcId="{D0EAC4A3-742F-BF40-86EC-3700B22FD47D}" destId="{5CC35BB5-93D2-104E-A882-2DE3E0674D7E}" srcOrd="2" destOrd="0" presId="urn:microsoft.com/office/officeart/2005/8/layout/vList2"/>
    <dgm:cxn modelId="{AFB6A0CE-33CE-2143-86F6-36E79A9699C8}" type="presParOf" srcId="{D0EAC4A3-742F-BF40-86EC-3700B22FD47D}" destId="{66710098-75B4-A04D-A831-8043C9E6B2B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A39800C-4A6C-45B6-AF14-2985A38D9157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6138ECA-6EAA-457E-BB88-0C3EA0D6851B}">
      <dgm:prSet/>
      <dgm:spPr/>
      <dgm:t>
        <a:bodyPr/>
        <a:lstStyle/>
        <a:p>
          <a:r>
            <a:rPr lang="en-US"/>
            <a:t>A binary tree is composed of zero or more nodes</a:t>
          </a:r>
        </a:p>
      </dgm:t>
    </dgm:pt>
    <dgm:pt modelId="{47EF5525-C7E2-4F80-B33D-0BAD0B38B2AE}" type="parTrans" cxnId="{C8F28E58-B6BB-40D7-94DD-1BEC604B67E5}">
      <dgm:prSet/>
      <dgm:spPr/>
      <dgm:t>
        <a:bodyPr/>
        <a:lstStyle/>
        <a:p>
          <a:endParaRPr lang="en-US"/>
        </a:p>
      </dgm:t>
    </dgm:pt>
    <dgm:pt modelId="{8B3C5552-6D35-450B-9B24-467032C2F15B}" type="sibTrans" cxnId="{C8F28E58-B6BB-40D7-94DD-1BEC604B67E5}">
      <dgm:prSet/>
      <dgm:spPr/>
      <dgm:t>
        <a:bodyPr/>
        <a:lstStyle/>
        <a:p>
          <a:endParaRPr lang="en-US"/>
        </a:p>
      </dgm:t>
    </dgm:pt>
    <dgm:pt modelId="{0FB8BC94-593A-4427-B19B-BC34AB0A3214}">
      <dgm:prSet/>
      <dgm:spPr/>
      <dgm:t>
        <a:bodyPr/>
        <a:lstStyle/>
        <a:p>
          <a:r>
            <a:rPr lang="en-US"/>
            <a:t>A reference to a binary tree may be null in c#</a:t>
          </a:r>
        </a:p>
      </dgm:t>
    </dgm:pt>
    <dgm:pt modelId="{1B4F41D4-712D-4B67-88C5-E01E36B71E44}" type="parTrans" cxnId="{31553285-3092-4765-8AEA-0BD010FC62E0}">
      <dgm:prSet/>
      <dgm:spPr/>
      <dgm:t>
        <a:bodyPr/>
        <a:lstStyle/>
        <a:p>
          <a:endParaRPr lang="en-US"/>
        </a:p>
      </dgm:t>
    </dgm:pt>
    <dgm:pt modelId="{C2C42570-C58F-4329-85D3-358D4AD60028}" type="sibTrans" cxnId="{31553285-3092-4765-8AEA-0BD010FC62E0}">
      <dgm:prSet/>
      <dgm:spPr/>
      <dgm:t>
        <a:bodyPr/>
        <a:lstStyle/>
        <a:p>
          <a:endParaRPr lang="en-US"/>
        </a:p>
      </dgm:t>
    </dgm:pt>
    <dgm:pt modelId="{D4735FC4-7797-49D0-8611-C375B3656B34}">
      <dgm:prSet/>
      <dgm:spPr/>
      <dgm:t>
        <a:bodyPr/>
        <a:lstStyle/>
        <a:p>
          <a:r>
            <a:rPr lang="en-US"/>
            <a:t>Each node contains:</a:t>
          </a:r>
        </a:p>
      </dgm:t>
    </dgm:pt>
    <dgm:pt modelId="{951B4EAA-5B94-4FD5-8FE3-B3121485255A}" type="parTrans" cxnId="{9B11EBD7-2DAA-43ED-AA59-A01677797655}">
      <dgm:prSet/>
      <dgm:spPr/>
      <dgm:t>
        <a:bodyPr/>
        <a:lstStyle/>
        <a:p>
          <a:endParaRPr lang="en-US"/>
        </a:p>
      </dgm:t>
    </dgm:pt>
    <dgm:pt modelId="{4410D4CF-5EA2-4494-A914-978A5CBFD6EA}" type="sibTrans" cxnId="{9B11EBD7-2DAA-43ED-AA59-A01677797655}">
      <dgm:prSet/>
      <dgm:spPr/>
      <dgm:t>
        <a:bodyPr/>
        <a:lstStyle/>
        <a:p>
          <a:endParaRPr lang="en-US"/>
        </a:p>
      </dgm:t>
    </dgm:pt>
    <dgm:pt modelId="{C2D7ADFD-43FD-45E1-99EE-2A6740BF70CD}">
      <dgm:prSet/>
      <dgm:spPr/>
      <dgm:t>
        <a:bodyPr/>
        <a:lstStyle/>
        <a:p>
          <a:r>
            <a:rPr lang="en-US"/>
            <a:t>A value (some sort of data item)</a:t>
          </a:r>
        </a:p>
      </dgm:t>
    </dgm:pt>
    <dgm:pt modelId="{E6AED685-4BD1-4D2D-9545-1792A41A8DEE}" type="parTrans" cxnId="{4F5840C1-2547-4D68-88B0-9156A9589BA9}">
      <dgm:prSet/>
      <dgm:spPr/>
      <dgm:t>
        <a:bodyPr/>
        <a:lstStyle/>
        <a:p>
          <a:endParaRPr lang="en-US"/>
        </a:p>
      </dgm:t>
    </dgm:pt>
    <dgm:pt modelId="{2FC0B440-C834-497B-B892-F5764D23E462}" type="sibTrans" cxnId="{4F5840C1-2547-4D68-88B0-9156A9589BA9}">
      <dgm:prSet/>
      <dgm:spPr/>
      <dgm:t>
        <a:bodyPr/>
        <a:lstStyle/>
        <a:p>
          <a:endParaRPr lang="en-US"/>
        </a:p>
      </dgm:t>
    </dgm:pt>
    <dgm:pt modelId="{085B07AC-E139-42D9-8ECD-5A640ED25DEA}">
      <dgm:prSet/>
      <dgm:spPr/>
      <dgm:t>
        <a:bodyPr/>
        <a:lstStyle/>
        <a:p>
          <a:r>
            <a:rPr lang="en-US"/>
            <a:t>A reference or pointer to a left child (may be null), and</a:t>
          </a:r>
        </a:p>
      </dgm:t>
    </dgm:pt>
    <dgm:pt modelId="{41826C9F-93AE-4B14-A8F8-F70D483DAB3F}" type="parTrans" cxnId="{ECEC39DB-6C10-42A0-B5E8-64F60BDB6109}">
      <dgm:prSet/>
      <dgm:spPr/>
      <dgm:t>
        <a:bodyPr/>
        <a:lstStyle/>
        <a:p>
          <a:endParaRPr lang="en-US"/>
        </a:p>
      </dgm:t>
    </dgm:pt>
    <dgm:pt modelId="{B638B9FE-DB9F-4CBA-A101-BDEEF02FFEA5}" type="sibTrans" cxnId="{ECEC39DB-6C10-42A0-B5E8-64F60BDB6109}">
      <dgm:prSet/>
      <dgm:spPr/>
      <dgm:t>
        <a:bodyPr/>
        <a:lstStyle/>
        <a:p>
          <a:endParaRPr lang="en-US"/>
        </a:p>
      </dgm:t>
    </dgm:pt>
    <dgm:pt modelId="{07946EEA-5B13-4553-A50B-731CCE6FCEC5}">
      <dgm:prSet/>
      <dgm:spPr/>
      <dgm:t>
        <a:bodyPr/>
        <a:lstStyle/>
        <a:p>
          <a:r>
            <a:rPr lang="en-US"/>
            <a:t>A reference or pointer to a right child (may be null)</a:t>
          </a:r>
        </a:p>
      </dgm:t>
    </dgm:pt>
    <dgm:pt modelId="{12EE80EF-06BD-4A1B-B383-132A7483E1A6}" type="parTrans" cxnId="{66791D20-B7FF-4F0B-B300-B54A854B5263}">
      <dgm:prSet/>
      <dgm:spPr/>
      <dgm:t>
        <a:bodyPr/>
        <a:lstStyle/>
        <a:p>
          <a:endParaRPr lang="en-US"/>
        </a:p>
      </dgm:t>
    </dgm:pt>
    <dgm:pt modelId="{D20D3FFC-6E7C-4FBD-8FDF-5D699B0C1212}" type="sibTrans" cxnId="{66791D20-B7FF-4F0B-B300-B54A854B5263}">
      <dgm:prSet/>
      <dgm:spPr/>
      <dgm:t>
        <a:bodyPr/>
        <a:lstStyle/>
        <a:p>
          <a:endParaRPr lang="en-US"/>
        </a:p>
      </dgm:t>
    </dgm:pt>
    <dgm:pt modelId="{50AB6A0B-1DE2-44B4-AF12-D88B361FD623}">
      <dgm:prSet/>
      <dgm:spPr/>
      <dgm:t>
        <a:bodyPr/>
        <a:lstStyle/>
        <a:p>
          <a:r>
            <a:rPr lang="en-US"/>
            <a:t>A binary tree may be </a:t>
          </a:r>
          <a:r>
            <a:rPr lang="en-US" i="1"/>
            <a:t>empty</a:t>
          </a:r>
          <a:r>
            <a:rPr lang="en-US"/>
            <a:t> (contain no nodes)</a:t>
          </a:r>
        </a:p>
      </dgm:t>
    </dgm:pt>
    <dgm:pt modelId="{FCC56210-19F1-4EDF-BED2-475A34C70FA1}" type="parTrans" cxnId="{7B4DA183-E75C-492F-9C03-547B62768C57}">
      <dgm:prSet/>
      <dgm:spPr/>
      <dgm:t>
        <a:bodyPr/>
        <a:lstStyle/>
        <a:p>
          <a:endParaRPr lang="en-US"/>
        </a:p>
      </dgm:t>
    </dgm:pt>
    <dgm:pt modelId="{F4B8844E-EFEE-4449-BF87-54C30BA05C63}" type="sibTrans" cxnId="{7B4DA183-E75C-492F-9C03-547B62768C57}">
      <dgm:prSet/>
      <dgm:spPr/>
      <dgm:t>
        <a:bodyPr/>
        <a:lstStyle/>
        <a:p>
          <a:endParaRPr lang="en-US"/>
        </a:p>
      </dgm:t>
    </dgm:pt>
    <dgm:pt modelId="{26F736B9-763A-46F5-A59E-ADB86CC00D95}">
      <dgm:prSet/>
      <dgm:spPr/>
      <dgm:t>
        <a:bodyPr/>
        <a:lstStyle/>
        <a:p>
          <a:r>
            <a:rPr lang="en-US"/>
            <a:t>If not empty, a binary tree has a root node</a:t>
          </a:r>
        </a:p>
      </dgm:t>
    </dgm:pt>
    <dgm:pt modelId="{77697CED-25E1-4854-BAC3-2119ECBF8BD2}" type="parTrans" cxnId="{C9FE2EE8-7C5E-4E9F-AC75-4C7EEA17DD4D}">
      <dgm:prSet/>
      <dgm:spPr/>
      <dgm:t>
        <a:bodyPr/>
        <a:lstStyle/>
        <a:p>
          <a:endParaRPr lang="en-US"/>
        </a:p>
      </dgm:t>
    </dgm:pt>
    <dgm:pt modelId="{6C4B762C-AF40-4E47-B26B-0AAF8E30ABA2}" type="sibTrans" cxnId="{C9FE2EE8-7C5E-4E9F-AC75-4C7EEA17DD4D}">
      <dgm:prSet/>
      <dgm:spPr/>
      <dgm:t>
        <a:bodyPr/>
        <a:lstStyle/>
        <a:p>
          <a:endParaRPr lang="en-US"/>
        </a:p>
      </dgm:t>
    </dgm:pt>
    <dgm:pt modelId="{15C8CB76-177F-49D5-AFD3-220932EA3235}">
      <dgm:prSet/>
      <dgm:spPr/>
      <dgm:t>
        <a:bodyPr/>
        <a:lstStyle/>
        <a:p>
          <a:r>
            <a:rPr lang="en-US"/>
            <a:t>Every node in the binary tree is reachable from the root node by a </a:t>
          </a:r>
          <a:r>
            <a:rPr lang="en-US" i="1"/>
            <a:t>unique</a:t>
          </a:r>
          <a:r>
            <a:rPr lang="en-US"/>
            <a:t> path</a:t>
          </a:r>
        </a:p>
      </dgm:t>
    </dgm:pt>
    <dgm:pt modelId="{22A3C49D-0731-4C98-AE0E-46C513D7FAC9}" type="parTrans" cxnId="{26EC2BBC-851B-499C-9D86-0E3EFBFDFE0E}">
      <dgm:prSet/>
      <dgm:spPr/>
      <dgm:t>
        <a:bodyPr/>
        <a:lstStyle/>
        <a:p>
          <a:endParaRPr lang="en-US"/>
        </a:p>
      </dgm:t>
    </dgm:pt>
    <dgm:pt modelId="{12ECE346-202C-4A68-A407-98163A9EE3BA}" type="sibTrans" cxnId="{26EC2BBC-851B-499C-9D86-0E3EFBFDFE0E}">
      <dgm:prSet/>
      <dgm:spPr/>
      <dgm:t>
        <a:bodyPr/>
        <a:lstStyle/>
        <a:p>
          <a:endParaRPr lang="en-US"/>
        </a:p>
      </dgm:t>
    </dgm:pt>
    <dgm:pt modelId="{349E6D17-7107-4CF5-A7C3-1E165997A97D}">
      <dgm:prSet/>
      <dgm:spPr/>
      <dgm:t>
        <a:bodyPr/>
        <a:lstStyle/>
        <a:p>
          <a:r>
            <a:rPr lang="en-US"/>
            <a:t>A node with no left child and no right child is called a leaf</a:t>
          </a:r>
        </a:p>
      </dgm:t>
    </dgm:pt>
    <dgm:pt modelId="{08806952-6EA7-47CA-B88D-0309575E6954}" type="parTrans" cxnId="{FBB7F994-A72E-4396-A7A5-DD6F4EB450E3}">
      <dgm:prSet/>
      <dgm:spPr/>
      <dgm:t>
        <a:bodyPr/>
        <a:lstStyle/>
        <a:p>
          <a:endParaRPr lang="en-US"/>
        </a:p>
      </dgm:t>
    </dgm:pt>
    <dgm:pt modelId="{722C7677-484E-4540-95B9-6A565D972C67}" type="sibTrans" cxnId="{FBB7F994-A72E-4396-A7A5-DD6F4EB450E3}">
      <dgm:prSet/>
      <dgm:spPr/>
      <dgm:t>
        <a:bodyPr/>
        <a:lstStyle/>
        <a:p>
          <a:endParaRPr lang="en-US"/>
        </a:p>
      </dgm:t>
    </dgm:pt>
    <dgm:pt modelId="{8F1A9170-550C-4AE1-ADDF-549C7BD6F21B}">
      <dgm:prSet/>
      <dgm:spPr/>
      <dgm:t>
        <a:bodyPr/>
        <a:lstStyle/>
        <a:p>
          <a:r>
            <a:rPr lang="en-US"/>
            <a:t>In some binary trees, only the leaves contain a value</a:t>
          </a:r>
        </a:p>
      </dgm:t>
    </dgm:pt>
    <dgm:pt modelId="{507E7F27-66DA-45CD-B289-4CE122BF80DA}" type="parTrans" cxnId="{1491ADAC-698F-4A23-A04D-0E6F6615A0EB}">
      <dgm:prSet/>
      <dgm:spPr/>
      <dgm:t>
        <a:bodyPr/>
        <a:lstStyle/>
        <a:p>
          <a:endParaRPr lang="en-US"/>
        </a:p>
      </dgm:t>
    </dgm:pt>
    <dgm:pt modelId="{FBBAC039-5886-41D4-A07A-45A7BDB56F17}" type="sibTrans" cxnId="{1491ADAC-698F-4A23-A04D-0E6F6615A0EB}">
      <dgm:prSet/>
      <dgm:spPr/>
      <dgm:t>
        <a:bodyPr/>
        <a:lstStyle/>
        <a:p>
          <a:endParaRPr lang="en-US"/>
        </a:p>
      </dgm:t>
    </dgm:pt>
    <dgm:pt modelId="{C3C39A8B-5F8B-FA46-91A3-31B0D68C9DD0}" type="pres">
      <dgm:prSet presAssocID="{8A39800C-4A6C-45B6-AF14-2985A38D9157}" presName="linear" presStyleCnt="0">
        <dgm:presLayoutVars>
          <dgm:dir/>
          <dgm:animLvl val="lvl"/>
          <dgm:resizeHandles val="exact"/>
        </dgm:presLayoutVars>
      </dgm:prSet>
      <dgm:spPr/>
    </dgm:pt>
    <dgm:pt modelId="{7942E7D4-D3CC-6B4C-86E5-B2B415D7C8E4}" type="pres">
      <dgm:prSet presAssocID="{86138ECA-6EAA-457E-BB88-0C3EA0D6851B}" presName="parentLin" presStyleCnt="0"/>
      <dgm:spPr/>
    </dgm:pt>
    <dgm:pt modelId="{65CA1A03-6D8F-AE40-9F42-754FBED2C9B2}" type="pres">
      <dgm:prSet presAssocID="{86138ECA-6EAA-457E-BB88-0C3EA0D6851B}" presName="parentLeftMargin" presStyleLbl="node1" presStyleIdx="0" presStyleCnt="5"/>
      <dgm:spPr/>
    </dgm:pt>
    <dgm:pt modelId="{377A663F-FFB2-6B4E-B8D7-DFC15513B8B3}" type="pres">
      <dgm:prSet presAssocID="{86138ECA-6EAA-457E-BB88-0C3EA0D6851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97947F2-5ED8-E544-97CA-107C38FBAD0B}" type="pres">
      <dgm:prSet presAssocID="{86138ECA-6EAA-457E-BB88-0C3EA0D6851B}" presName="negativeSpace" presStyleCnt="0"/>
      <dgm:spPr/>
    </dgm:pt>
    <dgm:pt modelId="{EE65F217-7D92-D44F-BA8D-FE627B3B86F1}" type="pres">
      <dgm:prSet presAssocID="{86138ECA-6EAA-457E-BB88-0C3EA0D6851B}" presName="childText" presStyleLbl="conFgAcc1" presStyleIdx="0" presStyleCnt="5">
        <dgm:presLayoutVars>
          <dgm:bulletEnabled val="1"/>
        </dgm:presLayoutVars>
      </dgm:prSet>
      <dgm:spPr/>
    </dgm:pt>
    <dgm:pt modelId="{A8F3392B-95BF-434C-97A6-27E2B096F481}" type="pres">
      <dgm:prSet presAssocID="{8B3C5552-6D35-450B-9B24-467032C2F15B}" presName="spaceBetweenRectangles" presStyleCnt="0"/>
      <dgm:spPr/>
    </dgm:pt>
    <dgm:pt modelId="{DFAB56D7-F753-E24E-AD4C-DA1C56D46DA9}" type="pres">
      <dgm:prSet presAssocID="{D4735FC4-7797-49D0-8611-C375B3656B34}" presName="parentLin" presStyleCnt="0"/>
      <dgm:spPr/>
    </dgm:pt>
    <dgm:pt modelId="{1A7113DC-790E-7243-A12C-E69B21139121}" type="pres">
      <dgm:prSet presAssocID="{D4735FC4-7797-49D0-8611-C375B3656B34}" presName="parentLeftMargin" presStyleLbl="node1" presStyleIdx="0" presStyleCnt="5"/>
      <dgm:spPr/>
    </dgm:pt>
    <dgm:pt modelId="{62647C0B-E6D6-3045-917B-73C2E47A2E97}" type="pres">
      <dgm:prSet presAssocID="{D4735FC4-7797-49D0-8611-C375B3656B3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C1860B2-9DD4-1F47-8B5E-6F18D7AEC113}" type="pres">
      <dgm:prSet presAssocID="{D4735FC4-7797-49D0-8611-C375B3656B34}" presName="negativeSpace" presStyleCnt="0"/>
      <dgm:spPr/>
    </dgm:pt>
    <dgm:pt modelId="{D57684BD-E0AC-F440-987E-EDDCA474E573}" type="pres">
      <dgm:prSet presAssocID="{D4735FC4-7797-49D0-8611-C375B3656B34}" presName="childText" presStyleLbl="conFgAcc1" presStyleIdx="1" presStyleCnt="5">
        <dgm:presLayoutVars>
          <dgm:bulletEnabled val="1"/>
        </dgm:presLayoutVars>
      </dgm:prSet>
      <dgm:spPr/>
    </dgm:pt>
    <dgm:pt modelId="{36B2604F-C087-2644-8C5E-42513326BA7C}" type="pres">
      <dgm:prSet presAssocID="{4410D4CF-5EA2-4494-A914-978A5CBFD6EA}" presName="spaceBetweenRectangles" presStyleCnt="0"/>
      <dgm:spPr/>
    </dgm:pt>
    <dgm:pt modelId="{59835829-17FF-4141-88EB-F36CCF3F72E0}" type="pres">
      <dgm:prSet presAssocID="{50AB6A0B-1DE2-44B4-AF12-D88B361FD623}" presName="parentLin" presStyleCnt="0"/>
      <dgm:spPr/>
    </dgm:pt>
    <dgm:pt modelId="{C7F7912C-1227-DA48-8B40-3203D05FDDF8}" type="pres">
      <dgm:prSet presAssocID="{50AB6A0B-1DE2-44B4-AF12-D88B361FD623}" presName="parentLeftMargin" presStyleLbl="node1" presStyleIdx="1" presStyleCnt="5"/>
      <dgm:spPr/>
    </dgm:pt>
    <dgm:pt modelId="{96C430E5-12F3-3E46-A88A-FF990ADCAC00}" type="pres">
      <dgm:prSet presAssocID="{50AB6A0B-1DE2-44B4-AF12-D88B361FD62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A99C5D9-2D96-DD4E-9319-08FECFA833EB}" type="pres">
      <dgm:prSet presAssocID="{50AB6A0B-1DE2-44B4-AF12-D88B361FD623}" presName="negativeSpace" presStyleCnt="0"/>
      <dgm:spPr/>
    </dgm:pt>
    <dgm:pt modelId="{C05E5403-D40D-0D41-B53F-77F4B7BDBC95}" type="pres">
      <dgm:prSet presAssocID="{50AB6A0B-1DE2-44B4-AF12-D88B361FD623}" presName="childText" presStyleLbl="conFgAcc1" presStyleIdx="2" presStyleCnt="5">
        <dgm:presLayoutVars>
          <dgm:bulletEnabled val="1"/>
        </dgm:presLayoutVars>
      </dgm:prSet>
      <dgm:spPr/>
    </dgm:pt>
    <dgm:pt modelId="{D9A52981-063E-E04C-99CC-BB75E4ABFFF7}" type="pres">
      <dgm:prSet presAssocID="{F4B8844E-EFEE-4449-BF87-54C30BA05C63}" presName="spaceBetweenRectangles" presStyleCnt="0"/>
      <dgm:spPr/>
    </dgm:pt>
    <dgm:pt modelId="{6D34F5EF-9539-0C46-9841-3C5850D2269B}" type="pres">
      <dgm:prSet presAssocID="{26F736B9-763A-46F5-A59E-ADB86CC00D95}" presName="parentLin" presStyleCnt="0"/>
      <dgm:spPr/>
    </dgm:pt>
    <dgm:pt modelId="{A825E424-91C0-BC4E-B3FE-18F423FB8ADD}" type="pres">
      <dgm:prSet presAssocID="{26F736B9-763A-46F5-A59E-ADB86CC00D95}" presName="parentLeftMargin" presStyleLbl="node1" presStyleIdx="2" presStyleCnt="5"/>
      <dgm:spPr/>
    </dgm:pt>
    <dgm:pt modelId="{BA0AC32B-2287-D54B-8443-6E3CA7803F6E}" type="pres">
      <dgm:prSet presAssocID="{26F736B9-763A-46F5-A59E-ADB86CC00D9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04CB173-4C06-2040-9719-B1E9BF79A5A4}" type="pres">
      <dgm:prSet presAssocID="{26F736B9-763A-46F5-A59E-ADB86CC00D95}" presName="negativeSpace" presStyleCnt="0"/>
      <dgm:spPr/>
    </dgm:pt>
    <dgm:pt modelId="{094E9B19-5CF0-5B43-AEA6-820B8A37C82C}" type="pres">
      <dgm:prSet presAssocID="{26F736B9-763A-46F5-A59E-ADB86CC00D95}" presName="childText" presStyleLbl="conFgAcc1" presStyleIdx="3" presStyleCnt="5">
        <dgm:presLayoutVars>
          <dgm:bulletEnabled val="1"/>
        </dgm:presLayoutVars>
      </dgm:prSet>
      <dgm:spPr/>
    </dgm:pt>
    <dgm:pt modelId="{AA8D8310-EADB-C441-9298-D54E7A01C27B}" type="pres">
      <dgm:prSet presAssocID="{6C4B762C-AF40-4E47-B26B-0AAF8E30ABA2}" presName="spaceBetweenRectangles" presStyleCnt="0"/>
      <dgm:spPr/>
    </dgm:pt>
    <dgm:pt modelId="{939377F9-917D-FF43-8D74-4DCCB641CC3E}" type="pres">
      <dgm:prSet presAssocID="{349E6D17-7107-4CF5-A7C3-1E165997A97D}" presName="parentLin" presStyleCnt="0"/>
      <dgm:spPr/>
    </dgm:pt>
    <dgm:pt modelId="{0FE32AA0-B4D6-674A-B6DE-8F9C529B439D}" type="pres">
      <dgm:prSet presAssocID="{349E6D17-7107-4CF5-A7C3-1E165997A97D}" presName="parentLeftMargin" presStyleLbl="node1" presStyleIdx="3" presStyleCnt="5"/>
      <dgm:spPr/>
    </dgm:pt>
    <dgm:pt modelId="{3B504D1B-C482-BC46-B045-5D64C96339AA}" type="pres">
      <dgm:prSet presAssocID="{349E6D17-7107-4CF5-A7C3-1E165997A97D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DC36177-C00B-1C47-B562-B91FA551969C}" type="pres">
      <dgm:prSet presAssocID="{349E6D17-7107-4CF5-A7C3-1E165997A97D}" presName="negativeSpace" presStyleCnt="0"/>
      <dgm:spPr/>
    </dgm:pt>
    <dgm:pt modelId="{FAFFD2E3-6604-1A4F-A5E8-DEA3FE555DF9}" type="pres">
      <dgm:prSet presAssocID="{349E6D17-7107-4CF5-A7C3-1E165997A97D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1D74502-0950-674E-883C-897C601F85D8}" type="presOf" srcId="{D4735FC4-7797-49D0-8611-C375B3656B34}" destId="{1A7113DC-790E-7243-A12C-E69B21139121}" srcOrd="0" destOrd="0" presId="urn:microsoft.com/office/officeart/2005/8/layout/list1"/>
    <dgm:cxn modelId="{6892C919-A9F1-5F42-8287-EDB9CE07A821}" type="presOf" srcId="{86138ECA-6EAA-457E-BB88-0C3EA0D6851B}" destId="{377A663F-FFB2-6B4E-B8D7-DFC15513B8B3}" srcOrd="1" destOrd="0" presId="urn:microsoft.com/office/officeart/2005/8/layout/list1"/>
    <dgm:cxn modelId="{66791D20-B7FF-4F0B-B300-B54A854B5263}" srcId="{D4735FC4-7797-49D0-8611-C375B3656B34}" destId="{07946EEA-5B13-4553-A50B-731CCE6FCEC5}" srcOrd="2" destOrd="0" parTransId="{12EE80EF-06BD-4A1B-B383-132A7483E1A6}" sibTransId="{D20D3FFC-6E7C-4FBD-8FDF-5D699B0C1212}"/>
    <dgm:cxn modelId="{61CE7E25-EB31-6745-94B4-06A880AEF9F7}" type="presOf" srcId="{26F736B9-763A-46F5-A59E-ADB86CC00D95}" destId="{BA0AC32B-2287-D54B-8443-6E3CA7803F6E}" srcOrd="1" destOrd="0" presId="urn:microsoft.com/office/officeart/2005/8/layout/list1"/>
    <dgm:cxn modelId="{8BBD6240-7E57-FF49-892F-3E30C867120C}" type="presOf" srcId="{085B07AC-E139-42D9-8ECD-5A640ED25DEA}" destId="{D57684BD-E0AC-F440-987E-EDDCA474E573}" srcOrd="0" destOrd="1" presId="urn:microsoft.com/office/officeart/2005/8/layout/list1"/>
    <dgm:cxn modelId="{3A09C946-5E37-8643-9D1A-7E586D08822D}" type="presOf" srcId="{86138ECA-6EAA-457E-BB88-0C3EA0D6851B}" destId="{65CA1A03-6D8F-AE40-9F42-754FBED2C9B2}" srcOrd="0" destOrd="0" presId="urn:microsoft.com/office/officeart/2005/8/layout/list1"/>
    <dgm:cxn modelId="{C8F28E58-B6BB-40D7-94DD-1BEC604B67E5}" srcId="{8A39800C-4A6C-45B6-AF14-2985A38D9157}" destId="{86138ECA-6EAA-457E-BB88-0C3EA0D6851B}" srcOrd="0" destOrd="0" parTransId="{47EF5525-C7E2-4F80-B33D-0BAD0B38B2AE}" sibTransId="{8B3C5552-6D35-450B-9B24-467032C2F15B}"/>
    <dgm:cxn modelId="{6C5FCE62-C27F-3F48-8605-2D0B2097E111}" type="presOf" srcId="{15C8CB76-177F-49D5-AFD3-220932EA3235}" destId="{094E9B19-5CF0-5B43-AEA6-820B8A37C82C}" srcOrd="0" destOrd="0" presId="urn:microsoft.com/office/officeart/2005/8/layout/list1"/>
    <dgm:cxn modelId="{2144E866-936C-CC44-AC91-08E6C0ED1212}" type="presOf" srcId="{349E6D17-7107-4CF5-A7C3-1E165997A97D}" destId="{0FE32AA0-B4D6-674A-B6DE-8F9C529B439D}" srcOrd="0" destOrd="0" presId="urn:microsoft.com/office/officeart/2005/8/layout/list1"/>
    <dgm:cxn modelId="{7B4DA183-E75C-492F-9C03-547B62768C57}" srcId="{8A39800C-4A6C-45B6-AF14-2985A38D9157}" destId="{50AB6A0B-1DE2-44B4-AF12-D88B361FD623}" srcOrd="2" destOrd="0" parTransId="{FCC56210-19F1-4EDF-BED2-475A34C70FA1}" sibTransId="{F4B8844E-EFEE-4449-BF87-54C30BA05C63}"/>
    <dgm:cxn modelId="{31553285-3092-4765-8AEA-0BD010FC62E0}" srcId="{86138ECA-6EAA-457E-BB88-0C3EA0D6851B}" destId="{0FB8BC94-593A-4427-B19B-BC34AB0A3214}" srcOrd="0" destOrd="0" parTransId="{1B4F41D4-712D-4B67-88C5-E01E36B71E44}" sibTransId="{C2C42570-C58F-4329-85D3-358D4AD60028}"/>
    <dgm:cxn modelId="{9C594187-39E3-E747-9F5D-90D0464D9CF2}" type="presOf" srcId="{D4735FC4-7797-49D0-8611-C375B3656B34}" destId="{62647C0B-E6D6-3045-917B-73C2E47A2E97}" srcOrd="1" destOrd="0" presId="urn:microsoft.com/office/officeart/2005/8/layout/list1"/>
    <dgm:cxn modelId="{01472F8D-D4A2-1443-A9AA-6266D1358757}" type="presOf" srcId="{8A39800C-4A6C-45B6-AF14-2985A38D9157}" destId="{C3C39A8B-5F8B-FA46-91A3-31B0D68C9DD0}" srcOrd="0" destOrd="0" presId="urn:microsoft.com/office/officeart/2005/8/layout/list1"/>
    <dgm:cxn modelId="{97B0B78E-CEDC-BA42-9556-25DB3F7DDFDF}" type="presOf" srcId="{0FB8BC94-593A-4427-B19B-BC34AB0A3214}" destId="{EE65F217-7D92-D44F-BA8D-FE627B3B86F1}" srcOrd="0" destOrd="0" presId="urn:microsoft.com/office/officeart/2005/8/layout/list1"/>
    <dgm:cxn modelId="{FBB7F994-A72E-4396-A7A5-DD6F4EB450E3}" srcId="{8A39800C-4A6C-45B6-AF14-2985A38D9157}" destId="{349E6D17-7107-4CF5-A7C3-1E165997A97D}" srcOrd="4" destOrd="0" parTransId="{08806952-6EA7-47CA-B88D-0309575E6954}" sibTransId="{722C7677-484E-4540-95B9-6A565D972C67}"/>
    <dgm:cxn modelId="{ECF955A7-2E2D-664B-BCAD-24B8A9877264}" type="presOf" srcId="{07946EEA-5B13-4553-A50B-731CCE6FCEC5}" destId="{D57684BD-E0AC-F440-987E-EDDCA474E573}" srcOrd="0" destOrd="2" presId="urn:microsoft.com/office/officeart/2005/8/layout/list1"/>
    <dgm:cxn modelId="{0E1905A9-FB11-0949-8736-14B29828B4B0}" type="presOf" srcId="{26F736B9-763A-46F5-A59E-ADB86CC00D95}" destId="{A825E424-91C0-BC4E-B3FE-18F423FB8ADD}" srcOrd="0" destOrd="0" presId="urn:microsoft.com/office/officeart/2005/8/layout/list1"/>
    <dgm:cxn modelId="{1491ADAC-698F-4A23-A04D-0E6F6615A0EB}" srcId="{349E6D17-7107-4CF5-A7C3-1E165997A97D}" destId="{8F1A9170-550C-4AE1-ADDF-549C7BD6F21B}" srcOrd="0" destOrd="0" parTransId="{507E7F27-66DA-45CD-B289-4CE122BF80DA}" sibTransId="{FBBAC039-5886-41D4-A07A-45A7BDB56F17}"/>
    <dgm:cxn modelId="{649168AD-61A5-0E40-977A-18D543BC05EC}" type="presOf" srcId="{50AB6A0B-1DE2-44B4-AF12-D88B361FD623}" destId="{C7F7912C-1227-DA48-8B40-3203D05FDDF8}" srcOrd="0" destOrd="0" presId="urn:microsoft.com/office/officeart/2005/8/layout/list1"/>
    <dgm:cxn modelId="{26EC2BBC-851B-499C-9D86-0E3EFBFDFE0E}" srcId="{26F736B9-763A-46F5-A59E-ADB86CC00D95}" destId="{15C8CB76-177F-49D5-AFD3-220932EA3235}" srcOrd="0" destOrd="0" parTransId="{22A3C49D-0731-4C98-AE0E-46C513D7FAC9}" sibTransId="{12ECE346-202C-4A68-A407-98163A9EE3BA}"/>
    <dgm:cxn modelId="{16D480BE-0643-D44C-84E1-B140D7D9C116}" type="presOf" srcId="{8F1A9170-550C-4AE1-ADDF-549C7BD6F21B}" destId="{FAFFD2E3-6604-1A4F-A5E8-DEA3FE555DF9}" srcOrd="0" destOrd="0" presId="urn:microsoft.com/office/officeart/2005/8/layout/list1"/>
    <dgm:cxn modelId="{4F5840C1-2547-4D68-88B0-9156A9589BA9}" srcId="{D4735FC4-7797-49D0-8611-C375B3656B34}" destId="{C2D7ADFD-43FD-45E1-99EE-2A6740BF70CD}" srcOrd="0" destOrd="0" parTransId="{E6AED685-4BD1-4D2D-9545-1792A41A8DEE}" sibTransId="{2FC0B440-C834-497B-B892-F5764D23E462}"/>
    <dgm:cxn modelId="{8E3E66C3-5A74-5644-B404-80647816A392}" type="presOf" srcId="{C2D7ADFD-43FD-45E1-99EE-2A6740BF70CD}" destId="{D57684BD-E0AC-F440-987E-EDDCA474E573}" srcOrd="0" destOrd="0" presId="urn:microsoft.com/office/officeart/2005/8/layout/list1"/>
    <dgm:cxn modelId="{CBFAD5C3-5581-6F47-9429-9B12AB1EB726}" type="presOf" srcId="{349E6D17-7107-4CF5-A7C3-1E165997A97D}" destId="{3B504D1B-C482-BC46-B045-5D64C96339AA}" srcOrd="1" destOrd="0" presId="urn:microsoft.com/office/officeart/2005/8/layout/list1"/>
    <dgm:cxn modelId="{B86205C8-29AF-0442-8DEF-E91F41526A2C}" type="presOf" srcId="{50AB6A0B-1DE2-44B4-AF12-D88B361FD623}" destId="{96C430E5-12F3-3E46-A88A-FF990ADCAC00}" srcOrd="1" destOrd="0" presId="urn:microsoft.com/office/officeart/2005/8/layout/list1"/>
    <dgm:cxn modelId="{9B11EBD7-2DAA-43ED-AA59-A01677797655}" srcId="{8A39800C-4A6C-45B6-AF14-2985A38D9157}" destId="{D4735FC4-7797-49D0-8611-C375B3656B34}" srcOrd="1" destOrd="0" parTransId="{951B4EAA-5B94-4FD5-8FE3-B3121485255A}" sibTransId="{4410D4CF-5EA2-4494-A914-978A5CBFD6EA}"/>
    <dgm:cxn modelId="{ECEC39DB-6C10-42A0-B5E8-64F60BDB6109}" srcId="{D4735FC4-7797-49D0-8611-C375B3656B34}" destId="{085B07AC-E139-42D9-8ECD-5A640ED25DEA}" srcOrd="1" destOrd="0" parTransId="{41826C9F-93AE-4B14-A8F8-F70D483DAB3F}" sibTransId="{B638B9FE-DB9F-4CBA-A101-BDEEF02FFEA5}"/>
    <dgm:cxn modelId="{C9FE2EE8-7C5E-4E9F-AC75-4C7EEA17DD4D}" srcId="{8A39800C-4A6C-45B6-AF14-2985A38D9157}" destId="{26F736B9-763A-46F5-A59E-ADB86CC00D95}" srcOrd="3" destOrd="0" parTransId="{77697CED-25E1-4854-BAC3-2119ECBF8BD2}" sibTransId="{6C4B762C-AF40-4E47-B26B-0AAF8E30ABA2}"/>
    <dgm:cxn modelId="{2DC7FD6B-6BB1-2040-A633-7E2B869E1B0E}" type="presParOf" srcId="{C3C39A8B-5F8B-FA46-91A3-31B0D68C9DD0}" destId="{7942E7D4-D3CC-6B4C-86E5-B2B415D7C8E4}" srcOrd="0" destOrd="0" presId="urn:microsoft.com/office/officeart/2005/8/layout/list1"/>
    <dgm:cxn modelId="{567E9AC3-43D6-7946-B1F5-F47E6333AB95}" type="presParOf" srcId="{7942E7D4-D3CC-6B4C-86E5-B2B415D7C8E4}" destId="{65CA1A03-6D8F-AE40-9F42-754FBED2C9B2}" srcOrd="0" destOrd="0" presId="urn:microsoft.com/office/officeart/2005/8/layout/list1"/>
    <dgm:cxn modelId="{3793B4C0-339C-7A4A-8ECE-BBAFCA6488CC}" type="presParOf" srcId="{7942E7D4-D3CC-6B4C-86E5-B2B415D7C8E4}" destId="{377A663F-FFB2-6B4E-B8D7-DFC15513B8B3}" srcOrd="1" destOrd="0" presId="urn:microsoft.com/office/officeart/2005/8/layout/list1"/>
    <dgm:cxn modelId="{1A82BB77-F710-3F45-80FB-3495904DBCCD}" type="presParOf" srcId="{C3C39A8B-5F8B-FA46-91A3-31B0D68C9DD0}" destId="{F97947F2-5ED8-E544-97CA-107C38FBAD0B}" srcOrd="1" destOrd="0" presId="urn:microsoft.com/office/officeart/2005/8/layout/list1"/>
    <dgm:cxn modelId="{583E87E7-6A27-8942-9E43-FF33E962B21D}" type="presParOf" srcId="{C3C39A8B-5F8B-FA46-91A3-31B0D68C9DD0}" destId="{EE65F217-7D92-D44F-BA8D-FE627B3B86F1}" srcOrd="2" destOrd="0" presId="urn:microsoft.com/office/officeart/2005/8/layout/list1"/>
    <dgm:cxn modelId="{3EE03F40-494B-8142-9464-CCA108902456}" type="presParOf" srcId="{C3C39A8B-5F8B-FA46-91A3-31B0D68C9DD0}" destId="{A8F3392B-95BF-434C-97A6-27E2B096F481}" srcOrd="3" destOrd="0" presId="urn:microsoft.com/office/officeart/2005/8/layout/list1"/>
    <dgm:cxn modelId="{C8C5C8A6-AD00-C34C-A9C5-359D32B16E61}" type="presParOf" srcId="{C3C39A8B-5F8B-FA46-91A3-31B0D68C9DD0}" destId="{DFAB56D7-F753-E24E-AD4C-DA1C56D46DA9}" srcOrd="4" destOrd="0" presId="urn:microsoft.com/office/officeart/2005/8/layout/list1"/>
    <dgm:cxn modelId="{7DDE87B9-56B8-1746-AA19-ED536CDF9E97}" type="presParOf" srcId="{DFAB56D7-F753-E24E-AD4C-DA1C56D46DA9}" destId="{1A7113DC-790E-7243-A12C-E69B21139121}" srcOrd="0" destOrd="0" presId="urn:microsoft.com/office/officeart/2005/8/layout/list1"/>
    <dgm:cxn modelId="{A128F704-7F7F-804B-81BC-FF44825BDB6E}" type="presParOf" srcId="{DFAB56D7-F753-E24E-AD4C-DA1C56D46DA9}" destId="{62647C0B-E6D6-3045-917B-73C2E47A2E97}" srcOrd="1" destOrd="0" presId="urn:microsoft.com/office/officeart/2005/8/layout/list1"/>
    <dgm:cxn modelId="{B63C8077-CE4A-CC4A-9539-352464579C5A}" type="presParOf" srcId="{C3C39A8B-5F8B-FA46-91A3-31B0D68C9DD0}" destId="{DC1860B2-9DD4-1F47-8B5E-6F18D7AEC113}" srcOrd="5" destOrd="0" presId="urn:microsoft.com/office/officeart/2005/8/layout/list1"/>
    <dgm:cxn modelId="{638536EB-E587-8941-9EE6-34D404BDB217}" type="presParOf" srcId="{C3C39A8B-5F8B-FA46-91A3-31B0D68C9DD0}" destId="{D57684BD-E0AC-F440-987E-EDDCA474E573}" srcOrd="6" destOrd="0" presId="urn:microsoft.com/office/officeart/2005/8/layout/list1"/>
    <dgm:cxn modelId="{9E6044D0-73DF-A645-B519-C96F36183FE3}" type="presParOf" srcId="{C3C39A8B-5F8B-FA46-91A3-31B0D68C9DD0}" destId="{36B2604F-C087-2644-8C5E-42513326BA7C}" srcOrd="7" destOrd="0" presId="urn:microsoft.com/office/officeart/2005/8/layout/list1"/>
    <dgm:cxn modelId="{A84B8AD2-54AE-9A47-9685-F87CFBFCCF93}" type="presParOf" srcId="{C3C39A8B-5F8B-FA46-91A3-31B0D68C9DD0}" destId="{59835829-17FF-4141-88EB-F36CCF3F72E0}" srcOrd="8" destOrd="0" presId="urn:microsoft.com/office/officeart/2005/8/layout/list1"/>
    <dgm:cxn modelId="{F403672E-CF18-F341-9C4A-33D3E4132301}" type="presParOf" srcId="{59835829-17FF-4141-88EB-F36CCF3F72E0}" destId="{C7F7912C-1227-DA48-8B40-3203D05FDDF8}" srcOrd="0" destOrd="0" presId="urn:microsoft.com/office/officeart/2005/8/layout/list1"/>
    <dgm:cxn modelId="{03540188-138B-3C48-AE80-B6399BC76D0F}" type="presParOf" srcId="{59835829-17FF-4141-88EB-F36CCF3F72E0}" destId="{96C430E5-12F3-3E46-A88A-FF990ADCAC00}" srcOrd="1" destOrd="0" presId="urn:microsoft.com/office/officeart/2005/8/layout/list1"/>
    <dgm:cxn modelId="{4FD9C285-2F8B-9F44-ABD8-93256120DB2A}" type="presParOf" srcId="{C3C39A8B-5F8B-FA46-91A3-31B0D68C9DD0}" destId="{7A99C5D9-2D96-DD4E-9319-08FECFA833EB}" srcOrd="9" destOrd="0" presId="urn:microsoft.com/office/officeart/2005/8/layout/list1"/>
    <dgm:cxn modelId="{CDC5271F-3099-464A-9AEC-F530862BC31A}" type="presParOf" srcId="{C3C39A8B-5F8B-FA46-91A3-31B0D68C9DD0}" destId="{C05E5403-D40D-0D41-B53F-77F4B7BDBC95}" srcOrd="10" destOrd="0" presId="urn:microsoft.com/office/officeart/2005/8/layout/list1"/>
    <dgm:cxn modelId="{7A0CF82C-3BA2-EB4D-9738-C4CB49D5C299}" type="presParOf" srcId="{C3C39A8B-5F8B-FA46-91A3-31B0D68C9DD0}" destId="{D9A52981-063E-E04C-99CC-BB75E4ABFFF7}" srcOrd="11" destOrd="0" presId="urn:microsoft.com/office/officeart/2005/8/layout/list1"/>
    <dgm:cxn modelId="{EFB2AADB-A008-484C-93F8-67269C35B38D}" type="presParOf" srcId="{C3C39A8B-5F8B-FA46-91A3-31B0D68C9DD0}" destId="{6D34F5EF-9539-0C46-9841-3C5850D2269B}" srcOrd="12" destOrd="0" presId="urn:microsoft.com/office/officeart/2005/8/layout/list1"/>
    <dgm:cxn modelId="{43A71AF7-F62B-C74C-ABA1-1462C93C4181}" type="presParOf" srcId="{6D34F5EF-9539-0C46-9841-3C5850D2269B}" destId="{A825E424-91C0-BC4E-B3FE-18F423FB8ADD}" srcOrd="0" destOrd="0" presId="urn:microsoft.com/office/officeart/2005/8/layout/list1"/>
    <dgm:cxn modelId="{631CD94C-D52B-2148-B45B-ABF35657F4ED}" type="presParOf" srcId="{6D34F5EF-9539-0C46-9841-3C5850D2269B}" destId="{BA0AC32B-2287-D54B-8443-6E3CA7803F6E}" srcOrd="1" destOrd="0" presId="urn:microsoft.com/office/officeart/2005/8/layout/list1"/>
    <dgm:cxn modelId="{987D76A5-B86F-1A4A-86CE-3D0F17B6E3BC}" type="presParOf" srcId="{C3C39A8B-5F8B-FA46-91A3-31B0D68C9DD0}" destId="{B04CB173-4C06-2040-9719-B1E9BF79A5A4}" srcOrd="13" destOrd="0" presId="urn:microsoft.com/office/officeart/2005/8/layout/list1"/>
    <dgm:cxn modelId="{39E70C39-6D8B-AC4B-8033-81A8DAE42DEB}" type="presParOf" srcId="{C3C39A8B-5F8B-FA46-91A3-31B0D68C9DD0}" destId="{094E9B19-5CF0-5B43-AEA6-820B8A37C82C}" srcOrd="14" destOrd="0" presId="urn:microsoft.com/office/officeart/2005/8/layout/list1"/>
    <dgm:cxn modelId="{B32760F7-277C-A447-9968-AAA8E5DC61A6}" type="presParOf" srcId="{C3C39A8B-5F8B-FA46-91A3-31B0D68C9DD0}" destId="{AA8D8310-EADB-C441-9298-D54E7A01C27B}" srcOrd="15" destOrd="0" presId="urn:microsoft.com/office/officeart/2005/8/layout/list1"/>
    <dgm:cxn modelId="{0BC75847-B5C3-5543-9EF1-4FF2DC1CF995}" type="presParOf" srcId="{C3C39A8B-5F8B-FA46-91A3-31B0D68C9DD0}" destId="{939377F9-917D-FF43-8D74-4DCCB641CC3E}" srcOrd="16" destOrd="0" presId="urn:microsoft.com/office/officeart/2005/8/layout/list1"/>
    <dgm:cxn modelId="{34DDD976-1B41-5E46-9009-36DA5CF9179D}" type="presParOf" srcId="{939377F9-917D-FF43-8D74-4DCCB641CC3E}" destId="{0FE32AA0-B4D6-674A-B6DE-8F9C529B439D}" srcOrd="0" destOrd="0" presId="urn:microsoft.com/office/officeart/2005/8/layout/list1"/>
    <dgm:cxn modelId="{3FC6C8CD-F5E2-7342-9C65-0AE77A78CBE3}" type="presParOf" srcId="{939377F9-917D-FF43-8D74-4DCCB641CC3E}" destId="{3B504D1B-C482-BC46-B045-5D64C96339AA}" srcOrd="1" destOrd="0" presId="urn:microsoft.com/office/officeart/2005/8/layout/list1"/>
    <dgm:cxn modelId="{0C5D57E6-1001-F848-910E-AEC73B308B07}" type="presParOf" srcId="{C3C39A8B-5F8B-FA46-91A3-31B0D68C9DD0}" destId="{6DC36177-C00B-1C47-B562-B91FA551969C}" srcOrd="17" destOrd="0" presId="urn:microsoft.com/office/officeart/2005/8/layout/list1"/>
    <dgm:cxn modelId="{774288AA-42F1-A348-B73F-A888800BFCDB}" type="presParOf" srcId="{C3C39A8B-5F8B-FA46-91A3-31B0D68C9DD0}" destId="{FAFFD2E3-6604-1A4F-A5E8-DEA3FE555DF9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C9A690D-46B0-4EAB-AE5F-1F7ADF16C72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03C699-1D3D-4B58-AFC0-79756EB150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Binary Tree:</a:t>
          </a:r>
          <a:r>
            <a:rPr lang="en-US"/>
            <a:t> is a tree structure in which each node has at most 2 children.</a:t>
          </a:r>
        </a:p>
      </dgm:t>
    </dgm:pt>
    <dgm:pt modelId="{0DC41F76-2D79-43B3-8A2B-CB5926FEECFC}" type="parTrans" cxnId="{45CE53CE-7D53-4D22-A9D8-2A1CC7889BEC}">
      <dgm:prSet/>
      <dgm:spPr/>
      <dgm:t>
        <a:bodyPr/>
        <a:lstStyle/>
        <a:p>
          <a:endParaRPr lang="en-US"/>
        </a:p>
      </dgm:t>
    </dgm:pt>
    <dgm:pt modelId="{8A4E4CE8-5A58-4860-8026-51ED820693E2}" type="sibTrans" cxnId="{45CE53CE-7D53-4D22-A9D8-2A1CC7889BEC}">
      <dgm:prSet/>
      <dgm:spPr/>
      <dgm:t>
        <a:bodyPr/>
        <a:lstStyle/>
        <a:p>
          <a:endParaRPr lang="en-US"/>
        </a:p>
      </dgm:t>
    </dgm:pt>
    <dgm:pt modelId="{937FFBE8-BE53-45B2-B256-C3F26BEE27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Binary Search Tree:</a:t>
          </a:r>
          <a:r>
            <a:rPr lang="en-US"/>
            <a:t> Each node has a value, where the left sub-tree node contains only values lesser or equal to it’s parent, and the right sub-tree contains nodes of greater or equal value to it’s parents.</a:t>
          </a:r>
        </a:p>
      </dgm:t>
    </dgm:pt>
    <dgm:pt modelId="{596380A7-D44E-48DC-A450-DD3FE06C55EA}" type="parTrans" cxnId="{0A12329B-B04E-439F-94DC-0A6261BD766A}">
      <dgm:prSet/>
      <dgm:spPr/>
      <dgm:t>
        <a:bodyPr/>
        <a:lstStyle/>
        <a:p>
          <a:endParaRPr lang="en-US"/>
        </a:p>
      </dgm:t>
    </dgm:pt>
    <dgm:pt modelId="{D12D98FD-56FB-4C09-8E76-170A8D3A0AFC}" type="sibTrans" cxnId="{0A12329B-B04E-439F-94DC-0A6261BD766A}">
      <dgm:prSet/>
      <dgm:spPr/>
      <dgm:t>
        <a:bodyPr/>
        <a:lstStyle/>
        <a:p>
          <a:endParaRPr lang="en-US"/>
        </a:p>
      </dgm:t>
    </dgm:pt>
    <dgm:pt modelId="{00031102-2036-466C-ABBA-BC9C888B7D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 are problems inherent in this design</a:t>
          </a:r>
        </a:p>
      </dgm:t>
    </dgm:pt>
    <dgm:pt modelId="{1BD39ED1-4E21-4D8D-86AB-BF00A6109D68}" type="parTrans" cxnId="{5153A570-A234-476C-B16B-4B59AA1DB4E7}">
      <dgm:prSet/>
      <dgm:spPr/>
      <dgm:t>
        <a:bodyPr/>
        <a:lstStyle/>
        <a:p>
          <a:endParaRPr lang="en-US"/>
        </a:p>
      </dgm:t>
    </dgm:pt>
    <dgm:pt modelId="{070DCF05-7B9D-4DE7-959E-BD2E85FB0CB9}" type="sibTrans" cxnId="{5153A570-A234-476C-B16B-4B59AA1DB4E7}">
      <dgm:prSet/>
      <dgm:spPr/>
      <dgm:t>
        <a:bodyPr/>
        <a:lstStyle/>
        <a:p>
          <a:endParaRPr lang="en-US"/>
        </a:p>
      </dgm:t>
    </dgm:pt>
    <dgm:pt modelId="{EB790F05-19B0-4E33-AF00-D0C5871DD207}" type="pres">
      <dgm:prSet presAssocID="{1C9A690D-46B0-4EAB-AE5F-1F7ADF16C724}" presName="root" presStyleCnt="0">
        <dgm:presLayoutVars>
          <dgm:dir/>
          <dgm:resizeHandles val="exact"/>
        </dgm:presLayoutVars>
      </dgm:prSet>
      <dgm:spPr/>
    </dgm:pt>
    <dgm:pt modelId="{9FB26952-A4BC-4705-8B10-65431FA1DE9E}" type="pres">
      <dgm:prSet presAssocID="{0003C699-1D3D-4B58-AFC0-79756EB1509C}" presName="compNode" presStyleCnt="0"/>
      <dgm:spPr/>
    </dgm:pt>
    <dgm:pt modelId="{96A659CC-ED5A-45C8-B0CA-76A9A4D9EFCE}" type="pres">
      <dgm:prSet presAssocID="{0003C699-1D3D-4B58-AFC0-79756EB1509C}" presName="bgRect" presStyleLbl="bgShp" presStyleIdx="0" presStyleCnt="3"/>
      <dgm:spPr/>
    </dgm:pt>
    <dgm:pt modelId="{297AF30D-AE7F-48B4-AB8E-FF3FE9F703F0}" type="pres">
      <dgm:prSet presAssocID="{0003C699-1D3D-4B58-AFC0-79756EB1509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A76B70B8-1E6E-4675-A72F-4539836C107F}" type="pres">
      <dgm:prSet presAssocID="{0003C699-1D3D-4B58-AFC0-79756EB1509C}" presName="spaceRect" presStyleCnt="0"/>
      <dgm:spPr/>
    </dgm:pt>
    <dgm:pt modelId="{70255077-0979-464F-86C9-9933075D41D2}" type="pres">
      <dgm:prSet presAssocID="{0003C699-1D3D-4B58-AFC0-79756EB1509C}" presName="parTx" presStyleLbl="revTx" presStyleIdx="0" presStyleCnt="3">
        <dgm:presLayoutVars>
          <dgm:chMax val="0"/>
          <dgm:chPref val="0"/>
        </dgm:presLayoutVars>
      </dgm:prSet>
      <dgm:spPr/>
    </dgm:pt>
    <dgm:pt modelId="{0D3F295A-08CB-4B65-93A4-8AC26223377E}" type="pres">
      <dgm:prSet presAssocID="{8A4E4CE8-5A58-4860-8026-51ED820693E2}" presName="sibTrans" presStyleCnt="0"/>
      <dgm:spPr/>
    </dgm:pt>
    <dgm:pt modelId="{3FBB5FE1-07A2-42A1-8BB2-A0C6BB621A90}" type="pres">
      <dgm:prSet presAssocID="{937FFBE8-BE53-45B2-B256-C3F26BEE2799}" presName="compNode" presStyleCnt="0"/>
      <dgm:spPr/>
    </dgm:pt>
    <dgm:pt modelId="{BE707C3C-2D08-4909-BC99-6A762498D859}" type="pres">
      <dgm:prSet presAssocID="{937FFBE8-BE53-45B2-B256-C3F26BEE2799}" presName="bgRect" presStyleLbl="bgShp" presStyleIdx="1" presStyleCnt="3"/>
      <dgm:spPr/>
    </dgm:pt>
    <dgm:pt modelId="{5287F141-0F4B-4B98-B4AA-4E41FF8AE735}" type="pres">
      <dgm:prSet presAssocID="{937FFBE8-BE53-45B2-B256-C3F26BEE279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E9ABF1AC-72BD-4FE3-BD8B-E2719899BD45}" type="pres">
      <dgm:prSet presAssocID="{937FFBE8-BE53-45B2-B256-C3F26BEE2799}" presName="spaceRect" presStyleCnt="0"/>
      <dgm:spPr/>
    </dgm:pt>
    <dgm:pt modelId="{300FAE51-53C6-41EE-A18E-679B95484C07}" type="pres">
      <dgm:prSet presAssocID="{937FFBE8-BE53-45B2-B256-C3F26BEE2799}" presName="parTx" presStyleLbl="revTx" presStyleIdx="1" presStyleCnt="3">
        <dgm:presLayoutVars>
          <dgm:chMax val="0"/>
          <dgm:chPref val="0"/>
        </dgm:presLayoutVars>
      </dgm:prSet>
      <dgm:spPr/>
    </dgm:pt>
    <dgm:pt modelId="{001F6245-6916-4FD0-A145-F593012F316A}" type="pres">
      <dgm:prSet presAssocID="{D12D98FD-56FB-4C09-8E76-170A8D3A0AFC}" presName="sibTrans" presStyleCnt="0"/>
      <dgm:spPr/>
    </dgm:pt>
    <dgm:pt modelId="{5932D91D-95BD-4EE7-BA94-CCE3ED3971FC}" type="pres">
      <dgm:prSet presAssocID="{00031102-2036-466C-ABBA-BC9C888B7DA6}" presName="compNode" presStyleCnt="0"/>
      <dgm:spPr/>
    </dgm:pt>
    <dgm:pt modelId="{1B519990-A24A-45C7-8BF7-3FDF9E9CDFA9}" type="pres">
      <dgm:prSet presAssocID="{00031102-2036-466C-ABBA-BC9C888B7DA6}" presName="bgRect" presStyleLbl="bgShp" presStyleIdx="2" presStyleCnt="3"/>
      <dgm:spPr/>
    </dgm:pt>
    <dgm:pt modelId="{2527E027-E2EB-4CCE-A401-304009807BC2}" type="pres">
      <dgm:prSet presAssocID="{00031102-2036-466C-ABBA-BC9C888B7DA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09E1D3B-7627-49BD-A736-55ECB7758784}" type="pres">
      <dgm:prSet presAssocID="{00031102-2036-466C-ABBA-BC9C888B7DA6}" presName="spaceRect" presStyleCnt="0"/>
      <dgm:spPr/>
    </dgm:pt>
    <dgm:pt modelId="{DDACE23B-A710-48FF-BB0E-92296116CBEE}" type="pres">
      <dgm:prSet presAssocID="{00031102-2036-466C-ABBA-BC9C888B7DA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EBA8D4E-885E-49B6-B2ED-E168FAA4E68B}" type="presOf" srcId="{0003C699-1D3D-4B58-AFC0-79756EB1509C}" destId="{70255077-0979-464F-86C9-9933075D41D2}" srcOrd="0" destOrd="0" presId="urn:microsoft.com/office/officeart/2018/2/layout/IconVerticalSolidList"/>
    <dgm:cxn modelId="{9FF71B55-8FAA-4414-BC26-1C5E3CE532B2}" type="presOf" srcId="{1C9A690D-46B0-4EAB-AE5F-1F7ADF16C724}" destId="{EB790F05-19B0-4E33-AF00-D0C5871DD207}" srcOrd="0" destOrd="0" presId="urn:microsoft.com/office/officeart/2018/2/layout/IconVerticalSolidList"/>
    <dgm:cxn modelId="{5153A570-A234-476C-B16B-4B59AA1DB4E7}" srcId="{1C9A690D-46B0-4EAB-AE5F-1F7ADF16C724}" destId="{00031102-2036-466C-ABBA-BC9C888B7DA6}" srcOrd="2" destOrd="0" parTransId="{1BD39ED1-4E21-4D8D-86AB-BF00A6109D68}" sibTransId="{070DCF05-7B9D-4DE7-959E-BD2E85FB0CB9}"/>
    <dgm:cxn modelId="{0A12329B-B04E-439F-94DC-0A6261BD766A}" srcId="{1C9A690D-46B0-4EAB-AE5F-1F7ADF16C724}" destId="{937FFBE8-BE53-45B2-B256-C3F26BEE2799}" srcOrd="1" destOrd="0" parTransId="{596380A7-D44E-48DC-A450-DD3FE06C55EA}" sibTransId="{D12D98FD-56FB-4C09-8E76-170A8D3A0AFC}"/>
    <dgm:cxn modelId="{45CE53CE-7D53-4D22-A9D8-2A1CC7889BEC}" srcId="{1C9A690D-46B0-4EAB-AE5F-1F7ADF16C724}" destId="{0003C699-1D3D-4B58-AFC0-79756EB1509C}" srcOrd="0" destOrd="0" parTransId="{0DC41F76-2D79-43B3-8A2B-CB5926FEECFC}" sibTransId="{8A4E4CE8-5A58-4860-8026-51ED820693E2}"/>
    <dgm:cxn modelId="{1F8D03E0-3446-491C-950C-3239991D5BF6}" type="presOf" srcId="{937FFBE8-BE53-45B2-B256-C3F26BEE2799}" destId="{300FAE51-53C6-41EE-A18E-679B95484C07}" srcOrd="0" destOrd="0" presId="urn:microsoft.com/office/officeart/2018/2/layout/IconVerticalSolidList"/>
    <dgm:cxn modelId="{41635AE4-8D85-451C-9B60-1C9BC89CF655}" type="presOf" srcId="{00031102-2036-466C-ABBA-BC9C888B7DA6}" destId="{DDACE23B-A710-48FF-BB0E-92296116CBEE}" srcOrd="0" destOrd="0" presId="urn:microsoft.com/office/officeart/2018/2/layout/IconVerticalSolidList"/>
    <dgm:cxn modelId="{5FE07F6E-5B22-4C50-9117-4B01764F4AA2}" type="presParOf" srcId="{EB790F05-19B0-4E33-AF00-D0C5871DD207}" destId="{9FB26952-A4BC-4705-8B10-65431FA1DE9E}" srcOrd="0" destOrd="0" presId="urn:microsoft.com/office/officeart/2018/2/layout/IconVerticalSolidList"/>
    <dgm:cxn modelId="{AEEC070C-F491-4C28-98A9-E3268BA6DAC3}" type="presParOf" srcId="{9FB26952-A4BC-4705-8B10-65431FA1DE9E}" destId="{96A659CC-ED5A-45C8-B0CA-76A9A4D9EFCE}" srcOrd="0" destOrd="0" presId="urn:microsoft.com/office/officeart/2018/2/layout/IconVerticalSolidList"/>
    <dgm:cxn modelId="{64011F82-BF62-4075-BEC8-C9EB81B94BB0}" type="presParOf" srcId="{9FB26952-A4BC-4705-8B10-65431FA1DE9E}" destId="{297AF30D-AE7F-48B4-AB8E-FF3FE9F703F0}" srcOrd="1" destOrd="0" presId="urn:microsoft.com/office/officeart/2018/2/layout/IconVerticalSolidList"/>
    <dgm:cxn modelId="{32544192-FFE4-420C-A21A-897291751752}" type="presParOf" srcId="{9FB26952-A4BC-4705-8B10-65431FA1DE9E}" destId="{A76B70B8-1E6E-4675-A72F-4539836C107F}" srcOrd="2" destOrd="0" presId="urn:microsoft.com/office/officeart/2018/2/layout/IconVerticalSolidList"/>
    <dgm:cxn modelId="{AE6985EC-BB62-4FDC-94E8-082BB35C90A7}" type="presParOf" srcId="{9FB26952-A4BC-4705-8B10-65431FA1DE9E}" destId="{70255077-0979-464F-86C9-9933075D41D2}" srcOrd="3" destOrd="0" presId="urn:microsoft.com/office/officeart/2018/2/layout/IconVerticalSolidList"/>
    <dgm:cxn modelId="{4CAE2FE5-415F-418A-8C97-1C86A371795F}" type="presParOf" srcId="{EB790F05-19B0-4E33-AF00-D0C5871DD207}" destId="{0D3F295A-08CB-4B65-93A4-8AC26223377E}" srcOrd="1" destOrd="0" presId="urn:microsoft.com/office/officeart/2018/2/layout/IconVerticalSolidList"/>
    <dgm:cxn modelId="{CFB099F4-6540-47AC-8DE2-F8CD7C5BC23C}" type="presParOf" srcId="{EB790F05-19B0-4E33-AF00-D0C5871DD207}" destId="{3FBB5FE1-07A2-42A1-8BB2-A0C6BB621A90}" srcOrd="2" destOrd="0" presId="urn:microsoft.com/office/officeart/2018/2/layout/IconVerticalSolidList"/>
    <dgm:cxn modelId="{546E054D-6E3B-4E70-A107-03521D72A7D2}" type="presParOf" srcId="{3FBB5FE1-07A2-42A1-8BB2-A0C6BB621A90}" destId="{BE707C3C-2D08-4909-BC99-6A762498D859}" srcOrd="0" destOrd="0" presId="urn:microsoft.com/office/officeart/2018/2/layout/IconVerticalSolidList"/>
    <dgm:cxn modelId="{50BBF089-6442-4256-A0D5-784ACA7614DD}" type="presParOf" srcId="{3FBB5FE1-07A2-42A1-8BB2-A0C6BB621A90}" destId="{5287F141-0F4B-4B98-B4AA-4E41FF8AE735}" srcOrd="1" destOrd="0" presId="urn:microsoft.com/office/officeart/2018/2/layout/IconVerticalSolidList"/>
    <dgm:cxn modelId="{48BA2B64-757A-40E5-ACF9-048E80074227}" type="presParOf" srcId="{3FBB5FE1-07A2-42A1-8BB2-A0C6BB621A90}" destId="{E9ABF1AC-72BD-4FE3-BD8B-E2719899BD45}" srcOrd="2" destOrd="0" presId="urn:microsoft.com/office/officeart/2018/2/layout/IconVerticalSolidList"/>
    <dgm:cxn modelId="{D2D6CE17-05DD-4C45-89A7-F207E1C62E12}" type="presParOf" srcId="{3FBB5FE1-07A2-42A1-8BB2-A0C6BB621A90}" destId="{300FAE51-53C6-41EE-A18E-679B95484C07}" srcOrd="3" destOrd="0" presId="urn:microsoft.com/office/officeart/2018/2/layout/IconVerticalSolidList"/>
    <dgm:cxn modelId="{B2AA0CC7-E3E0-4F3B-9F2B-7C2E6C1DBBE3}" type="presParOf" srcId="{EB790F05-19B0-4E33-AF00-D0C5871DD207}" destId="{001F6245-6916-4FD0-A145-F593012F316A}" srcOrd="3" destOrd="0" presId="urn:microsoft.com/office/officeart/2018/2/layout/IconVerticalSolidList"/>
    <dgm:cxn modelId="{3B332B19-090A-44AC-A872-2A703721A4BF}" type="presParOf" srcId="{EB790F05-19B0-4E33-AF00-D0C5871DD207}" destId="{5932D91D-95BD-4EE7-BA94-CCE3ED3971FC}" srcOrd="4" destOrd="0" presId="urn:microsoft.com/office/officeart/2018/2/layout/IconVerticalSolidList"/>
    <dgm:cxn modelId="{AF4FD9EC-6F52-4BD0-A079-716928FF165F}" type="presParOf" srcId="{5932D91D-95BD-4EE7-BA94-CCE3ED3971FC}" destId="{1B519990-A24A-45C7-8BF7-3FDF9E9CDFA9}" srcOrd="0" destOrd="0" presId="urn:microsoft.com/office/officeart/2018/2/layout/IconVerticalSolidList"/>
    <dgm:cxn modelId="{BDEBAC58-62C1-4D33-8FE7-F8BED5F18ADA}" type="presParOf" srcId="{5932D91D-95BD-4EE7-BA94-CCE3ED3971FC}" destId="{2527E027-E2EB-4CCE-A401-304009807BC2}" srcOrd="1" destOrd="0" presId="urn:microsoft.com/office/officeart/2018/2/layout/IconVerticalSolidList"/>
    <dgm:cxn modelId="{EA552DCC-3095-4045-A028-247510DAAE94}" type="presParOf" srcId="{5932D91D-95BD-4EE7-BA94-CCE3ED3971FC}" destId="{A09E1D3B-7627-49BD-A736-55ECB7758784}" srcOrd="2" destOrd="0" presId="urn:microsoft.com/office/officeart/2018/2/layout/IconVerticalSolidList"/>
    <dgm:cxn modelId="{52B9B17D-5060-41C0-B300-9AB71ADF085A}" type="presParOf" srcId="{5932D91D-95BD-4EE7-BA94-CCE3ED3971FC}" destId="{DDACE23B-A710-48FF-BB0E-92296116CBE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E7049C4-1E68-46E5-B788-32AFA1A0711F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F6EEC5E-C588-44CF-941D-979E122ADAFC}">
      <dgm:prSet/>
      <dgm:spPr/>
      <dgm:t>
        <a:bodyPr/>
        <a:lstStyle/>
        <a:p>
          <a:r>
            <a:rPr lang="en-US"/>
            <a:t>Here are the steps involved in for left rotation:</a:t>
          </a:r>
        </a:p>
      </dgm:t>
    </dgm:pt>
    <dgm:pt modelId="{34B4C017-09B7-4348-8A76-9A2138013B93}" type="parTrans" cxnId="{C6EDA12A-0B72-444A-9AE7-375961504529}">
      <dgm:prSet/>
      <dgm:spPr/>
      <dgm:t>
        <a:bodyPr/>
        <a:lstStyle/>
        <a:p>
          <a:endParaRPr lang="en-US"/>
        </a:p>
      </dgm:t>
    </dgm:pt>
    <dgm:pt modelId="{2B4F3C00-3873-469B-9789-EA7B384BE5AB}" type="sibTrans" cxnId="{C6EDA12A-0B72-444A-9AE7-375961504529}">
      <dgm:prSet/>
      <dgm:spPr/>
      <dgm:t>
        <a:bodyPr/>
        <a:lstStyle/>
        <a:p>
          <a:endParaRPr lang="en-US"/>
        </a:p>
      </dgm:t>
    </dgm:pt>
    <dgm:pt modelId="{C4909DDA-416E-445B-ADFB-DBB415AD651C}">
      <dgm:prSet/>
      <dgm:spPr/>
      <dgm:t>
        <a:bodyPr/>
        <a:lstStyle/>
        <a:p>
          <a:r>
            <a:rPr lang="en-US"/>
            <a:t>Assume node x is the parent and node y is a non-leaf right child.</a:t>
          </a:r>
        </a:p>
      </dgm:t>
    </dgm:pt>
    <dgm:pt modelId="{92666C7C-A3C6-4970-8AA6-93001B1D39CD}" type="parTrans" cxnId="{975C06D6-399E-40DE-85E1-A7CA24ED24C6}">
      <dgm:prSet/>
      <dgm:spPr/>
      <dgm:t>
        <a:bodyPr/>
        <a:lstStyle/>
        <a:p>
          <a:endParaRPr lang="en-US"/>
        </a:p>
      </dgm:t>
    </dgm:pt>
    <dgm:pt modelId="{F0247A19-9EF4-4C0A-885A-1DDB4590C8E7}" type="sibTrans" cxnId="{975C06D6-399E-40DE-85E1-A7CA24ED24C6}">
      <dgm:prSet/>
      <dgm:spPr/>
      <dgm:t>
        <a:bodyPr/>
        <a:lstStyle/>
        <a:p>
          <a:endParaRPr lang="en-US"/>
        </a:p>
      </dgm:t>
    </dgm:pt>
    <dgm:pt modelId="{6AB3B952-D9C1-4D24-9B63-8CC158121460}">
      <dgm:prSet/>
      <dgm:spPr/>
      <dgm:t>
        <a:bodyPr/>
        <a:lstStyle/>
        <a:p>
          <a:r>
            <a:rPr lang="en-US"/>
            <a:t>Let y be the parent and x be its left child.</a:t>
          </a:r>
        </a:p>
      </dgm:t>
    </dgm:pt>
    <dgm:pt modelId="{C7F593D7-539F-4BD1-9F74-C942336EFF28}" type="parTrans" cxnId="{F1FBF630-44D1-4D79-8F04-39699201C1A7}">
      <dgm:prSet/>
      <dgm:spPr/>
      <dgm:t>
        <a:bodyPr/>
        <a:lstStyle/>
        <a:p>
          <a:endParaRPr lang="en-US"/>
        </a:p>
      </dgm:t>
    </dgm:pt>
    <dgm:pt modelId="{0C41AAFD-4589-4227-977E-13B180DDD3DA}" type="sibTrans" cxnId="{F1FBF630-44D1-4D79-8F04-39699201C1A7}">
      <dgm:prSet/>
      <dgm:spPr/>
      <dgm:t>
        <a:bodyPr/>
        <a:lstStyle/>
        <a:p>
          <a:endParaRPr lang="en-US"/>
        </a:p>
      </dgm:t>
    </dgm:pt>
    <dgm:pt modelId="{7181B4C7-4895-415D-9E93-18B970E92281}">
      <dgm:prSet/>
      <dgm:spPr/>
      <dgm:t>
        <a:bodyPr/>
        <a:lstStyle/>
        <a:p>
          <a:r>
            <a:rPr lang="en-US"/>
            <a:t>Let y’s left child be x’s right child.</a:t>
          </a:r>
        </a:p>
      </dgm:t>
    </dgm:pt>
    <dgm:pt modelId="{F48D9E7F-0BC2-42E5-8F89-D2E7F935C1B1}" type="parTrans" cxnId="{4E52CFBB-60E2-4261-B84E-90DEB3B2C64A}">
      <dgm:prSet/>
      <dgm:spPr/>
      <dgm:t>
        <a:bodyPr/>
        <a:lstStyle/>
        <a:p>
          <a:endParaRPr lang="en-US"/>
        </a:p>
      </dgm:t>
    </dgm:pt>
    <dgm:pt modelId="{0AB0D50B-B54F-46FF-B37E-1B679D44B285}" type="sibTrans" cxnId="{4E52CFBB-60E2-4261-B84E-90DEB3B2C64A}">
      <dgm:prSet/>
      <dgm:spPr/>
      <dgm:t>
        <a:bodyPr/>
        <a:lstStyle/>
        <a:p>
          <a:endParaRPr lang="en-US"/>
        </a:p>
      </dgm:t>
    </dgm:pt>
    <dgm:pt modelId="{8AEB9BF3-0115-1D42-B9CD-F2414D7DFDA0}" type="pres">
      <dgm:prSet presAssocID="{2E7049C4-1E68-46E5-B788-32AFA1A0711F}" presName="Name0" presStyleCnt="0">
        <dgm:presLayoutVars>
          <dgm:dir/>
          <dgm:animLvl val="lvl"/>
          <dgm:resizeHandles val="exact"/>
        </dgm:presLayoutVars>
      </dgm:prSet>
      <dgm:spPr/>
    </dgm:pt>
    <dgm:pt modelId="{A913EDB0-AB78-6F48-B99D-34BE7C727704}" type="pres">
      <dgm:prSet presAssocID="{7181B4C7-4895-415D-9E93-18B970E92281}" presName="boxAndChildren" presStyleCnt="0"/>
      <dgm:spPr/>
    </dgm:pt>
    <dgm:pt modelId="{98C36BA0-B1C5-ED45-9162-E3B676A75085}" type="pres">
      <dgm:prSet presAssocID="{7181B4C7-4895-415D-9E93-18B970E92281}" presName="parentTextBox" presStyleLbl="node1" presStyleIdx="0" presStyleCnt="4"/>
      <dgm:spPr/>
    </dgm:pt>
    <dgm:pt modelId="{94E6CB14-0993-9347-9337-381345E8278B}" type="pres">
      <dgm:prSet presAssocID="{0C41AAFD-4589-4227-977E-13B180DDD3DA}" presName="sp" presStyleCnt="0"/>
      <dgm:spPr/>
    </dgm:pt>
    <dgm:pt modelId="{685468E9-785D-464F-86B9-2E8F4C59AF0A}" type="pres">
      <dgm:prSet presAssocID="{6AB3B952-D9C1-4D24-9B63-8CC158121460}" presName="arrowAndChildren" presStyleCnt="0"/>
      <dgm:spPr/>
    </dgm:pt>
    <dgm:pt modelId="{1EE72965-96C5-5E44-98F4-7EEBE4A327E0}" type="pres">
      <dgm:prSet presAssocID="{6AB3B952-D9C1-4D24-9B63-8CC158121460}" presName="parentTextArrow" presStyleLbl="node1" presStyleIdx="1" presStyleCnt="4"/>
      <dgm:spPr/>
    </dgm:pt>
    <dgm:pt modelId="{73D26F7D-CFEC-124A-A300-EA323F54FBB4}" type="pres">
      <dgm:prSet presAssocID="{F0247A19-9EF4-4C0A-885A-1DDB4590C8E7}" presName="sp" presStyleCnt="0"/>
      <dgm:spPr/>
    </dgm:pt>
    <dgm:pt modelId="{8B3FB624-1329-4848-9B71-294AAFEBFAF9}" type="pres">
      <dgm:prSet presAssocID="{C4909DDA-416E-445B-ADFB-DBB415AD651C}" presName="arrowAndChildren" presStyleCnt="0"/>
      <dgm:spPr/>
    </dgm:pt>
    <dgm:pt modelId="{B369BE25-16CC-DE4E-8C0C-043E596A3566}" type="pres">
      <dgm:prSet presAssocID="{C4909DDA-416E-445B-ADFB-DBB415AD651C}" presName="parentTextArrow" presStyleLbl="node1" presStyleIdx="2" presStyleCnt="4"/>
      <dgm:spPr/>
    </dgm:pt>
    <dgm:pt modelId="{3D133CB5-DC28-CF44-8C6F-F97BA00B093A}" type="pres">
      <dgm:prSet presAssocID="{2B4F3C00-3873-469B-9789-EA7B384BE5AB}" presName="sp" presStyleCnt="0"/>
      <dgm:spPr/>
    </dgm:pt>
    <dgm:pt modelId="{95E101A6-F842-BC4A-8061-64BDC44BBF24}" type="pres">
      <dgm:prSet presAssocID="{5F6EEC5E-C588-44CF-941D-979E122ADAFC}" presName="arrowAndChildren" presStyleCnt="0"/>
      <dgm:spPr/>
    </dgm:pt>
    <dgm:pt modelId="{56A7189E-988D-A541-9D96-50D1B69B3C97}" type="pres">
      <dgm:prSet presAssocID="{5F6EEC5E-C588-44CF-941D-979E122ADAFC}" presName="parentTextArrow" presStyleLbl="node1" presStyleIdx="3" presStyleCnt="4"/>
      <dgm:spPr/>
    </dgm:pt>
  </dgm:ptLst>
  <dgm:cxnLst>
    <dgm:cxn modelId="{C6EDA12A-0B72-444A-9AE7-375961504529}" srcId="{2E7049C4-1E68-46E5-B788-32AFA1A0711F}" destId="{5F6EEC5E-C588-44CF-941D-979E122ADAFC}" srcOrd="0" destOrd="0" parTransId="{34B4C017-09B7-4348-8A76-9A2138013B93}" sibTransId="{2B4F3C00-3873-469B-9789-EA7B384BE5AB}"/>
    <dgm:cxn modelId="{F1FBF630-44D1-4D79-8F04-39699201C1A7}" srcId="{2E7049C4-1E68-46E5-B788-32AFA1A0711F}" destId="{6AB3B952-D9C1-4D24-9B63-8CC158121460}" srcOrd="2" destOrd="0" parTransId="{C7F593D7-539F-4BD1-9F74-C942336EFF28}" sibTransId="{0C41AAFD-4589-4227-977E-13B180DDD3DA}"/>
    <dgm:cxn modelId="{C1A13A56-BBE6-F14E-89FE-88DA708F9CE8}" type="presOf" srcId="{6AB3B952-D9C1-4D24-9B63-8CC158121460}" destId="{1EE72965-96C5-5E44-98F4-7EEBE4A327E0}" srcOrd="0" destOrd="0" presId="urn:microsoft.com/office/officeart/2005/8/layout/process4"/>
    <dgm:cxn modelId="{E0C44058-394A-704A-AE75-E8E4471883E7}" type="presOf" srcId="{C4909DDA-416E-445B-ADFB-DBB415AD651C}" destId="{B369BE25-16CC-DE4E-8C0C-043E596A3566}" srcOrd="0" destOrd="0" presId="urn:microsoft.com/office/officeart/2005/8/layout/process4"/>
    <dgm:cxn modelId="{4A267798-ECF6-0D4A-8E92-61131BFB1C31}" type="presOf" srcId="{2E7049C4-1E68-46E5-B788-32AFA1A0711F}" destId="{8AEB9BF3-0115-1D42-B9CD-F2414D7DFDA0}" srcOrd="0" destOrd="0" presId="urn:microsoft.com/office/officeart/2005/8/layout/process4"/>
    <dgm:cxn modelId="{C315EBB1-BC61-BE44-BF09-80A1122A6733}" type="presOf" srcId="{5F6EEC5E-C588-44CF-941D-979E122ADAFC}" destId="{56A7189E-988D-A541-9D96-50D1B69B3C97}" srcOrd="0" destOrd="0" presId="urn:microsoft.com/office/officeart/2005/8/layout/process4"/>
    <dgm:cxn modelId="{4E52CFBB-60E2-4261-B84E-90DEB3B2C64A}" srcId="{2E7049C4-1E68-46E5-B788-32AFA1A0711F}" destId="{7181B4C7-4895-415D-9E93-18B970E92281}" srcOrd="3" destOrd="0" parTransId="{F48D9E7F-0BC2-42E5-8F89-D2E7F935C1B1}" sibTransId="{0AB0D50B-B54F-46FF-B37E-1B679D44B285}"/>
    <dgm:cxn modelId="{02EACEBF-7680-4943-BBD7-EC1AADD729B1}" type="presOf" srcId="{7181B4C7-4895-415D-9E93-18B970E92281}" destId="{98C36BA0-B1C5-ED45-9162-E3B676A75085}" srcOrd="0" destOrd="0" presId="urn:microsoft.com/office/officeart/2005/8/layout/process4"/>
    <dgm:cxn modelId="{975C06D6-399E-40DE-85E1-A7CA24ED24C6}" srcId="{2E7049C4-1E68-46E5-B788-32AFA1A0711F}" destId="{C4909DDA-416E-445B-ADFB-DBB415AD651C}" srcOrd="1" destOrd="0" parTransId="{92666C7C-A3C6-4970-8AA6-93001B1D39CD}" sibTransId="{F0247A19-9EF4-4C0A-885A-1DDB4590C8E7}"/>
    <dgm:cxn modelId="{2244E288-CF41-C346-81B3-6DC75F8F23AC}" type="presParOf" srcId="{8AEB9BF3-0115-1D42-B9CD-F2414D7DFDA0}" destId="{A913EDB0-AB78-6F48-B99D-34BE7C727704}" srcOrd="0" destOrd="0" presId="urn:microsoft.com/office/officeart/2005/8/layout/process4"/>
    <dgm:cxn modelId="{DEBB23A9-CAF3-B74F-8D13-2E07AA91E145}" type="presParOf" srcId="{A913EDB0-AB78-6F48-B99D-34BE7C727704}" destId="{98C36BA0-B1C5-ED45-9162-E3B676A75085}" srcOrd="0" destOrd="0" presId="urn:microsoft.com/office/officeart/2005/8/layout/process4"/>
    <dgm:cxn modelId="{187CEFB1-BFFD-1A41-8980-FB037911E699}" type="presParOf" srcId="{8AEB9BF3-0115-1D42-B9CD-F2414D7DFDA0}" destId="{94E6CB14-0993-9347-9337-381345E8278B}" srcOrd="1" destOrd="0" presId="urn:microsoft.com/office/officeart/2005/8/layout/process4"/>
    <dgm:cxn modelId="{643C9F48-3F99-2A41-9F50-462140417E29}" type="presParOf" srcId="{8AEB9BF3-0115-1D42-B9CD-F2414D7DFDA0}" destId="{685468E9-785D-464F-86B9-2E8F4C59AF0A}" srcOrd="2" destOrd="0" presId="urn:microsoft.com/office/officeart/2005/8/layout/process4"/>
    <dgm:cxn modelId="{FBDF170F-8502-5542-97DD-329593F6D789}" type="presParOf" srcId="{685468E9-785D-464F-86B9-2E8F4C59AF0A}" destId="{1EE72965-96C5-5E44-98F4-7EEBE4A327E0}" srcOrd="0" destOrd="0" presId="urn:microsoft.com/office/officeart/2005/8/layout/process4"/>
    <dgm:cxn modelId="{C50144F2-13BA-0D47-A3BC-55988D262018}" type="presParOf" srcId="{8AEB9BF3-0115-1D42-B9CD-F2414D7DFDA0}" destId="{73D26F7D-CFEC-124A-A300-EA323F54FBB4}" srcOrd="3" destOrd="0" presId="urn:microsoft.com/office/officeart/2005/8/layout/process4"/>
    <dgm:cxn modelId="{C6FE0865-BCE8-E148-B904-50ACA1C4DCF8}" type="presParOf" srcId="{8AEB9BF3-0115-1D42-B9CD-F2414D7DFDA0}" destId="{8B3FB624-1329-4848-9B71-294AAFEBFAF9}" srcOrd="4" destOrd="0" presId="urn:microsoft.com/office/officeart/2005/8/layout/process4"/>
    <dgm:cxn modelId="{07427490-C88C-1441-A625-4E39FD62F796}" type="presParOf" srcId="{8B3FB624-1329-4848-9B71-294AAFEBFAF9}" destId="{B369BE25-16CC-DE4E-8C0C-043E596A3566}" srcOrd="0" destOrd="0" presId="urn:microsoft.com/office/officeart/2005/8/layout/process4"/>
    <dgm:cxn modelId="{CF08A1DB-7BFF-9841-9A27-29EC89413555}" type="presParOf" srcId="{8AEB9BF3-0115-1D42-B9CD-F2414D7DFDA0}" destId="{3D133CB5-DC28-CF44-8C6F-F97BA00B093A}" srcOrd="5" destOrd="0" presId="urn:microsoft.com/office/officeart/2005/8/layout/process4"/>
    <dgm:cxn modelId="{A7082CCB-17BF-924B-B96D-4DE7E5F8F6EB}" type="presParOf" srcId="{8AEB9BF3-0115-1D42-B9CD-F2414D7DFDA0}" destId="{95E101A6-F842-BC4A-8061-64BDC44BBF24}" srcOrd="6" destOrd="0" presId="urn:microsoft.com/office/officeart/2005/8/layout/process4"/>
    <dgm:cxn modelId="{E3E58D2B-CDF2-EA40-8418-60DBE281D382}" type="presParOf" srcId="{95E101A6-F842-BC4A-8061-64BDC44BBF24}" destId="{56A7189E-988D-A541-9D96-50D1B69B3C9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4E84656-E68A-4DF1-BE45-1AEF5CB77FE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8DF852-CE31-4AE4-BD49-9384CD637E28}">
      <dgm:prSet/>
      <dgm:spPr/>
      <dgm:t>
        <a:bodyPr/>
        <a:lstStyle/>
        <a:p>
          <a:r>
            <a:rPr lang="en-US"/>
            <a:t>Here are the steps involved in for right rotation:</a:t>
          </a:r>
        </a:p>
      </dgm:t>
    </dgm:pt>
    <dgm:pt modelId="{AC2049C4-329A-46DA-AB30-131517F7A97D}" type="parTrans" cxnId="{B3F4CF94-24C7-4B90-B8C0-EC9DD731562A}">
      <dgm:prSet/>
      <dgm:spPr/>
      <dgm:t>
        <a:bodyPr/>
        <a:lstStyle/>
        <a:p>
          <a:endParaRPr lang="en-US"/>
        </a:p>
      </dgm:t>
    </dgm:pt>
    <dgm:pt modelId="{7F6C14AE-0CD2-4BC9-9A8C-64A4A883F215}" type="sibTrans" cxnId="{B3F4CF94-24C7-4B90-B8C0-EC9DD731562A}">
      <dgm:prSet/>
      <dgm:spPr/>
      <dgm:t>
        <a:bodyPr/>
        <a:lstStyle/>
        <a:p>
          <a:endParaRPr lang="en-US"/>
        </a:p>
      </dgm:t>
    </dgm:pt>
    <dgm:pt modelId="{8A0D573A-E659-4B55-8CE8-1A349D0D7A50}">
      <dgm:prSet/>
      <dgm:spPr/>
      <dgm:t>
        <a:bodyPr/>
        <a:lstStyle/>
        <a:p>
          <a:r>
            <a:rPr lang="en-US"/>
            <a:t>Assume node x is the parent and node y is a non-leaf left child.</a:t>
          </a:r>
        </a:p>
      </dgm:t>
    </dgm:pt>
    <dgm:pt modelId="{604FF776-BB42-4599-8F3A-23648A0E74F7}" type="parTrans" cxnId="{8BAB72F9-9631-4993-B7DE-0B2A3613AF9F}">
      <dgm:prSet/>
      <dgm:spPr/>
      <dgm:t>
        <a:bodyPr/>
        <a:lstStyle/>
        <a:p>
          <a:endParaRPr lang="en-US"/>
        </a:p>
      </dgm:t>
    </dgm:pt>
    <dgm:pt modelId="{31120A0E-DC37-453E-AF97-8F00E3B83D80}" type="sibTrans" cxnId="{8BAB72F9-9631-4993-B7DE-0B2A3613AF9F}">
      <dgm:prSet/>
      <dgm:spPr/>
      <dgm:t>
        <a:bodyPr/>
        <a:lstStyle/>
        <a:p>
          <a:endParaRPr lang="en-US"/>
        </a:p>
      </dgm:t>
    </dgm:pt>
    <dgm:pt modelId="{844A1DCB-2DA2-431B-BB83-FFBE3D4FE884}">
      <dgm:prSet/>
      <dgm:spPr/>
      <dgm:t>
        <a:bodyPr/>
        <a:lstStyle/>
        <a:p>
          <a:r>
            <a:rPr lang="en-US"/>
            <a:t>Let y be the parent and x be its right child.</a:t>
          </a:r>
        </a:p>
      </dgm:t>
    </dgm:pt>
    <dgm:pt modelId="{F60F68BA-AAEB-4DFC-9463-4E8C931EFC0F}" type="parTrans" cxnId="{3B6D3C9B-F573-406F-A8B3-A97B912008AD}">
      <dgm:prSet/>
      <dgm:spPr/>
      <dgm:t>
        <a:bodyPr/>
        <a:lstStyle/>
        <a:p>
          <a:endParaRPr lang="en-US"/>
        </a:p>
      </dgm:t>
    </dgm:pt>
    <dgm:pt modelId="{3A165A57-6703-4FDA-B3C3-CCB92ED47FE0}" type="sibTrans" cxnId="{3B6D3C9B-F573-406F-A8B3-A97B912008AD}">
      <dgm:prSet/>
      <dgm:spPr/>
      <dgm:t>
        <a:bodyPr/>
        <a:lstStyle/>
        <a:p>
          <a:endParaRPr lang="en-US"/>
        </a:p>
      </dgm:t>
    </dgm:pt>
    <dgm:pt modelId="{BFA9FE20-A54E-498F-9C59-01459BEA7246}">
      <dgm:prSet/>
      <dgm:spPr/>
      <dgm:t>
        <a:bodyPr/>
        <a:lstStyle/>
        <a:p>
          <a:r>
            <a:rPr lang="en-US"/>
            <a:t>Let y’s right child be x’s left child.</a:t>
          </a:r>
        </a:p>
      </dgm:t>
    </dgm:pt>
    <dgm:pt modelId="{7D1936DA-B7E0-4020-B2D6-949DA8F7660D}" type="parTrans" cxnId="{DBCB724B-EDD5-45F6-9E1D-EC0565AF2038}">
      <dgm:prSet/>
      <dgm:spPr/>
      <dgm:t>
        <a:bodyPr/>
        <a:lstStyle/>
        <a:p>
          <a:endParaRPr lang="en-US"/>
        </a:p>
      </dgm:t>
    </dgm:pt>
    <dgm:pt modelId="{1A04ABD3-C656-42D1-AA2D-C3F00B0F8F68}" type="sibTrans" cxnId="{DBCB724B-EDD5-45F6-9E1D-EC0565AF2038}">
      <dgm:prSet/>
      <dgm:spPr/>
      <dgm:t>
        <a:bodyPr/>
        <a:lstStyle/>
        <a:p>
          <a:endParaRPr lang="en-US"/>
        </a:p>
      </dgm:t>
    </dgm:pt>
    <dgm:pt modelId="{2D6FAC8C-731B-7A4A-9E24-2E73341B6EFF}" type="pres">
      <dgm:prSet presAssocID="{04E84656-E68A-4DF1-BE45-1AEF5CB77FED}" presName="linear" presStyleCnt="0">
        <dgm:presLayoutVars>
          <dgm:animLvl val="lvl"/>
          <dgm:resizeHandles val="exact"/>
        </dgm:presLayoutVars>
      </dgm:prSet>
      <dgm:spPr/>
    </dgm:pt>
    <dgm:pt modelId="{7996F2CE-D44D-984B-B605-D6FE16C5FF51}" type="pres">
      <dgm:prSet presAssocID="{7F8DF852-CE31-4AE4-BD49-9384CD637E2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105B4D0-CA57-B446-891D-2C3D43C60C41}" type="pres">
      <dgm:prSet presAssocID="{7F6C14AE-0CD2-4BC9-9A8C-64A4A883F215}" presName="spacer" presStyleCnt="0"/>
      <dgm:spPr/>
    </dgm:pt>
    <dgm:pt modelId="{7BA32F0C-2006-B446-A857-870CA49F650E}" type="pres">
      <dgm:prSet presAssocID="{8A0D573A-E659-4B55-8CE8-1A349D0D7A5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8D43AEF-99FF-B141-9B63-F1C7DB3492EB}" type="pres">
      <dgm:prSet presAssocID="{31120A0E-DC37-453E-AF97-8F00E3B83D80}" presName="spacer" presStyleCnt="0"/>
      <dgm:spPr/>
    </dgm:pt>
    <dgm:pt modelId="{C49B85FE-D39B-5F41-993F-D72503A856F6}" type="pres">
      <dgm:prSet presAssocID="{844A1DCB-2DA2-431B-BB83-FFBE3D4FE8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2B33CBF-6058-7C47-B6B5-9152FC321D49}" type="pres">
      <dgm:prSet presAssocID="{3A165A57-6703-4FDA-B3C3-CCB92ED47FE0}" presName="spacer" presStyleCnt="0"/>
      <dgm:spPr/>
    </dgm:pt>
    <dgm:pt modelId="{925E27EC-A913-1843-921B-9C71208756DA}" type="pres">
      <dgm:prSet presAssocID="{BFA9FE20-A54E-498F-9C59-01459BEA72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8EA5003-AE40-894B-BC0C-94BCCF4061D9}" type="presOf" srcId="{8A0D573A-E659-4B55-8CE8-1A349D0D7A50}" destId="{7BA32F0C-2006-B446-A857-870CA49F650E}" srcOrd="0" destOrd="0" presId="urn:microsoft.com/office/officeart/2005/8/layout/vList2"/>
    <dgm:cxn modelId="{DBCB724B-EDD5-45F6-9E1D-EC0565AF2038}" srcId="{04E84656-E68A-4DF1-BE45-1AEF5CB77FED}" destId="{BFA9FE20-A54E-498F-9C59-01459BEA7246}" srcOrd="3" destOrd="0" parTransId="{7D1936DA-B7E0-4020-B2D6-949DA8F7660D}" sibTransId="{1A04ABD3-C656-42D1-AA2D-C3F00B0F8F68}"/>
    <dgm:cxn modelId="{BF49E568-99D8-E14B-B399-051F8CF1B989}" type="presOf" srcId="{04E84656-E68A-4DF1-BE45-1AEF5CB77FED}" destId="{2D6FAC8C-731B-7A4A-9E24-2E73341B6EFF}" srcOrd="0" destOrd="0" presId="urn:microsoft.com/office/officeart/2005/8/layout/vList2"/>
    <dgm:cxn modelId="{AE110880-1487-BD42-8BE8-C15764BB6476}" type="presOf" srcId="{844A1DCB-2DA2-431B-BB83-FFBE3D4FE884}" destId="{C49B85FE-D39B-5F41-993F-D72503A856F6}" srcOrd="0" destOrd="0" presId="urn:microsoft.com/office/officeart/2005/8/layout/vList2"/>
    <dgm:cxn modelId="{B3F4CF94-24C7-4B90-B8C0-EC9DD731562A}" srcId="{04E84656-E68A-4DF1-BE45-1AEF5CB77FED}" destId="{7F8DF852-CE31-4AE4-BD49-9384CD637E28}" srcOrd="0" destOrd="0" parTransId="{AC2049C4-329A-46DA-AB30-131517F7A97D}" sibTransId="{7F6C14AE-0CD2-4BC9-9A8C-64A4A883F215}"/>
    <dgm:cxn modelId="{3B6D3C9B-F573-406F-A8B3-A97B912008AD}" srcId="{04E84656-E68A-4DF1-BE45-1AEF5CB77FED}" destId="{844A1DCB-2DA2-431B-BB83-FFBE3D4FE884}" srcOrd="2" destOrd="0" parTransId="{F60F68BA-AAEB-4DFC-9463-4E8C931EFC0F}" sibTransId="{3A165A57-6703-4FDA-B3C3-CCB92ED47FE0}"/>
    <dgm:cxn modelId="{009B72E1-47D6-7840-A847-23EFA2E45C41}" type="presOf" srcId="{7F8DF852-CE31-4AE4-BD49-9384CD637E28}" destId="{7996F2CE-D44D-984B-B605-D6FE16C5FF51}" srcOrd="0" destOrd="0" presId="urn:microsoft.com/office/officeart/2005/8/layout/vList2"/>
    <dgm:cxn modelId="{9F909AF0-6F00-774E-A9D1-0560AF351AB1}" type="presOf" srcId="{BFA9FE20-A54E-498F-9C59-01459BEA7246}" destId="{925E27EC-A913-1843-921B-9C71208756DA}" srcOrd="0" destOrd="0" presId="urn:microsoft.com/office/officeart/2005/8/layout/vList2"/>
    <dgm:cxn modelId="{8BAB72F9-9631-4993-B7DE-0B2A3613AF9F}" srcId="{04E84656-E68A-4DF1-BE45-1AEF5CB77FED}" destId="{8A0D573A-E659-4B55-8CE8-1A349D0D7A50}" srcOrd="1" destOrd="0" parTransId="{604FF776-BB42-4599-8F3A-23648A0E74F7}" sibTransId="{31120A0E-DC37-453E-AF97-8F00E3B83D80}"/>
    <dgm:cxn modelId="{FB1C4CC2-A335-3A42-9EBD-AFBA839D9850}" type="presParOf" srcId="{2D6FAC8C-731B-7A4A-9E24-2E73341B6EFF}" destId="{7996F2CE-D44D-984B-B605-D6FE16C5FF51}" srcOrd="0" destOrd="0" presId="urn:microsoft.com/office/officeart/2005/8/layout/vList2"/>
    <dgm:cxn modelId="{51F15997-7807-B849-8625-61C538D8521B}" type="presParOf" srcId="{2D6FAC8C-731B-7A4A-9E24-2E73341B6EFF}" destId="{8105B4D0-CA57-B446-891D-2C3D43C60C41}" srcOrd="1" destOrd="0" presId="urn:microsoft.com/office/officeart/2005/8/layout/vList2"/>
    <dgm:cxn modelId="{C9A9D43D-EC6D-A54E-A7D5-97CE912603A0}" type="presParOf" srcId="{2D6FAC8C-731B-7A4A-9E24-2E73341B6EFF}" destId="{7BA32F0C-2006-B446-A857-870CA49F650E}" srcOrd="2" destOrd="0" presId="urn:microsoft.com/office/officeart/2005/8/layout/vList2"/>
    <dgm:cxn modelId="{1082DA94-0EA4-814B-B143-3A63D7C56130}" type="presParOf" srcId="{2D6FAC8C-731B-7A4A-9E24-2E73341B6EFF}" destId="{38D43AEF-99FF-B141-9B63-F1C7DB3492EB}" srcOrd="3" destOrd="0" presId="urn:microsoft.com/office/officeart/2005/8/layout/vList2"/>
    <dgm:cxn modelId="{FBBB2DDF-022B-604E-BFED-7FFD19189AF8}" type="presParOf" srcId="{2D6FAC8C-731B-7A4A-9E24-2E73341B6EFF}" destId="{C49B85FE-D39B-5F41-993F-D72503A856F6}" srcOrd="4" destOrd="0" presId="urn:microsoft.com/office/officeart/2005/8/layout/vList2"/>
    <dgm:cxn modelId="{B97CD933-2560-D54E-8365-CF25BE22F211}" type="presParOf" srcId="{2D6FAC8C-731B-7A4A-9E24-2E73341B6EFF}" destId="{42B33CBF-6058-7C47-B6B5-9152FC321D49}" srcOrd="5" destOrd="0" presId="urn:microsoft.com/office/officeart/2005/8/layout/vList2"/>
    <dgm:cxn modelId="{660F2A86-5E96-9A49-9786-B5C89F653E12}" type="presParOf" srcId="{2D6FAC8C-731B-7A4A-9E24-2E73341B6EFF}" destId="{925E27EC-A913-1843-921B-9C71208756D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CDF761F-2391-480B-AFD3-9CAE350D290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7B3C3A-CD17-44FC-887C-57317AFC2F23}">
      <dgm:prSet/>
      <dgm:spPr/>
      <dgm:t>
        <a:bodyPr/>
        <a:lstStyle/>
        <a:p>
          <a:r>
            <a:rPr lang="en-US"/>
            <a:t>Deletion, like insertion, should preserve all the RBT properties.</a:t>
          </a:r>
        </a:p>
      </dgm:t>
    </dgm:pt>
    <dgm:pt modelId="{3AAADBF7-E208-46BE-871E-92CE3421CA0D}" type="parTrans" cxnId="{B03AE01A-9AB7-4C93-97E1-9B33A65B1BA8}">
      <dgm:prSet/>
      <dgm:spPr/>
      <dgm:t>
        <a:bodyPr/>
        <a:lstStyle/>
        <a:p>
          <a:endParaRPr lang="en-US"/>
        </a:p>
      </dgm:t>
    </dgm:pt>
    <dgm:pt modelId="{87F46A53-BAD4-425E-9C85-A3ACB4234A8C}" type="sibTrans" cxnId="{B03AE01A-9AB7-4C93-97E1-9B33A65B1BA8}">
      <dgm:prSet/>
      <dgm:spPr/>
      <dgm:t>
        <a:bodyPr/>
        <a:lstStyle/>
        <a:p>
          <a:endParaRPr lang="en-US"/>
        </a:p>
      </dgm:t>
    </dgm:pt>
    <dgm:pt modelId="{E68252C8-04E3-4FC6-8951-BA1D0342EEA3}">
      <dgm:prSet/>
      <dgm:spPr/>
      <dgm:t>
        <a:bodyPr/>
        <a:lstStyle/>
        <a:p>
          <a:r>
            <a:rPr lang="en-US"/>
            <a:t>The properties that may be violated depends on the color of the deleted node.</a:t>
          </a:r>
        </a:p>
      </dgm:t>
    </dgm:pt>
    <dgm:pt modelId="{86AD31D7-9C12-4925-A28B-BFE20FA1935D}" type="parTrans" cxnId="{24E01BCC-03DE-4B8A-B2E9-B88C234062B1}">
      <dgm:prSet/>
      <dgm:spPr/>
      <dgm:t>
        <a:bodyPr/>
        <a:lstStyle/>
        <a:p>
          <a:endParaRPr lang="en-US"/>
        </a:p>
      </dgm:t>
    </dgm:pt>
    <dgm:pt modelId="{049B90FD-7818-45D5-A664-46124785443D}" type="sibTrans" cxnId="{24E01BCC-03DE-4B8A-B2E9-B88C234062B1}">
      <dgm:prSet/>
      <dgm:spPr/>
      <dgm:t>
        <a:bodyPr/>
        <a:lstStyle/>
        <a:p>
          <a:endParaRPr lang="en-US"/>
        </a:p>
      </dgm:t>
    </dgm:pt>
    <dgm:pt modelId="{912A2C16-FCFB-4BEE-98BB-C3D69ECF1A16}">
      <dgm:prSet/>
      <dgm:spPr/>
      <dgm:t>
        <a:bodyPr/>
        <a:lstStyle/>
        <a:p>
          <a:r>
            <a:rPr lang="en-US"/>
            <a:t>Red – OK. </a:t>
          </a:r>
          <a:r>
            <a:rPr lang="en-US" u="sng"/>
            <a:t>Why?</a:t>
          </a:r>
          <a:endParaRPr lang="en-US"/>
        </a:p>
      </dgm:t>
    </dgm:pt>
    <dgm:pt modelId="{FB2B5A01-10C3-448B-BFB6-F187DCBB36CE}" type="parTrans" cxnId="{586B79C9-6AEA-4494-B5EB-60390F607DC3}">
      <dgm:prSet/>
      <dgm:spPr/>
      <dgm:t>
        <a:bodyPr/>
        <a:lstStyle/>
        <a:p>
          <a:endParaRPr lang="en-US"/>
        </a:p>
      </dgm:t>
    </dgm:pt>
    <dgm:pt modelId="{F6A1790F-83DC-4E5E-B423-A18BE8C7CB86}" type="sibTrans" cxnId="{586B79C9-6AEA-4494-B5EB-60390F607DC3}">
      <dgm:prSet/>
      <dgm:spPr/>
      <dgm:t>
        <a:bodyPr/>
        <a:lstStyle/>
        <a:p>
          <a:endParaRPr lang="en-US"/>
        </a:p>
      </dgm:t>
    </dgm:pt>
    <dgm:pt modelId="{DC87D1D1-0DEE-45BE-ADA0-08AD35522465}">
      <dgm:prSet/>
      <dgm:spPr/>
      <dgm:t>
        <a:bodyPr/>
        <a:lstStyle/>
        <a:p>
          <a:r>
            <a:rPr lang="en-US"/>
            <a:t>Black? Black Violation</a:t>
          </a:r>
        </a:p>
      </dgm:t>
    </dgm:pt>
    <dgm:pt modelId="{6624C1A5-77F8-4827-B9E3-F2B75800BE1D}" type="parTrans" cxnId="{B2FFEE70-C6B0-4C7B-BCDA-484FC5A33903}">
      <dgm:prSet/>
      <dgm:spPr/>
      <dgm:t>
        <a:bodyPr/>
        <a:lstStyle/>
        <a:p>
          <a:endParaRPr lang="en-US"/>
        </a:p>
      </dgm:t>
    </dgm:pt>
    <dgm:pt modelId="{17EA25A9-7020-4051-B969-68DED930161A}" type="sibTrans" cxnId="{B2FFEE70-C6B0-4C7B-BCDA-484FC5A33903}">
      <dgm:prSet/>
      <dgm:spPr/>
      <dgm:t>
        <a:bodyPr/>
        <a:lstStyle/>
        <a:p>
          <a:endParaRPr lang="en-US"/>
        </a:p>
      </dgm:t>
    </dgm:pt>
    <dgm:pt modelId="{C4015DF0-B3F1-4649-A294-A40FC69C2CF9}">
      <dgm:prSet/>
      <dgm:spPr/>
      <dgm:t>
        <a:bodyPr/>
        <a:lstStyle/>
        <a:p>
          <a:r>
            <a:rPr lang="en-US"/>
            <a:t>Steps:</a:t>
          </a:r>
        </a:p>
      </dgm:t>
    </dgm:pt>
    <dgm:pt modelId="{6B55D41C-4493-42ED-A4C3-4A37BFDA126F}" type="parTrans" cxnId="{F9527009-8994-49E7-90C1-FC0EED3B280A}">
      <dgm:prSet/>
      <dgm:spPr/>
      <dgm:t>
        <a:bodyPr/>
        <a:lstStyle/>
        <a:p>
          <a:endParaRPr lang="en-US"/>
        </a:p>
      </dgm:t>
    </dgm:pt>
    <dgm:pt modelId="{2E07D0BA-A0A8-43B6-8357-8FA7D098F9B7}" type="sibTrans" cxnId="{F9527009-8994-49E7-90C1-FC0EED3B280A}">
      <dgm:prSet/>
      <dgm:spPr/>
      <dgm:t>
        <a:bodyPr/>
        <a:lstStyle/>
        <a:p>
          <a:endParaRPr lang="en-US"/>
        </a:p>
      </dgm:t>
    </dgm:pt>
    <dgm:pt modelId="{4C72E1FB-8422-4185-9D47-FE772ED9DF98}">
      <dgm:prSet/>
      <dgm:spPr/>
      <dgm:t>
        <a:bodyPr/>
        <a:lstStyle/>
        <a:p>
          <a:r>
            <a:rPr lang="en-US"/>
            <a:t>Do regular BST deletion.</a:t>
          </a:r>
        </a:p>
      </dgm:t>
    </dgm:pt>
    <dgm:pt modelId="{F647D00C-927C-45AB-909C-C0CDE696745A}" type="parTrans" cxnId="{5E775E81-35CF-4FFA-BF45-81DA5EE58E9A}">
      <dgm:prSet/>
      <dgm:spPr/>
      <dgm:t>
        <a:bodyPr/>
        <a:lstStyle/>
        <a:p>
          <a:endParaRPr lang="en-US"/>
        </a:p>
      </dgm:t>
    </dgm:pt>
    <dgm:pt modelId="{A622B635-FFA0-43EE-B92C-0F49F920D265}" type="sibTrans" cxnId="{5E775E81-35CF-4FFA-BF45-81DA5EE58E9A}">
      <dgm:prSet/>
      <dgm:spPr/>
      <dgm:t>
        <a:bodyPr/>
        <a:lstStyle/>
        <a:p>
          <a:endParaRPr lang="en-US"/>
        </a:p>
      </dgm:t>
    </dgm:pt>
    <dgm:pt modelId="{4CD24210-C18B-45DC-80C0-426BA2543482}">
      <dgm:prSet/>
      <dgm:spPr/>
      <dgm:t>
        <a:bodyPr/>
        <a:lstStyle/>
        <a:p>
          <a:r>
            <a:rPr lang="en-US"/>
            <a:t>Fix any violations of RBT properties that may result.</a:t>
          </a:r>
        </a:p>
      </dgm:t>
    </dgm:pt>
    <dgm:pt modelId="{7F7857D0-7583-47DE-BE0C-811968308DBA}" type="parTrans" cxnId="{D66788C2-B166-45F9-9BDF-20A7A86E2AAD}">
      <dgm:prSet/>
      <dgm:spPr/>
      <dgm:t>
        <a:bodyPr/>
        <a:lstStyle/>
        <a:p>
          <a:endParaRPr lang="en-US"/>
        </a:p>
      </dgm:t>
    </dgm:pt>
    <dgm:pt modelId="{12B11A89-D704-4470-BC37-2384BA602C4E}" type="sibTrans" cxnId="{D66788C2-B166-45F9-9BDF-20A7A86E2AAD}">
      <dgm:prSet/>
      <dgm:spPr/>
      <dgm:t>
        <a:bodyPr/>
        <a:lstStyle/>
        <a:p>
          <a:endParaRPr lang="en-US"/>
        </a:p>
      </dgm:t>
    </dgm:pt>
    <dgm:pt modelId="{D3007486-EC7E-5C4F-8D08-774191B8E800}" type="pres">
      <dgm:prSet presAssocID="{ACDF761F-2391-480B-AFD3-9CAE350D2901}" presName="linear" presStyleCnt="0">
        <dgm:presLayoutVars>
          <dgm:animLvl val="lvl"/>
          <dgm:resizeHandles val="exact"/>
        </dgm:presLayoutVars>
      </dgm:prSet>
      <dgm:spPr/>
    </dgm:pt>
    <dgm:pt modelId="{AB7227DA-646C-0A41-9709-D546C2AB0DFF}" type="pres">
      <dgm:prSet presAssocID="{0C7B3C3A-CD17-44FC-887C-57317AFC2F2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2B59D4-5F64-2E44-A5E3-F615BA6339DE}" type="pres">
      <dgm:prSet presAssocID="{87F46A53-BAD4-425E-9C85-A3ACB4234A8C}" presName="spacer" presStyleCnt="0"/>
      <dgm:spPr/>
    </dgm:pt>
    <dgm:pt modelId="{2FFECD8D-47A9-5A45-8774-64DE2FC86211}" type="pres">
      <dgm:prSet presAssocID="{E68252C8-04E3-4FC6-8951-BA1D0342EEA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D3D052A-AD72-4543-BDCE-CF3DBBFD506D}" type="pres">
      <dgm:prSet presAssocID="{E68252C8-04E3-4FC6-8951-BA1D0342EEA3}" presName="childText" presStyleLbl="revTx" presStyleIdx="0" presStyleCnt="2">
        <dgm:presLayoutVars>
          <dgm:bulletEnabled val="1"/>
        </dgm:presLayoutVars>
      </dgm:prSet>
      <dgm:spPr/>
    </dgm:pt>
    <dgm:pt modelId="{35ECCACB-E1CF-D448-B6EF-26D901F58E64}" type="pres">
      <dgm:prSet presAssocID="{C4015DF0-B3F1-4649-A294-A40FC69C2CF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439C2A0-1564-2B41-89A0-1B8E8AE100BC}" type="pres">
      <dgm:prSet presAssocID="{C4015DF0-B3F1-4649-A294-A40FC69C2CF9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C205F03-60C2-8C44-B065-9B4112B49141}" type="presOf" srcId="{DC87D1D1-0DEE-45BE-ADA0-08AD35522465}" destId="{AD3D052A-AD72-4543-BDCE-CF3DBBFD506D}" srcOrd="0" destOrd="1" presId="urn:microsoft.com/office/officeart/2005/8/layout/vList2"/>
    <dgm:cxn modelId="{F9527009-8994-49E7-90C1-FC0EED3B280A}" srcId="{ACDF761F-2391-480B-AFD3-9CAE350D2901}" destId="{C4015DF0-B3F1-4649-A294-A40FC69C2CF9}" srcOrd="2" destOrd="0" parTransId="{6B55D41C-4493-42ED-A4C3-4A37BFDA126F}" sibTransId="{2E07D0BA-A0A8-43B6-8357-8FA7D098F9B7}"/>
    <dgm:cxn modelId="{B03AE01A-9AB7-4C93-97E1-9B33A65B1BA8}" srcId="{ACDF761F-2391-480B-AFD3-9CAE350D2901}" destId="{0C7B3C3A-CD17-44FC-887C-57317AFC2F23}" srcOrd="0" destOrd="0" parTransId="{3AAADBF7-E208-46BE-871E-92CE3421CA0D}" sibTransId="{87F46A53-BAD4-425E-9C85-A3ACB4234A8C}"/>
    <dgm:cxn modelId="{9089A33A-51D8-814A-93E4-18FFC85B557C}" type="presOf" srcId="{E68252C8-04E3-4FC6-8951-BA1D0342EEA3}" destId="{2FFECD8D-47A9-5A45-8774-64DE2FC86211}" srcOrd="0" destOrd="0" presId="urn:microsoft.com/office/officeart/2005/8/layout/vList2"/>
    <dgm:cxn modelId="{F7402344-77EF-374E-9FB5-14ADB8F06F41}" type="presOf" srcId="{4C72E1FB-8422-4185-9D47-FE772ED9DF98}" destId="{E439C2A0-1564-2B41-89A0-1B8E8AE100BC}" srcOrd="0" destOrd="0" presId="urn:microsoft.com/office/officeart/2005/8/layout/vList2"/>
    <dgm:cxn modelId="{77D6275A-0256-624F-BCDE-58DE9D02D071}" type="presOf" srcId="{912A2C16-FCFB-4BEE-98BB-C3D69ECF1A16}" destId="{AD3D052A-AD72-4543-BDCE-CF3DBBFD506D}" srcOrd="0" destOrd="0" presId="urn:microsoft.com/office/officeart/2005/8/layout/vList2"/>
    <dgm:cxn modelId="{6537B968-63F3-9046-97C9-5142DAB80E9A}" type="presOf" srcId="{C4015DF0-B3F1-4649-A294-A40FC69C2CF9}" destId="{35ECCACB-E1CF-D448-B6EF-26D901F58E64}" srcOrd="0" destOrd="0" presId="urn:microsoft.com/office/officeart/2005/8/layout/vList2"/>
    <dgm:cxn modelId="{B2FFEE70-C6B0-4C7B-BCDA-484FC5A33903}" srcId="{E68252C8-04E3-4FC6-8951-BA1D0342EEA3}" destId="{DC87D1D1-0DEE-45BE-ADA0-08AD35522465}" srcOrd="1" destOrd="0" parTransId="{6624C1A5-77F8-4827-B9E3-F2B75800BE1D}" sibTransId="{17EA25A9-7020-4051-B969-68DED930161A}"/>
    <dgm:cxn modelId="{5E775E81-35CF-4FFA-BF45-81DA5EE58E9A}" srcId="{C4015DF0-B3F1-4649-A294-A40FC69C2CF9}" destId="{4C72E1FB-8422-4185-9D47-FE772ED9DF98}" srcOrd="0" destOrd="0" parTransId="{F647D00C-927C-45AB-909C-C0CDE696745A}" sibTransId="{A622B635-FFA0-43EE-B92C-0F49F920D265}"/>
    <dgm:cxn modelId="{18E1A9AB-B91E-0F43-9EFE-840D81CBD4B8}" type="presOf" srcId="{0C7B3C3A-CD17-44FC-887C-57317AFC2F23}" destId="{AB7227DA-646C-0A41-9709-D546C2AB0DFF}" srcOrd="0" destOrd="0" presId="urn:microsoft.com/office/officeart/2005/8/layout/vList2"/>
    <dgm:cxn modelId="{3DE343B5-8D97-4C4B-BF66-98991EE58F8A}" type="presOf" srcId="{ACDF761F-2391-480B-AFD3-9CAE350D2901}" destId="{D3007486-EC7E-5C4F-8D08-774191B8E800}" srcOrd="0" destOrd="0" presId="urn:microsoft.com/office/officeart/2005/8/layout/vList2"/>
    <dgm:cxn modelId="{D66788C2-B166-45F9-9BDF-20A7A86E2AAD}" srcId="{C4015DF0-B3F1-4649-A294-A40FC69C2CF9}" destId="{4CD24210-C18B-45DC-80C0-426BA2543482}" srcOrd="1" destOrd="0" parTransId="{7F7857D0-7583-47DE-BE0C-811968308DBA}" sibTransId="{12B11A89-D704-4470-BC37-2384BA602C4E}"/>
    <dgm:cxn modelId="{59A884C8-E32D-8F4F-9AE6-CB84DDE5941C}" type="presOf" srcId="{4CD24210-C18B-45DC-80C0-426BA2543482}" destId="{E439C2A0-1564-2B41-89A0-1B8E8AE100BC}" srcOrd="0" destOrd="1" presId="urn:microsoft.com/office/officeart/2005/8/layout/vList2"/>
    <dgm:cxn modelId="{586B79C9-6AEA-4494-B5EB-60390F607DC3}" srcId="{E68252C8-04E3-4FC6-8951-BA1D0342EEA3}" destId="{912A2C16-FCFB-4BEE-98BB-C3D69ECF1A16}" srcOrd="0" destOrd="0" parTransId="{FB2B5A01-10C3-448B-BFB6-F187DCBB36CE}" sibTransId="{F6A1790F-83DC-4E5E-B423-A18BE8C7CB86}"/>
    <dgm:cxn modelId="{24E01BCC-03DE-4B8A-B2E9-B88C234062B1}" srcId="{ACDF761F-2391-480B-AFD3-9CAE350D2901}" destId="{E68252C8-04E3-4FC6-8951-BA1D0342EEA3}" srcOrd="1" destOrd="0" parTransId="{86AD31D7-9C12-4925-A28B-BFE20FA1935D}" sibTransId="{049B90FD-7818-45D5-A664-46124785443D}"/>
    <dgm:cxn modelId="{D69B4847-4CE4-B041-BE1B-4E275F0C1519}" type="presParOf" srcId="{D3007486-EC7E-5C4F-8D08-774191B8E800}" destId="{AB7227DA-646C-0A41-9709-D546C2AB0DFF}" srcOrd="0" destOrd="0" presId="urn:microsoft.com/office/officeart/2005/8/layout/vList2"/>
    <dgm:cxn modelId="{386A84D2-DDFB-D54F-B509-5100A4472100}" type="presParOf" srcId="{D3007486-EC7E-5C4F-8D08-774191B8E800}" destId="{DC2B59D4-5F64-2E44-A5E3-F615BA6339DE}" srcOrd="1" destOrd="0" presId="urn:microsoft.com/office/officeart/2005/8/layout/vList2"/>
    <dgm:cxn modelId="{419E3D7B-61BF-DA4F-AD8C-437033E8B402}" type="presParOf" srcId="{D3007486-EC7E-5C4F-8D08-774191B8E800}" destId="{2FFECD8D-47A9-5A45-8774-64DE2FC86211}" srcOrd="2" destOrd="0" presId="urn:microsoft.com/office/officeart/2005/8/layout/vList2"/>
    <dgm:cxn modelId="{30EEB4D5-7FD8-8A49-9475-B7A20EE8D34D}" type="presParOf" srcId="{D3007486-EC7E-5C4F-8D08-774191B8E800}" destId="{AD3D052A-AD72-4543-BDCE-CF3DBBFD506D}" srcOrd="3" destOrd="0" presId="urn:microsoft.com/office/officeart/2005/8/layout/vList2"/>
    <dgm:cxn modelId="{EC64AE19-8FDF-9441-BDAE-104CAA1BCF6C}" type="presParOf" srcId="{D3007486-EC7E-5C4F-8D08-774191B8E800}" destId="{35ECCACB-E1CF-D448-B6EF-26D901F58E64}" srcOrd="4" destOrd="0" presId="urn:microsoft.com/office/officeart/2005/8/layout/vList2"/>
    <dgm:cxn modelId="{C5EF155B-A3BE-884B-BAE2-BF8F1E213256}" type="presParOf" srcId="{D3007486-EC7E-5C4F-8D08-774191B8E800}" destId="{E439C2A0-1564-2B41-89A0-1B8E8AE100BC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4A1A98A-0B74-4FE4-B4E9-718E72FAC8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67E51DB-1915-4F3E-9D32-14C121C1E66D}">
      <dgm:prSet/>
      <dgm:spPr/>
      <dgm:t>
        <a:bodyPr/>
        <a:lstStyle/>
        <a:p>
          <a:r>
            <a:rPr lang="en-US"/>
            <a:t>Divide and Conquer</a:t>
          </a:r>
        </a:p>
      </dgm:t>
    </dgm:pt>
    <dgm:pt modelId="{595B7CB2-AB96-4C7B-AD94-BC2FAECB7054}" type="parTrans" cxnId="{F9D374F7-2273-441A-8360-2F9870A5C36C}">
      <dgm:prSet/>
      <dgm:spPr/>
      <dgm:t>
        <a:bodyPr/>
        <a:lstStyle/>
        <a:p>
          <a:endParaRPr lang="en-US"/>
        </a:p>
      </dgm:t>
    </dgm:pt>
    <dgm:pt modelId="{1F06CE4D-AD31-4564-88A2-34F365DB076F}" type="sibTrans" cxnId="{F9D374F7-2273-441A-8360-2F9870A5C36C}">
      <dgm:prSet/>
      <dgm:spPr/>
      <dgm:t>
        <a:bodyPr/>
        <a:lstStyle/>
        <a:p>
          <a:endParaRPr lang="en-US"/>
        </a:p>
      </dgm:t>
    </dgm:pt>
    <dgm:pt modelId="{7A766600-6092-4153-A4AC-6794E25195FD}">
      <dgm:prSet/>
      <dgm:spPr/>
      <dgm:t>
        <a:bodyPr/>
        <a:lstStyle/>
        <a:p>
          <a:r>
            <a:rPr lang="en-US"/>
            <a:t>reducing work by a factor of 2 each time</a:t>
          </a:r>
        </a:p>
      </dgm:t>
    </dgm:pt>
    <dgm:pt modelId="{54CFED3C-A986-46AC-9612-20FB18588A89}" type="parTrans" cxnId="{E87CC007-C68C-45DB-82F6-F75DB80F9996}">
      <dgm:prSet/>
      <dgm:spPr/>
      <dgm:t>
        <a:bodyPr/>
        <a:lstStyle/>
        <a:p>
          <a:endParaRPr lang="en-US"/>
        </a:p>
      </dgm:t>
    </dgm:pt>
    <dgm:pt modelId="{7F79972F-4521-4041-A65A-AC180AC34B67}" type="sibTrans" cxnId="{E87CC007-C68C-45DB-82F6-F75DB80F9996}">
      <dgm:prSet/>
      <dgm:spPr/>
      <dgm:t>
        <a:bodyPr/>
        <a:lstStyle/>
        <a:p>
          <a:endParaRPr lang="en-US"/>
        </a:p>
      </dgm:t>
    </dgm:pt>
    <dgm:pt modelId="{D59895DB-5E2A-4A88-B3D4-35312E2A7F74}">
      <dgm:prSet/>
      <dgm:spPr/>
      <dgm:t>
        <a:bodyPr/>
        <a:lstStyle/>
        <a:p>
          <a:r>
            <a:rPr lang="en-US"/>
            <a:t>Can we reduce the work by a bigger factor? 10? 1000?</a:t>
          </a:r>
        </a:p>
      </dgm:t>
    </dgm:pt>
    <dgm:pt modelId="{DE27C31B-F743-445C-97F8-32BD74E0AE82}" type="parTrans" cxnId="{025F1C1C-F3BB-49AF-A9AD-CD600CB3D937}">
      <dgm:prSet/>
      <dgm:spPr/>
      <dgm:t>
        <a:bodyPr/>
        <a:lstStyle/>
        <a:p>
          <a:endParaRPr lang="en-US"/>
        </a:p>
      </dgm:t>
    </dgm:pt>
    <dgm:pt modelId="{48A19672-637A-48B5-BC2A-FE945311D7E6}" type="sibTrans" cxnId="{025F1C1C-F3BB-49AF-A9AD-CD600CB3D937}">
      <dgm:prSet/>
      <dgm:spPr/>
      <dgm:t>
        <a:bodyPr/>
        <a:lstStyle/>
        <a:p>
          <a:endParaRPr lang="en-US"/>
        </a:p>
      </dgm:t>
    </dgm:pt>
    <dgm:pt modelId="{630D94E4-16E3-4DCD-809A-112FD630C806}">
      <dgm:prSet/>
      <dgm:spPr/>
      <dgm:t>
        <a:bodyPr/>
        <a:lstStyle/>
        <a:p>
          <a:r>
            <a:rPr lang="en-US"/>
            <a:t>An ArrayList does this in a way when </a:t>
          </a:r>
          <a:r>
            <a:rPr lang="en-US" i="1"/>
            <a:t>accessing</a:t>
          </a:r>
          <a:r>
            <a:rPr lang="en-US"/>
            <a:t> elements</a:t>
          </a:r>
        </a:p>
      </dgm:t>
    </dgm:pt>
    <dgm:pt modelId="{E6D625EA-8107-4B55-BE29-6B17231AEF32}" type="parTrans" cxnId="{DB4B0494-1BE3-4B48-8861-3FFFC7D72437}">
      <dgm:prSet/>
      <dgm:spPr/>
      <dgm:t>
        <a:bodyPr/>
        <a:lstStyle/>
        <a:p>
          <a:endParaRPr lang="en-US"/>
        </a:p>
      </dgm:t>
    </dgm:pt>
    <dgm:pt modelId="{6FD2ECE7-5F85-4408-8F3F-C130017DD45E}" type="sibTrans" cxnId="{DB4B0494-1BE3-4B48-8861-3FFFC7D72437}">
      <dgm:prSet/>
      <dgm:spPr/>
      <dgm:t>
        <a:bodyPr/>
        <a:lstStyle/>
        <a:p>
          <a:endParaRPr lang="en-US"/>
        </a:p>
      </dgm:t>
    </dgm:pt>
    <dgm:pt modelId="{8A5664C4-765E-4A22-B112-79F780B2F0A1}">
      <dgm:prSet/>
      <dgm:spPr/>
      <dgm:t>
        <a:bodyPr/>
        <a:lstStyle/>
        <a:p>
          <a:r>
            <a:rPr lang="en-US" i="1"/>
            <a:t>but must use an integer value</a:t>
          </a:r>
          <a:endParaRPr lang="en-US"/>
        </a:p>
      </dgm:t>
    </dgm:pt>
    <dgm:pt modelId="{46E676F8-E6D7-446E-B7B2-DF61BEA7C730}" type="parTrans" cxnId="{E55264DF-650F-4AE6-8C4C-B994FAD9514D}">
      <dgm:prSet/>
      <dgm:spPr/>
      <dgm:t>
        <a:bodyPr/>
        <a:lstStyle/>
        <a:p>
          <a:endParaRPr lang="en-US"/>
        </a:p>
      </dgm:t>
    </dgm:pt>
    <dgm:pt modelId="{BDA0C701-47B5-4BD4-A555-0A5C827EDFA7}" type="sibTrans" cxnId="{E55264DF-650F-4AE6-8C4C-B994FAD9514D}">
      <dgm:prSet/>
      <dgm:spPr/>
      <dgm:t>
        <a:bodyPr/>
        <a:lstStyle/>
        <a:p>
          <a:endParaRPr lang="en-US"/>
        </a:p>
      </dgm:t>
    </dgm:pt>
    <dgm:pt modelId="{253C369C-F566-4C53-8650-E989427ED0B2}">
      <dgm:prSet/>
      <dgm:spPr/>
      <dgm:t>
        <a:bodyPr/>
        <a:lstStyle/>
        <a:p>
          <a:r>
            <a:rPr lang="en-US" i="1"/>
            <a:t>each position holds a single element</a:t>
          </a:r>
          <a:endParaRPr lang="en-US"/>
        </a:p>
      </dgm:t>
    </dgm:pt>
    <dgm:pt modelId="{5A1E53E9-E5FB-4BE3-9C32-B2C5D69DD6E8}" type="parTrans" cxnId="{F9CDD1B7-62A5-4DDF-86CD-733E90C89ADA}">
      <dgm:prSet/>
      <dgm:spPr/>
      <dgm:t>
        <a:bodyPr/>
        <a:lstStyle/>
        <a:p>
          <a:endParaRPr lang="en-US"/>
        </a:p>
      </dgm:t>
    </dgm:pt>
    <dgm:pt modelId="{C1B1F03F-A352-4AA5-97C5-AA9904856494}" type="sibTrans" cxnId="{F9CDD1B7-62A5-4DDF-86CD-733E90C89ADA}">
      <dgm:prSet/>
      <dgm:spPr/>
      <dgm:t>
        <a:bodyPr/>
        <a:lstStyle/>
        <a:p>
          <a:endParaRPr lang="en-US"/>
        </a:p>
      </dgm:t>
    </dgm:pt>
    <dgm:pt modelId="{37FA3C36-40A6-456B-B5E9-6D7060E6842A}" type="pres">
      <dgm:prSet presAssocID="{F4A1A98A-0B74-4FE4-B4E9-718E72FAC8A1}" presName="root" presStyleCnt="0">
        <dgm:presLayoutVars>
          <dgm:dir/>
          <dgm:resizeHandles val="exact"/>
        </dgm:presLayoutVars>
      </dgm:prSet>
      <dgm:spPr/>
    </dgm:pt>
    <dgm:pt modelId="{8FD0AE42-2A7A-4718-A993-44311BA090B1}" type="pres">
      <dgm:prSet presAssocID="{B67E51DB-1915-4F3E-9D32-14C121C1E66D}" presName="compNode" presStyleCnt="0"/>
      <dgm:spPr/>
    </dgm:pt>
    <dgm:pt modelId="{53030ACB-7EA4-4B34-90B4-A26B48694020}" type="pres">
      <dgm:prSet presAssocID="{B67E51DB-1915-4F3E-9D32-14C121C1E66D}" presName="bgRect" presStyleLbl="bgShp" presStyleIdx="0" presStyleCnt="3"/>
      <dgm:spPr/>
    </dgm:pt>
    <dgm:pt modelId="{6820DD8A-B045-48CB-BE8C-CC6DD3109817}" type="pres">
      <dgm:prSet presAssocID="{B67E51DB-1915-4F3E-9D32-14C121C1E66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E8DEA96-26D9-4BF1-A944-5FE474CF131E}" type="pres">
      <dgm:prSet presAssocID="{B67E51DB-1915-4F3E-9D32-14C121C1E66D}" presName="spaceRect" presStyleCnt="0"/>
      <dgm:spPr/>
    </dgm:pt>
    <dgm:pt modelId="{826A49F0-71DE-411B-B469-C3F1148F6684}" type="pres">
      <dgm:prSet presAssocID="{B67E51DB-1915-4F3E-9D32-14C121C1E66D}" presName="parTx" presStyleLbl="revTx" presStyleIdx="0" presStyleCnt="5">
        <dgm:presLayoutVars>
          <dgm:chMax val="0"/>
          <dgm:chPref val="0"/>
        </dgm:presLayoutVars>
      </dgm:prSet>
      <dgm:spPr/>
    </dgm:pt>
    <dgm:pt modelId="{D6AF8DF4-27F3-4F75-91B3-0C4578EDACC7}" type="pres">
      <dgm:prSet presAssocID="{B67E51DB-1915-4F3E-9D32-14C121C1E66D}" presName="desTx" presStyleLbl="revTx" presStyleIdx="1" presStyleCnt="5">
        <dgm:presLayoutVars/>
      </dgm:prSet>
      <dgm:spPr/>
    </dgm:pt>
    <dgm:pt modelId="{2EB33C5C-AD14-481B-98AB-152D13F0B34A}" type="pres">
      <dgm:prSet presAssocID="{1F06CE4D-AD31-4564-88A2-34F365DB076F}" presName="sibTrans" presStyleCnt="0"/>
      <dgm:spPr/>
    </dgm:pt>
    <dgm:pt modelId="{17DE1340-0ACA-490D-8687-73A05B3C8C9E}" type="pres">
      <dgm:prSet presAssocID="{D59895DB-5E2A-4A88-B3D4-35312E2A7F74}" presName="compNode" presStyleCnt="0"/>
      <dgm:spPr/>
    </dgm:pt>
    <dgm:pt modelId="{059EC2A7-3CC8-41AB-95F2-13AE2CB0C4AA}" type="pres">
      <dgm:prSet presAssocID="{D59895DB-5E2A-4A88-B3D4-35312E2A7F74}" presName="bgRect" presStyleLbl="bgShp" presStyleIdx="1" presStyleCnt="3"/>
      <dgm:spPr/>
    </dgm:pt>
    <dgm:pt modelId="{794102D3-5B2B-4188-8FE1-C898A9DEAE24}" type="pres">
      <dgm:prSet presAssocID="{D59895DB-5E2A-4A88-B3D4-35312E2A7F7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6A3EB3CF-5D5B-4DE0-8864-4656D959566E}" type="pres">
      <dgm:prSet presAssocID="{D59895DB-5E2A-4A88-B3D4-35312E2A7F74}" presName="spaceRect" presStyleCnt="0"/>
      <dgm:spPr/>
    </dgm:pt>
    <dgm:pt modelId="{600068F2-2550-4DDC-9091-C98D2A648BD0}" type="pres">
      <dgm:prSet presAssocID="{D59895DB-5E2A-4A88-B3D4-35312E2A7F74}" presName="parTx" presStyleLbl="revTx" presStyleIdx="2" presStyleCnt="5">
        <dgm:presLayoutVars>
          <dgm:chMax val="0"/>
          <dgm:chPref val="0"/>
        </dgm:presLayoutVars>
      </dgm:prSet>
      <dgm:spPr/>
    </dgm:pt>
    <dgm:pt modelId="{5AD4E5D8-8431-4F92-AEB8-884E7F1C1EBC}" type="pres">
      <dgm:prSet presAssocID="{48A19672-637A-48B5-BC2A-FE945311D7E6}" presName="sibTrans" presStyleCnt="0"/>
      <dgm:spPr/>
    </dgm:pt>
    <dgm:pt modelId="{E5C962A3-D625-418B-A7D3-76647E48FF86}" type="pres">
      <dgm:prSet presAssocID="{630D94E4-16E3-4DCD-809A-112FD630C806}" presName="compNode" presStyleCnt="0"/>
      <dgm:spPr/>
    </dgm:pt>
    <dgm:pt modelId="{2484276C-EFAD-42BD-869C-F1371E6FC88D}" type="pres">
      <dgm:prSet presAssocID="{630D94E4-16E3-4DCD-809A-112FD630C806}" presName="bgRect" presStyleLbl="bgShp" presStyleIdx="2" presStyleCnt="3"/>
      <dgm:spPr/>
    </dgm:pt>
    <dgm:pt modelId="{37D5F69A-BE81-41C4-AE71-BE5FB45FCE7B}" type="pres">
      <dgm:prSet presAssocID="{630D94E4-16E3-4DCD-809A-112FD630C8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7E59C2A1-9966-43C0-97D2-665F63D19663}" type="pres">
      <dgm:prSet presAssocID="{630D94E4-16E3-4DCD-809A-112FD630C806}" presName="spaceRect" presStyleCnt="0"/>
      <dgm:spPr/>
    </dgm:pt>
    <dgm:pt modelId="{241E9A9C-4E42-403C-AE64-CA2D7DB010AC}" type="pres">
      <dgm:prSet presAssocID="{630D94E4-16E3-4DCD-809A-112FD630C806}" presName="parTx" presStyleLbl="revTx" presStyleIdx="3" presStyleCnt="5">
        <dgm:presLayoutVars>
          <dgm:chMax val="0"/>
          <dgm:chPref val="0"/>
        </dgm:presLayoutVars>
      </dgm:prSet>
      <dgm:spPr/>
    </dgm:pt>
    <dgm:pt modelId="{3678F064-AD7B-47D9-8909-11B585CA3CF1}" type="pres">
      <dgm:prSet presAssocID="{630D94E4-16E3-4DCD-809A-112FD630C806}" presName="desTx" presStyleLbl="revTx" presStyleIdx="4" presStyleCnt="5">
        <dgm:presLayoutVars/>
      </dgm:prSet>
      <dgm:spPr/>
    </dgm:pt>
  </dgm:ptLst>
  <dgm:cxnLst>
    <dgm:cxn modelId="{0C9F6A03-E5B0-4691-B945-573DD38FBCFB}" type="presOf" srcId="{8A5664C4-765E-4A22-B112-79F780B2F0A1}" destId="{3678F064-AD7B-47D9-8909-11B585CA3CF1}" srcOrd="0" destOrd="0" presId="urn:microsoft.com/office/officeart/2018/2/layout/IconVerticalSolidList"/>
    <dgm:cxn modelId="{E87CC007-C68C-45DB-82F6-F75DB80F9996}" srcId="{B67E51DB-1915-4F3E-9D32-14C121C1E66D}" destId="{7A766600-6092-4153-A4AC-6794E25195FD}" srcOrd="0" destOrd="0" parTransId="{54CFED3C-A986-46AC-9612-20FB18588A89}" sibTransId="{7F79972F-4521-4041-A65A-AC180AC34B67}"/>
    <dgm:cxn modelId="{025F1C1C-F3BB-49AF-A9AD-CD600CB3D937}" srcId="{F4A1A98A-0B74-4FE4-B4E9-718E72FAC8A1}" destId="{D59895DB-5E2A-4A88-B3D4-35312E2A7F74}" srcOrd="1" destOrd="0" parTransId="{DE27C31B-F743-445C-97F8-32BD74E0AE82}" sibTransId="{48A19672-637A-48B5-BC2A-FE945311D7E6}"/>
    <dgm:cxn modelId="{23936B1E-1498-42D4-BDA1-55893211E74F}" type="presOf" srcId="{253C369C-F566-4C53-8650-E989427ED0B2}" destId="{3678F064-AD7B-47D9-8909-11B585CA3CF1}" srcOrd="0" destOrd="1" presId="urn:microsoft.com/office/officeart/2018/2/layout/IconVerticalSolidList"/>
    <dgm:cxn modelId="{26AE721F-59E3-4BD0-81C0-3133811ACF5F}" type="presOf" srcId="{7A766600-6092-4153-A4AC-6794E25195FD}" destId="{D6AF8DF4-27F3-4F75-91B3-0C4578EDACC7}" srcOrd="0" destOrd="0" presId="urn:microsoft.com/office/officeart/2018/2/layout/IconVerticalSolidList"/>
    <dgm:cxn modelId="{3C7E184E-4750-4D75-82C0-A99AFEBECE3D}" type="presOf" srcId="{630D94E4-16E3-4DCD-809A-112FD630C806}" destId="{241E9A9C-4E42-403C-AE64-CA2D7DB010AC}" srcOrd="0" destOrd="0" presId="urn:microsoft.com/office/officeart/2018/2/layout/IconVerticalSolidList"/>
    <dgm:cxn modelId="{F03A5188-D26E-4C77-BBFC-03F9FFAFFC27}" type="presOf" srcId="{F4A1A98A-0B74-4FE4-B4E9-718E72FAC8A1}" destId="{37FA3C36-40A6-456B-B5E9-6D7060E6842A}" srcOrd="0" destOrd="0" presId="urn:microsoft.com/office/officeart/2018/2/layout/IconVerticalSolidList"/>
    <dgm:cxn modelId="{88608C8D-9BB7-4CDE-ABAB-EFAAACD3C11F}" type="presOf" srcId="{D59895DB-5E2A-4A88-B3D4-35312E2A7F74}" destId="{600068F2-2550-4DDC-9091-C98D2A648BD0}" srcOrd="0" destOrd="0" presId="urn:microsoft.com/office/officeart/2018/2/layout/IconVerticalSolidList"/>
    <dgm:cxn modelId="{DB4B0494-1BE3-4B48-8861-3FFFC7D72437}" srcId="{F4A1A98A-0B74-4FE4-B4E9-718E72FAC8A1}" destId="{630D94E4-16E3-4DCD-809A-112FD630C806}" srcOrd="2" destOrd="0" parTransId="{E6D625EA-8107-4B55-BE29-6B17231AEF32}" sibTransId="{6FD2ECE7-5F85-4408-8F3F-C130017DD45E}"/>
    <dgm:cxn modelId="{D70243B3-017F-4777-97D3-596D858F012B}" type="presOf" srcId="{B67E51DB-1915-4F3E-9D32-14C121C1E66D}" destId="{826A49F0-71DE-411B-B469-C3F1148F6684}" srcOrd="0" destOrd="0" presId="urn:microsoft.com/office/officeart/2018/2/layout/IconVerticalSolidList"/>
    <dgm:cxn modelId="{F9CDD1B7-62A5-4DDF-86CD-733E90C89ADA}" srcId="{630D94E4-16E3-4DCD-809A-112FD630C806}" destId="{253C369C-F566-4C53-8650-E989427ED0B2}" srcOrd="1" destOrd="0" parTransId="{5A1E53E9-E5FB-4BE3-9C32-B2C5D69DD6E8}" sibTransId="{C1B1F03F-A352-4AA5-97C5-AA9904856494}"/>
    <dgm:cxn modelId="{E55264DF-650F-4AE6-8C4C-B994FAD9514D}" srcId="{630D94E4-16E3-4DCD-809A-112FD630C806}" destId="{8A5664C4-765E-4A22-B112-79F780B2F0A1}" srcOrd="0" destOrd="0" parTransId="{46E676F8-E6D7-446E-B7B2-DF61BEA7C730}" sibTransId="{BDA0C701-47B5-4BD4-A555-0A5C827EDFA7}"/>
    <dgm:cxn modelId="{F9D374F7-2273-441A-8360-2F9870A5C36C}" srcId="{F4A1A98A-0B74-4FE4-B4E9-718E72FAC8A1}" destId="{B67E51DB-1915-4F3E-9D32-14C121C1E66D}" srcOrd="0" destOrd="0" parTransId="{595B7CB2-AB96-4C7B-AD94-BC2FAECB7054}" sibTransId="{1F06CE4D-AD31-4564-88A2-34F365DB076F}"/>
    <dgm:cxn modelId="{AC484474-F0BA-4D09-9C1B-01232DE5DA45}" type="presParOf" srcId="{37FA3C36-40A6-456B-B5E9-6D7060E6842A}" destId="{8FD0AE42-2A7A-4718-A993-44311BA090B1}" srcOrd="0" destOrd="0" presId="urn:microsoft.com/office/officeart/2018/2/layout/IconVerticalSolidList"/>
    <dgm:cxn modelId="{49AF5A69-1AD8-4096-8573-2CF10D26D303}" type="presParOf" srcId="{8FD0AE42-2A7A-4718-A993-44311BA090B1}" destId="{53030ACB-7EA4-4B34-90B4-A26B48694020}" srcOrd="0" destOrd="0" presId="urn:microsoft.com/office/officeart/2018/2/layout/IconVerticalSolidList"/>
    <dgm:cxn modelId="{35F16BDD-E5D4-4BDC-B7F9-49656D40362F}" type="presParOf" srcId="{8FD0AE42-2A7A-4718-A993-44311BA090B1}" destId="{6820DD8A-B045-48CB-BE8C-CC6DD3109817}" srcOrd="1" destOrd="0" presId="urn:microsoft.com/office/officeart/2018/2/layout/IconVerticalSolidList"/>
    <dgm:cxn modelId="{1A2482A8-738A-41E7-981C-B5759AFFB8AE}" type="presParOf" srcId="{8FD0AE42-2A7A-4718-A993-44311BA090B1}" destId="{9E8DEA96-26D9-4BF1-A944-5FE474CF131E}" srcOrd="2" destOrd="0" presId="urn:microsoft.com/office/officeart/2018/2/layout/IconVerticalSolidList"/>
    <dgm:cxn modelId="{16AE1BE1-8285-4D68-96EA-154A3AF59BD9}" type="presParOf" srcId="{8FD0AE42-2A7A-4718-A993-44311BA090B1}" destId="{826A49F0-71DE-411B-B469-C3F1148F6684}" srcOrd="3" destOrd="0" presId="urn:microsoft.com/office/officeart/2018/2/layout/IconVerticalSolidList"/>
    <dgm:cxn modelId="{60A2689C-92A5-4D42-B96E-170104E8D1DD}" type="presParOf" srcId="{8FD0AE42-2A7A-4718-A993-44311BA090B1}" destId="{D6AF8DF4-27F3-4F75-91B3-0C4578EDACC7}" srcOrd="4" destOrd="0" presId="urn:microsoft.com/office/officeart/2018/2/layout/IconVerticalSolidList"/>
    <dgm:cxn modelId="{BCA9D1D3-F6ED-420F-8067-D25707CEB31A}" type="presParOf" srcId="{37FA3C36-40A6-456B-B5E9-6D7060E6842A}" destId="{2EB33C5C-AD14-481B-98AB-152D13F0B34A}" srcOrd="1" destOrd="0" presId="urn:microsoft.com/office/officeart/2018/2/layout/IconVerticalSolidList"/>
    <dgm:cxn modelId="{3F89C103-0036-4EE1-8654-9E571B3A2CBC}" type="presParOf" srcId="{37FA3C36-40A6-456B-B5E9-6D7060E6842A}" destId="{17DE1340-0ACA-490D-8687-73A05B3C8C9E}" srcOrd="2" destOrd="0" presId="urn:microsoft.com/office/officeart/2018/2/layout/IconVerticalSolidList"/>
    <dgm:cxn modelId="{5835C6C5-F3FC-4023-BB12-9CA8C69F3120}" type="presParOf" srcId="{17DE1340-0ACA-490D-8687-73A05B3C8C9E}" destId="{059EC2A7-3CC8-41AB-95F2-13AE2CB0C4AA}" srcOrd="0" destOrd="0" presId="urn:microsoft.com/office/officeart/2018/2/layout/IconVerticalSolidList"/>
    <dgm:cxn modelId="{7FCF3873-0027-4F58-B748-EE2DCEF1A0CD}" type="presParOf" srcId="{17DE1340-0ACA-490D-8687-73A05B3C8C9E}" destId="{794102D3-5B2B-4188-8FE1-C898A9DEAE24}" srcOrd="1" destOrd="0" presId="urn:microsoft.com/office/officeart/2018/2/layout/IconVerticalSolidList"/>
    <dgm:cxn modelId="{55976AB0-492E-4261-93BE-1946BBDBFDC0}" type="presParOf" srcId="{17DE1340-0ACA-490D-8687-73A05B3C8C9E}" destId="{6A3EB3CF-5D5B-4DE0-8864-4656D959566E}" srcOrd="2" destOrd="0" presId="urn:microsoft.com/office/officeart/2018/2/layout/IconVerticalSolidList"/>
    <dgm:cxn modelId="{80A266A4-C157-4934-81C4-80826AE91DEF}" type="presParOf" srcId="{17DE1340-0ACA-490D-8687-73A05B3C8C9E}" destId="{600068F2-2550-4DDC-9091-C98D2A648BD0}" srcOrd="3" destOrd="0" presId="urn:microsoft.com/office/officeart/2018/2/layout/IconVerticalSolidList"/>
    <dgm:cxn modelId="{4FDD1C86-6D24-43CF-A6E9-69D31E5A383F}" type="presParOf" srcId="{37FA3C36-40A6-456B-B5E9-6D7060E6842A}" destId="{5AD4E5D8-8431-4F92-AEB8-884E7F1C1EBC}" srcOrd="3" destOrd="0" presId="urn:microsoft.com/office/officeart/2018/2/layout/IconVerticalSolidList"/>
    <dgm:cxn modelId="{DEF0986E-34F4-48CB-BA4B-01F0547F6144}" type="presParOf" srcId="{37FA3C36-40A6-456B-B5E9-6D7060E6842A}" destId="{E5C962A3-D625-418B-A7D3-76647E48FF86}" srcOrd="4" destOrd="0" presId="urn:microsoft.com/office/officeart/2018/2/layout/IconVerticalSolidList"/>
    <dgm:cxn modelId="{B41FFE9A-A577-4B02-B92D-78341A7ED04E}" type="presParOf" srcId="{E5C962A3-D625-418B-A7D3-76647E48FF86}" destId="{2484276C-EFAD-42BD-869C-F1371E6FC88D}" srcOrd="0" destOrd="0" presId="urn:microsoft.com/office/officeart/2018/2/layout/IconVerticalSolidList"/>
    <dgm:cxn modelId="{7A4A9D25-40AF-462E-AAA7-E099E168C309}" type="presParOf" srcId="{E5C962A3-D625-418B-A7D3-76647E48FF86}" destId="{37D5F69A-BE81-41C4-AE71-BE5FB45FCE7B}" srcOrd="1" destOrd="0" presId="urn:microsoft.com/office/officeart/2018/2/layout/IconVerticalSolidList"/>
    <dgm:cxn modelId="{934F3012-591D-439B-9AFF-79F0A3DFF725}" type="presParOf" srcId="{E5C962A3-D625-418B-A7D3-76647E48FF86}" destId="{7E59C2A1-9966-43C0-97D2-665F63D19663}" srcOrd="2" destOrd="0" presId="urn:microsoft.com/office/officeart/2018/2/layout/IconVerticalSolidList"/>
    <dgm:cxn modelId="{C6F19554-1EF1-47AC-BE2F-47633B1C9817}" type="presParOf" srcId="{E5C962A3-D625-418B-A7D3-76647E48FF86}" destId="{241E9A9C-4E42-403C-AE64-CA2D7DB010AC}" srcOrd="3" destOrd="0" presId="urn:microsoft.com/office/officeart/2018/2/layout/IconVerticalSolidList"/>
    <dgm:cxn modelId="{EF13055A-08A2-47D7-9F39-3FCD06A5A585}" type="presParOf" srcId="{E5C962A3-D625-418B-A7D3-76647E48FF86}" destId="{3678F064-AD7B-47D9-8909-11B585CA3CF1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2F32E42-DF68-4902-A4AA-601D3979E5E1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E7ECEFE-B58D-4A4D-A6C2-9DE627C52FF0}">
      <dgm:prSet/>
      <dgm:spPr/>
      <dgm:t>
        <a:bodyPr/>
        <a:lstStyle/>
        <a:p>
          <a:r>
            <a:rPr lang="en-US"/>
            <a:t>Assume we are using names as our </a:t>
          </a:r>
          <a:r>
            <a:rPr lang="en-US" i="1"/>
            <a:t>key</a:t>
          </a:r>
          <a:endParaRPr lang="en-US"/>
        </a:p>
      </dgm:t>
    </dgm:pt>
    <dgm:pt modelId="{205886E2-14AF-46BC-88D0-7FFB97918234}" type="parTrans" cxnId="{6023E607-F427-4B42-97F7-85FFE36228EB}">
      <dgm:prSet/>
      <dgm:spPr/>
      <dgm:t>
        <a:bodyPr/>
        <a:lstStyle/>
        <a:p>
          <a:endParaRPr lang="en-US"/>
        </a:p>
      </dgm:t>
    </dgm:pt>
    <dgm:pt modelId="{D69A6D51-1E91-4C3A-9F11-80A1D4264849}" type="sibTrans" cxnId="{6023E607-F427-4B42-97F7-85FFE36228EB}">
      <dgm:prSet/>
      <dgm:spPr/>
      <dgm:t>
        <a:bodyPr/>
        <a:lstStyle/>
        <a:p>
          <a:endParaRPr lang="en-US"/>
        </a:p>
      </dgm:t>
    </dgm:pt>
    <dgm:pt modelId="{AEF37752-F2C2-4AC6-B01E-BEF5DE3CC617}">
      <dgm:prSet/>
      <dgm:spPr/>
      <dgm:t>
        <a:bodyPr/>
        <a:lstStyle/>
        <a:p>
          <a:r>
            <a:rPr lang="en-US" i="1"/>
            <a:t>take 3rd letter of name, take int value of letter </a:t>
          </a:r>
          <a:br>
            <a:rPr lang="en-US" i="1"/>
          </a:br>
          <a:r>
            <a:rPr lang="en-US" i="1"/>
            <a:t>(a = 0, b = 1, ...), divide by 6 and take remainder</a:t>
          </a:r>
          <a:endParaRPr lang="en-US"/>
        </a:p>
      </dgm:t>
    </dgm:pt>
    <dgm:pt modelId="{F9922A53-63E4-4518-B748-DD20B7B2C51B}" type="parTrans" cxnId="{3350C18D-7253-41A2-9A7D-75A36AA786D0}">
      <dgm:prSet/>
      <dgm:spPr/>
      <dgm:t>
        <a:bodyPr/>
        <a:lstStyle/>
        <a:p>
          <a:endParaRPr lang="en-US"/>
        </a:p>
      </dgm:t>
    </dgm:pt>
    <dgm:pt modelId="{114967CA-D563-4CEE-921D-E43F588A982A}" type="sibTrans" cxnId="{3350C18D-7253-41A2-9A7D-75A36AA786D0}">
      <dgm:prSet/>
      <dgm:spPr/>
      <dgm:t>
        <a:bodyPr/>
        <a:lstStyle/>
        <a:p>
          <a:endParaRPr lang="en-US"/>
        </a:p>
      </dgm:t>
    </dgm:pt>
    <dgm:pt modelId="{6C522CAE-F692-4650-9C4F-600797CFFE44}">
      <dgm:prSet/>
      <dgm:spPr/>
      <dgm:t>
        <a:bodyPr/>
        <a:lstStyle/>
        <a:p>
          <a:r>
            <a:rPr lang="en-US"/>
            <a:t>What does "Bellers" hash to?</a:t>
          </a:r>
        </a:p>
      </dgm:t>
    </dgm:pt>
    <dgm:pt modelId="{7C4B7FBA-3C79-4135-8327-D27C645ADFA3}" type="parTrans" cxnId="{BE6A14A0-4164-4DF9-B838-DC938F3D513B}">
      <dgm:prSet/>
      <dgm:spPr/>
      <dgm:t>
        <a:bodyPr/>
        <a:lstStyle/>
        <a:p>
          <a:endParaRPr lang="en-US"/>
        </a:p>
      </dgm:t>
    </dgm:pt>
    <dgm:pt modelId="{A1CC90D7-7CCF-4FC3-8F92-5FC4475DD43C}" type="sibTrans" cxnId="{BE6A14A0-4164-4DF9-B838-DC938F3D513B}">
      <dgm:prSet/>
      <dgm:spPr/>
      <dgm:t>
        <a:bodyPr/>
        <a:lstStyle/>
        <a:p>
          <a:endParaRPr lang="en-US"/>
        </a:p>
      </dgm:t>
    </dgm:pt>
    <dgm:pt modelId="{B088A1BF-6965-4C56-9D61-D68322988434}">
      <dgm:prSet/>
      <dgm:spPr/>
      <dgm:t>
        <a:bodyPr/>
        <a:lstStyle/>
        <a:p>
          <a:r>
            <a:rPr lang="en-US"/>
            <a:t>L -&gt; 11 -&gt; 11 % 6 = 5</a:t>
          </a:r>
        </a:p>
      </dgm:t>
    </dgm:pt>
    <dgm:pt modelId="{0F6B3D5C-E8EE-4B6E-98B1-BB1ABAE9AE12}" type="parTrans" cxnId="{261D4DB8-0501-40EC-A5CE-56DC2FEA1D75}">
      <dgm:prSet/>
      <dgm:spPr/>
      <dgm:t>
        <a:bodyPr/>
        <a:lstStyle/>
        <a:p>
          <a:endParaRPr lang="en-US"/>
        </a:p>
      </dgm:t>
    </dgm:pt>
    <dgm:pt modelId="{1147BA32-6A8F-4C46-8B7A-5B0B22C5496B}" type="sibTrans" cxnId="{261D4DB8-0501-40EC-A5CE-56DC2FEA1D75}">
      <dgm:prSet/>
      <dgm:spPr/>
      <dgm:t>
        <a:bodyPr/>
        <a:lstStyle/>
        <a:p>
          <a:endParaRPr lang="en-US"/>
        </a:p>
      </dgm:t>
    </dgm:pt>
    <dgm:pt modelId="{A8201231-796C-B446-ABDD-8788D7FFC64C}" type="pres">
      <dgm:prSet presAssocID="{12F32E42-DF68-4902-A4AA-601D3979E5E1}" presName="linear" presStyleCnt="0">
        <dgm:presLayoutVars>
          <dgm:dir/>
          <dgm:animLvl val="lvl"/>
          <dgm:resizeHandles val="exact"/>
        </dgm:presLayoutVars>
      </dgm:prSet>
      <dgm:spPr/>
    </dgm:pt>
    <dgm:pt modelId="{D7D13322-DD79-634E-A2FA-C0F0A61BE015}" type="pres">
      <dgm:prSet presAssocID="{1E7ECEFE-B58D-4A4D-A6C2-9DE627C52FF0}" presName="parentLin" presStyleCnt="0"/>
      <dgm:spPr/>
    </dgm:pt>
    <dgm:pt modelId="{80C8602C-874F-134F-98BC-DE43F5AA230C}" type="pres">
      <dgm:prSet presAssocID="{1E7ECEFE-B58D-4A4D-A6C2-9DE627C52FF0}" presName="parentLeftMargin" presStyleLbl="node1" presStyleIdx="0" presStyleCnt="3"/>
      <dgm:spPr/>
    </dgm:pt>
    <dgm:pt modelId="{0D1AB3B5-F603-3245-BD9B-D6529BD6399A}" type="pres">
      <dgm:prSet presAssocID="{1E7ECEFE-B58D-4A4D-A6C2-9DE627C52FF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F09BAD5-19B1-344A-8BF0-A11E1B9DAF32}" type="pres">
      <dgm:prSet presAssocID="{1E7ECEFE-B58D-4A4D-A6C2-9DE627C52FF0}" presName="negativeSpace" presStyleCnt="0"/>
      <dgm:spPr/>
    </dgm:pt>
    <dgm:pt modelId="{324C2083-5FBD-4044-BB05-AA314CD43CF0}" type="pres">
      <dgm:prSet presAssocID="{1E7ECEFE-B58D-4A4D-A6C2-9DE627C52FF0}" presName="childText" presStyleLbl="conFgAcc1" presStyleIdx="0" presStyleCnt="3">
        <dgm:presLayoutVars>
          <dgm:bulletEnabled val="1"/>
        </dgm:presLayoutVars>
      </dgm:prSet>
      <dgm:spPr/>
    </dgm:pt>
    <dgm:pt modelId="{6B246FF9-072B-9740-9F7F-BCFDCED851FE}" type="pres">
      <dgm:prSet presAssocID="{D69A6D51-1E91-4C3A-9F11-80A1D4264849}" presName="spaceBetweenRectangles" presStyleCnt="0"/>
      <dgm:spPr/>
    </dgm:pt>
    <dgm:pt modelId="{9714120B-199B-B74B-8D08-082246DF90AF}" type="pres">
      <dgm:prSet presAssocID="{6C522CAE-F692-4650-9C4F-600797CFFE44}" presName="parentLin" presStyleCnt="0"/>
      <dgm:spPr/>
    </dgm:pt>
    <dgm:pt modelId="{9DAAD7F7-8C23-984D-A3FC-A8C2929B0211}" type="pres">
      <dgm:prSet presAssocID="{6C522CAE-F692-4650-9C4F-600797CFFE44}" presName="parentLeftMargin" presStyleLbl="node1" presStyleIdx="0" presStyleCnt="3"/>
      <dgm:spPr/>
    </dgm:pt>
    <dgm:pt modelId="{2D81B793-2523-B248-9BC0-7774A75B8FB7}" type="pres">
      <dgm:prSet presAssocID="{6C522CAE-F692-4650-9C4F-600797CFFE4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DEE9E9E-AF56-FA47-9FD1-1585C0A1814D}" type="pres">
      <dgm:prSet presAssocID="{6C522CAE-F692-4650-9C4F-600797CFFE44}" presName="negativeSpace" presStyleCnt="0"/>
      <dgm:spPr/>
    </dgm:pt>
    <dgm:pt modelId="{F68C9DAC-62F1-C54D-91C6-9D37C958D26E}" type="pres">
      <dgm:prSet presAssocID="{6C522CAE-F692-4650-9C4F-600797CFFE44}" presName="childText" presStyleLbl="conFgAcc1" presStyleIdx="1" presStyleCnt="3">
        <dgm:presLayoutVars>
          <dgm:bulletEnabled val="1"/>
        </dgm:presLayoutVars>
      </dgm:prSet>
      <dgm:spPr/>
    </dgm:pt>
    <dgm:pt modelId="{A40FEEA5-EC1A-DD4B-931A-794F75730A3A}" type="pres">
      <dgm:prSet presAssocID="{A1CC90D7-7CCF-4FC3-8F92-5FC4475DD43C}" presName="spaceBetweenRectangles" presStyleCnt="0"/>
      <dgm:spPr/>
    </dgm:pt>
    <dgm:pt modelId="{FBEB5165-9DEC-7445-8F37-57E184259D0E}" type="pres">
      <dgm:prSet presAssocID="{B088A1BF-6965-4C56-9D61-D68322988434}" presName="parentLin" presStyleCnt="0"/>
      <dgm:spPr/>
    </dgm:pt>
    <dgm:pt modelId="{B876058E-FE2C-D842-B935-7EFAACFD96FE}" type="pres">
      <dgm:prSet presAssocID="{B088A1BF-6965-4C56-9D61-D68322988434}" presName="parentLeftMargin" presStyleLbl="node1" presStyleIdx="1" presStyleCnt="3"/>
      <dgm:spPr/>
    </dgm:pt>
    <dgm:pt modelId="{369D3E45-AB10-6845-8302-C1B809C10617}" type="pres">
      <dgm:prSet presAssocID="{B088A1BF-6965-4C56-9D61-D683229884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4BF6B4D-536C-DD41-9B17-38807634A93A}" type="pres">
      <dgm:prSet presAssocID="{B088A1BF-6965-4C56-9D61-D68322988434}" presName="negativeSpace" presStyleCnt="0"/>
      <dgm:spPr/>
    </dgm:pt>
    <dgm:pt modelId="{99BBFD40-B672-5748-9A41-21EFA5EBDA8B}" type="pres">
      <dgm:prSet presAssocID="{B088A1BF-6965-4C56-9D61-D6832298843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2FD3806-3708-4C48-8ECF-F77A91BED9F9}" type="presOf" srcId="{B088A1BF-6965-4C56-9D61-D68322988434}" destId="{B876058E-FE2C-D842-B935-7EFAACFD96FE}" srcOrd="0" destOrd="0" presId="urn:microsoft.com/office/officeart/2005/8/layout/list1"/>
    <dgm:cxn modelId="{6023E607-F427-4B42-97F7-85FFE36228EB}" srcId="{12F32E42-DF68-4902-A4AA-601D3979E5E1}" destId="{1E7ECEFE-B58D-4A4D-A6C2-9DE627C52FF0}" srcOrd="0" destOrd="0" parTransId="{205886E2-14AF-46BC-88D0-7FFB97918234}" sibTransId="{D69A6D51-1E91-4C3A-9F11-80A1D4264849}"/>
    <dgm:cxn modelId="{BAEA7F1C-A1F2-F04B-9D7B-7396EC03DBB5}" type="presOf" srcId="{AEF37752-F2C2-4AC6-B01E-BEF5DE3CC617}" destId="{324C2083-5FBD-4044-BB05-AA314CD43CF0}" srcOrd="0" destOrd="0" presId="urn:microsoft.com/office/officeart/2005/8/layout/list1"/>
    <dgm:cxn modelId="{206C1725-3F51-8B44-A57D-9AEF9A9FC853}" type="presOf" srcId="{6C522CAE-F692-4650-9C4F-600797CFFE44}" destId="{2D81B793-2523-B248-9BC0-7774A75B8FB7}" srcOrd="1" destOrd="0" presId="urn:microsoft.com/office/officeart/2005/8/layout/list1"/>
    <dgm:cxn modelId="{0528F562-C01B-E340-8E64-E029A0991134}" type="presOf" srcId="{12F32E42-DF68-4902-A4AA-601D3979E5E1}" destId="{A8201231-796C-B446-ABDD-8788D7FFC64C}" srcOrd="0" destOrd="0" presId="urn:microsoft.com/office/officeart/2005/8/layout/list1"/>
    <dgm:cxn modelId="{BC96DA7B-CC62-354B-A7F3-C11ED6C85ACF}" type="presOf" srcId="{B088A1BF-6965-4C56-9D61-D68322988434}" destId="{369D3E45-AB10-6845-8302-C1B809C10617}" srcOrd="1" destOrd="0" presId="urn:microsoft.com/office/officeart/2005/8/layout/list1"/>
    <dgm:cxn modelId="{3350C18D-7253-41A2-9A7D-75A36AA786D0}" srcId="{1E7ECEFE-B58D-4A4D-A6C2-9DE627C52FF0}" destId="{AEF37752-F2C2-4AC6-B01E-BEF5DE3CC617}" srcOrd="0" destOrd="0" parTransId="{F9922A53-63E4-4518-B748-DD20B7B2C51B}" sibTransId="{114967CA-D563-4CEE-921D-E43F588A982A}"/>
    <dgm:cxn modelId="{A65F5092-F75C-AA4D-9A9A-806F8503B036}" type="presOf" srcId="{1E7ECEFE-B58D-4A4D-A6C2-9DE627C52FF0}" destId="{80C8602C-874F-134F-98BC-DE43F5AA230C}" srcOrd="0" destOrd="0" presId="urn:microsoft.com/office/officeart/2005/8/layout/list1"/>
    <dgm:cxn modelId="{BE6A14A0-4164-4DF9-B838-DC938F3D513B}" srcId="{12F32E42-DF68-4902-A4AA-601D3979E5E1}" destId="{6C522CAE-F692-4650-9C4F-600797CFFE44}" srcOrd="1" destOrd="0" parTransId="{7C4B7FBA-3C79-4135-8327-D27C645ADFA3}" sibTransId="{A1CC90D7-7CCF-4FC3-8F92-5FC4475DD43C}"/>
    <dgm:cxn modelId="{B6542AB5-0130-744E-81AA-07C76F012DB5}" type="presOf" srcId="{6C522CAE-F692-4650-9C4F-600797CFFE44}" destId="{9DAAD7F7-8C23-984D-A3FC-A8C2929B0211}" srcOrd="0" destOrd="0" presId="urn:microsoft.com/office/officeart/2005/8/layout/list1"/>
    <dgm:cxn modelId="{261D4DB8-0501-40EC-A5CE-56DC2FEA1D75}" srcId="{12F32E42-DF68-4902-A4AA-601D3979E5E1}" destId="{B088A1BF-6965-4C56-9D61-D68322988434}" srcOrd="2" destOrd="0" parTransId="{0F6B3D5C-E8EE-4B6E-98B1-BB1ABAE9AE12}" sibTransId="{1147BA32-6A8F-4C46-8B7A-5B0B22C5496B}"/>
    <dgm:cxn modelId="{8BC52FDA-6103-F044-8084-FC2A9F2DC8A6}" type="presOf" srcId="{1E7ECEFE-B58D-4A4D-A6C2-9DE627C52FF0}" destId="{0D1AB3B5-F603-3245-BD9B-D6529BD6399A}" srcOrd="1" destOrd="0" presId="urn:microsoft.com/office/officeart/2005/8/layout/list1"/>
    <dgm:cxn modelId="{2327EC45-8F3E-BD4A-A294-C9649EB48A4E}" type="presParOf" srcId="{A8201231-796C-B446-ABDD-8788D7FFC64C}" destId="{D7D13322-DD79-634E-A2FA-C0F0A61BE015}" srcOrd="0" destOrd="0" presId="urn:microsoft.com/office/officeart/2005/8/layout/list1"/>
    <dgm:cxn modelId="{B625A9F2-05C9-EC42-8BE0-74FEBC63FF80}" type="presParOf" srcId="{D7D13322-DD79-634E-A2FA-C0F0A61BE015}" destId="{80C8602C-874F-134F-98BC-DE43F5AA230C}" srcOrd="0" destOrd="0" presId="urn:microsoft.com/office/officeart/2005/8/layout/list1"/>
    <dgm:cxn modelId="{47CE87BC-F6BA-5D43-BE41-56BD2B77CF28}" type="presParOf" srcId="{D7D13322-DD79-634E-A2FA-C0F0A61BE015}" destId="{0D1AB3B5-F603-3245-BD9B-D6529BD6399A}" srcOrd="1" destOrd="0" presId="urn:microsoft.com/office/officeart/2005/8/layout/list1"/>
    <dgm:cxn modelId="{8A1B5A2B-247A-A24F-ADDA-FC02AF755399}" type="presParOf" srcId="{A8201231-796C-B446-ABDD-8788D7FFC64C}" destId="{BF09BAD5-19B1-344A-8BF0-A11E1B9DAF32}" srcOrd="1" destOrd="0" presId="urn:microsoft.com/office/officeart/2005/8/layout/list1"/>
    <dgm:cxn modelId="{6062B9FC-E2DE-EE42-936E-A0C296414AE2}" type="presParOf" srcId="{A8201231-796C-B446-ABDD-8788D7FFC64C}" destId="{324C2083-5FBD-4044-BB05-AA314CD43CF0}" srcOrd="2" destOrd="0" presId="urn:microsoft.com/office/officeart/2005/8/layout/list1"/>
    <dgm:cxn modelId="{D5283881-34AA-2748-BCE5-ABB49FF68056}" type="presParOf" srcId="{A8201231-796C-B446-ABDD-8788D7FFC64C}" destId="{6B246FF9-072B-9740-9F7F-BCFDCED851FE}" srcOrd="3" destOrd="0" presId="urn:microsoft.com/office/officeart/2005/8/layout/list1"/>
    <dgm:cxn modelId="{F09E283C-C7A9-EC4D-8F3A-6C4F02238F25}" type="presParOf" srcId="{A8201231-796C-B446-ABDD-8788D7FFC64C}" destId="{9714120B-199B-B74B-8D08-082246DF90AF}" srcOrd="4" destOrd="0" presId="urn:microsoft.com/office/officeart/2005/8/layout/list1"/>
    <dgm:cxn modelId="{66019EAD-890C-774E-80B7-E2986A5E3397}" type="presParOf" srcId="{9714120B-199B-B74B-8D08-082246DF90AF}" destId="{9DAAD7F7-8C23-984D-A3FC-A8C2929B0211}" srcOrd="0" destOrd="0" presId="urn:microsoft.com/office/officeart/2005/8/layout/list1"/>
    <dgm:cxn modelId="{DEA24786-2AE8-CA45-9030-8D74942C2F1A}" type="presParOf" srcId="{9714120B-199B-B74B-8D08-082246DF90AF}" destId="{2D81B793-2523-B248-9BC0-7774A75B8FB7}" srcOrd="1" destOrd="0" presId="urn:microsoft.com/office/officeart/2005/8/layout/list1"/>
    <dgm:cxn modelId="{8F4CF3EE-8413-1444-A97B-07B390AE8ABD}" type="presParOf" srcId="{A8201231-796C-B446-ABDD-8788D7FFC64C}" destId="{1DEE9E9E-AF56-FA47-9FD1-1585C0A1814D}" srcOrd="5" destOrd="0" presId="urn:microsoft.com/office/officeart/2005/8/layout/list1"/>
    <dgm:cxn modelId="{BE1925D8-B9EC-4342-B808-EF7A2A2AC1F9}" type="presParOf" srcId="{A8201231-796C-B446-ABDD-8788D7FFC64C}" destId="{F68C9DAC-62F1-C54D-91C6-9D37C958D26E}" srcOrd="6" destOrd="0" presId="urn:microsoft.com/office/officeart/2005/8/layout/list1"/>
    <dgm:cxn modelId="{73D466C3-0ECF-6640-85F0-E703298DEB44}" type="presParOf" srcId="{A8201231-796C-B446-ABDD-8788D7FFC64C}" destId="{A40FEEA5-EC1A-DD4B-931A-794F75730A3A}" srcOrd="7" destOrd="0" presId="urn:microsoft.com/office/officeart/2005/8/layout/list1"/>
    <dgm:cxn modelId="{AA8B6174-D656-BC45-9ABC-7D98FE6D8AD9}" type="presParOf" srcId="{A8201231-796C-B446-ABDD-8788D7FFC64C}" destId="{FBEB5165-9DEC-7445-8F37-57E184259D0E}" srcOrd="8" destOrd="0" presId="urn:microsoft.com/office/officeart/2005/8/layout/list1"/>
    <dgm:cxn modelId="{F02F8D5A-406C-844D-A69B-79031F35F765}" type="presParOf" srcId="{FBEB5165-9DEC-7445-8F37-57E184259D0E}" destId="{B876058E-FE2C-D842-B935-7EFAACFD96FE}" srcOrd="0" destOrd="0" presId="urn:microsoft.com/office/officeart/2005/8/layout/list1"/>
    <dgm:cxn modelId="{7287F146-5953-0142-96CF-31ABE0E6FA35}" type="presParOf" srcId="{FBEB5165-9DEC-7445-8F37-57E184259D0E}" destId="{369D3E45-AB10-6845-8302-C1B809C10617}" srcOrd="1" destOrd="0" presId="urn:microsoft.com/office/officeart/2005/8/layout/list1"/>
    <dgm:cxn modelId="{50F5A5B7-26A8-EF49-8CE0-33ABE187D4F7}" type="presParOf" srcId="{A8201231-796C-B446-ABDD-8788D7FFC64C}" destId="{C4BF6B4D-536C-DD41-9B17-38807634A93A}" srcOrd="9" destOrd="0" presId="urn:microsoft.com/office/officeart/2005/8/layout/list1"/>
    <dgm:cxn modelId="{B8C11B01-BFB3-E048-BF65-30607230E4FB}" type="presParOf" srcId="{A8201231-796C-B446-ABDD-8788D7FFC64C}" destId="{99BBFD40-B672-5748-9A41-21EFA5EBDA8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DC602BD-7172-49C2-82F6-2E7D7A6EF0C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8F08265-AA2C-49F2-B4FB-808D5FB4C2E4}">
      <dgm:prSet/>
      <dgm:spPr/>
      <dgm:t>
        <a:bodyPr/>
        <a:lstStyle/>
        <a:p>
          <a:r>
            <a:rPr lang="en-US"/>
            <a:t>Transform hashed key value into a legal index in the hash table</a:t>
          </a:r>
        </a:p>
      </dgm:t>
    </dgm:pt>
    <dgm:pt modelId="{604742DB-5B15-4FCF-9E7D-9A2296893EC9}" type="parTrans" cxnId="{C335B88D-8C29-419F-960A-7349940849C6}">
      <dgm:prSet/>
      <dgm:spPr/>
      <dgm:t>
        <a:bodyPr/>
        <a:lstStyle/>
        <a:p>
          <a:endParaRPr lang="en-US"/>
        </a:p>
      </dgm:t>
    </dgm:pt>
    <dgm:pt modelId="{9C17E48D-A457-4B6F-B46F-BE2D87D1094E}" type="sibTrans" cxnId="{C335B88D-8C29-419F-960A-7349940849C6}">
      <dgm:prSet/>
      <dgm:spPr/>
      <dgm:t>
        <a:bodyPr/>
        <a:lstStyle/>
        <a:p>
          <a:endParaRPr lang="en-US"/>
        </a:p>
      </dgm:t>
    </dgm:pt>
    <dgm:pt modelId="{9E5D7E32-6194-4156-9713-AC5A16FA02AD}">
      <dgm:prSet/>
      <dgm:spPr/>
      <dgm:t>
        <a:bodyPr/>
        <a:lstStyle/>
        <a:p>
          <a:r>
            <a:rPr lang="en-US"/>
            <a:t>Hash table is normally uses an array as its underlying storage container</a:t>
          </a:r>
        </a:p>
      </dgm:t>
    </dgm:pt>
    <dgm:pt modelId="{44511AC1-F022-441F-A1C2-CA7C199B1D17}" type="parTrans" cxnId="{6CDE7DD9-C080-46E2-B1E3-81BCE2C54419}">
      <dgm:prSet/>
      <dgm:spPr/>
      <dgm:t>
        <a:bodyPr/>
        <a:lstStyle/>
        <a:p>
          <a:endParaRPr lang="en-US"/>
        </a:p>
      </dgm:t>
    </dgm:pt>
    <dgm:pt modelId="{7207F0F6-F302-4EDF-BA79-0EDE314BCCC8}" type="sibTrans" cxnId="{6CDE7DD9-C080-46E2-B1E3-81BCE2C54419}">
      <dgm:prSet/>
      <dgm:spPr/>
      <dgm:t>
        <a:bodyPr/>
        <a:lstStyle/>
        <a:p>
          <a:endParaRPr lang="en-US"/>
        </a:p>
      </dgm:t>
    </dgm:pt>
    <dgm:pt modelId="{D7A6B7F9-11E8-412D-8C36-48866B3AED70}">
      <dgm:prSet/>
      <dgm:spPr/>
      <dgm:t>
        <a:bodyPr/>
        <a:lstStyle/>
        <a:p>
          <a:r>
            <a:rPr lang="en-US"/>
            <a:t>Normally get location on table by taking result of hash function, dividing by size of table, and taking remainder</a:t>
          </a:r>
        </a:p>
      </dgm:t>
    </dgm:pt>
    <dgm:pt modelId="{D253DAA3-AD24-49B9-94E7-18E29F7B2327}" type="parTrans" cxnId="{8A35CB08-64FF-44B1-86E2-6BB2C334CA3F}">
      <dgm:prSet/>
      <dgm:spPr/>
      <dgm:t>
        <a:bodyPr/>
        <a:lstStyle/>
        <a:p>
          <a:endParaRPr lang="en-US"/>
        </a:p>
      </dgm:t>
    </dgm:pt>
    <dgm:pt modelId="{A17FF1C5-5EEF-4753-B667-AFE6837CB6BD}" type="sibTrans" cxnId="{8A35CB08-64FF-44B1-86E2-6BB2C334CA3F}">
      <dgm:prSet/>
      <dgm:spPr/>
      <dgm:t>
        <a:bodyPr/>
        <a:lstStyle/>
        <a:p>
          <a:endParaRPr lang="en-US"/>
        </a:p>
      </dgm:t>
    </dgm:pt>
    <dgm:pt modelId="{13E00407-00D4-4AE6-93E4-C2DE7D2CE552}">
      <dgm:prSet/>
      <dgm:spPr/>
      <dgm:t>
        <a:bodyPr/>
        <a:lstStyle/>
        <a:p>
          <a:r>
            <a:rPr lang="en-US"/>
            <a:t>index = key mod n</a:t>
          </a:r>
        </a:p>
      </dgm:t>
    </dgm:pt>
    <dgm:pt modelId="{4391BE76-560B-4E4E-B322-CBA23D2720FF}" type="parTrans" cxnId="{A9EFA449-E312-4C0D-B935-A253CAEFA59F}">
      <dgm:prSet/>
      <dgm:spPr/>
      <dgm:t>
        <a:bodyPr/>
        <a:lstStyle/>
        <a:p>
          <a:endParaRPr lang="en-US"/>
        </a:p>
      </dgm:t>
    </dgm:pt>
    <dgm:pt modelId="{ABADB4A0-42A1-4E12-BF29-4F117160A2B2}" type="sibTrans" cxnId="{A9EFA449-E312-4C0D-B935-A253CAEFA59F}">
      <dgm:prSet/>
      <dgm:spPr/>
      <dgm:t>
        <a:bodyPr/>
        <a:lstStyle/>
        <a:p>
          <a:endParaRPr lang="en-US"/>
        </a:p>
      </dgm:t>
    </dgm:pt>
    <dgm:pt modelId="{44B9B71E-C685-4746-9780-0536B4D4301C}">
      <dgm:prSet/>
      <dgm:spPr/>
      <dgm:t>
        <a:bodyPr/>
        <a:lstStyle/>
        <a:p>
          <a:r>
            <a:rPr lang="en-US"/>
            <a:t>n is size of hash table</a:t>
          </a:r>
        </a:p>
      </dgm:t>
    </dgm:pt>
    <dgm:pt modelId="{9CCBD350-D8E5-46AB-B2BF-70D14C381D81}" type="parTrans" cxnId="{F686ED71-6D92-43EF-98FC-3CF173627792}">
      <dgm:prSet/>
      <dgm:spPr/>
      <dgm:t>
        <a:bodyPr/>
        <a:lstStyle/>
        <a:p>
          <a:endParaRPr lang="en-US"/>
        </a:p>
      </dgm:t>
    </dgm:pt>
    <dgm:pt modelId="{7B106D3D-F679-4200-B68B-91CEBC9FC22F}" type="sibTrans" cxnId="{F686ED71-6D92-43EF-98FC-3CF173627792}">
      <dgm:prSet/>
      <dgm:spPr/>
      <dgm:t>
        <a:bodyPr/>
        <a:lstStyle/>
        <a:p>
          <a:endParaRPr lang="en-US"/>
        </a:p>
      </dgm:t>
    </dgm:pt>
    <dgm:pt modelId="{C15E9A90-59DD-4324-A0C0-D96D828D24B4}">
      <dgm:prSet/>
      <dgm:spPr/>
      <dgm:t>
        <a:bodyPr/>
        <a:lstStyle/>
        <a:p>
          <a:r>
            <a:rPr lang="en-US"/>
            <a:t>empirical evidence shows a prime number is best</a:t>
          </a:r>
        </a:p>
      </dgm:t>
    </dgm:pt>
    <dgm:pt modelId="{C7C7CC71-5B81-47B7-B9E1-07F24A09314F}" type="parTrans" cxnId="{536F0693-26AE-4EC4-A2BE-6E6EF66FF87A}">
      <dgm:prSet/>
      <dgm:spPr/>
      <dgm:t>
        <a:bodyPr/>
        <a:lstStyle/>
        <a:p>
          <a:endParaRPr lang="en-US"/>
        </a:p>
      </dgm:t>
    </dgm:pt>
    <dgm:pt modelId="{9551F938-6CF5-4244-BC9D-B6B5C9FA5619}" type="sibTrans" cxnId="{536F0693-26AE-4EC4-A2BE-6E6EF66FF87A}">
      <dgm:prSet/>
      <dgm:spPr/>
      <dgm:t>
        <a:bodyPr/>
        <a:lstStyle/>
        <a:p>
          <a:endParaRPr lang="en-US"/>
        </a:p>
      </dgm:t>
    </dgm:pt>
    <dgm:pt modelId="{BC61EDD3-B1C8-4401-BB0D-EC54684C3E1A}">
      <dgm:prSet/>
      <dgm:spPr/>
      <dgm:t>
        <a:bodyPr/>
        <a:lstStyle/>
        <a:p>
          <a:r>
            <a:rPr lang="en-US"/>
            <a:t>1000 element hash table, make 997 or 1009 elements</a:t>
          </a:r>
        </a:p>
      </dgm:t>
    </dgm:pt>
    <dgm:pt modelId="{38B7EC6F-C4EC-4288-915E-6510BA719753}" type="parTrans" cxnId="{F06F6CEF-216C-4ADB-A55A-8AA8281DDD3F}">
      <dgm:prSet/>
      <dgm:spPr/>
      <dgm:t>
        <a:bodyPr/>
        <a:lstStyle/>
        <a:p>
          <a:endParaRPr lang="en-US"/>
        </a:p>
      </dgm:t>
    </dgm:pt>
    <dgm:pt modelId="{3DCAA485-51CC-4E1E-8944-DEB6633A43E9}" type="sibTrans" cxnId="{F06F6CEF-216C-4ADB-A55A-8AA8281DDD3F}">
      <dgm:prSet/>
      <dgm:spPr/>
      <dgm:t>
        <a:bodyPr/>
        <a:lstStyle/>
        <a:p>
          <a:endParaRPr lang="en-US"/>
        </a:p>
      </dgm:t>
    </dgm:pt>
    <dgm:pt modelId="{9944F8CC-509D-EA46-8024-794ED2587BC6}" type="pres">
      <dgm:prSet presAssocID="{7DC602BD-7172-49C2-82F6-2E7D7A6EF0C2}" presName="linear" presStyleCnt="0">
        <dgm:presLayoutVars>
          <dgm:animLvl val="lvl"/>
          <dgm:resizeHandles val="exact"/>
        </dgm:presLayoutVars>
      </dgm:prSet>
      <dgm:spPr/>
    </dgm:pt>
    <dgm:pt modelId="{2E8C9626-89A2-6E44-BBCE-32603AFF939B}" type="pres">
      <dgm:prSet presAssocID="{88F08265-AA2C-49F2-B4FB-808D5FB4C2E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3774310-8BB4-5347-9768-949D9D88DB7D}" type="pres">
      <dgm:prSet presAssocID="{9C17E48D-A457-4B6F-B46F-BE2D87D1094E}" presName="spacer" presStyleCnt="0"/>
      <dgm:spPr/>
    </dgm:pt>
    <dgm:pt modelId="{4071B6C7-0240-B74D-89F4-164616B23A43}" type="pres">
      <dgm:prSet presAssocID="{9E5D7E32-6194-4156-9713-AC5A16FA02A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576D153-7A24-C34D-A116-3E08FE0E54BC}" type="pres">
      <dgm:prSet presAssocID="{7207F0F6-F302-4EDF-BA79-0EDE314BCCC8}" presName="spacer" presStyleCnt="0"/>
      <dgm:spPr/>
    </dgm:pt>
    <dgm:pt modelId="{111A62F9-8068-C946-99CF-B5961C157C5F}" type="pres">
      <dgm:prSet presAssocID="{D7A6B7F9-11E8-412D-8C36-48866B3AED7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B25EEDD-9E48-E145-BA35-0D3D8192251D}" type="pres">
      <dgm:prSet presAssocID="{D7A6B7F9-11E8-412D-8C36-48866B3AED7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023EF00-A332-714C-BBBF-A9936EE4F2DF}" type="presOf" srcId="{7DC602BD-7172-49C2-82F6-2E7D7A6EF0C2}" destId="{9944F8CC-509D-EA46-8024-794ED2587BC6}" srcOrd="0" destOrd="0" presId="urn:microsoft.com/office/officeart/2005/8/layout/vList2"/>
    <dgm:cxn modelId="{8A35CB08-64FF-44B1-86E2-6BB2C334CA3F}" srcId="{7DC602BD-7172-49C2-82F6-2E7D7A6EF0C2}" destId="{D7A6B7F9-11E8-412D-8C36-48866B3AED70}" srcOrd="2" destOrd="0" parTransId="{D253DAA3-AD24-49B9-94E7-18E29F7B2327}" sibTransId="{A17FF1C5-5EEF-4753-B667-AFE6837CB6BD}"/>
    <dgm:cxn modelId="{13A4F322-1E5E-6F42-8AB4-3B4816AC2B18}" type="presOf" srcId="{13E00407-00D4-4AE6-93E4-C2DE7D2CE552}" destId="{8B25EEDD-9E48-E145-BA35-0D3D8192251D}" srcOrd="0" destOrd="0" presId="urn:microsoft.com/office/officeart/2005/8/layout/vList2"/>
    <dgm:cxn modelId="{29D76A2C-7815-AB43-BD90-36BF3E6185ED}" type="presOf" srcId="{88F08265-AA2C-49F2-B4FB-808D5FB4C2E4}" destId="{2E8C9626-89A2-6E44-BBCE-32603AFF939B}" srcOrd="0" destOrd="0" presId="urn:microsoft.com/office/officeart/2005/8/layout/vList2"/>
    <dgm:cxn modelId="{349B5533-E18F-7344-A242-3AEA1BFE52CE}" type="presOf" srcId="{BC61EDD3-B1C8-4401-BB0D-EC54684C3E1A}" destId="{8B25EEDD-9E48-E145-BA35-0D3D8192251D}" srcOrd="0" destOrd="3" presId="urn:microsoft.com/office/officeart/2005/8/layout/vList2"/>
    <dgm:cxn modelId="{A9EFA449-E312-4C0D-B935-A253CAEFA59F}" srcId="{D7A6B7F9-11E8-412D-8C36-48866B3AED70}" destId="{13E00407-00D4-4AE6-93E4-C2DE7D2CE552}" srcOrd="0" destOrd="0" parTransId="{4391BE76-560B-4E4E-B322-CBA23D2720FF}" sibTransId="{ABADB4A0-42A1-4E12-BF29-4F117160A2B2}"/>
    <dgm:cxn modelId="{F686ED71-6D92-43EF-98FC-3CF173627792}" srcId="{D7A6B7F9-11E8-412D-8C36-48866B3AED70}" destId="{44B9B71E-C685-4746-9780-0536B4D4301C}" srcOrd="1" destOrd="0" parTransId="{9CCBD350-D8E5-46AB-B2BF-70D14C381D81}" sibTransId="{7B106D3D-F679-4200-B68B-91CEBC9FC22F}"/>
    <dgm:cxn modelId="{E3230275-989D-D449-978F-B3CAD61E9F81}" type="presOf" srcId="{D7A6B7F9-11E8-412D-8C36-48866B3AED70}" destId="{111A62F9-8068-C946-99CF-B5961C157C5F}" srcOrd="0" destOrd="0" presId="urn:microsoft.com/office/officeart/2005/8/layout/vList2"/>
    <dgm:cxn modelId="{C335B88D-8C29-419F-960A-7349940849C6}" srcId="{7DC602BD-7172-49C2-82F6-2E7D7A6EF0C2}" destId="{88F08265-AA2C-49F2-B4FB-808D5FB4C2E4}" srcOrd="0" destOrd="0" parTransId="{604742DB-5B15-4FCF-9E7D-9A2296893EC9}" sibTransId="{9C17E48D-A457-4B6F-B46F-BE2D87D1094E}"/>
    <dgm:cxn modelId="{536F0693-26AE-4EC4-A2BE-6E6EF66FF87A}" srcId="{D7A6B7F9-11E8-412D-8C36-48866B3AED70}" destId="{C15E9A90-59DD-4324-A0C0-D96D828D24B4}" srcOrd="2" destOrd="0" parTransId="{C7C7CC71-5B81-47B7-B9E1-07F24A09314F}" sibTransId="{9551F938-6CF5-4244-BC9D-B6B5C9FA5619}"/>
    <dgm:cxn modelId="{C0D338D6-A099-C745-90E3-3FD127710813}" type="presOf" srcId="{9E5D7E32-6194-4156-9713-AC5A16FA02AD}" destId="{4071B6C7-0240-B74D-89F4-164616B23A43}" srcOrd="0" destOrd="0" presId="urn:microsoft.com/office/officeart/2005/8/layout/vList2"/>
    <dgm:cxn modelId="{6CDE7DD9-C080-46E2-B1E3-81BCE2C54419}" srcId="{7DC602BD-7172-49C2-82F6-2E7D7A6EF0C2}" destId="{9E5D7E32-6194-4156-9713-AC5A16FA02AD}" srcOrd="1" destOrd="0" parTransId="{44511AC1-F022-441F-A1C2-CA7C199B1D17}" sibTransId="{7207F0F6-F302-4EDF-BA79-0EDE314BCCC8}"/>
    <dgm:cxn modelId="{0C7B65DF-C863-1E4B-8D09-B63F2053B87A}" type="presOf" srcId="{C15E9A90-59DD-4324-A0C0-D96D828D24B4}" destId="{8B25EEDD-9E48-E145-BA35-0D3D8192251D}" srcOrd="0" destOrd="2" presId="urn:microsoft.com/office/officeart/2005/8/layout/vList2"/>
    <dgm:cxn modelId="{878959EC-BD8E-B841-8D8C-6F2263F8A931}" type="presOf" srcId="{44B9B71E-C685-4746-9780-0536B4D4301C}" destId="{8B25EEDD-9E48-E145-BA35-0D3D8192251D}" srcOrd="0" destOrd="1" presId="urn:microsoft.com/office/officeart/2005/8/layout/vList2"/>
    <dgm:cxn modelId="{F06F6CEF-216C-4ADB-A55A-8AA8281DDD3F}" srcId="{D7A6B7F9-11E8-412D-8C36-48866B3AED70}" destId="{BC61EDD3-B1C8-4401-BB0D-EC54684C3E1A}" srcOrd="3" destOrd="0" parTransId="{38B7EC6F-C4EC-4288-915E-6510BA719753}" sibTransId="{3DCAA485-51CC-4E1E-8944-DEB6633A43E9}"/>
    <dgm:cxn modelId="{055D92FC-C584-E14F-B516-4A5055CA1CE6}" type="presParOf" srcId="{9944F8CC-509D-EA46-8024-794ED2587BC6}" destId="{2E8C9626-89A2-6E44-BBCE-32603AFF939B}" srcOrd="0" destOrd="0" presId="urn:microsoft.com/office/officeart/2005/8/layout/vList2"/>
    <dgm:cxn modelId="{01FEF5F5-7BEF-3A4E-A17B-6781AEA1AF9E}" type="presParOf" srcId="{9944F8CC-509D-EA46-8024-794ED2587BC6}" destId="{E3774310-8BB4-5347-9768-949D9D88DB7D}" srcOrd="1" destOrd="0" presId="urn:microsoft.com/office/officeart/2005/8/layout/vList2"/>
    <dgm:cxn modelId="{D292EFE4-3B38-4B47-9A09-10C16A86D5D0}" type="presParOf" srcId="{9944F8CC-509D-EA46-8024-794ED2587BC6}" destId="{4071B6C7-0240-B74D-89F4-164616B23A43}" srcOrd="2" destOrd="0" presId="urn:microsoft.com/office/officeart/2005/8/layout/vList2"/>
    <dgm:cxn modelId="{639FD02E-ECDF-2640-B245-DE7C5E062DA1}" type="presParOf" srcId="{9944F8CC-509D-EA46-8024-794ED2587BC6}" destId="{D576D153-7A24-C34D-A116-3E08FE0E54BC}" srcOrd="3" destOrd="0" presId="urn:microsoft.com/office/officeart/2005/8/layout/vList2"/>
    <dgm:cxn modelId="{525FD22D-9797-B847-B3AA-E2464134DEB6}" type="presParOf" srcId="{9944F8CC-509D-EA46-8024-794ED2587BC6}" destId="{111A62F9-8068-C946-99CF-B5961C157C5F}" srcOrd="4" destOrd="0" presId="urn:microsoft.com/office/officeart/2005/8/layout/vList2"/>
    <dgm:cxn modelId="{E0AF6A29-F620-CF40-813F-F8FFCC77026C}" type="presParOf" srcId="{9944F8CC-509D-EA46-8024-794ED2587BC6}" destId="{8B25EEDD-9E48-E145-BA35-0D3D8192251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53C685-8AB9-1D45-AA7E-F625CD019594}">
      <dsp:nvSpPr>
        <dsp:cNvPr id="0" name=""/>
        <dsp:cNvSpPr/>
      </dsp:nvSpPr>
      <dsp:spPr>
        <a:xfrm>
          <a:off x="0" y="776030"/>
          <a:ext cx="5508710" cy="5996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Review Simple Data structures</a:t>
          </a:r>
        </a:p>
      </dsp:txBody>
      <dsp:txXfrm>
        <a:off x="29271" y="805301"/>
        <a:ext cx="5450168" cy="541083"/>
      </dsp:txXfrm>
    </dsp:sp>
    <dsp:sp modelId="{77219654-7F7E-3948-AFFB-E391D003C75C}">
      <dsp:nvSpPr>
        <dsp:cNvPr id="0" name=""/>
        <dsp:cNvSpPr/>
      </dsp:nvSpPr>
      <dsp:spPr>
        <a:xfrm>
          <a:off x="0" y="1447655"/>
          <a:ext cx="5508710" cy="59962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Necessity of further data structures</a:t>
          </a:r>
        </a:p>
      </dsp:txBody>
      <dsp:txXfrm>
        <a:off x="29271" y="1476926"/>
        <a:ext cx="5450168" cy="541083"/>
      </dsp:txXfrm>
    </dsp:sp>
    <dsp:sp modelId="{B7430146-A188-074C-A585-1038E2FB6F16}">
      <dsp:nvSpPr>
        <dsp:cNvPr id="0" name=""/>
        <dsp:cNvSpPr/>
      </dsp:nvSpPr>
      <dsp:spPr>
        <a:xfrm>
          <a:off x="0" y="2119281"/>
          <a:ext cx="5508710" cy="59962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Outline of binary tree structures</a:t>
          </a:r>
        </a:p>
      </dsp:txBody>
      <dsp:txXfrm>
        <a:off x="29271" y="2148552"/>
        <a:ext cx="5450168" cy="541083"/>
      </dsp:txXfrm>
    </dsp:sp>
    <dsp:sp modelId="{ECDF0BEF-F082-EA48-AF59-C71966F6A439}">
      <dsp:nvSpPr>
        <dsp:cNvPr id="0" name=""/>
        <dsp:cNvSpPr/>
      </dsp:nvSpPr>
      <dsp:spPr>
        <a:xfrm>
          <a:off x="0" y="2790906"/>
          <a:ext cx="5508710" cy="59962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Outline of red black trees structures</a:t>
          </a:r>
        </a:p>
      </dsp:txBody>
      <dsp:txXfrm>
        <a:off x="29271" y="2820177"/>
        <a:ext cx="5450168" cy="541083"/>
      </dsp:txXfrm>
    </dsp:sp>
    <dsp:sp modelId="{00FFAC9A-988E-484D-81A6-4084AF7CEB96}">
      <dsp:nvSpPr>
        <dsp:cNvPr id="0" name=""/>
        <dsp:cNvSpPr/>
      </dsp:nvSpPr>
      <dsp:spPr>
        <a:xfrm>
          <a:off x="0" y="3462531"/>
          <a:ext cx="5508710" cy="59962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Outline balanced and unbalanced trees</a:t>
          </a:r>
        </a:p>
      </dsp:txBody>
      <dsp:txXfrm>
        <a:off x="29271" y="3491802"/>
        <a:ext cx="5450168" cy="541083"/>
      </dsp:txXfrm>
    </dsp:sp>
    <dsp:sp modelId="{1A73FBD4-58F6-9143-8A39-CF18C4D3E32F}">
      <dsp:nvSpPr>
        <dsp:cNvPr id="0" name=""/>
        <dsp:cNvSpPr/>
      </dsp:nvSpPr>
      <dsp:spPr>
        <a:xfrm>
          <a:off x="0" y="4134156"/>
          <a:ext cx="5508710" cy="5996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Introduction of hash tables</a:t>
          </a:r>
        </a:p>
      </dsp:txBody>
      <dsp:txXfrm>
        <a:off x="29271" y="4163427"/>
        <a:ext cx="5450168" cy="54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11C81-320C-E44E-BF63-F3194351AFAC}">
      <dsp:nvSpPr>
        <dsp:cNvPr id="0" name=""/>
        <dsp:cNvSpPr/>
      </dsp:nvSpPr>
      <dsp:spPr>
        <a:xfrm>
          <a:off x="0" y="2626263"/>
          <a:ext cx="10515600" cy="17231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This includes</a:t>
          </a:r>
        </a:p>
      </dsp:txBody>
      <dsp:txXfrm>
        <a:off x="0" y="2626263"/>
        <a:ext cx="10515600" cy="930480"/>
      </dsp:txXfrm>
    </dsp:sp>
    <dsp:sp modelId="{24CCEF1A-55DA-2648-844E-52337210D926}">
      <dsp:nvSpPr>
        <dsp:cNvPr id="0" name=""/>
        <dsp:cNvSpPr/>
      </dsp:nvSpPr>
      <dsp:spPr>
        <a:xfrm>
          <a:off x="5134" y="3522281"/>
          <a:ext cx="3501776" cy="79263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Maximum number of items the stack can contain</a:t>
          </a:r>
        </a:p>
      </dsp:txBody>
      <dsp:txXfrm>
        <a:off x="5134" y="3522281"/>
        <a:ext cx="3501776" cy="792631"/>
      </dsp:txXfrm>
    </dsp:sp>
    <dsp:sp modelId="{C266A840-3F23-D042-9A6E-257BF5A3B1EF}">
      <dsp:nvSpPr>
        <dsp:cNvPr id="0" name=""/>
        <dsp:cNvSpPr/>
      </dsp:nvSpPr>
      <dsp:spPr>
        <a:xfrm>
          <a:off x="3506911" y="3522281"/>
          <a:ext cx="3501776" cy="79263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base of the stack</a:t>
          </a:r>
        </a:p>
      </dsp:txBody>
      <dsp:txXfrm>
        <a:off x="3506911" y="3522281"/>
        <a:ext cx="3501776" cy="792631"/>
      </dsp:txXfrm>
    </dsp:sp>
    <dsp:sp modelId="{67DC1EBA-14ED-D545-A61C-28BD585CA4C5}">
      <dsp:nvSpPr>
        <dsp:cNvPr id="0" name=""/>
        <dsp:cNvSpPr/>
      </dsp:nvSpPr>
      <dsp:spPr>
        <a:xfrm>
          <a:off x="7008688" y="3522281"/>
          <a:ext cx="3501776" cy="79263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Type of elements that can be contained within this stack</a:t>
          </a:r>
        </a:p>
      </dsp:txBody>
      <dsp:txXfrm>
        <a:off x="7008688" y="3522281"/>
        <a:ext cx="3501776" cy="792631"/>
      </dsp:txXfrm>
    </dsp:sp>
    <dsp:sp modelId="{F2C08A80-F6EF-4542-A34A-430B1ED47BEE}">
      <dsp:nvSpPr>
        <dsp:cNvPr id="0" name=""/>
        <dsp:cNvSpPr/>
      </dsp:nvSpPr>
      <dsp:spPr>
        <a:xfrm rot="10800000">
          <a:off x="0" y="1962"/>
          <a:ext cx="10515600" cy="2650147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 stack is a list of elements with boundaries provided</a:t>
          </a:r>
        </a:p>
      </dsp:txBody>
      <dsp:txXfrm rot="10800000">
        <a:off x="0" y="1962"/>
        <a:ext cx="10515600" cy="17219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0A368-3B45-C44B-8421-C613CBC0341F}">
      <dsp:nvSpPr>
        <dsp:cNvPr id="0" name=""/>
        <dsp:cNvSpPr/>
      </dsp:nvSpPr>
      <dsp:spPr>
        <a:xfrm>
          <a:off x="0" y="379307"/>
          <a:ext cx="6358432" cy="1771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3485" tIns="520700" rIns="493485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A data structure of ordered items such that items can be inserted only at one end and removed at the other end.</a:t>
          </a:r>
        </a:p>
      </dsp:txBody>
      <dsp:txXfrm>
        <a:off x="0" y="379307"/>
        <a:ext cx="6358432" cy="1771875"/>
      </dsp:txXfrm>
    </dsp:sp>
    <dsp:sp modelId="{EF6C7D2C-0427-774C-9299-3CD38642602E}">
      <dsp:nvSpPr>
        <dsp:cNvPr id="0" name=""/>
        <dsp:cNvSpPr/>
      </dsp:nvSpPr>
      <dsp:spPr>
        <a:xfrm>
          <a:off x="317921" y="10307"/>
          <a:ext cx="4450902" cy="738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8234" tIns="0" rIns="168234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a queue?</a:t>
          </a:r>
        </a:p>
      </dsp:txBody>
      <dsp:txXfrm>
        <a:off x="353947" y="46333"/>
        <a:ext cx="4378850" cy="665948"/>
      </dsp:txXfrm>
    </dsp:sp>
    <dsp:sp modelId="{B8928721-A426-9F4A-9D14-42147998EBA4}">
      <dsp:nvSpPr>
        <dsp:cNvPr id="0" name=""/>
        <dsp:cNvSpPr/>
      </dsp:nvSpPr>
      <dsp:spPr>
        <a:xfrm>
          <a:off x="0" y="2655182"/>
          <a:ext cx="6358432" cy="1063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3485" tIns="520700" rIns="493485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500" kern="1200"/>
            <a:t>A line at the supermarket</a:t>
          </a:r>
        </a:p>
      </dsp:txBody>
      <dsp:txXfrm>
        <a:off x="0" y="2655182"/>
        <a:ext cx="6358432" cy="1063125"/>
      </dsp:txXfrm>
    </dsp:sp>
    <dsp:sp modelId="{A82F22BC-DC53-5F4D-9ABF-4F07B77D82B2}">
      <dsp:nvSpPr>
        <dsp:cNvPr id="0" name=""/>
        <dsp:cNvSpPr/>
      </dsp:nvSpPr>
      <dsp:spPr>
        <a:xfrm>
          <a:off x="317921" y="2286182"/>
          <a:ext cx="4450902" cy="7380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8234" tIns="0" rIns="168234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Example</a:t>
          </a:r>
        </a:p>
      </dsp:txBody>
      <dsp:txXfrm>
        <a:off x="353947" y="2322208"/>
        <a:ext cx="4378850" cy="6659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C9C3E-8D0A-5B4C-836D-39D88C9C811D}">
      <dsp:nvSpPr>
        <dsp:cNvPr id="0" name=""/>
        <dsp:cNvSpPr/>
      </dsp:nvSpPr>
      <dsp:spPr>
        <a:xfrm>
          <a:off x="0" y="65168"/>
          <a:ext cx="10515600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To solve some of the issues with these structures and permit greater functionality we need new structures</a:t>
          </a:r>
        </a:p>
      </dsp:txBody>
      <dsp:txXfrm>
        <a:off x="54373" y="119541"/>
        <a:ext cx="10406854" cy="1005094"/>
      </dsp:txXfrm>
    </dsp:sp>
    <dsp:sp modelId="{5CC35BB5-93D2-104E-A882-2DE3E0674D7E}">
      <dsp:nvSpPr>
        <dsp:cNvPr id="0" name=""/>
        <dsp:cNvSpPr/>
      </dsp:nvSpPr>
      <dsp:spPr>
        <a:xfrm>
          <a:off x="0" y="1259648"/>
          <a:ext cx="10515600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Some examples of these structures include</a:t>
          </a:r>
        </a:p>
      </dsp:txBody>
      <dsp:txXfrm>
        <a:off x="54373" y="1314021"/>
        <a:ext cx="10406854" cy="1005094"/>
      </dsp:txXfrm>
    </dsp:sp>
    <dsp:sp modelId="{66710098-75B4-A04D-A831-8043C9E6B2B7}">
      <dsp:nvSpPr>
        <dsp:cNvPr id="0" name=""/>
        <dsp:cNvSpPr/>
      </dsp:nvSpPr>
      <dsp:spPr>
        <a:xfrm>
          <a:off x="0" y="2373489"/>
          <a:ext cx="10515600" cy="1912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Binary Trees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Hash Tables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Red-Black Trees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Balanced and Unbalanced Trees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Octal trees </a:t>
          </a:r>
        </a:p>
      </dsp:txBody>
      <dsp:txXfrm>
        <a:off x="0" y="2373489"/>
        <a:ext cx="10515600" cy="19126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65F217-7D92-D44F-BA8D-FE627B3B86F1}">
      <dsp:nvSpPr>
        <dsp:cNvPr id="0" name=""/>
        <dsp:cNvSpPr/>
      </dsp:nvSpPr>
      <dsp:spPr>
        <a:xfrm>
          <a:off x="0" y="263011"/>
          <a:ext cx="10515600" cy="552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A reference to a binary tree may be null in c#</a:t>
          </a:r>
        </a:p>
      </dsp:txBody>
      <dsp:txXfrm>
        <a:off x="0" y="263011"/>
        <a:ext cx="10515600" cy="552825"/>
      </dsp:txXfrm>
    </dsp:sp>
    <dsp:sp modelId="{377A663F-FFB2-6B4E-B8D7-DFC15513B8B3}">
      <dsp:nvSpPr>
        <dsp:cNvPr id="0" name=""/>
        <dsp:cNvSpPr/>
      </dsp:nvSpPr>
      <dsp:spPr>
        <a:xfrm>
          <a:off x="525780" y="71131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binary tree is composed of zero or more nodes</a:t>
          </a:r>
        </a:p>
      </dsp:txBody>
      <dsp:txXfrm>
        <a:off x="544514" y="89865"/>
        <a:ext cx="7323452" cy="346292"/>
      </dsp:txXfrm>
    </dsp:sp>
    <dsp:sp modelId="{D57684BD-E0AC-F440-987E-EDDCA474E573}">
      <dsp:nvSpPr>
        <dsp:cNvPr id="0" name=""/>
        <dsp:cNvSpPr/>
      </dsp:nvSpPr>
      <dsp:spPr>
        <a:xfrm>
          <a:off x="0" y="1077916"/>
          <a:ext cx="10515600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A value (some sort of data item)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A reference or pointer to a left child (may be null), and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A reference or pointer to a right child (may be null)</a:t>
          </a:r>
        </a:p>
      </dsp:txBody>
      <dsp:txXfrm>
        <a:off x="0" y="1077916"/>
        <a:ext cx="10515600" cy="982800"/>
      </dsp:txXfrm>
    </dsp:sp>
    <dsp:sp modelId="{62647C0B-E6D6-3045-917B-73C2E47A2E97}">
      <dsp:nvSpPr>
        <dsp:cNvPr id="0" name=""/>
        <dsp:cNvSpPr/>
      </dsp:nvSpPr>
      <dsp:spPr>
        <a:xfrm>
          <a:off x="525780" y="886036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Each node contains:</a:t>
          </a:r>
        </a:p>
      </dsp:txBody>
      <dsp:txXfrm>
        <a:off x="544514" y="904770"/>
        <a:ext cx="7323452" cy="346292"/>
      </dsp:txXfrm>
    </dsp:sp>
    <dsp:sp modelId="{C05E5403-D40D-0D41-B53F-77F4B7BDBC95}">
      <dsp:nvSpPr>
        <dsp:cNvPr id="0" name=""/>
        <dsp:cNvSpPr/>
      </dsp:nvSpPr>
      <dsp:spPr>
        <a:xfrm>
          <a:off x="0" y="2322796"/>
          <a:ext cx="105156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C430E5-12F3-3E46-A88A-FF990ADCAC00}">
      <dsp:nvSpPr>
        <dsp:cNvPr id="0" name=""/>
        <dsp:cNvSpPr/>
      </dsp:nvSpPr>
      <dsp:spPr>
        <a:xfrm>
          <a:off x="525780" y="2130916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binary tree may be </a:t>
          </a:r>
          <a:r>
            <a:rPr lang="en-US" sz="1300" i="1" kern="1200"/>
            <a:t>empty</a:t>
          </a:r>
          <a:r>
            <a:rPr lang="en-US" sz="1300" kern="1200"/>
            <a:t> (contain no nodes)</a:t>
          </a:r>
        </a:p>
      </dsp:txBody>
      <dsp:txXfrm>
        <a:off x="544514" y="2149650"/>
        <a:ext cx="7323452" cy="346292"/>
      </dsp:txXfrm>
    </dsp:sp>
    <dsp:sp modelId="{094E9B19-5CF0-5B43-AEA6-820B8A37C82C}">
      <dsp:nvSpPr>
        <dsp:cNvPr id="0" name=""/>
        <dsp:cNvSpPr/>
      </dsp:nvSpPr>
      <dsp:spPr>
        <a:xfrm>
          <a:off x="0" y="2912476"/>
          <a:ext cx="10515600" cy="552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Every node in the binary tree is reachable from the root node by a </a:t>
          </a:r>
          <a:r>
            <a:rPr lang="en-US" sz="1300" i="1" kern="1200"/>
            <a:t>unique</a:t>
          </a:r>
          <a:r>
            <a:rPr lang="en-US" sz="1300" kern="1200"/>
            <a:t> path</a:t>
          </a:r>
        </a:p>
      </dsp:txBody>
      <dsp:txXfrm>
        <a:off x="0" y="2912476"/>
        <a:ext cx="10515600" cy="552825"/>
      </dsp:txXfrm>
    </dsp:sp>
    <dsp:sp modelId="{BA0AC32B-2287-D54B-8443-6E3CA7803F6E}">
      <dsp:nvSpPr>
        <dsp:cNvPr id="0" name=""/>
        <dsp:cNvSpPr/>
      </dsp:nvSpPr>
      <dsp:spPr>
        <a:xfrm>
          <a:off x="525780" y="2720596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If not empty, a binary tree has a root node</a:t>
          </a:r>
        </a:p>
      </dsp:txBody>
      <dsp:txXfrm>
        <a:off x="544514" y="2739330"/>
        <a:ext cx="7323452" cy="346292"/>
      </dsp:txXfrm>
    </dsp:sp>
    <dsp:sp modelId="{FAFFD2E3-6604-1A4F-A5E8-DEA3FE555DF9}">
      <dsp:nvSpPr>
        <dsp:cNvPr id="0" name=""/>
        <dsp:cNvSpPr/>
      </dsp:nvSpPr>
      <dsp:spPr>
        <a:xfrm>
          <a:off x="0" y="3727381"/>
          <a:ext cx="10515600" cy="552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270764" rIns="816127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/>
            <a:t>In some binary trees, only the leaves contain a value</a:t>
          </a:r>
        </a:p>
      </dsp:txBody>
      <dsp:txXfrm>
        <a:off x="0" y="3727381"/>
        <a:ext cx="10515600" cy="552825"/>
      </dsp:txXfrm>
    </dsp:sp>
    <dsp:sp modelId="{3B504D1B-C482-BC46-B045-5D64C96339AA}">
      <dsp:nvSpPr>
        <dsp:cNvPr id="0" name=""/>
        <dsp:cNvSpPr/>
      </dsp:nvSpPr>
      <dsp:spPr>
        <a:xfrm>
          <a:off x="525780" y="3535501"/>
          <a:ext cx="7360920" cy="38376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node with no left child and no right child is called a leaf</a:t>
          </a:r>
        </a:p>
      </dsp:txBody>
      <dsp:txXfrm>
        <a:off x="544514" y="3554235"/>
        <a:ext cx="7323452" cy="3462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A659CC-ED5A-45C8-B0CA-76A9A4D9EFCE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7AF30D-AE7F-48B4-AB8E-FF3FE9F703F0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55077-0979-464F-86C9-9933075D41D2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Binary Tree:</a:t>
          </a:r>
          <a:r>
            <a:rPr lang="en-US" sz="2100" kern="1200"/>
            <a:t> is a tree structure in which each node has at most 2 children.</a:t>
          </a:r>
        </a:p>
      </dsp:txBody>
      <dsp:txXfrm>
        <a:off x="1435590" y="531"/>
        <a:ext cx="9080009" cy="1242935"/>
      </dsp:txXfrm>
    </dsp:sp>
    <dsp:sp modelId="{BE707C3C-2D08-4909-BC99-6A762498D859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7F141-0F4B-4B98-B4AA-4E41FF8AE73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FAE51-53C6-41EE-A18E-679B95484C0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Binary Search Tree:</a:t>
          </a:r>
          <a:r>
            <a:rPr lang="en-US" sz="2100" kern="1200"/>
            <a:t> Each node has a value, where the left sub-tree node contains only values lesser or equal to it’s parent, and the right sub-tree contains nodes of greater or equal value to it’s parents.</a:t>
          </a:r>
        </a:p>
      </dsp:txBody>
      <dsp:txXfrm>
        <a:off x="1435590" y="1554201"/>
        <a:ext cx="9080009" cy="1242935"/>
      </dsp:txXfrm>
    </dsp:sp>
    <dsp:sp modelId="{1B519990-A24A-45C7-8BF7-3FDF9E9CDFA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27E027-E2EB-4CCE-A401-304009807BC2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ACE23B-A710-48FF-BB0E-92296116CBEE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There are problems inherent in this design</a:t>
          </a:r>
        </a:p>
      </dsp:txBody>
      <dsp:txXfrm>
        <a:off x="1435590" y="3107870"/>
        <a:ext cx="9080009" cy="12429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C36BA0-B1C5-ED45-9162-E3B676A75085}">
      <dsp:nvSpPr>
        <dsp:cNvPr id="0" name=""/>
        <dsp:cNvSpPr/>
      </dsp:nvSpPr>
      <dsp:spPr>
        <a:xfrm>
          <a:off x="0" y="4893946"/>
          <a:ext cx="5581003" cy="1070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Let y’s left child be x’s right child.</a:t>
          </a:r>
        </a:p>
      </dsp:txBody>
      <dsp:txXfrm>
        <a:off x="0" y="4893946"/>
        <a:ext cx="5581003" cy="1070675"/>
      </dsp:txXfrm>
    </dsp:sp>
    <dsp:sp modelId="{1EE72965-96C5-5E44-98F4-7EEBE4A327E0}">
      <dsp:nvSpPr>
        <dsp:cNvPr id="0" name=""/>
        <dsp:cNvSpPr/>
      </dsp:nvSpPr>
      <dsp:spPr>
        <a:xfrm rot="10800000">
          <a:off x="0" y="3263307"/>
          <a:ext cx="5581003" cy="1646699"/>
        </a:xfrm>
        <a:prstGeom prst="upArrowCallou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Let y be the parent and x be its left child.</a:t>
          </a:r>
        </a:p>
      </dsp:txBody>
      <dsp:txXfrm rot="10800000">
        <a:off x="0" y="3263307"/>
        <a:ext cx="5581003" cy="1069976"/>
      </dsp:txXfrm>
    </dsp:sp>
    <dsp:sp modelId="{B369BE25-16CC-DE4E-8C0C-043E596A3566}">
      <dsp:nvSpPr>
        <dsp:cNvPr id="0" name=""/>
        <dsp:cNvSpPr/>
      </dsp:nvSpPr>
      <dsp:spPr>
        <a:xfrm rot="10800000">
          <a:off x="0" y="1632667"/>
          <a:ext cx="5581003" cy="1646699"/>
        </a:xfrm>
        <a:prstGeom prst="upArrowCallou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Assume node x is the parent and node y is a non-leaf right child.</a:t>
          </a:r>
        </a:p>
      </dsp:txBody>
      <dsp:txXfrm rot="10800000">
        <a:off x="0" y="1632667"/>
        <a:ext cx="5581003" cy="1069976"/>
      </dsp:txXfrm>
    </dsp:sp>
    <dsp:sp modelId="{56A7189E-988D-A541-9D96-50D1B69B3C97}">
      <dsp:nvSpPr>
        <dsp:cNvPr id="0" name=""/>
        <dsp:cNvSpPr/>
      </dsp:nvSpPr>
      <dsp:spPr>
        <a:xfrm rot="10800000">
          <a:off x="0" y="2028"/>
          <a:ext cx="5581003" cy="1646699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Here are the steps involved in for left rotation:</a:t>
          </a:r>
        </a:p>
      </dsp:txBody>
      <dsp:txXfrm rot="10800000">
        <a:off x="0" y="2028"/>
        <a:ext cx="5581003" cy="10699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6F2CE-D44D-984B-B605-D6FE16C5FF51}">
      <dsp:nvSpPr>
        <dsp:cNvPr id="0" name=""/>
        <dsp:cNvSpPr/>
      </dsp:nvSpPr>
      <dsp:spPr>
        <a:xfrm>
          <a:off x="0" y="383045"/>
          <a:ext cx="5581003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Here are the steps involved in for right rotation:</a:t>
          </a:r>
        </a:p>
      </dsp:txBody>
      <dsp:txXfrm>
        <a:off x="60199" y="443244"/>
        <a:ext cx="5460605" cy="1112781"/>
      </dsp:txXfrm>
    </dsp:sp>
    <dsp:sp modelId="{7BA32F0C-2006-B446-A857-870CA49F650E}">
      <dsp:nvSpPr>
        <dsp:cNvPr id="0" name=""/>
        <dsp:cNvSpPr/>
      </dsp:nvSpPr>
      <dsp:spPr>
        <a:xfrm>
          <a:off x="0" y="1705505"/>
          <a:ext cx="5581003" cy="1233179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Assume node x is the parent and node y is a non-leaf left child.</a:t>
          </a:r>
        </a:p>
      </dsp:txBody>
      <dsp:txXfrm>
        <a:off x="60199" y="1765704"/>
        <a:ext cx="5460605" cy="1112781"/>
      </dsp:txXfrm>
    </dsp:sp>
    <dsp:sp modelId="{C49B85FE-D39B-5F41-993F-D72503A856F6}">
      <dsp:nvSpPr>
        <dsp:cNvPr id="0" name=""/>
        <dsp:cNvSpPr/>
      </dsp:nvSpPr>
      <dsp:spPr>
        <a:xfrm>
          <a:off x="0" y="3027965"/>
          <a:ext cx="5581003" cy="1233179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Let y be the parent and x be its right child.</a:t>
          </a:r>
        </a:p>
      </dsp:txBody>
      <dsp:txXfrm>
        <a:off x="60199" y="3088164"/>
        <a:ext cx="5460605" cy="1112781"/>
      </dsp:txXfrm>
    </dsp:sp>
    <dsp:sp modelId="{925E27EC-A913-1843-921B-9C71208756DA}">
      <dsp:nvSpPr>
        <dsp:cNvPr id="0" name=""/>
        <dsp:cNvSpPr/>
      </dsp:nvSpPr>
      <dsp:spPr>
        <a:xfrm>
          <a:off x="0" y="4350425"/>
          <a:ext cx="5581003" cy="123317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Let y’s right child be x’s left child.</a:t>
          </a:r>
        </a:p>
      </dsp:txBody>
      <dsp:txXfrm>
        <a:off x="60199" y="4410624"/>
        <a:ext cx="5460605" cy="111278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227DA-646C-0A41-9709-D546C2AB0DFF}">
      <dsp:nvSpPr>
        <dsp:cNvPr id="0" name=""/>
        <dsp:cNvSpPr/>
      </dsp:nvSpPr>
      <dsp:spPr>
        <a:xfrm>
          <a:off x="0" y="443995"/>
          <a:ext cx="5077071" cy="875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Deletion, like insertion, should preserve all the RBT properties.</a:t>
          </a:r>
        </a:p>
      </dsp:txBody>
      <dsp:txXfrm>
        <a:off x="42722" y="486717"/>
        <a:ext cx="4991627" cy="789716"/>
      </dsp:txXfrm>
    </dsp:sp>
    <dsp:sp modelId="{2FFECD8D-47A9-5A45-8774-64DE2FC86211}">
      <dsp:nvSpPr>
        <dsp:cNvPr id="0" name=""/>
        <dsp:cNvSpPr/>
      </dsp:nvSpPr>
      <dsp:spPr>
        <a:xfrm>
          <a:off x="0" y="1382515"/>
          <a:ext cx="5077071" cy="8751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properties that may be violated depends on the color of the deleted node.</a:t>
          </a:r>
        </a:p>
      </dsp:txBody>
      <dsp:txXfrm>
        <a:off x="42722" y="1425237"/>
        <a:ext cx="4991627" cy="789716"/>
      </dsp:txXfrm>
    </dsp:sp>
    <dsp:sp modelId="{AD3D052A-AD72-4543-BDCE-CF3DBBFD506D}">
      <dsp:nvSpPr>
        <dsp:cNvPr id="0" name=""/>
        <dsp:cNvSpPr/>
      </dsp:nvSpPr>
      <dsp:spPr>
        <a:xfrm>
          <a:off x="0" y="2257675"/>
          <a:ext cx="5077071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97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Red – OK. </a:t>
          </a:r>
          <a:r>
            <a:rPr lang="en-US" sz="1700" u="sng" kern="1200"/>
            <a:t>Why?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Black? Black Violation</a:t>
          </a:r>
        </a:p>
      </dsp:txBody>
      <dsp:txXfrm>
        <a:off x="0" y="2257675"/>
        <a:ext cx="5077071" cy="592020"/>
      </dsp:txXfrm>
    </dsp:sp>
    <dsp:sp modelId="{35ECCACB-E1CF-D448-B6EF-26D901F58E64}">
      <dsp:nvSpPr>
        <dsp:cNvPr id="0" name=""/>
        <dsp:cNvSpPr/>
      </dsp:nvSpPr>
      <dsp:spPr>
        <a:xfrm>
          <a:off x="0" y="2849695"/>
          <a:ext cx="5077071" cy="8751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Steps:</a:t>
          </a:r>
        </a:p>
      </dsp:txBody>
      <dsp:txXfrm>
        <a:off x="42722" y="2892417"/>
        <a:ext cx="4991627" cy="789716"/>
      </dsp:txXfrm>
    </dsp:sp>
    <dsp:sp modelId="{E439C2A0-1564-2B41-89A0-1B8E8AE100BC}">
      <dsp:nvSpPr>
        <dsp:cNvPr id="0" name=""/>
        <dsp:cNvSpPr/>
      </dsp:nvSpPr>
      <dsp:spPr>
        <a:xfrm>
          <a:off x="0" y="3724855"/>
          <a:ext cx="5077071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97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Do regular BST deletion.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Fix any violations of RBT properties that may result.</a:t>
          </a:r>
        </a:p>
      </dsp:txBody>
      <dsp:txXfrm>
        <a:off x="0" y="3724855"/>
        <a:ext cx="5077071" cy="5920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30ACB-7EA4-4B34-90B4-A26B48694020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20DD8A-B045-48CB-BE8C-CC6DD3109817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A49F0-71DE-411B-B469-C3F1148F6684}">
      <dsp:nvSpPr>
        <dsp:cNvPr id="0" name=""/>
        <dsp:cNvSpPr/>
      </dsp:nvSpPr>
      <dsp:spPr>
        <a:xfrm>
          <a:off x="1838352" y="680"/>
          <a:ext cx="2821067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Divide and Conquer</a:t>
          </a:r>
        </a:p>
      </dsp:txBody>
      <dsp:txXfrm>
        <a:off x="1838352" y="680"/>
        <a:ext cx="2821067" cy="1591647"/>
      </dsp:txXfrm>
    </dsp:sp>
    <dsp:sp modelId="{D6AF8DF4-27F3-4F75-91B3-0C4578EDACC7}">
      <dsp:nvSpPr>
        <dsp:cNvPr id="0" name=""/>
        <dsp:cNvSpPr/>
      </dsp:nvSpPr>
      <dsp:spPr>
        <a:xfrm>
          <a:off x="4659419" y="680"/>
          <a:ext cx="1609618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reducing work by a factor of 2 each time</a:t>
          </a:r>
        </a:p>
      </dsp:txBody>
      <dsp:txXfrm>
        <a:off x="4659419" y="680"/>
        <a:ext cx="1609618" cy="1591647"/>
      </dsp:txXfrm>
    </dsp:sp>
    <dsp:sp modelId="{059EC2A7-3CC8-41AB-95F2-13AE2CB0C4AA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4102D3-5B2B-4188-8FE1-C898A9DEAE24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0068F2-2550-4DDC-9091-C98D2A648BD0}">
      <dsp:nvSpPr>
        <dsp:cNvPr id="0" name=""/>
        <dsp:cNvSpPr/>
      </dsp:nvSpPr>
      <dsp:spPr>
        <a:xfrm>
          <a:off x="1838352" y="1990238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Can we reduce the work by a bigger factor? 10? 1000?</a:t>
          </a:r>
        </a:p>
      </dsp:txBody>
      <dsp:txXfrm>
        <a:off x="1838352" y="1990238"/>
        <a:ext cx="4430685" cy="1591647"/>
      </dsp:txXfrm>
    </dsp:sp>
    <dsp:sp modelId="{2484276C-EFAD-42BD-869C-F1371E6FC88D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D5F69A-BE81-41C4-AE71-BE5FB45FCE7B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1E9A9C-4E42-403C-AE64-CA2D7DB010AC}">
      <dsp:nvSpPr>
        <dsp:cNvPr id="0" name=""/>
        <dsp:cNvSpPr/>
      </dsp:nvSpPr>
      <dsp:spPr>
        <a:xfrm>
          <a:off x="1838352" y="3979797"/>
          <a:ext cx="2821067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 ArrayList does this in a way when </a:t>
          </a:r>
          <a:r>
            <a:rPr lang="en-US" sz="2400" i="1" kern="1200"/>
            <a:t>accessing</a:t>
          </a:r>
          <a:r>
            <a:rPr lang="en-US" sz="2400" kern="1200"/>
            <a:t> elements</a:t>
          </a:r>
        </a:p>
      </dsp:txBody>
      <dsp:txXfrm>
        <a:off x="1838352" y="3979797"/>
        <a:ext cx="2821067" cy="1591647"/>
      </dsp:txXfrm>
    </dsp:sp>
    <dsp:sp modelId="{3678F064-AD7B-47D9-8909-11B585CA3CF1}">
      <dsp:nvSpPr>
        <dsp:cNvPr id="0" name=""/>
        <dsp:cNvSpPr/>
      </dsp:nvSpPr>
      <dsp:spPr>
        <a:xfrm>
          <a:off x="4659419" y="3979797"/>
          <a:ext cx="1609618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/>
            <a:t>but must use an integer value</a:t>
          </a: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/>
            <a:t>each position holds a single element</a:t>
          </a:r>
          <a:endParaRPr lang="en-US" sz="1400" kern="1200"/>
        </a:p>
      </dsp:txBody>
      <dsp:txXfrm>
        <a:off x="4659419" y="3979797"/>
        <a:ext cx="1609618" cy="159164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4C2083-5FBD-4044-BB05-AA314CD43CF0}">
      <dsp:nvSpPr>
        <dsp:cNvPr id="0" name=""/>
        <dsp:cNvSpPr/>
      </dsp:nvSpPr>
      <dsp:spPr>
        <a:xfrm>
          <a:off x="0" y="1425743"/>
          <a:ext cx="6263640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128" tIns="416560" rIns="48612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i="1" kern="1200"/>
            <a:t>take 3rd letter of name, take int value of letter </a:t>
          </a:r>
          <a:br>
            <a:rPr lang="en-US" sz="2000" i="1" kern="1200"/>
          </a:br>
          <a:r>
            <a:rPr lang="en-US" sz="2000" i="1" kern="1200"/>
            <a:t>(a = 0, b = 1, ...), divide by 6 and take remainder</a:t>
          </a:r>
          <a:endParaRPr lang="en-US" sz="2000" kern="1200"/>
        </a:p>
      </dsp:txBody>
      <dsp:txXfrm>
        <a:off x="0" y="1425743"/>
        <a:ext cx="6263640" cy="1134000"/>
      </dsp:txXfrm>
    </dsp:sp>
    <dsp:sp modelId="{0D1AB3B5-F603-3245-BD9B-D6529BD6399A}">
      <dsp:nvSpPr>
        <dsp:cNvPr id="0" name=""/>
        <dsp:cNvSpPr/>
      </dsp:nvSpPr>
      <dsp:spPr>
        <a:xfrm>
          <a:off x="313182" y="1130543"/>
          <a:ext cx="4384548" cy="590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Assume we are using names as our </a:t>
          </a:r>
          <a:r>
            <a:rPr lang="en-US" sz="2000" i="1" kern="1200"/>
            <a:t>key</a:t>
          </a:r>
          <a:endParaRPr lang="en-US" sz="2000" kern="1200"/>
        </a:p>
      </dsp:txBody>
      <dsp:txXfrm>
        <a:off x="342003" y="1159364"/>
        <a:ext cx="4326906" cy="532758"/>
      </dsp:txXfrm>
    </dsp:sp>
    <dsp:sp modelId="{F68C9DAC-62F1-C54D-91C6-9D37C958D26E}">
      <dsp:nvSpPr>
        <dsp:cNvPr id="0" name=""/>
        <dsp:cNvSpPr/>
      </dsp:nvSpPr>
      <dsp:spPr>
        <a:xfrm>
          <a:off x="0" y="2962944"/>
          <a:ext cx="626364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81B793-2523-B248-9BC0-7774A75B8FB7}">
      <dsp:nvSpPr>
        <dsp:cNvPr id="0" name=""/>
        <dsp:cNvSpPr/>
      </dsp:nvSpPr>
      <dsp:spPr>
        <a:xfrm>
          <a:off x="313182" y="2667744"/>
          <a:ext cx="4384548" cy="5904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does "Bellers" hash to?</a:t>
          </a:r>
        </a:p>
      </dsp:txBody>
      <dsp:txXfrm>
        <a:off x="342003" y="2696565"/>
        <a:ext cx="4326906" cy="532758"/>
      </dsp:txXfrm>
    </dsp:sp>
    <dsp:sp modelId="{99BBFD40-B672-5748-9A41-21EFA5EBDA8B}">
      <dsp:nvSpPr>
        <dsp:cNvPr id="0" name=""/>
        <dsp:cNvSpPr/>
      </dsp:nvSpPr>
      <dsp:spPr>
        <a:xfrm>
          <a:off x="0" y="3870144"/>
          <a:ext cx="626364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9D3E45-AB10-6845-8302-C1B809C10617}">
      <dsp:nvSpPr>
        <dsp:cNvPr id="0" name=""/>
        <dsp:cNvSpPr/>
      </dsp:nvSpPr>
      <dsp:spPr>
        <a:xfrm>
          <a:off x="313182" y="3574944"/>
          <a:ext cx="4384548" cy="5904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 -&gt; 11 -&gt; 11 % 6 = 5</a:t>
          </a:r>
        </a:p>
      </dsp:txBody>
      <dsp:txXfrm>
        <a:off x="342003" y="3603765"/>
        <a:ext cx="4326906" cy="53275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8C9626-89A2-6E44-BBCE-32603AFF939B}">
      <dsp:nvSpPr>
        <dsp:cNvPr id="0" name=""/>
        <dsp:cNvSpPr/>
      </dsp:nvSpPr>
      <dsp:spPr>
        <a:xfrm>
          <a:off x="0" y="18183"/>
          <a:ext cx="10515600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Transform hashed key value into a legal index in the hash table</a:t>
          </a:r>
        </a:p>
      </dsp:txBody>
      <dsp:txXfrm>
        <a:off x="46541" y="64724"/>
        <a:ext cx="10422518" cy="860321"/>
      </dsp:txXfrm>
    </dsp:sp>
    <dsp:sp modelId="{4071B6C7-0240-B74D-89F4-164616B23A43}">
      <dsp:nvSpPr>
        <dsp:cNvPr id="0" name=""/>
        <dsp:cNvSpPr/>
      </dsp:nvSpPr>
      <dsp:spPr>
        <a:xfrm>
          <a:off x="0" y="1040707"/>
          <a:ext cx="10515600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Hash table is normally uses an array as its underlying storage container</a:t>
          </a:r>
        </a:p>
      </dsp:txBody>
      <dsp:txXfrm>
        <a:off x="46541" y="1087248"/>
        <a:ext cx="10422518" cy="860321"/>
      </dsp:txXfrm>
    </dsp:sp>
    <dsp:sp modelId="{111A62F9-8068-C946-99CF-B5961C157C5F}">
      <dsp:nvSpPr>
        <dsp:cNvPr id="0" name=""/>
        <dsp:cNvSpPr/>
      </dsp:nvSpPr>
      <dsp:spPr>
        <a:xfrm>
          <a:off x="0" y="2063230"/>
          <a:ext cx="10515600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Normally get location on table by taking result of hash function, dividing by size of table, and taking remainder</a:t>
          </a:r>
        </a:p>
      </dsp:txBody>
      <dsp:txXfrm>
        <a:off x="46541" y="2109771"/>
        <a:ext cx="10422518" cy="860321"/>
      </dsp:txXfrm>
    </dsp:sp>
    <dsp:sp modelId="{8B25EEDD-9E48-E145-BA35-0D3D8192251D}">
      <dsp:nvSpPr>
        <dsp:cNvPr id="0" name=""/>
        <dsp:cNvSpPr/>
      </dsp:nvSpPr>
      <dsp:spPr>
        <a:xfrm>
          <a:off x="0" y="3016634"/>
          <a:ext cx="10515600" cy="1316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index = key mod 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n is size of hash table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empirical evidence shows a prime number is best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1000 element hash table, make 997 or 1009 elements</a:t>
          </a:r>
        </a:p>
      </dsp:txBody>
      <dsp:txXfrm>
        <a:off x="0" y="3016634"/>
        <a:ext cx="10515600" cy="1316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4D7DC-C551-2944-8894-16AF9C781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F6E69A-FA4B-9242-852B-F279FE1468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F195C-708E-4D41-89BB-2D16A2EAB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2D381C-57A3-4D4D-A839-EFEFB75B8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8F4B3-9429-0A42-8F03-C63B4F3A9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11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58C3B-BD98-ED4B-BC06-D641FF6A1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7C550-274F-E048-820D-BD8A9CF5C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A0C4F-1C1A-A54F-8187-6267CA2B8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E8B28-63BA-CC4D-BFC5-E7ED68C0B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9454-851F-B74C-A6EF-0E4315ED7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997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AAC9D-06CA-4445-B7C4-AD9F25847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577FC-8808-D440-9674-04337D8D34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5927F-C905-3943-8913-9267E7CDD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F18FA-7F83-9D48-B653-0C5DFFC9C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C9497-3DBB-9C4C-9901-1C9A6C241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954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71E60-996D-1848-B9CA-CBC553FA7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38D9E-08EF-7742-9193-A3E98DF32F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9AF23C-C3AD-2A4E-B16A-677FF3F675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DA1B13-3F74-8245-A9FA-62BC33280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C3F892-0F4B-1C49-9167-F8661B250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68831E-970A-2843-9CB0-99DA56E2D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92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4359A-02E1-4D4F-A21E-099446DDD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793533-4CEC-D343-A717-F0F3D3ECF9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3C6EBE-7F9A-0B48-9141-D3575DEC2A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853EE2-3043-FB46-A0A1-6AE78D0365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963477-5734-D049-8B3D-4EDAE29EF8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05BD82-3236-D44C-A0EE-90DE2ED60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0E185A-E39F-2641-904A-A57053635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DAD770-D8E6-E642-AB27-F633F422D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802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C06FF-1D13-CC44-B6A2-5951CCF54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66F86C-78EB-C843-BCEC-3D27DE91C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0CDCBA-11D3-304D-8BC6-1219B7984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091117-78A8-C648-B075-1EE1B030F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085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87D7E3-17B6-8141-8C7F-018F5D8E5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0C4896-2FC9-6042-8529-BA606C625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3FC111-33F5-5F46-B109-899CA8B83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233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6EF1C-B688-6741-AC2D-177157F47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E4B52-9A23-9B4E-8158-CE91A34E9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DCC189-5ED1-1F43-A4E8-F9540F329D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AF80B-1B5F-E84C-8115-2B77AEAAA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090F8-CC69-4E48-9E54-F799B05B9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35233E-CB85-B54A-AF0C-1F2F380EB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425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01BC2-1C9A-F645-99B5-AE24C9AE7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F0D528-5F54-404D-B246-6AA454995A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BBCDEF-39B1-744B-A410-0125FDDA6A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A8320B-625A-3D49-93E0-77C88C9AB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474520-21A3-B140-8D09-A21B2AB28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4F27EB-1742-DD4F-803F-C06BAB8D0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83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2DA4C-F85E-BE4B-AF29-244970EFF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5ADB51-29AB-384C-8FF6-235E54A1B0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37629-3BE5-544B-B578-97594F62B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8C0BA-B0CC-4147-8A22-30607BF06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CF289-7A12-3546-82D3-13EA14F8C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175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E52BF0-6FCA-4249-BC13-89193340FB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D91035-B98F-6B4A-98D3-8CD244F903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FF32D-8FB7-CB43-BE02-39442A7FF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2A1AB-E0BC-8745-9BD9-51F91D21F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BF07-525F-114A-A31D-857EC5BF1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711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8703C2-F4DB-274D-96B0-C643814A2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A5D52F-C66F-E947-A5E1-70D6BDD7D0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C5C08-F525-B746-94BF-9E984409F8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F6DBE-9816-5941-BECE-9EEDE716AEB1}" type="datetimeFigureOut">
              <a:rPr lang="en-US" smtClean="0"/>
              <a:t>3/22/22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1DDBB-8DCD-3943-9AA0-20FB130B68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6ED2D-A210-0A44-9D45-745127FAC6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0D16B-5BCA-B543-B501-E227E2AB13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173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08875B40-A16C-DFCF-DCC4-1C3DC39231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5F17A-E8A3-534A-90C7-4800459132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Complex Data Structures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01A09D-3706-5C4D-96F9-30A8D8A33B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18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FEB548-CACC-4915-BA3A-ECFAD4BE0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7DD617-02C2-4388-A86E-BAB7BD28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971532D-ED15-4EA1-8D74-8B9D49117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3E0E949-6174-47F4-871C-39B2BE7B4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A81FA79-0462-498C-A7A0-4F97CB9BD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B13F096-ACB3-4289-ADE9-7BCF5727C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42D1F89-7331-4DB6-9053-DE817E604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527D98C-AF53-420B-A7B6-DD5AA7D53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F0B76EE-9601-45D1-815F-6B076D42F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F5FB023-5222-4B9E-B6D1-A5040E4CE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EAAEED21-38DA-46C2-93A3-F597C8761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17EFB714-3172-4F11-BA4B-04073494A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783C632-F1E2-40EE-AFA0-EF8D52D677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980DE84-E4A8-4C12-97F1-AADA86FFB0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7A4FCEB1-CD0B-4966-8A9D-F458E4F79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3866B94-A099-49F6-A378-974CED7F5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103C908-3FF0-4A95-851C-DF3C650FFB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AF400D3-D15B-4146-82E6-B2FC1194F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2F76C8-7CAD-4B72-BD0D-072D2AFA0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CEBAD8-9DE5-4790-9CD4-C384EB371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D3B7B9BA-215A-4923-954F-3DAE9523A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4013081-B23F-45CB-A45B-562B629AD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B8B11FB-E867-4638-B75F-B4B7DBDDB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BC84FC8-9600-4AE5-9E77-38E2363A3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514F95D-50D5-4B76-B347-91D1D76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85455D4-020C-4462-8A90-3B6434A50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60E137-1FF0-AC43-97FB-26F58858A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5"/>
            <a:ext cx="4948230" cy="5509815"/>
          </a:xfrm>
          <a:noFill/>
        </p:spPr>
        <p:txBody>
          <a:bodyPr anchor="t">
            <a:normAutofit/>
          </a:bodyPr>
          <a:lstStyle/>
          <a:p>
            <a:r>
              <a:rPr lang="en-US" sz="4800"/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2D6E66-3215-4B37-2C98-DEDAF76272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8819869"/>
              </p:ext>
            </p:extLst>
          </p:nvPr>
        </p:nvGraphicFramePr>
        <p:xfrm>
          <a:off x="5815855" y="546369"/>
          <a:ext cx="5508711" cy="550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0790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B352BBB9-69A8-405C-9209-A9FE217AE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2BA8247A-9874-4F57-82F4-AEB016E66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A30C3CE4-8479-4B6E-9C21-D7B0CD89E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F7BCD297-22FC-4ECD-95DC-8581D5E6B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061A25F1-8873-4D98-B8D5-169EA0AC9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CB7BCAD9-3EF1-4FCE-AFA0-BD2C545A7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36649524-3638-4334-8ED6-539D10DF4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9DFC52-40F1-4C4B-A919-BFEAE9946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84915"/>
            <a:ext cx="4651076" cy="1951075"/>
          </a:xfrm>
          <a:noFill/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Bigger storage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1DF89-C660-C14E-B53B-CCBAE532C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684921"/>
            <a:ext cx="5674107" cy="1951087"/>
          </a:xfrm>
          <a:noFill/>
        </p:spPr>
        <p:txBody>
          <a:bodyPr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Consider the use of arrays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</a:rPr>
              <a:t>An array is a larger contiguous block of memory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</a:rPr>
              <a:t>This is used for storing like data </a:t>
            </a:r>
          </a:p>
          <a:p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C# Arrays (With Easy Examples)">
            <a:extLst>
              <a:ext uri="{FF2B5EF4-FFF2-40B4-BE49-F238E27FC236}">
                <a16:creationId xmlns:a16="http://schemas.microsoft.com/office/drawing/2014/main" id="{44A6DC06-6DBF-A743-BF02-6F279C554A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15" r="1" b="2101"/>
          <a:stretch/>
        </p:blipFill>
        <p:spPr bwMode="auto">
          <a:xfrm>
            <a:off x="629638" y="2708781"/>
            <a:ext cx="10848063" cy="349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9" name="Group 98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2852760"/>
            <a:ext cx="304800" cy="429768"/>
            <a:chOff x="215328" y="-46937"/>
            <a:chExt cx="304800" cy="2773841"/>
          </a:xfrm>
        </p:grpSpPr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67477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4254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FE722-4993-A245-A885-046F3AAE4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Arrays in C#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CEB8F07-E5C7-D245-B49D-D784939B7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933" y="701715"/>
            <a:ext cx="7347537" cy="5455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14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9FEA9-7820-2844-BAF8-035C0D224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Stack Concepts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EDE27D-945C-14FA-B4E5-5386BE79A5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0701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744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>
            <a:extLst>
              <a:ext uri="{FF2B5EF4-FFF2-40B4-BE49-F238E27FC236}">
                <a16:creationId xmlns:a16="http://schemas.microsoft.com/office/drawing/2014/main" id="{56708F0E-87C9-3E48-AEAE-E49B058567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6481" y="643467"/>
            <a:ext cx="7819038" cy="557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5897CCA-486C-491C-B4C1-5E5C95A82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39C765DE-F15A-FC43-9077-66129A045D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1988" y="385474"/>
            <a:ext cx="6356606" cy="1843283"/>
          </a:xfrm>
        </p:spPr>
        <p:txBody>
          <a:bodyPr>
            <a:normAutofit/>
          </a:bodyPr>
          <a:lstStyle/>
          <a:p>
            <a:r>
              <a:rPr lang="en-US" altLang="en-US" sz="4000"/>
              <a:t>Queues</a:t>
            </a:r>
          </a:p>
        </p:txBody>
      </p:sp>
      <p:pic>
        <p:nvPicPr>
          <p:cNvPr id="22536" name="Picture 22535">
            <a:extLst>
              <a:ext uri="{FF2B5EF4-FFF2-40B4-BE49-F238E27FC236}">
                <a16:creationId xmlns:a16="http://schemas.microsoft.com/office/drawing/2014/main" id="{D5B5F85F-BC8C-24FE-2289-84E63DB83A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84" r="25130"/>
          <a:stretch/>
        </p:blipFill>
        <p:spPr>
          <a:xfrm>
            <a:off x="7556409" y="557190"/>
            <a:ext cx="3995928" cy="5571896"/>
          </a:xfrm>
          <a:prstGeom prst="rect">
            <a:avLst/>
          </a:prstGeom>
          <a:effectLst/>
        </p:spPr>
      </p:pic>
      <p:sp>
        <p:nvSpPr>
          <p:cNvPr id="22530" name="Slide Number Placeholder 3">
            <a:extLst>
              <a:ext uri="{FF2B5EF4-FFF2-40B4-BE49-F238E27FC236}">
                <a16:creationId xmlns:a16="http://schemas.microsoft.com/office/drawing/2014/main" id="{3ECC654A-53E3-2C43-8A9B-0D0A30F98E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2416F50C-102C-EB45-8FE1-43BEA625133D}" type="slidenum">
              <a:rPr lang="en-US" altLang="en-US" sz="1800">
                <a:latin typeface="Verdana" panose="020B0604030504040204" pitchFamily="34" charset="0"/>
                <a:ea typeface="MS PGothic" panose="020B0600070205080204" pitchFamily="34" charset="-128"/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US" altLang="en-US" sz="1800">
              <a:latin typeface="Helvetica" pitchFamily="2" charset="0"/>
              <a:ea typeface="MS PGothic" panose="020B0600070205080204" pitchFamily="34" charset="-128"/>
            </a:endParaRPr>
          </a:p>
        </p:txBody>
      </p:sp>
      <p:graphicFrame>
        <p:nvGraphicFramePr>
          <p:cNvPr id="22534" name="Rectangle 3">
            <a:extLst>
              <a:ext uri="{FF2B5EF4-FFF2-40B4-BE49-F238E27FC236}">
                <a16:creationId xmlns:a16="http://schemas.microsoft.com/office/drawing/2014/main" id="{4F9D6CCA-9DFB-5517-29E6-D892181AF5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9193103"/>
              </p:ext>
            </p:extLst>
          </p:nvPr>
        </p:nvGraphicFramePr>
        <p:xfrm>
          <a:off x="831987" y="2400472"/>
          <a:ext cx="6358432" cy="3728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8E7B53F4-E4DF-3C67-551D-8C72A81975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27183-5478-1C49-8514-27EA258A1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Requirements and 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1D2FA-6282-0147-A638-884176E5F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/>
              <a:t>Implementing such structures is useful for storing elements</a:t>
            </a:r>
          </a:p>
          <a:p>
            <a:endParaRPr lang="en-US" sz="1700"/>
          </a:p>
          <a:p>
            <a:r>
              <a:rPr lang="en-US" sz="1700"/>
              <a:t>There exist a number of inefficiencies with each of these structures</a:t>
            </a:r>
          </a:p>
          <a:p>
            <a:endParaRPr lang="en-US" sz="1700"/>
          </a:p>
          <a:p>
            <a:r>
              <a:rPr lang="en-US" sz="1700"/>
              <a:t>Not least is the number of operations to retrieve specific elements of data</a:t>
            </a:r>
          </a:p>
          <a:p>
            <a:endParaRPr lang="en-US" sz="1700"/>
          </a:p>
          <a:p>
            <a:r>
              <a:rPr lang="en-US" sz="1700"/>
              <a:t>Searching for items defeats the object and compromises the integrity of each</a:t>
            </a:r>
          </a:p>
        </p:txBody>
      </p:sp>
    </p:spTree>
    <p:extLst>
      <p:ext uri="{BB962C8B-B14F-4D97-AF65-F5344CB8AC3E}">
        <p14:creationId xmlns:p14="http://schemas.microsoft.com/office/powerpoint/2010/main" val="2734336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66866-EF15-DA43-8625-4A4C56A26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Better Solutions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A19284-FDF1-D392-653D-631EE306BB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5000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A line of binary code">
            <a:extLst>
              <a:ext uri="{FF2B5EF4-FFF2-40B4-BE49-F238E27FC236}">
                <a16:creationId xmlns:a16="http://schemas.microsoft.com/office/drawing/2014/main" id="{A6C2C2E5-1504-E982-42D4-EA8A09694F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301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054DC0-AC56-1E47-9986-BDC18867D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Binary Trees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CCA25-190B-044F-920D-4A1EC4874C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9074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network formed by white dots">
            <a:extLst>
              <a:ext uri="{FF2B5EF4-FFF2-40B4-BE49-F238E27FC236}">
                <a16:creationId xmlns:a16="http://schemas.microsoft.com/office/drawing/2014/main" id="{1DAD0A20-830A-0D12-6682-A64B04175C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892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B9F12B9-CC63-3A49-BF72-8CBD177C3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Binary Tree Concepts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CB93C6F-F338-5540-96CC-34A949E59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Binary trees are composed of nodes, leaves and connections</a:t>
            </a:r>
          </a:p>
          <a:p>
            <a:endParaRPr lang="en-US" sz="2000"/>
          </a:p>
          <a:p>
            <a:r>
              <a:rPr lang="en-US" sz="2000"/>
              <a:t>A node is a section of the tree that is situated in an order in relation to the other nodes of the tree</a:t>
            </a:r>
          </a:p>
          <a:p>
            <a:endParaRPr lang="en-US" sz="2000"/>
          </a:p>
          <a:p>
            <a:r>
              <a:rPr lang="en-US" sz="2000"/>
              <a:t>Nodes are the elements in the structure that contain the data</a:t>
            </a:r>
          </a:p>
        </p:txBody>
      </p:sp>
    </p:spTree>
    <p:extLst>
      <p:ext uri="{BB962C8B-B14F-4D97-AF65-F5344CB8AC3E}">
        <p14:creationId xmlns:p14="http://schemas.microsoft.com/office/powerpoint/2010/main" val="26951112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B97190-A361-FE42-3AC2-6B98FDDE85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483B53-C082-F649-B355-0CCBFFD4B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 little more detail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F781541-4078-E9D4-CDBD-3D72D6ECFC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32491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02405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58039-1C80-3644-AFC4-0BB0B4A2E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Binary tree structure</a:t>
            </a:r>
          </a:p>
        </p:txBody>
      </p:sp>
      <p:grpSp>
        <p:nvGrpSpPr>
          <p:cNvPr id="4" name="Group 92">
            <a:extLst>
              <a:ext uri="{FF2B5EF4-FFF2-40B4-BE49-F238E27FC236}">
                <a16:creationId xmlns:a16="http://schemas.microsoft.com/office/drawing/2014/main" id="{3134B53E-900F-8F45-A214-107BFAABD940}"/>
              </a:ext>
            </a:extLst>
          </p:cNvPr>
          <p:cNvGrpSpPr>
            <a:grpSpLocks/>
          </p:cNvGrpSpPr>
          <p:nvPr/>
        </p:nvGrpSpPr>
        <p:grpSpPr bwMode="auto">
          <a:xfrm>
            <a:off x="1865870" y="1690688"/>
            <a:ext cx="8153400" cy="4725988"/>
            <a:chOff x="288" y="1056"/>
            <a:chExt cx="5136" cy="2977"/>
          </a:xfrm>
        </p:grpSpPr>
        <p:grpSp>
          <p:nvGrpSpPr>
            <p:cNvPr id="5" name="Group 11">
              <a:extLst>
                <a:ext uri="{FF2B5EF4-FFF2-40B4-BE49-F238E27FC236}">
                  <a16:creationId xmlns:a16="http://schemas.microsoft.com/office/drawing/2014/main" id="{BA6CD506-5B03-184F-AAE5-3CC63D8F4C6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544" y="1056"/>
              <a:ext cx="673" cy="192"/>
              <a:chOff x="1151" y="1392"/>
              <a:chExt cx="625" cy="145"/>
            </a:xfrm>
          </p:grpSpPr>
          <p:sp>
            <p:nvSpPr>
              <p:cNvPr id="83" name="Rectangle 4">
                <a:extLst>
                  <a:ext uri="{FF2B5EF4-FFF2-40B4-BE49-F238E27FC236}">
                    <a16:creationId xmlns:a16="http://schemas.microsoft.com/office/drawing/2014/main" id="{74759485-B39E-1F4D-908E-D76793DB72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84" name="Oval 6">
                <a:extLst>
                  <a:ext uri="{FF2B5EF4-FFF2-40B4-BE49-F238E27FC236}">
                    <a16:creationId xmlns:a16="http://schemas.microsoft.com/office/drawing/2014/main" id="{13602334-5133-E748-A828-E3C4AB79D6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85" name="Rectangle 7">
                <a:extLst>
                  <a:ext uri="{FF2B5EF4-FFF2-40B4-BE49-F238E27FC236}">
                    <a16:creationId xmlns:a16="http://schemas.microsoft.com/office/drawing/2014/main" id="{31A8CB55-9BB6-0D4D-88C7-81F26DCC21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86" name="Oval 8">
                <a:extLst>
                  <a:ext uri="{FF2B5EF4-FFF2-40B4-BE49-F238E27FC236}">
                    <a16:creationId xmlns:a16="http://schemas.microsoft.com/office/drawing/2014/main" id="{4EFB0CA2-B109-B045-82AA-5D5A72A3DA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87" name="AutoShape 10">
                <a:extLst>
                  <a:ext uri="{FF2B5EF4-FFF2-40B4-BE49-F238E27FC236}">
                    <a16:creationId xmlns:a16="http://schemas.microsoft.com/office/drawing/2014/main" id="{F693998A-0E5B-9F40-83E5-2E922A220FA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a</a:t>
                </a:r>
              </a:p>
            </p:txBody>
          </p:sp>
        </p:grpSp>
        <p:grpSp>
          <p:nvGrpSpPr>
            <p:cNvPr id="6" name="Group 12">
              <a:extLst>
                <a:ext uri="{FF2B5EF4-FFF2-40B4-BE49-F238E27FC236}">
                  <a16:creationId xmlns:a16="http://schemas.microsoft.com/office/drawing/2014/main" id="{D7738591-A389-3549-995C-50C6451730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92" y="1680"/>
              <a:ext cx="672" cy="192"/>
              <a:chOff x="1151" y="1392"/>
              <a:chExt cx="625" cy="145"/>
            </a:xfrm>
          </p:grpSpPr>
          <p:sp>
            <p:nvSpPr>
              <p:cNvPr id="78" name="Rectangle 13">
                <a:extLst>
                  <a:ext uri="{FF2B5EF4-FFF2-40B4-BE49-F238E27FC236}">
                    <a16:creationId xmlns:a16="http://schemas.microsoft.com/office/drawing/2014/main" id="{9C48909F-EE40-9945-9451-B787C968D7D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79" name="Oval 14">
                <a:extLst>
                  <a:ext uri="{FF2B5EF4-FFF2-40B4-BE49-F238E27FC236}">
                    <a16:creationId xmlns:a16="http://schemas.microsoft.com/office/drawing/2014/main" id="{8EA42513-1576-A549-84F8-7188C1D9054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80" name="Rectangle 15">
                <a:extLst>
                  <a:ext uri="{FF2B5EF4-FFF2-40B4-BE49-F238E27FC236}">
                    <a16:creationId xmlns:a16="http://schemas.microsoft.com/office/drawing/2014/main" id="{B5809914-1C97-2B4A-9FF1-35A467E77F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81" name="Oval 16">
                <a:extLst>
                  <a:ext uri="{FF2B5EF4-FFF2-40B4-BE49-F238E27FC236}">
                    <a16:creationId xmlns:a16="http://schemas.microsoft.com/office/drawing/2014/main" id="{2A4F171E-F76C-7640-96FB-26072CDEA8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82" name="AutoShape 17">
                <a:extLst>
                  <a:ext uri="{FF2B5EF4-FFF2-40B4-BE49-F238E27FC236}">
                    <a16:creationId xmlns:a16="http://schemas.microsoft.com/office/drawing/2014/main" id="{B0E4FBC6-6815-AB43-8D52-3D4C78C0FAE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 dirty="0">
                    <a:latin typeface="Consolas" panose="020B0609020204030204" pitchFamily="49" charset="0"/>
                  </a:rPr>
                  <a:t>b</a:t>
                </a:r>
              </a:p>
            </p:txBody>
          </p:sp>
        </p:grpSp>
        <p:grpSp>
          <p:nvGrpSpPr>
            <p:cNvPr id="7" name="Group 18">
              <a:extLst>
                <a:ext uri="{FF2B5EF4-FFF2-40B4-BE49-F238E27FC236}">
                  <a16:creationId xmlns:a16="http://schemas.microsoft.com/office/drawing/2014/main" id="{138C0368-672E-DC43-AC03-8991D7BBC7F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48" y="1680"/>
              <a:ext cx="672" cy="192"/>
              <a:chOff x="1151" y="1392"/>
              <a:chExt cx="625" cy="145"/>
            </a:xfrm>
          </p:grpSpPr>
          <p:sp>
            <p:nvSpPr>
              <p:cNvPr id="73" name="Rectangle 19">
                <a:extLst>
                  <a:ext uri="{FF2B5EF4-FFF2-40B4-BE49-F238E27FC236}">
                    <a16:creationId xmlns:a16="http://schemas.microsoft.com/office/drawing/2014/main" id="{CACE7B2C-1186-3A42-9D28-8B5AFD5B2A8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74" name="Oval 20">
                <a:extLst>
                  <a:ext uri="{FF2B5EF4-FFF2-40B4-BE49-F238E27FC236}">
                    <a16:creationId xmlns:a16="http://schemas.microsoft.com/office/drawing/2014/main" id="{E2909A5C-2EB1-CA47-B0FC-A00425085B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75" name="Rectangle 21">
                <a:extLst>
                  <a:ext uri="{FF2B5EF4-FFF2-40B4-BE49-F238E27FC236}">
                    <a16:creationId xmlns:a16="http://schemas.microsoft.com/office/drawing/2014/main" id="{033010DC-CAFD-214F-80B7-E99CA74ACD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76" name="Oval 22">
                <a:extLst>
                  <a:ext uri="{FF2B5EF4-FFF2-40B4-BE49-F238E27FC236}">
                    <a16:creationId xmlns:a16="http://schemas.microsoft.com/office/drawing/2014/main" id="{BF449E16-57B9-AA41-BC6A-75D58F1262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77" name="AutoShape 23">
                <a:extLst>
                  <a:ext uri="{FF2B5EF4-FFF2-40B4-BE49-F238E27FC236}">
                    <a16:creationId xmlns:a16="http://schemas.microsoft.com/office/drawing/2014/main" id="{6D671DB6-C327-7B40-9272-E36BB274B84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c</a:t>
                </a:r>
              </a:p>
            </p:txBody>
          </p:sp>
        </p:grpSp>
        <p:grpSp>
          <p:nvGrpSpPr>
            <p:cNvPr id="8" name="Group 24">
              <a:extLst>
                <a:ext uri="{FF2B5EF4-FFF2-40B4-BE49-F238E27FC236}">
                  <a16:creationId xmlns:a16="http://schemas.microsoft.com/office/drawing/2014/main" id="{237880D5-F78B-F548-9BF3-24672944E54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16" y="2495"/>
              <a:ext cx="673" cy="193"/>
              <a:chOff x="1151" y="1392"/>
              <a:chExt cx="625" cy="145"/>
            </a:xfrm>
          </p:grpSpPr>
          <p:sp>
            <p:nvSpPr>
              <p:cNvPr id="68" name="Rectangle 25">
                <a:extLst>
                  <a:ext uri="{FF2B5EF4-FFF2-40B4-BE49-F238E27FC236}">
                    <a16:creationId xmlns:a16="http://schemas.microsoft.com/office/drawing/2014/main" id="{1DF3C5C0-FF0F-794B-8A28-F60F053444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69" name="Oval 26">
                <a:extLst>
                  <a:ext uri="{FF2B5EF4-FFF2-40B4-BE49-F238E27FC236}">
                    <a16:creationId xmlns:a16="http://schemas.microsoft.com/office/drawing/2014/main" id="{60EC00FB-3A6C-DE4C-83E1-C4D10A0BD83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70" name="Rectangle 27">
                <a:extLst>
                  <a:ext uri="{FF2B5EF4-FFF2-40B4-BE49-F238E27FC236}">
                    <a16:creationId xmlns:a16="http://schemas.microsoft.com/office/drawing/2014/main" id="{35020716-FA5E-5A40-A03E-625E8544AD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71" name="Oval 28">
                <a:extLst>
                  <a:ext uri="{FF2B5EF4-FFF2-40B4-BE49-F238E27FC236}">
                    <a16:creationId xmlns:a16="http://schemas.microsoft.com/office/drawing/2014/main" id="{A97BBA7D-A1FF-A240-863F-3234AAA3E5A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7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72" name="AutoShape 29">
                <a:extLst>
                  <a:ext uri="{FF2B5EF4-FFF2-40B4-BE49-F238E27FC236}">
                    <a16:creationId xmlns:a16="http://schemas.microsoft.com/office/drawing/2014/main" id="{B26F01C2-2D91-8741-B347-A1D09A0042F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d</a:t>
                </a:r>
              </a:p>
            </p:txBody>
          </p:sp>
        </p:grpSp>
        <p:grpSp>
          <p:nvGrpSpPr>
            <p:cNvPr id="9" name="Group 30">
              <a:extLst>
                <a:ext uri="{FF2B5EF4-FFF2-40B4-BE49-F238E27FC236}">
                  <a16:creationId xmlns:a16="http://schemas.microsoft.com/office/drawing/2014/main" id="{032C97F1-6128-A14C-B460-2EF90F05862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72" y="2496"/>
              <a:ext cx="673" cy="192"/>
              <a:chOff x="1151" y="1392"/>
              <a:chExt cx="625" cy="145"/>
            </a:xfrm>
          </p:grpSpPr>
          <p:sp>
            <p:nvSpPr>
              <p:cNvPr id="63" name="Rectangle 31">
                <a:extLst>
                  <a:ext uri="{FF2B5EF4-FFF2-40B4-BE49-F238E27FC236}">
                    <a16:creationId xmlns:a16="http://schemas.microsoft.com/office/drawing/2014/main" id="{73469FB8-CEAC-204C-BE51-234113E356D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64" name="Oval 32">
                <a:extLst>
                  <a:ext uri="{FF2B5EF4-FFF2-40B4-BE49-F238E27FC236}">
                    <a16:creationId xmlns:a16="http://schemas.microsoft.com/office/drawing/2014/main" id="{214FB779-E0A6-8344-A1E3-0C27691ED3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65" name="Rectangle 33">
                <a:extLst>
                  <a:ext uri="{FF2B5EF4-FFF2-40B4-BE49-F238E27FC236}">
                    <a16:creationId xmlns:a16="http://schemas.microsoft.com/office/drawing/2014/main" id="{31BCB026-34AC-9E4B-87CF-517AA0E2E2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66" name="Oval 34">
                <a:extLst>
                  <a:ext uri="{FF2B5EF4-FFF2-40B4-BE49-F238E27FC236}">
                    <a16:creationId xmlns:a16="http://schemas.microsoft.com/office/drawing/2014/main" id="{77AB4BD1-7769-5440-896C-34B3287FCF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67" name="AutoShape 35">
                <a:extLst>
                  <a:ext uri="{FF2B5EF4-FFF2-40B4-BE49-F238E27FC236}">
                    <a16:creationId xmlns:a16="http://schemas.microsoft.com/office/drawing/2014/main" id="{D4B8BFEF-E6E5-A842-B4B2-870DC2ADC7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e</a:t>
                </a:r>
              </a:p>
            </p:txBody>
          </p:sp>
        </p:grpSp>
        <p:grpSp>
          <p:nvGrpSpPr>
            <p:cNvPr id="10" name="Group 36">
              <a:extLst>
                <a:ext uri="{FF2B5EF4-FFF2-40B4-BE49-F238E27FC236}">
                  <a16:creationId xmlns:a16="http://schemas.microsoft.com/office/drawing/2014/main" id="{3A99ABF5-EFAD-524F-81F7-14B0DC71ADA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88" y="3168"/>
              <a:ext cx="673" cy="192"/>
              <a:chOff x="1151" y="1392"/>
              <a:chExt cx="625" cy="145"/>
            </a:xfrm>
          </p:grpSpPr>
          <p:sp>
            <p:nvSpPr>
              <p:cNvPr id="58" name="Rectangle 37">
                <a:extLst>
                  <a:ext uri="{FF2B5EF4-FFF2-40B4-BE49-F238E27FC236}">
                    <a16:creationId xmlns:a16="http://schemas.microsoft.com/office/drawing/2014/main" id="{EC3AA2A3-5AD2-1744-A661-FF2D5D2D68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59" name="Oval 38">
                <a:extLst>
                  <a:ext uri="{FF2B5EF4-FFF2-40B4-BE49-F238E27FC236}">
                    <a16:creationId xmlns:a16="http://schemas.microsoft.com/office/drawing/2014/main" id="{AF0C2021-D679-3C4D-8A12-5B67F63C25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60" name="Rectangle 39">
                <a:extLst>
                  <a:ext uri="{FF2B5EF4-FFF2-40B4-BE49-F238E27FC236}">
                    <a16:creationId xmlns:a16="http://schemas.microsoft.com/office/drawing/2014/main" id="{21607F84-8132-1844-B4E2-BFEC9994F4C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61" name="Oval 40">
                <a:extLst>
                  <a:ext uri="{FF2B5EF4-FFF2-40B4-BE49-F238E27FC236}">
                    <a16:creationId xmlns:a16="http://schemas.microsoft.com/office/drawing/2014/main" id="{81916782-193A-A240-8A70-10813BF72A8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62" name="AutoShape 41">
                <a:extLst>
                  <a:ext uri="{FF2B5EF4-FFF2-40B4-BE49-F238E27FC236}">
                    <a16:creationId xmlns:a16="http://schemas.microsoft.com/office/drawing/2014/main" id="{D342C432-7186-EF43-8F2F-0FA4BB4955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g</a:t>
                </a:r>
              </a:p>
            </p:txBody>
          </p:sp>
        </p:grpSp>
        <p:grpSp>
          <p:nvGrpSpPr>
            <p:cNvPr id="11" name="Group 42">
              <a:extLst>
                <a:ext uri="{FF2B5EF4-FFF2-40B4-BE49-F238E27FC236}">
                  <a16:creationId xmlns:a16="http://schemas.microsoft.com/office/drawing/2014/main" id="{3F446D12-4A44-854C-BECE-222EEE9BF15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40" y="3168"/>
              <a:ext cx="672" cy="192"/>
              <a:chOff x="1151" y="1392"/>
              <a:chExt cx="625" cy="145"/>
            </a:xfrm>
          </p:grpSpPr>
          <p:sp>
            <p:nvSpPr>
              <p:cNvPr id="53" name="Rectangle 43">
                <a:extLst>
                  <a:ext uri="{FF2B5EF4-FFF2-40B4-BE49-F238E27FC236}">
                    <a16:creationId xmlns:a16="http://schemas.microsoft.com/office/drawing/2014/main" id="{6822A613-2D7C-8145-9096-DDAB3C01E3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54" name="Oval 44">
                <a:extLst>
                  <a:ext uri="{FF2B5EF4-FFF2-40B4-BE49-F238E27FC236}">
                    <a16:creationId xmlns:a16="http://schemas.microsoft.com/office/drawing/2014/main" id="{FF292447-F93E-B24B-871F-17EA7625A5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55" name="Rectangle 45">
                <a:extLst>
                  <a:ext uri="{FF2B5EF4-FFF2-40B4-BE49-F238E27FC236}">
                    <a16:creationId xmlns:a16="http://schemas.microsoft.com/office/drawing/2014/main" id="{43890A38-A3E6-2E48-9D6A-472FAE5E2B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56" name="Oval 46">
                <a:extLst>
                  <a:ext uri="{FF2B5EF4-FFF2-40B4-BE49-F238E27FC236}">
                    <a16:creationId xmlns:a16="http://schemas.microsoft.com/office/drawing/2014/main" id="{CB9488C3-8A53-2842-992D-93E21BCD24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57" name="AutoShape 47">
                <a:extLst>
                  <a:ext uri="{FF2B5EF4-FFF2-40B4-BE49-F238E27FC236}">
                    <a16:creationId xmlns:a16="http://schemas.microsoft.com/office/drawing/2014/main" id="{4DE5D235-F87C-1B46-A5A5-109DF678A7D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h</a:t>
                </a:r>
              </a:p>
            </p:txBody>
          </p:sp>
        </p:grpSp>
        <p:grpSp>
          <p:nvGrpSpPr>
            <p:cNvPr id="12" name="Group 48">
              <a:extLst>
                <a:ext uri="{FF2B5EF4-FFF2-40B4-BE49-F238E27FC236}">
                  <a16:creationId xmlns:a16="http://schemas.microsoft.com/office/drawing/2014/main" id="{F3859232-1FD8-B245-926C-FBB7D58154F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48" y="3168"/>
              <a:ext cx="672" cy="192"/>
              <a:chOff x="1151" y="1392"/>
              <a:chExt cx="625" cy="145"/>
            </a:xfrm>
          </p:grpSpPr>
          <p:sp>
            <p:nvSpPr>
              <p:cNvPr id="48" name="Rectangle 49">
                <a:extLst>
                  <a:ext uri="{FF2B5EF4-FFF2-40B4-BE49-F238E27FC236}">
                    <a16:creationId xmlns:a16="http://schemas.microsoft.com/office/drawing/2014/main" id="{D34E1BD9-5E36-7A4B-8924-E08625C986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49" name="Oval 50">
                <a:extLst>
                  <a:ext uri="{FF2B5EF4-FFF2-40B4-BE49-F238E27FC236}">
                    <a16:creationId xmlns:a16="http://schemas.microsoft.com/office/drawing/2014/main" id="{8A5DE17B-2D9A-3A4F-8AEC-2356D38AEB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50" name="Rectangle 51">
                <a:extLst>
                  <a:ext uri="{FF2B5EF4-FFF2-40B4-BE49-F238E27FC236}">
                    <a16:creationId xmlns:a16="http://schemas.microsoft.com/office/drawing/2014/main" id="{DFB65621-1946-7F4B-9C1F-00F0AE1A294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51" name="Oval 52">
                <a:extLst>
                  <a:ext uri="{FF2B5EF4-FFF2-40B4-BE49-F238E27FC236}">
                    <a16:creationId xmlns:a16="http://schemas.microsoft.com/office/drawing/2014/main" id="{4AE1A8E0-E808-6C41-AF3E-70CD7B006C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52" name="AutoShape 53">
                <a:extLst>
                  <a:ext uri="{FF2B5EF4-FFF2-40B4-BE49-F238E27FC236}">
                    <a16:creationId xmlns:a16="http://schemas.microsoft.com/office/drawing/2014/main" id="{708AD7A7-77CF-7444-A281-D03EBEEDF5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i</a:t>
                </a:r>
              </a:p>
            </p:txBody>
          </p:sp>
        </p:grpSp>
        <p:grpSp>
          <p:nvGrpSpPr>
            <p:cNvPr id="13" name="Group 54">
              <a:extLst>
                <a:ext uri="{FF2B5EF4-FFF2-40B4-BE49-F238E27FC236}">
                  <a16:creationId xmlns:a16="http://schemas.microsoft.com/office/drawing/2014/main" id="{F59D73CD-360B-F348-9D09-59020AA32C5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24" y="3888"/>
              <a:ext cx="625" cy="145"/>
              <a:chOff x="1151" y="1392"/>
              <a:chExt cx="625" cy="145"/>
            </a:xfrm>
          </p:grpSpPr>
          <p:sp>
            <p:nvSpPr>
              <p:cNvPr id="43" name="Rectangle 55">
                <a:extLst>
                  <a:ext uri="{FF2B5EF4-FFF2-40B4-BE49-F238E27FC236}">
                    <a16:creationId xmlns:a16="http://schemas.microsoft.com/office/drawing/2014/main" id="{25D31087-AB89-CB41-9A2C-517300E551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44" name="Oval 56">
                <a:extLst>
                  <a:ext uri="{FF2B5EF4-FFF2-40B4-BE49-F238E27FC236}">
                    <a16:creationId xmlns:a16="http://schemas.microsoft.com/office/drawing/2014/main" id="{2155B9D7-29E4-A24B-B612-A8E00EE3FA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45" name="Rectangle 57">
                <a:extLst>
                  <a:ext uri="{FF2B5EF4-FFF2-40B4-BE49-F238E27FC236}">
                    <a16:creationId xmlns:a16="http://schemas.microsoft.com/office/drawing/2014/main" id="{FBFEA4F2-5FD0-5849-A02A-1C497152F3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46" name="Oval 58">
                <a:extLst>
                  <a:ext uri="{FF2B5EF4-FFF2-40B4-BE49-F238E27FC236}">
                    <a16:creationId xmlns:a16="http://schemas.microsoft.com/office/drawing/2014/main" id="{9AD56634-EB31-0841-96C4-955C063626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47" name="AutoShape 59">
                <a:extLst>
                  <a:ext uri="{FF2B5EF4-FFF2-40B4-BE49-F238E27FC236}">
                    <a16:creationId xmlns:a16="http://schemas.microsoft.com/office/drawing/2014/main" id="{51650A71-E86D-634C-A5F5-7A05FCBDA5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l</a:t>
                </a:r>
              </a:p>
            </p:txBody>
          </p:sp>
        </p:grpSp>
        <p:grpSp>
          <p:nvGrpSpPr>
            <p:cNvPr id="14" name="Group 60">
              <a:extLst>
                <a:ext uri="{FF2B5EF4-FFF2-40B4-BE49-F238E27FC236}">
                  <a16:creationId xmlns:a16="http://schemas.microsoft.com/office/drawing/2014/main" id="{F5F5849F-CB28-DB43-9B44-078C5E844CE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72" y="2496"/>
              <a:ext cx="672" cy="192"/>
              <a:chOff x="1151" y="1392"/>
              <a:chExt cx="625" cy="145"/>
            </a:xfrm>
          </p:grpSpPr>
          <p:sp>
            <p:nvSpPr>
              <p:cNvPr id="38" name="Rectangle 61">
                <a:extLst>
                  <a:ext uri="{FF2B5EF4-FFF2-40B4-BE49-F238E27FC236}">
                    <a16:creationId xmlns:a16="http://schemas.microsoft.com/office/drawing/2014/main" id="{4E23097C-22CE-BB42-A371-61ECEA5013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9" name="Oval 62">
                <a:extLst>
                  <a:ext uri="{FF2B5EF4-FFF2-40B4-BE49-F238E27FC236}">
                    <a16:creationId xmlns:a16="http://schemas.microsoft.com/office/drawing/2014/main" id="{62AC451E-F9C8-6F49-ABEE-BDE0A362A4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40" name="Rectangle 63">
                <a:extLst>
                  <a:ext uri="{FF2B5EF4-FFF2-40B4-BE49-F238E27FC236}">
                    <a16:creationId xmlns:a16="http://schemas.microsoft.com/office/drawing/2014/main" id="{19299787-46CD-DD4E-9B02-D1FF9FFA73C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41" name="Oval 64">
                <a:extLst>
                  <a:ext uri="{FF2B5EF4-FFF2-40B4-BE49-F238E27FC236}">
                    <a16:creationId xmlns:a16="http://schemas.microsoft.com/office/drawing/2014/main" id="{8AA886B1-8306-644C-82BC-86221B076B0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7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42" name="AutoShape 65">
                <a:extLst>
                  <a:ext uri="{FF2B5EF4-FFF2-40B4-BE49-F238E27FC236}">
                    <a16:creationId xmlns:a16="http://schemas.microsoft.com/office/drawing/2014/main" id="{0247EA35-86F2-684B-9D08-965538F653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f</a:t>
                </a:r>
              </a:p>
            </p:txBody>
          </p:sp>
        </p:grpSp>
        <p:grpSp>
          <p:nvGrpSpPr>
            <p:cNvPr id="15" name="Group 66">
              <a:extLst>
                <a:ext uri="{FF2B5EF4-FFF2-40B4-BE49-F238E27FC236}">
                  <a16:creationId xmlns:a16="http://schemas.microsoft.com/office/drawing/2014/main" id="{BF99D2C2-1849-4E40-B14F-782BA049C0A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791" y="3168"/>
              <a:ext cx="625" cy="145"/>
              <a:chOff x="1151" y="1392"/>
              <a:chExt cx="625" cy="145"/>
            </a:xfrm>
          </p:grpSpPr>
          <p:sp>
            <p:nvSpPr>
              <p:cNvPr id="33" name="Rectangle 67">
                <a:extLst>
                  <a:ext uri="{FF2B5EF4-FFF2-40B4-BE49-F238E27FC236}">
                    <a16:creationId xmlns:a16="http://schemas.microsoft.com/office/drawing/2014/main" id="{67D858E8-51E0-8045-A19F-6B3B98EF1A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4" name="Oval 68">
                <a:extLst>
                  <a:ext uri="{FF2B5EF4-FFF2-40B4-BE49-F238E27FC236}">
                    <a16:creationId xmlns:a16="http://schemas.microsoft.com/office/drawing/2014/main" id="{F7391C42-AB54-2942-B142-B350213CAD3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5" name="Rectangle 69">
                <a:extLst>
                  <a:ext uri="{FF2B5EF4-FFF2-40B4-BE49-F238E27FC236}">
                    <a16:creationId xmlns:a16="http://schemas.microsoft.com/office/drawing/2014/main" id="{4C8D392E-9B64-964A-B36B-E3B10195A2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6" name="Oval 70">
                <a:extLst>
                  <a:ext uri="{FF2B5EF4-FFF2-40B4-BE49-F238E27FC236}">
                    <a16:creationId xmlns:a16="http://schemas.microsoft.com/office/drawing/2014/main" id="{A86129AE-760B-F840-B94C-58E0CE612D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7" name="AutoShape 71">
                <a:extLst>
                  <a:ext uri="{FF2B5EF4-FFF2-40B4-BE49-F238E27FC236}">
                    <a16:creationId xmlns:a16="http://schemas.microsoft.com/office/drawing/2014/main" id="{67B19233-55E1-1E42-A50A-5BC6C71F56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j</a:t>
                </a:r>
              </a:p>
            </p:txBody>
          </p:sp>
        </p:grpSp>
        <p:grpSp>
          <p:nvGrpSpPr>
            <p:cNvPr id="16" name="Group 72">
              <a:extLst>
                <a:ext uri="{FF2B5EF4-FFF2-40B4-BE49-F238E27FC236}">
                  <a16:creationId xmlns:a16="http://schemas.microsoft.com/office/drawing/2014/main" id="{9788010F-4DD7-104F-9123-448B9AA4318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799" y="3168"/>
              <a:ext cx="625" cy="145"/>
              <a:chOff x="1151" y="1392"/>
              <a:chExt cx="625" cy="145"/>
            </a:xfrm>
          </p:grpSpPr>
          <p:sp>
            <p:nvSpPr>
              <p:cNvPr id="28" name="Rectangle 73">
                <a:extLst>
                  <a:ext uri="{FF2B5EF4-FFF2-40B4-BE49-F238E27FC236}">
                    <a16:creationId xmlns:a16="http://schemas.microsoft.com/office/drawing/2014/main" id="{9922384A-FE4A-ED4E-BA63-B7EC4B46A0C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51" y="1393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29" name="Oval 74">
                <a:extLst>
                  <a:ext uri="{FF2B5EF4-FFF2-40B4-BE49-F238E27FC236}">
                    <a16:creationId xmlns:a16="http://schemas.microsoft.com/office/drawing/2014/main" id="{647B210F-616F-834C-B8FE-71933D4397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1440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0" name="Rectangle 75">
                <a:extLst>
                  <a:ext uri="{FF2B5EF4-FFF2-40B4-BE49-F238E27FC236}">
                    <a16:creationId xmlns:a16="http://schemas.microsoft.com/office/drawing/2014/main" id="{5BC120B4-44EB-0A4D-B2CF-7F09025931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1392"/>
                <a:ext cx="144" cy="14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1" name="Oval 76">
                <a:extLst>
                  <a:ext uri="{FF2B5EF4-FFF2-40B4-BE49-F238E27FC236}">
                    <a16:creationId xmlns:a16="http://schemas.microsoft.com/office/drawing/2014/main" id="{D4679380-12A2-9944-A91B-997CD113635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1" y="1439"/>
                <a:ext cx="48" cy="48"/>
              </a:xfrm>
              <a:prstGeom prst="ellipse">
                <a:avLst/>
              </a:prstGeom>
              <a:solidFill>
                <a:schemeClr val="tx1"/>
              </a:solidFill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2" name="AutoShape 77">
                <a:extLst>
                  <a:ext uri="{FF2B5EF4-FFF2-40B4-BE49-F238E27FC236}">
                    <a16:creationId xmlns:a16="http://schemas.microsoft.com/office/drawing/2014/main" id="{386380AF-1B77-294A-A666-40FBB61E712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96" y="1392"/>
                <a:ext cx="336" cy="144"/>
              </a:xfrm>
              <a:prstGeom prst="flowChart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>
                    <a:latin typeface="Consolas" panose="020B0609020204030204" pitchFamily="49" charset="0"/>
                  </a:rPr>
                  <a:t>k</a:t>
                </a:r>
              </a:p>
            </p:txBody>
          </p:sp>
        </p:grpSp>
        <p:sp>
          <p:nvSpPr>
            <p:cNvPr id="17" name="Line 79">
              <a:extLst>
                <a:ext uri="{FF2B5EF4-FFF2-40B4-BE49-F238E27FC236}">
                  <a16:creationId xmlns:a16="http://schemas.microsoft.com/office/drawing/2014/main" id="{53284167-25CC-DC4C-BF0F-180FE34C68F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776" y="1152"/>
              <a:ext cx="864" cy="48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8" name="Line 80">
              <a:extLst>
                <a:ext uri="{FF2B5EF4-FFF2-40B4-BE49-F238E27FC236}">
                  <a16:creationId xmlns:a16="http://schemas.microsoft.com/office/drawing/2014/main" id="{DDEF4570-2C45-E149-B111-BE78A8FEE79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68" y="1152"/>
              <a:ext cx="768" cy="48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9" name="Line 82">
              <a:extLst>
                <a:ext uri="{FF2B5EF4-FFF2-40B4-BE49-F238E27FC236}">
                  <a16:creationId xmlns:a16="http://schemas.microsoft.com/office/drawing/2014/main" id="{68B542C2-66C7-C049-9538-9DE36F02992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152" y="1776"/>
              <a:ext cx="336" cy="67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0" name="Line 83">
              <a:extLst>
                <a:ext uri="{FF2B5EF4-FFF2-40B4-BE49-F238E27FC236}">
                  <a16:creationId xmlns:a16="http://schemas.microsoft.com/office/drawing/2014/main" id="{5FF3D4A0-A4EC-A447-A95F-83CF5E399A4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68" y="1776"/>
              <a:ext cx="240" cy="67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1" name="Line 84">
              <a:extLst>
                <a:ext uri="{FF2B5EF4-FFF2-40B4-BE49-F238E27FC236}">
                  <a16:creationId xmlns:a16="http://schemas.microsoft.com/office/drawing/2014/main" id="{E157A93D-513F-F44F-A1C2-EA4356E6A05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24" y="2592"/>
              <a:ext cx="288" cy="52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2" name="Line 86">
              <a:extLst>
                <a:ext uri="{FF2B5EF4-FFF2-40B4-BE49-F238E27FC236}">
                  <a16:creationId xmlns:a16="http://schemas.microsoft.com/office/drawing/2014/main" id="{65627CE7-6A5D-094B-80E1-0A89350E32B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776" y="2592"/>
              <a:ext cx="192" cy="52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3" name="Line 87">
              <a:extLst>
                <a:ext uri="{FF2B5EF4-FFF2-40B4-BE49-F238E27FC236}">
                  <a16:creationId xmlns:a16="http://schemas.microsoft.com/office/drawing/2014/main" id="{DA9AF884-16E7-2747-9B32-F356A1B1BE1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48" y="2592"/>
              <a:ext cx="336" cy="52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4" name="Line 88">
              <a:extLst>
                <a:ext uri="{FF2B5EF4-FFF2-40B4-BE49-F238E27FC236}">
                  <a16:creationId xmlns:a16="http://schemas.microsoft.com/office/drawing/2014/main" id="{C5857C18-3886-8C46-9604-2C16B70D16A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160" y="3264"/>
              <a:ext cx="384" cy="57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5" name="Line 89">
              <a:extLst>
                <a:ext uri="{FF2B5EF4-FFF2-40B4-BE49-F238E27FC236}">
                  <a16:creationId xmlns:a16="http://schemas.microsoft.com/office/drawing/2014/main" id="{0712588F-6816-AF43-B4F9-79BDFD10CD5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24" y="1776"/>
              <a:ext cx="336" cy="67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6" name="Line 90">
              <a:extLst>
                <a:ext uri="{FF2B5EF4-FFF2-40B4-BE49-F238E27FC236}">
                  <a16:creationId xmlns:a16="http://schemas.microsoft.com/office/drawing/2014/main" id="{492B3232-369C-C94D-9D20-407A9FFD40F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128" y="2592"/>
              <a:ext cx="240" cy="52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27" name="Line 91">
              <a:extLst>
                <a:ext uri="{FF2B5EF4-FFF2-40B4-BE49-F238E27FC236}">
                  <a16:creationId xmlns:a16="http://schemas.microsoft.com/office/drawing/2014/main" id="{5259B32C-5FCD-2B40-BAE2-71EE78298D2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48" y="2592"/>
              <a:ext cx="240" cy="52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88" name="AutoShape 93">
            <a:extLst>
              <a:ext uri="{FF2B5EF4-FFF2-40B4-BE49-F238E27FC236}">
                <a16:creationId xmlns:a16="http://schemas.microsoft.com/office/drawing/2014/main" id="{9BAEB65E-4B73-3740-B6D7-DBBC48804A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809130" y="1231922"/>
            <a:ext cx="1434341" cy="1095375"/>
          </a:xfrm>
          <a:prstGeom prst="wedgeRoundRectCallout">
            <a:avLst>
              <a:gd name="adj1" fmla="val 120273"/>
              <a:gd name="adj2" fmla="val -1907"/>
              <a:gd name="adj3" fmla="val 16667"/>
            </a:avLst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 type="none" w="lg" len="lg"/>
          </a:ln>
        </p:spPr>
        <p:txBody>
          <a:bodyPr>
            <a:normAutofit fontScale="92500"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000" dirty="0"/>
              <a:t>The root is drawn at the top</a:t>
            </a:r>
          </a:p>
        </p:txBody>
      </p:sp>
    </p:spTree>
    <p:extLst>
      <p:ext uri="{BB962C8B-B14F-4D97-AF65-F5344CB8AC3E}">
        <p14:creationId xmlns:p14="http://schemas.microsoft.com/office/powerpoint/2010/main" val="2881391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F8A4A-A8A4-424A-8849-9D3E40142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B1DB9-E396-A64B-AE6E-0729A69E3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687A4A4B-67ED-354B-91D6-8868DC86E1A4}"/>
              </a:ext>
            </a:extLst>
          </p:cNvPr>
          <p:cNvSpPr txBox="1">
            <a:spLocks/>
          </p:cNvSpPr>
          <p:nvPr/>
        </p:nvSpPr>
        <p:spPr>
          <a:xfrm>
            <a:off x="8388179" y="6719888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1pPr>
            <a:lvl2pPr marL="742950" indent="-285750" algn="l" defTabSz="914400" rtl="0" eaLnBrk="1" latinLnBrk="0" hangingPunct="1"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2pPr>
            <a:lvl3pPr marL="11430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3pPr>
            <a:lvl4pPr marL="16002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4pPr>
            <a:lvl5pPr marL="2057400" indent="-228600" algn="l" defTabSz="914400" rtl="0" eaLnBrk="1" latinLnBrk="0" hangingPunct="1"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  <a:cs typeface="+mn-cs"/>
              </a:defRPr>
            </a:lvl9pPr>
          </a:lstStyle>
          <a:p>
            <a:fld id="{DD2989A2-DDB9-3E4A-B83E-075146B581BA}" type="slidenum">
              <a:rPr lang="en-US" altLang="en-US" sz="1400" smtClean="0">
                <a:latin typeface="Arial" panose="020B0604020202020204" pitchFamily="34" charset="0"/>
              </a:rPr>
              <a:pPr/>
              <a:t>14</a:t>
            </a:fld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A9FED5A-F84E-3F49-A1C7-7ECC3A3031EE}"/>
              </a:ext>
            </a:extLst>
          </p:cNvPr>
          <p:cNvSpPr txBox="1">
            <a:spLocks noChangeArrowheads="1"/>
          </p:cNvSpPr>
          <p:nvPr/>
        </p:nvSpPr>
        <p:spPr>
          <a:xfrm>
            <a:off x="1530179" y="1690688"/>
            <a:ext cx="8534400" cy="190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/>
              <a:t>The following two binary trees are </a:t>
            </a:r>
            <a:r>
              <a:rPr lang="en-US" altLang="en-US" sz="2400" i="1"/>
              <a:t>different:</a:t>
            </a:r>
            <a:endParaRPr lang="en-US" altLang="en-US" sz="2400" i="1" dirty="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82F13A00-96D5-774D-B00C-23CBB240105F}"/>
              </a:ext>
            </a:extLst>
          </p:cNvPr>
          <p:cNvSpPr txBox="1">
            <a:spLocks noChangeArrowheads="1"/>
          </p:cNvSpPr>
          <p:nvPr/>
        </p:nvSpPr>
        <p:spPr>
          <a:xfrm>
            <a:off x="1530179" y="4662488"/>
            <a:ext cx="8345488" cy="178911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/>
              <a:t>In the first binary tree, node A has a left child but no right child; in the second, node A has a right child but no left child</a:t>
            </a:r>
          </a:p>
          <a:p>
            <a:r>
              <a:rPr lang="en-US" altLang="en-US" sz="2400"/>
              <a:t>Put another way: Left and right are </a:t>
            </a:r>
            <a:r>
              <a:rPr lang="en-US" altLang="en-US" sz="2400" i="1"/>
              <a:t>not</a:t>
            </a:r>
            <a:r>
              <a:rPr lang="en-US" altLang="en-US" sz="2400"/>
              <a:t> relative terms</a:t>
            </a:r>
          </a:p>
        </p:txBody>
      </p:sp>
      <p:grpSp>
        <p:nvGrpSpPr>
          <p:cNvPr id="7" name="Group 14">
            <a:extLst>
              <a:ext uri="{FF2B5EF4-FFF2-40B4-BE49-F238E27FC236}">
                <a16:creationId xmlns:a16="http://schemas.microsoft.com/office/drawing/2014/main" id="{2C119D83-F910-CA4C-9BE1-B6C16F58E70C}"/>
              </a:ext>
            </a:extLst>
          </p:cNvPr>
          <p:cNvGrpSpPr>
            <a:grpSpLocks/>
          </p:cNvGrpSpPr>
          <p:nvPr/>
        </p:nvGrpSpPr>
        <p:grpSpPr bwMode="auto">
          <a:xfrm>
            <a:off x="3049417" y="2524126"/>
            <a:ext cx="4351337" cy="1528762"/>
            <a:chOff x="1197" y="1341"/>
            <a:chExt cx="2741" cy="963"/>
          </a:xfrm>
        </p:grpSpPr>
        <p:grpSp>
          <p:nvGrpSpPr>
            <p:cNvPr id="8" name="Group 12">
              <a:extLst>
                <a:ext uri="{FF2B5EF4-FFF2-40B4-BE49-F238E27FC236}">
                  <a16:creationId xmlns:a16="http://schemas.microsoft.com/office/drawing/2014/main" id="{94431909-12AC-7947-8EC4-2958C1D6F93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197" y="1341"/>
              <a:ext cx="915" cy="963"/>
              <a:chOff x="864" y="1341"/>
              <a:chExt cx="915" cy="963"/>
            </a:xfrm>
          </p:grpSpPr>
          <p:sp>
            <p:nvSpPr>
              <p:cNvPr id="13" name="AutoShape 5">
                <a:extLst>
                  <a:ext uri="{FF2B5EF4-FFF2-40B4-BE49-F238E27FC236}">
                    <a16:creationId xmlns:a16="http://schemas.microsoft.com/office/drawing/2014/main" id="{313173B0-474E-434F-9990-43FEF358E3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9" y="1341"/>
                <a:ext cx="530" cy="288"/>
              </a:xfrm>
              <a:prstGeom prst="roundRect">
                <a:avLst>
                  <a:gd name="adj" fmla="val 16667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/>
                <a:r>
                  <a:rPr lang="en-US" altLang="en-US">
                    <a:latin typeface="Trebuchet MS" panose="020B0703020202090204" pitchFamily="34" charset="0"/>
                  </a:rPr>
                  <a:t>A</a:t>
                </a:r>
              </a:p>
            </p:txBody>
          </p:sp>
          <p:sp>
            <p:nvSpPr>
              <p:cNvPr id="14" name="AutoShape 7">
                <a:extLst>
                  <a:ext uri="{FF2B5EF4-FFF2-40B4-BE49-F238E27FC236}">
                    <a16:creationId xmlns:a16="http://schemas.microsoft.com/office/drawing/2014/main" id="{7465EFC7-6408-C847-988C-2443355B53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4" y="2016"/>
                <a:ext cx="530" cy="288"/>
              </a:xfrm>
              <a:prstGeom prst="roundRect">
                <a:avLst>
                  <a:gd name="adj" fmla="val 16667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/>
                <a:r>
                  <a:rPr lang="en-US" altLang="en-US">
                    <a:latin typeface="Trebuchet MS" panose="020B0703020202090204" pitchFamily="34" charset="0"/>
                  </a:rPr>
                  <a:t>B</a:t>
                </a:r>
              </a:p>
            </p:txBody>
          </p:sp>
          <p:cxnSp>
            <p:nvCxnSpPr>
              <p:cNvPr id="15" name="AutoShape 10">
                <a:extLst>
                  <a:ext uri="{FF2B5EF4-FFF2-40B4-BE49-F238E27FC236}">
                    <a16:creationId xmlns:a16="http://schemas.microsoft.com/office/drawing/2014/main" id="{B856A679-FCF7-9B4D-910D-BEA9F3E881CC}"/>
                  </a:ext>
                </a:extLst>
              </p:cNvPr>
              <p:cNvCxnSpPr>
                <a:cxnSpLocks noChangeShapeType="1"/>
                <a:stCxn id="14" idx="0"/>
                <a:endCxn id="13" idx="2"/>
              </p:cNvCxnSpPr>
              <p:nvPr/>
            </p:nvCxnSpPr>
            <p:spPr bwMode="auto">
              <a:xfrm flipV="1">
                <a:off x="1129" y="1629"/>
                <a:ext cx="385" cy="387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9" name="Group 13">
              <a:extLst>
                <a:ext uri="{FF2B5EF4-FFF2-40B4-BE49-F238E27FC236}">
                  <a16:creationId xmlns:a16="http://schemas.microsoft.com/office/drawing/2014/main" id="{54E6A4C5-FC89-2D4F-B1FB-034960A0D95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22" y="1344"/>
              <a:ext cx="916" cy="960"/>
              <a:chOff x="3022" y="1344"/>
              <a:chExt cx="916" cy="960"/>
            </a:xfrm>
          </p:grpSpPr>
          <p:sp>
            <p:nvSpPr>
              <p:cNvPr id="10" name="AutoShape 6">
                <a:extLst>
                  <a:ext uri="{FF2B5EF4-FFF2-40B4-BE49-F238E27FC236}">
                    <a16:creationId xmlns:a16="http://schemas.microsoft.com/office/drawing/2014/main" id="{B9DF6A8A-E665-D844-95CA-9499885D67E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022" y="1344"/>
                <a:ext cx="530" cy="288"/>
              </a:xfrm>
              <a:prstGeom prst="roundRect">
                <a:avLst>
                  <a:gd name="adj" fmla="val 16667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/>
                <a:r>
                  <a:rPr lang="en-US" altLang="en-US">
                    <a:latin typeface="Trebuchet MS" panose="020B0703020202090204" pitchFamily="34" charset="0"/>
                  </a:rPr>
                  <a:t>A</a:t>
                </a:r>
              </a:p>
            </p:txBody>
          </p:sp>
          <p:sp>
            <p:nvSpPr>
              <p:cNvPr id="11" name="AutoShape 8">
                <a:extLst>
                  <a:ext uri="{FF2B5EF4-FFF2-40B4-BE49-F238E27FC236}">
                    <a16:creationId xmlns:a16="http://schemas.microsoft.com/office/drawing/2014/main" id="{B090E563-7B5E-3D41-98D3-346F0992D2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08" y="2016"/>
                <a:ext cx="530" cy="288"/>
              </a:xfrm>
              <a:prstGeom prst="roundRect">
                <a:avLst>
                  <a:gd name="adj" fmla="val 16667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/>
                <a:r>
                  <a:rPr lang="en-US" altLang="en-US">
                    <a:latin typeface="Trebuchet MS" panose="020B0703020202090204" pitchFamily="34" charset="0"/>
                  </a:rPr>
                  <a:t>B</a:t>
                </a:r>
              </a:p>
            </p:txBody>
          </p:sp>
          <p:cxnSp>
            <p:nvCxnSpPr>
              <p:cNvPr id="12" name="AutoShape 11">
                <a:extLst>
                  <a:ext uri="{FF2B5EF4-FFF2-40B4-BE49-F238E27FC236}">
                    <a16:creationId xmlns:a16="http://schemas.microsoft.com/office/drawing/2014/main" id="{BFE2729B-2044-3648-9672-FBA50D51C361}"/>
                  </a:ext>
                </a:extLst>
              </p:cNvPr>
              <p:cNvCxnSpPr>
                <a:cxnSpLocks noChangeShapeType="1"/>
                <a:stCxn id="10" idx="2"/>
                <a:endCxn id="11" idx="0"/>
              </p:cNvCxnSpPr>
              <p:nvPr/>
            </p:nvCxnSpPr>
            <p:spPr bwMode="auto">
              <a:xfrm>
                <a:off x="3287" y="1632"/>
                <a:ext cx="386" cy="38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non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</p:grpSp>
    </p:spTree>
    <p:extLst>
      <p:ext uri="{BB962C8B-B14F-4D97-AF65-F5344CB8AC3E}">
        <p14:creationId xmlns:p14="http://schemas.microsoft.com/office/powerpoint/2010/main" val="241701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5" autoUpdateAnimBg="0"/>
      <p:bldP spid="6" grpId="0" build="p" bldLvl="5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3D3AEB-8AA3-481D-9F6F-B80FE58DD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D9FE98-387B-4EC6-A44D-C6F92303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FB420D-223A-4357-AA4A-003C6C2A7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69B6719-4A3A-4DEC-A190-6611A41B4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C65BFA3-0719-427B-8870-26748E61E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BB203FB-4E3E-4392-BC79-3EA2FEE31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7C2D5BB-49AB-47DE-BA4F-97FAA5437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205D069A-295F-435F-8B39-14D44D986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500000">
            <a:off x="99103" y="203612"/>
            <a:ext cx="6233807" cy="6233807"/>
          </a:xfrm>
          <a:prstGeom prst="ellipse">
            <a:avLst/>
          </a:prstGeom>
          <a:noFill/>
          <a:ln w="31750">
            <a:gradFill>
              <a:gsLst>
                <a:gs pos="0">
                  <a:schemeClr val="tx2">
                    <a:lumMod val="60000"/>
                    <a:lumOff val="40000"/>
                    <a:alpha val="20000"/>
                  </a:schemeClr>
                </a:gs>
                <a:gs pos="100000">
                  <a:schemeClr val="tx2">
                    <a:lumMod val="50000"/>
                    <a:alpha val="20000"/>
                  </a:schemeClr>
                </a:gs>
              </a:gsLst>
              <a:lin ang="540000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E97532-73DB-364A-B884-017E8219D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998" y="1913353"/>
            <a:ext cx="4782199" cy="3567072"/>
          </a:xfrm>
          <a:noFill/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Family Values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4925E00-1519-483D-BEDE-3DB840745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86A47AA-3999-4EE6-BC5C-502DAE57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61D1278-3E86-430E-AC17-ECC407520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A6A6D283-6CA9-43BF-B874-D4398E7BB2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B0A4FFB-2DB0-4461-87AD-20DBE6BCE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38731F8-C740-4802-8967-656BE04E9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AC26F14B-F98B-4B7D-AF0B-24D840F67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A745027-6B11-4363-8A2E-CB8EB38E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A55DA09-A260-44A9-B1D9-FAC678AD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0D6225A-20C6-43EE-9E11-2D9FC1192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F11E7EE-ABBB-40C5-AD9F-7228BA656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8AA5D5FF-9E03-4A84-8627-0E744F5F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A200A-1BA5-D047-AC93-9365D98D3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693" y="1913352"/>
            <a:ext cx="5191051" cy="3652807"/>
          </a:xfrm>
          <a:noFill/>
        </p:spPr>
        <p:txBody>
          <a:bodyPr anchor="ctr">
            <a:normAutofit/>
          </a:bodyPr>
          <a:lstStyle/>
          <a:p>
            <a:r>
              <a:rPr lang="en-US" altLang="en-US" sz="1700">
                <a:solidFill>
                  <a:schemeClr val="bg1"/>
                </a:solidFill>
              </a:rPr>
              <a:t>Node A is the parent of node B if node B is a child of A</a:t>
            </a:r>
          </a:p>
          <a:p>
            <a:endParaRPr lang="en-US" altLang="en-US" sz="1700">
              <a:solidFill>
                <a:schemeClr val="bg1"/>
              </a:solidFill>
            </a:endParaRPr>
          </a:p>
          <a:p>
            <a:r>
              <a:rPr lang="en-US" altLang="en-US" sz="1700">
                <a:solidFill>
                  <a:schemeClr val="bg1"/>
                </a:solidFill>
              </a:rPr>
              <a:t>Node A is an ancestor of node B if A is a parent of B, or if some child of A is an ancestor of B</a:t>
            </a:r>
          </a:p>
          <a:p>
            <a:pPr lvl="1"/>
            <a:r>
              <a:rPr lang="en-US" altLang="en-US" sz="1700">
                <a:solidFill>
                  <a:schemeClr val="bg1"/>
                </a:solidFill>
              </a:rPr>
              <a:t>In less formal terms, A is an ancestor of B if B is a child of A, or a child of a child of A, or a child of a child of a child of A, etc.</a:t>
            </a:r>
          </a:p>
          <a:p>
            <a:pPr lvl="1"/>
            <a:endParaRPr lang="en-US" altLang="en-US" sz="1700">
              <a:solidFill>
                <a:schemeClr val="bg1"/>
              </a:solidFill>
            </a:endParaRPr>
          </a:p>
          <a:p>
            <a:r>
              <a:rPr lang="en-US" altLang="en-US" sz="1700">
                <a:solidFill>
                  <a:schemeClr val="bg1"/>
                </a:solidFill>
              </a:rPr>
              <a:t>Node B is a descendant of A if A is an ancestor of B</a:t>
            </a:r>
          </a:p>
          <a:p>
            <a:endParaRPr lang="en-US" altLang="en-US" sz="1700">
              <a:solidFill>
                <a:schemeClr val="bg1"/>
              </a:solidFill>
            </a:endParaRPr>
          </a:p>
          <a:p>
            <a:r>
              <a:rPr lang="en-US" altLang="en-US" sz="1700">
                <a:solidFill>
                  <a:schemeClr val="bg1"/>
                </a:solidFill>
              </a:rPr>
              <a:t>Nodes A and B are siblings if they have the same parent</a:t>
            </a:r>
          </a:p>
          <a:p>
            <a:endParaRPr lang="en-US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9525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11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Freeform: Shape 13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41" name="Freeform: Shape 15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42" name="Freeform: Shape 17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F6572-E2B3-0240-8DE0-9615A4B72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Magnitude</a:t>
            </a:r>
          </a:p>
        </p:txBody>
      </p:sp>
      <p:pic>
        <p:nvPicPr>
          <p:cNvPr id="43" name="Graphic 8" descr="Deciduous tree">
            <a:extLst>
              <a:ext uri="{FF2B5EF4-FFF2-40B4-BE49-F238E27FC236}">
                <a16:creationId xmlns:a16="http://schemas.microsoft.com/office/drawing/2014/main" id="{F3FDED68-3DF5-9A9C-4AB5-EA373522BF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46390" y="643469"/>
            <a:ext cx="5571062" cy="5571062"/>
          </a:xfrm>
          <a:prstGeom prst="rect">
            <a:avLst/>
          </a:prstGeom>
        </p:spPr>
      </p:pic>
      <p:sp>
        <p:nvSpPr>
          <p:cNvPr id="5" name="Rectangle 28">
            <a:extLst>
              <a:ext uri="{FF2B5EF4-FFF2-40B4-BE49-F238E27FC236}">
                <a16:creationId xmlns:a16="http://schemas.microsoft.com/office/drawing/2014/main" id="{F8823A48-B37B-584F-AD25-14BAA78D0757}"/>
              </a:ext>
            </a:extLst>
          </p:cNvPr>
          <p:cNvSpPr txBox="1">
            <a:spLocks noChangeArrowheads="1"/>
          </p:cNvSpPr>
          <p:nvPr/>
        </p:nvSpPr>
        <p:spPr>
          <a:xfrm>
            <a:off x="5402047" y="1825625"/>
            <a:ext cx="4875213" cy="4760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/>
              <a:t>The </a:t>
            </a:r>
            <a:r>
              <a:rPr lang="en-US" altLang="en-US">
                <a:solidFill>
                  <a:schemeClr val="tx2"/>
                </a:solidFill>
              </a:rPr>
              <a:t>size</a:t>
            </a:r>
            <a:r>
              <a:rPr lang="en-US" altLang="en-US"/>
              <a:t> of a binary tree is the number of nodes in it</a:t>
            </a:r>
          </a:p>
          <a:p>
            <a:pPr lvl="1"/>
            <a:r>
              <a:rPr lang="en-US" altLang="en-US"/>
              <a:t>This tree has size 12</a:t>
            </a:r>
          </a:p>
          <a:p>
            <a:r>
              <a:rPr lang="en-US" altLang="en-US"/>
              <a:t>The </a:t>
            </a:r>
            <a:r>
              <a:rPr lang="en-US" altLang="en-US">
                <a:solidFill>
                  <a:schemeClr val="tx2"/>
                </a:solidFill>
              </a:rPr>
              <a:t>depth</a:t>
            </a:r>
            <a:r>
              <a:rPr lang="en-US" altLang="en-US"/>
              <a:t> of a node is its distance from the root</a:t>
            </a:r>
          </a:p>
          <a:p>
            <a:pPr lvl="1"/>
            <a:r>
              <a:rPr lang="en-US" altLang="en-US" sz="2000">
                <a:solidFill>
                  <a:schemeClr val="accent2"/>
                </a:solidFill>
                <a:latin typeface="Consolas" panose="020B0609020204030204" pitchFamily="49" charset="0"/>
              </a:rPr>
              <a:t>a</a:t>
            </a:r>
            <a:r>
              <a:rPr lang="en-US" altLang="en-US"/>
              <a:t> is at depth zero</a:t>
            </a:r>
          </a:p>
          <a:p>
            <a:pPr lvl="1"/>
            <a:r>
              <a:rPr lang="en-US" altLang="en-US" sz="2000">
                <a:solidFill>
                  <a:schemeClr val="accent2"/>
                </a:solidFill>
                <a:latin typeface="Consolas" panose="020B0609020204030204" pitchFamily="49" charset="0"/>
              </a:rPr>
              <a:t>e</a:t>
            </a:r>
            <a:r>
              <a:rPr lang="en-US" altLang="en-US"/>
              <a:t> is at depth 2</a:t>
            </a:r>
          </a:p>
          <a:p>
            <a:r>
              <a:rPr lang="en-US" altLang="en-US"/>
              <a:t>The </a:t>
            </a:r>
            <a:r>
              <a:rPr lang="en-US" altLang="en-US">
                <a:solidFill>
                  <a:schemeClr val="tx2"/>
                </a:solidFill>
              </a:rPr>
              <a:t>depth</a:t>
            </a:r>
            <a:r>
              <a:rPr lang="en-US" altLang="en-US"/>
              <a:t> of a binary tree is the depth of its deepest node</a:t>
            </a:r>
          </a:p>
          <a:p>
            <a:pPr lvl="1"/>
            <a:r>
              <a:rPr lang="en-US" altLang="en-US"/>
              <a:t>This tree has depth 4</a:t>
            </a:r>
          </a:p>
          <a:p>
            <a:pPr lvl="1"/>
            <a:endParaRPr lang="en-US" altLang="en-US"/>
          </a:p>
        </p:txBody>
      </p:sp>
      <p:grpSp>
        <p:nvGrpSpPr>
          <p:cNvPr id="44" name="Group 27">
            <a:extLst>
              <a:ext uri="{FF2B5EF4-FFF2-40B4-BE49-F238E27FC236}">
                <a16:creationId xmlns:a16="http://schemas.microsoft.com/office/drawing/2014/main" id="{B25BB456-3F13-0E4C-8EB4-060C3628A9FB}"/>
              </a:ext>
            </a:extLst>
          </p:cNvPr>
          <p:cNvGrpSpPr>
            <a:grpSpLocks/>
          </p:cNvGrpSpPr>
          <p:nvPr/>
        </p:nvGrpSpPr>
        <p:grpSpPr bwMode="auto">
          <a:xfrm>
            <a:off x="1216762" y="103367"/>
            <a:ext cx="3200400" cy="3733800"/>
            <a:chOff x="144" y="912"/>
            <a:chExt cx="2016" cy="2352"/>
          </a:xfrm>
        </p:grpSpPr>
        <p:sp>
          <p:nvSpPr>
            <p:cNvPr id="45" name="Text Box 3">
              <a:extLst>
                <a:ext uri="{FF2B5EF4-FFF2-40B4-BE49-F238E27FC236}">
                  <a16:creationId xmlns:a16="http://schemas.microsoft.com/office/drawing/2014/main" id="{D65714BF-AC1F-3E45-9EFC-E94B12E70AF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08" y="912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a</a:t>
              </a:r>
            </a:p>
          </p:txBody>
        </p:sp>
        <p:sp>
          <p:nvSpPr>
            <p:cNvPr id="46" name="Text Box 4">
              <a:extLst>
                <a:ext uri="{FF2B5EF4-FFF2-40B4-BE49-F238E27FC236}">
                  <a16:creationId xmlns:a16="http://schemas.microsoft.com/office/drawing/2014/main" id="{53BBCB78-E824-3E48-AD0F-CE7B65E0DB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4" y="1440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b</a:t>
              </a:r>
            </a:p>
          </p:txBody>
        </p:sp>
        <p:sp>
          <p:nvSpPr>
            <p:cNvPr id="47" name="Text Box 5">
              <a:extLst>
                <a:ext uri="{FF2B5EF4-FFF2-40B4-BE49-F238E27FC236}">
                  <a16:creationId xmlns:a16="http://schemas.microsoft.com/office/drawing/2014/main" id="{8DFFA10E-D1C1-574D-BFDD-4C0DC48ADC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92" y="1440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c</a:t>
              </a:r>
            </a:p>
          </p:txBody>
        </p:sp>
        <p:sp>
          <p:nvSpPr>
            <p:cNvPr id="48" name="Text Box 6">
              <a:extLst>
                <a:ext uri="{FF2B5EF4-FFF2-40B4-BE49-F238E27FC236}">
                  <a16:creationId xmlns:a16="http://schemas.microsoft.com/office/drawing/2014/main" id="{7FFC6303-FF4F-5046-9DA9-F46BC43025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4" y="1968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d</a:t>
              </a:r>
            </a:p>
          </p:txBody>
        </p:sp>
        <p:sp>
          <p:nvSpPr>
            <p:cNvPr id="49" name="Text Box 7">
              <a:extLst>
                <a:ext uri="{FF2B5EF4-FFF2-40B4-BE49-F238E27FC236}">
                  <a16:creationId xmlns:a16="http://schemas.microsoft.com/office/drawing/2014/main" id="{69B714A5-AF2E-734B-8646-6689219F7D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12" y="1968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dirty="0">
                  <a:latin typeface="Consolas" panose="020B0609020204030204" pitchFamily="49" charset="0"/>
                </a:rPr>
                <a:t>e</a:t>
              </a:r>
            </a:p>
          </p:txBody>
        </p:sp>
        <p:sp>
          <p:nvSpPr>
            <p:cNvPr id="50" name="Text Box 8">
              <a:extLst>
                <a:ext uri="{FF2B5EF4-FFF2-40B4-BE49-F238E27FC236}">
                  <a16:creationId xmlns:a16="http://schemas.microsoft.com/office/drawing/2014/main" id="{B593C187-C29B-C144-86BE-38ED0DE940C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28" y="1968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f</a:t>
              </a:r>
            </a:p>
          </p:txBody>
        </p:sp>
        <p:sp>
          <p:nvSpPr>
            <p:cNvPr id="51" name="Text Box 9">
              <a:extLst>
                <a:ext uri="{FF2B5EF4-FFF2-40B4-BE49-F238E27FC236}">
                  <a16:creationId xmlns:a16="http://schemas.microsoft.com/office/drawing/2014/main" id="{7B96954F-E57D-1E4B-A29C-E20FEC9A62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" y="249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g</a:t>
              </a:r>
            </a:p>
          </p:txBody>
        </p:sp>
        <p:sp>
          <p:nvSpPr>
            <p:cNvPr id="52" name="Text Box 10">
              <a:extLst>
                <a:ext uri="{FF2B5EF4-FFF2-40B4-BE49-F238E27FC236}">
                  <a16:creationId xmlns:a16="http://schemas.microsoft.com/office/drawing/2014/main" id="{2B40C016-8B44-0E48-87C6-36F1F9BA36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2" y="249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h</a:t>
              </a:r>
            </a:p>
          </p:txBody>
        </p:sp>
        <p:sp>
          <p:nvSpPr>
            <p:cNvPr id="53" name="Text Box 11">
              <a:extLst>
                <a:ext uri="{FF2B5EF4-FFF2-40B4-BE49-F238E27FC236}">
                  <a16:creationId xmlns:a16="http://schemas.microsoft.com/office/drawing/2014/main" id="{F19F5452-FB2C-964A-B270-2CD96005A3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2" y="249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i</a:t>
              </a:r>
            </a:p>
          </p:txBody>
        </p:sp>
        <p:sp>
          <p:nvSpPr>
            <p:cNvPr id="54" name="Text Box 12">
              <a:extLst>
                <a:ext uri="{FF2B5EF4-FFF2-40B4-BE49-F238E27FC236}">
                  <a16:creationId xmlns:a16="http://schemas.microsoft.com/office/drawing/2014/main" id="{8F8B3908-0C72-3346-9480-3A251E861F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36" y="249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j</a:t>
              </a:r>
            </a:p>
          </p:txBody>
        </p:sp>
        <p:sp>
          <p:nvSpPr>
            <p:cNvPr id="55" name="Text Box 13">
              <a:extLst>
                <a:ext uri="{FF2B5EF4-FFF2-40B4-BE49-F238E27FC236}">
                  <a16:creationId xmlns:a16="http://schemas.microsoft.com/office/drawing/2014/main" id="{BD2843D9-CABD-EB42-80CF-B75031A60B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0" y="249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k</a:t>
              </a:r>
            </a:p>
          </p:txBody>
        </p:sp>
        <p:sp>
          <p:nvSpPr>
            <p:cNvPr id="56" name="Text Box 14">
              <a:extLst>
                <a:ext uri="{FF2B5EF4-FFF2-40B4-BE49-F238E27FC236}">
                  <a16:creationId xmlns:a16="http://schemas.microsoft.com/office/drawing/2014/main" id="{F9DE3F3F-AFD6-1946-B597-95265FAAABF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60" y="297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l</a:t>
              </a:r>
            </a:p>
          </p:txBody>
        </p:sp>
        <p:sp>
          <p:nvSpPr>
            <p:cNvPr id="57" name="Line 15">
              <a:extLst>
                <a:ext uri="{FF2B5EF4-FFF2-40B4-BE49-F238E27FC236}">
                  <a16:creationId xmlns:a16="http://schemas.microsoft.com/office/drawing/2014/main" id="{EC40A7EA-C17C-A445-9FC6-D20FEC51B11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816" y="1200"/>
              <a:ext cx="240" cy="28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58" name="Line 16">
              <a:extLst>
                <a:ext uri="{FF2B5EF4-FFF2-40B4-BE49-F238E27FC236}">
                  <a16:creationId xmlns:a16="http://schemas.microsoft.com/office/drawing/2014/main" id="{B2EB2F91-6299-8144-8BF3-6DEEF8EAE1C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52" y="1200"/>
              <a:ext cx="288" cy="28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59" name="Line 17">
              <a:extLst>
                <a:ext uri="{FF2B5EF4-FFF2-40B4-BE49-F238E27FC236}">
                  <a16:creationId xmlns:a16="http://schemas.microsoft.com/office/drawing/2014/main" id="{F3176B30-DC9A-0842-B270-F2A96110D1E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28" y="1680"/>
              <a:ext cx="192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0" name="Line 18">
              <a:extLst>
                <a:ext uri="{FF2B5EF4-FFF2-40B4-BE49-F238E27FC236}">
                  <a16:creationId xmlns:a16="http://schemas.microsoft.com/office/drawing/2014/main" id="{1B58EF36-E541-304D-84C8-2B44523017D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68" y="1680"/>
              <a:ext cx="192" cy="38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1" name="Line 19">
              <a:extLst>
                <a:ext uri="{FF2B5EF4-FFF2-40B4-BE49-F238E27FC236}">
                  <a16:creationId xmlns:a16="http://schemas.microsoft.com/office/drawing/2014/main" id="{505627DA-206E-054D-99D5-705AF484E35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84" y="1680"/>
              <a:ext cx="192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2" name="Line 20">
              <a:extLst>
                <a:ext uri="{FF2B5EF4-FFF2-40B4-BE49-F238E27FC236}">
                  <a16:creationId xmlns:a16="http://schemas.microsoft.com/office/drawing/2014/main" id="{2E666FE8-1224-F14E-9413-0297AA18465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88" y="2208"/>
              <a:ext cx="192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3" name="Line 22">
              <a:extLst>
                <a:ext uri="{FF2B5EF4-FFF2-40B4-BE49-F238E27FC236}">
                  <a16:creationId xmlns:a16="http://schemas.microsoft.com/office/drawing/2014/main" id="{1E318875-F4F3-0949-8A58-08E49113DC63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816" y="2208"/>
              <a:ext cx="192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4" name="Line 23">
              <a:extLst>
                <a:ext uri="{FF2B5EF4-FFF2-40B4-BE49-F238E27FC236}">
                  <a16:creationId xmlns:a16="http://schemas.microsoft.com/office/drawing/2014/main" id="{F7EC3D77-4FCB-8E45-9FF3-71BEB07F5EF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56" y="2208"/>
              <a:ext cx="144" cy="28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5" name="Line 24">
              <a:extLst>
                <a:ext uri="{FF2B5EF4-FFF2-40B4-BE49-F238E27FC236}">
                  <a16:creationId xmlns:a16="http://schemas.microsoft.com/office/drawing/2014/main" id="{11D1A3B6-E111-5D47-A2CF-479B77D69C3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056" y="2784"/>
              <a:ext cx="144" cy="24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6" name="Line 25">
              <a:extLst>
                <a:ext uri="{FF2B5EF4-FFF2-40B4-BE49-F238E27FC236}">
                  <a16:creationId xmlns:a16="http://schemas.microsoft.com/office/drawing/2014/main" id="{91D0D7F0-50D7-E94C-A27D-95FA2F05C30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632" y="2208"/>
              <a:ext cx="144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67" name="Line 26">
              <a:extLst>
                <a:ext uri="{FF2B5EF4-FFF2-40B4-BE49-F238E27FC236}">
                  <a16:creationId xmlns:a16="http://schemas.microsoft.com/office/drawing/2014/main" id="{53E4577A-B663-0A4A-8585-115474A7F3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24" y="2208"/>
              <a:ext cx="192" cy="33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</p:grpSp>
      <p:sp>
        <p:nvSpPr>
          <p:cNvPr id="38" name="Content Placeholder 37">
            <a:extLst>
              <a:ext uri="{FF2B5EF4-FFF2-40B4-BE49-F238E27FC236}">
                <a16:creationId xmlns:a16="http://schemas.microsoft.com/office/drawing/2014/main" id="{7B692F1C-BC08-194D-A2E6-85ECFA937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6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Rectangle 54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E79D59-D52D-F14E-B4C7-9D0862CC1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10" y="1487272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Tipping the balance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DE210B-52F4-7E45-99B8-B0DCD9EA945C}"/>
              </a:ext>
            </a:extLst>
          </p:cNvPr>
          <p:cNvSpPr txBox="1">
            <a:spLocks noChangeArrowheads="1"/>
          </p:cNvSpPr>
          <p:nvPr/>
        </p:nvSpPr>
        <p:spPr>
          <a:xfrm>
            <a:off x="4038600" y="4884873"/>
            <a:ext cx="7188199" cy="1292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800" dirty="0"/>
              <a:t>A binary tree is balanced if every level above the lowest is </a:t>
            </a:r>
            <a:r>
              <a:rPr lang="en-US" altLang="ja-JP" sz="1800" dirty="0"/>
              <a:t>“full” (contains 2</a:t>
            </a:r>
            <a:r>
              <a:rPr lang="en-US" altLang="ja-JP" sz="1800" baseline="30000" dirty="0"/>
              <a:t>n</a:t>
            </a:r>
            <a:r>
              <a:rPr lang="en-US" altLang="ja-JP" sz="1800" dirty="0"/>
              <a:t> nodes)</a:t>
            </a:r>
          </a:p>
          <a:p>
            <a:r>
              <a:rPr lang="en-US" altLang="en-US" sz="1800" dirty="0"/>
              <a:t>In most applications, a reasonably balanced binary tree is desirable</a:t>
            </a:r>
          </a:p>
        </p:txBody>
      </p:sp>
      <p:grpSp>
        <p:nvGrpSpPr>
          <p:cNvPr id="94" name="Group 45">
            <a:extLst>
              <a:ext uri="{FF2B5EF4-FFF2-40B4-BE49-F238E27FC236}">
                <a16:creationId xmlns:a16="http://schemas.microsoft.com/office/drawing/2014/main" id="{555DAF4F-CBC7-ED4B-B4E2-057ED74189D6}"/>
              </a:ext>
            </a:extLst>
          </p:cNvPr>
          <p:cNvGrpSpPr>
            <a:grpSpLocks/>
          </p:cNvGrpSpPr>
          <p:nvPr/>
        </p:nvGrpSpPr>
        <p:grpSpPr bwMode="auto">
          <a:xfrm>
            <a:off x="3887015" y="1303473"/>
            <a:ext cx="3124200" cy="2819400"/>
            <a:chOff x="240" y="768"/>
            <a:chExt cx="1968" cy="1776"/>
          </a:xfrm>
        </p:grpSpPr>
        <p:sp>
          <p:nvSpPr>
            <p:cNvPr id="95" name="Text Box 4">
              <a:extLst>
                <a:ext uri="{FF2B5EF4-FFF2-40B4-BE49-F238E27FC236}">
                  <a16:creationId xmlns:a16="http://schemas.microsoft.com/office/drawing/2014/main" id="{4258886C-33B2-D144-8012-077EEA14D3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48" y="768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a</a:t>
              </a:r>
            </a:p>
          </p:txBody>
        </p:sp>
        <p:sp>
          <p:nvSpPr>
            <p:cNvPr id="96" name="Text Box 5">
              <a:extLst>
                <a:ext uri="{FF2B5EF4-FFF2-40B4-BE49-F238E27FC236}">
                  <a16:creationId xmlns:a16="http://schemas.microsoft.com/office/drawing/2014/main" id="{30C2F2D0-B679-C245-8E68-2AB31FBA351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6" y="1104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b</a:t>
              </a:r>
            </a:p>
          </p:txBody>
        </p:sp>
        <p:sp>
          <p:nvSpPr>
            <p:cNvPr id="97" name="Text Box 6">
              <a:extLst>
                <a:ext uri="{FF2B5EF4-FFF2-40B4-BE49-F238E27FC236}">
                  <a16:creationId xmlns:a16="http://schemas.microsoft.com/office/drawing/2014/main" id="{AC91B5E1-EC9E-DB45-9538-52A5259FE2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80" y="1104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c</a:t>
              </a:r>
            </a:p>
          </p:txBody>
        </p:sp>
        <p:sp>
          <p:nvSpPr>
            <p:cNvPr id="98" name="Text Box 7">
              <a:extLst>
                <a:ext uri="{FF2B5EF4-FFF2-40B4-BE49-F238E27FC236}">
                  <a16:creationId xmlns:a16="http://schemas.microsoft.com/office/drawing/2014/main" id="{1F98FCA5-F29B-3C49-BBE0-41FC74CE57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6" y="153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d</a:t>
              </a:r>
            </a:p>
          </p:txBody>
        </p:sp>
        <p:sp>
          <p:nvSpPr>
            <p:cNvPr id="99" name="Text Box 8">
              <a:extLst>
                <a:ext uri="{FF2B5EF4-FFF2-40B4-BE49-F238E27FC236}">
                  <a16:creationId xmlns:a16="http://schemas.microsoft.com/office/drawing/2014/main" id="{116B2C0E-918B-4747-B6A5-9C3A1014E89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56" y="153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e</a:t>
              </a:r>
            </a:p>
          </p:txBody>
        </p:sp>
        <p:sp>
          <p:nvSpPr>
            <p:cNvPr id="100" name="Text Box 9">
              <a:extLst>
                <a:ext uri="{FF2B5EF4-FFF2-40B4-BE49-F238E27FC236}">
                  <a16:creationId xmlns:a16="http://schemas.microsoft.com/office/drawing/2014/main" id="{35629ED6-D552-3E40-BFCD-6D845EBA97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0" y="153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f</a:t>
              </a:r>
            </a:p>
          </p:txBody>
        </p:sp>
        <p:sp>
          <p:nvSpPr>
            <p:cNvPr id="101" name="Text Box 10">
              <a:extLst>
                <a:ext uri="{FF2B5EF4-FFF2-40B4-BE49-F238E27FC236}">
                  <a16:creationId xmlns:a16="http://schemas.microsoft.com/office/drawing/2014/main" id="{16FE50CF-4BCC-BE4F-A962-668C4D6F55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72" y="153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g</a:t>
              </a:r>
            </a:p>
          </p:txBody>
        </p:sp>
        <p:sp>
          <p:nvSpPr>
            <p:cNvPr id="102" name="Text Box 11">
              <a:extLst>
                <a:ext uri="{FF2B5EF4-FFF2-40B4-BE49-F238E27FC236}">
                  <a16:creationId xmlns:a16="http://schemas.microsoft.com/office/drawing/2014/main" id="{09083019-B944-3047-B7D0-8107952005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2" y="1968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h</a:t>
              </a:r>
            </a:p>
          </p:txBody>
        </p:sp>
        <p:sp>
          <p:nvSpPr>
            <p:cNvPr id="103" name="Text Box 12">
              <a:extLst>
                <a:ext uri="{FF2B5EF4-FFF2-40B4-BE49-F238E27FC236}">
                  <a16:creationId xmlns:a16="http://schemas.microsoft.com/office/drawing/2014/main" id="{25018AC7-10DB-1A45-8085-EF2AE8A0B50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968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i</a:t>
              </a:r>
            </a:p>
          </p:txBody>
        </p:sp>
        <p:sp>
          <p:nvSpPr>
            <p:cNvPr id="104" name="Text Box 13">
              <a:extLst>
                <a:ext uri="{FF2B5EF4-FFF2-40B4-BE49-F238E27FC236}">
                  <a16:creationId xmlns:a16="http://schemas.microsoft.com/office/drawing/2014/main" id="{DC627B34-A432-E44A-ACEA-8A7198B290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28" y="1968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j</a:t>
              </a:r>
            </a:p>
          </p:txBody>
        </p:sp>
        <p:sp>
          <p:nvSpPr>
            <p:cNvPr id="105" name="Line 24">
              <a:extLst>
                <a:ext uri="{FF2B5EF4-FFF2-40B4-BE49-F238E27FC236}">
                  <a16:creationId xmlns:a16="http://schemas.microsoft.com/office/drawing/2014/main" id="{416122DF-177E-C64C-BC71-DDB145EBFD1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008" y="1056"/>
              <a:ext cx="336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06" name="Line 25">
              <a:extLst>
                <a:ext uri="{FF2B5EF4-FFF2-40B4-BE49-F238E27FC236}">
                  <a16:creationId xmlns:a16="http://schemas.microsoft.com/office/drawing/2014/main" id="{18C319B3-A174-8E45-B556-1331F8C58D3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44" y="1056"/>
              <a:ext cx="336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07" name="Line 26">
              <a:extLst>
                <a:ext uri="{FF2B5EF4-FFF2-40B4-BE49-F238E27FC236}">
                  <a16:creationId xmlns:a16="http://schemas.microsoft.com/office/drawing/2014/main" id="{764DE85E-EC14-1C42-BF55-46417774D16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720" y="1392"/>
              <a:ext cx="192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08" name="Line 27">
              <a:extLst>
                <a:ext uri="{FF2B5EF4-FFF2-40B4-BE49-F238E27FC236}">
                  <a16:creationId xmlns:a16="http://schemas.microsoft.com/office/drawing/2014/main" id="{691DF5A7-8801-7B46-BFD2-BDEE450C397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12" y="1392"/>
              <a:ext cx="240" cy="19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09" name="Line 28">
              <a:extLst>
                <a:ext uri="{FF2B5EF4-FFF2-40B4-BE49-F238E27FC236}">
                  <a16:creationId xmlns:a16="http://schemas.microsoft.com/office/drawing/2014/main" id="{8FA17F68-7322-2245-BFB7-58B45BC4C75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584" y="1392"/>
              <a:ext cx="192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10" name="Line 29">
              <a:extLst>
                <a:ext uri="{FF2B5EF4-FFF2-40B4-BE49-F238E27FC236}">
                  <a16:creationId xmlns:a16="http://schemas.microsoft.com/office/drawing/2014/main" id="{4FCDE741-9C67-ED44-87D8-67FE75D1EA7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76" y="1392"/>
              <a:ext cx="192" cy="19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11" name="Line 30">
              <a:extLst>
                <a:ext uri="{FF2B5EF4-FFF2-40B4-BE49-F238E27FC236}">
                  <a16:creationId xmlns:a16="http://schemas.microsoft.com/office/drawing/2014/main" id="{FA5DFAB4-3B4E-4749-BAAB-8E31368833D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76" y="1824"/>
              <a:ext cx="96" cy="19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12" name="Line 31">
              <a:extLst>
                <a:ext uri="{FF2B5EF4-FFF2-40B4-BE49-F238E27FC236}">
                  <a16:creationId xmlns:a16="http://schemas.microsoft.com/office/drawing/2014/main" id="{84F90CBE-8476-F442-953E-395A14337F8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2" y="1824"/>
              <a:ext cx="96" cy="19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13" name="Line 32">
              <a:extLst>
                <a:ext uri="{FF2B5EF4-FFF2-40B4-BE49-F238E27FC236}">
                  <a16:creationId xmlns:a16="http://schemas.microsoft.com/office/drawing/2014/main" id="{761F99B4-C28F-C24F-9539-E316E77A35D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824" y="1824"/>
              <a:ext cx="96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14" name="Text Box 42">
              <a:extLst>
                <a:ext uri="{FF2B5EF4-FFF2-40B4-BE49-F238E27FC236}">
                  <a16:creationId xmlns:a16="http://schemas.microsoft.com/office/drawing/2014/main" id="{0BC69F32-1B8F-444E-9ADD-C933C6B603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0" y="2256"/>
              <a:ext cx="196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Times New Roman" panose="02020603050405020304" pitchFamily="18" charset="0"/>
                </a:rPr>
                <a:t>A balanced binary tree</a:t>
              </a:r>
            </a:p>
          </p:txBody>
        </p:sp>
      </p:grpSp>
      <p:grpSp>
        <p:nvGrpSpPr>
          <p:cNvPr id="115" name="Group 46">
            <a:extLst>
              <a:ext uri="{FF2B5EF4-FFF2-40B4-BE49-F238E27FC236}">
                <a16:creationId xmlns:a16="http://schemas.microsoft.com/office/drawing/2014/main" id="{E4B03D3D-BE68-9A4E-891B-64677D99ADEB}"/>
              </a:ext>
            </a:extLst>
          </p:cNvPr>
          <p:cNvGrpSpPr>
            <a:grpSpLocks/>
          </p:cNvGrpSpPr>
          <p:nvPr/>
        </p:nvGrpSpPr>
        <p:grpSpPr bwMode="auto">
          <a:xfrm>
            <a:off x="7925615" y="1303473"/>
            <a:ext cx="3429000" cy="3581400"/>
            <a:chOff x="2784" y="768"/>
            <a:chExt cx="2160" cy="2256"/>
          </a:xfrm>
        </p:grpSpPr>
        <p:sp>
          <p:nvSpPr>
            <p:cNvPr id="116" name="Text Box 14">
              <a:extLst>
                <a:ext uri="{FF2B5EF4-FFF2-40B4-BE49-F238E27FC236}">
                  <a16:creationId xmlns:a16="http://schemas.microsoft.com/office/drawing/2014/main" id="{41D1F072-5874-DF45-864B-F117C0407CD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44" y="768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a</a:t>
              </a:r>
            </a:p>
          </p:txBody>
        </p:sp>
        <p:sp>
          <p:nvSpPr>
            <p:cNvPr id="117" name="Text Box 15">
              <a:extLst>
                <a:ext uri="{FF2B5EF4-FFF2-40B4-BE49-F238E27FC236}">
                  <a16:creationId xmlns:a16="http://schemas.microsoft.com/office/drawing/2014/main" id="{B15260E1-CC34-DB4E-B806-40ADAFA554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1104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dirty="0">
                  <a:latin typeface="Consolas" panose="020B0609020204030204" pitchFamily="49" charset="0"/>
                </a:rPr>
                <a:t>b</a:t>
              </a:r>
            </a:p>
          </p:txBody>
        </p:sp>
        <p:sp>
          <p:nvSpPr>
            <p:cNvPr id="118" name="Text Box 16">
              <a:extLst>
                <a:ext uri="{FF2B5EF4-FFF2-40B4-BE49-F238E27FC236}">
                  <a16:creationId xmlns:a16="http://schemas.microsoft.com/office/drawing/2014/main" id="{981803E7-A97E-E043-81F7-2AD75FE15B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12" y="1440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c</a:t>
              </a:r>
            </a:p>
          </p:txBody>
        </p:sp>
        <p:sp>
          <p:nvSpPr>
            <p:cNvPr id="119" name="Text Box 17">
              <a:extLst>
                <a:ext uri="{FF2B5EF4-FFF2-40B4-BE49-F238E27FC236}">
                  <a16:creationId xmlns:a16="http://schemas.microsoft.com/office/drawing/2014/main" id="{ABD524F9-80DF-E546-8118-7C8E8797465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20" y="177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d</a:t>
              </a:r>
            </a:p>
          </p:txBody>
        </p:sp>
        <p:sp>
          <p:nvSpPr>
            <p:cNvPr id="120" name="Text Box 18">
              <a:extLst>
                <a:ext uri="{FF2B5EF4-FFF2-40B4-BE49-F238E27FC236}">
                  <a16:creationId xmlns:a16="http://schemas.microsoft.com/office/drawing/2014/main" id="{D49B762F-F822-C344-ACBA-5D8F92681F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44" y="1440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e</a:t>
              </a:r>
            </a:p>
          </p:txBody>
        </p:sp>
        <p:sp>
          <p:nvSpPr>
            <p:cNvPr id="121" name="Text Box 19">
              <a:extLst>
                <a:ext uri="{FF2B5EF4-FFF2-40B4-BE49-F238E27FC236}">
                  <a16:creationId xmlns:a16="http://schemas.microsoft.com/office/drawing/2014/main" id="{F849ECD5-15F0-2840-9766-5D7F7D780E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00" y="1824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f</a:t>
              </a:r>
            </a:p>
          </p:txBody>
        </p:sp>
        <p:sp>
          <p:nvSpPr>
            <p:cNvPr id="122" name="Text Box 20">
              <a:extLst>
                <a:ext uri="{FF2B5EF4-FFF2-40B4-BE49-F238E27FC236}">
                  <a16:creationId xmlns:a16="http://schemas.microsoft.com/office/drawing/2014/main" id="{B244F039-3203-5346-8698-51BAF88C9EF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08" y="2160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g</a:t>
              </a:r>
            </a:p>
          </p:txBody>
        </p:sp>
        <p:sp>
          <p:nvSpPr>
            <p:cNvPr id="123" name="Text Box 21">
              <a:extLst>
                <a:ext uri="{FF2B5EF4-FFF2-40B4-BE49-F238E27FC236}">
                  <a16:creationId xmlns:a16="http://schemas.microsoft.com/office/drawing/2014/main" id="{BEE4E512-A48A-0740-92B9-F93C3134346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44" y="2160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h</a:t>
              </a:r>
            </a:p>
          </p:txBody>
        </p:sp>
        <p:sp>
          <p:nvSpPr>
            <p:cNvPr id="124" name="Text Box 22">
              <a:extLst>
                <a:ext uri="{FF2B5EF4-FFF2-40B4-BE49-F238E27FC236}">
                  <a16:creationId xmlns:a16="http://schemas.microsoft.com/office/drawing/2014/main" id="{08E1A321-D840-A344-BA28-0275846C15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64" y="249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i</a:t>
              </a:r>
            </a:p>
          </p:txBody>
        </p:sp>
        <p:sp>
          <p:nvSpPr>
            <p:cNvPr id="125" name="Text Box 23">
              <a:extLst>
                <a:ext uri="{FF2B5EF4-FFF2-40B4-BE49-F238E27FC236}">
                  <a16:creationId xmlns:a16="http://schemas.microsoft.com/office/drawing/2014/main" id="{D473344B-AB77-CB44-8AB6-22EABF8B10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52" y="2496"/>
              <a:ext cx="24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Consolas" panose="020B0609020204030204" pitchFamily="49" charset="0"/>
                </a:rPr>
                <a:t>j</a:t>
              </a:r>
            </a:p>
          </p:txBody>
        </p:sp>
        <p:sp>
          <p:nvSpPr>
            <p:cNvPr id="126" name="Line 33">
              <a:extLst>
                <a:ext uri="{FF2B5EF4-FFF2-40B4-BE49-F238E27FC236}">
                  <a16:creationId xmlns:a16="http://schemas.microsoft.com/office/drawing/2014/main" id="{A1E988C5-0F66-9F45-8D19-653F3A47148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696" y="1008"/>
              <a:ext cx="96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27" name="Line 34">
              <a:extLst>
                <a:ext uri="{FF2B5EF4-FFF2-40B4-BE49-F238E27FC236}">
                  <a16:creationId xmlns:a16="http://schemas.microsoft.com/office/drawing/2014/main" id="{BFE74B47-BE50-D84F-BFF3-911F0CC2ABD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456" y="1392"/>
              <a:ext cx="144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28" name="Line 35">
              <a:extLst>
                <a:ext uri="{FF2B5EF4-FFF2-40B4-BE49-F238E27FC236}">
                  <a16:creationId xmlns:a16="http://schemas.microsoft.com/office/drawing/2014/main" id="{FB1DFA31-B576-C848-BAD4-62F40F803EC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264" y="1680"/>
              <a:ext cx="96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29" name="Line 36">
              <a:extLst>
                <a:ext uri="{FF2B5EF4-FFF2-40B4-BE49-F238E27FC236}">
                  <a16:creationId xmlns:a16="http://schemas.microsoft.com/office/drawing/2014/main" id="{2BC6CC66-0983-0944-A30C-B0D07E09BA3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648" y="1392"/>
              <a:ext cx="144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30" name="Line 37">
              <a:extLst>
                <a:ext uri="{FF2B5EF4-FFF2-40B4-BE49-F238E27FC236}">
                  <a16:creationId xmlns:a16="http://schemas.microsoft.com/office/drawing/2014/main" id="{9D7F74B6-B98D-104D-93E8-9071837DA04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744" y="1728"/>
              <a:ext cx="96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31" name="Line 38">
              <a:extLst>
                <a:ext uri="{FF2B5EF4-FFF2-40B4-BE49-F238E27FC236}">
                  <a16:creationId xmlns:a16="http://schemas.microsoft.com/office/drawing/2014/main" id="{11C42694-A41D-6D42-8BFD-68460C44B48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552" y="2064"/>
              <a:ext cx="144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32" name="Line 39">
              <a:extLst>
                <a:ext uri="{FF2B5EF4-FFF2-40B4-BE49-F238E27FC236}">
                  <a16:creationId xmlns:a16="http://schemas.microsoft.com/office/drawing/2014/main" id="{8068AFB9-9FAB-674B-9567-280881A66DD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696" y="2064"/>
              <a:ext cx="144" cy="144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33" name="Line 40">
              <a:extLst>
                <a:ext uri="{FF2B5EF4-FFF2-40B4-BE49-F238E27FC236}">
                  <a16:creationId xmlns:a16="http://schemas.microsoft.com/office/drawing/2014/main" id="{39D68DC6-16D1-D24D-9E6B-35F749F3A4B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360" y="2448"/>
              <a:ext cx="144" cy="9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34" name="Line 41">
              <a:extLst>
                <a:ext uri="{FF2B5EF4-FFF2-40B4-BE49-F238E27FC236}">
                  <a16:creationId xmlns:a16="http://schemas.microsoft.com/office/drawing/2014/main" id="{6758D5C9-5B63-DE4E-BAA9-5824B67869F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04" y="2448"/>
              <a:ext cx="96" cy="9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US"/>
            </a:p>
          </p:txBody>
        </p:sp>
        <p:sp>
          <p:nvSpPr>
            <p:cNvPr id="135" name="Text Box 44">
              <a:extLst>
                <a:ext uri="{FF2B5EF4-FFF2-40B4-BE49-F238E27FC236}">
                  <a16:creationId xmlns:a16="http://schemas.microsoft.com/office/drawing/2014/main" id="{C53D6724-6494-384C-BC2D-597F113ED97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84" y="2736"/>
              <a:ext cx="216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>
                  <a:latin typeface="Times New Roman" panose="02020603050405020304" pitchFamily="18" charset="0"/>
                </a:rPr>
                <a:t>An unbalanced binary tree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9378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4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0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1E402-1FEE-E949-9B07-3D525923B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10" y="1487272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2600">
                <a:solidFill>
                  <a:srgbClr val="FFFFFF"/>
                </a:solidFill>
              </a:rPr>
              <a:t>Order in the….. tree</a:t>
            </a:r>
          </a:p>
        </p:txBody>
      </p:sp>
      <p:pic>
        <p:nvPicPr>
          <p:cNvPr id="20" name="Graphic 7" descr="Footer">
            <a:extLst>
              <a:ext uri="{FF2B5EF4-FFF2-40B4-BE49-F238E27FC236}">
                <a16:creationId xmlns:a16="http://schemas.microsoft.com/office/drawing/2014/main" id="{FF84D999-46D1-0FCC-58F3-23A39CC2E1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38600" y="1313299"/>
            <a:ext cx="3091146" cy="30911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D596E-A76A-884D-A31F-ED96886A6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884873"/>
            <a:ext cx="7188199" cy="1292090"/>
          </a:xfrm>
        </p:spPr>
        <p:txBody>
          <a:bodyPr>
            <a:normAutofit/>
          </a:bodyPr>
          <a:lstStyle/>
          <a:p>
            <a:r>
              <a:rPr lang="en-US" altLang="en-US" sz="1700"/>
              <a:t>A binary tree is sorted if every node in the tree is larger than (or equal to) its left descendants, and smaller than (or equal to) its right descendants</a:t>
            </a:r>
          </a:p>
          <a:p>
            <a:r>
              <a:rPr lang="en-US" altLang="en-US" sz="1700"/>
              <a:t>Equal nodes can go either on the left or the right (but it has to be consistent)</a:t>
            </a:r>
          </a:p>
        </p:txBody>
      </p:sp>
      <p:grpSp>
        <p:nvGrpSpPr>
          <p:cNvPr id="21" name="Group 19">
            <a:extLst>
              <a:ext uri="{FF2B5EF4-FFF2-40B4-BE49-F238E27FC236}">
                <a16:creationId xmlns:a16="http://schemas.microsoft.com/office/drawing/2014/main" id="{850411EA-1E8E-734E-9F13-A05322B2DC78}"/>
              </a:ext>
            </a:extLst>
          </p:cNvPr>
          <p:cNvGrpSpPr>
            <a:grpSpLocks/>
          </p:cNvGrpSpPr>
          <p:nvPr/>
        </p:nvGrpSpPr>
        <p:grpSpPr bwMode="auto">
          <a:xfrm>
            <a:off x="7413411" y="1585045"/>
            <a:ext cx="3200400" cy="2819400"/>
            <a:chOff x="1488" y="2448"/>
            <a:chExt cx="2016" cy="1776"/>
          </a:xfrm>
        </p:grpSpPr>
        <p:sp>
          <p:nvSpPr>
            <p:cNvPr id="22" name="AutoShape 4">
              <a:extLst>
                <a:ext uri="{FF2B5EF4-FFF2-40B4-BE49-F238E27FC236}">
                  <a16:creationId xmlns:a16="http://schemas.microsoft.com/office/drawing/2014/main" id="{BB3B640F-CB96-0047-8157-59267F6D39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4" y="2448"/>
              <a:ext cx="432" cy="240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/>
              <a:r>
                <a:rPr lang="en-US" altLang="en-US">
                  <a:latin typeface="Trebuchet MS" panose="020B0703020202090204" pitchFamily="34" charset="0"/>
                </a:rPr>
                <a:t>10</a:t>
              </a:r>
            </a:p>
          </p:txBody>
        </p:sp>
        <p:sp>
          <p:nvSpPr>
            <p:cNvPr id="23" name="AutoShape 5">
              <a:extLst>
                <a:ext uri="{FF2B5EF4-FFF2-40B4-BE49-F238E27FC236}">
                  <a16:creationId xmlns:a16="http://schemas.microsoft.com/office/drawing/2014/main" id="{04524CFF-4656-9643-B3C6-1F4C13BD43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72" y="2976"/>
              <a:ext cx="432" cy="240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/>
              <a:r>
                <a:rPr lang="en-US" altLang="en-US">
                  <a:latin typeface="Trebuchet MS" panose="020B0703020202090204" pitchFamily="34" charset="0"/>
                </a:rPr>
                <a:t>8</a:t>
              </a:r>
            </a:p>
          </p:txBody>
        </p:sp>
        <p:sp>
          <p:nvSpPr>
            <p:cNvPr id="24" name="AutoShape 6">
              <a:extLst>
                <a:ext uri="{FF2B5EF4-FFF2-40B4-BE49-F238E27FC236}">
                  <a16:creationId xmlns:a16="http://schemas.microsoft.com/office/drawing/2014/main" id="{ED57865F-D972-FF44-A246-5E88A0B00E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" y="2976"/>
              <a:ext cx="432" cy="240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/>
              <a:r>
                <a:rPr lang="en-US" altLang="en-US">
                  <a:latin typeface="Trebuchet MS" panose="020B0703020202090204" pitchFamily="34" charset="0"/>
                </a:rPr>
                <a:t>15</a:t>
              </a:r>
            </a:p>
          </p:txBody>
        </p:sp>
        <p:sp>
          <p:nvSpPr>
            <p:cNvPr id="25" name="AutoShape 7">
              <a:extLst>
                <a:ext uri="{FF2B5EF4-FFF2-40B4-BE49-F238E27FC236}">
                  <a16:creationId xmlns:a16="http://schemas.microsoft.com/office/drawing/2014/main" id="{ECE2BD3E-1DC5-7B44-9000-C6DB063018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88" y="3456"/>
              <a:ext cx="432" cy="240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/>
              <a:r>
                <a:rPr lang="en-US" altLang="en-US">
                  <a:latin typeface="Trebuchet MS" panose="020B0703020202090204" pitchFamily="34" charset="0"/>
                </a:rPr>
                <a:t>4</a:t>
              </a:r>
            </a:p>
          </p:txBody>
        </p:sp>
        <p:sp>
          <p:nvSpPr>
            <p:cNvPr id="26" name="AutoShape 8">
              <a:extLst>
                <a:ext uri="{FF2B5EF4-FFF2-40B4-BE49-F238E27FC236}">
                  <a16:creationId xmlns:a16="http://schemas.microsoft.com/office/drawing/2014/main" id="{91CA42E1-C918-EC4B-8DA5-41F5473866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6" y="3456"/>
              <a:ext cx="432" cy="240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/>
              <a:r>
                <a:rPr lang="en-US" altLang="en-US">
                  <a:latin typeface="Trebuchet MS" panose="020B0703020202090204" pitchFamily="34" charset="0"/>
                </a:rPr>
                <a:t>12</a:t>
              </a:r>
            </a:p>
          </p:txBody>
        </p:sp>
        <p:sp>
          <p:nvSpPr>
            <p:cNvPr id="27" name="AutoShape 9">
              <a:extLst>
                <a:ext uri="{FF2B5EF4-FFF2-40B4-BE49-F238E27FC236}">
                  <a16:creationId xmlns:a16="http://schemas.microsoft.com/office/drawing/2014/main" id="{F6FC27C1-57C0-3E4D-9A83-1B0EC87B89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2" y="3456"/>
              <a:ext cx="432" cy="240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/>
              <a:r>
                <a:rPr lang="en-US" altLang="en-US">
                  <a:latin typeface="Trebuchet MS" panose="020B0703020202090204" pitchFamily="34" charset="0"/>
                </a:rPr>
                <a:t>20</a:t>
              </a:r>
            </a:p>
          </p:txBody>
        </p:sp>
        <p:sp>
          <p:nvSpPr>
            <p:cNvPr id="28" name="AutoShape 10">
              <a:extLst>
                <a:ext uri="{FF2B5EF4-FFF2-40B4-BE49-F238E27FC236}">
                  <a16:creationId xmlns:a16="http://schemas.microsoft.com/office/drawing/2014/main" id="{08BB59F9-CFE4-5045-A4FB-7FE0BE9C60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3984"/>
              <a:ext cx="432" cy="240"/>
            </a:xfrm>
            <a:prstGeom prst="roundRect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/>
              <a:r>
                <a:rPr lang="en-US" altLang="en-US">
                  <a:latin typeface="Trebuchet MS" panose="020B0703020202090204" pitchFamily="34" charset="0"/>
                </a:rPr>
                <a:t>17</a:t>
              </a:r>
            </a:p>
          </p:txBody>
        </p:sp>
        <p:cxnSp>
          <p:nvCxnSpPr>
            <p:cNvPr id="29" name="AutoShape 11">
              <a:extLst>
                <a:ext uri="{FF2B5EF4-FFF2-40B4-BE49-F238E27FC236}">
                  <a16:creationId xmlns:a16="http://schemas.microsoft.com/office/drawing/2014/main" id="{E1E82E12-67FC-2F41-8E7D-BDD4855D4CFC}"/>
                </a:ext>
              </a:extLst>
            </p:cNvPr>
            <p:cNvCxnSpPr>
              <a:cxnSpLocks noChangeShapeType="1"/>
              <a:stCxn id="22" idx="2"/>
              <a:endCxn id="23" idx="0"/>
            </p:cNvCxnSpPr>
            <p:nvPr/>
          </p:nvCxnSpPr>
          <p:spPr bwMode="auto">
            <a:xfrm flipH="1">
              <a:off x="2088" y="2688"/>
              <a:ext cx="432" cy="2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0" name="AutoShape 12">
              <a:extLst>
                <a:ext uri="{FF2B5EF4-FFF2-40B4-BE49-F238E27FC236}">
                  <a16:creationId xmlns:a16="http://schemas.microsoft.com/office/drawing/2014/main" id="{9C33E56E-D1F6-844C-9889-36AC8C7C99CB}"/>
                </a:ext>
              </a:extLst>
            </p:cNvPr>
            <p:cNvCxnSpPr>
              <a:cxnSpLocks noChangeShapeType="1"/>
              <a:stCxn id="23" idx="2"/>
              <a:endCxn id="25" idx="0"/>
            </p:cNvCxnSpPr>
            <p:nvPr/>
          </p:nvCxnSpPr>
          <p:spPr bwMode="auto">
            <a:xfrm flipH="1">
              <a:off x="1704" y="3216"/>
              <a:ext cx="384" cy="2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1" name="AutoShape 15">
              <a:extLst>
                <a:ext uri="{FF2B5EF4-FFF2-40B4-BE49-F238E27FC236}">
                  <a16:creationId xmlns:a16="http://schemas.microsoft.com/office/drawing/2014/main" id="{6EC2CFA4-5C48-1F48-9AC6-FEB28A2BC504}"/>
                </a:ext>
              </a:extLst>
            </p:cNvPr>
            <p:cNvCxnSpPr>
              <a:cxnSpLocks noChangeShapeType="1"/>
              <a:stCxn id="24" idx="0"/>
              <a:endCxn id="22" idx="2"/>
            </p:cNvCxnSpPr>
            <p:nvPr/>
          </p:nvCxnSpPr>
          <p:spPr bwMode="auto">
            <a:xfrm flipH="1" flipV="1">
              <a:off x="2520" y="2688"/>
              <a:ext cx="432" cy="2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2" name="AutoShape 16">
              <a:extLst>
                <a:ext uri="{FF2B5EF4-FFF2-40B4-BE49-F238E27FC236}">
                  <a16:creationId xmlns:a16="http://schemas.microsoft.com/office/drawing/2014/main" id="{6D4BA118-7A62-0D4C-8CDA-6EB54F0767DD}"/>
                </a:ext>
              </a:extLst>
            </p:cNvPr>
            <p:cNvCxnSpPr>
              <a:cxnSpLocks noChangeShapeType="1"/>
              <a:stCxn id="26" idx="0"/>
              <a:endCxn id="24" idx="2"/>
            </p:cNvCxnSpPr>
            <p:nvPr/>
          </p:nvCxnSpPr>
          <p:spPr bwMode="auto">
            <a:xfrm flipV="1">
              <a:off x="2472" y="3216"/>
              <a:ext cx="480" cy="2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3" name="AutoShape 17">
              <a:extLst>
                <a:ext uri="{FF2B5EF4-FFF2-40B4-BE49-F238E27FC236}">
                  <a16:creationId xmlns:a16="http://schemas.microsoft.com/office/drawing/2014/main" id="{C746C018-0D82-AA44-B40B-A06149971576}"/>
                </a:ext>
              </a:extLst>
            </p:cNvPr>
            <p:cNvCxnSpPr>
              <a:cxnSpLocks noChangeShapeType="1"/>
              <a:stCxn id="27" idx="0"/>
              <a:endCxn id="24" idx="2"/>
            </p:cNvCxnSpPr>
            <p:nvPr/>
          </p:nvCxnSpPr>
          <p:spPr bwMode="auto">
            <a:xfrm flipH="1" flipV="1">
              <a:off x="2952" y="3216"/>
              <a:ext cx="336" cy="2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4" name="AutoShape 18">
              <a:extLst>
                <a:ext uri="{FF2B5EF4-FFF2-40B4-BE49-F238E27FC236}">
                  <a16:creationId xmlns:a16="http://schemas.microsoft.com/office/drawing/2014/main" id="{EE892B26-7BE7-2743-8F3F-9B5037C0A2ED}"/>
                </a:ext>
              </a:extLst>
            </p:cNvPr>
            <p:cNvCxnSpPr>
              <a:cxnSpLocks noChangeShapeType="1"/>
              <a:stCxn id="27" idx="2"/>
              <a:endCxn id="28" idx="0"/>
            </p:cNvCxnSpPr>
            <p:nvPr/>
          </p:nvCxnSpPr>
          <p:spPr bwMode="auto">
            <a:xfrm flipH="1">
              <a:off x="2712" y="3696"/>
              <a:ext cx="576" cy="2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3632451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00E9C-7C5B-364C-A5B8-11529EEFB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472184"/>
            <a:ext cx="3767328" cy="4581144"/>
          </a:xfrm>
        </p:spPr>
        <p:txBody>
          <a:bodyPr anchor="t">
            <a:normAutofit/>
          </a:bodyPr>
          <a:lstStyle/>
          <a:p>
            <a:r>
              <a:rPr lang="en-US" sz="5400"/>
              <a:t>Climbing down the tree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B0DF032-5F90-1942-8DEB-F5CEC4AAFC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48656" y="1472184"/>
            <a:ext cx="6153912" cy="458114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/>
              <a:t>A binary tree is defined recursively: it consists of a root, a left subtree, and a right subtree</a:t>
            </a:r>
          </a:p>
          <a:p>
            <a:pPr eaLnBrk="1" hangingPunct="1"/>
            <a:r>
              <a:rPr lang="en-US" altLang="en-US" sz="2400"/>
              <a:t>To traverse (or walk) the binary tree is to visit each node in the binary tree exactly once</a:t>
            </a:r>
          </a:p>
          <a:p>
            <a:pPr eaLnBrk="1" hangingPunct="1"/>
            <a:r>
              <a:rPr lang="en-US" altLang="en-US" sz="2400"/>
              <a:t>Tree traversals are naturally recursive</a:t>
            </a:r>
          </a:p>
          <a:p>
            <a:pPr eaLnBrk="1" hangingPunct="1"/>
            <a:r>
              <a:rPr lang="en-US" altLang="en-US" sz="2400"/>
              <a:t>Since a binary tree has three </a:t>
            </a:r>
            <a:r>
              <a:rPr lang="ja-JP" altLang="en-US" sz="2400">
                <a:latin typeface="Arial" panose="020B0604020202020204" pitchFamily="34" charset="0"/>
              </a:rPr>
              <a:t>“</a:t>
            </a:r>
            <a:r>
              <a:rPr lang="en-US" altLang="ja-JP" sz="2400"/>
              <a:t>parts,</a:t>
            </a:r>
            <a:r>
              <a:rPr lang="ja-JP" altLang="en-US" sz="2400">
                <a:latin typeface="Arial" panose="020B0604020202020204" pitchFamily="34" charset="0"/>
              </a:rPr>
              <a:t>”</a:t>
            </a:r>
            <a:r>
              <a:rPr lang="en-US" altLang="ja-JP" sz="2400"/>
              <a:t> there are six possible ways to traverse the binary tree:</a:t>
            </a:r>
          </a:p>
          <a:p>
            <a:pPr lvl="1" eaLnBrk="1" hangingPunct="1"/>
            <a:r>
              <a:rPr lang="en-US" altLang="en-US">
                <a:latin typeface="Trebuchet MS" panose="020B0703020202090204" pitchFamily="34" charset="0"/>
              </a:rPr>
              <a:t>root, left, right</a:t>
            </a:r>
          </a:p>
          <a:p>
            <a:pPr lvl="1" eaLnBrk="1" hangingPunct="1"/>
            <a:r>
              <a:rPr lang="en-US" altLang="en-US">
                <a:latin typeface="Trebuchet MS" panose="020B0703020202090204" pitchFamily="34" charset="0"/>
              </a:rPr>
              <a:t>left, root, right</a:t>
            </a:r>
          </a:p>
          <a:p>
            <a:pPr lvl="1" eaLnBrk="1" hangingPunct="1"/>
            <a:r>
              <a:rPr lang="en-US" altLang="en-US">
                <a:latin typeface="Trebuchet MS" panose="020B0703020202090204" pitchFamily="34" charset="0"/>
              </a:rPr>
              <a:t>left, right, root</a:t>
            </a:r>
          </a:p>
          <a:p>
            <a:pPr eaLnBrk="1" hangingPunct="1"/>
            <a:endParaRPr lang="en-US" altLang="en-US" sz="2400" dirty="0">
              <a:latin typeface="Trebuchet MS" panose="020B070302020209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DAE397D-2F47-480F-95CA-D5EDB2433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D66E0D2-4D47-45F5-9F6C-04DF950CB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C36CD79E-81FA-41B2-9A38-E0E26BCBE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58CF2E87-8DCB-4A21-A926-1879E39DE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E8EBCED8-09A7-4078-908F-87C5C9094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881B8E24-1A3B-4288-834C-5C75EE61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E6C6947-62CC-47B5-8006-0DBB11057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A3EA873-FF38-49B1-AA18-6CAA8278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2B74FB34-BB05-4313-9474-A4F9B27A5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3673863D-063E-49A6-9856-52014BB4D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59E7384A-6379-482C-8070-680EA33AF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C6A49E1B-06B5-467F-97A5-EE77945A7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C67D60A3-4CE7-453B-97D1-08DD83271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1333C1DC-BC77-4584-B472-AE19C4A09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30CC34F2-2D02-4DC8-8951-5E29E0866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C77A3E1B-1C72-4437-A8A1-FC659C9E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4EE3E561-115A-4994-832B-FB79E4498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D389D14E-E715-4844-8E58-ED5A66AB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4208B28A-82FB-48D4-9087-806354C85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1330334B-C28B-49CB-8643-6EF946230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F221AA9B-1DD9-4FC4-947F-90C0582F7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9214B596-B3CC-43CB-A72A-2ADABBE5B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64F9BF67-14D7-4F9D-A8E4-4BB8DE351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5225" y="1331697"/>
            <a:ext cx="193249" cy="166594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9644689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 8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5" descr="Different coloured ropes">
            <a:extLst>
              <a:ext uri="{FF2B5EF4-FFF2-40B4-BE49-F238E27FC236}">
                <a16:creationId xmlns:a16="http://schemas.microsoft.com/office/drawing/2014/main" id="{90EBBBBC-57A1-8942-56F7-FC5E7895DD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5782" b="994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912657-4F72-1C46-AA54-F312716DC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Still climbing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069464-B99E-FF44-8915-C045C57BEFEE}"/>
              </a:ext>
            </a:extLst>
          </p:cNvPr>
          <p:cNvSpPr txBox="1">
            <a:spLocks noChangeArrowheads="1"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>
                <a:solidFill>
                  <a:srgbClr val="FFFFFF"/>
                </a:solidFill>
              </a:rPr>
              <a:t>The order in which the nodes are visited during a tree traversal can be easily determined by imagining there is a </a:t>
            </a:r>
            <a:r>
              <a:rPr lang="en-US" altLang="ja-JP">
                <a:solidFill>
                  <a:srgbClr val="FFFFFF"/>
                </a:solidFill>
              </a:rPr>
              <a:t>“flag” attached to each node, as follows:</a:t>
            </a: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37" name="Rectangle 4">
            <a:extLst>
              <a:ext uri="{FF2B5EF4-FFF2-40B4-BE49-F238E27FC236}">
                <a16:creationId xmlns:a16="http://schemas.microsoft.com/office/drawing/2014/main" id="{565ACEED-D385-B848-9E53-D9573F25F80F}"/>
              </a:ext>
            </a:extLst>
          </p:cNvPr>
          <p:cNvSpPr txBox="1">
            <a:spLocks noChangeArrowheads="1"/>
          </p:cNvSpPr>
          <p:nvPr/>
        </p:nvSpPr>
        <p:spPr>
          <a:xfrm>
            <a:off x="2314832" y="3921211"/>
            <a:ext cx="7848600" cy="533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/>
              <a:t>To traverse the tree, collect the flags:</a:t>
            </a:r>
          </a:p>
        </p:txBody>
      </p:sp>
      <p:grpSp>
        <p:nvGrpSpPr>
          <p:cNvPr id="238" name="Group 117">
            <a:extLst>
              <a:ext uri="{FF2B5EF4-FFF2-40B4-BE49-F238E27FC236}">
                <a16:creationId xmlns:a16="http://schemas.microsoft.com/office/drawing/2014/main" id="{2AD75582-D3E5-5B4D-A0D7-2439FA4E2F94}"/>
              </a:ext>
            </a:extLst>
          </p:cNvPr>
          <p:cNvGrpSpPr>
            <a:grpSpLocks/>
          </p:cNvGrpSpPr>
          <p:nvPr/>
        </p:nvGrpSpPr>
        <p:grpSpPr bwMode="auto">
          <a:xfrm>
            <a:off x="3381632" y="2854411"/>
            <a:ext cx="1219200" cy="976313"/>
            <a:chOff x="720" y="1728"/>
            <a:chExt cx="768" cy="615"/>
          </a:xfrm>
        </p:grpSpPr>
        <p:sp>
          <p:nvSpPr>
            <p:cNvPr id="239" name="Oval 5">
              <a:extLst>
                <a:ext uri="{FF2B5EF4-FFF2-40B4-BE49-F238E27FC236}">
                  <a16:creationId xmlns:a16="http://schemas.microsoft.com/office/drawing/2014/main" id="{1158AF6E-8631-D24E-9D8F-6D5948CCA2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172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40" name="Line 6">
              <a:extLst>
                <a:ext uri="{FF2B5EF4-FFF2-40B4-BE49-F238E27FC236}">
                  <a16:creationId xmlns:a16="http://schemas.microsoft.com/office/drawing/2014/main" id="{D7E69F06-9140-604D-B888-768C8849B82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912" y="1920"/>
              <a:ext cx="192" cy="192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41" name="Line 7">
              <a:extLst>
                <a:ext uri="{FF2B5EF4-FFF2-40B4-BE49-F238E27FC236}">
                  <a16:creationId xmlns:a16="http://schemas.microsoft.com/office/drawing/2014/main" id="{69F65BA1-9F71-0747-936F-C58E8C573A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1920"/>
              <a:ext cx="144" cy="192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42" name="AutoShape 14">
              <a:extLst>
                <a:ext uri="{FF2B5EF4-FFF2-40B4-BE49-F238E27FC236}">
                  <a16:creationId xmlns:a16="http://schemas.microsoft.com/office/drawing/2014/main" id="{BF852FCB-E20B-C24D-B14B-4903B587E9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2" y="1799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43" name="Line 15">
              <a:extLst>
                <a:ext uri="{FF2B5EF4-FFF2-40B4-BE49-F238E27FC236}">
                  <a16:creationId xmlns:a16="http://schemas.microsoft.com/office/drawing/2014/main" id="{F1BC8902-0800-FB43-91B0-679787CC431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960" y="1824"/>
              <a:ext cx="96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44" name="Text Box 21">
              <a:extLst>
                <a:ext uri="{FF2B5EF4-FFF2-40B4-BE49-F238E27FC236}">
                  <a16:creationId xmlns:a16="http://schemas.microsoft.com/office/drawing/2014/main" id="{E760968B-68CA-6A45-8CF0-4648A6819E1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2112"/>
              <a:ext cx="76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1800" dirty="0">
                  <a:latin typeface="Trebuchet MS" panose="020B0703020202090204" pitchFamily="34" charset="0"/>
                </a:rPr>
                <a:t>preorder</a:t>
              </a:r>
            </a:p>
          </p:txBody>
        </p:sp>
      </p:grpSp>
      <p:grpSp>
        <p:nvGrpSpPr>
          <p:cNvPr id="245" name="Group 118">
            <a:extLst>
              <a:ext uri="{FF2B5EF4-FFF2-40B4-BE49-F238E27FC236}">
                <a16:creationId xmlns:a16="http://schemas.microsoft.com/office/drawing/2014/main" id="{4E2F2FEA-C56B-8E44-B356-57AA84E705C7}"/>
              </a:ext>
            </a:extLst>
          </p:cNvPr>
          <p:cNvGrpSpPr>
            <a:grpSpLocks/>
          </p:cNvGrpSpPr>
          <p:nvPr/>
        </p:nvGrpSpPr>
        <p:grpSpPr bwMode="auto">
          <a:xfrm>
            <a:off x="5896232" y="2854411"/>
            <a:ext cx="1219200" cy="976313"/>
            <a:chOff x="1680" y="1728"/>
            <a:chExt cx="768" cy="615"/>
          </a:xfrm>
        </p:grpSpPr>
        <p:sp>
          <p:nvSpPr>
            <p:cNvPr id="246" name="Oval 8">
              <a:extLst>
                <a:ext uri="{FF2B5EF4-FFF2-40B4-BE49-F238E27FC236}">
                  <a16:creationId xmlns:a16="http://schemas.microsoft.com/office/drawing/2014/main" id="{379F7F79-70CD-0249-A013-4FE9DB3ABC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6" y="172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47" name="Line 9">
              <a:extLst>
                <a:ext uri="{FF2B5EF4-FFF2-40B4-BE49-F238E27FC236}">
                  <a16:creationId xmlns:a16="http://schemas.microsoft.com/office/drawing/2014/main" id="{AE2150BC-BE2B-454F-84FB-C2B9A711669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872" y="1920"/>
              <a:ext cx="192" cy="192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48" name="Line 10">
              <a:extLst>
                <a:ext uri="{FF2B5EF4-FFF2-40B4-BE49-F238E27FC236}">
                  <a16:creationId xmlns:a16="http://schemas.microsoft.com/office/drawing/2014/main" id="{50B979B9-EC3A-0146-B400-2A47FCC7E58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60" y="1920"/>
              <a:ext cx="144" cy="192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49" name="AutoShape 16">
              <a:extLst>
                <a:ext uri="{FF2B5EF4-FFF2-40B4-BE49-F238E27FC236}">
                  <a16:creationId xmlns:a16="http://schemas.microsoft.com/office/drawing/2014/main" id="{4737C88D-BAF5-8647-8007-6E882DB777F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089" y="2021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50" name="Line 17">
              <a:extLst>
                <a:ext uri="{FF2B5EF4-FFF2-40B4-BE49-F238E27FC236}">
                  <a16:creationId xmlns:a16="http://schemas.microsoft.com/office/drawing/2014/main" id="{54EAA12C-4E80-3C4F-BCA5-5BB77F583CC9}"/>
                </a:ext>
              </a:extLst>
            </p:cNvPr>
            <p:cNvSpPr>
              <a:spLocks noChangeShapeType="1"/>
            </p:cNvSpPr>
            <p:nvPr/>
          </p:nvSpPr>
          <p:spPr bwMode="auto">
            <a:xfrm rot="16200000" flipH="1">
              <a:off x="2064" y="1968"/>
              <a:ext cx="96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51" name="Text Box 22">
              <a:extLst>
                <a:ext uri="{FF2B5EF4-FFF2-40B4-BE49-F238E27FC236}">
                  <a16:creationId xmlns:a16="http://schemas.microsoft.com/office/drawing/2014/main" id="{31385A86-11A9-9841-889D-667BF94701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80" y="2112"/>
              <a:ext cx="76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1800">
                  <a:latin typeface="Trebuchet MS" panose="020B0703020202090204" pitchFamily="34" charset="0"/>
                </a:rPr>
                <a:t>inorder</a:t>
              </a:r>
            </a:p>
          </p:txBody>
        </p:sp>
      </p:grpSp>
      <p:grpSp>
        <p:nvGrpSpPr>
          <p:cNvPr id="252" name="Group 119">
            <a:extLst>
              <a:ext uri="{FF2B5EF4-FFF2-40B4-BE49-F238E27FC236}">
                <a16:creationId xmlns:a16="http://schemas.microsoft.com/office/drawing/2014/main" id="{24792FBB-AE3D-614F-AF01-249BAC9C19DC}"/>
              </a:ext>
            </a:extLst>
          </p:cNvPr>
          <p:cNvGrpSpPr>
            <a:grpSpLocks/>
          </p:cNvGrpSpPr>
          <p:nvPr/>
        </p:nvGrpSpPr>
        <p:grpSpPr bwMode="auto">
          <a:xfrm>
            <a:off x="8334632" y="2854411"/>
            <a:ext cx="1219200" cy="976313"/>
            <a:chOff x="2688" y="1728"/>
            <a:chExt cx="768" cy="615"/>
          </a:xfrm>
        </p:grpSpPr>
        <p:sp>
          <p:nvSpPr>
            <p:cNvPr id="253" name="Oval 11">
              <a:extLst>
                <a:ext uri="{FF2B5EF4-FFF2-40B4-BE49-F238E27FC236}">
                  <a16:creationId xmlns:a16="http://schemas.microsoft.com/office/drawing/2014/main" id="{57130FC3-B0F5-BB46-8E98-D34F040A8D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6" y="172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54" name="Line 12">
              <a:extLst>
                <a:ext uri="{FF2B5EF4-FFF2-40B4-BE49-F238E27FC236}">
                  <a16:creationId xmlns:a16="http://schemas.microsoft.com/office/drawing/2014/main" id="{BB66317A-7BD3-9E43-9741-02C32CF3CCD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832" y="1920"/>
              <a:ext cx="192" cy="192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55" name="Line 13">
              <a:extLst>
                <a:ext uri="{FF2B5EF4-FFF2-40B4-BE49-F238E27FC236}">
                  <a16:creationId xmlns:a16="http://schemas.microsoft.com/office/drawing/2014/main" id="{C0A3E01E-EE8F-2F42-93D6-3CC6842F336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0" y="1920"/>
              <a:ext cx="144" cy="192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256" name="Group 20">
              <a:extLst>
                <a:ext uri="{FF2B5EF4-FFF2-40B4-BE49-F238E27FC236}">
                  <a16:creationId xmlns:a16="http://schemas.microsoft.com/office/drawing/2014/main" id="{7D30DC9B-C899-C64D-86D2-3A0A7379FC93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3178" y="1804"/>
              <a:ext cx="144" cy="48"/>
              <a:chOff x="1008" y="1895"/>
              <a:chExt cx="144" cy="48"/>
            </a:xfrm>
          </p:grpSpPr>
          <p:sp>
            <p:nvSpPr>
              <p:cNvPr id="258" name="AutoShape 18">
                <a:extLst>
                  <a:ext uri="{FF2B5EF4-FFF2-40B4-BE49-F238E27FC236}">
                    <a16:creationId xmlns:a16="http://schemas.microsoft.com/office/drawing/2014/main" id="{F2E58890-0C42-B14C-B398-8D70FCFB06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8" y="1895"/>
                <a:ext cx="48" cy="48"/>
              </a:xfrm>
              <a:prstGeom prst="flowChartConnector">
                <a:avLst/>
              </a:prstGeom>
              <a:solidFill>
                <a:srgbClr val="FF0000"/>
              </a:solidFill>
              <a:ln w="22225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itchFamily="2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259" name="Line 19">
                <a:extLst>
                  <a:ext uri="{FF2B5EF4-FFF2-40B4-BE49-F238E27FC236}">
                    <a16:creationId xmlns:a16="http://schemas.microsoft.com/office/drawing/2014/main" id="{420C9D57-7157-884C-B7CA-030B5B9681B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56" y="1920"/>
                <a:ext cx="96" cy="0"/>
              </a:xfrm>
              <a:prstGeom prst="line">
                <a:avLst/>
              </a:prstGeom>
              <a:noFill/>
              <a:ln w="22225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257" name="Text Box 23">
              <a:extLst>
                <a:ext uri="{FF2B5EF4-FFF2-40B4-BE49-F238E27FC236}">
                  <a16:creationId xmlns:a16="http://schemas.microsoft.com/office/drawing/2014/main" id="{474D222D-AADC-5B48-841E-83E0DE013C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88" y="2112"/>
              <a:ext cx="76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1800">
                  <a:latin typeface="Trebuchet MS" panose="020B0703020202090204" pitchFamily="34" charset="0"/>
                </a:rPr>
                <a:t>postorder</a:t>
              </a:r>
            </a:p>
          </p:txBody>
        </p:sp>
      </p:grpSp>
      <p:grpSp>
        <p:nvGrpSpPr>
          <p:cNvPr id="260" name="Group 120">
            <a:extLst>
              <a:ext uri="{FF2B5EF4-FFF2-40B4-BE49-F238E27FC236}">
                <a16:creationId xmlns:a16="http://schemas.microsoft.com/office/drawing/2014/main" id="{149C732D-8679-CE45-A3CD-A7B40CB2642B}"/>
              </a:ext>
            </a:extLst>
          </p:cNvPr>
          <p:cNvGrpSpPr>
            <a:grpSpLocks/>
          </p:cNvGrpSpPr>
          <p:nvPr/>
        </p:nvGrpSpPr>
        <p:grpSpPr bwMode="auto">
          <a:xfrm>
            <a:off x="2691070" y="4607011"/>
            <a:ext cx="2290762" cy="1371600"/>
            <a:chOff x="621" y="2832"/>
            <a:chExt cx="1443" cy="864"/>
          </a:xfrm>
        </p:grpSpPr>
        <p:sp>
          <p:nvSpPr>
            <p:cNvPr id="261" name="Oval 24">
              <a:extLst>
                <a:ext uri="{FF2B5EF4-FFF2-40B4-BE49-F238E27FC236}">
                  <a16:creationId xmlns:a16="http://schemas.microsoft.com/office/drawing/2014/main" id="{9C5FC42A-869A-D44F-9807-867EF04706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44" y="2832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A</a:t>
              </a:r>
            </a:p>
          </p:txBody>
        </p:sp>
        <p:sp>
          <p:nvSpPr>
            <p:cNvPr id="262" name="Oval 25">
              <a:extLst>
                <a:ext uri="{FF2B5EF4-FFF2-40B4-BE49-F238E27FC236}">
                  <a16:creationId xmlns:a16="http://schemas.microsoft.com/office/drawing/2014/main" id="{ADE0FE1D-EF04-344B-9B4D-B27D1CFD32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2" y="316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B</a:t>
              </a:r>
            </a:p>
          </p:txBody>
        </p:sp>
        <p:sp>
          <p:nvSpPr>
            <p:cNvPr id="263" name="Oval 26">
              <a:extLst>
                <a:ext uri="{FF2B5EF4-FFF2-40B4-BE49-F238E27FC236}">
                  <a16:creationId xmlns:a16="http://schemas.microsoft.com/office/drawing/2014/main" id="{5094E0AA-49D2-C749-914A-8181A98503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316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C</a:t>
              </a:r>
            </a:p>
          </p:txBody>
        </p:sp>
        <p:sp>
          <p:nvSpPr>
            <p:cNvPr id="264" name="Oval 27">
              <a:extLst>
                <a:ext uri="{FF2B5EF4-FFF2-40B4-BE49-F238E27FC236}">
                  <a16:creationId xmlns:a16="http://schemas.microsoft.com/office/drawing/2014/main" id="{6211EF5A-B41D-CA43-AE4A-137C6F6307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0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D</a:t>
              </a:r>
            </a:p>
          </p:txBody>
        </p:sp>
        <p:sp>
          <p:nvSpPr>
            <p:cNvPr id="265" name="Oval 28">
              <a:extLst>
                <a:ext uri="{FF2B5EF4-FFF2-40B4-BE49-F238E27FC236}">
                  <a16:creationId xmlns:a16="http://schemas.microsoft.com/office/drawing/2014/main" id="{2080B2BA-1E9B-9E41-AA8E-C0C34BDD70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E</a:t>
              </a:r>
            </a:p>
          </p:txBody>
        </p:sp>
        <p:sp>
          <p:nvSpPr>
            <p:cNvPr id="266" name="Oval 29">
              <a:extLst>
                <a:ext uri="{FF2B5EF4-FFF2-40B4-BE49-F238E27FC236}">
                  <a16:creationId xmlns:a16="http://schemas.microsoft.com/office/drawing/2014/main" id="{A8C5EA10-41D3-E547-8CB2-67F515CA46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88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F</a:t>
              </a:r>
            </a:p>
          </p:txBody>
        </p:sp>
        <p:sp>
          <p:nvSpPr>
            <p:cNvPr id="267" name="Oval 30">
              <a:extLst>
                <a:ext uri="{FF2B5EF4-FFF2-40B4-BE49-F238E27FC236}">
                  <a16:creationId xmlns:a16="http://schemas.microsoft.com/office/drawing/2014/main" id="{9F21D8AF-FA20-524F-88D0-F70F735386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72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G</a:t>
              </a:r>
            </a:p>
          </p:txBody>
        </p:sp>
        <p:cxnSp>
          <p:nvCxnSpPr>
            <p:cNvPr id="268" name="AutoShape 31">
              <a:extLst>
                <a:ext uri="{FF2B5EF4-FFF2-40B4-BE49-F238E27FC236}">
                  <a16:creationId xmlns:a16="http://schemas.microsoft.com/office/drawing/2014/main" id="{17EFA43E-1008-A840-B2D9-D64F2A05458A}"/>
                </a:ext>
              </a:extLst>
            </p:cNvPr>
            <p:cNvCxnSpPr>
              <a:cxnSpLocks noChangeShapeType="1"/>
              <a:stCxn id="261" idx="3"/>
              <a:endCxn id="262" idx="7"/>
            </p:cNvCxnSpPr>
            <p:nvPr/>
          </p:nvCxnSpPr>
          <p:spPr bwMode="auto">
            <a:xfrm flipH="1">
              <a:off x="1076" y="3003"/>
              <a:ext cx="296" cy="186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69" name="AutoShape 32">
              <a:extLst>
                <a:ext uri="{FF2B5EF4-FFF2-40B4-BE49-F238E27FC236}">
                  <a16:creationId xmlns:a16="http://schemas.microsoft.com/office/drawing/2014/main" id="{5165BF8F-5CA5-B140-8DA1-F24219D62247}"/>
                </a:ext>
              </a:extLst>
            </p:cNvPr>
            <p:cNvCxnSpPr>
              <a:cxnSpLocks noChangeShapeType="1"/>
              <a:stCxn id="261" idx="5"/>
              <a:endCxn id="263" idx="1"/>
            </p:cNvCxnSpPr>
            <p:nvPr/>
          </p:nvCxnSpPr>
          <p:spPr bwMode="auto">
            <a:xfrm>
              <a:off x="1508" y="3003"/>
              <a:ext cx="200" cy="186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0" name="AutoShape 33">
              <a:extLst>
                <a:ext uri="{FF2B5EF4-FFF2-40B4-BE49-F238E27FC236}">
                  <a16:creationId xmlns:a16="http://schemas.microsoft.com/office/drawing/2014/main" id="{C194E749-B7AC-FE41-98D1-C6FDD3F73E1A}"/>
                </a:ext>
              </a:extLst>
            </p:cNvPr>
            <p:cNvCxnSpPr>
              <a:cxnSpLocks noChangeShapeType="1"/>
              <a:stCxn id="262" idx="3"/>
              <a:endCxn id="264" idx="0"/>
            </p:cNvCxnSpPr>
            <p:nvPr/>
          </p:nvCxnSpPr>
          <p:spPr bwMode="auto">
            <a:xfrm flipH="1">
              <a:off x="816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1" name="AutoShape 34">
              <a:extLst>
                <a:ext uri="{FF2B5EF4-FFF2-40B4-BE49-F238E27FC236}">
                  <a16:creationId xmlns:a16="http://schemas.microsoft.com/office/drawing/2014/main" id="{D6DFD3A6-62B1-7945-81CE-564080623E84}"/>
                </a:ext>
              </a:extLst>
            </p:cNvPr>
            <p:cNvCxnSpPr>
              <a:cxnSpLocks noChangeShapeType="1"/>
              <a:stCxn id="262" idx="5"/>
              <a:endCxn id="265" idx="0"/>
            </p:cNvCxnSpPr>
            <p:nvPr/>
          </p:nvCxnSpPr>
          <p:spPr bwMode="auto">
            <a:xfrm>
              <a:off x="1076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2" name="AutoShape 35">
              <a:extLst>
                <a:ext uri="{FF2B5EF4-FFF2-40B4-BE49-F238E27FC236}">
                  <a16:creationId xmlns:a16="http://schemas.microsoft.com/office/drawing/2014/main" id="{7499E3D1-2CB5-324C-8751-1FDB7237943B}"/>
                </a:ext>
              </a:extLst>
            </p:cNvPr>
            <p:cNvCxnSpPr>
              <a:cxnSpLocks noChangeShapeType="1"/>
              <a:stCxn id="263" idx="3"/>
              <a:endCxn id="266" idx="0"/>
            </p:cNvCxnSpPr>
            <p:nvPr/>
          </p:nvCxnSpPr>
          <p:spPr bwMode="auto">
            <a:xfrm flipH="1">
              <a:off x="1584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73" name="AutoShape 36">
              <a:extLst>
                <a:ext uri="{FF2B5EF4-FFF2-40B4-BE49-F238E27FC236}">
                  <a16:creationId xmlns:a16="http://schemas.microsoft.com/office/drawing/2014/main" id="{64113563-C242-FC48-AB9B-CDA9A4DB4631}"/>
                </a:ext>
              </a:extLst>
            </p:cNvPr>
            <p:cNvCxnSpPr>
              <a:cxnSpLocks noChangeShapeType="1"/>
              <a:stCxn id="263" idx="5"/>
              <a:endCxn id="267" idx="0"/>
            </p:cNvCxnSpPr>
            <p:nvPr/>
          </p:nvCxnSpPr>
          <p:spPr bwMode="auto">
            <a:xfrm>
              <a:off x="1844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4" name="AutoShape 37">
              <a:extLst>
                <a:ext uri="{FF2B5EF4-FFF2-40B4-BE49-F238E27FC236}">
                  <a16:creationId xmlns:a16="http://schemas.microsoft.com/office/drawing/2014/main" id="{C2D7AE57-756E-1C4A-B68B-E5D73779CC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98" y="3575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275" name="AutoShape 43">
              <a:extLst>
                <a:ext uri="{FF2B5EF4-FFF2-40B4-BE49-F238E27FC236}">
                  <a16:creationId xmlns:a16="http://schemas.microsoft.com/office/drawing/2014/main" id="{DDC23BB6-95FC-5548-8A81-DD5A7799729A}"/>
                </a:ext>
              </a:extLst>
            </p:cNvPr>
            <p:cNvCxnSpPr>
              <a:cxnSpLocks noChangeShapeType="1"/>
              <a:stCxn id="274" idx="6"/>
              <a:endCxn id="265" idx="2"/>
            </p:cNvCxnSpPr>
            <p:nvPr/>
          </p:nvCxnSpPr>
          <p:spPr bwMode="auto">
            <a:xfrm>
              <a:off x="1053" y="3599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6" name="AutoShape 44">
              <a:extLst>
                <a:ext uri="{FF2B5EF4-FFF2-40B4-BE49-F238E27FC236}">
                  <a16:creationId xmlns:a16="http://schemas.microsoft.com/office/drawing/2014/main" id="{2184BF59-03F7-694F-B7E3-608E743BBD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87" y="3567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277" name="AutoShape 45">
              <a:extLst>
                <a:ext uri="{FF2B5EF4-FFF2-40B4-BE49-F238E27FC236}">
                  <a16:creationId xmlns:a16="http://schemas.microsoft.com/office/drawing/2014/main" id="{E027D3E8-959B-D649-AC6A-40EABE6D8D32}"/>
                </a:ext>
              </a:extLst>
            </p:cNvPr>
            <p:cNvCxnSpPr>
              <a:cxnSpLocks noChangeShapeType="1"/>
              <a:stCxn id="276" idx="6"/>
            </p:cNvCxnSpPr>
            <p:nvPr/>
          </p:nvCxnSpPr>
          <p:spPr bwMode="auto">
            <a:xfrm>
              <a:off x="1442" y="3591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78" name="AutoShape 46">
              <a:extLst>
                <a:ext uri="{FF2B5EF4-FFF2-40B4-BE49-F238E27FC236}">
                  <a16:creationId xmlns:a16="http://schemas.microsoft.com/office/drawing/2014/main" id="{76BB1DD3-9336-BF46-B316-C8BC3FF0A5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3" y="3562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279" name="AutoShape 47">
              <a:extLst>
                <a:ext uri="{FF2B5EF4-FFF2-40B4-BE49-F238E27FC236}">
                  <a16:creationId xmlns:a16="http://schemas.microsoft.com/office/drawing/2014/main" id="{340B916D-ADE1-6446-B418-910A81515861}"/>
                </a:ext>
              </a:extLst>
            </p:cNvPr>
            <p:cNvCxnSpPr>
              <a:cxnSpLocks noChangeShapeType="1"/>
              <a:stCxn id="278" idx="6"/>
            </p:cNvCxnSpPr>
            <p:nvPr/>
          </p:nvCxnSpPr>
          <p:spPr bwMode="auto">
            <a:xfrm>
              <a:off x="1828" y="3586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0" name="AutoShape 48">
              <a:extLst>
                <a:ext uri="{FF2B5EF4-FFF2-40B4-BE49-F238E27FC236}">
                  <a16:creationId xmlns:a16="http://schemas.microsoft.com/office/drawing/2014/main" id="{C0AAFEF8-97C6-E84D-A5BD-A216FD664C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1" y="3572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281" name="AutoShape 49">
              <a:extLst>
                <a:ext uri="{FF2B5EF4-FFF2-40B4-BE49-F238E27FC236}">
                  <a16:creationId xmlns:a16="http://schemas.microsoft.com/office/drawing/2014/main" id="{056A228D-DB97-C947-B59B-D0B15C27BCF0}"/>
                </a:ext>
              </a:extLst>
            </p:cNvPr>
            <p:cNvCxnSpPr>
              <a:cxnSpLocks noChangeShapeType="1"/>
              <a:stCxn id="280" idx="6"/>
            </p:cNvCxnSpPr>
            <p:nvPr/>
          </p:nvCxnSpPr>
          <p:spPr bwMode="auto">
            <a:xfrm>
              <a:off x="676" y="3596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2" name="AutoShape 50">
              <a:extLst>
                <a:ext uri="{FF2B5EF4-FFF2-40B4-BE49-F238E27FC236}">
                  <a16:creationId xmlns:a16="http://schemas.microsoft.com/office/drawing/2014/main" id="{506B26BD-8BD3-794A-AD23-9B999A5987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81" y="3241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283" name="AutoShape 51">
              <a:extLst>
                <a:ext uri="{FF2B5EF4-FFF2-40B4-BE49-F238E27FC236}">
                  <a16:creationId xmlns:a16="http://schemas.microsoft.com/office/drawing/2014/main" id="{230C7814-549B-1147-A192-75BDE2476360}"/>
                </a:ext>
              </a:extLst>
            </p:cNvPr>
            <p:cNvCxnSpPr>
              <a:cxnSpLocks noChangeShapeType="1"/>
              <a:stCxn id="282" idx="6"/>
            </p:cNvCxnSpPr>
            <p:nvPr/>
          </p:nvCxnSpPr>
          <p:spPr bwMode="auto">
            <a:xfrm>
              <a:off x="1636" y="3265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4" name="AutoShape 52">
              <a:extLst>
                <a:ext uri="{FF2B5EF4-FFF2-40B4-BE49-F238E27FC236}">
                  <a16:creationId xmlns:a16="http://schemas.microsoft.com/office/drawing/2014/main" id="{DEA81F9D-F4D0-284F-AD7E-37668A09FF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45" y="2903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285" name="AutoShape 53">
              <a:extLst>
                <a:ext uri="{FF2B5EF4-FFF2-40B4-BE49-F238E27FC236}">
                  <a16:creationId xmlns:a16="http://schemas.microsoft.com/office/drawing/2014/main" id="{B85C87AF-B8FD-F14A-839B-AC8ACA86618D}"/>
                </a:ext>
              </a:extLst>
            </p:cNvPr>
            <p:cNvCxnSpPr>
              <a:cxnSpLocks noChangeShapeType="1"/>
              <a:stCxn id="284" idx="6"/>
            </p:cNvCxnSpPr>
            <p:nvPr/>
          </p:nvCxnSpPr>
          <p:spPr bwMode="auto">
            <a:xfrm>
              <a:off x="1300" y="2927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6" name="AutoShape 54">
              <a:extLst>
                <a:ext uri="{FF2B5EF4-FFF2-40B4-BE49-F238E27FC236}">
                  <a16:creationId xmlns:a16="http://schemas.microsoft.com/office/drawing/2014/main" id="{9CB69025-280F-F84A-8DF2-08D368EEAF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8" y="3244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287" name="AutoShape 55">
              <a:extLst>
                <a:ext uri="{FF2B5EF4-FFF2-40B4-BE49-F238E27FC236}">
                  <a16:creationId xmlns:a16="http://schemas.microsoft.com/office/drawing/2014/main" id="{D29B0776-F381-154E-BFEA-359DF57AEEC9}"/>
                </a:ext>
              </a:extLst>
            </p:cNvPr>
            <p:cNvCxnSpPr>
              <a:cxnSpLocks noChangeShapeType="1"/>
              <a:stCxn id="286" idx="6"/>
            </p:cNvCxnSpPr>
            <p:nvPr/>
          </p:nvCxnSpPr>
          <p:spPr bwMode="auto">
            <a:xfrm>
              <a:off x="863" y="3268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88" name="Group 124">
            <a:extLst>
              <a:ext uri="{FF2B5EF4-FFF2-40B4-BE49-F238E27FC236}">
                <a16:creationId xmlns:a16="http://schemas.microsoft.com/office/drawing/2014/main" id="{30C6BB51-4C0F-E349-A573-43859677EC37}"/>
              </a:ext>
            </a:extLst>
          </p:cNvPr>
          <p:cNvGrpSpPr>
            <a:grpSpLocks/>
          </p:cNvGrpSpPr>
          <p:nvPr/>
        </p:nvGrpSpPr>
        <p:grpSpPr bwMode="auto">
          <a:xfrm>
            <a:off x="7801232" y="4607011"/>
            <a:ext cx="2292350" cy="1371600"/>
            <a:chOff x="3840" y="2832"/>
            <a:chExt cx="1444" cy="864"/>
          </a:xfrm>
        </p:grpSpPr>
        <p:sp>
          <p:nvSpPr>
            <p:cNvPr id="289" name="Oval 69">
              <a:extLst>
                <a:ext uri="{FF2B5EF4-FFF2-40B4-BE49-F238E27FC236}">
                  <a16:creationId xmlns:a16="http://schemas.microsoft.com/office/drawing/2014/main" id="{C2246FC4-52BE-B042-B633-14B86EBB20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64" y="2832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A</a:t>
              </a:r>
            </a:p>
          </p:txBody>
        </p:sp>
        <p:sp>
          <p:nvSpPr>
            <p:cNvPr id="290" name="Oval 70">
              <a:extLst>
                <a:ext uri="{FF2B5EF4-FFF2-40B4-BE49-F238E27FC236}">
                  <a16:creationId xmlns:a16="http://schemas.microsoft.com/office/drawing/2014/main" id="{9809BED9-C2A1-6846-9B8B-60538B16CB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2" y="316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B</a:t>
              </a:r>
            </a:p>
          </p:txBody>
        </p:sp>
        <p:sp>
          <p:nvSpPr>
            <p:cNvPr id="291" name="Oval 71">
              <a:extLst>
                <a:ext uri="{FF2B5EF4-FFF2-40B4-BE49-F238E27FC236}">
                  <a16:creationId xmlns:a16="http://schemas.microsoft.com/office/drawing/2014/main" id="{AC151C5D-AE54-304C-9863-B9F6FF4F86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00" y="316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C</a:t>
              </a:r>
            </a:p>
          </p:txBody>
        </p:sp>
        <p:sp>
          <p:nvSpPr>
            <p:cNvPr id="292" name="Oval 72">
              <a:extLst>
                <a:ext uri="{FF2B5EF4-FFF2-40B4-BE49-F238E27FC236}">
                  <a16:creationId xmlns:a16="http://schemas.microsoft.com/office/drawing/2014/main" id="{515CC197-1194-D04A-9EEF-8A0C9EA9CC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0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D</a:t>
              </a:r>
            </a:p>
          </p:txBody>
        </p:sp>
        <p:sp>
          <p:nvSpPr>
            <p:cNvPr id="293" name="Oval 73">
              <a:extLst>
                <a:ext uri="{FF2B5EF4-FFF2-40B4-BE49-F238E27FC236}">
                  <a16:creationId xmlns:a16="http://schemas.microsoft.com/office/drawing/2014/main" id="{B239911D-ECA6-B646-81E9-9A4844FA7D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4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E</a:t>
              </a:r>
            </a:p>
          </p:txBody>
        </p:sp>
        <p:sp>
          <p:nvSpPr>
            <p:cNvPr id="294" name="Oval 74">
              <a:extLst>
                <a:ext uri="{FF2B5EF4-FFF2-40B4-BE49-F238E27FC236}">
                  <a16:creationId xmlns:a16="http://schemas.microsoft.com/office/drawing/2014/main" id="{45AAE1BC-4515-2941-AEA8-2AFA21068B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08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F</a:t>
              </a:r>
            </a:p>
          </p:txBody>
        </p:sp>
        <p:sp>
          <p:nvSpPr>
            <p:cNvPr id="295" name="Oval 75">
              <a:extLst>
                <a:ext uri="{FF2B5EF4-FFF2-40B4-BE49-F238E27FC236}">
                  <a16:creationId xmlns:a16="http://schemas.microsoft.com/office/drawing/2014/main" id="{5B95C5BF-30A5-A34E-8DB6-8771CBCEAD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92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G</a:t>
              </a:r>
            </a:p>
          </p:txBody>
        </p:sp>
        <p:cxnSp>
          <p:nvCxnSpPr>
            <p:cNvPr id="296" name="AutoShape 76">
              <a:extLst>
                <a:ext uri="{FF2B5EF4-FFF2-40B4-BE49-F238E27FC236}">
                  <a16:creationId xmlns:a16="http://schemas.microsoft.com/office/drawing/2014/main" id="{153362EE-3E5F-174C-A46F-110DCE0BC809}"/>
                </a:ext>
              </a:extLst>
            </p:cNvPr>
            <p:cNvCxnSpPr>
              <a:cxnSpLocks noChangeShapeType="1"/>
              <a:stCxn id="289" idx="3"/>
              <a:endCxn id="290" idx="7"/>
            </p:cNvCxnSpPr>
            <p:nvPr/>
          </p:nvCxnSpPr>
          <p:spPr bwMode="auto">
            <a:xfrm flipH="1">
              <a:off x="4196" y="3003"/>
              <a:ext cx="296" cy="186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" name="AutoShape 77">
              <a:extLst>
                <a:ext uri="{FF2B5EF4-FFF2-40B4-BE49-F238E27FC236}">
                  <a16:creationId xmlns:a16="http://schemas.microsoft.com/office/drawing/2014/main" id="{D82F86A3-760D-A04B-9097-C38B946E87D3}"/>
                </a:ext>
              </a:extLst>
            </p:cNvPr>
            <p:cNvCxnSpPr>
              <a:cxnSpLocks noChangeShapeType="1"/>
              <a:stCxn id="289" idx="5"/>
              <a:endCxn id="291" idx="1"/>
            </p:cNvCxnSpPr>
            <p:nvPr/>
          </p:nvCxnSpPr>
          <p:spPr bwMode="auto">
            <a:xfrm>
              <a:off x="4628" y="3003"/>
              <a:ext cx="200" cy="186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8" name="AutoShape 78">
              <a:extLst>
                <a:ext uri="{FF2B5EF4-FFF2-40B4-BE49-F238E27FC236}">
                  <a16:creationId xmlns:a16="http://schemas.microsoft.com/office/drawing/2014/main" id="{B597BCF2-C2B4-AC44-97B9-0AE086D65A30}"/>
                </a:ext>
              </a:extLst>
            </p:cNvPr>
            <p:cNvCxnSpPr>
              <a:cxnSpLocks noChangeShapeType="1"/>
              <a:stCxn id="290" idx="3"/>
              <a:endCxn id="292" idx="0"/>
            </p:cNvCxnSpPr>
            <p:nvPr/>
          </p:nvCxnSpPr>
          <p:spPr bwMode="auto">
            <a:xfrm flipH="1">
              <a:off x="3936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9" name="AutoShape 79">
              <a:extLst>
                <a:ext uri="{FF2B5EF4-FFF2-40B4-BE49-F238E27FC236}">
                  <a16:creationId xmlns:a16="http://schemas.microsoft.com/office/drawing/2014/main" id="{C98D847C-59B5-5B49-8331-392680BCA014}"/>
                </a:ext>
              </a:extLst>
            </p:cNvPr>
            <p:cNvCxnSpPr>
              <a:cxnSpLocks noChangeShapeType="1"/>
              <a:stCxn id="290" idx="5"/>
              <a:endCxn id="293" idx="0"/>
            </p:cNvCxnSpPr>
            <p:nvPr/>
          </p:nvCxnSpPr>
          <p:spPr bwMode="auto">
            <a:xfrm>
              <a:off x="4196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00" name="AutoShape 80">
              <a:extLst>
                <a:ext uri="{FF2B5EF4-FFF2-40B4-BE49-F238E27FC236}">
                  <a16:creationId xmlns:a16="http://schemas.microsoft.com/office/drawing/2014/main" id="{04368643-0DE0-6F4B-9717-4C2F7AE1317A}"/>
                </a:ext>
              </a:extLst>
            </p:cNvPr>
            <p:cNvCxnSpPr>
              <a:cxnSpLocks noChangeShapeType="1"/>
              <a:stCxn id="291" idx="3"/>
              <a:endCxn id="294" idx="0"/>
            </p:cNvCxnSpPr>
            <p:nvPr/>
          </p:nvCxnSpPr>
          <p:spPr bwMode="auto">
            <a:xfrm flipH="1">
              <a:off x="4704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01" name="AutoShape 81">
              <a:extLst>
                <a:ext uri="{FF2B5EF4-FFF2-40B4-BE49-F238E27FC236}">
                  <a16:creationId xmlns:a16="http://schemas.microsoft.com/office/drawing/2014/main" id="{77A16EC4-4A16-7646-BBC7-4C9D40886E72}"/>
                </a:ext>
              </a:extLst>
            </p:cNvPr>
            <p:cNvCxnSpPr>
              <a:cxnSpLocks noChangeShapeType="1"/>
              <a:stCxn id="291" idx="5"/>
              <a:endCxn id="295" idx="0"/>
            </p:cNvCxnSpPr>
            <p:nvPr/>
          </p:nvCxnSpPr>
          <p:spPr bwMode="auto">
            <a:xfrm>
              <a:off x="4964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2" name="AutoShape 82">
              <a:extLst>
                <a:ext uri="{FF2B5EF4-FFF2-40B4-BE49-F238E27FC236}">
                  <a16:creationId xmlns:a16="http://schemas.microsoft.com/office/drawing/2014/main" id="{17BC85D6-BE37-CF4F-8282-A79E7D7458C5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707" y="2900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03" name="AutoShape 83">
              <a:extLst>
                <a:ext uri="{FF2B5EF4-FFF2-40B4-BE49-F238E27FC236}">
                  <a16:creationId xmlns:a16="http://schemas.microsoft.com/office/drawing/2014/main" id="{FEE93908-5E06-2E41-BDB1-819E7D65D7CF}"/>
                </a:ext>
              </a:extLst>
            </p:cNvPr>
            <p:cNvCxnSpPr>
              <a:cxnSpLocks noChangeShapeType="1"/>
              <a:stCxn id="302" idx="6"/>
            </p:cNvCxnSpPr>
            <p:nvPr/>
          </p:nvCxnSpPr>
          <p:spPr bwMode="auto">
            <a:xfrm flipH="1">
              <a:off x="4656" y="2923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4" name="AutoShape 84">
              <a:extLst>
                <a:ext uri="{FF2B5EF4-FFF2-40B4-BE49-F238E27FC236}">
                  <a16:creationId xmlns:a16="http://schemas.microsoft.com/office/drawing/2014/main" id="{792BA165-3F42-9545-B804-775DB35CF8F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275" y="3231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05" name="AutoShape 85">
              <a:extLst>
                <a:ext uri="{FF2B5EF4-FFF2-40B4-BE49-F238E27FC236}">
                  <a16:creationId xmlns:a16="http://schemas.microsoft.com/office/drawing/2014/main" id="{012D45DD-92D1-5146-A6E7-CB0712E9ABCC}"/>
                </a:ext>
              </a:extLst>
            </p:cNvPr>
            <p:cNvCxnSpPr>
              <a:cxnSpLocks noChangeShapeType="1"/>
              <a:stCxn id="304" idx="6"/>
            </p:cNvCxnSpPr>
            <p:nvPr/>
          </p:nvCxnSpPr>
          <p:spPr bwMode="auto">
            <a:xfrm flipH="1">
              <a:off x="4224" y="3254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6" name="AutoShape 86">
              <a:extLst>
                <a:ext uri="{FF2B5EF4-FFF2-40B4-BE49-F238E27FC236}">
                  <a16:creationId xmlns:a16="http://schemas.microsoft.com/office/drawing/2014/main" id="{95B83342-6A4E-014C-B4A7-B4D93DFFD28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5045" y="3249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07" name="AutoShape 87">
              <a:extLst>
                <a:ext uri="{FF2B5EF4-FFF2-40B4-BE49-F238E27FC236}">
                  <a16:creationId xmlns:a16="http://schemas.microsoft.com/office/drawing/2014/main" id="{D682EC4B-5DE3-314D-AB04-E2449D18A6D9}"/>
                </a:ext>
              </a:extLst>
            </p:cNvPr>
            <p:cNvCxnSpPr>
              <a:cxnSpLocks noChangeShapeType="1"/>
              <a:stCxn id="306" idx="6"/>
            </p:cNvCxnSpPr>
            <p:nvPr/>
          </p:nvCxnSpPr>
          <p:spPr bwMode="auto">
            <a:xfrm flipH="1">
              <a:off x="4994" y="3272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08" name="AutoShape 88">
              <a:extLst>
                <a:ext uri="{FF2B5EF4-FFF2-40B4-BE49-F238E27FC236}">
                  <a16:creationId xmlns:a16="http://schemas.microsoft.com/office/drawing/2014/main" id="{8A6277BF-BB88-A042-983C-C554417ACD0F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084" y="3572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09" name="AutoShape 89">
              <a:extLst>
                <a:ext uri="{FF2B5EF4-FFF2-40B4-BE49-F238E27FC236}">
                  <a16:creationId xmlns:a16="http://schemas.microsoft.com/office/drawing/2014/main" id="{8547FD47-EF9E-4243-99D8-32BF16B61051}"/>
                </a:ext>
              </a:extLst>
            </p:cNvPr>
            <p:cNvCxnSpPr>
              <a:cxnSpLocks noChangeShapeType="1"/>
              <a:stCxn id="308" idx="6"/>
            </p:cNvCxnSpPr>
            <p:nvPr/>
          </p:nvCxnSpPr>
          <p:spPr bwMode="auto">
            <a:xfrm flipH="1">
              <a:off x="4033" y="3595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10" name="AutoShape 90">
              <a:extLst>
                <a:ext uri="{FF2B5EF4-FFF2-40B4-BE49-F238E27FC236}">
                  <a16:creationId xmlns:a16="http://schemas.microsoft.com/office/drawing/2014/main" id="{03108829-B9E3-4C45-AB8B-DA2CC440A5A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464" y="3571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11" name="AutoShape 91">
              <a:extLst>
                <a:ext uri="{FF2B5EF4-FFF2-40B4-BE49-F238E27FC236}">
                  <a16:creationId xmlns:a16="http://schemas.microsoft.com/office/drawing/2014/main" id="{46A740CC-A1D0-1D4B-B3E4-15D40D08C07F}"/>
                </a:ext>
              </a:extLst>
            </p:cNvPr>
            <p:cNvCxnSpPr>
              <a:cxnSpLocks noChangeShapeType="1"/>
              <a:stCxn id="310" idx="6"/>
            </p:cNvCxnSpPr>
            <p:nvPr/>
          </p:nvCxnSpPr>
          <p:spPr bwMode="auto">
            <a:xfrm flipH="1">
              <a:off x="4413" y="3594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12" name="AutoShape 92">
              <a:extLst>
                <a:ext uri="{FF2B5EF4-FFF2-40B4-BE49-F238E27FC236}">
                  <a16:creationId xmlns:a16="http://schemas.microsoft.com/office/drawing/2014/main" id="{15D06B2D-05C4-CC4E-8C3A-1ADDBD42D27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851" y="3566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13" name="AutoShape 93">
              <a:extLst>
                <a:ext uri="{FF2B5EF4-FFF2-40B4-BE49-F238E27FC236}">
                  <a16:creationId xmlns:a16="http://schemas.microsoft.com/office/drawing/2014/main" id="{F3308FD0-43ED-7A4A-95BB-4488E3439759}"/>
                </a:ext>
              </a:extLst>
            </p:cNvPr>
            <p:cNvCxnSpPr>
              <a:cxnSpLocks noChangeShapeType="1"/>
              <a:stCxn id="312" idx="6"/>
            </p:cNvCxnSpPr>
            <p:nvPr/>
          </p:nvCxnSpPr>
          <p:spPr bwMode="auto">
            <a:xfrm flipH="1">
              <a:off x="4800" y="3589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14" name="AutoShape 94">
              <a:extLst>
                <a:ext uri="{FF2B5EF4-FFF2-40B4-BE49-F238E27FC236}">
                  <a16:creationId xmlns:a16="http://schemas.microsoft.com/office/drawing/2014/main" id="{1C17443B-45BD-CF44-A761-0A7CAEEA43D7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5236" y="3576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15" name="AutoShape 95">
              <a:extLst>
                <a:ext uri="{FF2B5EF4-FFF2-40B4-BE49-F238E27FC236}">
                  <a16:creationId xmlns:a16="http://schemas.microsoft.com/office/drawing/2014/main" id="{36605938-02CB-A24A-A6D5-DC107C835A1D}"/>
                </a:ext>
              </a:extLst>
            </p:cNvPr>
            <p:cNvCxnSpPr>
              <a:cxnSpLocks noChangeShapeType="1"/>
              <a:stCxn id="314" idx="6"/>
            </p:cNvCxnSpPr>
            <p:nvPr/>
          </p:nvCxnSpPr>
          <p:spPr bwMode="auto">
            <a:xfrm flipH="1">
              <a:off x="5185" y="3599"/>
              <a:ext cx="44" cy="1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316" name="Group 122">
            <a:extLst>
              <a:ext uri="{FF2B5EF4-FFF2-40B4-BE49-F238E27FC236}">
                <a16:creationId xmlns:a16="http://schemas.microsoft.com/office/drawing/2014/main" id="{B1353D8F-5900-C742-9885-BA21C5F17E58}"/>
              </a:ext>
            </a:extLst>
          </p:cNvPr>
          <p:cNvGrpSpPr>
            <a:grpSpLocks/>
          </p:cNvGrpSpPr>
          <p:nvPr/>
        </p:nvGrpSpPr>
        <p:grpSpPr bwMode="auto">
          <a:xfrm>
            <a:off x="5362832" y="4611774"/>
            <a:ext cx="2133600" cy="1557337"/>
            <a:chOff x="2304" y="2832"/>
            <a:chExt cx="1344" cy="981"/>
          </a:xfrm>
        </p:grpSpPr>
        <p:sp>
          <p:nvSpPr>
            <p:cNvPr id="317" name="Oval 56">
              <a:extLst>
                <a:ext uri="{FF2B5EF4-FFF2-40B4-BE49-F238E27FC236}">
                  <a16:creationId xmlns:a16="http://schemas.microsoft.com/office/drawing/2014/main" id="{F2EE8F9A-50D2-F74A-9414-928287EB95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28" y="2832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A</a:t>
              </a:r>
            </a:p>
          </p:txBody>
        </p:sp>
        <p:sp>
          <p:nvSpPr>
            <p:cNvPr id="318" name="Oval 57">
              <a:extLst>
                <a:ext uri="{FF2B5EF4-FFF2-40B4-BE49-F238E27FC236}">
                  <a16:creationId xmlns:a16="http://schemas.microsoft.com/office/drawing/2014/main" id="{BFFB135F-D5ED-8646-A3B9-A43E0655E1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316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B</a:t>
              </a:r>
            </a:p>
          </p:txBody>
        </p:sp>
        <p:sp>
          <p:nvSpPr>
            <p:cNvPr id="319" name="Oval 58">
              <a:extLst>
                <a:ext uri="{FF2B5EF4-FFF2-40B4-BE49-F238E27FC236}">
                  <a16:creationId xmlns:a16="http://schemas.microsoft.com/office/drawing/2014/main" id="{0C6B5F23-644A-ED44-B7F0-13F74D66E4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3168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C</a:t>
              </a:r>
            </a:p>
          </p:txBody>
        </p:sp>
        <p:sp>
          <p:nvSpPr>
            <p:cNvPr id="320" name="Oval 59">
              <a:extLst>
                <a:ext uri="{FF2B5EF4-FFF2-40B4-BE49-F238E27FC236}">
                  <a16:creationId xmlns:a16="http://schemas.microsoft.com/office/drawing/2014/main" id="{3961EA60-2623-B84B-BB34-FE7C1DBA29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4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D</a:t>
              </a:r>
            </a:p>
          </p:txBody>
        </p:sp>
        <p:sp>
          <p:nvSpPr>
            <p:cNvPr id="321" name="Oval 60">
              <a:extLst>
                <a:ext uri="{FF2B5EF4-FFF2-40B4-BE49-F238E27FC236}">
                  <a16:creationId xmlns:a16="http://schemas.microsoft.com/office/drawing/2014/main" id="{E66110EA-982D-C84E-BE4A-CA5086DEEC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E</a:t>
              </a:r>
            </a:p>
          </p:txBody>
        </p:sp>
        <p:sp>
          <p:nvSpPr>
            <p:cNvPr id="322" name="Oval 61">
              <a:extLst>
                <a:ext uri="{FF2B5EF4-FFF2-40B4-BE49-F238E27FC236}">
                  <a16:creationId xmlns:a16="http://schemas.microsoft.com/office/drawing/2014/main" id="{2DF6A189-E2FA-4541-BC79-F3AEF7C6CC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72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F</a:t>
              </a:r>
            </a:p>
          </p:txBody>
        </p:sp>
        <p:sp>
          <p:nvSpPr>
            <p:cNvPr id="323" name="Oval 62">
              <a:extLst>
                <a:ext uri="{FF2B5EF4-FFF2-40B4-BE49-F238E27FC236}">
                  <a16:creationId xmlns:a16="http://schemas.microsoft.com/office/drawing/2014/main" id="{F7D8903E-C166-8A4B-A935-4215D8DD77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56" y="3504"/>
              <a:ext cx="192" cy="192"/>
            </a:xfrm>
            <a:prstGeom prst="ellipse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/>
              <a:r>
                <a:rPr lang="en-US" altLang="en-US" sz="2000">
                  <a:latin typeface="Trebuchet MS" panose="020B0703020202090204" pitchFamily="34" charset="0"/>
                </a:rPr>
                <a:t>G</a:t>
              </a:r>
            </a:p>
          </p:txBody>
        </p:sp>
        <p:cxnSp>
          <p:nvCxnSpPr>
            <p:cNvPr id="324" name="AutoShape 63">
              <a:extLst>
                <a:ext uri="{FF2B5EF4-FFF2-40B4-BE49-F238E27FC236}">
                  <a16:creationId xmlns:a16="http://schemas.microsoft.com/office/drawing/2014/main" id="{B74196B4-F36D-AF46-93D6-42D9933B6B53}"/>
                </a:ext>
              </a:extLst>
            </p:cNvPr>
            <p:cNvCxnSpPr>
              <a:cxnSpLocks noChangeShapeType="1"/>
              <a:stCxn id="317" idx="3"/>
              <a:endCxn id="318" idx="7"/>
            </p:cNvCxnSpPr>
            <p:nvPr/>
          </p:nvCxnSpPr>
          <p:spPr bwMode="auto">
            <a:xfrm flipH="1">
              <a:off x="2660" y="3003"/>
              <a:ext cx="296" cy="186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25" name="AutoShape 64">
              <a:extLst>
                <a:ext uri="{FF2B5EF4-FFF2-40B4-BE49-F238E27FC236}">
                  <a16:creationId xmlns:a16="http://schemas.microsoft.com/office/drawing/2014/main" id="{C34AAC88-94EA-F54D-BE5A-12CD5F6AF298}"/>
                </a:ext>
              </a:extLst>
            </p:cNvPr>
            <p:cNvCxnSpPr>
              <a:cxnSpLocks noChangeShapeType="1"/>
              <a:stCxn id="317" idx="5"/>
              <a:endCxn id="319" idx="1"/>
            </p:cNvCxnSpPr>
            <p:nvPr/>
          </p:nvCxnSpPr>
          <p:spPr bwMode="auto">
            <a:xfrm>
              <a:off x="3092" y="3003"/>
              <a:ext cx="200" cy="186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26" name="AutoShape 65">
              <a:extLst>
                <a:ext uri="{FF2B5EF4-FFF2-40B4-BE49-F238E27FC236}">
                  <a16:creationId xmlns:a16="http://schemas.microsoft.com/office/drawing/2014/main" id="{E55A8E6D-D3FD-7C40-9482-D2E8B43439B0}"/>
                </a:ext>
              </a:extLst>
            </p:cNvPr>
            <p:cNvCxnSpPr>
              <a:cxnSpLocks noChangeShapeType="1"/>
              <a:stCxn id="318" idx="3"/>
              <a:endCxn id="320" idx="0"/>
            </p:cNvCxnSpPr>
            <p:nvPr/>
          </p:nvCxnSpPr>
          <p:spPr bwMode="auto">
            <a:xfrm flipH="1">
              <a:off x="2400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27" name="AutoShape 66">
              <a:extLst>
                <a:ext uri="{FF2B5EF4-FFF2-40B4-BE49-F238E27FC236}">
                  <a16:creationId xmlns:a16="http://schemas.microsoft.com/office/drawing/2014/main" id="{BB7BFF4E-A9BE-E44B-A804-0E02081A616B}"/>
                </a:ext>
              </a:extLst>
            </p:cNvPr>
            <p:cNvCxnSpPr>
              <a:cxnSpLocks noChangeShapeType="1"/>
              <a:stCxn id="318" idx="5"/>
              <a:endCxn id="321" idx="0"/>
            </p:cNvCxnSpPr>
            <p:nvPr/>
          </p:nvCxnSpPr>
          <p:spPr bwMode="auto">
            <a:xfrm>
              <a:off x="2660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28" name="AutoShape 67">
              <a:extLst>
                <a:ext uri="{FF2B5EF4-FFF2-40B4-BE49-F238E27FC236}">
                  <a16:creationId xmlns:a16="http://schemas.microsoft.com/office/drawing/2014/main" id="{6994C1AB-08A8-4745-93DE-6696397D505E}"/>
                </a:ext>
              </a:extLst>
            </p:cNvPr>
            <p:cNvCxnSpPr>
              <a:cxnSpLocks noChangeShapeType="1"/>
              <a:stCxn id="319" idx="3"/>
              <a:endCxn id="322" idx="0"/>
            </p:cNvCxnSpPr>
            <p:nvPr/>
          </p:nvCxnSpPr>
          <p:spPr bwMode="auto">
            <a:xfrm flipH="1">
              <a:off x="3168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329" name="AutoShape 68">
              <a:extLst>
                <a:ext uri="{FF2B5EF4-FFF2-40B4-BE49-F238E27FC236}">
                  <a16:creationId xmlns:a16="http://schemas.microsoft.com/office/drawing/2014/main" id="{B6F58F17-2B8A-514D-9EB8-C1C39035ABA9}"/>
                </a:ext>
              </a:extLst>
            </p:cNvPr>
            <p:cNvCxnSpPr>
              <a:cxnSpLocks noChangeShapeType="1"/>
              <a:stCxn id="319" idx="5"/>
              <a:endCxn id="323" idx="0"/>
            </p:cNvCxnSpPr>
            <p:nvPr/>
          </p:nvCxnSpPr>
          <p:spPr bwMode="auto">
            <a:xfrm>
              <a:off x="3428" y="3339"/>
              <a:ext cx="124" cy="158"/>
            </a:xfrm>
            <a:prstGeom prst="straightConnector1">
              <a:avLst/>
            </a:prstGeom>
            <a:noFill/>
            <a:ln w="222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0" name="AutoShape 96">
              <a:extLst>
                <a:ext uri="{FF2B5EF4-FFF2-40B4-BE49-F238E27FC236}">
                  <a16:creationId xmlns:a16="http://schemas.microsoft.com/office/drawing/2014/main" id="{279ED76A-5933-5443-B3B7-B990E0A5D27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H="1">
              <a:off x="3000" y="3096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31" name="AutoShape 98">
              <a:extLst>
                <a:ext uri="{FF2B5EF4-FFF2-40B4-BE49-F238E27FC236}">
                  <a16:creationId xmlns:a16="http://schemas.microsoft.com/office/drawing/2014/main" id="{021C1318-3817-6249-8A40-DC66755C4A7F}"/>
                </a:ext>
              </a:extLst>
            </p:cNvPr>
            <p:cNvCxnSpPr>
              <a:cxnSpLocks noChangeShapeType="1"/>
              <a:stCxn id="330" idx="6"/>
              <a:endCxn id="317" idx="4"/>
            </p:cNvCxnSpPr>
            <p:nvPr/>
          </p:nvCxnSpPr>
          <p:spPr bwMode="auto">
            <a:xfrm flipV="1">
              <a:off x="3024" y="3031"/>
              <a:ext cx="0" cy="58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2" name="AutoShape 99">
              <a:extLst>
                <a:ext uri="{FF2B5EF4-FFF2-40B4-BE49-F238E27FC236}">
                  <a16:creationId xmlns:a16="http://schemas.microsoft.com/office/drawing/2014/main" id="{952009DC-CD67-994E-BCCE-598FA2D6451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H="1">
              <a:off x="2560" y="3424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33" name="AutoShape 100">
              <a:extLst>
                <a:ext uri="{FF2B5EF4-FFF2-40B4-BE49-F238E27FC236}">
                  <a16:creationId xmlns:a16="http://schemas.microsoft.com/office/drawing/2014/main" id="{00422942-4BE4-B147-B660-BACE082175E9}"/>
                </a:ext>
              </a:extLst>
            </p:cNvPr>
            <p:cNvCxnSpPr>
              <a:cxnSpLocks noChangeShapeType="1"/>
              <a:stCxn id="332" idx="6"/>
            </p:cNvCxnSpPr>
            <p:nvPr/>
          </p:nvCxnSpPr>
          <p:spPr bwMode="auto">
            <a:xfrm flipV="1">
              <a:off x="2584" y="3359"/>
              <a:ext cx="0" cy="58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4" name="AutoShape 101">
              <a:extLst>
                <a:ext uri="{FF2B5EF4-FFF2-40B4-BE49-F238E27FC236}">
                  <a16:creationId xmlns:a16="http://schemas.microsoft.com/office/drawing/2014/main" id="{59D16524-9EBD-634C-8989-C25A3927999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H="1">
              <a:off x="3344" y="3421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35" name="AutoShape 102">
              <a:extLst>
                <a:ext uri="{FF2B5EF4-FFF2-40B4-BE49-F238E27FC236}">
                  <a16:creationId xmlns:a16="http://schemas.microsoft.com/office/drawing/2014/main" id="{E21C521B-3B6E-1E4E-866A-55617B104855}"/>
                </a:ext>
              </a:extLst>
            </p:cNvPr>
            <p:cNvCxnSpPr>
              <a:cxnSpLocks noChangeShapeType="1"/>
              <a:stCxn id="334" idx="6"/>
            </p:cNvCxnSpPr>
            <p:nvPr/>
          </p:nvCxnSpPr>
          <p:spPr bwMode="auto">
            <a:xfrm flipV="1">
              <a:off x="3368" y="3356"/>
              <a:ext cx="0" cy="58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6" name="AutoShape 103">
              <a:extLst>
                <a:ext uri="{FF2B5EF4-FFF2-40B4-BE49-F238E27FC236}">
                  <a16:creationId xmlns:a16="http://schemas.microsoft.com/office/drawing/2014/main" id="{E144A4C7-CE4C-4846-9BDB-86FE4B5D9C4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H="1">
              <a:off x="2380" y="3764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37" name="AutoShape 104">
              <a:extLst>
                <a:ext uri="{FF2B5EF4-FFF2-40B4-BE49-F238E27FC236}">
                  <a16:creationId xmlns:a16="http://schemas.microsoft.com/office/drawing/2014/main" id="{1073BF73-BB30-0C4D-B59E-AF4266A27182}"/>
                </a:ext>
              </a:extLst>
            </p:cNvPr>
            <p:cNvCxnSpPr>
              <a:cxnSpLocks noChangeShapeType="1"/>
              <a:stCxn id="336" idx="6"/>
            </p:cNvCxnSpPr>
            <p:nvPr/>
          </p:nvCxnSpPr>
          <p:spPr bwMode="auto">
            <a:xfrm flipV="1">
              <a:off x="2404" y="3699"/>
              <a:ext cx="0" cy="58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38" name="AutoShape 105">
              <a:extLst>
                <a:ext uri="{FF2B5EF4-FFF2-40B4-BE49-F238E27FC236}">
                  <a16:creationId xmlns:a16="http://schemas.microsoft.com/office/drawing/2014/main" id="{13FCC294-7CCC-7740-BBC8-7C3B7ADB9B8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H="1">
              <a:off x="2760" y="3761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39" name="AutoShape 106">
              <a:extLst>
                <a:ext uri="{FF2B5EF4-FFF2-40B4-BE49-F238E27FC236}">
                  <a16:creationId xmlns:a16="http://schemas.microsoft.com/office/drawing/2014/main" id="{EAE6303D-6E9A-C343-A1F2-C01930254C09}"/>
                </a:ext>
              </a:extLst>
            </p:cNvPr>
            <p:cNvCxnSpPr>
              <a:cxnSpLocks noChangeShapeType="1"/>
              <a:stCxn id="338" idx="6"/>
            </p:cNvCxnSpPr>
            <p:nvPr/>
          </p:nvCxnSpPr>
          <p:spPr bwMode="auto">
            <a:xfrm flipV="1">
              <a:off x="2784" y="3696"/>
              <a:ext cx="0" cy="58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0" name="AutoShape 107">
              <a:extLst>
                <a:ext uri="{FF2B5EF4-FFF2-40B4-BE49-F238E27FC236}">
                  <a16:creationId xmlns:a16="http://schemas.microsoft.com/office/drawing/2014/main" id="{556B6805-88BD-4E4D-9F03-044BFDC9A8C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H="1">
              <a:off x="3140" y="3761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41" name="AutoShape 108">
              <a:extLst>
                <a:ext uri="{FF2B5EF4-FFF2-40B4-BE49-F238E27FC236}">
                  <a16:creationId xmlns:a16="http://schemas.microsoft.com/office/drawing/2014/main" id="{BFE3390B-CCCF-D144-9DDD-9AD3E7A37432}"/>
                </a:ext>
              </a:extLst>
            </p:cNvPr>
            <p:cNvCxnSpPr>
              <a:cxnSpLocks noChangeShapeType="1"/>
              <a:stCxn id="340" idx="6"/>
            </p:cNvCxnSpPr>
            <p:nvPr/>
          </p:nvCxnSpPr>
          <p:spPr bwMode="auto">
            <a:xfrm flipV="1">
              <a:off x="3164" y="3696"/>
              <a:ext cx="0" cy="58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42" name="AutoShape 109">
              <a:extLst>
                <a:ext uri="{FF2B5EF4-FFF2-40B4-BE49-F238E27FC236}">
                  <a16:creationId xmlns:a16="http://schemas.microsoft.com/office/drawing/2014/main" id="{B8003B02-ED9C-D340-AA2E-7E4773470D4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H="1">
              <a:off x="3536" y="3765"/>
              <a:ext cx="48" cy="48"/>
            </a:xfrm>
            <a:prstGeom prst="flowChartConnector">
              <a:avLst/>
            </a:prstGeom>
            <a:solidFill>
              <a:srgbClr val="FF0000"/>
            </a:solidFill>
            <a:ln w="222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cxnSp>
          <p:nvCxnSpPr>
            <p:cNvPr id="343" name="AutoShape 110">
              <a:extLst>
                <a:ext uri="{FF2B5EF4-FFF2-40B4-BE49-F238E27FC236}">
                  <a16:creationId xmlns:a16="http://schemas.microsoft.com/office/drawing/2014/main" id="{D0688AE0-45B0-4A45-B25C-9734F8E79AB0}"/>
                </a:ext>
              </a:extLst>
            </p:cNvPr>
            <p:cNvCxnSpPr>
              <a:cxnSpLocks noChangeShapeType="1"/>
              <a:stCxn id="342" idx="6"/>
            </p:cNvCxnSpPr>
            <p:nvPr/>
          </p:nvCxnSpPr>
          <p:spPr bwMode="auto">
            <a:xfrm flipV="1">
              <a:off x="3560" y="3700"/>
              <a:ext cx="0" cy="58"/>
            </a:xfrm>
            <a:prstGeom prst="straightConnector1">
              <a:avLst/>
            </a:prstGeom>
            <a:noFill/>
            <a:ln w="222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344" name="Group 126">
            <a:extLst>
              <a:ext uri="{FF2B5EF4-FFF2-40B4-BE49-F238E27FC236}">
                <a16:creationId xmlns:a16="http://schemas.microsoft.com/office/drawing/2014/main" id="{B09B9C35-4FBB-F141-ABE5-02544D96A3A3}"/>
              </a:ext>
            </a:extLst>
          </p:cNvPr>
          <p:cNvGrpSpPr>
            <a:grpSpLocks/>
          </p:cNvGrpSpPr>
          <p:nvPr/>
        </p:nvGrpSpPr>
        <p:grpSpPr bwMode="auto">
          <a:xfrm>
            <a:off x="2619632" y="4502236"/>
            <a:ext cx="2438400" cy="2101850"/>
            <a:chOff x="576" y="2766"/>
            <a:chExt cx="1536" cy="1324"/>
          </a:xfrm>
        </p:grpSpPr>
        <p:sp>
          <p:nvSpPr>
            <p:cNvPr id="345" name="Freeform 111">
              <a:extLst>
                <a:ext uri="{FF2B5EF4-FFF2-40B4-BE49-F238E27FC236}">
                  <a16:creationId xmlns:a16="http://schemas.microsoft.com/office/drawing/2014/main" id="{F880CA43-15AF-8E44-9681-BF71086BE19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7" y="2766"/>
              <a:ext cx="1391" cy="1055"/>
            </a:xfrm>
            <a:custGeom>
              <a:avLst/>
              <a:gdLst>
                <a:gd name="T0" fmla="*/ 683 w 1391"/>
                <a:gd name="T1" fmla="*/ 0 h 1055"/>
                <a:gd name="T2" fmla="*/ 678 w 1391"/>
                <a:gd name="T3" fmla="*/ 70 h 1055"/>
                <a:gd name="T4" fmla="*/ 661 w 1391"/>
                <a:gd name="T5" fmla="*/ 167 h 1055"/>
                <a:gd name="T6" fmla="*/ 555 w 1391"/>
                <a:gd name="T7" fmla="*/ 242 h 1055"/>
                <a:gd name="T8" fmla="*/ 485 w 1391"/>
                <a:gd name="T9" fmla="*/ 277 h 1055"/>
                <a:gd name="T10" fmla="*/ 458 w 1391"/>
                <a:gd name="T11" fmla="*/ 285 h 1055"/>
                <a:gd name="T12" fmla="*/ 406 w 1391"/>
                <a:gd name="T13" fmla="*/ 316 h 1055"/>
                <a:gd name="T14" fmla="*/ 326 w 1391"/>
                <a:gd name="T15" fmla="*/ 391 h 1055"/>
                <a:gd name="T16" fmla="*/ 291 w 1391"/>
                <a:gd name="T17" fmla="*/ 417 h 1055"/>
                <a:gd name="T18" fmla="*/ 238 w 1391"/>
                <a:gd name="T19" fmla="*/ 457 h 1055"/>
                <a:gd name="T20" fmla="*/ 216 w 1391"/>
                <a:gd name="T21" fmla="*/ 510 h 1055"/>
                <a:gd name="T22" fmla="*/ 177 w 1391"/>
                <a:gd name="T23" fmla="*/ 576 h 1055"/>
                <a:gd name="T24" fmla="*/ 85 w 1391"/>
                <a:gd name="T25" fmla="*/ 734 h 1055"/>
                <a:gd name="T26" fmla="*/ 32 w 1391"/>
                <a:gd name="T27" fmla="*/ 822 h 1055"/>
                <a:gd name="T28" fmla="*/ 1 w 1391"/>
                <a:gd name="T29" fmla="*/ 914 h 1055"/>
                <a:gd name="T30" fmla="*/ 5 w 1391"/>
                <a:gd name="T31" fmla="*/ 998 h 1055"/>
                <a:gd name="T32" fmla="*/ 120 w 1391"/>
                <a:gd name="T33" fmla="*/ 1055 h 1055"/>
                <a:gd name="T34" fmla="*/ 247 w 1391"/>
                <a:gd name="T35" fmla="*/ 1033 h 1055"/>
                <a:gd name="T36" fmla="*/ 300 w 1391"/>
                <a:gd name="T37" fmla="*/ 1002 h 1055"/>
                <a:gd name="T38" fmla="*/ 331 w 1391"/>
                <a:gd name="T39" fmla="*/ 963 h 1055"/>
                <a:gd name="T40" fmla="*/ 401 w 1391"/>
                <a:gd name="T41" fmla="*/ 857 h 1055"/>
                <a:gd name="T42" fmla="*/ 432 w 1391"/>
                <a:gd name="T43" fmla="*/ 861 h 1055"/>
                <a:gd name="T44" fmla="*/ 449 w 1391"/>
                <a:gd name="T45" fmla="*/ 888 h 1055"/>
                <a:gd name="T46" fmla="*/ 476 w 1391"/>
                <a:gd name="T47" fmla="*/ 971 h 1055"/>
                <a:gd name="T48" fmla="*/ 489 w 1391"/>
                <a:gd name="T49" fmla="*/ 998 h 1055"/>
                <a:gd name="T50" fmla="*/ 529 w 1391"/>
                <a:gd name="T51" fmla="*/ 1011 h 1055"/>
                <a:gd name="T52" fmla="*/ 691 w 1391"/>
                <a:gd name="T53" fmla="*/ 989 h 1055"/>
                <a:gd name="T54" fmla="*/ 735 w 1391"/>
                <a:gd name="T55" fmla="*/ 923 h 1055"/>
                <a:gd name="T56" fmla="*/ 735 w 1391"/>
                <a:gd name="T57" fmla="*/ 800 h 1055"/>
                <a:gd name="T58" fmla="*/ 713 w 1391"/>
                <a:gd name="T59" fmla="*/ 760 h 1055"/>
                <a:gd name="T60" fmla="*/ 704 w 1391"/>
                <a:gd name="T61" fmla="*/ 747 h 1055"/>
                <a:gd name="T62" fmla="*/ 669 w 1391"/>
                <a:gd name="T63" fmla="*/ 668 h 1055"/>
                <a:gd name="T64" fmla="*/ 661 w 1391"/>
                <a:gd name="T65" fmla="*/ 633 h 1055"/>
                <a:gd name="T66" fmla="*/ 665 w 1391"/>
                <a:gd name="T67" fmla="*/ 541 h 1055"/>
                <a:gd name="T68" fmla="*/ 810 w 1391"/>
                <a:gd name="T69" fmla="*/ 448 h 1055"/>
                <a:gd name="T70" fmla="*/ 986 w 1391"/>
                <a:gd name="T71" fmla="*/ 483 h 1055"/>
                <a:gd name="T72" fmla="*/ 986 w 1391"/>
                <a:gd name="T73" fmla="*/ 562 h 1055"/>
                <a:gd name="T74" fmla="*/ 968 w 1391"/>
                <a:gd name="T75" fmla="*/ 589 h 1055"/>
                <a:gd name="T76" fmla="*/ 920 w 1391"/>
                <a:gd name="T77" fmla="*/ 655 h 1055"/>
                <a:gd name="T78" fmla="*/ 854 w 1391"/>
                <a:gd name="T79" fmla="*/ 725 h 1055"/>
                <a:gd name="T80" fmla="*/ 823 w 1391"/>
                <a:gd name="T81" fmla="*/ 760 h 1055"/>
                <a:gd name="T82" fmla="*/ 801 w 1391"/>
                <a:gd name="T83" fmla="*/ 800 h 1055"/>
                <a:gd name="T84" fmla="*/ 788 w 1391"/>
                <a:gd name="T85" fmla="*/ 839 h 1055"/>
                <a:gd name="T86" fmla="*/ 792 w 1391"/>
                <a:gd name="T87" fmla="*/ 897 h 1055"/>
                <a:gd name="T88" fmla="*/ 938 w 1391"/>
                <a:gd name="T89" fmla="*/ 1029 h 1055"/>
                <a:gd name="T90" fmla="*/ 1043 w 1391"/>
                <a:gd name="T91" fmla="*/ 1011 h 1055"/>
                <a:gd name="T92" fmla="*/ 1091 w 1391"/>
                <a:gd name="T93" fmla="*/ 963 h 1055"/>
                <a:gd name="T94" fmla="*/ 1105 w 1391"/>
                <a:gd name="T95" fmla="*/ 949 h 1055"/>
                <a:gd name="T96" fmla="*/ 1109 w 1391"/>
                <a:gd name="T97" fmla="*/ 787 h 1055"/>
                <a:gd name="T98" fmla="*/ 1135 w 1391"/>
                <a:gd name="T99" fmla="*/ 690 h 1055"/>
                <a:gd name="T100" fmla="*/ 1166 w 1391"/>
                <a:gd name="T101" fmla="*/ 694 h 1055"/>
                <a:gd name="T102" fmla="*/ 1184 w 1391"/>
                <a:gd name="T103" fmla="*/ 752 h 1055"/>
                <a:gd name="T104" fmla="*/ 1206 w 1391"/>
                <a:gd name="T105" fmla="*/ 839 h 1055"/>
                <a:gd name="T106" fmla="*/ 1228 w 1391"/>
                <a:gd name="T107" fmla="*/ 936 h 1055"/>
                <a:gd name="T108" fmla="*/ 1259 w 1391"/>
                <a:gd name="T109" fmla="*/ 989 h 1055"/>
                <a:gd name="T110" fmla="*/ 1324 w 1391"/>
                <a:gd name="T111" fmla="*/ 1033 h 1055"/>
                <a:gd name="T112" fmla="*/ 1382 w 1391"/>
                <a:gd name="T113" fmla="*/ 1051 h 1055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1391"/>
                <a:gd name="T172" fmla="*/ 0 h 1055"/>
                <a:gd name="T173" fmla="*/ 1391 w 1391"/>
                <a:gd name="T174" fmla="*/ 1055 h 1055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1391" h="1055">
                  <a:moveTo>
                    <a:pt x="683" y="0"/>
                  </a:moveTo>
                  <a:cubicBezTo>
                    <a:pt x="690" y="24"/>
                    <a:pt x="684" y="47"/>
                    <a:pt x="678" y="70"/>
                  </a:cubicBezTo>
                  <a:cubicBezTo>
                    <a:pt x="677" y="83"/>
                    <a:pt x="671" y="154"/>
                    <a:pt x="661" y="167"/>
                  </a:cubicBezTo>
                  <a:cubicBezTo>
                    <a:pt x="639" y="194"/>
                    <a:pt x="585" y="224"/>
                    <a:pt x="555" y="242"/>
                  </a:cubicBezTo>
                  <a:cubicBezTo>
                    <a:pt x="534" y="255"/>
                    <a:pt x="508" y="268"/>
                    <a:pt x="485" y="277"/>
                  </a:cubicBezTo>
                  <a:cubicBezTo>
                    <a:pt x="476" y="280"/>
                    <a:pt x="458" y="285"/>
                    <a:pt x="458" y="285"/>
                  </a:cubicBezTo>
                  <a:cubicBezTo>
                    <a:pt x="440" y="298"/>
                    <a:pt x="426" y="310"/>
                    <a:pt x="406" y="316"/>
                  </a:cubicBezTo>
                  <a:cubicBezTo>
                    <a:pt x="379" y="341"/>
                    <a:pt x="358" y="371"/>
                    <a:pt x="326" y="391"/>
                  </a:cubicBezTo>
                  <a:cubicBezTo>
                    <a:pt x="316" y="407"/>
                    <a:pt x="307" y="407"/>
                    <a:pt x="291" y="417"/>
                  </a:cubicBezTo>
                  <a:cubicBezTo>
                    <a:pt x="272" y="430"/>
                    <a:pt x="257" y="445"/>
                    <a:pt x="238" y="457"/>
                  </a:cubicBezTo>
                  <a:cubicBezTo>
                    <a:pt x="232" y="477"/>
                    <a:pt x="228" y="493"/>
                    <a:pt x="216" y="510"/>
                  </a:cubicBezTo>
                  <a:cubicBezTo>
                    <a:pt x="209" y="533"/>
                    <a:pt x="190" y="555"/>
                    <a:pt x="177" y="576"/>
                  </a:cubicBezTo>
                  <a:cubicBezTo>
                    <a:pt x="144" y="628"/>
                    <a:pt x="130" y="689"/>
                    <a:pt x="85" y="734"/>
                  </a:cubicBezTo>
                  <a:cubicBezTo>
                    <a:pt x="73" y="766"/>
                    <a:pt x="48" y="792"/>
                    <a:pt x="32" y="822"/>
                  </a:cubicBezTo>
                  <a:cubicBezTo>
                    <a:pt x="18" y="848"/>
                    <a:pt x="10" y="885"/>
                    <a:pt x="1" y="914"/>
                  </a:cubicBezTo>
                  <a:cubicBezTo>
                    <a:pt x="2" y="942"/>
                    <a:pt x="0" y="971"/>
                    <a:pt x="5" y="998"/>
                  </a:cubicBezTo>
                  <a:cubicBezTo>
                    <a:pt x="13" y="1038"/>
                    <a:pt x="89" y="1045"/>
                    <a:pt x="120" y="1055"/>
                  </a:cubicBezTo>
                  <a:cubicBezTo>
                    <a:pt x="168" y="1052"/>
                    <a:pt x="203" y="1047"/>
                    <a:pt x="247" y="1033"/>
                  </a:cubicBezTo>
                  <a:cubicBezTo>
                    <a:pt x="265" y="1021"/>
                    <a:pt x="280" y="1010"/>
                    <a:pt x="300" y="1002"/>
                  </a:cubicBezTo>
                  <a:cubicBezTo>
                    <a:pt x="312" y="990"/>
                    <a:pt x="331" y="963"/>
                    <a:pt x="331" y="963"/>
                  </a:cubicBezTo>
                  <a:cubicBezTo>
                    <a:pt x="342" y="924"/>
                    <a:pt x="360" y="870"/>
                    <a:pt x="401" y="857"/>
                  </a:cubicBezTo>
                  <a:cubicBezTo>
                    <a:pt x="411" y="858"/>
                    <a:pt x="422" y="857"/>
                    <a:pt x="432" y="861"/>
                  </a:cubicBezTo>
                  <a:cubicBezTo>
                    <a:pt x="445" y="866"/>
                    <a:pt x="445" y="877"/>
                    <a:pt x="449" y="888"/>
                  </a:cubicBezTo>
                  <a:cubicBezTo>
                    <a:pt x="458" y="915"/>
                    <a:pt x="467" y="943"/>
                    <a:pt x="476" y="971"/>
                  </a:cubicBezTo>
                  <a:cubicBezTo>
                    <a:pt x="479" y="981"/>
                    <a:pt x="479" y="991"/>
                    <a:pt x="489" y="998"/>
                  </a:cubicBezTo>
                  <a:cubicBezTo>
                    <a:pt x="497" y="1005"/>
                    <a:pt x="519" y="1008"/>
                    <a:pt x="529" y="1011"/>
                  </a:cubicBezTo>
                  <a:cubicBezTo>
                    <a:pt x="590" y="1008"/>
                    <a:pt x="635" y="1006"/>
                    <a:pt x="691" y="989"/>
                  </a:cubicBezTo>
                  <a:cubicBezTo>
                    <a:pt x="706" y="967"/>
                    <a:pt x="720" y="945"/>
                    <a:pt x="735" y="923"/>
                  </a:cubicBezTo>
                  <a:cubicBezTo>
                    <a:pt x="749" y="873"/>
                    <a:pt x="743" y="902"/>
                    <a:pt x="735" y="800"/>
                  </a:cubicBezTo>
                  <a:cubicBezTo>
                    <a:pt x="734" y="786"/>
                    <a:pt x="719" y="769"/>
                    <a:pt x="713" y="760"/>
                  </a:cubicBezTo>
                  <a:cubicBezTo>
                    <a:pt x="710" y="756"/>
                    <a:pt x="704" y="747"/>
                    <a:pt x="704" y="747"/>
                  </a:cubicBezTo>
                  <a:cubicBezTo>
                    <a:pt x="695" y="719"/>
                    <a:pt x="686" y="692"/>
                    <a:pt x="669" y="668"/>
                  </a:cubicBezTo>
                  <a:cubicBezTo>
                    <a:pt x="667" y="656"/>
                    <a:pt x="661" y="645"/>
                    <a:pt x="661" y="633"/>
                  </a:cubicBezTo>
                  <a:cubicBezTo>
                    <a:pt x="661" y="602"/>
                    <a:pt x="663" y="572"/>
                    <a:pt x="665" y="541"/>
                  </a:cubicBezTo>
                  <a:cubicBezTo>
                    <a:pt x="670" y="481"/>
                    <a:pt x="767" y="465"/>
                    <a:pt x="810" y="448"/>
                  </a:cubicBezTo>
                  <a:cubicBezTo>
                    <a:pt x="880" y="452"/>
                    <a:pt x="929" y="448"/>
                    <a:pt x="986" y="483"/>
                  </a:cubicBezTo>
                  <a:cubicBezTo>
                    <a:pt x="1005" y="512"/>
                    <a:pt x="996" y="530"/>
                    <a:pt x="986" y="562"/>
                  </a:cubicBezTo>
                  <a:cubicBezTo>
                    <a:pt x="983" y="572"/>
                    <a:pt x="968" y="589"/>
                    <a:pt x="968" y="589"/>
                  </a:cubicBezTo>
                  <a:cubicBezTo>
                    <a:pt x="960" y="614"/>
                    <a:pt x="935" y="633"/>
                    <a:pt x="920" y="655"/>
                  </a:cubicBezTo>
                  <a:cubicBezTo>
                    <a:pt x="911" y="684"/>
                    <a:pt x="878" y="708"/>
                    <a:pt x="854" y="725"/>
                  </a:cubicBezTo>
                  <a:cubicBezTo>
                    <a:pt x="833" y="756"/>
                    <a:pt x="845" y="746"/>
                    <a:pt x="823" y="760"/>
                  </a:cubicBezTo>
                  <a:cubicBezTo>
                    <a:pt x="819" y="775"/>
                    <a:pt x="801" y="800"/>
                    <a:pt x="801" y="800"/>
                  </a:cubicBezTo>
                  <a:cubicBezTo>
                    <a:pt x="797" y="813"/>
                    <a:pt x="792" y="826"/>
                    <a:pt x="788" y="839"/>
                  </a:cubicBezTo>
                  <a:cubicBezTo>
                    <a:pt x="789" y="858"/>
                    <a:pt x="790" y="878"/>
                    <a:pt x="792" y="897"/>
                  </a:cubicBezTo>
                  <a:cubicBezTo>
                    <a:pt x="802" y="994"/>
                    <a:pt x="856" y="1006"/>
                    <a:pt x="938" y="1029"/>
                  </a:cubicBezTo>
                  <a:cubicBezTo>
                    <a:pt x="978" y="1025"/>
                    <a:pt x="1007" y="1022"/>
                    <a:pt x="1043" y="1011"/>
                  </a:cubicBezTo>
                  <a:cubicBezTo>
                    <a:pt x="1061" y="998"/>
                    <a:pt x="1075" y="979"/>
                    <a:pt x="1091" y="963"/>
                  </a:cubicBezTo>
                  <a:cubicBezTo>
                    <a:pt x="1096" y="958"/>
                    <a:pt x="1105" y="949"/>
                    <a:pt x="1105" y="949"/>
                  </a:cubicBezTo>
                  <a:cubicBezTo>
                    <a:pt x="1126" y="880"/>
                    <a:pt x="1113" y="932"/>
                    <a:pt x="1109" y="787"/>
                  </a:cubicBezTo>
                  <a:cubicBezTo>
                    <a:pt x="1112" y="731"/>
                    <a:pt x="1098" y="716"/>
                    <a:pt x="1135" y="690"/>
                  </a:cubicBezTo>
                  <a:cubicBezTo>
                    <a:pt x="1145" y="691"/>
                    <a:pt x="1156" y="690"/>
                    <a:pt x="1166" y="694"/>
                  </a:cubicBezTo>
                  <a:cubicBezTo>
                    <a:pt x="1181" y="701"/>
                    <a:pt x="1180" y="738"/>
                    <a:pt x="1184" y="752"/>
                  </a:cubicBezTo>
                  <a:cubicBezTo>
                    <a:pt x="1191" y="781"/>
                    <a:pt x="1201" y="809"/>
                    <a:pt x="1206" y="839"/>
                  </a:cubicBezTo>
                  <a:cubicBezTo>
                    <a:pt x="1211" y="870"/>
                    <a:pt x="1213" y="908"/>
                    <a:pt x="1228" y="936"/>
                  </a:cubicBezTo>
                  <a:cubicBezTo>
                    <a:pt x="1236" y="950"/>
                    <a:pt x="1247" y="978"/>
                    <a:pt x="1259" y="989"/>
                  </a:cubicBezTo>
                  <a:cubicBezTo>
                    <a:pt x="1277" y="1005"/>
                    <a:pt x="1304" y="1019"/>
                    <a:pt x="1324" y="1033"/>
                  </a:cubicBezTo>
                  <a:cubicBezTo>
                    <a:pt x="1337" y="1042"/>
                    <a:pt x="1391" y="1039"/>
                    <a:pt x="1382" y="1051"/>
                  </a:cubicBezTo>
                </a:path>
              </a:pathLst>
            </a:custGeom>
            <a:noFill/>
            <a:ln w="9525" cap="flat" cmpd="sng">
              <a:solidFill>
                <a:schemeClr val="folHlink"/>
              </a:solidFill>
              <a:prstDash val="solid"/>
              <a:round/>
              <a:headEnd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46" name="Text Box 114">
              <a:extLst>
                <a:ext uri="{FF2B5EF4-FFF2-40B4-BE49-F238E27FC236}">
                  <a16:creationId xmlns:a16="http://schemas.microsoft.com/office/drawing/2014/main" id="{9C101A00-362F-624B-90C0-C2FDA763892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6" y="3840"/>
              <a:ext cx="1536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000">
                  <a:latin typeface="Trebuchet MS" panose="020B0703020202090204" pitchFamily="34" charset="0"/>
                </a:rPr>
                <a:t>A B D E C F G</a:t>
              </a:r>
            </a:p>
          </p:txBody>
        </p:sp>
      </p:grpSp>
      <p:grpSp>
        <p:nvGrpSpPr>
          <p:cNvPr id="347" name="Group 127">
            <a:extLst>
              <a:ext uri="{FF2B5EF4-FFF2-40B4-BE49-F238E27FC236}">
                <a16:creationId xmlns:a16="http://schemas.microsoft.com/office/drawing/2014/main" id="{54E74CAD-349A-754C-8C6B-91DE75DC4131}"/>
              </a:ext>
            </a:extLst>
          </p:cNvPr>
          <p:cNvGrpSpPr>
            <a:grpSpLocks/>
          </p:cNvGrpSpPr>
          <p:nvPr/>
        </p:nvGrpSpPr>
        <p:grpSpPr bwMode="auto">
          <a:xfrm>
            <a:off x="5173920" y="4619711"/>
            <a:ext cx="2551112" cy="1984375"/>
            <a:chOff x="2185" y="2840"/>
            <a:chExt cx="1607" cy="1250"/>
          </a:xfrm>
        </p:grpSpPr>
        <p:sp>
          <p:nvSpPr>
            <p:cNvPr id="348" name="Freeform 112">
              <a:extLst>
                <a:ext uri="{FF2B5EF4-FFF2-40B4-BE49-F238E27FC236}">
                  <a16:creationId xmlns:a16="http://schemas.microsoft.com/office/drawing/2014/main" id="{BFE1E48B-13A4-0B43-A22A-7BCCE3434BEE}"/>
                </a:ext>
              </a:extLst>
            </p:cNvPr>
            <p:cNvSpPr>
              <a:spLocks/>
            </p:cNvSpPr>
            <p:nvPr/>
          </p:nvSpPr>
          <p:spPr bwMode="auto">
            <a:xfrm>
              <a:off x="2185" y="2840"/>
              <a:ext cx="1517" cy="1007"/>
            </a:xfrm>
            <a:custGeom>
              <a:avLst/>
              <a:gdLst>
                <a:gd name="T0" fmla="*/ 625 w 1517"/>
                <a:gd name="T1" fmla="*/ 0 h 1007"/>
                <a:gd name="T2" fmla="*/ 589 w 1517"/>
                <a:gd name="T3" fmla="*/ 58 h 1007"/>
                <a:gd name="T4" fmla="*/ 576 w 1517"/>
                <a:gd name="T5" fmla="*/ 66 h 1007"/>
                <a:gd name="T6" fmla="*/ 537 w 1517"/>
                <a:gd name="T7" fmla="*/ 106 h 1007"/>
                <a:gd name="T8" fmla="*/ 462 w 1517"/>
                <a:gd name="T9" fmla="*/ 172 h 1007"/>
                <a:gd name="T10" fmla="*/ 374 w 1517"/>
                <a:gd name="T11" fmla="*/ 229 h 1007"/>
                <a:gd name="T12" fmla="*/ 167 w 1517"/>
                <a:gd name="T13" fmla="*/ 414 h 1007"/>
                <a:gd name="T14" fmla="*/ 141 w 1517"/>
                <a:gd name="T15" fmla="*/ 462 h 1007"/>
                <a:gd name="T16" fmla="*/ 84 w 1517"/>
                <a:gd name="T17" fmla="*/ 546 h 1007"/>
                <a:gd name="T18" fmla="*/ 71 w 1517"/>
                <a:gd name="T19" fmla="*/ 581 h 1007"/>
                <a:gd name="T20" fmla="*/ 57 w 1517"/>
                <a:gd name="T21" fmla="*/ 616 h 1007"/>
                <a:gd name="T22" fmla="*/ 5 w 1517"/>
                <a:gd name="T23" fmla="*/ 840 h 1007"/>
                <a:gd name="T24" fmla="*/ 13 w 1517"/>
                <a:gd name="T25" fmla="*/ 902 h 1007"/>
                <a:gd name="T26" fmla="*/ 57 w 1517"/>
                <a:gd name="T27" fmla="*/ 919 h 1007"/>
                <a:gd name="T28" fmla="*/ 172 w 1517"/>
                <a:gd name="T29" fmla="*/ 946 h 1007"/>
                <a:gd name="T30" fmla="*/ 304 w 1517"/>
                <a:gd name="T31" fmla="*/ 928 h 1007"/>
                <a:gd name="T32" fmla="*/ 378 w 1517"/>
                <a:gd name="T33" fmla="*/ 823 h 1007"/>
                <a:gd name="T34" fmla="*/ 356 w 1517"/>
                <a:gd name="T35" fmla="*/ 678 h 1007"/>
                <a:gd name="T36" fmla="*/ 343 w 1517"/>
                <a:gd name="T37" fmla="*/ 634 h 1007"/>
                <a:gd name="T38" fmla="*/ 392 w 1517"/>
                <a:gd name="T39" fmla="*/ 603 h 1007"/>
                <a:gd name="T40" fmla="*/ 422 w 1517"/>
                <a:gd name="T41" fmla="*/ 638 h 1007"/>
                <a:gd name="T42" fmla="*/ 418 w 1517"/>
                <a:gd name="T43" fmla="*/ 748 h 1007"/>
                <a:gd name="T44" fmla="*/ 422 w 1517"/>
                <a:gd name="T45" fmla="*/ 823 h 1007"/>
                <a:gd name="T46" fmla="*/ 559 w 1517"/>
                <a:gd name="T47" fmla="*/ 915 h 1007"/>
                <a:gd name="T48" fmla="*/ 607 w 1517"/>
                <a:gd name="T49" fmla="*/ 928 h 1007"/>
                <a:gd name="T50" fmla="*/ 691 w 1517"/>
                <a:gd name="T51" fmla="*/ 919 h 1007"/>
                <a:gd name="T52" fmla="*/ 726 w 1517"/>
                <a:gd name="T53" fmla="*/ 875 h 1007"/>
                <a:gd name="T54" fmla="*/ 735 w 1517"/>
                <a:gd name="T55" fmla="*/ 862 h 1007"/>
                <a:gd name="T56" fmla="*/ 774 w 1517"/>
                <a:gd name="T57" fmla="*/ 735 h 1007"/>
                <a:gd name="T58" fmla="*/ 664 w 1517"/>
                <a:gd name="T59" fmla="*/ 445 h 1007"/>
                <a:gd name="T60" fmla="*/ 743 w 1517"/>
                <a:gd name="T61" fmla="*/ 295 h 1007"/>
                <a:gd name="T62" fmla="*/ 853 w 1517"/>
                <a:gd name="T63" fmla="*/ 299 h 1007"/>
                <a:gd name="T64" fmla="*/ 880 w 1517"/>
                <a:gd name="T65" fmla="*/ 339 h 1007"/>
                <a:gd name="T66" fmla="*/ 902 w 1517"/>
                <a:gd name="T67" fmla="*/ 396 h 1007"/>
                <a:gd name="T68" fmla="*/ 866 w 1517"/>
                <a:gd name="T69" fmla="*/ 541 h 1007"/>
                <a:gd name="T70" fmla="*/ 805 w 1517"/>
                <a:gd name="T71" fmla="*/ 730 h 1007"/>
                <a:gd name="T72" fmla="*/ 836 w 1517"/>
                <a:gd name="T73" fmla="*/ 893 h 1007"/>
                <a:gd name="T74" fmla="*/ 915 w 1517"/>
                <a:gd name="T75" fmla="*/ 928 h 1007"/>
                <a:gd name="T76" fmla="*/ 963 w 1517"/>
                <a:gd name="T77" fmla="*/ 941 h 1007"/>
                <a:gd name="T78" fmla="*/ 1078 w 1517"/>
                <a:gd name="T79" fmla="*/ 928 h 1007"/>
                <a:gd name="T80" fmla="*/ 1152 w 1517"/>
                <a:gd name="T81" fmla="*/ 836 h 1007"/>
                <a:gd name="T82" fmla="*/ 1117 w 1517"/>
                <a:gd name="T83" fmla="*/ 673 h 1007"/>
                <a:gd name="T84" fmla="*/ 1170 w 1517"/>
                <a:gd name="T85" fmla="*/ 616 h 1007"/>
                <a:gd name="T86" fmla="*/ 1196 w 1517"/>
                <a:gd name="T87" fmla="*/ 620 h 1007"/>
                <a:gd name="T88" fmla="*/ 1201 w 1517"/>
                <a:gd name="T89" fmla="*/ 634 h 1007"/>
                <a:gd name="T90" fmla="*/ 1218 w 1517"/>
                <a:gd name="T91" fmla="*/ 695 h 1007"/>
                <a:gd name="T92" fmla="*/ 1262 w 1517"/>
                <a:gd name="T93" fmla="*/ 893 h 1007"/>
                <a:gd name="T94" fmla="*/ 1328 w 1517"/>
                <a:gd name="T95" fmla="*/ 928 h 1007"/>
                <a:gd name="T96" fmla="*/ 1372 w 1517"/>
                <a:gd name="T97" fmla="*/ 946 h 1007"/>
                <a:gd name="T98" fmla="*/ 1385 w 1517"/>
                <a:gd name="T99" fmla="*/ 950 h 1007"/>
                <a:gd name="T100" fmla="*/ 1456 w 1517"/>
                <a:gd name="T101" fmla="*/ 985 h 1007"/>
                <a:gd name="T102" fmla="*/ 1517 w 1517"/>
                <a:gd name="T103" fmla="*/ 1007 h 1007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1517"/>
                <a:gd name="T157" fmla="*/ 0 h 1007"/>
                <a:gd name="T158" fmla="*/ 1517 w 1517"/>
                <a:gd name="T159" fmla="*/ 1007 h 1007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1517" h="1007">
                  <a:moveTo>
                    <a:pt x="625" y="0"/>
                  </a:moveTo>
                  <a:cubicBezTo>
                    <a:pt x="612" y="20"/>
                    <a:pt x="606" y="41"/>
                    <a:pt x="589" y="58"/>
                  </a:cubicBezTo>
                  <a:cubicBezTo>
                    <a:pt x="585" y="62"/>
                    <a:pt x="580" y="63"/>
                    <a:pt x="576" y="66"/>
                  </a:cubicBezTo>
                  <a:cubicBezTo>
                    <a:pt x="562" y="79"/>
                    <a:pt x="549" y="92"/>
                    <a:pt x="537" y="106"/>
                  </a:cubicBezTo>
                  <a:cubicBezTo>
                    <a:pt x="515" y="133"/>
                    <a:pt x="497" y="161"/>
                    <a:pt x="462" y="172"/>
                  </a:cubicBezTo>
                  <a:cubicBezTo>
                    <a:pt x="438" y="196"/>
                    <a:pt x="400" y="205"/>
                    <a:pt x="374" y="229"/>
                  </a:cubicBezTo>
                  <a:cubicBezTo>
                    <a:pt x="305" y="291"/>
                    <a:pt x="227" y="343"/>
                    <a:pt x="167" y="414"/>
                  </a:cubicBezTo>
                  <a:cubicBezTo>
                    <a:pt x="155" y="428"/>
                    <a:pt x="151" y="446"/>
                    <a:pt x="141" y="462"/>
                  </a:cubicBezTo>
                  <a:cubicBezTo>
                    <a:pt x="124" y="490"/>
                    <a:pt x="102" y="517"/>
                    <a:pt x="84" y="546"/>
                  </a:cubicBezTo>
                  <a:cubicBezTo>
                    <a:pt x="77" y="557"/>
                    <a:pt x="76" y="569"/>
                    <a:pt x="71" y="581"/>
                  </a:cubicBezTo>
                  <a:cubicBezTo>
                    <a:pt x="66" y="593"/>
                    <a:pt x="57" y="616"/>
                    <a:pt x="57" y="616"/>
                  </a:cubicBezTo>
                  <a:cubicBezTo>
                    <a:pt x="45" y="692"/>
                    <a:pt x="17" y="764"/>
                    <a:pt x="5" y="840"/>
                  </a:cubicBezTo>
                  <a:cubicBezTo>
                    <a:pt x="7" y="861"/>
                    <a:pt x="0" y="886"/>
                    <a:pt x="13" y="902"/>
                  </a:cubicBezTo>
                  <a:cubicBezTo>
                    <a:pt x="23" y="914"/>
                    <a:pt x="43" y="915"/>
                    <a:pt x="57" y="919"/>
                  </a:cubicBezTo>
                  <a:cubicBezTo>
                    <a:pt x="97" y="931"/>
                    <a:pt x="130" y="941"/>
                    <a:pt x="172" y="946"/>
                  </a:cubicBezTo>
                  <a:cubicBezTo>
                    <a:pt x="220" y="943"/>
                    <a:pt x="259" y="941"/>
                    <a:pt x="304" y="928"/>
                  </a:cubicBezTo>
                  <a:cubicBezTo>
                    <a:pt x="347" y="898"/>
                    <a:pt x="369" y="874"/>
                    <a:pt x="378" y="823"/>
                  </a:cubicBezTo>
                  <a:cubicBezTo>
                    <a:pt x="376" y="777"/>
                    <a:pt x="384" y="719"/>
                    <a:pt x="356" y="678"/>
                  </a:cubicBezTo>
                  <a:cubicBezTo>
                    <a:pt x="352" y="663"/>
                    <a:pt x="349" y="648"/>
                    <a:pt x="343" y="634"/>
                  </a:cubicBezTo>
                  <a:cubicBezTo>
                    <a:pt x="351" y="611"/>
                    <a:pt x="369" y="608"/>
                    <a:pt x="392" y="603"/>
                  </a:cubicBezTo>
                  <a:cubicBezTo>
                    <a:pt x="413" y="609"/>
                    <a:pt x="417" y="617"/>
                    <a:pt x="422" y="638"/>
                  </a:cubicBezTo>
                  <a:cubicBezTo>
                    <a:pt x="421" y="675"/>
                    <a:pt x="418" y="711"/>
                    <a:pt x="418" y="748"/>
                  </a:cubicBezTo>
                  <a:cubicBezTo>
                    <a:pt x="418" y="773"/>
                    <a:pt x="420" y="798"/>
                    <a:pt x="422" y="823"/>
                  </a:cubicBezTo>
                  <a:cubicBezTo>
                    <a:pt x="430" y="908"/>
                    <a:pt x="485" y="910"/>
                    <a:pt x="559" y="915"/>
                  </a:cubicBezTo>
                  <a:cubicBezTo>
                    <a:pt x="575" y="919"/>
                    <a:pt x="591" y="923"/>
                    <a:pt x="607" y="928"/>
                  </a:cubicBezTo>
                  <a:cubicBezTo>
                    <a:pt x="635" y="926"/>
                    <a:pt x="668" y="935"/>
                    <a:pt x="691" y="919"/>
                  </a:cubicBezTo>
                  <a:cubicBezTo>
                    <a:pt x="703" y="911"/>
                    <a:pt x="721" y="882"/>
                    <a:pt x="726" y="875"/>
                  </a:cubicBezTo>
                  <a:cubicBezTo>
                    <a:pt x="729" y="871"/>
                    <a:pt x="735" y="862"/>
                    <a:pt x="735" y="862"/>
                  </a:cubicBezTo>
                  <a:cubicBezTo>
                    <a:pt x="748" y="819"/>
                    <a:pt x="764" y="779"/>
                    <a:pt x="774" y="735"/>
                  </a:cubicBezTo>
                  <a:cubicBezTo>
                    <a:pt x="764" y="628"/>
                    <a:pt x="684" y="550"/>
                    <a:pt x="664" y="445"/>
                  </a:cubicBezTo>
                  <a:cubicBezTo>
                    <a:pt x="669" y="374"/>
                    <a:pt x="661" y="310"/>
                    <a:pt x="743" y="295"/>
                  </a:cubicBezTo>
                  <a:cubicBezTo>
                    <a:pt x="780" y="296"/>
                    <a:pt x="817" y="290"/>
                    <a:pt x="853" y="299"/>
                  </a:cubicBezTo>
                  <a:cubicBezTo>
                    <a:pt x="869" y="303"/>
                    <a:pt x="880" y="339"/>
                    <a:pt x="880" y="339"/>
                  </a:cubicBezTo>
                  <a:cubicBezTo>
                    <a:pt x="886" y="358"/>
                    <a:pt x="895" y="377"/>
                    <a:pt x="902" y="396"/>
                  </a:cubicBezTo>
                  <a:cubicBezTo>
                    <a:pt x="898" y="440"/>
                    <a:pt x="893" y="502"/>
                    <a:pt x="866" y="541"/>
                  </a:cubicBezTo>
                  <a:cubicBezTo>
                    <a:pt x="847" y="604"/>
                    <a:pt x="820" y="666"/>
                    <a:pt x="805" y="730"/>
                  </a:cubicBezTo>
                  <a:cubicBezTo>
                    <a:pt x="805" y="736"/>
                    <a:pt x="793" y="880"/>
                    <a:pt x="836" y="893"/>
                  </a:cubicBezTo>
                  <a:cubicBezTo>
                    <a:pt x="859" y="909"/>
                    <a:pt x="889" y="919"/>
                    <a:pt x="915" y="928"/>
                  </a:cubicBezTo>
                  <a:cubicBezTo>
                    <a:pt x="931" y="933"/>
                    <a:pt x="963" y="941"/>
                    <a:pt x="963" y="941"/>
                  </a:cubicBezTo>
                  <a:cubicBezTo>
                    <a:pt x="1024" y="938"/>
                    <a:pt x="1035" y="943"/>
                    <a:pt x="1078" y="928"/>
                  </a:cubicBezTo>
                  <a:cubicBezTo>
                    <a:pt x="1115" y="901"/>
                    <a:pt x="1141" y="882"/>
                    <a:pt x="1152" y="836"/>
                  </a:cubicBezTo>
                  <a:cubicBezTo>
                    <a:pt x="1148" y="777"/>
                    <a:pt x="1138" y="728"/>
                    <a:pt x="1117" y="673"/>
                  </a:cubicBezTo>
                  <a:cubicBezTo>
                    <a:pt x="1124" y="641"/>
                    <a:pt x="1138" y="626"/>
                    <a:pt x="1170" y="616"/>
                  </a:cubicBezTo>
                  <a:cubicBezTo>
                    <a:pt x="1179" y="617"/>
                    <a:pt x="1188" y="616"/>
                    <a:pt x="1196" y="620"/>
                  </a:cubicBezTo>
                  <a:cubicBezTo>
                    <a:pt x="1200" y="622"/>
                    <a:pt x="1200" y="629"/>
                    <a:pt x="1201" y="634"/>
                  </a:cubicBezTo>
                  <a:cubicBezTo>
                    <a:pt x="1207" y="656"/>
                    <a:pt x="1212" y="674"/>
                    <a:pt x="1218" y="695"/>
                  </a:cubicBezTo>
                  <a:cubicBezTo>
                    <a:pt x="1215" y="748"/>
                    <a:pt x="1188" y="870"/>
                    <a:pt x="1262" y="893"/>
                  </a:cubicBezTo>
                  <a:cubicBezTo>
                    <a:pt x="1280" y="906"/>
                    <a:pt x="1307" y="921"/>
                    <a:pt x="1328" y="928"/>
                  </a:cubicBezTo>
                  <a:cubicBezTo>
                    <a:pt x="1350" y="943"/>
                    <a:pt x="1335" y="935"/>
                    <a:pt x="1372" y="946"/>
                  </a:cubicBezTo>
                  <a:cubicBezTo>
                    <a:pt x="1376" y="947"/>
                    <a:pt x="1385" y="950"/>
                    <a:pt x="1385" y="950"/>
                  </a:cubicBezTo>
                  <a:cubicBezTo>
                    <a:pt x="1406" y="964"/>
                    <a:pt x="1432" y="976"/>
                    <a:pt x="1456" y="985"/>
                  </a:cubicBezTo>
                  <a:cubicBezTo>
                    <a:pt x="1471" y="990"/>
                    <a:pt x="1505" y="995"/>
                    <a:pt x="1517" y="1007"/>
                  </a:cubicBezTo>
                </a:path>
              </a:pathLst>
            </a:custGeom>
            <a:noFill/>
            <a:ln w="952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49" name="Text Box 115">
              <a:extLst>
                <a:ext uri="{FF2B5EF4-FFF2-40B4-BE49-F238E27FC236}">
                  <a16:creationId xmlns:a16="http://schemas.microsoft.com/office/drawing/2014/main" id="{FF5F3CAC-14EC-0744-BABF-BF26452A54B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6" y="3840"/>
              <a:ext cx="1536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000">
                  <a:latin typeface="Trebuchet MS" panose="020B0703020202090204" pitchFamily="34" charset="0"/>
                </a:rPr>
                <a:t>D B E A F C G</a:t>
              </a:r>
            </a:p>
          </p:txBody>
        </p:sp>
      </p:grpSp>
      <p:grpSp>
        <p:nvGrpSpPr>
          <p:cNvPr id="350" name="Group 128">
            <a:extLst>
              <a:ext uri="{FF2B5EF4-FFF2-40B4-BE49-F238E27FC236}">
                <a16:creationId xmlns:a16="http://schemas.microsoft.com/office/drawing/2014/main" id="{75E3234F-176E-A949-AEAA-E9FB4C3087EC}"/>
              </a:ext>
            </a:extLst>
          </p:cNvPr>
          <p:cNvGrpSpPr>
            <a:grpSpLocks/>
          </p:cNvGrpSpPr>
          <p:nvPr/>
        </p:nvGrpSpPr>
        <p:grpSpPr bwMode="auto">
          <a:xfrm>
            <a:off x="7648832" y="4541924"/>
            <a:ext cx="2514600" cy="2062162"/>
            <a:chOff x="3744" y="2791"/>
            <a:chExt cx="1584" cy="1299"/>
          </a:xfrm>
        </p:grpSpPr>
        <p:sp>
          <p:nvSpPr>
            <p:cNvPr id="351" name="Freeform 113">
              <a:extLst>
                <a:ext uri="{FF2B5EF4-FFF2-40B4-BE49-F238E27FC236}">
                  <a16:creationId xmlns:a16="http://schemas.microsoft.com/office/drawing/2014/main" id="{54F96DDB-23BA-5743-B68B-A544F7BBDABB}"/>
                </a:ext>
              </a:extLst>
            </p:cNvPr>
            <p:cNvSpPr>
              <a:spLocks/>
            </p:cNvSpPr>
            <p:nvPr/>
          </p:nvSpPr>
          <p:spPr bwMode="auto">
            <a:xfrm>
              <a:off x="3744" y="2791"/>
              <a:ext cx="1559" cy="1098"/>
            </a:xfrm>
            <a:custGeom>
              <a:avLst/>
              <a:gdLst>
                <a:gd name="T0" fmla="*/ 569 w 1559"/>
                <a:gd name="T1" fmla="*/ 120 h 1098"/>
                <a:gd name="T2" fmla="*/ 341 w 1559"/>
                <a:gd name="T3" fmla="*/ 278 h 1098"/>
                <a:gd name="T4" fmla="*/ 139 w 1559"/>
                <a:gd name="T5" fmla="*/ 454 h 1098"/>
                <a:gd name="T6" fmla="*/ 59 w 1559"/>
                <a:gd name="T7" fmla="*/ 564 h 1098"/>
                <a:gd name="T8" fmla="*/ 15 w 1559"/>
                <a:gd name="T9" fmla="*/ 836 h 1098"/>
                <a:gd name="T10" fmla="*/ 191 w 1559"/>
                <a:gd name="T11" fmla="*/ 1012 h 1098"/>
                <a:gd name="T12" fmla="*/ 345 w 1559"/>
                <a:gd name="T13" fmla="*/ 933 h 1098"/>
                <a:gd name="T14" fmla="*/ 358 w 1559"/>
                <a:gd name="T15" fmla="*/ 810 h 1098"/>
                <a:gd name="T16" fmla="*/ 328 w 1559"/>
                <a:gd name="T17" fmla="*/ 696 h 1098"/>
                <a:gd name="T18" fmla="*/ 424 w 1559"/>
                <a:gd name="T19" fmla="*/ 674 h 1098"/>
                <a:gd name="T20" fmla="*/ 508 w 1559"/>
                <a:gd name="T21" fmla="*/ 1043 h 1098"/>
                <a:gd name="T22" fmla="*/ 706 w 1559"/>
                <a:gd name="T23" fmla="*/ 1039 h 1098"/>
                <a:gd name="T24" fmla="*/ 745 w 1559"/>
                <a:gd name="T25" fmla="*/ 819 h 1098"/>
                <a:gd name="T26" fmla="*/ 710 w 1559"/>
                <a:gd name="T27" fmla="*/ 766 h 1098"/>
                <a:gd name="T28" fmla="*/ 605 w 1559"/>
                <a:gd name="T29" fmla="*/ 595 h 1098"/>
                <a:gd name="T30" fmla="*/ 565 w 1559"/>
                <a:gd name="T31" fmla="*/ 498 h 1098"/>
                <a:gd name="T32" fmla="*/ 591 w 1559"/>
                <a:gd name="T33" fmla="*/ 419 h 1098"/>
                <a:gd name="T34" fmla="*/ 873 w 1559"/>
                <a:gd name="T35" fmla="*/ 379 h 1098"/>
                <a:gd name="T36" fmla="*/ 868 w 1559"/>
                <a:gd name="T37" fmla="*/ 612 h 1098"/>
                <a:gd name="T38" fmla="*/ 833 w 1559"/>
                <a:gd name="T39" fmla="*/ 709 h 1098"/>
                <a:gd name="T40" fmla="*/ 816 w 1559"/>
                <a:gd name="T41" fmla="*/ 920 h 1098"/>
                <a:gd name="T42" fmla="*/ 978 w 1559"/>
                <a:gd name="T43" fmla="*/ 1083 h 1098"/>
                <a:gd name="T44" fmla="*/ 1167 w 1559"/>
                <a:gd name="T45" fmla="*/ 973 h 1098"/>
                <a:gd name="T46" fmla="*/ 1106 w 1559"/>
                <a:gd name="T47" fmla="*/ 775 h 1098"/>
                <a:gd name="T48" fmla="*/ 1141 w 1559"/>
                <a:gd name="T49" fmla="*/ 661 h 1098"/>
                <a:gd name="T50" fmla="*/ 1181 w 1559"/>
                <a:gd name="T51" fmla="*/ 691 h 1098"/>
                <a:gd name="T52" fmla="*/ 1229 w 1559"/>
                <a:gd name="T53" fmla="*/ 964 h 1098"/>
                <a:gd name="T54" fmla="*/ 1321 w 1559"/>
                <a:gd name="T55" fmla="*/ 1043 h 1098"/>
                <a:gd name="T56" fmla="*/ 1524 w 1559"/>
                <a:gd name="T57" fmla="*/ 1004 h 1098"/>
                <a:gd name="T58" fmla="*/ 1537 w 1559"/>
                <a:gd name="T59" fmla="*/ 819 h 1098"/>
                <a:gd name="T60" fmla="*/ 1484 w 1559"/>
                <a:gd name="T61" fmla="*/ 749 h 1098"/>
                <a:gd name="T62" fmla="*/ 1330 w 1559"/>
                <a:gd name="T63" fmla="*/ 494 h 1098"/>
                <a:gd name="T64" fmla="*/ 1216 w 1559"/>
                <a:gd name="T65" fmla="*/ 353 h 1098"/>
                <a:gd name="T66" fmla="*/ 1027 w 1559"/>
                <a:gd name="T67" fmla="*/ 203 h 1098"/>
                <a:gd name="T68" fmla="*/ 974 w 1559"/>
                <a:gd name="T69" fmla="*/ 137 h 1098"/>
                <a:gd name="T70" fmla="*/ 1009 w 1559"/>
                <a:gd name="T71" fmla="*/ 1 h 1098"/>
                <a:gd name="T72" fmla="*/ 1141 w 1559"/>
                <a:gd name="T73" fmla="*/ 32 h 1098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559"/>
                <a:gd name="T112" fmla="*/ 0 h 1098"/>
                <a:gd name="T113" fmla="*/ 1559 w 1559"/>
                <a:gd name="T114" fmla="*/ 1098 h 1098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559" h="1098">
                  <a:moveTo>
                    <a:pt x="644" y="45"/>
                  </a:moveTo>
                  <a:cubicBezTo>
                    <a:pt x="634" y="76"/>
                    <a:pt x="596" y="102"/>
                    <a:pt x="569" y="120"/>
                  </a:cubicBezTo>
                  <a:cubicBezTo>
                    <a:pt x="552" y="148"/>
                    <a:pt x="513" y="163"/>
                    <a:pt x="486" y="181"/>
                  </a:cubicBezTo>
                  <a:cubicBezTo>
                    <a:pt x="438" y="214"/>
                    <a:pt x="389" y="245"/>
                    <a:pt x="341" y="278"/>
                  </a:cubicBezTo>
                  <a:cubicBezTo>
                    <a:pt x="293" y="311"/>
                    <a:pt x="254" y="357"/>
                    <a:pt x="209" y="392"/>
                  </a:cubicBezTo>
                  <a:cubicBezTo>
                    <a:pt x="186" y="410"/>
                    <a:pt x="157" y="431"/>
                    <a:pt x="139" y="454"/>
                  </a:cubicBezTo>
                  <a:cubicBezTo>
                    <a:pt x="119" y="480"/>
                    <a:pt x="100" y="514"/>
                    <a:pt x="77" y="537"/>
                  </a:cubicBezTo>
                  <a:cubicBezTo>
                    <a:pt x="68" y="569"/>
                    <a:pt x="81" y="532"/>
                    <a:pt x="59" y="564"/>
                  </a:cubicBezTo>
                  <a:cubicBezTo>
                    <a:pt x="44" y="585"/>
                    <a:pt x="35" y="612"/>
                    <a:pt x="20" y="634"/>
                  </a:cubicBezTo>
                  <a:cubicBezTo>
                    <a:pt x="0" y="707"/>
                    <a:pt x="10" y="726"/>
                    <a:pt x="15" y="836"/>
                  </a:cubicBezTo>
                  <a:cubicBezTo>
                    <a:pt x="18" y="899"/>
                    <a:pt x="58" y="937"/>
                    <a:pt x="108" y="968"/>
                  </a:cubicBezTo>
                  <a:cubicBezTo>
                    <a:pt x="148" y="993"/>
                    <a:pt x="137" y="1005"/>
                    <a:pt x="191" y="1012"/>
                  </a:cubicBezTo>
                  <a:cubicBezTo>
                    <a:pt x="242" y="1009"/>
                    <a:pt x="255" y="1013"/>
                    <a:pt x="292" y="999"/>
                  </a:cubicBezTo>
                  <a:cubicBezTo>
                    <a:pt x="316" y="976"/>
                    <a:pt x="327" y="959"/>
                    <a:pt x="345" y="933"/>
                  </a:cubicBezTo>
                  <a:cubicBezTo>
                    <a:pt x="351" y="914"/>
                    <a:pt x="356" y="895"/>
                    <a:pt x="363" y="876"/>
                  </a:cubicBezTo>
                  <a:cubicBezTo>
                    <a:pt x="361" y="854"/>
                    <a:pt x="361" y="832"/>
                    <a:pt x="358" y="810"/>
                  </a:cubicBezTo>
                  <a:cubicBezTo>
                    <a:pt x="354" y="781"/>
                    <a:pt x="333" y="758"/>
                    <a:pt x="323" y="731"/>
                  </a:cubicBezTo>
                  <a:cubicBezTo>
                    <a:pt x="325" y="719"/>
                    <a:pt x="322" y="706"/>
                    <a:pt x="328" y="696"/>
                  </a:cubicBezTo>
                  <a:cubicBezTo>
                    <a:pt x="339" y="678"/>
                    <a:pt x="371" y="673"/>
                    <a:pt x="389" y="669"/>
                  </a:cubicBezTo>
                  <a:cubicBezTo>
                    <a:pt x="401" y="671"/>
                    <a:pt x="413" y="670"/>
                    <a:pt x="424" y="674"/>
                  </a:cubicBezTo>
                  <a:cubicBezTo>
                    <a:pt x="443" y="682"/>
                    <a:pt x="444" y="740"/>
                    <a:pt x="446" y="753"/>
                  </a:cubicBezTo>
                  <a:cubicBezTo>
                    <a:pt x="447" y="797"/>
                    <a:pt x="424" y="998"/>
                    <a:pt x="508" y="1043"/>
                  </a:cubicBezTo>
                  <a:cubicBezTo>
                    <a:pt x="528" y="1054"/>
                    <a:pt x="552" y="1054"/>
                    <a:pt x="574" y="1056"/>
                  </a:cubicBezTo>
                  <a:cubicBezTo>
                    <a:pt x="635" y="1053"/>
                    <a:pt x="657" y="1054"/>
                    <a:pt x="706" y="1039"/>
                  </a:cubicBezTo>
                  <a:cubicBezTo>
                    <a:pt x="738" y="1006"/>
                    <a:pt x="756" y="975"/>
                    <a:pt x="772" y="933"/>
                  </a:cubicBezTo>
                  <a:cubicBezTo>
                    <a:pt x="765" y="899"/>
                    <a:pt x="761" y="849"/>
                    <a:pt x="745" y="819"/>
                  </a:cubicBezTo>
                  <a:cubicBezTo>
                    <a:pt x="734" y="799"/>
                    <a:pt x="738" y="812"/>
                    <a:pt x="723" y="793"/>
                  </a:cubicBezTo>
                  <a:cubicBezTo>
                    <a:pt x="684" y="743"/>
                    <a:pt x="741" y="811"/>
                    <a:pt x="710" y="766"/>
                  </a:cubicBezTo>
                  <a:cubicBezTo>
                    <a:pt x="701" y="753"/>
                    <a:pt x="686" y="738"/>
                    <a:pt x="675" y="727"/>
                  </a:cubicBezTo>
                  <a:cubicBezTo>
                    <a:pt x="662" y="680"/>
                    <a:pt x="626" y="639"/>
                    <a:pt x="605" y="595"/>
                  </a:cubicBezTo>
                  <a:cubicBezTo>
                    <a:pt x="597" y="579"/>
                    <a:pt x="597" y="566"/>
                    <a:pt x="587" y="551"/>
                  </a:cubicBezTo>
                  <a:cubicBezTo>
                    <a:pt x="582" y="532"/>
                    <a:pt x="576" y="514"/>
                    <a:pt x="565" y="498"/>
                  </a:cubicBezTo>
                  <a:cubicBezTo>
                    <a:pt x="562" y="489"/>
                    <a:pt x="556" y="481"/>
                    <a:pt x="556" y="472"/>
                  </a:cubicBezTo>
                  <a:cubicBezTo>
                    <a:pt x="556" y="449"/>
                    <a:pt x="576" y="432"/>
                    <a:pt x="591" y="419"/>
                  </a:cubicBezTo>
                  <a:cubicBezTo>
                    <a:pt x="643" y="376"/>
                    <a:pt x="696" y="362"/>
                    <a:pt x="763" y="353"/>
                  </a:cubicBezTo>
                  <a:cubicBezTo>
                    <a:pt x="812" y="356"/>
                    <a:pt x="835" y="353"/>
                    <a:pt x="873" y="379"/>
                  </a:cubicBezTo>
                  <a:cubicBezTo>
                    <a:pt x="886" y="397"/>
                    <a:pt x="895" y="418"/>
                    <a:pt x="908" y="436"/>
                  </a:cubicBezTo>
                  <a:cubicBezTo>
                    <a:pt x="924" y="492"/>
                    <a:pt x="901" y="564"/>
                    <a:pt x="868" y="612"/>
                  </a:cubicBezTo>
                  <a:cubicBezTo>
                    <a:pt x="862" y="633"/>
                    <a:pt x="853" y="645"/>
                    <a:pt x="846" y="665"/>
                  </a:cubicBezTo>
                  <a:cubicBezTo>
                    <a:pt x="841" y="680"/>
                    <a:pt x="839" y="695"/>
                    <a:pt x="833" y="709"/>
                  </a:cubicBezTo>
                  <a:cubicBezTo>
                    <a:pt x="827" y="742"/>
                    <a:pt x="817" y="773"/>
                    <a:pt x="811" y="806"/>
                  </a:cubicBezTo>
                  <a:cubicBezTo>
                    <a:pt x="813" y="844"/>
                    <a:pt x="813" y="882"/>
                    <a:pt x="816" y="920"/>
                  </a:cubicBezTo>
                  <a:cubicBezTo>
                    <a:pt x="820" y="977"/>
                    <a:pt x="870" y="1042"/>
                    <a:pt x="921" y="1065"/>
                  </a:cubicBezTo>
                  <a:cubicBezTo>
                    <a:pt x="939" y="1073"/>
                    <a:pt x="960" y="1076"/>
                    <a:pt x="978" y="1083"/>
                  </a:cubicBezTo>
                  <a:cubicBezTo>
                    <a:pt x="1101" y="1078"/>
                    <a:pt x="1091" y="1098"/>
                    <a:pt x="1150" y="1034"/>
                  </a:cubicBezTo>
                  <a:cubicBezTo>
                    <a:pt x="1156" y="1013"/>
                    <a:pt x="1163" y="995"/>
                    <a:pt x="1167" y="973"/>
                  </a:cubicBezTo>
                  <a:cubicBezTo>
                    <a:pt x="1164" y="927"/>
                    <a:pt x="1164" y="870"/>
                    <a:pt x="1141" y="828"/>
                  </a:cubicBezTo>
                  <a:cubicBezTo>
                    <a:pt x="1131" y="810"/>
                    <a:pt x="1116" y="793"/>
                    <a:pt x="1106" y="775"/>
                  </a:cubicBezTo>
                  <a:cubicBezTo>
                    <a:pt x="1097" y="759"/>
                    <a:pt x="1095" y="739"/>
                    <a:pt x="1088" y="722"/>
                  </a:cubicBezTo>
                  <a:cubicBezTo>
                    <a:pt x="1095" y="678"/>
                    <a:pt x="1099" y="670"/>
                    <a:pt x="1141" y="661"/>
                  </a:cubicBezTo>
                  <a:cubicBezTo>
                    <a:pt x="1151" y="662"/>
                    <a:pt x="1163" y="660"/>
                    <a:pt x="1172" y="665"/>
                  </a:cubicBezTo>
                  <a:cubicBezTo>
                    <a:pt x="1180" y="669"/>
                    <a:pt x="1178" y="682"/>
                    <a:pt x="1181" y="691"/>
                  </a:cubicBezTo>
                  <a:cubicBezTo>
                    <a:pt x="1188" y="712"/>
                    <a:pt x="1190" y="726"/>
                    <a:pt x="1203" y="744"/>
                  </a:cubicBezTo>
                  <a:cubicBezTo>
                    <a:pt x="1225" y="814"/>
                    <a:pt x="1208" y="892"/>
                    <a:pt x="1229" y="964"/>
                  </a:cubicBezTo>
                  <a:cubicBezTo>
                    <a:pt x="1235" y="986"/>
                    <a:pt x="1242" y="1014"/>
                    <a:pt x="1264" y="1026"/>
                  </a:cubicBezTo>
                  <a:cubicBezTo>
                    <a:pt x="1277" y="1033"/>
                    <a:pt x="1306" y="1040"/>
                    <a:pt x="1321" y="1043"/>
                  </a:cubicBezTo>
                  <a:cubicBezTo>
                    <a:pt x="1406" y="1040"/>
                    <a:pt x="1420" y="1043"/>
                    <a:pt x="1480" y="1030"/>
                  </a:cubicBezTo>
                  <a:cubicBezTo>
                    <a:pt x="1511" y="1008"/>
                    <a:pt x="1496" y="1016"/>
                    <a:pt x="1524" y="1004"/>
                  </a:cubicBezTo>
                  <a:cubicBezTo>
                    <a:pt x="1543" y="984"/>
                    <a:pt x="1550" y="971"/>
                    <a:pt x="1559" y="946"/>
                  </a:cubicBezTo>
                  <a:cubicBezTo>
                    <a:pt x="1555" y="911"/>
                    <a:pt x="1557" y="850"/>
                    <a:pt x="1537" y="819"/>
                  </a:cubicBezTo>
                  <a:cubicBezTo>
                    <a:pt x="1534" y="814"/>
                    <a:pt x="1527" y="811"/>
                    <a:pt x="1524" y="806"/>
                  </a:cubicBezTo>
                  <a:cubicBezTo>
                    <a:pt x="1508" y="781"/>
                    <a:pt x="1508" y="764"/>
                    <a:pt x="1484" y="749"/>
                  </a:cubicBezTo>
                  <a:cubicBezTo>
                    <a:pt x="1448" y="693"/>
                    <a:pt x="1417" y="632"/>
                    <a:pt x="1387" y="573"/>
                  </a:cubicBezTo>
                  <a:cubicBezTo>
                    <a:pt x="1372" y="544"/>
                    <a:pt x="1349" y="520"/>
                    <a:pt x="1330" y="494"/>
                  </a:cubicBezTo>
                  <a:cubicBezTo>
                    <a:pt x="1314" y="472"/>
                    <a:pt x="1306" y="443"/>
                    <a:pt x="1286" y="423"/>
                  </a:cubicBezTo>
                  <a:cubicBezTo>
                    <a:pt x="1268" y="405"/>
                    <a:pt x="1239" y="365"/>
                    <a:pt x="1216" y="353"/>
                  </a:cubicBezTo>
                  <a:cubicBezTo>
                    <a:pt x="1199" y="344"/>
                    <a:pt x="1182" y="333"/>
                    <a:pt x="1167" y="322"/>
                  </a:cubicBezTo>
                  <a:cubicBezTo>
                    <a:pt x="1116" y="286"/>
                    <a:pt x="1072" y="245"/>
                    <a:pt x="1027" y="203"/>
                  </a:cubicBezTo>
                  <a:cubicBezTo>
                    <a:pt x="1014" y="191"/>
                    <a:pt x="1002" y="178"/>
                    <a:pt x="992" y="164"/>
                  </a:cubicBezTo>
                  <a:cubicBezTo>
                    <a:pt x="985" y="155"/>
                    <a:pt x="980" y="146"/>
                    <a:pt x="974" y="137"/>
                  </a:cubicBezTo>
                  <a:cubicBezTo>
                    <a:pt x="971" y="133"/>
                    <a:pt x="965" y="124"/>
                    <a:pt x="965" y="124"/>
                  </a:cubicBezTo>
                  <a:cubicBezTo>
                    <a:pt x="953" y="73"/>
                    <a:pt x="953" y="11"/>
                    <a:pt x="1009" y="1"/>
                  </a:cubicBezTo>
                  <a:cubicBezTo>
                    <a:pt x="1081" y="4"/>
                    <a:pt x="1078" y="0"/>
                    <a:pt x="1123" y="14"/>
                  </a:cubicBezTo>
                  <a:cubicBezTo>
                    <a:pt x="1137" y="23"/>
                    <a:pt x="1159" y="22"/>
                    <a:pt x="1141" y="32"/>
                  </a:cubicBezTo>
                </a:path>
              </a:pathLst>
            </a:custGeom>
            <a:noFill/>
            <a:ln w="952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2" name="Text Box 116">
              <a:extLst>
                <a:ext uri="{FF2B5EF4-FFF2-40B4-BE49-F238E27FC236}">
                  <a16:creationId xmlns:a16="http://schemas.microsoft.com/office/drawing/2014/main" id="{91201200-7E37-3C43-A3F7-8EA8A629A5E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2" y="3840"/>
              <a:ext cx="1536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US" altLang="en-US" sz="2000">
                  <a:latin typeface="Trebuchet MS" panose="020B0703020202090204" pitchFamily="34" charset="0"/>
                </a:rPr>
                <a:t>D E B F G C 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9029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" grpId="0" build="p" bldLvl="4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D841A41-F682-AB47-AF83-9E08878B6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Red-Black Trees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95AD40-99EC-1D44-9AAA-D9F645FA5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99234" y="1369077"/>
            <a:ext cx="6935759" cy="220115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sz="20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27728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01106FA-AEC3-4D43-863B-D2A55A163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Rethinking Trees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BFCE6977-0DD3-99E9-3908-A607C325DE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5077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757B1-F1EE-9245-8486-276DD6AD1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 sz="3700"/>
              <a:t>Considering the binary search tree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FC784-54B3-0C40-BB3E-F30AF30E6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US" altLang="en-US" sz="2000"/>
              <a:t> In the case of a Binary Search Tree search, insert and delete all have a running time in the order of O (log n) for n items in best case.</a:t>
            </a:r>
          </a:p>
          <a:p>
            <a:r>
              <a:rPr lang="en-US" altLang="en-US" sz="2000"/>
              <a:t>A Binary Search tree is not self balancing, so in worst case its running time is O (n). As in case of first 5 integers: </a:t>
            </a:r>
          </a:p>
          <a:p>
            <a:endParaRPr lang="en-US" sz="20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" name="Group 16">
            <a:extLst>
              <a:ext uri="{FF2B5EF4-FFF2-40B4-BE49-F238E27FC236}">
                <a16:creationId xmlns:a16="http://schemas.microsoft.com/office/drawing/2014/main" id="{0606557F-F33F-A547-8968-FB7B715EDD6B}"/>
              </a:ext>
            </a:extLst>
          </p:cNvPr>
          <p:cNvGrpSpPr>
            <a:grpSpLocks/>
          </p:cNvGrpSpPr>
          <p:nvPr/>
        </p:nvGrpSpPr>
        <p:grpSpPr bwMode="auto">
          <a:xfrm>
            <a:off x="5405864" y="1125871"/>
            <a:ext cx="6019335" cy="4603019"/>
            <a:chOff x="912" y="2544"/>
            <a:chExt cx="1632" cy="1248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74254B5F-25BE-4340-9B36-47D22D1D56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2" y="2544"/>
              <a:ext cx="192" cy="19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altLang="en-US" sz="2800"/>
                <a:t>1</a:t>
              </a: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80907E11-79E1-BE46-944A-A9AAE6F866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48" y="2784"/>
              <a:ext cx="192" cy="19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altLang="en-US" sz="2800"/>
                <a:t>2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8DB4B5D-9CB9-3F46-A98C-CC1E22A16D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2" y="3072"/>
              <a:ext cx="192" cy="19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altLang="en-US" sz="2800"/>
                <a:t>3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8FB75F6B-CB1A-724E-A1C9-DB36E7399A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6" y="3312"/>
              <a:ext cx="192" cy="19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altLang="en-US" sz="2800"/>
                <a:t>4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2EBE0B4-ABC6-4649-A49D-5F29FC678C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2" y="3600"/>
              <a:ext cx="192" cy="19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normAutofit/>
            </a:bodyPr>
            <a:lstStyle/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altLang="en-US" sz="2800"/>
                <a:t>5</a:t>
              </a:r>
            </a:p>
          </p:txBody>
        </p:sp>
        <p:sp>
          <p:nvSpPr>
            <p:cNvPr id="10" name="Line 10">
              <a:extLst>
                <a:ext uri="{FF2B5EF4-FFF2-40B4-BE49-F238E27FC236}">
                  <a16:creationId xmlns:a16="http://schemas.microsoft.com/office/drawing/2014/main" id="{75B4C678-900D-5945-AB54-FF7C3EAE2D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56" y="2688"/>
              <a:ext cx="192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Line 11">
              <a:extLst>
                <a:ext uri="{FF2B5EF4-FFF2-40B4-BE49-F238E27FC236}">
                  <a16:creationId xmlns:a16="http://schemas.microsoft.com/office/drawing/2014/main" id="{8E1A2762-3A8A-1245-86BB-C506544ADEE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440" y="2928"/>
              <a:ext cx="192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Line 12">
              <a:extLst>
                <a:ext uri="{FF2B5EF4-FFF2-40B4-BE49-F238E27FC236}">
                  <a16:creationId xmlns:a16="http://schemas.microsoft.com/office/drawing/2014/main" id="{A77E3CC0-FD1E-7F4A-A4F5-CD4952D7A46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24" y="3216"/>
              <a:ext cx="192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Line 13">
              <a:extLst>
                <a:ext uri="{FF2B5EF4-FFF2-40B4-BE49-F238E27FC236}">
                  <a16:creationId xmlns:a16="http://schemas.microsoft.com/office/drawing/2014/main" id="{86D6B3A5-E746-6247-873E-F18E6F4019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208" y="3456"/>
              <a:ext cx="192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888451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9B349-874D-A046-95F2-C28C116A3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 dirty="0"/>
              <a:t>A balancing 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D4489-824A-504F-9A88-E0C10B15A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endParaRPr lang="en-US" altLang="en-US" sz="2000"/>
          </a:p>
          <a:p>
            <a:r>
              <a:rPr lang="en-US" altLang="en-US" sz="2000" b="1"/>
              <a:t>Balanced Means</a:t>
            </a:r>
            <a:r>
              <a:rPr lang="en-US" altLang="en-US" sz="2000"/>
              <a:t>: the longest path is no more then twice as long as the shortest path.</a:t>
            </a:r>
          </a:p>
        </p:txBody>
      </p:sp>
      <p:sp>
        <p:nvSpPr>
          <p:cNvPr id="21" name="Rectangle 1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7" descr="Scales of Justice">
            <a:extLst>
              <a:ext uri="{FF2B5EF4-FFF2-40B4-BE49-F238E27FC236}">
                <a16:creationId xmlns:a16="http://schemas.microsoft.com/office/drawing/2014/main" id="{2984030E-A313-ECC3-9D04-98ADE1F145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95743" y="807593"/>
            <a:ext cx="5239568" cy="5239568"/>
          </a:xfrm>
          <a:prstGeom prst="rect">
            <a:avLst/>
          </a:prstGeom>
          <a:effectLst/>
        </p:spPr>
      </p:pic>
      <p:grpSp>
        <p:nvGrpSpPr>
          <p:cNvPr id="24" name="Group 22">
            <a:extLst>
              <a:ext uri="{FF2B5EF4-FFF2-40B4-BE49-F238E27FC236}">
                <a16:creationId xmlns:a16="http://schemas.microsoft.com/office/drawing/2014/main" id="{557150B3-B687-0F41-B56C-2616DF92AFAD}"/>
              </a:ext>
            </a:extLst>
          </p:cNvPr>
          <p:cNvGrpSpPr>
            <a:grpSpLocks/>
          </p:cNvGrpSpPr>
          <p:nvPr/>
        </p:nvGrpSpPr>
        <p:grpSpPr bwMode="auto">
          <a:xfrm>
            <a:off x="572876" y="4087171"/>
            <a:ext cx="3657600" cy="2209800"/>
            <a:chOff x="1440" y="2592"/>
            <a:chExt cx="2304" cy="1392"/>
          </a:xfrm>
        </p:grpSpPr>
        <p:sp>
          <p:nvSpPr>
            <p:cNvPr id="25" name="Oval 4">
              <a:extLst>
                <a:ext uri="{FF2B5EF4-FFF2-40B4-BE49-F238E27FC236}">
                  <a16:creationId xmlns:a16="http://schemas.microsoft.com/office/drawing/2014/main" id="{1276CF2E-11E3-DE4C-8468-35BED5AA34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2592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11</a:t>
              </a:r>
            </a:p>
          </p:txBody>
        </p:sp>
        <p:sp>
          <p:nvSpPr>
            <p:cNvPr id="26" name="Oval 5">
              <a:extLst>
                <a:ext uri="{FF2B5EF4-FFF2-40B4-BE49-F238E27FC236}">
                  <a16:creationId xmlns:a16="http://schemas.microsoft.com/office/drawing/2014/main" id="{BE0BD26B-487D-B548-8B3D-F5435626D2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0" y="3744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8</a:t>
              </a:r>
            </a:p>
          </p:txBody>
        </p:sp>
        <p:sp>
          <p:nvSpPr>
            <p:cNvPr id="27" name="Oval 6">
              <a:extLst>
                <a:ext uri="{FF2B5EF4-FFF2-40B4-BE49-F238E27FC236}">
                  <a16:creationId xmlns:a16="http://schemas.microsoft.com/office/drawing/2014/main" id="{32A80AC7-CB14-B64C-80E5-A84C423D25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0" y="3216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1</a:t>
              </a:r>
            </a:p>
          </p:txBody>
        </p:sp>
        <p:sp>
          <p:nvSpPr>
            <p:cNvPr id="28" name="Oval 7">
              <a:extLst>
                <a:ext uri="{FF2B5EF4-FFF2-40B4-BE49-F238E27FC236}">
                  <a16:creationId xmlns:a16="http://schemas.microsoft.com/office/drawing/2014/main" id="{BC750C08-7D15-E748-9933-8CF7391DA3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8" y="2832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2</a:t>
              </a:r>
            </a:p>
          </p:txBody>
        </p:sp>
        <p:sp>
          <p:nvSpPr>
            <p:cNvPr id="29" name="Oval 8">
              <a:extLst>
                <a:ext uri="{FF2B5EF4-FFF2-40B4-BE49-F238E27FC236}">
                  <a16:creationId xmlns:a16="http://schemas.microsoft.com/office/drawing/2014/main" id="{3D0A4C4D-84C4-6F44-BFC0-A78E3C53ED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4" y="3312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7</a:t>
              </a:r>
            </a:p>
          </p:txBody>
        </p:sp>
        <p:sp>
          <p:nvSpPr>
            <p:cNvPr id="30" name="Oval 9">
              <a:extLst>
                <a:ext uri="{FF2B5EF4-FFF2-40B4-BE49-F238E27FC236}">
                  <a16:creationId xmlns:a16="http://schemas.microsoft.com/office/drawing/2014/main" id="{0FF6F2E5-1380-9246-987C-D3E7DF85D9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04" y="3360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 dirty="0"/>
                <a:t>15</a:t>
              </a:r>
            </a:p>
          </p:txBody>
        </p:sp>
        <p:sp>
          <p:nvSpPr>
            <p:cNvPr id="31" name="Oval 10">
              <a:extLst>
                <a:ext uri="{FF2B5EF4-FFF2-40B4-BE49-F238E27FC236}">
                  <a16:creationId xmlns:a16="http://schemas.microsoft.com/office/drawing/2014/main" id="{ECFB8609-558E-C440-943E-EFBDBD4218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6" y="2928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12</a:t>
              </a:r>
            </a:p>
          </p:txBody>
        </p:sp>
        <p:sp>
          <p:nvSpPr>
            <p:cNvPr id="32" name="Oval 11">
              <a:extLst>
                <a:ext uri="{FF2B5EF4-FFF2-40B4-BE49-F238E27FC236}">
                  <a16:creationId xmlns:a16="http://schemas.microsoft.com/office/drawing/2014/main" id="{F4DB0DFE-0F6D-9B4D-A6B5-1C55BFD96B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72" y="3744"/>
              <a:ext cx="240" cy="2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5</a:t>
              </a:r>
            </a:p>
          </p:txBody>
        </p:sp>
        <p:sp>
          <p:nvSpPr>
            <p:cNvPr id="33" name="Line 12">
              <a:extLst>
                <a:ext uri="{FF2B5EF4-FFF2-40B4-BE49-F238E27FC236}">
                  <a16:creationId xmlns:a16="http://schemas.microsoft.com/office/drawing/2014/main" id="{2B8562A4-9006-624B-B681-55D0D099E57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632" y="3024"/>
              <a:ext cx="336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Line 13">
              <a:extLst>
                <a:ext uri="{FF2B5EF4-FFF2-40B4-BE49-F238E27FC236}">
                  <a16:creationId xmlns:a16="http://schemas.microsoft.com/office/drawing/2014/main" id="{A6200215-95FA-B942-BC49-B724F62F612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208" y="2736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Line 15">
              <a:extLst>
                <a:ext uri="{FF2B5EF4-FFF2-40B4-BE49-F238E27FC236}">
                  <a16:creationId xmlns:a16="http://schemas.microsoft.com/office/drawing/2014/main" id="{8B6518D5-6162-8547-9A7F-04AC487399A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60" y="3072"/>
              <a:ext cx="192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Line 18">
              <a:extLst>
                <a:ext uri="{FF2B5EF4-FFF2-40B4-BE49-F238E27FC236}">
                  <a16:creationId xmlns:a16="http://schemas.microsoft.com/office/drawing/2014/main" id="{6944C352-3A08-774B-A97E-7DA4BD58874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64" y="3504"/>
              <a:ext cx="240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Line 19">
              <a:extLst>
                <a:ext uri="{FF2B5EF4-FFF2-40B4-BE49-F238E27FC236}">
                  <a16:creationId xmlns:a16="http://schemas.microsoft.com/office/drawing/2014/main" id="{3E380393-8183-FE4B-BE00-8F27EF864E5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496" y="3504"/>
              <a:ext cx="192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Line 20">
              <a:extLst>
                <a:ext uri="{FF2B5EF4-FFF2-40B4-BE49-F238E27FC236}">
                  <a16:creationId xmlns:a16="http://schemas.microsoft.com/office/drawing/2014/main" id="{0371E589-1AD1-2C4E-8415-9917B752F78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6" y="2784"/>
              <a:ext cx="240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Line 21">
              <a:extLst>
                <a:ext uri="{FF2B5EF4-FFF2-40B4-BE49-F238E27FC236}">
                  <a16:creationId xmlns:a16="http://schemas.microsoft.com/office/drawing/2014/main" id="{72F09413-C029-3A44-BEAB-96BA6F0CE07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68" y="3120"/>
              <a:ext cx="336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814511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3E9C70-FDFD-1D46-976F-9F0B3785B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A possible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C1D56-3C8C-4B44-8622-294A79927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1431042"/>
            <a:ext cx="3927826" cy="3995916"/>
          </a:xfrm>
        </p:spPr>
        <p:txBody>
          <a:bodyPr anchor="ctr">
            <a:normAutofit/>
          </a:bodyPr>
          <a:lstStyle/>
          <a:p>
            <a:r>
              <a:rPr lang="en-US" altLang="en-US" sz="1800" b="1">
                <a:solidFill>
                  <a:schemeClr val="tx1">
                    <a:lumMod val="85000"/>
                    <a:lumOff val="15000"/>
                  </a:schemeClr>
                </a:solidFill>
              </a:rPr>
              <a:t>A red black tree</a:t>
            </a:r>
            <a:r>
              <a:rPr lang="en-US" alt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 is a type of binary search tree that is self balancing. Red-black trees aim to keep the tree balanced by</a:t>
            </a:r>
          </a:p>
          <a:p>
            <a:endParaRPr lang="en-US" altLang="en-US" sz="18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alt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 Coloring each node in the tree with either red or black</a:t>
            </a:r>
          </a:p>
          <a:p>
            <a:endParaRPr lang="en-US" altLang="en-US" sz="18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alt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 Preserving a set of properties that guarantee that the deepest path in the tree is not longer than twice the shortest one.</a:t>
            </a:r>
          </a:p>
          <a:p>
            <a:endParaRPr lang="en-US" sz="1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1038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FE70A-91EA-A341-9577-A09B481D8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Defining Concepts</a:t>
            </a:r>
          </a:p>
        </p:txBody>
      </p:sp>
      <p:sp>
        <p:nvSpPr>
          <p:cNvPr id="23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33C36-DC66-7B48-9D90-A95E467A2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altLang="en-US"/>
              <a:t>A red-black tree has the following properties:</a:t>
            </a:r>
          </a:p>
          <a:p>
            <a:pPr lvl="1"/>
            <a:r>
              <a:rPr lang="en-US" altLang="en-US"/>
              <a:t>Every node is colored either Red or Black.</a:t>
            </a:r>
          </a:p>
          <a:p>
            <a:pPr lvl="1"/>
            <a:r>
              <a:rPr lang="en-US" altLang="en-US"/>
              <a:t>By convention, the root is always Black</a:t>
            </a:r>
          </a:p>
          <a:p>
            <a:pPr lvl="1"/>
            <a:r>
              <a:rPr lang="en-US" altLang="en-US"/>
              <a:t>Each NULL pointer is considered to be a Black “node”.</a:t>
            </a:r>
          </a:p>
          <a:p>
            <a:pPr lvl="1"/>
            <a:r>
              <a:rPr lang="en-US" altLang="en-US"/>
              <a:t>If a node is Red, then both of its children are Black. (If not then Red Violation Occurs)</a:t>
            </a:r>
          </a:p>
          <a:p>
            <a:pPr lvl="1"/>
            <a:r>
              <a:rPr lang="en-US" altLang="en-US"/>
              <a:t>Every path from a node to a NULL contains the same number of Black nodes. (If not then Black Violation occurs)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1827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8961D5-C170-C64B-B083-3548150FB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Important Considerations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A12BD-7527-4E42-8A48-635CC7D0C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US" sz="1800"/>
              <a:t>Carefully curated trees in this manner require a lot of caretaking. A re-balancing of the nodes is occasionally necessary</a:t>
            </a:r>
          </a:p>
          <a:p>
            <a:endParaRPr lang="en-US" sz="1800"/>
          </a:p>
          <a:p>
            <a:r>
              <a:rPr lang="en-US" altLang="en-US" sz="1800" b="1"/>
              <a:t>Operations</a:t>
            </a:r>
            <a:r>
              <a:rPr lang="en-US" altLang="en-US" sz="1800"/>
              <a:t> (Tree-Insert and Tree-Delete) can destroy the properties of a red black tree.  To restore sometimes pointers in the tree need to be change.  This is called “</a:t>
            </a:r>
            <a:r>
              <a:rPr lang="en-US" altLang="en-US" sz="1800" b="1"/>
              <a:t>Rotation</a:t>
            </a:r>
            <a:r>
              <a:rPr lang="en-US" altLang="en-US" sz="1800"/>
              <a:t>”.</a:t>
            </a:r>
          </a:p>
          <a:p>
            <a:pPr marL="0" indent="0">
              <a:buNone/>
            </a:pPr>
            <a:endParaRPr lang="en-US" altLang="en-US" sz="1800"/>
          </a:p>
          <a:p>
            <a:r>
              <a:rPr lang="en-US" altLang="en-US" sz="1800"/>
              <a:t>There are 2 types of rotations, left and right.</a:t>
            </a:r>
          </a:p>
          <a:p>
            <a:pPr>
              <a:buNone/>
            </a:pPr>
            <a:endParaRPr lang="en-US" altLang="en-US" sz="1800"/>
          </a:p>
          <a:p>
            <a:pPr>
              <a:buNone/>
            </a:pPr>
            <a:r>
              <a:rPr lang="en-US" altLang="en-US" sz="1800"/>
              <a:t>    </a:t>
            </a:r>
            <a:r>
              <a:rPr lang="en-US" altLang="en-US" sz="1800" b="1"/>
              <a:t>Note:</a:t>
            </a:r>
          </a:p>
          <a:p>
            <a:pPr>
              <a:buNone/>
            </a:pPr>
            <a:r>
              <a:rPr lang="en-US" altLang="en-US" sz="1800"/>
              <a:t>    Sometimes to restore the red black properties, some nodes have to have their colors changed from red to black or black to red.</a:t>
            </a:r>
          </a:p>
          <a:p>
            <a:pPr>
              <a:buNone/>
            </a:pPr>
            <a:endParaRPr lang="en-US" altLang="en-US" sz="1800"/>
          </a:p>
          <a:p>
            <a:endParaRPr lang="en-US" sz="18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6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9">
            <a:extLst>
              <a:ext uri="{FF2B5EF4-FFF2-40B4-BE49-F238E27FC236}">
                <a16:creationId xmlns:a16="http://schemas.microsoft.com/office/drawing/2014/main" id="{2232CA6A-2533-4944-9534-9A87A2EA6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3C4FE-D50A-394B-9440-BB7F075D4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1170431"/>
            <a:ext cx="4875904" cy="5138923"/>
          </a:xfrm>
        </p:spPr>
        <p:txBody>
          <a:bodyPr anchor="ctr">
            <a:normAutofit/>
          </a:bodyPr>
          <a:lstStyle/>
          <a:p>
            <a:r>
              <a:rPr lang="en-US" sz="5400">
                <a:solidFill>
                  <a:schemeClr val="tx2"/>
                </a:solidFill>
              </a:rPr>
              <a:t>Left Rotation</a:t>
            </a:r>
          </a:p>
        </p:txBody>
      </p:sp>
      <p:cxnSp>
        <p:nvCxnSpPr>
          <p:cNvPr id="31" name="Straight Connector 11">
            <a:extLst>
              <a:ext uri="{FF2B5EF4-FFF2-40B4-BE49-F238E27FC236}">
                <a16:creationId xmlns:a16="http://schemas.microsoft.com/office/drawing/2014/main" id="{4CE44FE1-0DFB-4432-B6F1-7BB65304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13">
            <a:extLst>
              <a:ext uri="{FF2B5EF4-FFF2-40B4-BE49-F238E27FC236}">
                <a16:creationId xmlns:a16="http://schemas.microsoft.com/office/drawing/2014/main" id="{6D7C4AD9-61C7-4AB6-AAD1-C303A8BE3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3" name="Group 15">
            <a:extLst>
              <a:ext uri="{FF2B5EF4-FFF2-40B4-BE49-F238E27FC236}">
                <a16:creationId xmlns:a16="http://schemas.microsoft.com/office/drawing/2014/main" id="{68685BF2-60B4-41A0-9B16-61CD8CC7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34" name="Straight Connector 16">
              <a:extLst>
                <a:ext uri="{FF2B5EF4-FFF2-40B4-BE49-F238E27FC236}">
                  <a16:creationId xmlns:a16="http://schemas.microsoft.com/office/drawing/2014/main" id="{64B9126E-B366-45E7-A556-442F4D162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EB6BA6E-8873-4A6F-9AB0-395D23D7D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6" name="Rectangle 3">
            <a:extLst>
              <a:ext uri="{FF2B5EF4-FFF2-40B4-BE49-F238E27FC236}">
                <a16:creationId xmlns:a16="http://schemas.microsoft.com/office/drawing/2014/main" id="{87F9A8AD-D6BF-053C-CC58-E2B5D2F265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9821712"/>
              </p:ext>
            </p:extLst>
          </p:nvPr>
        </p:nvGraphicFramePr>
        <p:xfrm>
          <a:off x="6361049" y="210312"/>
          <a:ext cx="5581003" cy="5966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5" name="Line 14">
            <a:extLst>
              <a:ext uri="{FF2B5EF4-FFF2-40B4-BE49-F238E27FC236}">
                <a16:creationId xmlns:a16="http://schemas.microsoft.com/office/drawing/2014/main" id="{5D4D0028-7B7E-7D4A-96B7-E28373C73A80}"/>
              </a:ext>
            </a:extLst>
          </p:cNvPr>
          <p:cNvSpPr>
            <a:spLocks noChangeShapeType="1"/>
          </p:cNvSpPr>
          <p:nvPr/>
        </p:nvSpPr>
        <p:spPr bwMode="auto">
          <a:xfrm>
            <a:off x="2189925" y="5141923"/>
            <a:ext cx="1371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36" name="Group 33">
            <a:extLst>
              <a:ext uri="{FF2B5EF4-FFF2-40B4-BE49-F238E27FC236}">
                <a16:creationId xmlns:a16="http://schemas.microsoft.com/office/drawing/2014/main" id="{F393FCFE-B7AC-B147-A97F-837BECC6CBDA}"/>
              </a:ext>
            </a:extLst>
          </p:cNvPr>
          <p:cNvGrpSpPr>
            <a:grpSpLocks/>
          </p:cNvGrpSpPr>
          <p:nvPr/>
        </p:nvGrpSpPr>
        <p:grpSpPr bwMode="auto">
          <a:xfrm>
            <a:off x="132525" y="4379923"/>
            <a:ext cx="2209800" cy="1828800"/>
            <a:chOff x="816" y="2736"/>
            <a:chExt cx="1392" cy="1152"/>
          </a:xfrm>
        </p:grpSpPr>
        <p:grpSp>
          <p:nvGrpSpPr>
            <p:cNvPr id="37" name="Group 29">
              <a:extLst>
                <a:ext uri="{FF2B5EF4-FFF2-40B4-BE49-F238E27FC236}">
                  <a16:creationId xmlns:a16="http://schemas.microsoft.com/office/drawing/2014/main" id="{BB73D3C4-D340-4E4F-9113-6F62542F3E1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16" y="2880"/>
              <a:ext cx="1392" cy="1008"/>
              <a:chOff x="672" y="2640"/>
              <a:chExt cx="1632" cy="1440"/>
            </a:xfrm>
          </p:grpSpPr>
          <p:sp>
            <p:nvSpPr>
              <p:cNvPr id="39" name="Oval 9">
                <a:extLst>
                  <a:ext uri="{FF2B5EF4-FFF2-40B4-BE49-F238E27FC236}">
                    <a16:creationId xmlns:a16="http://schemas.microsoft.com/office/drawing/2014/main" id="{8D3392AB-19F2-0641-B9E4-458703AA59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4" y="3696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W</a:t>
                </a:r>
              </a:p>
            </p:txBody>
          </p:sp>
          <p:sp>
            <p:nvSpPr>
              <p:cNvPr id="40" name="Oval 6">
                <a:extLst>
                  <a:ext uri="{FF2B5EF4-FFF2-40B4-BE49-F238E27FC236}">
                    <a16:creationId xmlns:a16="http://schemas.microsoft.com/office/drawing/2014/main" id="{B2BFF80A-A515-C34F-9B0F-9A2C077F06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16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z</a:t>
                </a:r>
              </a:p>
            </p:txBody>
          </p:sp>
          <p:sp>
            <p:nvSpPr>
              <p:cNvPr id="41" name="Oval 7">
                <a:extLst>
                  <a:ext uri="{FF2B5EF4-FFF2-40B4-BE49-F238E27FC236}">
                    <a16:creationId xmlns:a16="http://schemas.microsoft.com/office/drawing/2014/main" id="{856B67B5-C7F2-434E-86F0-02A9ACC8F48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40" y="316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Y</a:t>
                </a:r>
              </a:p>
            </p:txBody>
          </p:sp>
          <p:sp>
            <p:nvSpPr>
              <p:cNvPr id="42" name="Oval 8">
                <a:extLst>
                  <a:ext uri="{FF2B5EF4-FFF2-40B4-BE49-F238E27FC236}">
                    <a16:creationId xmlns:a16="http://schemas.microsoft.com/office/drawing/2014/main" id="{FE39F5E8-0C8A-1E4D-B6AD-AAE8D53E00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" y="2640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X</a:t>
                </a:r>
              </a:p>
            </p:txBody>
          </p:sp>
          <p:sp>
            <p:nvSpPr>
              <p:cNvPr id="43" name="Line 11">
                <a:extLst>
                  <a:ext uri="{FF2B5EF4-FFF2-40B4-BE49-F238E27FC236}">
                    <a16:creationId xmlns:a16="http://schemas.microsoft.com/office/drawing/2014/main" id="{75984BAD-160E-4F49-8E09-3328741DB9E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440" y="2976"/>
                <a:ext cx="240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4" name="Line 12">
                <a:extLst>
                  <a:ext uri="{FF2B5EF4-FFF2-40B4-BE49-F238E27FC236}">
                    <a16:creationId xmlns:a16="http://schemas.microsoft.com/office/drawing/2014/main" id="{CD1A176B-4FB4-9647-9AC2-7FE2D4429E1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816" y="2928"/>
                <a:ext cx="240" cy="24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Line 20">
                <a:extLst>
                  <a:ext uri="{FF2B5EF4-FFF2-40B4-BE49-F238E27FC236}">
                    <a16:creationId xmlns:a16="http://schemas.microsoft.com/office/drawing/2014/main" id="{7A81D03C-D3AC-ED42-ABE5-FBD3690175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344" y="3504"/>
                <a:ext cx="144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" name="Oval 21">
                <a:extLst>
                  <a:ext uri="{FF2B5EF4-FFF2-40B4-BE49-F238E27FC236}">
                    <a16:creationId xmlns:a16="http://schemas.microsoft.com/office/drawing/2014/main" id="{7127940C-07E5-A04C-8E45-B42B6958F5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72" y="364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V</a:t>
                </a:r>
              </a:p>
            </p:txBody>
          </p:sp>
          <p:sp>
            <p:nvSpPr>
              <p:cNvPr id="47" name="Line 23">
                <a:extLst>
                  <a:ext uri="{FF2B5EF4-FFF2-40B4-BE49-F238E27FC236}">
                    <a16:creationId xmlns:a16="http://schemas.microsoft.com/office/drawing/2014/main" id="{FE0A8041-5CC1-274A-B308-D0C47C03952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824" y="3456"/>
                <a:ext cx="192" cy="24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8" name="Line 31">
              <a:extLst>
                <a:ext uri="{FF2B5EF4-FFF2-40B4-BE49-F238E27FC236}">
                  <a16:creationId xmlns:a16="http://schemas.microsoft.com/office/drawing/2014/main" id="{FABDCE4A-9E70-2B4E-96D4-FAA5448957E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04" y="2736"/>
              <a:ext cx="14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8" name="Group 34">
            <a:extLst>
              <a:ext uri="{FF2B5EF4-FFF2-40B4-BE49-F238E27FC236}">
                <a16:creationId xmlns:a16="http://schemas.microsoft.com/office/drawing/2014/main" id="{238C7E52-0DE5-B747-BF39-21C0499EF27D}"/>
              </a:ext>
            </a:extLst>
          </p:cNvPr>
          <p:cNvGrpSpPr>
            <a:grpSpLocks/>
          </p:cNvGrpSpPr>
          <p:nvPr/>
        </p:nvGrpSpPr>
        <p:grpSpPr bwMode="auto">
          <a:xfrm>
            <a:off x="3790125" y="4379923"/>
            <a:ext cx="2438400" cy="1752600"/>
            <a:chOff x="3120" y="2736"/>
            <a:chExt cx="1536" cy="1104"/>
          </a:xfrm>
        </p:grpSpPr>
        <p:grpSp>
          <p:nvGrpSpPr>
            <p:cNvPr id="49" name="Group 30">
              <a:extLst>
                <a:ext uri="{FF2B5EF4-FFF2-40B4-BE49-F238E27FC236}">
                  <a16:creationId xmlns:a16="http://schemas.microsoft.com/office/drawing/2014/main" id="{B9EB7018-8BC6-244A-9935-64DDC5B3840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20" y="2880"/>
              <a:ext cx="1536" cy="960"/>
              <a:chOff x="2784" y="2688"/>
              <a:chExt cx="1872" cy="1296"/>
            </a:xfrm>
          </p:grpSpPr>
          <p:sp>
            <p:nvSpPr>
              <p:cNvPr id="51" name="Oval 15">
                <a:extLst>
                  <a:ext uri="{FF2B5EF4-FFF2-40B4-BE49-F238E27FC236}">
                    <a16:creationId xmlns:a16="http://schemas.microsoft.com/office/drawing/2014/main" id="{4780B957-094A-5C45-AA3E-913FE25F35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96" y="3600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W</a:t>
                </a:r>
              </a:p>
            </p:txBody>
          </p:sp>
          <p:sp>
            <p:nvSpPr>
              <p:cNvPr id="52" name="Oval 16">
                <a:extLst>
                  <a:ext uri="{FF2B5EF4-FFF2-40B4-BE49-F238E27FC236}">
                    <a16:creationId xmlns:a16="http://schemas.microsoft.com/office/drawing/2014/main" id="{D2683611-5354-DD47-9850-153B13785C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4" y="316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X</a:t>
                </a:r>
              </a:p>
            </p:txBody>
          </p:sp>
          <p:sp>
            <p:nvSpPr>
              <p:cNvPr id="53" name="Oval 17">
                <a:extLst>
                  <a:ext uri="{FF2B5EF4-FFF2-40B4-BE49-F238E27FC236}">
                    <a16:creationId xmlns:a16="http://schemas.microsoft.com/office/drawing/2014/main" id="{9359AECE-8106-F246-90DD-1B98CD523A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84" y="3600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Z</a:t>
                </a:r>
              </a:p>
            </p:txBody>
          </p:sp>
          <p:sp>
            <p:nvSpPr>
              <p:cNvPr id="54" name="Oval 18">
                <a:extLst>
                  <a:ext uri="{FF2B5EF4-FFF2-40B4-BE49-F238E27FC236}">
                    <a16:creationId xmlns:a16="http://schemas.microsoft.com/office/drawing/2014/main" id="{DE2237AA-7850-B047-9A71-E6A22E4170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96" y="268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Y</a:t>
                </a:r>
              </a:p>
            </p:txBody>
          </p:sp>
          <p:sp>
            <p:nvSpPr>
              <p:cNvPr id="55" name="Oval 22">
                <a:extLst>
                  <a:ext uri="{FF2B5EF4-FFF2-40B4-BE49-F238E27FC236}">
                    <a16:creationId xmlns:a16="http://schemas.microsoft.com/office/drawing/2014/main" id="{3EC8A783-7371-0A4E-A194-F6C17EB4E4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24" y="316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V</a:t>
                </a:r>
              </a:p>
            </p:txBody>
          </p:sp>
          <p:sp>
            <p:nvSpPr>
              <p:cNvPr id="56" name="Line 24">
                <a:extLst>
                  <a:ext uri="{FF2B5EF4-FFF2-40B4-BE49-F238E27FC236}">
                    <a16:creationId xmlns:a16="http://schemas.microsoft.com/office/drawing/2014/main" id="{1F762C99-0463-1143-8CFF-F94F775CC44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600" y="3024"/>
                <a:ext cx="144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7" name="Line 26">
                <a:extLst>
                  <a:ext uri="{FF2B5EF4-FFF2-40B4-BE49-F238E27FC236}">
                    <a16:creationId xmlns:a16="http://schemas.microsoft.com/office/drawing/2014/main" id="{F06DB300-B1A9-0B41-A1DF-0340E7F44DE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080" y="3024"/>
                <a:ext cx="240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8" name="Line 27">
                <a:extLst>
                  <a:ext uri="{FF2B5EF4-FFF2-40B4-BE49-F238E27FC236}">
                    <a16:creationId xmlns:a16="http://schemas.microsoft.com/office/drawing/2014/main" id="{5805830E-E1BA-1E4C-8C1D-74ECE7C5B0F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168" y="3504"/>
                <a:ext cx="144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9" name="Line 28">
                <a:extLst>
                  <a:ext uri="{FF2B5EF4-FFF2-40B4-BE49-F238E27FC236}">
                    <a16:creationId xmlns:a16="http://schemas.microsoft.com/office/drawing/2014/main" id="{AE30DC05-E2A4-7346-9168-D49156FFAD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648" y="3504"/>
                <a:ext cx="144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50" name="Line 32">
              <a:extLst>
                <a:ext uri="{FF2B5EF4-FFF2-40B4-BE49-F238E27FC236}">
                  <a16:creationId xmlns:a16="http://schemas.microsoft.com/office/drawing/2014/main" id="{BFB77F8D-0620-6649-AF93-83AA82C2BA8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88" y="2736"/>
              <a:ext cx="14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17218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9">
            <a:extLst>
              <a:ext uri="{FF2B5EF4-FFF2-40B4-BE49-F238E27FC236}">
                <a16:creationId xmlns:a16="http://schemas.microsoft.com/office/drawing/2014/main" id="{2232CA6A-2533-4944-9534-9A87A2EA6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5850A-47B1-3242-9EA1-AD695F055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1170431"/>
            <a:ext cx="4875904" cy="5138923"/>
          </a:xfrm>
        </p:spPr>
        <p:txBody>
          <a:bodyPr anchor="ctr">
            <a:normAutofit/>
          </a:bodyPr>
          <a:lstStyle/>
          <a:p>
            <a:r>
              <a:rPr lang="en-US" sz="5400">
                <a:solidFill>
                  <a:schemeClr val="tx2"/>
                </a:solidFill>
              </a:rPr>
              <a:t>Right Rotation</a:t>
            </a:r>
          </a:p>
        </p:txBody>
      </p:sp>
      <p:cxnSp>
        <p:nvCxnSpPr>
          <p:cNvPr id="30" name="Straight Connector 11">
            <a:extLst>
              <a:ext uri="{FF2B5EF4-FFF2-40B4-BE49-F238E27FC236}">
                <a16:creationId xmlns:a16="http://schemas.microsoft.com/office/drawing/2014/main" id="{4CE44FE1-0DFB-4432-B6F1-7BB65304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13">
            <a:extLst>
              <a:ext uri="{FF2B5EF4-FFF2-40B4-BE49-F238E27FC236}">
                <a16:creationId xmlns:a16="http://schemas.microsoft.com/office/drawing/2014/main" id="{6D7C4AD9-61C7-4AB6-AAD1-C303A8BE3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Group 15">
            <a:extLst>
              <a:ext uri="{FF2B5EF4-FFF2-40B4-BE49-F238E27FC236}">
                <a16:creationId xmlns:a16="http://schemas.microsoft.com/office/drawing/2014/main" id="{68685BF2-60B4-41A0-9B16-61CD8CC7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4B9126E-B366-45E7-A556-442F4D162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17">
              <a:extLst>
                <a:ext uri="{FF2B5EF4-FFF2-40B4-BE49-F238E27FC236}">
                  <a16:creationId xmlns:a16="http://schemas.microsoft.com/office/drawing/2014/main" id="{BEB6BA6E-8873-4A6F-9AB0-395D23D7D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4" name="Rectangle 3">
            <a:extLst>
              <a:ext uri="{FF2B5EF4-FFF2-40B4-BE49-F238E27FC236}">
                <a16:creationId xmlns:a16="http://schemas.microsoft.com/office/drawing/2014/main" id="{5B2125DE-2FD4-CA94-4584-0DC11213A9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1834803"/>
              </p:ext>
            </p:extLst>
          </p:nvPr>
        </p:nvGraphicFramePr>
        <p:xfrm>
          <a:off x="6361049" y="210312"/>
          <a:ext cx="5581003" cy="5966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35" name="Group 34">
            <a:extLst>
              <a:ext uri="{FF2B5EF4-FFF2-40B4-BE49-F238E27FC236}">
                <a16:creationId xmlns:a16="http://schemas.microsoft.com/office/drawing/2014/main" id="{B64D64D5-56B4-5D4B-95E8-8FCF4EC81BA7}"/>
              </a:ext>
            </a:extLst>
          </p:cNvPr>
          <p:cNvGrpSpPr>
            <a:grpSpLocks/>
          </p:cNvGrpSpPr>
          <p:nvPr/>
        </p:nvGrpSpPr>
        <p:grpSpPr bwMode="auto">
          <a:xfrm>
            <a:off x="107577" y="1002899"/>
            <a:ext cx="2438400" cy="1752600"/>
            <a:chOff x="3120" y="2736"/>
            <a:chExt cx="1536" cy="1104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FA0FFC20-B83A-F246-B6C7-210E8EE3363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20" y="2880"/>
              <a:ext cx="1536" cy="960"/>
              <a:chOff x="2784" y="2688"/>
              <a:chExt cx="1872" cy="1296"/>
            </a:xfrm>
          </p:grpSpPr>
          <p:sp>
            <p:nvSpPr>
              <p:cNvPr id="38" name="Oval 6">
                <a:extLst>
                  <a:ext uri="{FF2B5EF4-FFF2-40B4-BE49-F238E27FC236}">
                    <a16:creationId xmlns:a16="http://schemas.microsoft.com/office/drawing/2014/main" id="{FA51A859-83F4-9340-B502-72662D009A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96" y="3600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W</a:t>
                </a:r>
              </a:p>
            </p:txBody>
          </p:sp>
          <p:sp>
            <p:nvSpPr>
              <p:cNvPr id="39" name="Oval 7">
                <a:extLst>
                  <a:ext uri="{FF2B5EF4-FFF2-40B4-BE49-F238E27FC236}">
                    <a16:creationId xmlns:a16="http://schemas.microsoft.com/office/drawing/2014/main" id="{5A8953A7-D0BA-994B-BBF6-BE2F85B4FF8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64" y="316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Y</a:t>
                </a:r>
              </a:p>
            </p:txBody>
          </p:sp>
          <p:sp>
            <p:nvSpPr>
              <p:cNvPr id="40" name="Oval 8">
                <a:extLst>
                  <a:ext uri="{FF2B5EF4-FFF2-40B4-BE49-F238E27FC236}">
                    <a16:creationId xmlns:a16="http://schemas.microsoft.com/office/drawing/2014/main" id="{F341FC12-3F07-544D-B331-EFD2A0C07B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84" y="3600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Z</a:t>
                </a:r>
              </a:p>
            </p:txBody>
          </p:sp>
          <p:sp>
            <p:nvSpPr>
              <p:cNvPr id="41" name="Oval 9">
                <a:extLst>
                  <a:ext uri="{FF2B5EF4-FFF2-40B4-BE49-F238E27FC236}">
                    <a16:creationId xmlns:a16="http://schemas.microsoft.com/office/drawing/2014/main" id="{736307AC-4830-AA4E-B5B6-96BE1550EA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696" y="268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X</a:t>
                </a:r>
              </a:p>
            </p:txBody>
          </p:sp>
          <p:sp>
            <p:nvSpPr>
              <p:cNvPr id="42" name="Oval 10">
                <a:extLst>
                  <a:ext uri="{FF2B5EF4-FFF2-40B4-BE49-F238E27FC236}">
                    <a16:creationId xmlns:a16="http://schemas.microsoft.com/office/drawing/2014/main" id="{078B8372-37C5-7149-BADD-94F58F1B2C5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24" y="316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V</a:t>
                </a:r>
              </a:p>
            </p:txBody>
          </p:sp>
          <p:sp>
            <p:nvSpPr>
              <p:cNvPr id="43" name="Line 11">
                <a:extLst>
                  <a:ext uri="{FF2B5EF4-FFF2-40B4-BE49-F238E27FC236}">
                    <a16:creationId xmlns:a16="http://schemas.microsoft.com/office/drawing/2014/main" id="{C296271D-54C6-3E4C-AE2F-B6EBB47FC4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600" y="3024"/>
                <a:ext cx="144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4" name="Line 12">
                <a:extLst>
                  <a:ext uri="{FF2B5EF4-FFF2-40B4-BE49-F238E27FC236}">
                    <a16:creationId xmlns:a16="http://schemas.microsoft.com/office/drawing/2014/main" id="{91869AB0-A60E-B244-A21C-F40461206C6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080" y="3024"/>
                <a:ext cx="240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Line 13">
                <a:extLst>
                  <a:ext uri="{FF2B5EF4-FFF2-40B4-BE49-F238E27FC236}">
                    <a16:creationId xmlns:a16="http://schemas.microsoft.com/office/drawing/2014/main" id="{0AEBF2B1-9AA6-7948-A2F9-B25BE8645A0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168" y="3504"/>
                <a:ext cx="144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" name="Line 14">
                <a:extLst>
                  <a:ext uri="{FF2B5EF4-FFF2-40B4-BE49-F238E27FC236}">
                    <a16:creationId xmlns:a16="http://schemas.microsoft.com/office/drawing/2014/main" id="{6FA69F81-5AFE-CB47-A48D-31265B8CACE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648" y="3504"/>
                <a:ext cx="144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7" name="Line 15">
              <a:extLst>
                <a:ext uri="{FF2B5EF4-FFF2-40B4-BE49-F238E27FC236}">
                  <a16:creationId xmlns:a16="http://schemas.microsoft.com/office/drawing/2014/main" id="{9CDB6C8E-D7D8-B741-AEC4-6DE515223EE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88" y="2736"/>
              <a:ext cx="14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0A75BB14-48EC-6149-9CDF-BC52E18E6A8D}"/>
              </a:ext>
            </a:extLst>
          </p:cNvPr>
          <p:cNvGrpSpPr>
            <a:grpSpLocks/>
          </p:cNvGrpSpPr>
          <p:nvPr/>
        </p:nvGrpSpPr>
        <p:grpSpPr bwMode="auto">
          <a:xfrm>
            <a:off x="4011557" y="926699"/>
            <a:ext cx="2209800" cy="1828800"/>
            <a:chOff x="816" y="2736"/>
            <a:chExt cx="1392" cy="1152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F7992717-634B-F744-A594-67022E5B248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16" y="2880"/>
              <a:ext cx="1392" cy="1008"/>
              <a:chOff x="672" y="2640"/>
              <a:chExt cx="1632" cy="1440"/>
            </a:xfrm>
          </p:grpSpPr>
          <p:sp>
            <p:nvSpPr>
              <p:cNvPr id="50" name="Oval 18">
                <a:extLst>
                  <a:ext uri="{FF2B5EF4-FFF2-40B4-BE49-F238E27FC236}">
                    <a16:creationId xmlns:a16="http://schemas.microsoft.com/office/drawing/2014/main" id="{6D89E704-0BDA-C94F-986C-CB66E46911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04" y="3696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W</a:t>
                </a:r>
              </a:p>
            </p:txBody>
          </p:sp>
          <p:sp>
            <p:nvSpPr>
              <p:cNvPr id="51" name="Oval 19">
                <a:extLst>
                  <a:ext uri="{FF2B5EF4-FFF2-40B4-BE49-F238E27FC236}">
                    <a16:creationId xmlns:a16="http://schemas.microsoft.com/office/drawing/2014/main" id="{5A277B50-C7B8-7C4F-85F4-8161C1F0FC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72" y="316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z</a:t>
                </a:r>
              </a:p>
            </p:txBody>
          </p:sp>
          <p:sp>
            <p:nvSpPr>
              <p:cNvPr id="52" name="Oval 20">
                <a:extLst>
                  <a:ext uri="{FF2B5EF4-FFF2-40B4-BE49-F238E27FC236}">
                    <a16:creationId xmlns:a16="http://schemas.microsoft.com/office/drawing/2014/main" id="{349DD86E-1CC1-754A-BE56-72C675B62E5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40" y="316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X</a:t>
                </a:r>
              </a:p>
            </p:txBody>
          </p:sp>
          <p:sp>
            <p:nvSpPr>
              <p:cNvPr id="53" name="Oval 21">
                <a:extLst>
                  <a:ext uri="{FF2B5EF4-FFF2-40B4-BE49-F238E27FC236}">
                    <a16:creationId xmlns:a16="http://schemas.microsoft.com/office/drawing/2014/main" id="{F6C99E46-7311-D24E-B036-08DEC28F09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" y="2640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Y</a:t>
                </a:r>
              </a:p>
            </p:txBody>
          </p:sp>
          <p:sp>
            <p:nvSpPr>
              <p:cNvPr id="54" name="Line 22">
                <a:extLst>
                  <a:ext uri="{FF2B5EF4-FFF2-40B4-BE49-F238E27FC236}">
                    <a16:creationId xmlns:a16="http://schemas.microsoft.com/office/drawing/2014/main" id="{5CE524DB-42D1-2A4A-AD69-749343BB61A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440" y="2976"/>
                <a:ext cx="240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5" name="Line 23">
                <a:extLst>
                  <a:ext uri="{FF2B5EF4-FFF2-40B4-BE49-F238E27FC236}">
                    <a16:creationId xmlns:a16="http://schemas.microsoft.com/office/drawing/2014/main" id="{B2B63E38-38DB-424D-9E41-E72D26D8DA6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816" y="2928"/>
                <a:ext cx="240" cy="24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6" name="Line 24">
                <a:extLst>
                  <a:ext uri="{FF2B5EF4-FFF2-40B4-BE49-F238E27FC236}">
                    <a16:creationId xmlns:a16="http://schemas.microsoft.com/office/drawing/2014/main" id="{A40A473D-6D40-E543-91E3-171A426BA6F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344" y="3504"/>
                <a:ext cx="144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7" name="Oval 25">
                <a:extLst>
                  <a:ext uri="{FF2B5EF4-FFF2-40B4-BE49-F238E27FC236}">
                    <a16:creationId xmlns:a16="http://schemas.microsoft.com/office/drawing/2014/main" id="{06E892D1-4AB3-2B45-839C-7875882B767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72" y="3648"/>
                <a:ext cx="432" cy="384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V</a:t>
                </a:r>
              </a:p>
            </p:txBody>
          </p:sp>
          <p:sp>
            <p:nvSpPr>
              <p:cNvPr id="58" name="Line 26">
                <a:extLst>
                  <a:ext uri="{FF2B5EF4-FFF2-40B4-BE49-F238E27FC236}">
                    <a16:creationId xmlns:a16="http://schemas.microsoft.com/office/drawing/2014/main" id="{D179A1F6-6943-EF42-BEC7-4BAFEE3ABCB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824" y="3456"/>
                <a:ext cx="192" cy="24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49" name="Line 27">
              <a:extLst>
                <a:ext uri="{FF2B5EF4-FFF2-40B4-BE49-F238E27FC236}">
                  <a16:creationId xmlns:a16="http://schemas.microsoft.com/office/drawing/2014/main" id="{FDDFBA62-691B-3C44-8B8D-8EE95D4D446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04" y="2736"/>
              <a:ext cx="14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9" name="Line 28">
            <a:extLst>
              <a:ext uri="{FF2B5EF4-FFF2-40B4-BE49-F238E27FC236}">
                <a16:creationId xmlns:a16="http://schemas.microsoft.com/office/drawing/2014/main" id="{8230763E-D94C-2D4C-BCCE-6978E6197A12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973" y="1850399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9788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1DC5A0-FB9F-B143-B782-77D36C10C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US" sz="6100"/>
              <a:t>Growing the tree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25308BB1-C495-104A-84E9-387E6A696751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marL="609600" indent="-609600">
              <a:buFont typeface="Arial" panose="020B0604020202020204" pitchFamily="34" charset="0"/>
              <a:buNone/>
            </a:pPr>
            <a:r>
              <a:rPr lang="en-US" altLang="en-US" sz="2400" b="1">
                <a:effectLst/>
              </a:rPr>
              <a:t>     Insertion</a:t>
            </a:r>
            <a:r>
              <a:rPr lang="en-US" altLang="en-US" sz="2400">
                <a:effectLst/>
              </a:rPr>
              <a:t> can be done in the order of O (log n).  It follows closely the insertion into a binary search tree, except </a:t>
            </a:r>
          </a:p>
          <a:p>
            <a:pPr marL="609600" indent="-609600"/>
            <a:r>
              <a:rPr lang="en-US" altLang="en-US" sz="2400">
                <a:effectLst/>
              </a:rPr>
              <a:t>The Node inserted is red</a:t>
            </a:r>
          </a:p>
          <a:p>
            <a:pPr marL="609600" indent="-609600"/>
            <a:r>
              <a:rPr lang="en-US" altLang="en-US" sz="2400">
                <a:effectLst/>
              </a:rPr>
              <a:t>A </a:t>
            </a:r>
            <a:r>
              <a:rPr lang="en-US" altLang="en-US" sz="2400" b="1">
                <a:effectLst/>
              </a:rPr>
              <a:t>restore function</a:t>
            </a:r>
            <a:r>
              <a:rPr lang="en-US" altLang="en-US" sz="2400">
                <a:effectLst/>
              </a:rPr>
              <a:t> must be called to fix red-black properties that might be violated.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8434777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63F78-7DC1-7D4D-AFCD-5D5904060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US" sz="5600"/>
              <a:t>Tree of Numbers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06DF7-DA76-ED47-8FE2-DB71D183E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US" sz="2400"/>
              <a:t>Take the numbers from 1-&gt;9 and construct a red-black tree</a:t>
            </a:r>
          </a:p>
          <a:p>
            <a:endParaRPr lang="en-US" sz="2400"/>
          </a:p>
          <a:p>
            <a:endParaRPr lang="en-US" sz="2400"/>
          </a:p>
        </p:txBody>
      </p:sp>
      <p:sp>
        <p:nvSpPr>
          <p:cNvPr id="15" name="Rectangle 3">
            <a:extLst>
              <a:ext uri="{FF2B5EF4-FFF2-40B4-BE49-F238E27FC236}">
                <a16:creationId xmlns:a16="http://schemas.microsoft.com/office/drawing/2014/main" id="{E0C3D23D-732D-CE49-8FA0-47E53D7664DD}"/>
              </a:ext>
            </a:extLst>
          </p:cNvPr>
          <p:cNvSpPr txBox="1">
            <a:spLocks noChangeArrowheads="1"/>
          </p:cNvSpPr>
          <p:nvPr/>
        </p:nvSpPr>
        <p:spPr>
          <a:xfrm>
            <a:off x="5368833" y="1062800"/>
            <a:ext cx="4038600" cy="647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1 2 3 4 5 6 7 8 9 </a:t>
            </a:r>
          </a:p>
        </p:txBody>
      </p:sp>
      <p:grpSp>
        <p:nvGrpSpPr>
          <p:cNvPr id="16" name="Group 6">
            <a:extLst>
              <a:ext uri="{FF2B5EF4-FFF2-40B4-BE49-F238E27FC236}">
                <a16:creationId xmlns:a16="http://schemas.microsoft.com/office/drawing/2014/main" id="{4E914C7F-CCA1-A74E-B0A3-65C455CEF8AA}"/>
              </a:ext>
            </a:extLst>
          </p:cNvPr>
          <p:cNvGrpSpPr>
            <a:grpSpLocks/>
          </p:cNvGrpSpPr>
          <p:nvPr/>
        </p:nvGrpSpPr>
        <p:grpSpPr bwMode="auto">
          <a:xfrm>
            <a:off x="5368833" y="3438412"/>
            <a:ext cx="823913" cy="647700"/>
            <a:chOff x="2601" y="1392"/>
            <a:chExt cx="519" cy="408"/>
          </a:xfrm>
        </p:grpSpPr>
        <p:sp>
          <p:nvSpPr>
            <p:cNvPr id="17" name="Oval 4">
              <a:extLst>
                <a:ext uri="{FF2B5EF4-FFF2-40B4-BE49-F238E27FC236}">
                  <a16:creationId xmlns:a16="http://schemas.microsoft.com/office/drawing/2014/main" id="{2D42CE00-328C-BD44-9FEB-3CBB3EF466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/>
            </a:p>
          </p:txBody>
        </p:sp>
        <p:sp>
          <p:nvSpPr>
            <p:cNvPr id="18" name="Text Box 5">
              <a:extLst>
                <a:ext uri="{FF2B5EF4-FFF2-40B4-BE49-F238E27FC236}">
                  <a16:creationId xmlns:a16="http://schemas.microsoft.com/office/drawing/2014/main" id="{20656248-9D22-014D-A840-23E8A0BA19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 dirty="0">
                  <a:solidFill>
                    <a:srgbClr val="FF0000"/>
                  </a:solidFill>
                </a:rPr>
                <a:t>1</a:t>
              </a:r>
            </a:p>
          </p:txBody>
        </p:sp>
      </p:grpSp>
      <p:sp>
        <p:nvSpPr>
          <p:cNvPr id="19" name="Line 7">
            <a:extLst>
              <a:ext uri="{FF2B5EF4-FFF2-40B4-BE49-F238E27FC236}">
                <a16:creationId xmlns:a16="http://schemas.microsoft.com/office/drawing/2014/main" id="{ECCE4EBC-EEA3-754D-B716-9F3D29E6680D}"/>
              </a:ext>
            </a:extLst>
          </p:cNvPr>
          <p:cNvSpPr>
            <a:spLocks noChangeShapeType="1"/>
          </p:cNvSpPr>
          <p:nvPr/>
        </p:nvSpPr>
        <p:spPr bwMode="auto">
          <a:xfrm>
            <a:off x="5820032" y="2710249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" name="Text Box 8">
            <a:extLst>
              <a:ext uri="{FF2B5EF4-FFF2-40B4-BE49-F238E27FC236}">
                <a16:creationId xmlns:a16="http://schemas.microsoft.com/office/drawing/2014/main" id="{B17B304A-46ED-C146-9658-7C95F27A5B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40623" y="3357949"/>
            <a:ext cx="3051175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rtl="1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rtl="1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rtl="1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rtl="1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>
              <a:spcBef>
                <a:spcPct val="20000"/>
              </a:spcBef>
              <a:buFont typeface="Marlett" pitchFamily="2" charset="2"/>
              <a:buNone/>
            </a:pPr>
            <a:r>
              <a:rPr lang="en-US" altLang="en-US" sz="2800" dirty="0"/>
              <a:t>Insert 1. A leaf so </a:t>
            </a:r>
          </a:p>
          <a:p>
            <a:pPr algn="l" rtl="0">
              <a:spcBef>
                <a:spcPct val="20000"/>
              </a:spcBef>
              <a:buFont typeface="Marlett" pitchFamily="2" charset="2"/>
              <a:buNone/>
            </a:pPr>
            <a:r>
              <a:rPr lang="en-US" altLang="en-US" sz="2800" dirty="0"/>
              <a:t>red. Realize it is</a:t>
            </a:r>
          </a:p>
          <a:p>
            <a:pPr algn="l" rtl="0">
              <a:spcBef>
                <a:spcPct val="20000"/>
              </a:spcBef>
              <a:buFont typeface="Marlett" pitchFamily="2" charset="2"/>
              <a:buNone/>
            </a:pPr>
            <a:r>
              <a:rPr lang="en-US" altLang="en-US" sz="2800" dirty="0"/>
              <a:t>root so recolor</a:t>
            </a:r>
          </a:p>
          <a:p>
            <a:pPr algn="l" rtl="0">
              <a:spcBef>
                <a:spcPct val="20000"/>
              </a:spcBef>
              <a:buFont typeface="Marlett" pitchFamily="2" charset="2"/>
              <a:buNone/>
            </a:pPr>
            <a:r>
              <a:rPr lang="en-US" altLang="en-US" sz="2800" dirty="0"/>
              <a:t>to black.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A054586-7581-5543-8AD5-F9EF453001BB}"/>
              </a:ext>
            </a:extLst>
          </p:cNvPr>
          <p:cNvGrpSpPr>
            <a:grpSpLocks/>
          </p:cNvGrpSpPr>
          <p:nvPr/>
        </p:nvGrpSpPr>
        <p:grpSpPr bwMode="auto">
          <a:xfrm>
            <a:off x="5407282" y="4767649"/>
            <a:ext cx="823913" cy="647700"/>
            <a:chOff x="2601" y="1392"/>
            <a:chExt cx="519" cy="408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6987574-B297-274C-825E-F86ED849C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/>
            </a:p>
          </p:txBody>
        </p:sp>
        <p:sp>
          <p:nvSpPr>
            <p:cNvPr id="23" name="Text Box 11">
              <a:extLst>
                <a:ext uri="{FF2B5EF4-FFF2-40B4-BE49-F238E27FC236}">
                  <a16:creationId xmlns:a16="http://schemas.microsoft.com/office/drawing/2014/main" id="{456AEC29-00A3-AF44-B0F7-4865EF8C09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/>
                <a:t>1</a:t>
              </a:r>
            </a:p>
          </p:txBody>
        </p:sp>
      </p:grpSp>
      <p:sp>
        <p:nvSpPr>
          <p:cNvPr id="24" name="Line 12">
            <a:extLst>
              <a:ext uri="{FF2B5EF4-FFF2-40B4-BE49-F238E27FC236}">
                <a16:creationId xmlns:a16="http://schemas.microsoft.com/office/drawing/2014/main" id="{A004A4C3-7FE3-864D-A6C6-9796C6F9A87A}"/>
              </a:ext>
            </a:extLst>
          </p:cNvPr>
          <p:cNvSpPr>
            <a:spLocks noChangeShapeType="1"/>
          </p:cNvSpPr>
          <p:nvPr/>
        </p:nvSpPr>
        <p:spPr bwMode="auto">
          <a:xfrm>
            <a:off x="5850195" y="4310449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0546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E2A32-2603-D443-B3CC-89A29B29B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5000"/>
              <a:t>Proceeding to the next number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337AF-2C99-9245-B8FE-B01DDC445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US" sz="2400"/>
              <a:t>Adding the second number as a leaf of the root node</a:t>
            </a:r>
          </a:p>
          <a:p>
            <a:endParaRPr lang="en-US" sz="2400"/>
          </a:p>
        </p:txBody>
      </p:sp>
      <p:grpSp>
        <p:nvGrpSpPr>
          <p:cNvPr id="13" name="Group 4">
            <a:extLst>
              <a:ext uri="{FF2B5EF4-FFF2-40B4-BE49-F238E27FC236}">
                <a16:creationId xmlns:a16="http://schemas.microsoft.com/office/drawing/2014/main" id="{61BBC186-032E-664E-8FB6-56A52E9F11E7}"/>
              </a:ext>
            </a:extLst>
          </p:cNvPr>
          <p:cNvGrpSpPr>
            <a:grpSpLocks/>
          </p:cNvGrpSpPr>
          <p:nvPr/>
        </p:nvGrpSpPr>
        <p:grpSpPr bwMode="auto">
          <a:xfrm>
            <a:off x="7250363" y="3981050"/>
            <a:ext cx="823913" cy="647700"/>
            <a:chOff x="2601" y="1392"/>
            <a:chExt cx="519" cy="408"/>
          </a:xfrm>
        </p:grpSpPr>
        <p:sp>
          <p:nvSpPr>
            <p:cNvPr id="14" name="Oval 5">
              <a:extLst>
                <a:ext uri="{FF2B5EF4-FFF2-40B4-BE49-F238E27FC236}">
                  <a16:creationId xmlns:a16="http://schemas.microsoft.com/office/drawing/2014/main" id="{5E208F19-4B35-A747-9C39-1F0A0D0661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/>
            </a:p>
          </p:txBody>
        </p:sp>
        <p:sp>
          <p:nvSpPr>
            <p:cNvPr id="15" name="Text Box 6">
              <a:extLst>
                <a:ext uri="{FF2B5EF4-FFF2-40B4-BE49-F238E27FC236}">
                  <a16:creationId xmlns:a16="http://schemas.microsoft.com/office/drawing/2014/main" id="{C37CAF5C-23C4-BE44-B4AD-9319285B0A5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/>
                <a:t>1</a:t>
              </a:r>
            </a:p>
          </p:txBody>
        </p:sp>
      </p:grpSp>
      <p:sp>
        <p:nvSpPr>
          <p:cNvPr id="16" name="Line 7">
            <a:extLst>
              <a:ext uri="{FF2B5EF4-FFF2-40B4-BE49-F238E27FC236}">
                <a16:creationId xmlns:a16="http://schemas.microsoft.com/office/drawing/2014/main" id="{B9D4E117-D7CE-C745-8FD6-1B6647D49741}"/>
              </a:ext>
            </a:extLst>
          </p:cNvPr>
          <p:cNvSpPr>
            <a:spLocks noChangeShapeType="1"/>
          </p:cNvSpPr>
          <p:nvPr/>
        </p:nvSpPr>
        <p:spPr bwMode="auto">
          <a:xfrm>
            <a:off x="7693276" y="3523850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7" name="Line 8">
            <a:extLst>
              <a:ext uri="{FF2B5EF4-FFF2-40B4-BE49-F238E27FC236}">
                <a16:creationId xmlns:a16="http://schemas.microsoft.com/office/drawing/2014/main" id="{57973076-5CC7-6442-8C91-94A89EECB8BA}"/>
              </a:ext>
            </a:extLst>
          </p:cNvPr>
          <p:cNvSpPr>
            <a:spLocks noChangeShapeType="1"/>
          </p:cNvSpPr>
          <p:nvPr/>
        </p:nvSpPr>
        <p:spPr bwMode="auto">
          <a:xfrm>
            <a:off x="7936163" y="4552550"/>
            <a:ext cx="4572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18" name="Group 9">
            <a:extLst>
              <a:ext uri="{FF2B5EF4-FFF2-40B4-BE49-F238E27FC236}">
                <a16:creationId xmlns:a16="http://schemas.microsoft.com/office/drawing/2014/main" id="{FB2938BF-27B2-4442-9317-DB3C868485F1}"/>
              </a:ext>
            </a:extLst>
          </p:cNvPr>
          <p:cNvGrpSpPr>
            <a:grpSpLocks/>
          </p:cNvGrpSpPr>
          <p:nvPr/>
        </p:nvGrpSpPr>
        <p:grpSpPr bwMode="auto">
          <a:xfrm>
            <a:off x="8164763" y="4933550"/>
            <a:ext cx="823913" cy="647700"/>
            <a:chOff x="2601" y="1392"/>
            <a:chExt cx="519" cy="408"/>
          </a:xfrm>
        </p:grpSpPr>
        <p:sp>
          <p:nvSpPr>
            <p:cNvPr id="19" name="Oval 10">
              <a:extLst>
                <a:ext uri="{FF2B5EF4-FFF2-40B4-BE49-F238E27FC236}">
                  <a16:creationId xmlns:a16="http://schemas.microsoft.com/office/drawing/2014/main" id="{F08E77BF-DE82-3546-95E7-3D540E652B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>
                <a:solidFill>
                  <a:srgbClr val="FF0000"/>
                </a:solidFill>
              </a:endParaRPr>
            </a:p>
          </p:txBody>
        </p:sp>
        <p:sp>
          <p:nvSpPr>
            <p:cNvPr id="20" name="Text Box 11">
              <a:extLst>
                <a:ext uri="{FF2B5EF4-FFF2-40B4-BE49-F238E27FC236}">
                  <a16:creationId xmlns:a16="http://schemas.microsoft.com/office/drawing/2014/main" id="{D11CBC30-57BD-7F41-8353-71F610D377F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>
                  <a:solidFill>
                    <a:srgbClr val="FF0000"/>
                  </a:solidFill>
                </a:rPr>
                <a:t>2</a:t>
              </a:r>
            </a:p>
          </p:txBody>
        </p:sp>
      </p:grpSp>
      <p:sp>
        <p:nvSpPr>
          <p:cNvPr id="21" name="Text Box 12">
            <a:extLst>
              <a:ext uri="{FF2B5EF4-FFF2-40B4-BE49-F238E27FC236}">
                <a16:creationId xmlns:a16="http://schemas.microsoft.com/office/drawing/2014/main" id="{13119881-CE40-054F-BE7F-EBE5E68108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5493" y="4417613"/>
            <a:ext cx="3213100" cy="103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rtl="1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rtl="1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rtl="1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rtl="1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>
              <a:spcBef>
                <a:spcPct val="20000"/>
              </a:spcBef>
              <a:buFont typeface="Marlett" pitchFamily="2" charset="2"/>
              <a:buNone/>
            </a:pPr>
            <a:r>
              <a:rPr lang="en-US" altLang="en-US" sz="2800" dirty="0"/>
              <a:t>make 2 red. Parent</a:t>
            </a:r>
          </a:p>
          <a:p>
            <a:pPr algn="l" rtl="0">
              <a:spcBef>
                <a:spcPct val="20000"/>
              </a:spcBef>
              <a:buFont typeface="Marlett" pitchFamily="2" charset="2"/>
              <a:buNone/>
            </a:pPr>
            <a:r>
              <a:rPr lang="en-US" altLang="en-US" sz="2800" dirty="0"/>
              <a:t>is black so done.</a:t>
            </a:r>
          </a:p>
        </p:txBody>
      </p:sp>
    </p:spTree>
    <p:extLst>
      <p:ext uri="{BB962C8B-B14F-4D97-AF65-F5344CB8AC3E}">
        <p14:creationId xmlns:p14="http://schemas.microsoft.com/office/powerpoint/2010/main" val="24588991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Triangle 2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9AEEE-70AF-3C43-975D-B2AFD6405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3931919"/>
            <a:ext cx="8074815" cy="1618489"/>
          </a:xfrm>
        </p:spPr>
        <p:txBody>
          <a:bodyPr anchor="b">
            <a:normAutofit/>
          </a:bodyPr>
          <a:lstStyle/>
          <a:p>
            <a:r>
              <a:rPr lang="en-US" sz="6600"/>
              <a:t>First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1060E-7118-6044-930E-9A39DBBB1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1" y="1131524"/>
            <a:ext cx="8085865" cy="2800395"/>
          </a:xfrm>
        </p:spPr>
        <p:txBody>
          <a:bodyPr anchor="ctr">
            <a:normAutofit/>
          </a:bodyPr>
          <a:lstStyle/>
          <a:p>
            <a:pPr rtl="0">
              <a:spcBef>
                <a:spcPct val="20000"/>
              </a:spcBef>
              <a:buFont typeface="Marlett" pitchFamily="2" charset="2"/>
              <a:buNone/>
            </a:pPr>
            <a:r>
              <a:rPr lang="en-US" altLang="en-US" sz="2400"/>
              <a:t>Insert 3. Parent is red. </a:t>
            </a:r>
            <a:br>
              <a:rPr lang="en-US" altLang="en-US" sz="2400"/>
            </a:br>
            <a:r>
              <a:rPr lang="en-US" altLang="en-US" sz="2400"/>
              <a:t>Parent's sibling is black</a:t>
            </a:r>
            <a:br>
              <a:rPr lang="en-US" altLang="en-US" sz="2400"/>
            </a:br>
            <a:r>
              <a:rPr lang="en-US" altLang="en-US" sz="2400"/>
              <a:t>(null) 3 is outside relative </a:t>
            </a:r>
            <a:br>
              <a:rPr lang="en-US" altLang="en-US" sz="2400"/>
            </a:br>
            <a:r>
              <a:rPr lang="en-US" altLang="en-US" sz="2400"/>
              <a:t>to grandparent. Rotate</a:t>
            </a:r>
          </a:p>
          <a:p>
            <a:pPr rtl="0">
              <a:spcBef>
                <a:spcPct val="20000"/>
              </a:spcBef>
              <a:buFont typeface="Marlett" pitchFamily="2" charset="2"/>
              <a:buNone/>
            </a:pPr>
            <a:r>
              <a:rPr lang="en-US" altLang="en-US" sz="2400"/>
              <a:t>parent and grandparent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5122BD2-78F5-2049-B7D0-C0C2BB111EF6}"/>
              </a:ext>
            </a:extLst>
          </p:cNvPr>
          <p:cNvGrpSpPr>
            <a:grpSpLocks/>
          </p:cNvGrpSpPr>
          <p:nvPr/>
        </p:nvGrpSpPr>
        <p:grpSpPr bwMode="auto">
          <a:xfrm>
            <a:off x="7799110" y="1413934"/>
            <a:ext cx="823913" cy="647700"/>
            <a:chOff x="2601" y="1392"/>
            <a:chExt cx="519" cy="408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1421C2C9-80DC-E44F-A1DF-11D3DBF7B0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/>
            </a:p>
          </p:txBody>
        </p:sp>
        <p:sp>
          <p:nvSpPr>
            <p:cNvPr id="31" name="Text Box 5">
              <a:extLst>
                <a:ext uri="{FF2B5EF4-FFF2-40B4-BE49-F238E27FC236}">
                  <a16:creationId xmlns:a16="http://schemas.microsoft.com/office/drawing/2014/main" id="{C5DB80AF-3382-FA40-976F-C5B927DB9B7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/>
                <a:t>1</a:t>
              </a:r>
            </a:p>
          </p:txBody>
        </p:sp>
      </p:grpSp>
      <p:sp>
        <p:nvSpPr>
          <p:cNvPr id="32" name="Line 6">
            <a:extLst>
              <a:ext uri="{FF2B5EF4-FFF2-40B4-BE49-F238E27FC236}">
                <a16:creationId xmlns:a16="http://schemas.microsoft.com/office/drawing/2014/main" id="{F8F88850-B96A-5D47-8A85-F2798ABE865F}"/>
              </a:ext>
            </a:extLst>
          </p:cNvPr>
          <p:cNvSpPr>
            <a:spLocks noChangeShapeType="1"/>
          </p:cNvSpPr>
          <p:nvPr/>
        </p:nvSpPr>
        <p:spPr bwMode="auto">
          <a:xfrm>
            <a:off x="8242023" y="956734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" name="Line 7">
            <a:extLst>
              <a:ext uri="{FF2B5EF4-FFF2-40B4-BE49-F238E27FC236}">
                <a16:creationId xmlns:a16="http://schemas.microsoft.com/office/drawing/2014/main" id="{586924C7-2264-534D-B951-C2D7E2567B22}"/>
              </a:ext>
            </a:extLst>
          </p:cNvPr>
          <p:cNvSpPr>
            <a:spLocks noChangeShapeType="1"/>
          </p:cNvSpPr>
          <p:nvPr/>
        </p:nvSpPr>
        <p:spPr bwMode="auto">
          <a:xfrm>
            <a:off x="8484910" y="1985434"/>
            <a:ext cx="4572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C3B583C-F403-1F47-9189-E96C9EF9A428}"/>
              </a:ext>
            </a:extLst>
          </p:cNvPr>
          <p:cNvGrpSpPr>
            <a:grpSpLocks/>
          </p:cNvGrpSpPr>
          <p:nvPr/>
        </p:nvGrpSpPr>
        <p:grpSpPr bwMode="auto">
          <a:xfrm>
            <a:off x="8713510" y="2366434"/>
            <a:ext cx="823913" cy="647700"/>
            <a:chOff x="2601" y="1392"/>
            <a:chExt cx="519" cy="408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26924959-9B3F-3846-9EC1-C0B51ED692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>
                <a:solidFill>
                  <a:srgbClr val="FF0000"/>
                </a:solidFill>
              </a:endParaRPr>
            </a:p>
          </p:txBody>
        </p:sp>
        <p:sp>
          <p:nvSpPr>
            <p:cNvPr id="36" name="Text Box 10">
              <a:extLst>
                <a:ext uri="{FF2B5EF4-FFF2-40B4-BE49-F238E27FC236}">
                  <a16:creationId xmlns:a16="http://schemas.microsoft.com/office/drawing/2014/main" id="{8DE197B8-639C-6B47-B22C-349C69535E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>
                  <a:solidFill>
                    <a:srgbClr val="FF0000"/>
                  </a:solidFill>
                </a:rPr>
                <a:t>2</a:t>
              </a:r>
            </a:p>
          </p:txBody>
        </p:sp>
      </p:grpSp>
      <p:sp>
        <p:nvSpPr>
          <p:cNvPr id="37" name="Line 11">
            <a:extLst>
              <a:ext uri="{FF2B5EF4-FFF2-40B4-BE49-F238E27FC236}">
                <a16:creationId xmlns:a16="http://schemas.microsoft.com/office/drawing/2014/main" id="{700F6242-2A81-C14A-85A4-ACC612553A2F}"/>
              </a:ext>
            </a:extLst>
          </p:cNvPr>
          <p:cNvSpPr>
            <a:spLocks noChangeShapeType="1"/>
          </p:cNvSpPr>
          <p:nvPr/>
        </p:nvSpPr>
        <p:spPr bwMode="auto">
          <a:xfrm>
            <a:off x="9475510" y="2899834"/>
            <a:ext cx="4572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5184334-395F-9B45-9332-229D3392A2F7}"/>
              </a:ext>
            </a:extLst>
          </p:cNvPr>
          <p:cNvGrpSpPr>
            <a:grpSpLocks/>
          </p:cNvGrpSpPr>
          <p:nvPr/>
        </p:nvGrpSpPr>
        <p:grpSpPr bwMode="auto">
          <a:xfrm>
            <a:off x="9704110" y="3280834"/>
            <a:ext cx="823913" cy="647700"/>
            <a:chOff x="2601" y="1392"/>
            <a:chExt cx="519" cy="408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47DF9168-6A26-E84F-9413-B31A3D6E42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>
                <a:solidFill>
                  <a:srgbClr val="FF0000"/>
                </a:solidFill>
              </a:endParaRPr>
            </a:p>
          </p:txBody>
        </p:sp>
        <p:sp>
          <p:nvSpPr>
            <p:cNvPr id="40" name="Text Box 14">
              <a:extLst>
                <a:ext uri="{FF2B5EF4-FFF2-40B4-BE49-F238E27FC236}">
                  <a16:creationId xmlns:a16="http://schemas.microsoft.com/office/drawing/2014/main" id="{56483CC1-DA32-C547-96D0-2EABD6F426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41" name="Group 17">
            <a:extLst>
              <a:ext uri="{FF2B5EF4-FFF2-40B4-BE49-F238E27FC236}">
                <a16:creationId xmlns:a16="http://schemas.microsoft.com/office/drawing/2014/main" id="{DBDA25F9-F11A-9D46-98BF-C38841D659B0}"/>
              </a:ext>
            </a:extLst>
          </p:cNvPr>
          <p:cNvGrpSpPr>
            <a:grpSpLocks/>
          </p:cNvGrpSpPr>
          <p:nvPr/>
        </p:nvGrpSpPr>
        <p:grpSpPr bwMode="auto">
          <a:xfrm>
            <a:off x="8027710" y="3776134"/>
            <a:ext cx="823913" cy="647700"/>
            <a:chOff x="2601" y="1392"/>
            <a:chExt cx="519" cy="408"/>
          </a:xfrm>
        </p:grpSpPr>
        <p:sp>
          <p:nvSpPr>
            <p:cNvPr id="42" name="Oval 18">
              <a:extLst>
                <a:ext uri="{FF2B5EF4-FFF2-40B4-BE49-F238E27FC236}">
                  <a16:creationId xmlns:a16="http://schemas.microsoft.com/office/drawing/2014/main" id="{AD4025E5-6F8F-514C-A7EF-D3944193F3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/>
            </a:p>
          </p:txBody>
        </p:sp>
        <p:sp>
          <p:nvSpPr>
            <p:cNvPr id="43" name="Text Box 19">
              <a:extLst>
                <a:ext uri="{FF2B5EF4-FFF2-40B4-BE49-F238E27FC236}">
                  <a16:creationId xmlns:a16="http://schemas.microsoft.com/office/drawing/2014/main" id="{A84E1304-59CF-7742-A679-F91649A344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/>
                <a:t>2</a:t>
              </a:r>
            </a:p>
          </p:txBody>
        </p:sp>
      </p:grpSp>
      <p:sp>
        <p:nvSpPr>
          <p:cNvPr id="44" name="Line 20">
            <a:extLst>
              <a:ext uri="{FF2B5EF4-FFF2-40B4-BE49-F238E27FC236}">
                <a16:creationId xmlns:a16="http://schemas.microsoft.com/office/drawing/2014/main" id="{92BCF5D4-C768-B949-BD44-8D288CB88CF2}"/>
              </a:ext>
            </a:extLst>
          </p:cNvPr>
          <p:cNvSpPr>
            <a:spLocks noChangeShapeType="1"/>
          </p:cNvSpPr>
          <p:nvPr/>
        </p:nvSpPr>
        <p:spPr bwMode="auto">
          <a:xfrm>
            <a:off x="8470623" y="3318934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5" name="Line 21">
            <a:extLst>
              <a:ext uri="{FF2B5EF4-FFF2-40B4-BE49-F238E27FC236}">
                <a16:creationId xmlns:a16="http://schemas.microsoft.com/office/drawing/2014/main" id="{17EC1C10-1480-3A49-B4F8-E623A820A0B6}"/>
              </a:ext>
            </a:extLst>
          </p:cNvPr>
          <p:cNvSpPr>
            <a:spLocks noChangeShapeType="1"/>
          </p:cNvSpPr>
          <p:nvPr/>
        </p:nvSpPr>
        <p:spPr bwMode="auto">
          <a:xfrm>
            <a:off x="8713510" y="4347634"/>
            <a:ext cx="4572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46" name="Group 22">
            <a:extLst>
              <a:ext uri="{FF2B5EF4-FFF2-40B4-BE49-F238E27FC236}">
                <a16:creationId xmlns:a16="http://schemas.microsoft.com/office/drawing/2014/main" id="{4A358FB0-5391-954B-A1F1-EB3805BD4889}"/>
              </a:ext>
            </a:extLst>
          </p:cNvPr>
          <p:cNvGrpSpPr>
            <a:grpSpLocks/>
          </p:cNvGrpSpPr>
          <p:nvPr/>
        </p:nvGrpSpPr>
        <p:grpSpPr bwMode="auto">
          <a:xfrm>
            <a:off x="7037110" y="4728634"/>
            <a:ext cx="823913" cy="647700"/>
            <a:chOff x="2601" y="1392"/>
            <a:chExt cx="519" cy="408"/>
          </a:xfrm>
        </p:grpSpPr>
        <p:sp>
          <p:nvSpPr>
            <p:cNvPr id="47" name="Oval 23">
              <a:extLst>
                <a:ext uri="{FF2B5EF4-FFF2-40B4-BE49-F238E27FC236}">
                  <a16:creationId xmlns:a16="http://schemas.microsoft.com/office/drawing/2014/main" id="{927C8031-60D1-CB40-A73F-4264259C54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>
                <a:solidFill>
                  <a:srgbClr val="FF0000"/>
                </a:solidFill>
              </a:endParaRPr>
            </a:p>
          </p:txBody>
        </p:sp>
        <p:sp>
          <p:nvSpPr>
            <p:cNvPr id="48" name="Text Box 24">
              <a:extLst>
                <a:ext uri="{FF2B5EF4-FFF2-40B4-BE49-F238E27FC236}">
                  <a16:creationId xmlns:a16="http://schemas.microsoft.com/office/drawing/2014/main" id="{59B3DD19-C33D-6241-BBA9-4D28F3CB0F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49" name="Group 26">
            <a:extLst>
              <a:ext uri="{FF2B5EF4-FFF2-40B4-BE49-F238E27FC236}">
                <a16:creationId xmlns:a16="http://schemas.microsoft.com/office/drawing/2014/main" id="{3B7AD75B-07E0-C947-93B7-BAAF6012B52E}"/>
              </a:ext>
            </a:extLst>
          </p:cNvPr>
          <p:cNvGrpSpPr>
            <a:grpSpLocks/>
          </p:cNvGrpSpPr>
          <p:nvPr/>
        </p:nvGrpSpPr>
        <p:grpSpPr bwMode="auto">
          <a:xfrm>
            <a:off x="8956398" y="4690534"/>
            <a:ext cx="823912" cy="647700"/>
            <a:chOff x="2601" y="1392"/>
            <a:chExt cx="519" cy="408"/>
          </a:xfrm>
        </p:grpSpPr>
        <p:sp>
          <p:nvSpPr>
            <p:cNvPr id="50" name="Oval 27">
              <a:extLst>
                <a:ext uri="{FF2B5EF4-FFF2-40B4-BE49-F238E27FC236}">
                  <a16:creationId xmlns:a16="http://schemas.microsoft.com/office/drawing/2014/main" id="{9C5AB29B-DF74-6041-A1FA-71BF1A17B1A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1" y="1392"/>
              <a:ext cx="519" cy="408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endParaRPr lang="en-US" altLang="en-US" sz="2800" b="1">
                <a:solidFill>
                  <a:srgbClr val="FF0000"/>
                </a:solidFill>
              </a:endParaRPr>
            </a:p>
          </p:txBody>
        </p:sp>
        <p:sp>
          <p:nvSpPr>
            <p:cNvPr id="51" name="Text Box 28">
              <a:extLst>
                <a:ext uri="{FF2B5EF4-FFF2-40B4-BE49-F238E27FC236}">
                  <a16:creationId xmlns:a16="http://schemas.microsoft.com/office/drawing/2014/main" id="{CFAFF88F-7256-6640-9488-BD489BEBA78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36" y="1440"/>
              <a:ext cx="241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rtl="1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rtl="0">
                <a:spcBef>
                  <a:spcPct val="20000"/>
                </a:spcBef>
                <a:buFont typeface="Marlett" pitchFamily="2" charset="2"/>
                <a:buNone/>
              </a:pPr>
              <a:r>
                <a:rPr lang="en-US" altLang="en-US" sz="2800">
                  <a:solidFill>
                    <a:srgbClr val="FF0000"/>
                  </a:solidFill>
                </a:rPr>
                <a:t>3</a:t>
              </a:r>
            </a:p>
          </p:txBody>
        </p:sp>
      </p:grpSp>
      <p:sp>
        <p:nvSpPr>
          <p:cNvPr id="52" name="Line 29">
            <a:extLst>
              <a:ext uri="{FF2B5EF4-FFF2-40B4-BE49-F238E27FC236}">
                <a16:creationId xmlns:a16="http://schemas.microsoft.com/office/drawing/2014/main" id="{42B96788-F92A-CC47-99FA-BF5285EE1AB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722910" y="4347634"/>
            <a:ext cx="5334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416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273343-05B3-0140-9657-F5B22458A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060848" cy="4480726"/>
          </a:xfrm>
        </p:spPr>
        <p:txBody>
          <a:bodyPr>
            <a:normAutofit/>
          </a:bodyPr>
          <a:lstStyle/>
          <a:p>
            <a:pPr algn="r"/>
            <a:r>
              <a:rPr lang="en-US" sz="6600"/>
              <a:t>Deletion of a node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9FCBE05-E963-41B2-97FD-8631A61EB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250" y="323519"/>
            <a:ext cx="7217311" cy="6212748"/>
          </a:xfrm>
          <a:custGeom>
            <a:avLst/>
            <a:gdLst>
              <a:gd name="connsiteX0" fmla="*/ 0 w 7217311"/>
              <a:gd name="connsiteY0" fmla="*/ 0 h 6212748"/>
              <a:gd name="connsiteX1" fmla="*/ 1121310 w 7217311"/>
              <a:gd name="connsiteY1" fmla="*/ 0 h 6212748"/>
              <a:gd name="connsiteX2" fmla="*/ 1837014 w 7217311"/>
              <a:gd name="connsiteY2" fmla="*/ 0 h 6212748"/>
              <a:gd name="connsiteX3" fmla="*/ 2893412 w 7217311"/>
              <a:gd name="connsiteY3" fmla="*/ 0 h 6212748"/>
              <a:gd name="connsiteX4" fmla="*/ 3635911 w 7217311"/>
              <a:gd name="connsiteY4" fmla="*/ 0 h 6212748"/>
              <a:gd name="connsiteX5" fmla="*/ 3635913 w 7217311"/>
              <a:gd name="connsiteY5" fmla="*/ 0 h 6212748"/>
              <a:gd name="connsiteX6" fmla="*/ 7217311 w 7217311"/>
              <a:gd name="connsiteY6" fmla="*/ 0 h 6212748"/>
              <a:gd name="connsiteX7" fmla="*/ 7217311 w 7217311"/>
              <a:gd name="connsiteY7" fmla="*/ 2864954 h 6212748"/>
              <a:gd name="connsiteX8" fmla="*/ 3773866 w 7217311"/>
              <a:gd name="connsiteY8" fmla="*/ 6212748 h 6212748"/>
              <a:gd name="connsiteX9" fmla="*/ 2893412 w 7217311"/>
              <a:gd name="connsiteY9" fmla="*/ 6212748 h 6212748"/>
              <a:gd name="connsiteX10" fmla="*/ 2893412 w 7217311"/>
              <a:gd name="connsiteY10" fmla="*/ 6210962 h 6212748"/>
              <a:gd name="connsiteX11" fmla="*/ 1837014 w 7217311"/>
              <a:gd name="connsiteY11" fmla="*/ 6210962 h 6212748"/>
              <a:gd name="connsiteX12" fmla="*/ 1837014 w 7217311"/>
              <a:gd name="connsiteY12" fmla="*/ 6212748 h 6212748"/>
              <a:gd name="connsiteX13" fmla="*/ 0 w 7217311"/>
              <a:gd name="connsiteY13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217311" h="6212748">
                <a:moveTo>
                  <a:pt x="0" y="0"/>
                </a:moveTo>
                <a:lnTo>
                  <a:pt x="1121310" y="0"/>
                </a:lnTo>
                <a:lnTo>
                  <a:pt x="1837014" y="0"/>
                </a:lnTo>
                <a:lnTo>
                  <a:pt x="2893412" y="0"/>
                </a:lnTo>
                <a:lnTo>
                  <a:pt x="3635911" y="0"/>
                </a:lnTo>
                <a:lnTo>
                  <a:pt x="3635913" y="0"/>
                </a:lnTo>
                <a:lnTo>
                  <a:pt x="7217311" y="0"/>
                </a:lnTo>
                <a:lnTo>
                  <a:pt x="7217311" y="2864954"/>
                </a:lnTo>
                <a:lnTo>
                  <a:pt x="3773866" y="6212748"/>
                </a:lnTo>
                <a:lnTo>
                  <a:pt x="2893412" y="6212748"/>
                </a:lnTo>
                <a:lnTo>
                  <a:pt x="2893412" y="6210962"/>
                </a:lnTo>
                <a:lnTo>
                  <a:pt x="1837014" y="6210962"/>
                </a:lnTo>
                <a:lnTo>
                  <a:pt x="1837014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233ACE-F3A1-4543-B9F4-425DDA579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885BDB-D7BB-6377-2F4D-C3045E181F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5854715"/>
              </p:ext>
            </p:extLst>
          </p:nvPr>
        </p:nvGraphicFramePr>
        <p:xfrm>
          <a:off x="5101143" y="1008993"/>
          <a:ext cx="5077071" cy="4760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01878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F9E488-0718-4E1E-9D12-26779F606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20AEB5B-DFC7-42B4-9FAA-6B95E01D0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5124" y="0"/>
            <a:ext cx="7476877" cy="6858000"/>
          </a:xfrm>
          <a:custGeom>
            <a:avLst/>
            <a:gdLst>
              <a:gd name="connsiteX0" fmla="*/ 637332 w 7476877"/>
              <a:gd name="connsiteY0" fmla="*/ 4332728 h 6858000"/>
              <a:gd name="connsiteX1" fmla="*/ 1576347 w 7476877"/>
              <a:gd name="connsiteY1" fmla="*/ 4332728 h 6858000"/>
              <a:gd name="connsiteX2" fmla="*/ 1720345 w 7476877"/>
              <a:gd name="connsiteY2" fmla="*/ 4419228 h 6858000"/>
              <a:gd name="connsiteX3" fmla="*/ 2190864 w 7476877"/>
              <a:gd name="connsiteY3" fmla="*/ 5245095 h 6858000"/>
              <a:gd name="connsiteX4" fmla="*/ 2190864 w 7476877"/>
              <a:gd name="connsiteY4" fmla="*/ 5413976 h 6858000"/>
              <a:gd name="connsiteX5" fmla="*/ 1720345 w 7476877"/>
              <a:gd name="connsiteY5" fmla="*/ 6239844 h 6858000"/>
              <a:gd name="connsiteX6" fmla="*/ 1576347 w 7476877"/>
              <a:gd name="connsiteY6" fmla="*/ 6326343 h 6858000"/>
              <a:gd name="connsiteX7" fmla="*/ 637332 w 7476877"/>
              <a:gd name="connsiteY7" fmla="*/ 6326343 h 6858000"/>
              <a:gd name="connsiteX8" fmla="*/ 491309 w 7476877"/>
              <a:gd name="connsiteY8" fmla="*/ 6239844 h 6858000"/>
              <a:gd name="connsiteX9" fmla="*/ 22817 w 7476877"/>
              <a:gd name="connsiteY9" fmla="*/ 5413976 h 6858000"/>
              <a:gd name="connsiteX10" fmla="*/ 22817 w 7476877"/>
              <a:gd name="connsiteY10" fmla="*/ 5245095 h 6858000"/>
              <a:gd name="connsiteX11" fmla="*/ 491309 w 7476877"/>
              <a:gd name="connsiteY11" fmla="*/ 4419228 h 6858000"/>
              <a:gd name="connsiteX12" fmla="*/ 637332 w 7476877"/>
              <a:gd name="connsiteY12" fmla="*/ 4332728 h 6858000"/>
              <a:gd name="connsiteX13" fmla="*/ 3853980 w 7476877"/>
              <a:gd name="connsiteY13" fmla="*/ 0 h 6858000"/>
              <a:gd name="connsiteX14" fmla="*/ 5043644 w 7476877"/>
              <a:gd name="connsiteY14" fmla="*/ 0 h 6858000"/>
              <a:gd name="connsiteX15" fmla="*/ 5083740 w 7476877"/>
              <a:gd name="connsiteY15" fmla="*/ 70378 h 6858000"/>
              <a:gd name="connsiteX16" fmla="*/ 5225307 w 7476877"/>
              <a:gd name="connsiteY16" fmla="*/ 318859 h 6858000"/>
              <a:gd name="connsiteX17" fmla="*/ 5225307 w 7476877"/>
              <a:gd name="connsiteY17" fmla="*/ 577503 h 6858000"/>
              <a:gd name="connsiteX18" fmla="*/ 4504695 w 7476877"/>
              <a:gd name="connsiteY18" fmla="*/ 1842337 h 6858000"/>
              <a:gd name="connsiteX19" fmla="*/ 4284162 w 7476877"/>
              <a:gd name="connsiteY19" fmla="*/ 1974811 h 6858000"/>
              <a:gd name="connsiteX20" fmla="*/ 2846045 w 7476877"/>
              <a:gd name="connsiteY20" fmla="*/ 1974811 h 6858000"/>
              <a:gd name="connsiteX21" fmla="*/ 2778342 w 7476877"/>
              <a:gd name="connsiteY21" fmla="*/ 1965645 h 6858000"/>
              <a:gd name="connsiteX22" fmla="*/ 2731777 w 7476877"/>
              <a:gd name="connsiteY22" fmla="*/ 1945746 h 6858000"/>
              <a:gd name="connsiteX23" fmla="*/ 2760233 w 7476877"/>
              <a:gd name="connsiteY23" fmla="*/ 1895581 h 6858000"/>
              <a:gd name="connsiteX24" fmla="*/ 3768459 w 7476877"/>
              <a:gd name="connsiteY24" fmla="*/ 118263 h 6858000"/>
              <a:gd name="connsiteX25" fmla="*/ 3819932 w 7476877"/>
              <a:gd name="connsiteY25" fmla="*/ 39732 h 6858000"/>
              <a:gd name="connsiteX26" fmla="*/ 1880237 w 7476877"/>
              <a:gd name="connsiteY26" fmla="*/ 0 h 6858000"/>
              <a:gd name="connsiteX27" fmla="*/ 2102124 w 7476877"/>
              <a:gd name="connsiteY27" fmla="*/ 0 h 6858000"/>
              <a:gd name="connsiteX28" fmla="*/ 2086946 w 7476877"/>
              <a:gd name="connsiteY28" fmla="*/ 26756 h 6858000"/>
              <a:gd name="connsiteX29" fmla="*/ 1911773 w 7476877"/>
              <a:gd name="connsiteY29" fmla="*/ 335552 h 6858000"/>
              <a:gd name="connsiteX30" fmla="*/ 1911773 w 7476877"/>
              <a:gd name="connsiteY30" fmla="*/ 594199 h 6858000"/>
              <a:gd name="connsiteX31" fmla="*/ 2629280 w 7476877"/>
              <a:gd name="connsiteY31" fmla="*/ 1859030 h 6858000"/>
              <a:gd name="connsiteX32" fmla="*/ 2723627 w 7476877"/>
              <a:gd name="connsiteY32" fmla="*/ 1956020 h 6858000"/>
              <a:gd name="connsiteX33" fmla="*/ 2734544 w 7476877"/>
              <a:gd name="connsiteY33" fmla="*/ 1960685 h 6858000"/>
              <a:gd name="connsiteX34" fmla="*/ 2676021 w 7476877"/>
              <a:gd name="connsiteY34" fmla="*/ 2063851 h 6858000"/>
              <a:gd name="connsiteX35" fmla="*/ 2632495 w 7476877"/>
              <a:gd name="connsiteY35" fmla="*/ 2140578 h 6858000"/>
              <a:gd name="connsiteX36" fmla="*/ 2677641 w 7476877"/>
              <a:gd name="connsiteY36" fmla="*/ 2159871 h 6858000"/>
              <a:gd name="connsiteX37" fmla="*/ 2754009 w 7476877"/>
              <a:gd name="connsiteY37" fmla="*/ 2170210 h 6858000"/>
              <a:gd name="connsiteX38" fmla="*/ 4376198 w 7476877"/>
              <a:gd name="connsiteY38" fmla="*/ 2170210 h 6858000"/>
              <a:gd name="connsiteX39" fmla="*/ 4624956 w 7476877"/>
              <a:gd name="connsiteY39" fmla="*/ 2020780 h 6858000"/>
              <a:gd name="connsiteX40" fmla="*/ 5437803 w 7476877"/>
              <a:gd name="connsiteY40" fmla="*/ 594055 h 6858000"/>
              <a:gd name="connsiteX41" fmla="*/ 5437803 w 7476877"/>
              <a:gd name="connsiteY41" fmla="*/ 302307 h 6858000"/>
              <a:gd name="connsiteX42" fmla="*/ 5294722 w 7476877"/>
              <a:gd name="connsiteY42" fmla="*/ 51168 h 6858000"/>
              <a:gd name="connsiteX43" fmla="*/ 5265570 w 7476877"/>
              <a:gd name="connsiteY43" fmla="*/ 0 h 6858000"/>
              <a:gd name="connsiteX44" fmla="*/ 7476877 w 7476877"/>
              <a:gd name="connsiteY44" fmla="*/ 0 h 6858000"/>
              <a:gd name="connsiteX45" fmla="*/ 7476877 w 7476877"/>
              <a:gd name="connsiteY45" fmla="*/ 6858000 h 6858000"/>
              <a:gd name="connsiteX46" fmla="*/ 3343303 w 7476877"/>
              <a:gd name="connsiteY46" fmla="*/ 6858000 h 6858000"/>
              <a:gd name="connsiteX47" fmla="*/ 3297958 w 7476877"/>
              <a:gd name="connsiteY47" fmla="*/ 6778065 h 6858000"/>
              <a:gd name="connsiteX48" fmla="*/ 1841286 w 7476877"/>
              <a:gd name="connsiteY48" fmla="*/ 4210218 h 6858000"/>
              <a:gd name="connsiteX49" fmla="*/ 1841286 w 7476877"/>
              <a:gd name="connsiteY49" fmla="*/ 3515516 h 6858000"/>
              <a:gd name="connsiteX50" fmla="*/ 2556859 w 7476877"/>
              <a:gd name="connsiteY50" fmla="*/ 2254092 h 6858000"/>
              <a:gd name="connsiteX51" fmla="*/ 2617166 w 7476877"/>
              <a:gd name="connsiteY51" fmla="*/ 2147787 h 6858000"/>
              <a:gd name="connsiteX52" fmla="*/ 2615044 w 7476877"/>
              <a:gd name="connsiteY52" fmla="*/ 2146880 h 6858000"/>
              <a:gd name="connsiteX53" fmla="*/ 2508620 w 7476877"/>
              <a:gd name="connsiteY53" fmla="*/ 2037473 h 6858000"/>
              <a:gd name="connsiteX54" fmla="*/ 1699276 w 7476877"/>
              <a:gd name="connsiteY54" fmla="*/ 610749 h 6858000"/>
              <a:gd name="connsiteX55" fmla="*/ 1699276 w 7476877"/>
              <a:gd name="connsiteY55" fmla="*/ 319000 h 6858000"/>
              <a:gd name="connsiteX56" fmla="*/ 1843322 w 7476877"/>
              <a:gd name="connsiteY56" fmla="*/ 650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7476877" h="6858000">
                <a:moveTo>
                  <a:pt x="637332" y="4332728"/>
                </a:moveTo>
                <a:cubicBezTo>
                  <a:pt x="637332" y="4332728"/>
                  <a:pt x="637332" y="4332728"/>
                  <a:pt x="1576347" y="4332728"/>
                </a:cubicBezTo>
                <a:cubicBezTo>
                  <a:pt x="1635163" y="4332728"/>
                  <a:pt x="1691949" y="4365681"/>
                  <a:pt x="1720345" y="4419228"/>
                </a:cubicBezTo>
                <a:cubicBezTo>
                  <a:pt x="1720345" y="4419228"/>
                  <a:pt x="1720345" y="4419228"/>
                  <a:pt x="2190864" y="5245095"/>
                </a:cubicBezTo>
                <a:cubicBezTo>
                  <a:pt x="2221287" y="5296583"/>
                  <a:pt x="2221287" y="5362488"/>
                  <a:pt x="2190864" y="5413976"/>
                </a:cubicBezTo>
                <a:cubicBezTo>
                  <a:pt x="2190864" y="5413976"/>
                  <a:pt x="2190864" y="5413976"/>
                  <a:pt x="1720345" y="6239844"/>
                </a:cubicBezTo>
                <a:cubicBezTo>
                  <a:pt x="1691949" y="6293391"/>
                  <a:pt x="1635163" y="6326343"/>
                  <a:pt x="1576347" y="6326343"/>
                </a:cubicBezTo>
                <a:cubicBezTo>
                  <a:pt x="1576347" y="6326343"/>
                  <a:pt x="1576347" y="6326343"/>
                  <a:pt x="637332" y="6326343"/>
                </a:cubicBezTo>
                <a:cubicBezTo>
                  <a:pt x="576490" y="6326343"/>
                  <a:pt x="521732" y="6293391"/>
                  <a:pt x="491309" y="6239844"/>
                </a:cubicBezTo>
                <a:cubicBezTo>
                  <a:pt x="491309" y="6239844"/>
                  <a:pt x="491309" y="6239844"/>
                  <a:pt x="22817" y="5413976"/>
                </a:cubicBezTo>
                <a:cubicBezTo>
                  <a:pt x="-7605" y="5362488"/>
                  <a:pt x="-7605" y="5296583"/>
                  <a:pt x="22817" y="5245095"/>
                </a:cubicBezTo>
                <a:cubicBezTo>
                  <a:pt x="22817" y="5245095"/>
                  <a:pt x="22817" y="5245095"/>
                  <a:pt x="491309" y="4419228"/>
                </a:cubicBezTo>
                <a:cubicBezTo>
                  <a:pt x="521732" y="4365681"/>
                  <a:pt x="576490" y="4332728"/>
                  <a:pt x="637332" y="4332728"/>
                </a:cubicBezTo>
                <a:close/>
                <a:moveTo>
                  <a:pt x="3853980" y="0"/>
                </a:moveTo>
                <a:lnTo>
                  <a:pt x="5043644" y="0"/>
                </a:lnTo>
                <a:lnTo>
                  <a:pt x="5083740" y="70378"/>
                </a:lnTo>
                <a:cubicBezTo>
                  <a:pt x="5127533" y="147245"/>
                  <a:pt x="5174639" y="229925"/>
                  <a:pt x="5225307" y="318859"/>
                </a:cubicBezTo>
                <a:cubicBezTo>
                  <a:pt x="5271897" y="397715"/>
                  <a:pt x="5271897" y="498649"/>
                  <a:pt x="5225307" y="577503"/>
                </a:cubicBezTo>
                <a:cubicBezTo>
                  <a:pt x="5225307" y="577503"/>
                  <a:pt x="5225307" y="577503"/>
                  <a:pt x="4504695" y="1842337"/>
                </a:cubicBezTo>
                <a:cubicBezTo>
                  <a:pt x="4461209" y="1924345"/>
                  <a:pt x="4374239" y="1974811"/>
                  <a:pt x="4284162" y="1974811"/>
                </a:cubicBezTo>
                <a:cubicBezTo>
                  <a:pt x="4284162" y="1974811"/>
                  <a:pt x="4284162" y="1974811"/>
                  <a:pt x="2846045" y="1974811"/>
                </a:cubicBezTo>
                <a:cubicBezTo>
                  <a:pt x="2822750" y="1974811"/>
                  <a:pt x="2800035" y="1971656"/>
                  <a:pt x="2778342" y="1965645"/>
                </a:cubicBezTo>
                <a:lnTo>
                  <a:pt x="2731777" y="1945746"/>
                </a:lnTo>
                <a:lnTo>
                  <a:pt x="2760233" y="1895581"/>
                </a:lnTo>
                <a:cubicBezTo>
                  <a:pt x="3017539" y="1441999"/>
                  <a:pt x="3346890" y="861413"/>
                  <a:pt x="3768459" y="118263"/>
                </a:cubicBezTo>
                <a:cubicBezTo>
                  <a:pt x="3784101" y="90729"/>
                  <a:pt x="3801308" y="64519"/>
                  <a:pt x="3819932" y="39732"/>
                </a:cubicBezTo>
                <a:close/>
                <a:moveTo>
                  <a:pt x="1880237" y="0"/>
                </a:moveTo>
                <a:lnTo>
                  <a:pt x="2102124" y="0"/>
                </a:lnTo>
                <a:lnTo>
                  <a:pt x="2086946" y="26756"/>
                </a:lnTo>
                <a:cubicBezTo>
                  <a:pt x="1911773" y="335552"/>
                  <a:pt x="1911773" y="335552"/>
                  <a:pt x="1911773" y="335552"/>
                </a:cubicBezTo>
                <a:cubicBezTo>
                  <a:pt x="1865182" y="414408"/>
                  <a:pt x="1865182" y="515344"/>
                  <a:pt x="1911773" y="594199"/>
                </a:cubicBezTo>
                <a:cubicBezTo>
                  <a:pt x="2629280" y="1859030"/>
                  <a:pt x="2629280" y="1859030"/>
                  <a:pt x="2629280" y="1859030"/>
                </a:cubicBezTo>
                <a:cubicBezTo>
                  <a:pt x="2652576" y="1900035"/>
                  <a:pt x="2685189" y="1933154"/>
                  <a:pt x="2723627" y="1956020"/>
                </a:cubicBezTo>
                <a:lnTo>
                  <a:pt x="2734544" y="1960685"/>
                </a:lnTo>
                <a:lnTo>
                  <a:pt x="2676021" y="2063851"/>
                </a:lnTo>
                <a:lnTo>
                  <a:pt x="2632495" y="2140578"/>
                </a:lnTo>
                <a:lnTo>
                  <a:pt x="2677641" y="2159871"/>
                </a:lnTo>
                <a:cubicBezTo>
                  <a:pt x="2702113" y="2166652"/>
                  <a:pt x="2727732" y="2170210"/>
                  <a:pt x="2754009" y="2170210"/>
                </a:cubicBezTo>
                <a:cubicBezTo>
                  <a:pt x="4376198" y="2170210"/>
                  <a:pt x="4376198" y="2170210"/>
                  <a:pt x="4376198" y="2170210"/>
                </a:cubicBezTo>
                <a:cubicBezTo>
                  <a:pt x="4477805" y="2170210"/>
                  <a:pt x="4575904" y="2113286"/>
                  <a:pt x="4624956" y="2020780"/>
                </a:cubicBezTo>
                <a:cubicBezTo>
                  <a:pt x="5437803" y="594055"/>
                  <a:pt x="5437803" y="594055"/>
                  <a:pt x="5437803" y="594055"/>
                </a:cubicBezTo>
                <a:cubicBezTo>
                  <a:pt x="5490358" y="505109"/>
                  <a:pt x="5490358" y="391256"/>
                  <a:pt x="5437803" y="302307"/>
                </a:cubicBezTo>
                <a:cubicBezTo>
                  <a:pt x="5387000" y="213137"/>
                  <a:pt x="5339373" y="129540"/>
                  <a:pt x="5294722" y="51168"/>
                </a:cubicBezTo>
                <a:lnTo>
                  <a:pt x="5265570" y="0"/>
                </a:lnTo>
                <a:lnTo>
                  <a:pt x="7476877" y="0"/>
                </a:lnTo>
                <a:lnTo>
                  <a:pt x="7476877" y="6858000"/>
                </a:lnTo>
                <a:lnTo>
                  <a:pt x="3343303" y="6858000"/>
                </a:lnTo>
                <a:lnTo>
                  <a:pt x="3297958" y="6778065"/>
                </a:lnTo>
                <a:cubicBezTo>
                  <a:pt x="3015657" y="6280421"/>
                  <a:pt x="2563976" y="5484189"/>
                  <a:pt x="1841286" y="4210218"/>
                </a:cubicBezTo>
                <a:cubicBezTo>
                  <a:pt x="1716144" y="3998418"/>
                  <a:pt x="1716144" y="3727316"/>
                  <a:pt x="1841286" y="3515516"/>
                </a:cubicBezTo>
                <a:cubicBezTo>
                  <a:pt x="1841286" y="3515516"/>
                  <a:pt x="1841286" y="3515516"/>
                  <a:pt x="2556859" y="2254092"/>
                </a:cubicBezTo>
                <a:lnTo>
                  <a:pt x="2617166" y="2147787"/>
                </a:lnTo>
                <a:lnTo>
                  <a:pt x="2615044" y="2146880"/>
                </a:lnTo>
                <a:cubicBezTo>
                  <a:pt x="2571686" y="2121084"/>
                  <a:pt x="2534897" y="2083728"/>
                  <a:pt x="2508620" y="2037473"/>
                </a:cubicBezTo>
                <a:cubicBezTo>
                  <a:pt x="2508620" y="2037473"/>
                  <a:pt x="2508620" y="2037473"/>
                  <a:pt x="1699276" y="610749"/>
                </a:cubicBezTo>
                <a:cubicBezTo>
                  <a:pt x="1646720" y="521803"/>
                  <a:pt x="1646720" y="407950"/>
                  <a:pt x="1699276" y="319000"/>
                </a:cubicBezTo>
                <a:cubicBezTo>
                  <a:pt x="1699276" y="319000"/>
                  <a:pt x="1699276" y="319000"/>
                  <a:pt x="1843322" y="65075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263DD-F226-8445-A6DE-F168B11C6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919" y="2945524"/>
            <a:ext cx="6457183" cy="22743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Hash Maps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9D1A9C-9893-1A4D-9629-BB1E70B0B2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31480" y="1234285"/>
            <a:ext cx="5013661" cy="1683292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2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4B93721-934F-4F1E-A868-0B2BA110D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1960" y="561256"/>
            <a:ext cx="1128382" cy="847206"/>
            <a:chOff x="7393391" y="1075612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99494AF8-52DE-4016-B1B9-5D16974BAE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93391" y="1327438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C27115E3-8DBD-460F-8EAD-44E126174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971281" y="1075612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317770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794D1F2-D816-1B49-B6BC-BFCFBB34A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Increase in efficiency – Benefits of trees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0E55E4D4-B0D9-9128-F02E-007E84D405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326403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78103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6A3CA-7E86-B944-845E-015340545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Hash anyone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5B66E-C947-4546-AAF5-D5F0715F0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r>
              <a:rPr lang="en-US" alt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Hash Tables overcome the problems of ArrayList while maintaining the fast access, insertion, and deletion in terms of N (number of elements already in the structure.)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A188FCD-3987-0D4F-A6C8-7198284A2C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4813" y="4405170"/>
            <a:ext cx="1219200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FEFF1A-A687-D040-99C5-0C08CA148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189" y="4505183"/>
            <a:ext cx="2381250" cy="205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AEF1208-A022-FD49-98DF-79E4FF1E9F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989" y="4809983"/>
            <a:ext cx="19050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Line 7">
            <a:extLst>
              <a:ext uri="{FF2B5EF4-FFF2-40B4-BE49-F238E27FC236}">
                <a16:creationId xmlns:a16="http://schemas.microsoft.com/office/drawing/2014/main" id="{66D60ED0-E9CB-9944-9B53-DF89F6D391ED}"/>
              </a:ext>
            </a:extLst>
          </p:cNvPr>
          <p:cNvSpPr>
            <a:spLocks noChangeShapeType="1"/>
          </p:cNvSpPr>
          <p:nvPr/>
        </p:nvSpPr>
        <p:spPr bwMode="auto">
          <a:xfrm>
            <a:off x="3899389" y="5419583"/>
            <a:ext cx="11430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0861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2D55B3-B34D-034C-9488-8F69FD501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What is hashing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51588-64FA-6843-B489-8FED67A99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US" altLang="en-US" sz="2400"/>
              <a:t>Hash: "From the French hatcher, </a:t>
            </a:r>
            <a:br>
              <a:rPr lang="en-US" altLang="en-US" sz="2400"/>
            </a:br>
            <a:r>
              <a:rPr lang="en-US" altLang="en-US" sz="2400"/>
              <a:t>which means 'to chop'. "</a:t>
            </a:r>
          </a:p>
          <a:p>
            <a:r>
              <a:rPr lang="en-US" altLang="en-US" sz="2400" i="1"/>
              <a:t>to hash</a:t>
            </a:r>
            <a:r>
              <a:rPr lang="en-US" altLang="en-US" sz="2400"/>
              <a:t> to mix randomly or shuffle (To cut up, to slash or hack about; to mangle)</a:t>
            </a:r>
          </a:p>
          <a:p>
            <a:r>
              <a:rPr lang="en-US" altLang="en-US" sz="2400"/>
              <a:t>Hash Function: Take a large piece of data and reduce it to a smaller piece of data, usually a single integer. </a:t>
            </a:r>
          </a:p>
          <a:p>
            <a:pPr lvl="1"/>
            <a:r>
              <a:rPr lang="en-US" altLang="en-US" dirty="0"/>
              <a:t>A function or algorithm</a:t>
            </a:r>
          </a:p>
          <a:p>
            <a:pPr lvl="1"/>
            <a:r>
              <a:rPr lang="en-US" altLang="en-US" dirty="0"/>
              <a:t>The input need not be integers!</a:t>
            </a: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8900828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Rectangle 2">
            <a:extLst>
              <a:ext uri="{FF2B5EF4-FFF2-40B4-BE49-F238E27FC236}">
                <a16:creationId xmlns:a16="http://schemas.microsoft.com/office/drawing/2014/main" id="{05003A90-5765-464E-A900-545B008AC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Hash Function</a:t>
            </a:r>
          </a:p>
        </p:txBody>
      </p:sp>
      <p:pic>
        <p:nvPicPr>
          <p:cNvPr id="11270" name="Picture 4">
            <a:extLst>
              <a:ext uri="{FF2B5EF4-FFF2-40B4-BE49-F238E27FC236}">
                <a16:creationId xmlns:a16="http://schemas.microsoft.com/office/drawing/2014/main" id="{2CCD8586-10AA-2243-870B-2711B0DED3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888" y="2643188"/>
            <a:ext cx="15716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1" name="Text Box 5">
            <a:extLst>
              <a:ext uri="{FF2B5EF4-FFF2-40B4-BE49-F238E27FC236}">
                <a16:creationId xmlns:a16="http://schemas.microsoft.com/office/drawing/2014/main" id="{A4795C56-D764-EB4A-806E-6D58922320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4288" y="4243388"/>
            <a:ext cx="20986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"Mike Scott"</a:t>
            </a:r>
          </a:p>
        </p:txBody>
      </p:sp>
      <p:sp>
        <p:nvSpPr>
          <p:cNvPr id="11272" name="Text Box 6">
            <a:extLst>
              <a:ext uri="{FF2B5EF4-FFF2-40B4-BE49-F238E27FC236}">
                <a16:creationId xmlns:a16="http://schemas.microsoft.com/office/drawing/2014/main" id="{D26CD150-730B-884F-82FC-0E57D7FA0C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2887" y="2797175"/>
            <a:ext cx="17843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latin typeface="Times New Roman" panose="02020603050405020304" pitchFamily="18" charset="0"/>
              </a:rPr>
              <a:t>555389085</a:t>
            </a:r>
          </a:p>
        </p:txBody>
      </p:sp>
      <p:sp>
        <p:nvSpPr>
          <p:cNvPr id="11273" name="Text Box 7">
            <a:extLst>
              <a:ext uri="{FF2B5EF4-FFF2-40B4-BE49-F238E27FC236}">
                <a16:creationId xmlns:a16="http://schemas.microsoft.com/office/drawing/2014/main" id="{B81F1FCB-77F1-544C-A52C-B20B7DBCC9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5812" y="4949825"/>
            <a:ext cx="35877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latin typeface="Courier New" panose="02070309020205020404" pitchFamily="49" charset="0"/>
              </a:rPr>
              <a:t>scottm@gmail.net</a:t>
            </a:r>
          </a:p>
        </p:txBody>
      </p:sp>
      <p:sp>
        <p:nvSpPr>
          <p:cNvPr id="11274" name="Text Box 8">
            <a:extLst>
              <a:ext uri="{FF2B5EF4-FFF2-40B4-BE49-F238E27FC236}">
                <a16:creationId xmlns:a16="http://schemas.microsoft.com/office/drawing/2014/main" id="{C7D5C364-3668-344B-B327-82F4AF0060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9412" y="3511550"/>
            <a:ext cx="213391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latin typeface="Vrinda" panose="020B0604020202020204" pitchFamily="34" charset="0"/>
              </a:rPr>
              <a:t>5122466556</a:t>
            </a:r>
          </a:p>
        </p:txBody>
      </p:sp>
      <p:sp>
        <p:nvSpPr>
          <p:cNvPr id="11275" name="Oval 9">
            <a:extLst>
              <a:ext uri="{FF2B5EF4-FFF2-40B4-BE49-F238E27FC236}">
                <a16:creationId xmlns:a16="http://schemas.microsoft.com/office/drawing/2014/main" id="{C5564A81-2D69-B24B-AEEE-0C4A18EF26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4250" y="1786870"/>
            <a:ext cx="5486400" cy="4495800"/>
          </a:xfrm>
          <a:prstGeom prst="ellipse">
            <a:avLst/>
          </a:prstGeom>
          <a:noFill/>
          <a:ln w="508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1276" name="Line 10">
            <a:extLst>
              <a:ext uri="{FF2B5EF4-FFF2-40B4-BE49-F238E27FC236}">
                <a16:creationId xmlns:a16="http://schemas.microsoft.com/office/drawing/2014/main" id="{AE85B883-3986-D34D-A14F-7C33C42803FA}"/>
              </a:ext>
            </a:extLst>
          </p:cNvPr>
          <p:cNvSpPr>
            <a:spLocks noChangeShapeType="1"/>
          </p:cNvSpPr>
          <p:nvPr/>
        </p:nvSpPr>
        <p:spPr bwMode="auto">
          <a:xfrm>
            <a:off x="7024687" y="4243387"/>
            <a:ext cx="1752600" cy="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277" name="Text Box 11">
            <a:extLst>
              <a:ext uri="{FF2B5EF4-FFF2-40B4-BE49-F238E27FC236}">
                <a16:creationId xmlns:a16="http://schemas.microsoft.com/office/drawing/2014/main" id="{FBEA2BFC-94D7-384A-936A-B2C956030B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7613" y="3927475"/>
            <a:ext cx="5810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12</a:t>
            </a:r>
          </a:p>
        </p:txBody>
      </p:sp>
      <p:sp>
        <p:nvSpPr>
          <p:cNvPr id="11278" name="Text Box 12">
            <a:extLst>
              <a:ext uri="{FF2B5EF4-FFF2-40B4-BE49-F238E27FC236}">
                <a16:creationId xmlns:a16="http://schemas.microsoft.com/office/drawing/2014/main" id="{84E3A62A-E3D7-2C47-AE8D-D5A79BD289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5013" y="4308475"/>
            <a:ext cx="143192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folHlink"/>
                </a:solidFill>
              </a:rPr>
              <a:t>hash</a:t>
            </a:r>
            <a:br>
              <a:rPr lang="en-US" altLang="en-US">
                <a:solidFill>
                  <a:schemeClr val="folHlink"/>
                </a:solidFill>
              </a:rPr>
            </a:br>
            <a:r>
              <a:rPr lang="en-US" altLang="en-US">
                <a:solidFill>
                  <a:schemeClr val="folHlink"/>
                </a:solidFill>
              </a:rPr>
              <a:t>function</a:t>
            </a:r>
          </a:p>
        </p:txBody>
      </p:sp>
      <p:sp>
        <p:nvSpPr>
          <p:cNvPr id="11279" name="Text Box 13">
            <a:extLst>
              <a:ext uri="{FF2B5EF4-FFF2-40B4-BE49-F238E27FC236}">
                <a16:creationId xmlns:a16="http://schemas.microsoft.com/office/drawing/2014/main" id="{321FDAA5-20DB-264E-8207-39919ACE2C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4013" y="5603875"/>
            <a:ext cx="16668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"Isabelle"</a:t>
            </a:r>
          </a:p>
        </p:txBody>
      </p:sp>
      <p:sp>
        <p:nvSpPr>
          <p:cNvPr id="11280" name="Text Box 14">
            <a:extLst>
              <a:ext uri="{FF2B5EF4-FFF2-40B4-BE49-F238E27FC236}">
                <a16:creationId xmlns:a16="http://schemas.microsoft.com/office/drawing/2014/main" id="{8D4B10FD-98AD-2044-BEFF-2C050B8DC6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7412" y="2200275"/>
            <a:ext cx="17970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latin typeface="Comic Sans MS" panose="030F0902030302020204" pitchFamily="66" charset="0"/>
              </a:rPr>
              <a:t>5/5/1967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2">
            <a:extLst>
              <a:ext uri="{FF2B5EF4-FFF2-40B4-BE49-F238E27FC236}">
                <a16:creationId xmlns:a16="http://schemas.microsoft.com/office/drawing/2014/main" id="{079D84A3-774E-3340-8F3F-8917C9A33D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6000">
                <a:solidFill>
                  <a:schemeClr val="accent5"/>
                </a:solidFill>
              </a:rPr>
              <a:t>Simple Example</a:t>
            </a:r>
          </a:p>
        </p:txBody>
      </p:sp>
      <p:graphicFrame>
        <p:nvGraphicFramePr>
          <p:cNvPr id="12296" name="Rectangle 3">
            <a:extLst>
              <a:ext uri="{FF2B5EF4-FFF2-40B4-BE49-F238E27FC236}">
                <a16:creationId xmlns:a16="http://schemas.microsoft.com/office/drawing/2014/main" id="{40AA8259-8EAD-B68F-B8A4-9CB5D6BEB1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5010362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317" name="Rectangle 2">
            <a:extLst>
              <a:ext uri="{FF2B5EF4-FFF2-40B4-BE49-F238E27FC236}">
                <a16:creationId xmlns:a16="http://schemas.microsoft.com/office/drawing/2014/main" id="{C72C4D4C-A452-D344-AD01-BE4A6E3B41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Result of Hash Function</a:t>
            </a:r>
          </a:p>
        </p:txBody>
      </p:sp>
      <p:sp>
        <p:nvSpPr>
          <p:cNvPr id="13318" name="Rectangle 3">
            <a:extLst>
              <a:ext uri="{FF2B5EF4-FFF2-40B4-BE49-F238E27FC236}">
                <a16:creationId xmlns:a16="http://schemas.microsoft.com/office/drawing/2014/main" id="{11E470A0-0BD9-7B47-9EAF-8DDD0AF17B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Mike = (10 % 6) = 4</a:t>
            </a:r>
          </a:p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Kelly = (11 % 6) = 5</a:t>
            </a:r>
          </a:p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Olivia = (8 % 6) = 2</a:t>
            </a:r>
          </a:p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Isabelle = (0 % 6) = 0</a:t>
            </a:r>
          </a:p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David = (21 % 6) = 3 </a:t>
            </a:r>
          </a:p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Margaret = (17 % 6) = 5 (uh oh)</a:t>
            </a:r>
          </a:p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Wendy = (13 % 6) = 1</a:t>
            </a:r>
          </a:p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This is an imperfect hash function. A perfect hash function yields a one to one mapping from the keys to the hash values.</a:t>
            </a:r>
          </a:p>
          <a:p>
            <a:pPr eaLnBrk="1" hangingPunct="1"/>
            <a:r>
              <a:rPr lang="en-US" alt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What is the maximum number of values this function can hash perfectly?</a:t>
            </a:r>
          </a:p>
          <a:p>
            <a:pPr eaLnBrk="1" hangingPunct="1"/>
            <a:endParaRPr lang="en-US" altLang="en-US" sz="16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41" name="Rectangle 2">
            <a:extLst>
              <a:ext uri="{FF2B5EF4-FFF2-40B4-BE49-F238E27FC236}">
                <a16:creationId xmlns:a16="http://schemas.microsoft.com/office/drawing/2014/main" id="{9B96D21F-66BF-F545-BD33-53E043553A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More on Hash Functions</a:t>
            </a:r>
          </a:p>
        </p:txBody>
      </p:sp>
      <p:sp>
        <p:nvSpPr>
          <p:cNvPr id="14342" name="Rectangle 3">
            <a:extLst>
              <a:ext uri="{FF2B5EF4-FFF2-40B4-BE49-F238E27FC236}">
                <a16:creationId xmlns:a16="http://schemas.microsoft.com/office/drawing/2014/main" id="{5B69DD08-8512-0D49-9BF7-327EE36BBB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/>
              <a:t>Normally a two step process</a:t>
            </a:r>
          </a:p>
          <a:p>
            <a:pPr lvl="1" eaLnBrk="1" hangingPunct="1"/>
            <a:r>
              <a:rPr lang="en-US" altLang="en-US"/>
              <a:t>transform the key (which may not be an integer) into an integer value</a:t>
            </a:r>
          </a:p>
          <a:p>
            <a:pPr lvl="1" eaLnBrk="1" hangingPunct="1"/>
            <a:r>
              <a:rPr lang="en-US" altLang="en-US"/>
              <a:t>Map the resulting integer into a valid index for the hash table (where all the elements are stored)</a:t>
            </a:r>
          </a:p>
          <a:p>
            <a:pPr eaLnBrk="1" hangingPunct="1"/>
            <a:r>
              <a:rPr lang="en-US" altLang="en-US" sz="2400"/>
              <a:t>The transformation can use one of four techniques</a:t>
            </a:r>
          </a:p>
          <a:p>
            <a:pPr lvl="1" eaLnBrk="1" hangingPunct="1"/>
            <a:r>
              <a:rPr lang="en-US" altLang="en-US"/>
              <a:t>mapping, folding, shifting, casting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Rectangle 2">
            <a:extLst>
              <a:ext uri="{FF2B5EF4-FFF2-40B4-BE49-F238E27FC236}">
                <a16:creationId xmlns:a16="http://schemas.microsoft.com/office/drawing/2014/main" id="{3F3CFAC7-E824-584A-9077-964868144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Mapping Results</a:t>
            </a:r>
          </a:p>
        </p:txBody>
      </p:sp>
      <p:graphicFrame>
        <p:nvGraphicFramePr>
          <p:cNvPr id="19464" name="Rectangle 3">
            <a:extLst>
              <a:ext uri="{FF2B5EF4-FFF2-40B4-BE49-F238E27FC236}">
                <a16:creationId xmlns:a16="http://schemas.microsoft.com/office/drawing/2014/main" id="{B25798CB-4F5A-6301-C89A-7C3196F6E9F8}"/>
              </a:ext>
            </a:extLst>
          </p:cNvPr>
          <p:cNvGraphicFramePr/>
          <p:nvPr/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5" name="Rectangle 2">
            <a:extLst>
              <a:ext uri="{FF2B5EF4-FFF2-40B4-BE49-F238E27FC236}">
                <a16:creationId xmlns:a16="http://schemas.microsoft.com/office/drawing/2014/main" id="{D595E558-245B-9F4E-BD14-CFDC3BFD54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Mapping Results</a:t>
            </a:r>
          </a:p>
        </p:txBody>
      </p:sp>
      <p:sp>
        <p:nvSpPr>
          <p:cNvPr id="20486" name="Text Box 4">
            <a:extLst>
              <a:ext uri="{FF2B5EF4-FFF2-40B4-BE49-F238E27FC236}">
                <a16:creationId xmlns:a16="http://schemas.microsoft.com/office/drawing/2014/main" id="{8572816E-2D8B-664A-B0DD-27316692D2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1174751"/>
            <a:ext cx="2311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>
                <a:solidFill>
                  <a:schemeClr val="folHlink"/>
                </a:solidFill>
                <a:latin typeface="Courier New" panose="02070309020205020404" pitchFamily="49" charset="0"/>
              </a:rPr>
              <a:t>"Isabelle"</a:t>
            </a:r>
          </a:p>
        </p:txBody>
      </p:sp>
      <p:sp>
        <p:nvSpPr>
          <p:cNvPr id="20487" name="Line 5">
            <a:extLst>
              <a:ext uri="{FF2B5EF4-FFF2-40B4-BE49-F238E27FC236}">
                <a16:creationId xmlns:a16="http://schemas.microsoft.com/office/drawing/2014/main" id="{75CCD602-CE9C-AB44-9E2F-8635FE01D59B}"/>
              </a:ext>
            </a:extLst>
          </p:cNvPr>
          <p:cNvSpPr>
            <a:spLocks noChangeShapeType="1"/>
          </p:cNvSpPr>
          <p:nvPr/>
        </p:nvSpPr>
        <p:spPr bwMode="auto">
          <a:xfrm>
            <a:off x="4191000" y="1447800"/>
            <a:ext cx="1066800" cy="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88" name="Rectangle 6">
            <a:extLst>
              <a:ext uri="{FF2B5EF4-FFF2-40B4-BE49-F238E27FC236}">
                <a16:creationId xmlns:a16="http://schemas.microsoft.com/office/drawing/2014/main" id="{AF03D6F7-DD3A-EF4B-B944-00D16A7833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1" y="1244600"/>
            <a:ext cx="18272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 b="1">
                <a:solidFill>
                  <a:schemeClr val="hlink"/>
                </a:solidFill>
                <a:latin typeface="Courier New" panose="02070309020205020404" pitchFamily="49" charset="0"/>
              </a:rPr>
              <a:t>230492619</a:t>
            </a:r>
          </a:p>
        </p:txBody>
      </p:sp>
      <p:sp>
        <p:nvSpPr>
          <p:cNvPr id="20489" name="Text Box 7">
            <a:extLst>
              <a:ext uri="{FF2B5EF4-FFF2-40B4-BE49-F238E27FC236}">
                <a16:creationId xmlns:a16="http://schemas.microsoft.com/office/drawing/2014/main" id="{7D2A9EDB-ECAF-E044-84FE-DB860655C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1600200"/>
            <a:ext cx="188595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latin typeface="Courier New" panose="02070309020205020404" pitchFamily="49" charset="0"/>
              </a:rPr>
              <a:t>hashCode</a:t>
            </a:r>
            <a:br>
              <a:rPr lang="en-US" altLang="en-US">
                <a:latin typeface="Courier New" panose="02070309020205020404" pitchFamily="49" charset="0"/>
              </a:rPr>
            </a:br>
            <a:r>
              <a:rPr lang="en-US" altLang="en-US">
                <a:latin typeface="Courier New" panose="02070309020205020404" pitchFamily="49" charset="0"/>
              </a:rPr>
              <a:t>method</a:t>
            </a:r>
          </a:p>
        </p:txBody>
      </p:sp>
      <p:sp>
        <p:nvSpPr>
          <p:cNvPr id="20490" name="Line 9">
            <a:extLst>
              <a:ext uri="{FF2B5EF4-FFF2-40B4-BE49-F238E27FC236}">
                <a16:creationId xmlns:a16="http://schemas.microsoft.com/office/drawing/2014/main" id="{4825C1EE-5DE0-3444-840C-879837A81C93}"/>
              </a:ext>
            </a:extLst>
          </p:cNvPr>
          <p:cNvSpPr>
            <a:spLocks noChangeShapeType="1"/>
          </p:cNvSpPr>
          <p:nvPr/>
        </p:nvSpPr>
        <p:spPr bwMode="auto">
          <a:xfrm>
            <a:off x="7391400" y="1447800"/>
            <a:ext cx="838200" cy="99060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1" name="Rectangle 10">
            <a:extLst>
              <a:ext uri="{FF2B5EF4-FFF2-40B4-BE49-F238E27FC236}">
                <a16:creationId xmlns:a16="http://schemas.microsoft.com/office/drawing/2014/main" id="{91B51B61-31D7-1B46-AE60-F1EFF1C513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743200"/>
            <a:ext cx="43830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 b="1">
                <a:solidFill>
                  <a:schemeClr val="hlink"/>
                </a:solidFill>
                <a:latin typeface="Courier New" panose="02070309020205020404" pitchFamily="49" charset="0"/>
              </a:rPr>
              <a:t>230492619  %  997 = 177</a:t>
            </a:r>
          </a:p>
        </p:txBody>
      </p:sp>
      <p:sp>
        <p:nvSpPr>
          <p:cNvPr id="20492" name="Rectangle 11">
            <a:extLst>
              <a:ext uri="{FF2B5EF4-FFF2-40B4-BE49-F238E27FC236}">
                <a16:creationId xmlns:a16="http://schemas.microsoft.com/office/drawing/2014/main" id="{42C526EF-F0CF-D949-95F0-03E238C179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4267200"/>
            <a:ext cx="19050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0493" name="Line 12">
            <a:extLst>
              <a:ext uri="{FF2B5EF4-FFF2-40B4-BE49-F238E27FC236}">
                <a16:creationId xmlns:a16="http://schemas.microsoft.com/office/drawing/2014/main" id="{C0D542AB-A603-7445-AD5F-375FF38EC142}"/>
              </a:ext>
            </a:extLst>
          </p:cNvPr>
          <p:cNvSpPr>
            <a:spLocks noChangeShapeType="1"/>
          </p:cNvSpPr>
          <p:nvPr/>
        </p:nvSpPr>
        <p:spPr bwMode="auto">
          <a:xfrm>
            <a:off x="25146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4" name="Line 13">
            <a:extLst>
              <a:ext uri="{FF2B5EF4-FFF2-40B4-BE49-F238E27FC236}">
                <a16:creationId xmlns:a16="http://schemas.microsoft.com/office/drawing/2014/main" id="{E527D816-60A2-4B4F-9742-9F0D14FFE1E8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52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5" name="Line 14">
            <a:extLst>
              <a:ext uri="{FF2B5EF4-FFF2-40B4-BE49-F238E27FC236}">
                <a16:creationId xmlns:a16="http://schemas.microsoft.com/office/drawing/2014/main" id="{D4971853-E0BB-B647-81B7-7C995B3716A7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18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6" name="Rectangle 15">
            <a:extLst>
              <a:ext uri="{FF2B5EF4-FFF2-40B4-BE49-F238E27FC236}">
                <a16:creationId xmlns:a16="http://schemas.microsoft.com/office/drawing/2014/main" id="{00A82E4E-0FEF-7F49-AB26-EB76AE4E12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2400" y="4267200"/>
            <a:ext cx="19050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0497" name="Line 16">
            <a:extLst>
              <a:ext uri="{FF2B5EF4-FFF2-40B4-BE49-F238E27FC236}">
                <a16:creationId xmlns:a16="http://schemas.microsoft.com/office/drawing/2014/main" id="{220B2954-C1EB-474B-80B0-2DB5158E2AAF}"/>
              </a:ext>
            </a:extLst>
          </p:cNvPr>
          <p:cNvSpPr>
            <a:spLocks noChangeShapeType="1"/>
          </p:cNvSpPr>
          <p:nvPr/>
        </p:nvSpPr>
        <p:spPr bwMode="auto">
          <a:xfrm>
            <a:off x="44196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8" name="Line 17">
            <a:extLst>
              <a:ext uri="{FF2B5EF4-FFF2-40B4-BE49-F238E27FC236}">
                <a16:creationId xmlns:a16="http://schemas.microsoft.com/office/drawing/2014/main" id="{DA6CD25F-D90D-2948-8B20-A4B14937929C}"/>
              </a:ext>
            </a:extLst>
          </p:cNvPr>
          <p:cNvSpPr>
            <a:spLocks noChangeShapeType="1"/>
          </p:cNvSpPr>
          <p:nvPr/>
        </p:nvSpPr>
        <p:spPr bwMode="auto">
          <a:xfrm>
            <a:off x="54102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499" name="Line 18">
            <a:extLst>
              <a:ext uri="{FF2B5EF4-FFF2-40B4-BE49-F238E27FC236}">
                <a16:creationId xmlns:a16="http://schemas.microsoft.com/office/drawing/2014/main" id="{0997E2CF-1E58-0B4F-84BF-735FD6B3D084}"/>
              </a:ext>
            </a:extLst>
          </p:cNvPr>
          <p:cNvSpPr>
            <a:spLocks noChangeShapeType="1"/>
          </p:cNvSpPr>
          <p:nvPr/>
        </p:nvSpPr>
        <p:spPr bwMode="auto">
          <a:xfrm>
            <a:off x="48768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0" name="Rectangle 19">
            <a:extLst>
              <a:ext uri="{FF2B5EF4-FFF2-40B4-BE49-F238E27FC236}">
                <a16:creationId xmlns:a16="http://schemas.microsoft.com/office/drawing/2014/main" id="{CE467992-02A9-8746-B527-655FB3960F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4267200"/>
            <a:ext cx="19050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0501" name="Line 20">
            <a:extLst>
              <a:ext uri="{FF2B5EF4-FFF2-40B4-BE49-F238E27FC236}">
                <a16:creationId xmlns:a16="http://schemas.microsoft.com/office/drawing/2014/main" id="{817E2E74-5D95-5847-99AC-9C7143146517}"/>
              </a:ext>
            </a:extLst>
          </p:cNvPr>
          <p:cNvSpPr>
            <a:spLocks noChangeShapeType="1"/>
          </p:cNvSpPr>
          <p:nvPr/>
        </p:nvSpPr>
        <p:spPr bwMode="auto">
          <a:xfrm>
            <a:off x="63246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2" name="Line 21">
            <a:extLst>
              <a:ext uri="{FF2B5EF4-FFF2-40B4-BE49-F238E27FC236}">
                <a16:creationId xmlns:a16="http://schemas.microsoft.com/office/drawing/2014/main" id="{57BB2795-E8C8-D049-A966-B68493F4D3F3}"/>
              </a:ext>
            </a:extLst>
          </p:cNvPr>
          <p:cNvSpPr>
            <a:spLocks noChangeShapeType="1"/>
          </p:cNvSpPr>
          <p:nvPr/>
        </p:nvSpPr>
        <p:spPr bwMode="auto">
          <a:xfrm>
            <a:off x="73152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3" name="Line 22">
            <a:extLst>
              <a:ext uri="{FF2B5EF4-FFF2-40B4-BE49-F238E27FC236}">
                <a16:creationId xmlns:a16="http://schemas.microsoft.com/office/drawing/2014/main" id="{1DAAB210-2775-0942-960C-F88125D37FAE}"/>
              </a:ext>
            </a:extLst>
          </p:cNvPr>
          <p:cNvSpPr>
            <a:spLocks noChangeShapeType="1"/>
          </p:cNvSpPr>
          <p:nvPr/>
        </p:nvSpPr>
        <p:spPr bwMode="auto">
          <a:xfrm>
            <a:off x="67818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4" name="Rectangle 23">
            <a:extLst>
              <a:ext uri="{FF2B5EF4-FFF2-40B4-BE49-F238E27FC236}">
                <a16:creationId xmlns:a16="http://schemas.microsoft.com/office/drawing/2014/main" id="{F5A589F9-6B30-7642-A834-DBCE5E659E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2400" y="4267200"/>
            <a:ext cx="19050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0505" name="Line 24">
            <a:extLst>
              <a:ext uri="{FF2B5EF4-FFF2-40B4-BE49-F238E27FC236}">
                <a16:creationId xmlns:a16="http://schemas.microsoft.com/office/drawing/2014/main" id="{AED4B568-7EE0-0442-89B4-BBEA4650951B}"/>
              </a:ext>
            </a:extLst>
          </p:cNvPr>
          <p:cNvSpPr>
            <a:spLocks noChangeShapeType="1"/>
          </p:cNvSpPr>
          <p:nvPr/>
        </p:nvSpPr>
        <p:spPr bwMode="auto">
          <a:xfrm>
            <a:off x="82296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6" name="Line 25">
            <a:extLst>
              <a:ext uri="{FF2B5EF4-FFF2-40B4-BE49-F238E27FC236}">
                <a16:creationId xmlns:a16="http://schemas.microsoft.com/office/drawing/2014/main" id="{2CEFA531-C36D-834F-B22C-17E33E0E0F09}"/>
              </a:ext>
            </a:extLst>
          </p:cNvPr>
          <p:cNvSpPr>
            <a:spLocks noChangeShapeType="1"/>
          </p:cNvSpPr>
          <p:nvPr/>
        </p:nvSpPr>
        <p:spPr bwMode="auto">
          <a:xfrm>
            <a:off x="92202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7" name="Line 26">
            <a:extLst>
              <a:ext uri="{FF2B5EF4-FFF2-40B4-BE49-F238E27FC236}">
                <a16:creationId xmlns:a16="http://schemas.microsoft.com/office/drawing/2014/main" id="{8AA7E94E-07F8-1D43-82D5-19535D71078F}"/>
              </a:ext>
            </a:extLst>
          </p:cNvPr>
          <p:cNvSpPr>
            <a:spLocks noChangeShapeType="1"/>
          </p:cNvSpPr>
          <p:nvPr/>
        </p:nvSpPr>
        <p:spPr bwMode="auto">
          <a:xfrm>
            <a:off x="8686800" y="4267200"/>
            <a:ext cx="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8" name="Text Box 27">
            <a:extLst>
              <a:ext uri="{FF2B5EF4-FFF2-40B4-BE49-F238E27FC236}">
                <a16:creationId xmlns:a16="http://schemas.microsoft.com/office/drawing/2014/main" id="{3DFEA104-01B6-D846-951C-F9E8BB2ACE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17725" y="3678238"/>
            <a:ext cx="78422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>
                <a:latin typeface="Courier New" panose="02070309020205020404" pitchFamily="49" charset="0"/>
              </a:rPr>
              <a:t>0 1 2 3 .........177............ 996</a:t>
            </a:r>
          </a:p>
        </p:txBody>
      </p:sp>
      <p:sp>
        <p:nvSpPr>
          <p:cNvPr id="20509" name="Line 28">
            <a:extLst>
              <a:ext uri="{FF2B5EF4-FFF2-40B4-BE49-F238E27FC236}">
                <a16:creationId xmlns:a16="http://schemas.microsoft.com/office/drawing/2014/main" id="{3445C224-7E41-B741-A9CC-26041B5B22A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00800" y="3200400"/>
            <a:ext cx="1828800" cy="38100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10" name="Line 29">
            <a:extLst>
              <a:ext uri="{FF2B5EF4-FFF2-40B4-BE49-F238E27FC236}">
                <a16:creationId xmlns:a16="http://schemas.microsoft.com/office/drawing/2014/main" id="{97C4F5EF-C05E-D349-AF97-170C852BD24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4724400"/>
            <a:ext cx="0" cy="83820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11" name="Text Box 30">
            <a:extLst>
              <a:ext uri="{FF2B5EF4-FFF2-40B4-BE49-F238E27FC236}">
                <a16:creationId xmlns:a16="http://schemas.microsoft.com/office/drawing/2014/main" id="{A8AF3A6F-701D-7146-B87C-5217A19FC6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5638801"/>
            <a:ext cx="2311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Marlett" pitchFamily="2" charset="2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b="1">
                <a:solidFill>
                  <a:schemeClr val="folHlink"/>
                </a:solidFill>
                <a:latin typeface="Courier New" panose="02070309020205020404" pitchFamily="49" charset="0"/>
              </a:rPr>
              <a:t>"Isabelle"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0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2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4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09" name="Rectangle 2">
            <a:extLst>
              <a:ext uri="{FF2B5EF4-FFF2-40B4-BE49-F238E27FC236}">
                <a16:creationId xmlns:a16="http://schemas.microsoft.com/office/drawing/2014/main" id="{5F6CA036-2EC1-DD4A-92D6-A3F0F06BE6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>
                <a:solidFill>
                  <a:srgbClr val="FFFFFF"/>
                </a:solidFill>
              </a:rPr>
              <a:t>Handling Collisions</a:t>
            </a:r>
          </a:p>
        </p:txBody>
      </p:sp>
      <p:sp>
        <p:nvSpPr>
          <p:cNvPr id="21510" name="Rectangle 3">
            <a:extLst>
              <a:ext uri="{FF2B5EF4-FFF2-40B4-BE49-F238E27FC236}">
                <a16:creationId xmlns:a16="http://schemas.microsoft.com/office/drawing/2014/main" id="{285018E5-0257-974A-AB2A-1DF6171EAE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39635" y="2546161"/>
            <a:ext cx="3200451" cy="2985929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FEFFFF"/>
                </a:solidFill>
              </a:rPr>
              <a:t>What to do when inserting an element and already something present?</a:t>
            </a:r>
          </a:p>
        </p:txBody>
      </p:sp>
      <p:pic>
        <p:nvPicPr>
          <p:cNvPr id="21511" name="Picture 4">
            <a:extLst>
              <a:ext uri="{FF2B5EF4-FFF2-40B4-BE49-F238E27FC236}">
                <a16:creationId xmlns:a16="http://schemas.microsoft.com/office/drawing/2014/main" id="{9577F890-7F09-7A44-9431-B9E97353D7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98268" y="971832"/>
            <a:ext cx="6539075" cy="459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7" name="Rectangle 75">
            <a:extLst>
              <a:ext uri="{FF2B5EF4-FFF2-40B4-BE49-F238E27FC236}">
                <a16:creationId xmlns:a16="http://schemas.microsoft.com/office/drawing/2014/main" id="{911A6C77-6109-4F77-975B-C375615A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538" name="Group 77">
            <a:extLst>
              <a:ext uri="{FF2B5EF4-FFF2-40B4-BE49-F238E27FC236}">
                <a16:creationId xmlns:a16="http://schemas.microsoft.com/office/drawing/2014/main" id="{CB343D17-9934-455E-B326-2F39206BA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9" name="Freeform 44">
              <a:extLst>
                <a:ext uri="{FF2B5EF4-FFF2-40B4-BE49-F238E27FC236}">
                  <a16:creationId xmlns:a16="http://schemas.microsoft.com/office/drawing/2014/main" id="{A8AA2B63-BFCD-40D0-B2D0-CB714D70E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39" name="Freeform 45">
              <a:extLst>
                <a:ext uri="{FF2B5EF4-FFF2-40B4-BE49-F238E27FC236}">
                  <a16:creationId xmlns:a16="http://schemas.microsoft.com/office/drawing/2014/main" id="{80834EBB-06EA-4C69-AF7A-D5A4E69D8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46">
              <a:extLst>
                <a:ext uri="{FF2B5EF4-FFF2-40B4-BE49-F238E27FC236}">
                  <a16:creationId xmlns:a16="http://schemas.microsoft.com/office/drawing/2014/main" id="{2D314EC1-63E0-43B5-9CD5-F25593B2C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40" name="Freeform 47">
              <a:extLst>
                <a:ext uri="{FF2B5EF4-FFF2-40B4-BE49-F238E27FC236}">
                  <a16:creationId xmlns:a16="http://schemas.microsoft.com/office/drawing/2014/main" id="{9577EB7D-16A7-4E05-9105-431E729665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EC1741C3-592F-47B5-93A0-66FC0BB97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533" name="Rectangle 2">
            <a:extLst>
              <a:ext uri="{FF2B5EF4-FFF2-40B4-BE49-F238E27FC236}">
                <a16:creationId xmlns:a16="http://schemas.microsoft.com/office/drawing/2014/main" id="{3E660EB9-752C-CC4B-B2F8-1A069B3EBF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Open Address Hashing</a:t>
            </a:r>
          </a:p>
        </p:txBody>
      </p:sp>
      <p:pic>
        <p:nvPicPr>
          <p:cNvPr id="22535" name="Picture 4">
            <a:extLst>
              <a:ext uri="{FF2B5EF4-FFF2-40B4-BE49-F238E27FC236}">
                <a16:creationId xmlns:a16="http://schemas.microsoft.com/office/drawing/2014/main" id="{84EFBFB9-071A-EF49-8A57-D18A0CF33A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3410"/>
          <a:stretch/>
        </p:blipFill>
        <p:spPr bwMode="auto">
          <a:xfrm>
            <a:off x="1424902" y="2492376"/>
            <a:ext cx="3209779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4" name="Rectangle 3">
            <a:extLst>
              <a:ext uri="{FF2B5EF4-FFF2-40B4-BE49-F238E27FC236}">
                <a16:creationId xmlns:a16="http://schemas.microsoft.com/office/drawing/2014/main" id="{52771A9E-8CC2-8145-836F-2CAF59D3F8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95569" y="2494450"/>
            <a:ext cx="5471529" cy="356315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1900"/>
              <a:t>Could search forward or backwards for an open space</a:t>
            </a:r>
          </a:p>
          <a:p>
            <a:pPr eaLnBrk="1" hangingPunct="1"/>
            <a:r>
              <a:rPr lang="en-US" altLang="en-US" sz="1900"/>
              <a:t>Linear probing: </a:t>
            </a:r>
          </a:p>
          <a:p>
            <a:pPr lvl="1" eaLnBrk="1" hangingPunct="1"/>
            <a:r>
              <a:rPr lang="en-US" altLang="en-US" sz="1900"/>
              <a:t>move forward 1 spot. Open?, 2 spots, 3 spots</a:t>
            </a:r>
          </a:p>
          <a:p>
            <a:pPr lvl="1" eaLnBrk="1" hangingPunct="1"/>
            <a:r>
              <a:rPr lang="en-US" altLang="en-US" sz="1900"/>
              <a:t>reach the end?</a:t>
            </a:r>
          </a:p>
          <a:p>
            <a:pPr lvl="1" eaLnBrk="1" hangingPunct="1"/>
            <a:r>
              <a:rPr lang="en-US" altLang="en-US" sz="1900"/>
              <a:t>When removing, insert a blank</a:t>
            </a:r>
          </a:p>
          <a:p>
            <a:pPr lvl="1" eaLnBrk="1" hangingPunct="1"/>
            <a:r>
              <a:rPr lang="en-US" altLang="en-US" sz="1900"/>
              <a:t>null if never occupied, blank if once occupied</a:t>
            </a:r>
          </a:p>
          <a:p>
            <a:pPr eaLnBrk="1" hangingPunct="1"/>
            <a:r>
              <a:rPr lang="en-US" altLang="en-US" sz="1900"/>
              <a:t>Quadratic probing</a:t>
            </a:r>
          </a:p>
          <a:p>
            <a:pPr lvl="1" eaLnBrk="1" hangingPunct="1"/>
            <a:r>
              <a:rPr lang="en-US" altLang="en-US" sz="1900"/>
              <a:t>1 spot, 2 spots, 4 spots, 8 spots, 16 spots</a:t>
            </a:r>
          </a:p>
          <a:p>
            <a:pPr eaLnBrk="1" hangingPunct="1"/>
            <a:r>
              <a:rPr lang="en-US" altLang="en-US" sz="1900"/>
              <a:t>Resize when </a:t>
            </a:r>
            <a:r>
              <a:rPr lang="en-US" altLang="en-US" sz="1900" i="1"/>
              <a:t>load factor </a:t>
            </a:r>
            <a:r>
              <a:rPr lang="en-US" altLang="en-US" sz="1900"/>
              <a:t>reaches some limit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3" name="Rectangle 2">
            <a:extLst>
              <a:ext uri="{FF2B5EF4-FFF2-40B4-BE49-F238E27FC236}">
                <a16:creationId xmlns:a16="http://schemas.microsoft.com/office/drawing/2014/main" id="{8FCDAE91-339E-CA49-90F2-7759FCBC45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US" altLang="en-US">
                <a:solidFill>
                  <a:schemeClr val="accent1"/>
                </a:solidFill>
              </a:rPr>
              <a:t>Maps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54" name="Rectangle 3">
            <a:extLst>
              <a:ext uri="{FF2B5EF4-FFF2-40B4-BE49-F238E27FC236}">
                <a16:creationId xmlns:a16="http://schemas.microsoft.com/office/drawing/2014/main" id="{F9B8D99F-ACBC-6F47-88BD-39FC62157B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200"/>
              <a:t>Also known as:</a:t>
            </a:r>
          </a:p>
          <a:p>
            <a:pPr lvl="1" eaLnBrk="1" hangingPunct="1"/>
            <a:r>
              <a:rPr lang="en-US" altLang="en-US" sz="2200"/>
              <a:t>table, search table, dictionary, associative array, or associative container</a:t>
            </a:r>
          </a:p>
          <a:p>
            <a:pPr eaLnBrk="1" hangingPunct="1"/>
            <a:r>
              <a:rPr lang="en-US" altLang="en-US" sz="2200"/>
              <a:t>A data structure optimized for a very specific kind of search / access</a:t>
            </a:r>
          </a:p>
          <a:p>
            <a:pPr lvl="1" eaLnBrk="1" hangingPunct="1"/>
            <a:r>
              <a:rPr lang="en-US" altLang="en-US" sz="2200"/>
              <a:t>with a </a:t>
            </a:r>
            <a:r>
              <a:rPr lang="en-US" altLang="en-US" sz="2200" i="1"/>
              <a:t>bag</a:t>
            </a:r>
            <a:r>
              <a:rPr lang="en-US" altLang="en-US" sz="2200"/>
              <a:t> we access by asking "is X present"</a:t>
            </a:r>
          </a:p>
          <a:p>
            <a:pPr lvl="1" eaLnBrk="1" hangingPunct="1"/>
            <a:r>
              <a:rPr lang="en-US" altLang="en-US" sz="2200"/>
              <a:t>with a </a:t>
            </a:r>
            <a:r>
              <a:rPr lang="en-US" altLang="en-US" sz="2200" i="1"/>
              <a:t>list</a:t>
            </a:r>
            <a:r>
              <a:rPr lang="en-US" altLang="en-US" sz="2200"/>
              <a:t> we access by asking "give me item number X"</a:t>
            </a:r>
          </a:p>
          <a:p>
            <a:pPr lvl="1" eaLnBrk="1" hangingPunct="1"/>
            <a:r>
              <a:rPr lang="en-US" altLang="en-US" sz="2200"/>
              <a:t>with a </a:t>
            </a:r>
            <a:r>
              <a:rPr lang="en-US" altLang="en-US" sz="2200" i="1"/>
              <a:t>queue</a:t>
            </a:r>
            <a:r>
              <a:rPr lang="en-US" altLang="en-US" sz="2200"/>
              <a:t> we access by asking "give me the item that has been in the collection the longest."</a:t>
            </a:r>
          </a:p>
          <a:p>
            <a:pPr eaLnBrk="1" hangingPunct="1"/>
            <a:r>
              <a:rPr lang="en-US" altLang="en-US" sz="2200"/>
              <a:t>In a </a:t>
            </a:r>
            <a:r>
              <a:rPr lang="en-US" altLang="en-US" sz="2200" i="1"/>
              <a:t>map</a:t>
            </a:r>
            <a:r>
              <a:rPr lang="en-US" altLang="en-US" sz="2200"/>
              <a:t> we access by asking "give me the </a:t>
            </a:r>
            <a:r>
              <a:rPr lang="en-US" altLang="en-US" sz="2200" i="1"/>
              <a:t>value </a:t>
            </a:r>
            <a:r>
              <a:rPr lang="en-US" altLang="en-US" sz="2200"/>
              <a:t> associated with this </a:t>
            </a:r>
            <a:r>
              <a:rPr lang="en-US" altLang="en-US" sz="2200" i="1"/>
              <a:t>key."</a:t>
            </a:r>
            <a:endParaRPr lang="en-US" altLang="en-US" sz="2200"/>
          </a:p>
          <a:p>
            <a:pPr lvl="1" eaLnBrk="1" hangingPunct="1"/>
            <a:endParaRPr lang="en-US" altLang="en-US" sz="220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427D15F9-FBA9-45B6-A1EE-7E2610907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549D845D-9A57-49AC-9523-BB0D6DA6F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9" name="Freeform 44">
              <a:extLst>
                <a:ext uri="{FF2B5EF4-FFF2-40B4-BE49-F238E27FC236}">
                  <a16:creationId xmlns:a16="http://schemas.microsoft.com/office/drawing/2014/main" id="{3348EFE1-9D21-4DC0-8EC9-C88767061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45">
              <a:extLst>
                <a:ext uri="{FF2B5EF4-FFF2-40B4-BE49-F238E27FC236}">
                  <a16:creationId xmlns:a16="http://schemas.microsoft.com/office/drawing/2014/main" id="{D9CD0CF4-76F6-470E-A8EF-DD74FC196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46">
              <a:extLst>
                <a:ext uri="{FF2B5EF4-FFF2-40B4-BE49-F238E27FC236}">
                  <a16:creationId xmlns:a16="http://schemas.microsoft.com/office/drawing/2014/main" id="{71645EB6-7E0C-491E-9A5B-C25E80A64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47">
              <a:extLst>
                <a:ext uri="{FF2B5EF4-FFF2-40B4-BE49-F238E27FC236}">
                  <a16:creationId xmlns:a16="http://schemas.microsoft.com/office/drawing/2014/main" id="{D20E5CAC-62A4-48E1-9F9F-1F8176683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053A11D2-F06B-447E-96A7-27A21A8FA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8677" name="Rectangle 2">
            <a:extLst>
              <a:ext uri="{FF2B5EF4-FFF2-40B4-BE49-F238E27FC236}">
                <a16:creationId xmlns:a16="http://schemas.microsoft.com/office/drawing/2014/main" id="{4D4AC56A-56D8-364E-A9B0-48C084EC86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Keys and Values</a:t>
            </a:r>
          </a:p>
        </p:txBody>
      </p:sp>
      <p:pic>
        <p:nvPicPr>
          <p:cNvPr id="28679" name="Picture 4">
            <a:extLst>
              <a:ext uri="{FF2B5EF4-FFF2-40B4-BE49-F238E27FC236}">
                <a16:creationId xmlns:a16="http://schemas.microsoft.com/office/drawing/2014/main" id="{4DE0718D-BDD4-6F4B-950D-3C944575C0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24902" y="3450592"/>
            <a:ext cx="3209779" cy="164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8" name="Rectangle 3">
            <a:extLst>
              <a:ext uri="{FF2B5EF4-FFF2-40B4-BE49-F238E27FC236}">
                <a16:creationId xmlns:a16="http://schemas.microsoft.com/office/drawing/2014/main" id="{5F8A6AE4-0275-FA45-83D0-F43F4BAD28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95569" y="2494450"/>
            <a:ext cx="5471529" cy="356315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1700"/>
              <a:t>Dictionary Analogy: </a:t>
            </a:r>
          </a:p>
          <a:p>
            <a:pPr lvl="1" eaLnBrk="1" hangingPunct="1"/>
            <a:r>
              <a:rPr lang="en-US" altLang="en-US" sz="1700"/>
              <a:t>The </a:t>
            </a:r>
            <a:r>
              <a:rPr lang="en-US" altLang="en-US" sz="1700" i="1"/>
              <a:t>key</a:t>
            </a:r>
            <a:r>
              <a:rPr lang="en-US" altLang="en-US" sz="1700"/>
              <a:t> in a dictionary is a word: </a:t>
            </a:r>
            <a:br>
              <a:rPr lang="en-US" altLang="en-US" sz="1700"/>
            </a:br>
            <a:r>
              <a:rPr lang="en-US" altLang="en-US" sz="1700" i="1"/>
              <a:t>foo</a:t>
            </a:r>
          </a:p>
          <a:p>
            <a:pPr lvl="1" eaLnBrk="1" hangingPunct="1"/>
            <a:r>
              <a:rPr lang="en-US" altLang="en-US" sz="1700"/>
              <a:t>The </a:t>
            </a:r>
            <a:r>
              <a:rPr lang="en-US" altLang="en-US" sz="1700" i="1"/>
              <a:t>value</a:t>
            </a:r>
            <a:r>
              <a:rPr lang="en-US" altLang="en-US" sz="1700"/>
              <a:t> in a dictionary is the definition:  </a:t>
            </a:r>
            <a:br>
              <a:rPr lang="en-US" altLang="en-US" sz="1700"/>
            </a:br>
            <a:r>
              <a:rPr lang="en-US" altLang="en-US" sz="1700" i="1"/>
              <a:t>First on the standard list of metasyntactic variables used in syntax examples</a:t>
            </a:r>
          </a:p>
          <a:p>
            <a:pPr eaLnBrk="1" hangingPunct="1"/>
            <a:r>
              <a:rPr lang="en-US" altLang="en-US" sz="1700"/>
              <a:t>A key and its associated value form a pair that is stored in a map</a:t>
            </a:r>
          </a:p>
          <a:p>
            <a:pPr eaLnBrk="1" hangingPunct="1"/>
            <a:r>
              <a:rPr lang="en-US" altLang="en-US" sz="1700"/>
              <a:t>To retrieve a value the key for that value must be supplied</a:t>
            </a:r>
          </a:p>
          <a:p>
            <a:pPr lvl="1" eaLnBrk="1" hangingPunct="1"/>
            <a:r>
              <a:rPr lang="en-US" altLang="en-US" sz="1700"/>
              <a:t>A List can be viewed as a Map with integer keys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758</TotalTime>
  <Words>2469</Words>
  <Application>Microsoft Macintosh PowerPoint</Application>
  <PresentationFormat>Widescreen</PresentationFormat>
  <Paragraphs>387</Paragraphs>
  <Slides>48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62" baseType="lpstr">
      <vt:lpstr>Arial</vt:lpstr>
      <vt:lpstr>Calibri</vt:lpstr>
      <vt:lpstr>Calibri Light</vt:lpstr>
      <vt:lpstr>Comic Sans MS</vt:lpstr>
      <vt:lpstr>Consolas</vt:lpstr>
      <vt:lpstr>Courier New</vt:lpstr>
      <vt:lpstr>Helvetica</vt:lpstr>
      <vt:lpstr>Marlett</vt:lpstr>
      <vt:lpstr>Times</vt:lpstr>
      <vt:lpstr>Times New Roman</vt:lpstr>
      <vt:lpstr>Trebuchet MS</vt:lpstr>
      <vt:lpstr>Verdana</vt:lpstr>
      <vt:lpstr>Vrinda</vt:lpstr>
      <vt:lpstr>Office Theme</vt:lpstr>
      <vt:lpstr>Complex Data Structures</vt:lpstr>
      <vt:lpstr>Itinerary</vt:lpstr>
      <vt:lpstr>Bigger storage structures</vt:lpstr>
      <vt:lpstr>Arrays in C#</vt:lpstr>
      <vt:lpstr>Stack Concepts</vt:lpstr>
      <vt:lpstr>PowerPoint Presentation</vt:lpstr>
      <vt:lpstr>Queues</vt:lpstr>
      <vt:lpstr>Requirements and Efficiency</vt:lpstr>
      <vt:lpstr>Better Solutions</vt:lpstr>
      <vt:lpstr>Binary Trees</vt:lpstr>
      <vt:lpstr>Binary Tree Concepts</vt:lpstr>
      <vt:lpstr>A little more detail</vt:lpstr>
      <vt:lpstr>Binary tree structure</vt:lpstr>
      <vt:lpstr>Relativity</vt:lpstr>
      <vt:lpstr>Family Values</vt:lpstr>
      <vt:lpstr>Magnitude</vt:lpstr>
      <vt:lpstr>Tipping the balance</vt:lpstr>
      <vt:lpstr>Order in the….. tree</vt:lpstr>
      <vt:lpstr>Climbing down the tree</vt:lpstr>
      <vt:lpstr>Still climbing</vt:lpstr>
      <vt:lpstr>Red-Black Trees</vt:lpstr>
      <vt:lpstr>Rethinking Trees</vt:lpstr>
      <vt:lpstr>Considering the binary search tree</vt:lpstr>
      <vt:lpstr>A balancing Act</vt:lpstr>
      <vt:lpstr>A possible Solution</vt:lpstr>
      <vt:lpstr>Defining Concepts</vt:lpstr>
      <vt:lpstr>Important Considerations</vt:lpstr>
      <vt:lpstr>Left Rotation</vt:lpstr>
      <vt:lpstr>Right Rotation</vt:lpstr>
      <vt:lpstr>Growing the tree</vt:lpstr>
      <vt:lpstr>Tree of Numbers</vt:lpstr>
      <vt:lpstr>Proceeding to the next number</vt:lpstr>
      <vt:lpstr>First Problem</vt:lpstr>
      <vt:lpstr>Deletion of a node</vt:lpstr>
      <vt:lpstr>Hash Maps</vt:lpstr>
      <vt:lpstr>Increase in efficiency – Benefits of trees</vt:lpstr>
      <vt:lpstr>Hash anyone ?</vt:lpstr>
      <vt:lpstr>What is hashing ?</vt:lpstr>
      <vt:lpstr>Hash Function</vt:lpstr>
      <vt:lpstr>Simple Example</vt:lpstr>
      <vt:lpstr>Result of Hash Function</vt:lpstr>
      <vt:lpstr>More on Hash Functions</vt:lpstr>
      <vt:lpstr>Mapping Results</vt:lpstr>
      <vt:lpstr>Mapping Results</vt:lpstr>
      <vt:lpstr>Handling Collisions</vt:lpstr>
      <vt:lpstr>Open Address Hashing</vt:lpstr>
      <vt:lpstr>Maps</vt:lpstr>
      <vt:lpstr>Keys and Values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Complex Data Structures</dc:title>
  <dc:creator>Jaymie Phillips</dc:creator>
  <cp:lastModifiedBy>Jaymie Phillips</cp:lastModifiedBy>
  <cp:revision>16</cp:revision>
  <dcterms:created xsi:type="dcterms:W3CDTF">2022-03-22T20:22:54Z</dcterms:created>
  <dcterms:modified xsi:type="dcterms:W3CDTF">2022-03-23T09:01:14Z</dcterms:modified>
</cp:coreProperties>
</file>