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0"/>
  </p:notesMasterIdLst>
  <p:sldIdLst>
    <p:sldId id="256" r:id="rId2"/>
    <p:sldId id="257" r:id="rId3"/>
    <p:sldId id="258" r:id="rId4"/>
    <p:sldId id="259" r:id="rId5"/>
    <p:sldId id="262" r:id="rId6"/>
    <p:sldId id="263" r:id="rId7"/>
    <p:sldId id="260"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074C1B-3C7A-1DA0-3C3C-D90A1B4EFEC3}" v="163" dt="2020-12-04T21:43:40.233"/>
    <p1510:client id="{1FDA2F21-F709-CC01-D1F6-8366B1C8E8B7}" v="3" dt="2020-12-04T21:31:02.965"/>
    <p1510:client id="{AC1BA53D-3C8E-943E-9668-6370E67D4CBA}" v="16" dt="2020-12-01T22:48:27.024"/>
    <p1510:client id="{D84EC763-1657-4022-53FE-6702378D8AFC}" v="788" dt="2020-12-01T22:41:16.438"/>
    <p1510:client id="{D9E628B2-3869-ECA2-D8F0-A7C6DCEAA672}" v="206" dt="2020-12-01T14:09:00.091"/>
    <p1510:client id="{E410E82B-29DB-230D-9F65-29928A2539CE}" v="2745" dt="2020-12-01T15:35:22.1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diya Kremenarova (1920792)" userId="S::1920792@student.uwtsd.ac.uk::bcfe6c05-6743-4887-bc3c-de5e7d9f5ad1" providerId="AD" clId="Web-{AC1BA53D-3C8E-943E-9668-6370E67D4CBA}"/>
    <pc:docChg chg="modSld">
      <pc:chgData name="Lidiya Kremenarova (1920792)" userId="S::1920792@student.uwtsd.ac.uk::bcfe6c05-6743-4887-bc3c-de5e7d9f5ad1" providerId="AD" clId="Web-{AC1BA53D-3C8E-943E-9668-6370E67D4CBA}" dt="2020-12-01T22:48:27.024" v="15" actId="20577"/>
      <pc:docMkLst>
        <pc:docMk/>
      </pc:docMkLst>
      <pc:sldChg chg="modSp">
        <pc:chgData name="Lidiya Kremenarova (1920792)" userId="S::1920792@student.uwtsd.ac.uk::bcfe6c05-6743-4887-bc3c-de5e7d9f5ad1" providerId="AD" clId="Web-{AC1BA53D-3C8E-943E-9668-6370E67D4CBA}" dt="2020-12-01T22:48:27.024" v="14" actId="20577"/>
        <pc:sldMkLst>
          <pc:docMk/>
          <pc:sldMk cId="1489897287" sldId="261"/>
        </pc:sldMkLst>
        <pc:spChg chg="mod">
          <ac:chgData name="Lidiya Kremenarova (1920792)" userId="S::1920792@student.uwtsd.ac.uk::bcfe6c05-6743-4887-bc3c-de5e7d9f5ad1" providerId="AD" clId="Web-{AC1BA53D-3C8E-943E-9668-6370E67D4CBA}" dt="2020-12-01T22:48:27.024" v="14" actId="20577"/>
          <ac:spMkLst>
            <pc:docMk/>
            <pc:sldMk cId="1489897287" sldId="261"/>
            <ac:spMk id="2" creationId="{45B36184-B3A8-453A-AF3C-774275B22EB4}"/>
          </ac:spMkLst>
        </pc:spChg>
      </pc:sldChg>
    </pc:docChg>
  </pc:docChgLst>
  <pc:docChgLst>
    <pc:chgData name="Lidiya Kremenarova (1920792)" userId="S::1920792@student.uwtsd.ac.uk::bcfe6c05-6743-4887-bc3c-de5e7d9f5ad1" providerId="AD" clId="Web-{E410E82B-29DB-230D-9F65-29928A2539CE}"/>
    <pc:docChg chg="addSld delSld modSld">
      <pc:chgData name="Lidiya Kremenarova (1920792)" userId="S::1920792@student.uwtsd.ac.uk::bcfe6c05-6743-4887-bc3c-de5e7d9f5ad1" providerId="AD" clId="Web-{E410E82B-29DB-230D-9F65-29928A2539CE}" dt="2020-12-01T15:35:22.145" v="2743"/>
      <pc:docMkLst>
        <pc:docMk/>
      </pc:docMkLst>
      <pc:sldChg chg="modSp">
        <pc:chgData name="Lidiya Kremenarova (1920792)" userId="S::1920792@student.uwtsd.ac.uk::bcfe6c05-6743-4887-bc3c-de5e7d9f5ad1" providerId="AD" clId="Web-{E410E82B-29DB-230D-9F65-29928A2539CE}" dt="2020-12-01T14:10:41.711" v="0" actId="20577"/>
        <pc:sldMkLst>
          <pc:docMk/>
          <pc:sldMk cId="60993344" sldId="257"/>
        </pc:sldMkLst>
        <pc:spChg chg="mod">
          <ac:chgData name="Lidiya Kremenarova (1920792)" userId="S::1920792@student.uwtsd.ac.uk::bcfe6c05-6743-4887-bc3c-de5e7d9f5ad1" providerId="AD" clId="Web-{E410E82B-29DB-230D-9F65-29928A2539CE}" dt="2020-12-01T14:10:41.711" v="0" actId="20577"/>
          <ac:spMkLst>
            <pc:docMk/>
            <pc:sldMk cId="60993344" sldId="257"/>
            <ac:spMk id="2" creationId="{9342786E-0577-4539-B7A7-5B8DE9F48E37}"/>
          </ac:spMkLst>
        </pc:spChg>
      </pc:sldChg>
      <pc:sldChg chg="modSp new modNotes">
        <pc:chgData name="Lidiya Kremenarova (1920792)" userId="S::1920792@student.uwtsd.ac.uk::bcfe6c05-6743-4887-bc3c-de5e7d9f5ad1" providerId="AD" clId="Web-{E410E82B-29DB-230D-9F65-29928A2539CE}" dt="2020-12-01T14:56:32.449" v="2088" actId="20577"/>
        <pc:sldMkLst>
          <pc:docMk/>
          <pc:sldMk cId="1817210499" sldId="258"/>
        </pc:sldMkLst>
        <pc:spChg chg="mod">
          <ac:chgData name="Lidiya Kremenarova (1920792)" userId="S::1920792@student.uwtsd.ac.uk::bcfe6c05-6743-4887-bc3c-de5e7d9f5ad1" providerId="AD" clId="Web-{E410E82B-29DB-230D-9F65-29928A2539CE}" dt="2020-12-01T14:32:15.669" v="1254" actId="20577"/>
          <ac:spMkLst>
            <pc:docMk/>
            <pc:sldMk cId="1817210499" sldId="258"/>
            <ac:spMk id="2" creationId="{D89B25BB-0531-4C68-BDBF-E9F8F01D205D}"/>
          </ac:spMkLst>
        </pc:spChg>
        <pc:spChg chg="mod">
          <ac:chgData name="Lidiya Kremenarova (1920792)" userId="S::1920792@student.uwtsd.ac.uk::bcfe6c05-6743-4887-bc3c-de5e7d9f5ad1" providerId="AD" clId="Web-{E410E82B-29DB-230D-9F65-29928A2539CE}" dt="2020-12-01T14:56:32.449" v="2088" actId="20577"/>
          <ac:spMkLst>
            <pc:docMk/>
            <pc:sldMk cId="1817210499" sldId="258"/>
            <ac:spMk id="3" creationId="{6BF25A0A-CBBA-4182-9BA3-3906FE87069D}"/>
          </ac:spMkLst>
        </pc:spChg>
      </pc:sldChg>
      <pc:sldChg chg="modSp new">
        <pc:chgData name="Lidiya Kremenarova (1920792)" userId="S::1920792@student.uwtsd.ac.uk::bcfe6c05-6743-4887-bc3c-de5e7d9f5ad1" providerId="AD" clId="Web-{E410E82B-29DB-230D-9F65-29928A2539CE}" dt="2020-12-01T15:01:44.329" v="2320" actId="20577"/>
        <pc:sldMkLst>
          <pc:docMk/>
          <pc:sldMk cId="3662484444" sldId="259"/>
        </pc:sldMkLst>
        <pc:spChg chg="mod">
          <ac:chgData name="Lidiya Kremenarova (1920792)" userId="S::1920792@student.uwtsd.ac.uk::bcfe6c05-6743-4887-bc3c-de5e7d9f5ad1" providerId="AD" clId="Web-{E410E82B-29DB-230D-9F65-29928A2539CE}" dt="2020-12-01T15:01:44.329" v="2320" actId="20577"/>
          <ac:spMkLst>
            <pc:docMk/>
            <pc:sldMk cId="3662484444" sldId="259"/>
            <ac:spMk id="2" creationId="{2DF11F3B-A2AF-4A20-A446-3188653E4830}"/>
          </ac:spMkLst>
        </pc:spChg>
      </pc:sldChg>
      <pc:sldChg chg="modSp new">
        <pc:chgData name="Lidiya Kremenarova (1920792)" userId="S::1920792@student.uwtsd.ac.uk::bcfe6c05-6743-4887-bc3c-de5e7d9f5ad1" providerId="AD" clId="Web-{E410E82B-29DB-230D-9F65-29928A2539CE}" dt="2020-12-01T15:04:14.791" v="2471" actId="14100"/>
        <pc:sldMkLst>
          <pc:docMk/>
          <pc:sldMk cId="2263881572" sldId="260"/>
        </pc:sldMkLst>
        <pc:spChg chg="mod">
          <ac:chgData name="Lidiya Kremenarova (1920792)" userId="S::1920792@student.uwtsd.ac.uk::bcfe6c05-6743-4887-bc3c-de5e7d9f5ad1" providerId="AD" clId="Web-{E410E82B-29DB-230D-9F65-29928A2539CE}" dt="2020-12-01T15:04:14.791" v="2471" actId="14100"/>
          <ac:spMkLst>
            <pc:docMk/>
            <pc:sldMk cId="2263881572" sldId="260"/>
            <ac:spMk id="2" creationId="{BB5B03A9-405F-407F-85B7-E3C13B5DA75D}"/>
          </ac:spMkLst>
        </pc:spChg>
      </pc:sldChg>
      <pc:sldChg chg="modSp new">
        <pc:chgData name="Lidiya Kremenarova (1920792)" userId="S::1920792@student.uwtsd.ac.uk::bcfe6c05-6743-4887-bc3c-de5e7d9f5ad1" providerId="AD" clId="Web-{E410E82B-29DB-230D-9F65-29928A2539CE}" dt="2020-12-01T15:35:11.707" v="2740" actId="20577"/>
        <pc:sldMkLst>
          <pc:docMk/>
          <pc:sldMk cId="1489897287" sldId="261"/>
        </pc:sldMkLst>
        <pc:spChg chg="mod">
          <ac:chgData name="Lidiya Kremenarova (1920792)" userId="S::1920792@student.uwtsd.ac.uk::bcfe6c05-6743-4887-bc3c-de5e7d9f5ad1" providerId="AD" clId="Web-{E410E82B-29DB-230D-9F65-29928A2539CE}" dt="2020-12-01T15:35:11.707" v="2740" actId="20577"/>
          <ac:spMkLst>
            <pc:docMk/>
            <pc:sldMk cId="1489897287" sldId="261"/>
            <ac:spMk id="2" creationId="{45B36184-B3A8-453A-AF3C-774275B22EB4}"/>
          </ac:spMkLst>
        </pc:spChg>
      </pc:sldChg>
      <pc:sldChg chg="new del">
        <pc:chgData name="Lidiya Kremenarova (1920792)" userId="S::1920792@student.uwtsd.ac.uk::bcfe6c05-6743-4887-bc3c-de5e7d9f5ad1" providerId="AD" clId="Web-{E410E82B-29DB-230D-9F65-29928A2539CE}" dt="2020-12-01T15:35:22.145" v="2743"/>
        <pc:sldMkLst>
          <pc:docMk/>
          <pc:sldMk cId="2304003297" sldId="262"/>
        </pc:sldMkLst>
      </pc:sldChg>
    </pc:docChg>
  </pc:docChgLst>
  <pc:docChgLst>
    <pc:chgData name="Lidiya Kremenarova (1920792)" userId="S::1920792@student.uwtsd.ac.uk::bcfe6c05-6743-4887-bc3c-de5e7d9f5ad1" providerId="AD" clId="Web-{C755D015-EC38-4B77-A7B1-6C1D0C530C1B}"/>
    <pc:docChg chg="modSld addMainMaster delMainMaster">
      <pc:chgData name="Lidiya Kremenarova (1920792)" userId="S::1920792@student.uwtsd.ac.uk::bcfe6c05-6743-4887-bc3c-de5e7d9f5ad1" providerId="AD" clId="Web-{C755D015-EC38-4B77-A7B1-6C1D0C530C1B}" dt="2020-11-30T20:38:06.444" v="4"/>
      <pc:docMkLst>
        <pc:docMk/>
      </pc:docMkLst>
      <pc:sldChg chg="addSp delSp modSp mod setBg modClrScheme delAnim chgLayout">
        <pc:chgData name="Lidiya Kremenarova (1920792)" userId="S::1920792@student.uwtsd.ac.uk::bcfe6c05-6743-4887-bc3c-de5e7d9f5ad1" providerId="AD" clId="Web-{C755D015-EC38-4B77-A7B1-6C1D0C530C1B}" dt="2020-11-30T20:38:06.444" v="4"/>
        <pc:sldMkLst>
          <pc:docMk/>
          <pc:sldMk cId="128632686" sldId="256"/>
        </pc:sldMkLst>
        <pc:spChg chg="mod">
          <ac:chgData name="Lidiya Kremenarova (1920792)" userId="S::1920792@student.uwtsd.ac.uk::bcfe6c05-6743-4887-bc3c-de5e7d9f5ad1" providerId="AD" clId="Web-{C755D015-EC38-4B77-A7B1-6C1D0C530C1B}" dt="2020-11-30T20:38:06.444" v="4"/>
          <ac:spMkLst>
            <pc:docMk/>
            <pc:sldMk cId="128632686" sldId="256"/>
            <ac:spMk id="2" creationId="{00000000-0000-0000-0000-000000000000}"/>
          </ac:spMkLst>
        </pc:spChg>
        <pc:spChg chg="mod">
          <ac:chgData name="Lidiya Kremenarova (1920792)" userId="S::1920792@student.uwtsd.ac.uk::bcfe6c05-6743-4887-bc3c-de5e7d9f5ad1" providerId="AD" clId="Web-{C755D015-EC38-4B77-A7B1-6C1D0C530C1B}" dt="2020-11-30T20:38:06.444" v="4"/>
          <ac:spMkLst>
            <pc:docMk/>
            <pc:sldMk cId="128632686" sldId="256"/>
            <ac:spMk id="3" creationId="{00000000-0000-0000-0000-000000000000}"/>
          </ac:spMkLst>
        </pc:spChg>
        <pc:spChg chg="add del">
          <ac:chgData name="Lidiya Kremenarova (1920792)" userId="S::1920792@student.uwtsd.ac.uk::bcfe6c05-6743-4887-bc3c-de5e7d9f5ad1" providerId="AD" clId="Web-{C755D015-EC38-4B77-A7B1-6C1D0C530C1B}" dt="2020-11-30T20:38:05.538" v="3"/>
          <ac:spMkLst>
            <pc:docMk/>
            <pc:sldMk cId="128632686" sldId="256"/>
            <ac:spMk id="5" creationId="{D6F5F07B-A917-442C-82D5-5719737E9E68}"/>
          </ac:spMkLst>
        </pc:spChg>
        <pc:spChg chg="add del">
          <ac:chgData name="Lidiya Kremenarova (1920792)" userId="S::1920792@student.uwtsd.ac.uk::bcfe6c05-6743-4887-bc3c-de5e7d9f5ad1" providerId="AD" clId="Web-{C755D015-EC38-4B77-A7B1-6C1D0C530C1B}" dt="2020-11-30T20:38:05.538" v="3"/>
          <ac:spMkLst>
            <pc:docMk/>
            <pc:sldMk cId="128632686" sldId="256"/>
            <ac:spMk id="7" creationId="{B7E0C296-2B1B-4589-84EA-239D878496D5}"/>
          </ac:spMkLst>
        </pc:spChg>
        <pc:spChg chg="add del">
          <ac:chgData name="Lidiya Kremenarova (1920792)" userId="S::1920792@student.uwtsd.ac.uk::bcfe6c05-6743-4887-bc3c-de5e7d9f5ad1" providerId="AD" clId="Web-{C755D015-EC38-4B77-A7B1-6C1D0C530C1B}" dt="2020-11-30T20:35:34.568" v="1"/>
          <ac:spMkLst>
            <pc:docMk/>
            <pc:sldMk cId="128632686" sldId="256"/>
            <ac:spMk id="9" creationId="{987A0FBA-CC04-4256-A8EB-BB3C543E989C}"/>
          </ac:spMkLst>
        </pc:spChg>
        <pc:spChg chg="add">
          <ac:chgData name="Lidiya Kremenarova (1920792)" userId="S::1920792@student.uwtsd.ac.uk::bcfe6c05-6743-4887-bc3c-de5e7d9f5ad1" providerId="AD" clId="Web-{C755D015-EC38-4B77-A7B1-6C1D0C530C1B}" dt="2020-11-30T20:38:06.444" v="4"/>
          <ac:spMkLst>
            <pc:docMk/>
            <pc:sldMk cId="128632686" sldId="256"/>
            <ac:spMk id="10" creationId="{987A0FBA-CC04-4256-A8EB-BB3C543E989C}"/>
          </ac:spMkLst>
        </pc:spChg>
        <pc:spChg chg="add del">
          <ac:chgData name="Lidiya Kremenarova (1920792)" userId="S::1920792@student.uwtsd.ac.uk::bcfe6c05-6743-4887-bc3c-de5e7d9f5ad1" providerId="AD" clId="Web-{C755D015-EC38-4B77-A7B1-6C1D0C530C1B}" dt="2020-11-30T20:35:34.568" v="1"/>
          <ac:spMkLst>
            <pc:docMk/>
            <pc:sldMk cId="128632686" sldId="256"/>
            <ac:spMk id="11" creationId="{15A93C08-5026-4474-A6D5-87A03C1357A0}"/>
          </ac:spMkLst>
        </pc:spChg>
        <pc:spChg chg="add del">
          <ac:chgData name="Lidiya Kremenarova (1920792)" userId="S::1920792@student.uwtsd.ac.uk::bcfe6c05-6743-4887-bc3c-de5e7d9f5ad1" providerId="AD" clId="Web-{C755D015-EC38-4B77-A7B1-6C1D0C530C1B}" dt="2020-11-30T20:35:34.568" v="1"/>
          <ac:spMkLst>
            <pc:docMk/>
            <pc:sldMk cId="128632686" sldId="256"/>
            <ac:spMk id="13" creationId="{E633B38B-B87A-4288-A20F-0223A6C27A5A}"/>
          </ac:spMkLst>
        </pc:spChg>
        <pc:spChg chg="add">
          <ac:chgData name="Lidiya Kremenarova (1920792)" userId="S::1920792@student.uwtsd.ac.uk::bcfe6c05-6743-4887-bc3c-de5e7d9f5ad1" providerId="AD" clId="Web-{C755D015-EC38-4B77-A7B1-6C1D0C530C1B}" dt="2020-11-30T20:38:06.444" v="4"/>
          <ac:spMkLst>
            <pc:docMk/>
            <pc:sldMk cId="128632686" sldId="256"/>
            <ac:spMk id="14" creationId="{15A93C08-5026-4474-A6D5-87A03C1357A0}"/>
          </ac:spMkLst>
        </pc:spChg>
        <pc:spChg chg="add">
          <ac:chgData name="Lidiya Kremenarova (1920792)" userId="S::1920792@student.uwtsd.ac.uk::bcfe6c05-6743-4887-bc3c-de5e7d9f5ad1" providerId="AD" clId="Web-{C755D015-EC38-4B77-A7B1-6C1D0C530C1B}" dt="2020-11-30T20:38:06.444" v="4"/>
          <ac:spMkLst>
            <pc:docMk/>
            <pc:sldMk cId="128632686" sldId="256"/>
            <ac:spMk id="15" creationId="{E633B38B-B87A-4288-A20F-0223A6C27A5A}"/>
          </ac:spMkLst>
        </pc:spChg>
        <pc:grpChg chg="add del">
          <ac:chgData name="Lidiya Kremenarova (1920792)" userId="S::1920792@student.uwtsd.ac.uk::bcfe6c05-6743-4887-bc3c-de5e7d9f5ad1" providerId="AD" clId="Web-{C755D015-EC38-4B77-A7B1-6C1D0C530C1B}" dt="2020-11-30T20:38:05.538" v="3"/>
          <ac:grpSpMkLst>
            <pc:docMk/>
            <pc:sldMk cId="128632686" sldId="256"/>
            <ac:grpSpMk id="8" creationId="{3CDD339A-0D5C-435F-B70C-6498DB974BEE}"/>
          </ac:grpSpMkLst>
        </pc:grpChg>
        <pc:picChg chg="add del">
          <ac:chgData name="Lidiya Kremenarova (1920792)" userId="S::1920792@student.uwtsd.ac.uk::bcfe6c05-6743-4887-bc3c-de5e7d9f5ad1" providerId="AD" clId="Web-{C755D015-EC38-4B77-A7B1-6C1D0C530C1B}" dt="2020-11-30T20:35:34.568" v="1"/>
          <ac:picMkLst>
            <pc:docMk/>
            <pc:sldMk cId="128632686" sldId="256"/>
            <ac:picMk id="4" creationId="{9BF72082-D60C-41CD-9992-D2B42943F148}"/>
          </ac:picMkLst>
        </pc:picChg>
        <pc:picChg chg="add del">
          <ac:chgData name="Lidiya Kremenarova (1920792)" userId="S::1920792@student.uwtsd.ac.uk::bcfe6c05-6743-4887-bc3c-de5e7d9f5ad1" providerId="AD" clId="Web-{C755D015-EC38-4B77-A7B1-6C1D0C530C1B}" dt="2020-11-30T20:38:05.538" v="3"/>
          <ac:picMkLst>
            <pc:docMk/>
            <pc:sldMk cId="128632686" sldId="256"/>
            <ac:picMk id="6" creationId="{B6C37B09-721F-43DB-8FEC-37D3637D9C73}"/>
          </ac:picMkLst>
        </pc:picChg>
        <pc:picChg chg="add">
          <ac:chgData name="Lidiya Kremenarova (1920792)" userId="S::1920792@student.uwtsd.ac.uk::bcfe6c05-6743-4887-bc3c-de5e7d9f5ad1" providerId="AD" clId="Web-{C755D015-EC38-4B77-A7B1-6C1D0C530C1B}" dt="2020-11-30T20:38:06.444" v="4"/>
          <ac:picMkLst>
            <pc:docMk/>
            <pc:sldMk cId="128632686" sldId="256"/>
            <ac:picMk id="12" creationId="{9BF72082-D60C-41CD-9992-D2B42943F148}"/>
          </ac:picMkLst>
        </pc:picChg>
      </pc:sldChg>
      <pc:sldMasterChg chg="add del addSldLayout delSldLayout">
        <pc:chgData name="Lidiya Kremenarova (1920792)" userId="S::1920792@student.uwtsd.ac.uk::bcfe6c05-6743-4887-bc3c-de5e7d9f5ad1" providerId="AD" clId="Web-{C755D015-EC38-4B77-A7B1-6C1D0C530C1B}" dt="2020-11-30T20:38:06.444" v="4"/>
        <pc:sldMasterMkLst>
          <pc:docMk/>
          <pc:sldMasterMk cId="0" sldId="2147483648"/>
        </pc:sldMasterMkLst>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49"/>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0"/>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1"/>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2"/>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3"/>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4"/>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5"/>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6"/>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7"/>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8"/>
          </pc:sldLayoutMkLst>
        </pc:sldLayoutChg>
        <pc:sldLayoutChg chg="add del">
          <pc:chgData name="Lidiya Kremenarova (1920792)" userId="S::1920792@student.uwtsd.ac.uk::bcfe6c05-6743-4887-bc3c-de5e7d9f5ad1" providerId="AD" clId="Web-{C755D015-EC38-4B77-A7B1-6C1D0C530C1B}" dt="2020-11-30T20:38:06.444" v="4"/>
          <pc:sldLayoutMkLst>
            <pc:docMk/>
            <pc:sldMasterMk cId="0" sldId="2147483648"/>
            <pc:sldLayoutMk cId="0" sldId="2147483659"/>
          </pc:sldLayoutMkLst>
        </pc:sldLayoutChg>
      </pc:sldMasterChg>
      <pc:sldMasterChg chg="add del replId addSldLayout delSldLayout">
        <pc:chgData name="Lidiya Kremenarova (1920792)" userId="S::1920792@student.uwtsd.ac.uk::bcfe6c05-6743-4887-bc3c-de5e7d9f5ad1" providerId="AD" clId="Web-{C755D015-EC38-4B77-A7B1-6C1D0C530C1B}" dt="2020-11-30T20:35:34.568" v="1"/>
        <pc:sldMasterMkLst>
          <pc:docMk/>
          <pc:sldMasterMk cId="2587645396" sldId="2147483660"/>
        </pc:sldMasterMkLst>
        <pc:sldLayoutChg chg="add del">
          <pc:chgData name="Lidiya Kremenarova (1920792)" userId="S::1920792@student.uwtsd.ac.uk::bcfe6c05-6743-4887-bc3c-de5e7d9f5ad1" providerId="AD" clId="Web-{C755D015-EC38-4B77-A7B1-6C1D0C530C1B}" dt="2020-11-30T20:35:34.568" v="1"/>
          <pc:sldLayoutMkLst>
            <pc:docMk/>
            <pc:sldMasterMk cId="2587645396" sldId="2147483660"/>
            <pc:sldLayoutMk cId="1619737548" sldId="2147483661"/>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1733455784" sldId="2147483662"/>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2051214941" sldId="2147483663"/>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3562595135" sldId="2147483664"/>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635482525" sldId="2147483665"/>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1991579565" sldId="2147483666"/>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1944583311" sldId="2147483667"/>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3213805291" sldId="2147483668"/>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2481531664" sldId="2147483669"/>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3660505881" sldId="2147483670"/>
          </pc:sldLayoutMkLst>
        </pc:sldLayoutChg>
        <pc:sldLayoutChg chg="add del replId">
          <pc:chgData name="Lidiya Kremenarova (1920792)" userId="S::1920792@student.uwtsd.ac.uk::bcfe6c05-6743-4887-bc3c-de5e7d9f5ad1" providerId="AD" clId="Web-{C755D015-EC38-4B77-A7B1-6C1D0C530C1B}" dt="2020-11-30T20:35:34.568" v="1"/>
          <pc:sldLayoutMkLst>
            <pc:docMk/>
            <pc:sldMasterMk cId="2587645396" sldId="2147483660"/>
            <pc:sldLayoutMk cId="3229055979" sldId="2147483671"/>
          </pc:sldLayoutMkLst>
        </pc:sldLayoutChg>
      </pc:sldMasterChg>
      <pc:sldMasterChg chg="add del addSldLayout delSldLayout">
        <pc:chgData name="Lidiya Kremenarova (1920792)" userId="S::1920792@student.uwtsd.ac.uk::bcfe6c05-6743-4887-bc3c-de5e7d9f5ad1" providerId="AD" clId="Web-{C755D015-EC38-4B77-A7B1-6C1D0C530C1B}" dt="2020-11-30T20:38:05.538" v="3"/>
        <pc:sldMasterMkLst>
          <pc:docMk/>
          <pc:sldMasterMk cId="4199774157" sldId="2147483686"/>
        </pc:sldMasterMkLst>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803933072" sldId="2147483675"/>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652291971" sldId="2147483676"/>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2542204193" sldId="2147483677"/>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162480333" sldId="2147483678"/>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3614104491" sldId="2147483679"/>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2147980114" sldId="2147483680"/>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4067408082" sldId="2147483681"/>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3718741922" sldId="2147483682"/>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3280025705" sldId="2147483683"/>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506770304" sldId="2147483684"/>
          </pc:sldLayoutMkLst>
        </pc:sldLayoutChg>
        <pc:sldLayoutChg chg="add del">
          <pc:chgData name="Lidiya Kremenarova (1920792)" userId="S::1920792@student.uwtsd.ac.uk::bcfe6c05-6743-4887-bc3c-de5e7d9f5ad1" providerId="AD" clId="Web-{C755D015-EC38-4B77-A7B1-6C1D0C530C1B}" dt="2020-11-30T20:38:05.538" v="3"/>
          <pc:sldLayoutMkLst>
            <pc:docMk/>
            <pc:sldMasterMk cId="4199774157" sldId="2147483686"/>
            <pc:sldLayoutMk cId="1770486156" sldId="2147483685"/>
          </pc:sldLayoutMkLst>
        </pc:sldLayoutChg>
      </pc:sldMasterChg>
    </pc:docChg>
  </pc:docChgLst>
  <pc:docChgLst>
    <pc:chgData name="Lidiya Kremenarova (1920792)" userId="S::1920792@student.uwtsd.ac.uk::bcfe6c05-6743-4887-bc3c-de5e7d9f5ad1" providerId="AD" clId="Web-{1FDA2F21-F709-CC01-D1F6-8366B1C8E8B7}"/>
    <pc:docChg chg="modSld">
      <pc:chgData name="Lidiya Kremenarova (1920792)" userId="S::1920792@student.uwtsd.ac.uk::bcfe6c05-6743-4887-bc3c-de5e7d9f5ad1" providerId="AD" clId="Web-{1FDA2F21-F709-CC01-D1F6-8366B1C8E8B7}" dt="2020-12-04T21:31:02.965" v="2" actId="1076"/>
      <pc:docMkLst>
        <pc:docMk/>
      </pc:docMkLst>
      <pc:sldChg chg="addSp modSp">
        <pc:chgData name="Lidiya Kremenarova (1920792)" userId="S::1920792@student.uwtsd.ac.uk::bcfe6c05-6743-4887-bc3c-de5e7d9f5ad1" providerId="AD" clId="Web-{1FDA2F21-F709-CC01-D1F6-8366B1C8E8B7}" dt="2020-12-04T21:31:02.965" v="2" actId="1076"/>
        <pc:sldMkLst>
          <pc:docMk/>
          <pc:sldMk cId="60993344" sldId="257"/>
        </pc:sldMkLst>
        <pc:spChg chg="add mod">
          <ac:chgData name="Lidiya Kremenarova (1920792)" userId="S::1920792@student.uwtsd.ac.uk::bcfe6c05-6743-4887-bc3c-de5e7d9f5ad1" providerId="AD" clId="Web-{1FDA2F21-F709-CC01-D1F6-8366B1C8E8B7}" dt="2020-12-04T21:31:02.965" v="2" actId="1076"/>
          <ac:spMkLst>
            <pc:docMk/>
            <pc:sldMk cId="60993344" sldId="257"/>
            <ac:spMk id="4" creationId="{91ED5344-5B9C-4D4E-835E-53D25809C00F}"/>
          </ac:spMkLst>
        </pc:spChg>
        <pc:spChg chg="add mod">
          <ac:chgData name="Lidiya Kremenarova (1920792)" userId="S::1920792@student.uwtsd.ac.uk::bcfe6c05-6743-4887-bc3c-de5e7d9f5ad1" providerId="AD" clId="Web-{1FDA2F21-F709-CC01-D1F6-8366B1C8E8B7}" dt="2020-12-04T21:30:26.089" v="1"/>
          <ac:spMkLst>
            <pc:docMk/>
            <pc:sldMk cId="60993344" sldId="257"/>
            <ac:spMk id="5" creationId="{71DADAD4-56D1-49F8-9EFC-F465FC33CB59}"/>
          </ac:spMkLst>
        </pc:spChg>
      </pc:sldChg>
    </pc:docChg>
  </pc:docChgLst>
  <pc:docChgLst>
    <pc:chgData name="Lidiya Kremenarova (1920792)" userId="S::1920792@student.uwtsd.ac.uk::bcfe6c05-6743-4887-bc3c-de5e7d9f5ad1" providerId="AD" clId="Web-{0E074C1B-3C7A-1DA0-3C3C-D90A1B4EFEC3}"/>
    <pc:docChg chg="modSld">
      <pc:chgData name="Lidiya Kremenarova (1920792)" userId="S::1920792@student.uwtsd.ac.uk::bcfe6c05-6743-4887-bc3c-de5e7d9f5ad1" providerId="AD" clId="Web-{0E074C1B-3C7A-1DA0-3C3C-D90A1B4EFEC3}" dt="2020-12-04T21:43:40.233" v="160" actId="20577"/>
      <pc:docMkLst>
        <pc:docMk/>
      </pc:docMkLst>
      <pc:sldChg chg="modSp">
        <pc:chgData name="Lidiya Kremenarova (1920792)" userId="S::1920792@student.uwtsd.ac.uk::bcfe6c05-6743-4887-bc3c-de5e7d9f5ad1" providerId="AD" clId="Web-{0E074C1B-3C7A-1DA0-3C3C-D90A1B4EFEC3}" dt="2020-12-04T21:43:34.889" v="158" actId="20577"/>
        <pc:sldMkLst>
          <pc:docMk/>
          <pc:sldMk cId="60993344" sldId="257"/>
        </pc:sldMkLst>
        <pc:spChg chg="mod">
          <ac:chgData name="Lidiya Kremenarova (1920792)" userId="S::1920792@student.uwtsd.ac.uk::bcfe6c05-6743-4887-bc3c-de5e7d9f5ad1" providerId="AD" clId="Web-{0E074C1B-3C7A-1DA0-3C3C-D90A1B4EFEC3}" dt="2020-12-04T21:42:54.762" v="138" actId="20577"/>
          <ac:spMkLst>
            <pc:docMk/>
            <pc:sldMk cId="60993344" sldId="257"/>
            <ac:spMk id="2" creationId="{9342786E-0577-4539-B7A7-5B8DE9F48E37}"/>
          </ac:spMkLst>
        </pc:spChg>
        <pc:spChg chg="mod">
          <ac:chgData name="Lidiya Kremenarova (1920792)" userId="S::1920792@student.uwtsd.ac.uk::bcfe6c05-6743-4887-bc3c-de5e7d9f5ad1" providerId="AD" clId="Web-{0E074C1B-3C7A-1DA0-3C3C-D90A1B4EFEC3}" dt="2020-12-04T21:43:34.889" v="158" actId="20577"/>
          <ac:spMkLst>
            <pc:docMk/>
            <pc:sldMk cId="60993344" sldId="257"/>
            <ac:spMk id="3" creationId="{CC7CB3C6-3C8F-44E0-9EE5-06B834F96488}"/>
          </ac:spMkLst>
        </pc:spChg>
      </pc:sldChg>
    </pc:docChg>
  </pc:docChgLst>
  <pc:docChgLst>
    <pc:chgData name="Lidiya Kremenarova (1920792)" userId="S::1920792@student.uwtsd.ac.uk::bcfe6c05-6743-4887-bc3c-de5e7d9f5ad1" providerId="AD" clId="Web-{D84EC763-1657-4022-53FE-6702378D8AFC}"/>
    <pc:docChg chg="addSld delSld modSld addMainMaster delMainMaster">
      <pc:chgData name="Lidiya Kremenarova (1920792)" userId="S::1920792@student.uwtsd.ac.uk::bcfe6c05-6743-4887-bc3c-de5e7d9f5ad1" providerId="AD" clId="Web-{D84EC763-1657-4022-53FE-6702378D8AFC}" dt="2020-12-01T22:41:16.407" v="817"/>
      <pc:docMkLst>
        <pc:docMk/>
      </pc:docMkLst>
      <pc:sldChg chg="addSp delSp modSp mod modClrScheme delDesignElem chgLayout">
        <pc:chgData name="Lidiya Kremenarova (1920792)" userId="S::1920792@student.uwtsd.ac.uk::bcfe6c05-6743-4887-bc3c-de5e7d9f5ad1" providerId="AD" clId="Web-{D84EC763-1657-4022-53FE-6702378D8AFC}" dt="2020-12-01T22:40:14.094" v="816"/>
        <pc:sldMkLst>
          <pc:docMk/>
          <pc:sldMk cId="128632686" sldId="256"/>
        </pc:sldMkLst>
        <pc:spChg chg="mod ord">
          <ac:chgData name="Lidiya Kremenarova (1920792)" userId="S::1920792@student.uwtsd.ac.uk::bcfe6c05-6743-4887-bc3c-de5e7d9f5ad1" providerId="AD" clId="Web-{D84EC763-1657-4022-53FE-6702378D8AFC}" dt="2020-12-01T22:40:14.094" v="816"/>
          <ac:spMkLst>
            <pc:docMk/>
            <pc:sldMk cId="128632686" sldId="256"/>
            <ac:spMk id="2" creationId="{00000000-0000-0000-0000-000000000000}"/>
          </ac:spMkLst>
        </pc:spChg>
        <pc:spChg chg="mod ord">
          <ac:chgData name="Lidiya Kremenarova (1920792)" userId="S::1920792@student.uwtsd.ac.uk::bcfe6c05-6743-4887-bc3c-de5e7d9f5ad1" providerId="AD" clId="Web-{D84EC763-1657-4022-53FE-6702378D8AFC}" dt="2020-12-01T22:40:14.094" v="816"/>
          <ac:spMkLst>
            <pc:docMk/>
            <pc:sldMk cId="128632686" sldId="256"/>
            <ac:spMk id="3" creationId="{00000000-0000-0000-0000-000000000000}"/>
          </ac:spMkLst>
        </pc:spChg>
        <pc:spChg chg="add del">
          <ac:chgData name="Lidiya Kremenarova (1920792)" userId="S::1920792@student.uwtsd.ac.uk::bcfe6c05-6743-4887-bc3c-de5e7d9f5ad1" providerId="AD" clId="Web-{D84EC763-1657-4022-53FE-6702378D8AFC}" dt="2020-12-01T22:40:14.094" v="816"/>
          <ac:spMkLst>
            <pc:docMk/>
            <pc:sldMk cId="128632686" sldId="256"/>
            <ac:spMk id="10" creationId="{987A0FBA-CC04-4256-A8EB-BB3C543E989C}"/>
          </ac:spMkLst>
        </pc:spChg>
        <pc:spChg chg="add del">
          <ac:chgData name="Lidiya Kremenarova (1920792)" userId="S::1920792@student.uwtsd.ac.uk::bcfe6c05-6743-4887-bc3c-de5e7d9f5ad1" providerId="AD" clId="Web-{D84EC763-1657-4022-53FE-6702378D8AFC}" dt="2020-12-01T22:40:14.094" v="816"/>
          <ac:spMkLst>
            <pc:docMk/>
            <pc:sldMk cId="128632686" sldId="256"/>
            <ac:spMk id="14" creationId="{15A93C08-5026-4474-A6D5-87A03C1357A0}"/>
          </ac:spMkLst>
        </pc:spChg>
        <pc:spChg chg="add del">
          <ac:chgData name="Lidiya Kremenarova (1920792)" userId="S::1920792@student.uwtsd.ac.uk::bcfe6c05-6743-4887-bc3c-de5e7d9f5ad1" providerId="AD" clId="Web-{D84EC763-1657-4022-53FE-6702378D8AFC}" dt="2020-12-01T22:40:14.094" v="816"/>
          <ac:spMkLst>
            <pc:docMk/>
            <pc:sldMk cId="128632686" sldId="256"/>
            <ac:spMk id="15" creationId="{E633B38B-B87A-4288-A20F-0223A6C27A5A}"/>
          </ac:spMkLst>
        </pc:spChg>
      </pc:sldChg>
      <pc:sldChg chg="addSp delSp modSp mod setBg modClrScheme delDesignElem chgLayout">
        <pc:chgData name="Lidiya Kremenarova (1920792)" userId="S::1920792@student.uwtsd.ac.uk::bcfe6c05-6743-4887-bc3c-de5e7d9f5ad1" providerId="AD" clId="Web-{D84EC763-1657-4022-53FE-6702378D8AFC}" dt="2020-12-01T22:41:16.407" v="817"/>
        <pc:sldMkLst>
          <pc:docMk/>
          <pc:sldMk cId="60993344" sldId="257"/>
        </pc:sldMkLst>
        <pc:spChg chg="mod ord">
          <ac:chgData name="Lidiya Kremenarova (1920792)" userId="S::1920792@student.uwtsd.ac.uk::bcfe6c05-6743-4887-bc3c-de5e7d9f5ad1" providerId="AD" clId="Web-{D84EC763-1657-4022-53FE-6702378D8AFC}" dt="2020-12-01T22:41:16.407" v="817"/>
          <ac:spMkLst>
            <pc:docMk/>
            <pc:sldMk cId="60993344" sldId="257"/>
            <ac:spMk id="2" creationId="{9342786E-0577-4539-B7A7-5B8DE9F48E37}"/>
          </ac:spMkLst>
        </pc:spChg>
        <pc:spChg chg="add del mod ord">
          <ac:chgData name="Lidiya Kremenarova (1920792)" userId="S::1920792@student.uwtsd.ac.uk::bcfe6c05-6743-4887-bc3c-de5e7d9f5ad1" providerId="AD" clId="Web-{D84EC763-1657-4022-53FE-6702378D8AFC}" dt="2020-12-01T22:41:16.407" v="817"/>
          <ac:spMkLst>
            <pc:docMk/>
            <pc:sldMk cId="60993344" sldId="257"/>
            <ac:spMk id="3" creationId="{CC7CB3C6-3C8F-44E0-9EE5-06B834F96488}"/>
          </ac:spMkLst>
        </pc:spChg>
        <pc:spChg chg="add del">
          <ac:chgData name="Lidiya Kremenarova (1920792)" userId="S::1920792@student.uwtsd.ac.uk::bcfe6c05-6743-4887-bc3c-de5e7d9f5ad1" providerId="AD" clId="Web-{D84EC763-1657-4022-53FE-6702378D8AFC}" dt="2020-12-01T22:36:44.799" v="785"/>
          <ac:spMkLst>
            <pc:docMk/>
            <pc:sldMk cId="60993344" sldId="257"/>
            <ac:spMk id="6" creationId="{987A0FBA-CC04-4256-A8EB-BB3C543E989C}"/>
          </ac:spMkLst>
        </pc:spChg>
        <pc:spChg chg="add del">
          <ac:chgData name="Lidiya Kremenarova (1920792)" userId="S::1920792@student.uwtsd.ac.uk::bcfe6c05-6743-4887-bc3c-de5e7d9f5ad1" providerId="AD" clId="Web-{D84EC763-1657-4022-53FE-6702378D8AFC}" dt="2020-12-01T22:36:44.799" v="785"/>
          <ac:spMkLst>
            <pc:docMk/>
            <pc:sldMk cId="60993344" sldId="257"/>
            <ac:spMk id="7" creationId="{6A13B60C-56B1-46B4-98A6-1482A52E76C2}"/>
          </ac:spMkLst>
        </pc:spChg>
        <pc:spChg chg="add del">
          <ac:chgData name="Lidiya Kremenarova (1920792)" userId="S::1920792@student.uwtsd.ac.uk::bcfe6c05-6743-4887-bc3c-de5e7d9f5ad1" providerId="AD" clId="Web-{D84EC763-1657-4022-53FE-6702378D8AFC}" dt="2020-12-01T22:36:44.799" v="785"/>
          <ac:spMkLst>
            <pc:docMk/>
            <pc:sldMk cId="60993344" sldId="257"/>
            <ac:spMk id="8" creationId="{F024A8E9-062E-406A-BE10-CED2800110DB}"/>
          </ac:spMkLst>
        </pc:spChg>
        <pc:spChg chg="add del">
          <ac:chgData name="Lidiya Kremenarova (1920792)" userId="S::1920792@student.uwtsd.ac.uk::bcfe6c05-6743-4887-bc3c-de5e7d9f5ad1" providerId="AD" clId="Web-{D84EC763-1657-4022-53FE-6702378D8AFC}" dt="2020-12-01T22:36:40.440" v="783"/>
          <ac:spMkLst>
            <pc:docMk/>
            <pc:sldMk cId="60993344" sldId="257"/>
            <ac:spMk id="9" creationId="{987A0FBA-CC04-4256-A8EB-BB3C543E989C}"/>
          </ac:spMkLst>
        </pc:spChg>
        <pc:spChg chg="add del">
          <ac:chgData name="Lidiya Kremenarova (1920792)" userId="S::1920792@student.uwtsd.ac.uk::bcfe6c05-6743-4887-bc3c-de5e7d9f5ad1" providerId="AD" clId="Web-{D84EC763-1657-4022-53FE-6702378D8AFC}" dt="2020-12-01T22:36:40.440" v="783"/>
          <ac:spMkLst>
            <pc:docMk/>
            <pc:sldMk cId="60993344" sldId="257"/>
            <ac:spMk id="11" creationId="{F95E8271-D5FF-4A58-A151-6D825CF02D64}"/>
          </ac:spMkLst>
        </pc:spChg>
        <pc:spChg chg="add del">
          <ac:chgData name="Lidiya Kremenarova (1920792)" userId="S::1920792@student.uwtsd.ac.uk::bcfe6c05-6743-4887-bc3c-de5e7d9f5ad1" providerId="AD" clId="Web-{D84EC763-1657-4022-53FE-6702378D8AFC}" dt="2020-12-01T22:37:00.642" v="787"/>
          <ac:spMkLst>
            <pc:docMk/>
            <pc:sldMk cId="60993344" sldId="257"/>
            <ac:spMk id="12" creationId="{987A0FBA-CC04-4256-A8EB-BB3C543E989C}"/>
          </ac:spMkLst>
        </pc:spChg>
        <pc:spChg chg="add del">
          <ac:chgData name="Lidiya Kremenarova (1920792)" userId="S::1920792@student.uwtsd.ac.uk::bcfe6c05-6743-4887-bc3c-de5e7d9f5ad1" providerId="AD" clId="Web-{D84EC763-1657-4022-53FE-6702378D8AFC}" dt="2020-12-01T22:36:40.440" v="783"/>
          <ac:spMkLst>
            <pc:docMk/>
            <pc:sldMk cId="60993344" sldId="257"/>
            <ac:spMk id="13" creationId="{E65E7DAE-0831-45F9-BBA2-9BBD2E397C0B}"/>
          </ac:spMkLst>
        </pc:spChg>
        <pc:spChg chg="add del">
          <ac:chgData name="Lidiya Kremenarova (1920792)" userId="S::1920792@student.uwtsd.ac.uk::bcfe6c05-6743-4887-bc3c-de5e7d9f5ad1" providerId="AD" clId="Web-{D84EC763-1657-4022-53FE-6702378D8AFC}" dt="2020-12-01T22:37:00.642" v="787"/>
          <ac:spMkLst>
            <pc:docMk/>
            <pc:sldMk cId="60993344" sldId="257"/>
            <ac:spMk id="14" creationId="{7699B66A-3779-48B9-9963-C9339B22B0AA}"/>
          </ac:spMkLst>
        </pc:spChg>
        <pc:spChg chg="add del">
          <ac:chgData name="Lidiya Kremenarova (1920792)" userId="S::1920792@student.uwtsd.ac.uk::bcfe6c05-6743-4887-bc3c-de5e7d9f5ad1" providerId="AD" clId="Web-{D84EC763-1657-4022-53FE-6702378D8AFC}" dt="2020-12-01T22:36:40.440" v="783"/>
          <ac:spMkLst>
            <pc:docMk/>
            <pc:sldMk cId="60993344" sldId="257"/>
            <ac:spMk id="15" creationId="{F493E929-55A8-46F3-836C-1C37C8975B9D}"/>
          </ac:spMkLst>
        </pc:spChg>
        <pc:spChg chg="add del">
          <ac:chgData name="Lidiya Kremenarova (1920792)" userId="S::1920792@student.uwtsd.ac.uk::bcfe6c05-6743-4887-bc3c-de5e7d9f5ad1" providerId="AD" clId="Web-{D84EC763-1657-4022-53FE-6702378D8AFC}" dt="2020-12-01T22:37:00.642" v="787"/>
          <ac:spMkLst>
            <pc:docMk/>
            <pc:sldMk cId="60993344" sldId="257"/>
            <ac:spMk id="16" creationId="{5D2088EB-F82A-4CF7-A658-5EB0B344D7F6}"/>
          </ac:spMkLst>
        </pc:spChg>
        <pc:spChg chg="add del">
          <ac:chgData name="Lidiya Kremenarova (1920792)" userId="S::1920792@student.uwtsd.ac.uk::bcfe6c05-6743-4887-bc3c-de5e7d9f5ad1" providerId="AD" clId="Web-{D84EC763-1657-4022-53FE-6702378D8AFC}" dt="2020-12-01T22:37:00.642" v="787"/>
          <ac:spMkLst>
            <pc:docMk/>
            <pc:sldMk cId="60993344" sldId="257"/>
            <ac:spMk id="17" creationId="{EDA32667-BAAD-4252-B7F6-CDABAD11DAEF}"/>
          </ac:spMkLst>
        </pc:spChg>
        <pc:spChg chg="add del">
          <ac:chgData name="Lidiya Kremenarova (1920792)" userId="S::1920792@student.uwtsd.ac.uk::bcfe6c05-6743-4887-bc3c-de5e7d9f5ad1" providerId="AD" clId="Web-{D84EC763-1657-4022-53FE-6702378D8AFC}" dt="2020-12-01T22:37:16.455" v="789"/>
          <ac:spMkLst>
            <pc:docMk/>
            <pc:sldMk cId="60993344" sldId="257"/>
            <ac:spMk id="19" creationId="{987A0FBA-CC04-4256-A8EB-BB3C543E989C}"/>
          </ac:spMkLst>
        </pc:spChg>
        <pc:spChg chg="add del">
          <ac:chgData name="Lidiya Kremenarova (1920792)" userId="S::1920792@student.uwtsd.ac.uk::bcfe6c05-6743-4887-bc3c-de5e7d9f5ad1" providerId="AD" clId="Web-{D84EC763-1657-4022-53FE-6702378D8AFC}" dt="2020-12-01T22:37:16.455" v="789"/>
          <ac:spMkLst>
            <pc:docMk/>
            <pc:sldMk cId="60993344" sldId="257"/>
            <ac:spMk id="20" creationId="{87733DA8-1BFC-4737-831B-54DCFE42D60A}"/>
          </ac:spMkLst>
        </pc:spChg>
        <pc:spChg chg="add del">
          <ac:chgData name="Lidiya Kremenarova (1920792)" userId="S::1920792@student.uwtsd.ac.uk::bcfe6c05-6743-4887-bc3c-de5e7d9f5ad1" providerId="AD" clId="Web-{D84EC763-1657-4022-53FE-6702378D8AFC}" dt="2020-12-01T22:37:16.455" v="789"/>
          <ac:spMkLst>
            <pc:docMk/>
            <pc:sldMk cId="60993344" sldId="257"/>
            <ac:spMk id="21" creationId="{01A4B593-070B-4B49-B02E-B71243FA53B5}"/>
          </ac:spMkLst>
        </pc:spChg>
        <pc:spChg chg="add del">
          <ac:chgData name="Lidiya Kremenarova (1920792)" userId="S::1920792@student.uwtsd.ac.uk::bcfe6c05-6743-4887-bc3c-de5e7d9f5ad1" providerId="AD" clId="Web-{D84EC763-1657-4022-53FE-6702378D8AFC}" dt="2020-12-01T22:37:16.455" v="789"/>
          <ac:spMkLst>
            <pc:docMk/>
            <pc:sldMk cId="60993344" sldId="257"/>
            <ac:spMk id="22" creationId="{63165769-7A47-4E0F-825D-AF1179DF680B}"/>
          </ac:spMkLst>
        </pc:spChg>
        <pc:spChg chg="add del">
          <ac:chgData name="Lidiya Kremenarova (1920792)" userId="S::1920792@student.uwtsd.ac.uk::bcfe6c05-6743-4887-bc3c-de5e7d9f5ad1" providerId="AD" clId="Web-{D84EC763-1657-4022-53FE-6702378D8AFC}" dt="2020-12-01T22:37:22.580" v="791"/>
          <ac:spMkLst>
            <pc:docMk/>
            <pc:sldMk cId="60993344" sldId="257"/>
            <ac:spMk id="23" creationId="{987A0FBA-CC04-4256-A8EB-BB3C543E989C}"/>
          </ac:spMkLst>
        </pc:spChg>
        <pc:spChg chg="add del">
          <ac:chgData name="Lidiya Kremenarova (1920792)" userId="S::1920792@student.uwtsd.ac.uk::bcfe6c05-6743-4887-bc3c-de5e7d9f5ad1" providerId="AD" clId="Web-{D84EC763-1657-4022-53FE-6702378D8AFC}" dt="2020-12-01T22:37:22.580" v="791"/>
          <ac:spMkLst>
            <pc:docMk/>
            <pc:sldMk cId="60993344" sldId="257"/>
            <ac:spMk id="24" creationId="{87733DA8-1BFC-4737-831B-54DCFE42D60A}"/>
          </ac:spMkLst>
        </pc:spChg>
        <pc:spChg chg="add del">
          <ac:chgData name="Lidiya Kremenarova (1920792)" userId="S::1920792@student.uwtsd.ac.uk::bcfe6c05-6743-4887-bc3c-de5e7d9f5ad1" providerId="AD" clId="Web-{D84EC763-1657-4022-53FE-6702378D8AFC}" dt="2020-12-01T22:37:22.580" v="791"/>
          <ac:spMkLst>
            <pc:docMk/>
            <pc:sldMk cId="60993344" sldId="257"/>
            <ac:spMk id="25" creationId="{A9A37989-53E3-4D7B-A423-60DD369BB0C7}"/>
          </ac:spMkLst>
        </pc:spChg>
        <pc:spChg chg="add del">
          <ac:chgData name="Lidiya Kremenarova (1920792)" userId="S::1920792@student.uwtsd.ac.uk::bcfe6c05-6743-4887-bc3c-de5e7d9f5ad1" providerId="AD" clId="Web-{D84EC763-1657-4022-53FE-6702378D8AFC}" dt="2020-12-01T22:37:22.580" v="791"/>
          <ac:spMkLst>
            <pc:docMk/>
            <pc:sldMk cId="60993344" sldId="257"/>
            <ac:spMk id="26" creationId="{63165769-7A47-4E0F-825D-AF1179DF680B}"/>
          </ac:spMkLst>
        </pc:spChg>
        <pc:spChg chg="add del">
          <ac:chgData name="Lidiya Kremenarova (1920792)" userId="S::1920792@student.uwtsd.ac.uk::bcfe6c05-6743-4887-bc3c-de5e7d9f5ad1" providerId="AD" clId="Web-{D84EC763-1657-4022-53FE-6702378D8AFC}" dt="2020-12-01T22:37:28.658" v="793"/>
          <ac:spMkLst>
            <pc:docMk/>
            <pc:sldMk cId="60993344" sldId="257"/>
            <ac:spMk id="27" creationId="{987A0FBA-CC04-4256-A8EB-BB3C543E989C}"/>
          </ac:spMkLst>
        </pc:spChg>
        <pc:spChg chg="add del">
          <ac:chgData name="Lidiya Kremenarova (1920792)" userId="S::1920792@student.uwtsd.ac.uk::bcfe6c05-6743-4887-bc3c-de5e7d9f5ad1" providerId="AD" clId="Web-{D84EC763-1657-4022-53FE-6702378D8AFC}" dt="2020-12-01T22:37:28.658" v="793"/>
          <ac:spMkLst>
            <pc:docMk/>
            <pc:sldMk cId="60993344" sldId="257"/>
            <ac:spMk id="28" creationId="{F95E8271-D5FF-4A58-A151-6D825CF02D64}"/>
          </ac:spMkLst>
        </pc:spChg>
        <pc:spChg chg="add del">
          <ac:chgData name="Lidiya Kremenarova (1920792)" userId="S::1920792@student.uwtsd.ac.uk::bcfe6c05-6743-4887-bc3c-de5e7d9f5ad1" providerId="AD" clId="Web-{D84EC763-1657-4022-53FE-6702378D8AFC}" dt="2020-12-01T22:37:28.658" v="793"/>
          <ac:spMkLst>
            <pc:docMk/>
            <pc:sldMk cId="60993344" sldId="257"/>
            <ac:spMk id="29" creationId="{E65E7DAE-0831-45F9-BBA2-9BBD2E397C0B}"/>
          </ac:spMkLst>
        </pc:spChg>
        <pc:spChg chg="add del">
          <ac:chgData name="Lidiya Kremenarova (1920792)" userId="S::1920792@student.uwtsd.ac.uk::bcfe6c05-6743-4887-bc3c-de5e7d9f5ad1" providerId="AD" clId="Web-{D84EC763-1657-4022-53FE-6702378D8AFC}" dt="2020-12-01T22:37:28.658" v="793"/>
          <ac:spMkLst>
            <pc:docMk/>
            <pc:sldMk cId="60993344" sldId="257"/>
            <ac:spMk id="30" creationId="{F493E929-55A8-46F3-836C-1C37C8975B9D}"/>
          </ac:spMkLst>
        </pc:spChg>
        <pc:spChg chg="add del">
          <ac:chgData name="Lidiya Kremenarova (1920792)" userId="S::1920792@student.uwtsd.ac.uk::bcfe6c05-6743-4887-bc3c-de5e7d9f5ad1" providerId="AD" clId="Web-{D84EC763-1657-4022-53FE-6702378D8AFC}" dt="2020-12-01T22:37:44.610" v="795"/>
          <ac:spMkLst>
            <pc:docMk/>
            <pc:sldMk cId="60993344" sldId="257"/>
            <ac:spMk id="32" creationId="{987A0FBA-CC04-4256-A8EB-BB3C543E989C}"/>
          </ac:spMkLst>
        </pc:spChg>
        <pc:spChg chg="add del">
          <ac:chgData name="Lidiya Kremenarova (1920792)" userId="S::1920792@student.uwtsd.ac.uk::bcfe6c05-6743-4887-bc3c-de5e7d9f5ad1" providerId="AD" clId="Web-{D84EC763-1657-4022-53FE-6702378D8AFC}" dt="2020-12-01T22:37:44.610" v="795"/>
          <ac:spMkLst>
            <pc:docMk/>
            <pc:sldMk cId="60993344" sldId="257"/>
            <ac:spMk id="33" creationId="{6A13B60C-56B1-46B4-98A6-1482A52E76C2}"/>
          </ac:spMkLst>
        </pc:spChg>
        <pc:spChg chg="add del">
          <ac:chgData name="Lidiya Kremenarova (1920792)" userId="S::1920792@student.uwtsd.ac.uk::bcfe6c05-6743-4887-bc3c-de5e7d9f5ad1" providerId="AD" clId="Web-{D84EC763-1657-4022-53FE-6702378D8AFC}" dt="2020-12-01T22:37:44.610" v="795"/>
          <ac:spMkLst>
            <pc:docMk/>
            <pc:sldMk cId="60993344" sldId="257"/>
            <ac:spMk id="34" creationId="{F024A8E9-062E-406A-BE10-CED2800110DB}"/>
          </ac:spMkLst>
        </pc:spChg>
        <pc:spChg chg="add del">
          <ac:chgData name="Lidiya Kremenarova (1920792)" userId="S::1920792@student.uwtsd.ac.uk::bcfe6c05-6743-4887-bc3c-de5e7d9f5ad1" providerId="AD" clId="Web-{D84EC763-1657-4022-53FE-6702378D8AFC}" dt="2020-12-01T22:37:47.517" v="797"/>
          <ac:spMkLst>
            <pc:docMk/>
            <pc:sldMk cId="60993344" sldId="257"/>
            <ac:spMk id="36" creationId="{987A0FBA-CC04-4256-A8EB-BB3C543E989C}"/>
          </ac:spMkLst>
        </pc:spChg>
        <pc:spChg chg="add del">
          <ac:chgData name="Lidiya Kremenarova (1920792)" userId="S::1920792@student.uwtsd.ac.uk::bcfe6c05-6743-4887-bc3c-de5e7d9f5ad1" providerId="AD" clId="Web-{D84EC763-1657-4022-53FE-6702378D8AFC}" dt="2020-12-01T22:37:47.517" v="797"/>
          <ac:spMkLst>
            <pc:docMk/>
            <pc:sldMk cId="60993344" sldId="257"/>
            <ac:spMk id="37" creationId="{7699B66A-3779-48B9-9963-C9339B22B0AA}"/>
          </ac:spMkLst>
        </pc:spChg>
        <pc:spChg chg="add del">
          <ac:chgData name="Lidiya Kremenarova (1920792)" userId="S::1920792@student.uwtsd.ac.uk::bcfe6c05-6743-4887-bc3c-de5e7d9f5ad1" providerId="AD" clId="Web-{D84EC763-1657-4022-53FE-6702378D8AFC}" dt="2020-12-01T22:37:47.517" v="797"/>
          <ac:spMkLst>
            <pc:docMk/>
            <pc:sldMk cId="60993344" sldId="257"/>
            <ac:spMk id="38" creationId="{5D2088EB-F82A-4CF7-A658-5EB0B344D7F6}"/>
          </ac:spMkLst>
        </pc:spChg>
        <pc:spChg chg="add del">
          <ac:chgData name="Lidiya Kremenarova (1920792)" userId="S::1920792@student.uwtsd.ac.uk::bcfe6c05-6743-4887-bc3c-de5e7d9f5ad1" providerId="AD" clId="Web-{D84EC763-1657-4022-53FE-6702378D8AFC}" dt="2020-12-01T22:37:47.517" v="797"/>
          <ac:spMkLst>
            <pc:docMk/>
            <pc:sldMk cId="60993344" sldId="257"/>
            <ac:spMk id="39" creationId="{EDA32667-BAAD-4252-B7F6-CDABAD11DAEF}"/>
          </ac:spMkLst>
        </pc:spChg>
        <pc:spChg chg="add del">
          <ac:chgData name="Lidiya Kremenarova (1920792)" userId="S::1920792@student.uwtsd.ac.uk::bcfe6c05-6743-4887-bc3c-de5e7d9f5ad1" providerId="AD" clId="Web-{D84EC763-1657-4022-53FE-6702378D8AFC}" dt="2020-12-01T22:37:54.517" v="799"/>
          <ac:spMkLst>
            <pc:docMk/>
            <pc:sldMk cId="60993344" sldId="257"/>
            <ac:spMk id="41" creationId="{987A0FBA-CC04-4256-A8EB-BB3C543E989C}"/>
          </ac:spMkLst>
        </pc:spChg>
        <pc:spChg chg="add del">
          <ac:chgData name="Lidiya Kremenarova (1920792)" userId="S::1920792@student.uwtsd.ac.uk::bcfe6c05-6743-4887-bc3c-de5e7d9f5ad1" providerId="AD" clId="Web-{D84EC763-1657-4022-53FE-6702378D8AFC}" dt="2020-12-01T22:37:54.517" v="799"/>
          <ac:spMkLst>
            <pc:docMk/>
            <pc:sldMk cId="60993344" sldId="257"/>
            <ac:spMk id="42" creationId="{F95E8271-D5FF-4A58-A151-6D825CF02D64}"/>
          </ac:spMkLst>
        </pc:spChg>
        <pc:spChg chg="add del">
          <ac:chgData name="Lidiya Kremenarova (1920792)" userId="S::1920792@student.uwtsd.ac.uk::bcfe6c05-6743-4887-bc3c-de5e7d9f5ad1" providerId="AD" clId="Web-{D84EC763-1657-4022-53FE-6702378D8AFC}" dt="2020-12-01T22:37:54.517" v="799"/>
          <ac:spMkLst>
            <pc:docMk/>
            <pc:sldMk cId="60993344" sldId="257"/>
            <ac:spMk id="43" creationId="{E65E7DAE-0831-45F9-BBA2-9BBD2E397C0B}"/>
          </ac:spMkLst>
        </pc:spChg>
        <pc:spChg chg="add del">
          <ac:chgData name="Lidiya Kremenarova (1920792)" userId="S::1920792@student.uwtsd.ac.uk::bcfe6c05-6743-4887-bc3c-de5e7d9f5ad1" providerId="AD" clId="Web-{D84EC763-1657-4022-53FE-6702378D8AFC}" dt="2020-12-01T22:37:54.517" v="799"/>
          <ac:spMkLst>
            <pc:docMk/>
            <pc:sldMk cId="60993344" sldId="257"/>
            <ac:spMk id="44" creationId="{F493E929-55A8-46F3-836C-1C37C8975B9D}"/>
          </ac:spMkLst>
        </pc:spChg>
        <pc:spChg chg="add del">
          <ac:chgData name="Lidiya Kremenarova (1920792)" userId="S::1920792@student.uwtsd.ac.uk::bcfe6c05-6743-4887-bc3c-de5e7d9f5ad1" providerId="AD" clId="Web-{D84EC763-1657-4022-53FE-6702378D8AFC}" dt="2020-12-01T22:38:02.063" v="801"/>
          <ac:spMkLst>
            <pc:docMk/>
            <pc:sldMk cId="60993344" sldId="257"/>
            <ac:spMk id="46" creationId="{987A0FBA-CC04-4256-A8EB-BB3C543E989C}"/>
          </ac:spMkLst>
        </pc:spChg>
        <pc:spChg chg="add del">
          <ac:chgData name="Lidiya Kremenarova (1920792)" userId="S::1920792@student.uwtsd.ac.uk::bcfe6c05-6743-4887-bc3c-de5e7d9f5ad1" providerId="AD" clId="Web-{D84EC763-1657-4022-53FE-6702378D8AFC}" dt="2020-12-01T22:38:02.063" v="801"/>
          <ac:spMkLst>
            <pc:docMk/>
            <pc:sldMk cId="60993344" sldId="257"/>
            <ac:spMk id="47" creationId="{A044A62A-90F2-4512-B914-C85365792581}"/>
          </ac:spMkLst>
        </pc:spChg>
        <pc:spChg chg="add del">
          <ac:chgData name="Lidiya Kremenarova (1920792)" userId="S::1920792@student.uwtsd.ac.uk::bcfe6c05-6743-4887-bc3c-de5e7d9f5ad1" providerId="AD" clId="Web-{D84EC763-1657-4022-53FE-6702378D8AFC}" dt="2020-12-01T22:38:02.063" v="801"/>
          <ac:spMkLst>
            <pc:docMk/>
            <pc:sldMk cId="60993344" sldId="257"/>
            <ac:spMk id="48" creationId="{1FD00E6D-9A34-4676-AD40-27FF958A5055}"/>
          </ac:spMkLst>
        </pc:spChg>
        <pc:spChg chg="add del">
          <ac:chgData name="Lidiya Kremenarova (1920792)" userId="S::1920792@student.uwtsd.ac.uk::bcfe6c05-6743-4887-bc3c-de5e7d9f5ad1" providerId="AD" clId="Web-{D84EC763-1657-4022-53FE-6702378D8AFC}" dt="2020-12-01T22:38:27.782" v="803"/>
          <ac:spMkLst>
            <pc:docMk/>
            <pc:sldMk cId="60993344" sldId="257"/>
            <ac:spMk id="50" creationId="{987A0FBA-CC04-4256-A8EB-BB3C543E989C}"/>
          </ac:spMkLst>
        </pc:spChg>
        <pc:spChg chg="add del">
          <ac:chgData name="Lidiya Kremenarova (1920792)" userId="S::1920792@student.uwtsd.ac.uk::bcfe6c05-6743-4887-bc3c-de5e7d9f5ad1" providerId="AD" clId="Web-{D84EC763-1657-4022-53FE-6702378D8AFC}" dt="2020-12-01T22:38:27.782" v="803"/>
          <ac:spMkLst>
            <pc:docMk/>
            <pc:sldMk cId="60993344" sldId="257"/>
            <ac:spMk id="51" creationId="{87733DA8-1BFC-4737-831B-54DCFE42D60A}"/>
          </ac:spMkLst>
        </pc:spChg>
        <pc:spChg chg="add del">
          <ac:chgData name="Lidiya Kremenarova (1920792)" userId="S::1920792@student.uwtsd.ac.uk::bcfe6c05-6743-4887-bc3c-de5e7d9f5ad1" providerId="AD" clId="Web-{D84EC763-1657-4022-53FE-6702378D8AFC}" dt="2020-12-01T22:38:27.782" v="803"/>
          <ac:spMkLst>
            <pc:docMk/>
            <pc:sldMk cId="60993344" sldId="257"/>
            <ac:spMk id="52" creationId="{01A4B593-070B-4B49-B02E-B71243FA53B5}"/>
          </ac:spMkLst>
        </pc:spChg>
        <pc:spChg chg="add del">
          <ac:chgData name="Lidiya Kremenarova (1920792)" userId="S::1920792@student.uwtsd.ac.uk::bcfe6c05-6743-4887-bc3c-de5e7d9f5ad1" providerId="AD" clId="Web-{D84EC763-1657-4022-53FE-6702378D8AFC}" dt="2020-12-01T22:38:27.782" v="803"/>
          <ac:spMkLst>
            <pc:docMk/>
            <pc:sldMk cId="60993344" sldId="257"/>
            <ac:spMk id="53" creationId="{63165769-7A47-4E0F-825D-AF1179DF680B}"/>
          </ac:spMkLst>
        </pc:spChg>
        <pc:spChg chg="add del">
          <ac:chgData name="Lidiya Kremenarova (1920792)" userId="S::1920792@student.uwtsd.ac.uk::bcfe6c05-6743-4887-bc3c-de5e7d9f5ad1" providerId="AD" clId="Web-{D84EC763-1657-4022-53FE-6702378D8AFC}" dt="2020-12-01T22:38:30.469" v="805"/>
          <ac:spMkLst>
            <pc:docMk/>
            <pc:sldMk cId="60993344" sldId="257"/>
            <ac:spMk id="54" creationId="{987A0FBA-CC04-4256-A8EB-BB3C543E989C}"/>
          </ac:spMkLst>
        </pc:spChg>
        <pc:spChg chg="add del">
          <ac:chgData name="Lidiya Kremenarova (1920792)" userId="S::1920792@student.uwtsd.ac.uk::bcfe6c05-6743-4887-bc3c-de5e7d9f5ad1" providerId="AD" clId="Web-{D84EC763-1657-4022-53FE-6702378D8AFC}" dt="2020-12-01T22:38:30.469" v="805"/>
          <ac:spMkLst>
            <pc:docMk/>
            <pc:sldMk cId="60993344" sldId="257"/>
            <ac:spMk id="55" creationId="{F95E8271-D5FF-4A58-A151-6D825CF02D64}"/>
          </ac:spMkLst>
        </pc:spChg>
        <pc:spChg chg="add del">
          <ac:chgData name="Lidiya Kremenarova (1920792)" userId="S::1920792@student.uwtsd.ac.uk::bcfe6c05-6743-4887-bc3c-de5e7d9f5ad1" providerId="AD" clId="Web-{D84EC763-1657-4022-53FE-6702378D8AFC}" dt="2020-12-01T22:38:30.469" v="805"/>
          <ac:spMkLst>
            <pc:docMk/>
            <pc:sldMk cId="60993344" sldId="257"/>
            <ac:spMk id="56" creationId="{E65E7DAE-0831-45F9-BBA2-9BBD2E397C0B}"/>
          </ac:spMkLst>
        </pc:spChg>
        <pc:spChg chg="add del">
          <ac:chgData name="Lidiya Kremenarova (1920792)" userId="S::1920792@student.uwtsd.ac.uk::bcfe6c05-6743-4887-bc3c-de5e7d9f5ad1" providerId="AD" clId="Web-{D84EC763-1657-4022-53FE-6702378D8AFC}" dt="2020-12-01T22:38:30.469" v="805"/>
          <ac:spMkLst>
            <pc:docMk/>
            <pc:sldMk cId="60993344" sldId="257"/>
            <ac:spMk id="57" creationId="{F493E929-55A8-46F3-836C-1C37C8975B9D}"/>
          </ac:spMkLst>
        </pc:spChg>
        <pc:spChg chg="add del">
          <ac:chgData name="Lidiya Kremenarova (1920792)" userId="S::1920792@student.uwtsd.ac.uk::bcfe6c05-6743-4887-bc3c-de5e7d9f5ad1" providerId="AD" clId="Web-{D84EC763-1657-4022-53FE-6702378D8AFC}" dt="2020-12-01T22:38:40.047" v="807"/>
          <ac:spMkLst>
            <pc:docMk/>
            <pc:sldMk cId="60993344" sldId="257"/>
            <ac:spMk id="59" creationId="{987A0FBA-CC04-4256-A8EB-BB3C543E989C}"/>
          </ac:spMkLst>
        </pc:spChg>
        <pc:spChg chg="add del">
          <ac:chgData name="Lidiya Kremenarova (1920792)" userId="S::1920792@student.uwtsd.ac.uk::bcfe6c05-6743-4887-bc3c-de5e7d9f5ad1" providerId="AD" clId="Web-{D84EC763-1657-4022-53FE-6702378D8AFC}" dt="2020-12-01T22:38:40.047" v="807"/>
          <ac:spMkLst>
            <pc:docMk/>
            <pc:sldMk cId="60993344" sldId="257"/>
            <ac:spMk id="60" creationId="{6A13B60C-56B1-46B4-98A6-1482A52E76C2}"/>
          </ac:spMkLst>
        </pc:spChg>
        <pc:spChg chg="add del">
          <ac:chgData name="Lidiya Kremenarova (1920792)" userId="S::1920792@student.uwtsd.ac.uk::bcfe6c05-6743-4887-bc3c-de5e7d9f5ad1" providerId="AD" clId="Web-{D84EC763-1657-4022-53FE-6702378D8AFC}" dt="2020-12-01T22:38:40.047" v="807"/>
          <ac:spMkLst>
            <pc:docMk/>
            <pc:sldMk cId="60993344" sldId="257"/>
            <ac:spMk id="61" creationId="{F024A8E9-062E-406A-BE10-CED2800110DB}"/>
          </ac:spMkLst>
        </pc:spChg>
        <pc:spChg chg="add del">
          <ac:chgData name="Lidiya Kremenarova (1920792)" userId="S::1920792@student.uwtsd.ac.uk::bcfe6c05-6743-4887-bc3c-de5e7d9f5ad1" providerId="AD" clId="Web-{D84EC763-1657-4022-53FE-6702378D8AFC}" dt="2020-12-01T22:41:16.407" v="817"/>
          <ac:spMkLst>
            <pc:docMk/>
            <pc:sldMk cId="60993344" sldId="257"/>
            <ac:spMk id="63" creationId="{987A0FBA-CC04-4256-A8EB-BB3C543E989C}"/>
          </ac:spMkLst>
        </pc:spChg>
        <pc:spChg chg="add del">
          <ac:chgData name="Lidiya Kremenarova (1920792)" userId="S::1920792@student.uwtsd.ac.uk::bcfe6c05-6743-4887-bc3c-de5e7d9f5ad1" providerId="AD" clId="Web-{D84EC763-1657-4022-53FE-6702378D8AFC}" dt="2020-12-01T22:41:16.407" v="817"/>
          <ac:spMkLst>
            <pc:docMk/>
            <pc:sldMk cId="60993344" sldId="257"/>
            <ac:spMk id="64" creationId="{7699B66A-3779-48B9-9963-C9339B22B0AA}"/>
          </ac:spMkLst>
        </pc:spChg>
        <pc:spChg chg="add del">
          <ac:chgData name="Lidiya Kremenarova (1920792)" userId="S::1920792@student.uwtsd.ac.uk::bcfe6c05-6743-4887-bc3c-de5e7d9f5ad1" providerId="AD" clId="Web-{D84EC763-1657-4022-53FE-6702378D8AFC}" dt="2020-12-01T22:41:16.407" v="817"/>
          <ac:spMkLst>
            <pc:docMk/>
            <pc:sldMk cId="60993344" sldId="257"/>
            <ac:spMk id="65" creationId="{5D2088EB-F82A-4CF7-A658-5EB0B344D7F6}"/>
          </ac:spMkLst>
        </pc:spChg>
        <pc:spChg chg="add del">
          <ac:chgData name="Lidiya Kremenarova (1920792)" userId="S::1920792@student.uwtsd.ac.uk::bcfe6c05-6743-4887-bc3c-de5e7d9f5ad1" providerId="AD" clId="Web-{D84EC763-1657-4022-53FE-6702378D8AFC}" dt="2020-12-01T22:41:16.407" v="817"/>
          <ac:spMkLst>
            <pc:docMk/>
            <pc:sldMk cId="60993344" sldId="257"/>
            <ac:spMk id="66" creationId="{EDA32667-BAAD-4252-B7F6-CDABAD11DAEF}"/>
          </ac:spMkLst>
        </pc:spChg>
        <pc:graphicFrameChg chg="add del">
          <ac:chgData name="Lidiya Kremenarova (1920792)" userId="S::1920792@student.uwtsd.ac.uk::bcfe6c05-6743-4887-bc3c-de5e7d9f5ad1" providerId="AD" clId="Web-{D84EC763-1657-4022-53FE-6702378D8AFC}" dt="2020-12-01T22:36:40.440" v="783"/>
          <ac:graphicFrameMkLst>
            <pc:docMk/>
            <pc:sldMk cId="60993344" sldId="257"/>
            <ac:graphicFrameMk id="5" creationId="{795C1B52-49BC-4F30-B8DE-0839A9A09D47}"/>
          </ac:graphicFrameMkLst>
        </pc:graphicFrameChg>
        <pc:graphicFrameChg chg="add del">
          <ac:chgData name="Lidiya Kremenarova (1920792)" userId="S::1920792@student.uwtsd.ac.uk::bcfe6c05-6743-4887-bc3c-de5e7d9f5ad1" providerId="AD" clId="Web-{D84EC763-1657-4022-53FE-6702378D8AFC}" dt="2020-12-01T22:36:44.799" v="785"/>
          <ac:graphicFrameMkLst>
            <pc:docMk/>
            <pc:sldMk cId="60993344" sldId="257"/>
            <ac:graphicFrameMk id="10" creationId="{81ACF7D5-C7A8-4B4F-8534-5A5ADEA42326}"/>
          </ac:graphicFrameMkLst>
        </pc:graphicFrameChg>
        <pc:graphicFrameChg chg="add del">
          <ac:chgData name="Lidiya Kremenarova (1920792)" userId="S::1920792@student.uwtsd.ac.uk::bcfe6c05-6743-4887-bc3c-de5e7d9f5ad1" providerId="AD" clId="Web-{D84EC763-1657-4022-53FE-6702378D8AFC}" dt="2020-12-01T22:37:00.642" v="787"/>
          <ac:graphicFrameMkLst>
            <pc:docMk/>
            <pc:sldMk cId="60993344" sldId="257"/>
            <ac:graphicFrameMk id="18" creationId="{D992741E-205F-4221-A364-7793A236D0F6}"/>
          </ac:graphicFrameMkLst>
        </pc:graphicFrameChg>
        <pc:graphicFrameChg chg="add del">
          <ac:chgData name="Lidiya Kremenarova (1920792)" userId="S::1920792@student.uwtsd.ac.uk::bcfe6c05-6743-4887-bc3c-de5e7d9f5ad1" providerId="AD" clId="Web-{D84EC763-1657-4022-53FE-6702378D8AFC}" dt="2020-12-01T22:37:28.658" v="793"/>
          <ac:graphicFrameMkLst>
            <pc:docMk/>
            <pc:sldMk cId="60993344" sldId="257"/>
            <ac:graphicFrameMk id="31" creationId="{795C1B52-49BC-4F30-B8DE-0839A9A09D47}"/>
          </ac:graphicFrameMkLst>
        </pc:graphicFrameChg>
        <pc:graphicFrameChg chg="add del">
          <ac:chgData name="Lidiya Kremenarova (1920792)" userId="S::1920792@student.uwtsd.ac.uk::bcfe6c05-6743-4887-bc3c-de5e7d9f5ad1" providerId="AD" clId="Web-{D84EC763-1657-4022-53FE-6702378D8AFC}" dt="2020-12-01T22:37:44.610" v="795"/>
          <ac:graphicFrameMkLst>
            <pc:docMk/>
            <pc:sldMk cId="60993344" sldId="257"/>
            <ac:graphicFrameMk id="35" creationId="{81ACF7D5-C7A8-4B4F-8534-5A5ADEA42326}"/>
          </ac:graphicFrameMkLst>
        </pc:graphicFrameChg>
        <pc:graphicFrameChg chg="add del">
          <ac:chgData name="Lidiya Kremenarova (1920792)" userId="S::1920792@student.uwtsd.ac.uk::bcfe6c05-6743-4887-bc3c-de5e7d9f5ad1" providerId="AD" clId="Web-{D84EC763-1657-4022-53FE-6702378D8AFC}" dt="2020-12-01T22:37:47.517" v="797"/>
          <ac:graphicFrameMkLst>
            <pc:docMk/>
            <pc:sldMk cId="60993344" sldId="257"/>
            <ac:graphicFrameMk id="40" creationId="{48524815-A520-4C38-A14F-3869E712E501}"/>
          </ac:graphicFrameMkLst>
        </pc:graphicFrameChg>
        <pc:graphicFrameChg chg="add del">
          <ac:chgData name="Lidiya Kremenarova (1920792)" userId="S::1920792@student.uwtsd.ac.uk::bcfe6c05-6743-4887-bc3c-de5e7d9f5ad1" providerId="AD" clId="Web-{D84EC763-1657-4022-53FE-6702378D8AFC}" dt="2020-12-01T22:37:54.517" v="799"/>
          <ac:graphicFrameMkLst>
            <pc:docMk/>
            <pc:sldMk cId="60993344" sldId="257"/>
            <ac:graphicFrameMk id="45" creationId="{569C8DE4-9514-44B3-86A1-CFC6A743B5ED}"/>
          </ac:graphicFrameMkLst>
        </pc:graphicFrameChg>
        <pc:graphicFrameChg chg="add del">
          <ac:chgData name="Lidiya Kremenarova (1920792)" userId="S::1920792@student.uwtsd.ac.uk::bcfe6c05-6743-4887-bc3c-de5e7d9f5ad1" providerId="AD" clId="Web-{D84EC763-1657-4022-53FE-6702378D8AFC}" dt="2020-12-01T22:38:02.063" v="801"/>
          <ac:graphicFrameMkLst>
            <pc:docMk/>
            <pc:sldMk cId="60993344" sldId="257"/>
            <ac:graphicFrameMk id="49" creationId="{B1CEFC7C-2EF8-4904-AB20-76E3522CC659}"/>
          </ac:graphicFrameMkLst>
        </pc:graphicFrameChg>
        <pc:graphicFrameChg chg="add del">
          <ac:chgData name="Lidiya Kremenarova (1920792)" userId="S::1920792@student.uwtsd.ac.uk::bcfe6c05-6743-4887-bc3c-de5e7d9f5ad1" providerId="AD" clId="Web-{D84EC763-1657-4022-53FE-6702378D8AFC}" dt="2020-12-01T22:38:30.469" v="805"/>
          <ac:graphicFrameMkLst>
            <pc:docMk/>
            <pc:sldMk cId="60993344" sldId="257"/>
            <ac:graphicFrameMk id="58" creationId="{795C1B52-49BC-4F30-B8DE-0839A9A09D47}"/>
          </ac:graphicFrameMkLst>
        </pc:graphicFrameChg>
        <pc:graphicFrameChg chg="add del">
          <ac:chgData name="Lidiya Kremenarova (1920792)" userId="S::1920792@student.uwtsd.ac.uk::bcfe6c05-6743-4887-bc3c-de5e7d9f5ad1" providerId="AD" clId="Web-{D84EC763-1657-4022-53FE-6702378D8AFC}" dt="2020-12-01T22:38:40.047" v="807"/>
          <ac:graphicFrameMkLst>
            <pc:docMk/>
            <pc:sldMk cId="60993344" sldId="257"/>
            <ac:graphicFrameMk id="62" creationId="{81ACF7D5-C7A8-4B4F-8534-5A5ADEA42326}"/>
          </ac:graphicFrameMkLst>
        </pc:graphicFrameChg>
        <pc:graphicFrameChg chg="add del mod ord">
          <ac:chgData name="Lidiya Kremenarova (1920792)" userId="S::1920792@student.uwtsd.ac.uk::bcfe6c05-6743-4887-bc3c-de5e7d9f5ad1" providerId="AD" clId="Web-{D84EC763-1657-4022-53FE-6702378D8AFC}" dt="2020-12-01T22:41:16.407" v="817"/>
          <ac:graphicFrameMkLst>
            <pc:docMk/>
            <pc:sldMk cId="60993344" sldId="257"/>
            <ac:graphicFrameMk id="67" creationId="{D992741E-205F-4221-A364-7793A236D0F6}"/>
          </ac:graphicFrameMkLst>
        </pc:graphicFrameChg>
      </pc:sldChg>
      <pc:sldChg chg="modSp mod modClrScheme chgLayout">
        <pc:chgData name="Lidiya Kremenarova (1920792)" userId="S::1920792@student.uwtsd.ac.uk::bcfe6c05-6743-4887-bc3c-de5e7d9f5ad1" providerId="AD" clId="Web-{D84EC763-1657-4022-53FE-6702378D8AFC}" dt="2020-12-01T22:40:14.094" v="816"/>
        <pc:sldMkLst>
          <pc:docMk/>
          <pc:sldMk cId="1817210499" sldId="258"/>
        </pc:sldMkLst>
        <pc:spChg chg="mod ord">
          <ac:chgData name="Lidiya Kremenarova (1920792)" userId="S::1920792@student.uwtsd.ac.uk::bcfe6c05-6743-4887-bc3c-de5e7d9f5ad1" providerId="AD" clId="Web-{D84EC763-1657-4022-53FE-6702378D8AFC}" dt="2020-12-01T22:40:14.094" v="816"/>
          <ac:spMkLst>
            <pc:docMk/>
            <pc:sldMk cId="1817210499" sldId="258"/>
            <ac:spMk id="2" creationId="{D89B25BB-0531-4C68-BDBF-E9F8F01D205D}"/>
          </ac:spMkLst>
        </pc:spChg>
        <pc:spChg chg="mod ord">
          <ac:chgData name="Lidiya Kremenarova (1920792)" userId="S::1920792@student.uwtsd.ac.uk::bcfe6c05-6743-4887-bc3c-de5e7d9f5ad1" providerId="AD" clId="Web-{D84EC763-1657-4022-53FE-6702378D8AFC}" dt="2020-12-01T22:40:14.094" v="816"/>
          <ac:spMkLst>
            <pc:docMk/>
            <pc:sldMk cId="1817210499" sldId="258"/>
            <ac:spMk id="3" creationId="{6BF25A0A-CBBA-4182-9BA3-3906FE87069D}"/>
          </ac:spMkLst>
        </pc:spChg>
      </pc:sldChg>
      <pc:sldChg chg="modSp mod modClrScheme chgLayout">
        <pc:chgData name="Lidiya Kremenarova (1920792)" userId="S::1920792@student.uwtsd.ac.uk::bcfe6c05-6743-4887-bc3c-de5e7d9f5ad1" providerId="AD" clId="Web-{D84EC763-1657-4022-53FE-6702378D8AFC}" dt="2020-12-01T22:40:14.094" v="816"/>
        <pc:sldMkLst>
          <pc:docMk/>
          <pc:sldMk cId="3662484444" sldId="259"/>
        </pc:sldMkLst>
        <pc:spChg chg="mod ord">
          <ac:chgData name="Lidiya Kremenarova (1920792)" userId="S::1920792@student.uwtsd.ac.uk::bcfe6c05-6743-4887-bc3c-de5e7d9f5ad1" providerId="AD" clId="Web-{D84EC763-1657-4022-53FE-6702378D8AFC}" dt="2020-12-01T22:40:14.094" v="816"/>
          <ac:spMkLst>
            <pc:docMk/>
            <pc:sldMk cId="3662484444" sldId="259"/>
            <ac:spMk id="2" creationId="{2DF11F3B-A2AF-4A20-A446-3188653E4830}"/>
          </ac:spMkLst>
        </pc:spChg>
      </pc:sldChg>
      <pc:sldChg chg="addSp delSp modSp mod setBg modClrScheme delDesignElem chgLayout">
        <pc:chgData name="Lidiya Kremenarova (1920792)" userId="S::1920792@student.uwtsd.ac.uk::bcfe6c05-6743-4887-bc3c-de5e7d9f5ad1" providerId="AD" clId="Web-{D84EC763-1657-4022-53FE-6702378D8AFC}" dt="2020-12-01T22:40:14.094" v="816"/>
        <pc:sldMkLst>
          <pc:docMk/>
          <pc:sldMk cId="2263881572" sldId="260"/>
        </pc:sldMkLst>
        <pc:spChg chg="mod ord">
          <ac:chgData name="Lidiya Kremenarova (1920792)" userId="S::1920792@student.uwtsd.ac.uk::bcfe6c05-6743-4887-bc3c-de5e7d9f5ad1" providerId="AD" clId="Web-{D84EC763-1657-4022-53FE-6702378D8AFC}" dt="2020-12-01T22:40:14.094" v="816"/>
          <ac:spMkLst>
            <pc:docMk/>
            <pc:sldMk cId="2263881572" sldId="260"/>
            <ac:spMk id="2" creationId="{BB5B03A9-405F-407F-85B7-E3C13B5DA75D}"/>
          </ac:spMkLst>
        </pc:spChg>
        <pc:spChg chg="add del">
          <ac:chgData name="Lidiya Kremenarova (1920792)" userId="S::1920792@student.uwtsd.ac.uk::bcfe6c05-6743-4887-bc3c-de5e7d9f5ad1" providerId="AD" clId="Web-{D84EC763-1657-4022-53FE-6702378D8AFC}" dt="2020-12-01T22:40:14.094" v="816"/>
          <ac:spMkLst>
            <pc:docMk/>
            <pc:sldMk cId="2263881572" sldId="260"/>
            <ac:spMk id="4" creationId="{A6EF5A53-0A64-4CA5-B9C7-1CB97CB5CF1C}"/>
          </ac:spMkLst>
        </pc:spChg>
        <pc:spChg chg="add del">
          <ac:chgData name="Lidiya Kremenarova (1920792)" userId="S::1920792@student.uwtsd.ac.uk::bcfe6c05-6743-4887-bc3c-de5e7d9f5ad1" providerId="AD" clId="Web-{D84EC763-1657-4022-53FE-6702378D8AFC}" dt="2020-12-01T22:40:14.094" v="816"/>
          <ac:spMkLst>
            <pc:docMk/>
            <pc:sldMk cId="2263881572" sldId="260"/>
            <ac:spMk id="5" creationId="{34ABFBEA-4EB0-4D02-A2C0-1733CD3D6F12}"/>
          </ac:spMkLst>
        </pc:spChg>
        <pc:spChg chg="add del">
          <ac:chgData name="Lidiya Kremenarova (1920792)" userId="S::1920792@student.uwtsd.ac.uk::bcfe6c05-6743-4887-bc3c-de5e7d9f5ad1" providerId="AD" clId="Web-{D84EC763-1657-4022-53FE-6702378D8AFC}" dt="2020-12-01T22:40:14.094" v="816"/>
          <ac:spMkLst>
            <pc:docMk/>
            <pc:sldMk cId="2263881572" sldId="260"/>
            <ac:spMk id="7" creationId="{19E083F6-57F4-487B-A766-EA0462B1EED8}"/>
          </ac:spMkLst>
        </pc:spChg>
        <pc:spChg chg="add del">
          <ac:chgData name="Lidiya Kremenarova (1920792)" userId="S::1920792@student.uwtsd.ac.uk::bcfe6c05-6743-4887-bc3c-de5e7d9f5ad1" providerId="AD" clId="Web-{D84EC763-1657-4022-53FE-6702378D8AFC}" dt="2020-12-01T22:40:14.094" v="816"/>
          <ac:spMkLst>
            <pc:docMk/>
            <pc:sldMk cId="2263881572" sldId="260"/>
            <ac:spMk id="8" creationId="{7A18C9FB-EC4C-4DAE-8F7D-C6E5AF607958}"/>
          </ac:spMkLst>
        </pc:spChg>
        <pc:spChg chg="add del">
          <ac:chgData name="Lidiya Kremenarova (1920792)" userId="S::1920792@student.uwtsd.ac.uk::bcfe6c05-6743-4887-bc3c-de5e7d9f5ad1" providerId="AD" clId="Web-{D84EC763-1657-4022-53FE-6702378D8AFC}" dt="2020-12-01T22:35:12.582" v="780"/>
          <ac:spMkLst>
            <pc:docMk/>
            <pc:sldMk cId="2263881572" sldId="260"/>
            <ac:spMk id="9" creationId="{A6EF5A53-0A64-4CA5-B9C7-1CB97CB5CF1C}"/>
          </ac:spMkLst>
        </pc:spChg>
        <pc:spChg chg="add del">
          <ac:chgData name="Lidiya Kremenarova (1920792)" userId="S::1920792@student.uwtsd.ac.uk::bcfe6c05-6743-4887-bc3c-de5e7d9f5ad1" providerId="AD" clId="Web-{D84EC763-1657-4022-53FE-6702378D8AFC}" dt="2020-12-01T22:40:14.094" v="816"/>
          <ac:spMkLst>
            <pc:docMk/>
            <pc:sldMk cId="2263881572" sldId="260"/>
            <ac:spMk id="10" creationId="{FEDD342A-EF89-4827-9C79-749F28490B7B}"/>
          </ac:spMkLst>
        </pc:spChg>
        <pc:spChg chg="add del">
          <ac:chgData name="Lidiya Kremenarova (1920792)" userId="S::1920792@student.uwtsd.ac.uk::bcfe6c05-6743-4887-bc3c-de5e7d9f5ad1" providerId="AD" clId="Web-{D84EC763-1657-4022-53FE-6702378D8AFC}" dt="2020-12-01T22:35:12.582" v="780"/>
          <ac:spMkLst>
            <pc:docMk/>
            <pc:sldMk cId="2263881572" sldId="260"/>
            <ac:spMk id="11" creationId="{34ABFBEA-4EB0-4D02-A2C0-1733CD3D6F12}"/>
          </ac:spMkLst>
        </pc:spChg>
        <pc:spChg chg="add del">
          <ac:chgData name="Lidiya Kremenarova (1920792)" userId="S::1920792@student.uwtsd.ac.uk::bcfe6c05-6743-4887-bc3c-de5e7d9f5ad1" providerId="AD" clId="Web-{D84EC763-1657-4022-53FE-6702378D8AFC}" dt="2020-12-01T22:40:14.094" v="816"/>
          <ac:spMkLst>
            <pc:docMk/>
            <pc:sldMk cId="2263881572" sldId="260"/>
            <ac:spMk id="12" creationId="{B47A9921-6509-49C2-BEBF-924F28066091}"/>
          </ac:spMkLst>
        </pc:spChg>
        <pc:spChg chg="add del">
          <ac:chgData name="Lidiya Kremenarova (1920792)" userId="S::1920792@student.uwtsd.ac.uk::bcfe6c05-6743-4887-bc3c-de5e7d9f5ad1" providerId="AD" clId="Web-{D84EC763-1657-4022-53FE-6702378D8AFC}" dt="2020-12-01T22:35:12.582" v="780"/>
          <ac:spMkLst>
            <pc:docMk/>
            <pc:sldMk cId="2263881572" sldId="260"/>
            <ac:spMk id="13" creationId="{19E083F6-57F4-487B-A766-EA0462B1EED8}"/>
          </ac:spMkLst>
        </pc:spChg>
        <pc:spChg chg="add del">
          <ac:chgData name="Lidiya Kremenarova (1920792)" userId="S::1920792@student.uwtsd.ac.uk::bcfe6c05-6743-4887-bc3c-de5e7d9f5ad1" providerId="AD" clId="Web-{D84EC763-1657-4022-53FE-6702378D8AFC}" dt="2020-12-01T22:35:12.582" v="780"/>
          <ac:spMkLst>
            <pc:docMk/>
            <pc:sldMk cId="2263881572" sldId="260"/>
            <ac:spMk id="15" creationId="{7A18C9FB-EC4C-4DAE-8F7D-C6E5AF607958}"/>
          </ac:spMkLst>
        </pc:spChg>
        <pc:spChg chg="add del">
          <ac:chgData name="Lidiya Kremenarova (1920792)" userId="S::1920792@student.uwtsd.ac.uk::bcfe6c05-6743-4887-bc3c-de5e7d9f5ad1" providerId="AD" clId="Web-{D84EC763-1657-4022-53FE-6702378D8AFC}" dt="2020-12-01T22:35:12.582" v="780"/>
          <ac:spMkLst>
            <pc:docMk/>
            <pc:sldMk cId="2263881572" sldId="260"/>
            <ac:spMk id="17" creationId="{FEDD342A-EF89-4827-9C79-749F28490B7B}"/>
          </ac:spMkLst>
        </pc:spChg>
        <pc:spChg chg="add del">
          <ac:chgData name="Lidiya Kremenarova (1920792)" userId="S::1920792@student.uwtsd.ac.uk::bcfe6c05-6743-4887-bc3c-de5e7d9f5ad1" providerId="AD" clId="Web-{D84EC763-1657-4022-53FE-6702378D8AFC}" dt="2020-12-01T22:35:12.582" v="780"/>
          <ac:spMkLst>
            <pc:docMk/>
            <pc:sldMk cId="2263881572" sldId="260"/>
            <ac:spMk id="19" creationId="{B47A9921-6509-49C2-BEBF-924F28066091}"/>
          </ac:spMkLst>
        </pc:spChg>
        <pc:picChg chg="add del">
          <ac:chgData name="Lidiya Kremenarova (1920792)" userId="S::1920792@student.uwtsd.ac.uk::bcfe6c05-6743-4887-bc3c-de5e7d9f5ad1" providerId="AD" clId="Web-{D84EC763-1657-4022-53FE-6702378D8AFC}" dt="2020-12-01T22:35:12.582" v="780"/>
          <ac:picMkLst>
            <pc:docMk/>
            <pc:sldMk cId="2263881572" sldId="260"/>
            <ac:picMk id="6" creationId="{0FDFA991-16AD-4C0F-916E-89A2F511356A}"/>
          </ac:picMkLst>
        </pc:picChg>
        <pc:picChg chg="add">
          <ac:chgData name="Lidiya Kremenarova (1920792)" userId="S::1920792@student.uwtsd.ac.uk::bcfe6c05-6743-4887-bc3c-de5e7d9f5ad1" providerId="AD" clId="Web-{D84EC763-1657-4022-53FE-6702378D8AFC}" dt="2020-12-01T22:35:12.613" v="781"/>
          <ac:picMkLst>
            <pc:docMk/>
            <pc:sldMk cId="2263881572" sldId="260"/>
            <ac:picMk id="14" creationId="{A60B6429-B9EA-49B4-A6F2-27CC22C46032}"/>
          </ac:picMkLst>
        </pc:picChg>
      </pc:sldChg>
      <pc:sldChg chg="modSp mod modClrScheme chgLayout">
        <pc:chgData name="Lidiya Kremenarova (1920792)" userId="S::1920792@student.uwtsd.ac.uk::bcfe6c05-6743-4887-bc3c-de5e7d9f5ad1" providerId="AD" clId="Web-{D84EC763-1657-4022-53FE-6702378D8AFC}" dt="2020-12-01T22:40:14.094" v="816"/>
        <pc:sldMkLst>
          <pc:docMk/>
          <pc:sldMk cId="1489897287" sldId="261"/>
        </pc:sldMkLst>
        <pc:spChg chg="mod ord">
          <ac:chgData name="Lidiya Kremenarova (1920792)" userId="S::1920792@student.uwtsd.ac.uk::bcfe6c05-6743-4887-bc3c-de5e7d9f5ad1" providerId="AD" clId="Web-{D84EC763-1657-4022-53FE-6702378D8AFC}" dt="2020-12-01T22:40:14.094" v="816"/>
          <ac:spMkLst>
            <pc:docMk/>
            <pc:sldMk cId="1489897287" sldId="261"/>
            <ac:spMk id="2" creationId="{45B36184-B3A8-453A-AF3C-774275B22EB4}"/>
          </ac:spMkLst>
        </pc:spChg>
      </pc:sldChg>
      <pc:sldChg chg="addSp delSp modSp new add del mod modClrScheme modShow chgLayout">
        <pc:chgData name="Lidiya Kremenarova (1920792)" userId="S::1920792@student.uwtsd.ac.uk::bcfe6c05-6743-4887-bc3c-de5e7d9f5ad1" providerId="AD" clId="Web-{D84EC763-1657-4022-53FE-6702378D8AFC}" dt="2020-12-01T21:30:21.956" v="250"/>
        <pc:sldMkLst>
          <pc:docMk/>
          <pc:sldMk cId="238300152" sldId="262"/>
        </pc:sldMkLst>
        <pc:spChg chg="mod ord">
          <ac:chgData name="Lidiya Kremenarova (1920792)" userId="S::1920792@student.uwtsd.ac.uk::bcfe6c05-6743-4887-bc3c-de5e7d9f5ad1" providerId="AD" clId="Web-{D84EC763-1657-4022-53FE-6702378D8AFC}" dt="2020-12-01T21:17:52.647" v="165"/>
          <ac:spMkLst>
            <pc:docMk/>
            <pc:sldMk cId="238300152" sldId="262"/>
            <ac:spMk id="2" creationId="{1961DC89-5E9D-46F5-9AB3-2BB27D657D38}"/>
          </ac:spMkLst>
        </pc:spChg>
        <pc:spChg chg="add del mod">
          <ac:chgData name="Lidiya Kremenarova (1920792)" userId="S::1920792@student.uwtsd.ac.uk::bcfe6c05-6743-4887-bc3c-de5e7d9f5ad1" providerId="AD" clId="Web-{D84EC763-1657-4022-53FE-6702378D8AFC}" dt="2020-12-01T21:16:13.397" v="159"/>
          <ac:spMkLst>
            <pc:docMk/>
            <pc:sldMk cId="238300152" sldId="262"/>
            <ac:spMk id="49" creationId="{A08EECD8-C3C7-4320-805D-D5288F4C0CF7}"/>
          </ac:spMkLst>
        </pc:spChg>
        <pc:spChg chg="add del">
          <ac:chgData name="Lidiya Kremenarova (1920792)" userId="S::1920792@student.uwtsd.ac.uk::bcfe6c05-6743-4887-bc3c-de5e7d9f5ad1" providerId="AD" clId="Web-{D84EC763-1657-4022-53FE-6702378D8AFC}" dt="2020-12-01T21:17:36.022" v="163"/>
          <ac:spMkLst>
            <pc:docMk/>
            <pc:sldMk cId="238300152" sldId="262"/>
            <ac:spMk id="51" creationId="{32DDD2F7-561A-492E-BE07-699BE37CB104}"/>
          </ac:spMkLst>
        </pc:spChg>
        <pc:spChg chg="add del mod">
          <ac:chgData name="Lidiya Kremenarova (1920792)" userId="S::1920792@student.uwtsd.ac.uk::bcfe6c05-6743-4887-bc3c-de5e7d9f5ad1" providerId="AD" clId="Web-{D84EC763-1657-4022-53FE-6702378D8AFC}" dt="2020-12-01T21:18:50.506" v="167"/>
          <ac:spMkLst>
            <pc:docMk/>
            <pc:sldMk cId="238300152" sldId="262"/>
            <ac:spMk id="52" creationId="{EBDF5EC2-B6D7-4041-AF4C-12E6858387FF}"/>
          </ac:spMkLst>
        </pc:spChg>
        <pc:spChg chg="add del mod">
          <ac:chgData name="Lidiya Kremenarova (1920792)" userId="S::1920792@student.uwtsd.ac.uk::bcfe6c05-6743-4887-bc3c-de5e7d9f5ad1" providerId="AD" clId="Web-{D84EC763-1657-4022-53FE-6702378D8AFC}" dt="2020-12-01T21:22:40.599" v="211"/>
          <ac:spMkLst>
            <pc:docMk/>
            <pc:sldMk cId="238300152" sldId="262"/>
            <ac:spMk id="53" creationId="{3ACC23F7-BF2B-4B03-A511-4198B65A3AB4}"/>
          </ac:spMkLst>
        </pc:spChg>
        <pc:spChg chg="add del">
          <ac:chgData name="Lidiya Kremenarova (1920792)" userId="S::1920792@student.uwtsd.ac.uk::bcfe6c05-6743-4887-bc3c-de5e7d9f5ad1" providerId="AD" clId="Web-{D84EC763-1657-4022-53FE-6702378D8AFC}" dt="2020-12-01T21:22:35.974" v="209"/>
          <ac:spMkLst>
            <pc:docMk/>
            <pc:sldMk cId="238300152" sldId="262"/>
            <ac:spMk id="54" creationId="{E28F4BA9-A4AD-43A4-A996-1B67433E1DFC}"/>
          </ac:spMkLst>
        </pc:spChg>
        <pc:spChg chg="add del">
          <ac:chgData name="Lidiya Kremenarova (1920792)" userId="S::1920792@student.uwtsd.ac.uk::bcfe6c05-6743-4887-bc3c-de5e7d9f5ad1" providerId="AD" clId="Web-{D84EC763-1657-4022-53FE-6702378D8AFC}" dt="2020-12-01T21:22:33.599" v="208"/>
          <ac:spMkLst>
            <pc:docMk/>
            <pc:sldMk cId="238300152" sldId="262"/>
            <ac:spMk id="55" creationId="{691850AA-4E26-426B-9715-A93CA107DF97}"/>
          </ac:spMkLst>
        </pc:spChg>
        <pc:spChg chg="add del">
          <ac:chgData name="Lidiya Kremenarova (1920792)" userId="S::1920792@student.uwtsd.ac.uk::bcfe6c05-6743-4887-bc3c-de5e7d9f5ad1" providerId="AD" clId="Web-{D84EC763-1657-4022-53FE-6702378D8AFC}" dt="2020-12-01T21:22:31.224" v="207"/>
          <ac:spMkLst>
            <pc:docMk/>
            <pc:sldMk cId="238300152" sldId="262"/>
            <ac:spMk id="56" creationId="{8EC89E05-C3F8-4824-8A35-4754A06B5FEB}"/>
          </ac:spMkLst>
        </pc:spChg>
        <pc:inkChg chg="add del">
          <ac:chgData name="Lidiya Kremenarova (1920792)" userId="S::1920792@student.uwtsd.ac.uk::bcfe6c05-6743-4887-bc3c-de5e7d9f5ad1" providerId="AD" clId="Web-{D84EC763-1657-4022-53FE-6702378D8AFC}" dt="2020-12-01T21:07:56.883" v="73"/>
          <ac:inkMkLst>
            <pc:docMk/>
            <pc:sldMk cId="238300152" sldId="262"/>
            <ac:inkMk id="4" creationId="{C845A934-5604-423F-954E-948E8EA41CB3}"/>
          </ac:inkMkLst>
        </pc:inkChg>
        <pc:inkChg chg="add del">
          <ac:chgData name="Lidiya Kremenarova (1920792)" userId="S::1920792@student.uwtsd.ac.uk::bcfe6c05-6743-4887-bc3c-de5e7d9f5ad1" providerId="AD" clId="Web-{D84EC763-1657-4022-53FE-6702378D8AFC}" dt="2020-12-01T21:07:54.446" v="72"/>
          <ac:inkMkLst>
            <pc:docMk/>
            <pc:sldMk cId="238300152" sldId="262"/>
            <ac:inkMk id="5" creationId="{2B0926F9-EF47-4F55-BAF0-327DB5858FB8}"/>
          </ac:inkMkLst>
        </pc:inkChg>
        <pc:inkChg chg="add del">
          <ac:chgData name="Lidiya Kremenarova (1920792)" userId="S::1920792@student.uwtsd.ac.uk::bcfe6c05-6743-4887-bc3c-de5e7d9f5ad1" providerId="AD" clId="Web-{D84EC763-1657-4022-53FE-6702378D8AFC}" dt="2020-12-01T21:07:52.086" v="71"/>
          <ac:inkMkLst>
            <pc:docMk/>
            <pc:sldMk cId="238300152" sldId="262"/>
            <ac:inkMk id="6" creationId="{286D2F6E-33FB-471A-B09E-00FE45BF7EB1}"/>
          </ac:inkMkLst>
        </pc:inkChg>
        <pc:inkChg chg="add del">
          <ac:chgData name="Lidiya Kremenarova (1920792)" userId="S::1920792@student.uwtsd.ac.uk::bcfe6c05-6743-4887-bc3c-de5e7d9f5ad1" providerId="AD" clId="Web-{D84EC763-1657-4022-53FE-6702378D8AFC}" dt="2020-12-01T21:29:28.300" v="242"/>
          <ac:inkMkLst>
            <pc:docMk/>
            <pc:sldMk cId="238300152" sldId="262"/>
            <ac:inkMk id="7" creationId="{656D305A-845F-43FF-8DF4-B0D31D55C22D}"/>
          </ac:inkMkLst>
        </pc:inkChg>
        <pc:inkChg chg="add del">
          <ac:chgData name="Lidiya Kremenarova (1920792)" userId="S::1920792@student.uwtsd.ac.uk::bcfe6c05-6743-4887-bc3c-de5e7d9f5ad1" providerId="AD" clId="Web-{D84EC763-1657-4022-53FE-6702378D8AFC}" dt="2020-12-01T21:29:28.300" v="243"/>
          <ac:inkMkLst>
            <pc:docMk/>
            <pc:sldMk cId="238300152" sldId="262"/>
            <ac:inkMk id="8" creationId="{6FA6E5D1-FFE7-4A97-BC79-B84C0137C59D}"/>
          </ac:inkMkLst>
        </pc:inkChg>
        <pc:inkChg chg="add del">
          <ac:chgData name="Lidiya Kremenarova (1920792)" userId="S::1920792@student.uwtsd.ac.uk::bcfe6c05-6743-4887-bc3c-de5e7d9f5ad1" providerId="AD" clId="Web-{D84EC763-1657-4022-53FE-6702378D8AFC}" dt="2020-12-01T21:10:43.039" v="98"/>
          <ac:inkMkLst>
            <pc:docMk/>
            <pc:sldMk cId="238300152" sldId="262"/>
            <ac:inkMk id="9" creationId="{F64CAA3F-C90E-4FB7-8E4A-5DB2476065FB}"/>
          </ac:inkMkLst>
        </pc:inkChg>
        <pc:inkChg chg="add del">
          <ac:chgData name="Lidiya Kremenarova (1920792)" userId="S::1920792@student.uwtsd.ac.uk::bcfe6c05-6743-4887-bc3c-de5e7d9f5ad1" providerId="AD" clId="Web-{D84EC763-1657-4022-53FE-6702378D8AFC}" dt="2020-12-01T21:10:49.383" v="100"/>
          <ac:inkMkLst>
            <pc:docMk/>
            <pc:sldMk cId="238300152" sldId="262"/>
            <ac:inkMk id="10" creationId="{6C9FB85D-4613-4702-BA39-AA8F1DD66BFE}"/>
          </ac:inkMkLst>
        </pc:inkChg>
        <pc:inkChg chg="add del">
          <ac:chgData name="Lidiya Kremenarova (1920792)" userId="S::1920792@student.uwtsd.ac.uk::bcfe6c05-6743-4887-bc3c-de5e7d9f5ad1" providerId="AD" clId="Web-{D84EC763-1657-4022-53FE-6702378D8AFC}" dt="2020-12-01T21:11:55.039" v="110"/>
          <ac:inkMkLst>
            <pc:docMk/>
            <pc:sldMk cId="238300152" sldId="262"/>
            <ac:inkMk id="11" creationId="{A8EF67F3-6E5B-4DA0-8317-25D912791D98}"/>
          </ac:inkMkLst>
        </pc:inkChg>
        <pc:inkChg chg="add del">
          <ac:chgData name="Lidiya Kremenarova (1920792)" userId="S::1920792@student.uwtsd.ac.uk::bcfe6c05-6743-4887-bc3c-de5e7d9f5ad1" providerId="AD" clId="Web-{D84EC763-1657-4022-53FE-6702378D8AFC}" dt="2020-12-01T21:10:33.695" v="96"/>
          <ac:inkMkLst>
            <pc:docMk/>
            <pc:sldMk cId="238300152" sldId="262"/>
            <ac:inkMk id="12" creationId="{23E4258B-F643-4BD2-9C85-0670B02CA2BB}"/>
          </ac:inkMkLst>
        </pc:inkChg>
        <pc:inkChg chg="add del">
          <ac:chgData name="Lidiya Kremenarova (1920792)" userId="S::1920792@student.uwtsd.ac.uk::bcfe6c05-6743-4887-bc3c-de5e7d9f5ad1" providerId="AD" clId="Web-{D84EC763-1657-4022-53FE-6702378D8AFC}" dt="2020-12-01T21:29:26.050" v="240"/>
          <ac:inkMkLst>
            <pc:docMk/>
            <pc:sldMk cId="238300152" sldId="262"/>
            <ac:inkMk id="13" creationId="{73138968-C484-4331-B355-509BE39909EF}"/>
          </ac:inkMkLst>
        </pc:inkChg>
        <pc:inkChg chg="add del">
          <ac:chgData name="Lidiya Kremenarova (1920792)" userId="S::1920792@student.uwtsd.ac.uk::bcfe6c05-6743-4887-bc3c-de5e7d9f5ad1" providerId="AD" clId="Web-{D84EC763-1657-4022-53FE-6702378D8AFC}" dt="2020-12-01T21:10:24.867" v="94"/>
          <ac:inkMkLst>
            <pc:docMk/>
            <pc:sldMk cId="238300152" sldId="262"/>
            <ac:inkMk id="14" creationId="{E9AA80D0-B3A6-49EB-B832-6A8D51C1E544}"/>
          </ac:inkMkLst>
        </pc:inkChg>
        <pc:inkChg chg="add">
          <ac:chgData name="Lidiya Kremenarova (1920792)" userId="S::1920792@student.uwtsd.ac.uk::bcfe6c05-6743-4887-bc3c-de5e7d9f5ad1" providerId="AD" clId="Web-{D84EC763-1657-4022-53FE-6702378D8AFC}" dt="2020-12-01T21:08:45.039" v="82"/>
          <ac:inkMkLst>
            <pc:docMk/>
            <pc:sldMk cId="238300152" sldId="262"/>
            <ac:inkMk id="15" creationId="{DCAADC0F-59E4-43E4-82A7-4EE531171E53}"/>
          </ac:inkMkLst>
        </pc:inkChg>
        <pc:inkChg chg="add del">
          <ac:chgData name="Lidiya Kremenarova (1920792)" userId="S::1920792@student.uwtsd.ac.uk::bcfe6c05-6743-4887-bc3c-de5e7d9f5ad1" providerId="AD" clId="Web-{D84EC763-1657-4022-53FE-6702378D8AFC}" dt="2020-12-01T21:29:28.300" v="244"/>
          <ac:inkMkLst>
            <pc:docMk/>
            <pc:sldMk cId="238300152" sldId="262"/>
            <ac:inkMk id="16" creationId="{D98D1028-6B87-4BB9-9684-5335B58646A4}"/>
          </ac:inkMkLst>
        </pc:inkChg>
        <pc:inkChg chg="add del">
          <ac:chgData name="Lidiya Kremenarova (1920792)" userId="S::1920792@student.uwtsd.ac.uk::bcfe6c05-6743-4887-bc3c-de5e7d9f5ad1" providerId="AD" clId="Web-{D84EC763-1657-4022-53FE-6702378D8AFC}" dt="2020-12-01T21:09:04.180" v="85"/>
          <ac:inkMkLst>
            <pc:docMk/>
            <pc:sldMk cId="238300152" sldId="262"/>
            <ac:inkMk id="17" creationId="{EA4D4425-CE52-442C-AD52-69C9D1D85700}"/>
          </ac:inkMkLst>
        </pc:inkChg>
        <pc:inkChg chg="add del">
          <ac:chgData name="Lidiya Kremenarova (1920792)" userId="S::1920792@student.uwtsd.ac.uk::bcfe6c05-6743-4887-bc3c-de5e7d9f5ad1" providerId="AD" clId="Web-{D84EC763-1657-4022-53FE-6702378D8AFC}" dt="2020-12-01T21:29:28.300" v="245"/>
          <ac:inkMkLst>
            <pc:docMk/>
            <pc:sldMk cId="238300152" sldId="262"/>
            <ac:inkMk id="18" creationId="{EE348153-CF39-49A4-9658-175CD210E887}"/>
          </ac:inkMkLst>
        </pc:inkChg>
        <pc:inkChg chg="add del">
          <ac:chgData name="Lidiya Kremenarova (1920792)" userId="S::1920792@student.uwtsd.ac.uk::bcfe6c05-6743-4887-bc3c-de5e7d9f5ad1" providerId="AD" clId="Web-{D84EC763-1657-4022-53FE-6702378D8AFC}" dt="2020-12-01T21:10:29.211" v="95"/>
          <ac:inkMkLst>
            <pc:docMk/>
            <pc:sldMk cId="238300152" sldId="262"/>
            <ac:inkMk id="19" creationId="{BEAFAE71-FD97-4EB3-83DD-E234AA23C314}"/>
          </ac:inkMkLst>
        </pc:inkChg>
        <pc:inkChg chg="add del">
          <ac:chgData name="Lidiya Kremenarova (1920792)" userId="S::1920792@student.uwtsd.ac.uk::bcfe6c05-6743-4887-bc3c-de5e7d9f5ad1" providerId="AD" clId="Web-{D84EC763-1657-4022-53FE-6702378D8AFC}" dt="2020-12-01T21:10:47.211" v="99"/>
          <ac:inkMkLst>
            <pc:docMk/>
            <pc:sldMk cId="238300152" sldId="262"/>
            <ac:inkMk id="20" creationId="{F75013A3-78D3-4333-A7A1-F5F41EAEE99E}"/>
          </ac:inkMkLst>
        </pc:inkChg>
        <pc:inkChg chg="add del">
          <ac:chgData name="Lidiya Kremenarova (1920792)" userId="S::1920792@student.uwtsd.ac.uk::bcfe6c05-6743-4887-bc3c-de5e7d9f5ad1" providerId="AD" clId="Web-{D84EC763-1657-4022-53FE-6702378D8AFC}" dt="2020-12-01T21:11:55.039" v="109"/>
          <ac:inkMkLst>
            <pc:docMk/>
            <pc:sldMk cId="238300152" sldId="262"/>
            <ac:inkMk id="21" creationId="{AFCCE964-128E-4DA5-AF0F-7AADB2705760}"/>
          </ac:inkMkLst>
        </pc:inkChg>
        <pc:inkChg chg="add del">
          <ac:chgData name="Lidiya Kremenarova (1920792)" userId="S::1920792@student.uwtsd.ac.uk::bcfe6c05-6743-4887-bc3c-de5e7d9f5ad1" providerId="AD" clId="Web-{D84EC763-1657-4022-53FE-6702378D8AFC}" dt="2020-12-01T21:10:35.070" v="97"/>
          <ac:inkMkLst>
            <pc:docMk/>
            <pc:sldMk cId="238300152" sldId="262"/>
            <ac:inkMk id="22" creationId="{9C7C4231-7236-459B-9E31-62686D97A18B}"/>
          </ac:inkMkLst>
        </pc:inkChg>
        <pc:inkChg chg="add del">
          <ac:chgData name="Lidiya Kremenarova (1920792)" userId="S::1920792@student.uwtsd.ac.uk::bcfe6c05-6743-4887-bc3c-de5e7d9f5ad1" providerId="AD" clId="Web-{D84EC763-1657-4022-53FE-6702378D8AFC}" dt="2020-12-01T21:29:26.050" v="241"/>
          <ac:inkMkLst>
            <pc:docMk/>
            <pc:sldMk cId="238300152" sldId="262"/>
            <ac:inkMk id="23" creationId="{27229E35-30F4-4569-87BE-2C19AAB3D1EE}"/>
          </ac:inkMkLst>
        </pc:inkChg>
        <pc:inkChg chg="add del">
          <ac:chgData name="Lidiya Kremenarova (1920792)" userId="S::1920792@student.uwtsd.ac.uk::bcfe6c05-6743-4887-bc3c-de5e7d9f5ad1" providerId="AD" clId="Web-{D84EC763-1657-4022-53FE-6702378D8AFC}" dt="2020-12-01T21:10:24.851" v="93"/>
          <ac:inkMkLst>
            <pc:docMk/>
            <pc:sldMk cId="238300152" sldId="262"/>
            <ac:inkMk id="24" creationId="{C8C35D36-62D3-4D45-AF83-BA190936C2EE}"/>
          </ac:inkMkLst>
        </pc:inkChg>
        <pc:inkChg chg="add del">
          <ac:chgData name="Lidiya Kremenarova (1920792)" userId="S::1920792@student.uwtsd.ac.uk::bcfe6c05-6743-4887-bc3c-de5e7d9f5ad1" providerId="AD" clId="Web-{D84EC763-1657-4022-53FE-6702378D8AFC}" dt="2020-12-01T21:11:33.101" v="106"/>
          <ac:inkMkLst>
            <pc:docMk/>
            <pc:sldMk cId="238300152" sldId="262"/>
            <ac:inkMk id="25" creationId="{7D7BA484-BE45-4970-8409-01A3C0EC0758}"/>
          </ac:inkMkLst>
        </pc:inkChg>
        <pc:inkChg chg="add del">
          <ac:chgData name="Lidiya Kremenarova (1920792)" userId="S::1920792@student.uwtsd.ac.uk::bcfe6c05-6743-4887-bc3c-de5e7d9f5ad1" providerId="AD" clId="Web-{D84EC763-1657-4022-53FE-6702378D8AFC}" dt="2020-12-01T21:11:15.711" v="103"/>
          <ac:inkMkLst>
            <pc:docMk/>
            <pc:sldMk cId="238300152" sldId="262"/>
            <ac:inkMk id="26" creationId="{3E3E16EB-7FB1-4FA0-8B4E-85B48137320E}"/>
          </ac:inkMkLst>
        </pc:inkChg>
        <pc:inkChg chg="add del">
          <ac:chgData name="Lidiya Kremenarova (1920792)" userId="S::1920792@student.uwtsd.ac.uk::bcfe6c05-6743-4887-bc3c-de5e7d9f5ad1" providerId="AD" clId="Web-{D84EC763-1657-4022-53FE-6702378D8AFC}" dt="2020-12-01T21:11:33.101" v="105"/>
          <ac:inkMkLst>
            <pc:docMk/>
            <pc:sldMk cId="238300152" sldId="262"/>
            <ac:inkMk id="27" creationId="{59547125-F43B-461E-BCC4-69A8892D0289}"/>
          </ac:inkMkLst>
        </pc:inkChg>
        <pc:inkChg chg="add del">
          <ac:chgData name="Lidiya Kremenarova (1920792)" userId="S::1920792@student.uwtsd.ac.uk::bcfe6c05-6743-4887-bc3c-de5e7d9f5ad1" providerId="AD" clId="Web-{D84EC763-1657-4022-53FE-6702378D8AFC}" dt="2020-12-01T21:11:59.601" v="112"/>
          <ac:inkMkLst>
            <pc:docMk/>
            <pc:sldMk cId="238300152" sldId="262"/>
            <ac:inkMk id="28" creationId="{F443B65B-34D9-4454-B062-5F77CA327557}"/>
          </ac:inkMkLst>
        </pc:inkChg>
        <pc:inkChg chg="add del">
          <ac:chgData name="Lidiya Kremenarova (1920792)" userId="S::1920792@student.uwtsd.ac.uk::bcfe6c05-6743-4887-bc3c-de5e7d9f5ad1" providerId="AD" clId="Web-{D84EC763-1657-4022-53FE-6702378D8AFC}" dt="2020-12-01T21:11:59.601" v="111"/>
          <ac:inkMkLst>
            <pc:docMk/>
            <pc:sldMk cId="238300152" sldId="262"/>
            <ac:inkMk id="29" creationId="{16165084-69CD-4FA2-89D2-12309532A793}"/>
          </ac:inkMkLst>
        </pc:inkChg>
        <pc:inkChg chg="add">
          <ac:chgData name="Lidiya Kremenarova (1920792)" userId="S::1920792@student.uwtsd.ac.uk::bcfe6c05-6743-4887-bc3c-de5e7d9f5ad1" providerId="AD" clId="Web-{D84EC763-1657-4022-53FE-6702378D8AFC}" dt="2020-12-01T21:12:04.710" v="113"/>
          <ac:inkMkLst>
            <pc:docMk/>
            <pc:sldMk cId="238300152" sldId="262"/>
            <ac:inkMk id="30" creationId="{0E2170EB-062F-4721-A188-1897855E9197}"/>
          </ac:inkMkLst>
        </pc:inkChg>
        <pc:inkChg chg="add del">
          <ac:chgData name="Lidiya Kremenarova (1920792)" userId="S::1920792@student.uwtsd.ac.uk::bcfe6c05-6743-4887-bc3c-de5e7d9f5ad1" providerId="AD" clId="Web-{D84EC763-1657-4022-53FE-6702378D8AFC}" dt="2020-12-01T21:12:21.273" v="116"/>
          <ac:inkMkLst>
            <pc:docMk/>
            <pc:sldMk cId="238300152" sldId="262"/>
            <ac:inkMk id="31" creationId="{48983201-AC09-46AC-BFCB-1A732C7C2804}"/>
          </ac:inkMkLst>
        </pc:inkChg>
        <pc:inkChg chg="add del">
          <ac:chgData name="Lidiya Kremenarova (1920792)" userId="S::1920792@student.uwtsd.ac.uk::bcfe6c05-6743-4887-bc3c-de5e7d9f5ad1" providerId="AD" clId="Web-{D84EC763-1657-4022-53FE-6702378D8AFC}" dt="2020-12-01T21:12:24.023" v="117"/>
          <ac:inkMkLst>
            <pc:docMk/>
            <pc:sldMk cId="238300152" sldId="262"/>
            <ac:inkMk id="32" creationId="{651481AA-B725-432A-8B3F-9C717086EEF7}"/>
          </ac:inkMkLst>
        </pc:inkChg>
        <pc:inkChg chg="add del">
          <ac:chgData name="Lidiya Kremenarova (1920792)" userId="S::1920792@student.uwtsd.ac.uk::bcfe6c05-6743-4887-bc3c-de5e7d9f5ad1" providerId="AD" clId="Web-{D84EC763-1657-4022-53FE-6702378D8AFC}" dt="2020-12-01T21:12:35.585" v="119"/>
          <ac:inkMkLst>
            <pc:docMk/>
            <pc:sldMk cId="238300152" sldId="262"/>
            <ac:inkMk id="33" creationId="{5382507A-36FF-4EF1-8F94-5F0A1890CFB6}"/>
          </ac:inkMkLst>
        </pc:inkChg>
        <pc:inkChg chg="add del">
          <ac:chgData name="Lidiya Kremenarova (1920792)" userId="S::1920792@student.uwtsd.ac.uk::bcfe6c05-6743-4887-bc3c-de5e7d9f5ad1" providerId="AD" clId="Web-{D84EC763-1657-4022-53FE-6702378D8AFC}" dt="2020-12-01T21:13:18.429" v="127"/>
          <ac:inkMkLst>
            <pc:docMk/>
            <pc:sldMk cId="238300152" sldId="262"/>
            <ac:inkMk id="34" creationId="{26A07006-9345-42C8-9DC4-419BB2C51D0C}"/>
          </ac:inkMkLst>
        </pc:inkChg>
        <pc:inkChg chg="add del">
          <ac:chgData name="Lidiya Kremenarova (1920792)" userId="S::1920792@student.uwtsd.ac.uk::bcfe6c05-6743-4887-bc3c-de5e7d9f5ad1" providerId="AD" clId="Web-{D84EC763-1657-4022-53FE-6702378D8AFC}" dt="2020-12-01T21:13:18.429" v="126"/>
          <ac:inkMkLst>
            <pc:docMk/>
            <pc:sldMk cId="238300152" sldId="262"/>
            <ac:inkMk id="35" creationId="{AED2EB85-DAEE-480B-92F3-1A7562F0F1E9}"/>
          </ac:inkMkLst>
        </pc:inkChg>
        <pc:inkChg chg="add del">
          <ac:chgData name="Lidiya Kremenarova (1920792)" userId="S::1920792@student.uwtsd.ac.uk::bcfe6c05-6743-4887-bc3c-de5e7d9f5ad1" providerId="AD" clId="Web-{D84EC763-1657-4022-53FE-6702378D8AFC}" dt="2020-12-01T21:13:18.429" v="125"/>
          <ac:inkMkLst>
            <pc:docMk/>
            <pc:sldMk cId="238300152" sldId="262"/>
            <ac:inkMk id="36" creationId="{BF0FBD3F-1105-40E3-A27A-C6AA0BB66C9E}"/>
          </ac:inkMkLst>
        </pc:inkChg>
        <pc:inkChg chg="add del">
          <ac:chgData name="Lidiya Kremenarova (1920792)" userId="S::1920792@student.uwtsd.ac.uk::bcfe6c05-6743-4887-bc3c-de5e7d9f5ad1" providerId="AD" clId="Web-{D84EC763-1657-4022-53FE-6702378D8AFC}" dt="2020-12-01T21:13:18.429" v="124"/>
          <ac:inkMkLst>
            <pc:docMk/>
            <pc:sldMk cId="238300152" sldId="262"/>
            <ac:inkMk id="37" creationId="{00EC38AB-5A92-47E7-B0B4-DD04AADAA141}"/>
          </ac:inkMkLst>
        </pc:inkChg>
        <pc:inkChg chg="add del">
          <ac:chgData name="Lidiya Kremenarova (1920792)" userId="S::1920792@student.uwtsd.ac.uk::bcfe6c05-6743-4887-bc3c-de5e7d9f5ad1" providerId="AD" clId="Web-{D84EC763-1657-4022-53FE-6702378D8AFC}" dt="2020-12-01T21:13:40.679" v="131"/>
          <ac:inkMkLst>
            <pc:docMk/>
            <pc:sldMk cId="238300152" sldId="262"/>
            <ac:inkMk id="38" creationId="{97E9A184-3F8F-4CC5-B05D-F6894A0D43C5}"/>
          </ac:inkMkLst>
        </pc:inkChg>
        <pc:inkChg chg="add del">
          <ac:chgData name="Lidiya Kremenarova (1920792)" userId="S::1920792@student.uwtsd.ac.uk::bcfe6c05-6743-4887-bc3c-de5e7d9f5ad1" providerId="AD" clId="Web-{D84EC763-1657-4022-53FE-6702378D8AFC}" dt="2020-12-01T21:13:40.679" v="130"/>
          <ac:inkMkLst>
            <pc:docMk/>
            <pc:sldMk cId="238300152" sldId="262"/>
            <ac:inkMk id="39" creationId="{16DC41AB-DFF1-4D94-AD65-01E4C6C6CE14}"/>
          </ac:inkMkLst>
        </pc:inkChg>
        <pc:inkChg chg="add del">
          <ac:chgData name="Lidiya Kremenarova (1920792)" userId="S::1920792@student.uwtsd.ac.uk::bcfe6c05-6743-4887-bc3c-de5e7d9f5ad1" providerId="AD" clId="Web-{D84EC763-1657-4022-53FE-6702378D8AFC}" dt="2020-12-01T21:20:25.521" v="195"/>
          <ac:inkMkLst>
            <pc:docMk/>
            <pc:sldMk cId="238300152" sldId="262"/>
            <ac:inkMk id="40" creationId="{AC2FF94D-73FB-4019-907C-17BD9D1BED8B}"/>
          </ac:inkMkLst>
        </pc:inkChg>
        <pc:inkChg chg="add del">
          <ac:chgData name="Lidiya Kremenarova (1920792)" userId="S::1920792@student.uwtsd.ac.uk::bcfe6c05-6743-4887-bc3c-de5e7d9f5ad1" providerId="AD" clId="Web-{D84EC763-1657-4022-53FE-6702378D8AFC}" dt="2020-12-01T21:19:00.240" v="183"/>
          <ac:inkMkLst>
            <pc:docMk/>
            <pc:sldMk cId="238300152" sldId="262"/>
            <ac:inkMk id="41" creationId="{FCB89724-A39E-4C4D-A28C-1CBDF7448314}"/>
          </ac:inkMkLst>
        </pc:inkChg>
        <pc:inkChg chg="add del">
          <ac:chgData name="Lidiya Kremenarova (1920792)" userId="S::1920792@student.uwtsd.ac.uk::bcfe6c05-6743-4887-bc3c-de5e7d9f5ad1" providerId="AD" clId="Web-{D84EC763-1657-4022-53FE-6702378D8AFC}" dt="2020-12-01T21:18:58.553" v="181"/>
          <ac:inkMkLst>
            <pc:docMk/>
            <pc:sldMk cId="238300152" sldId="262"/>
            <ac:inkMk id="42" creationId="{756B15DC-8018-4DBB-99DD-EEFD28BC4F89}"/>
          </ac:inkMkLst>
        </pc:inkChg>
        <pc:inkChg chg="add del">
          <ac:chgData name="Lidiya Kremenarova (1920792)" userId="S::1920792@student.uwtsd.ac.uk::bcfe6c05-6743-4887-bc3c-de5e7d9f5ad1" providerId="AD" clId="Web-{D84EC763-1657-4022-53FE-6702378D8AFC}" dt="2020-12-01T21:18:57.240" v="179"/>
          <ac:inkMkLst>
            <pc:docMk/>
            <pc:sldMk cId="238300152" sldId="262"/>
            <ac:inkMk id="43" creationId="{D9785BEB-CB84-41AE-96CF-201F1DF93C7A}"/>
          </ac:inkMkLst>
        </pc:inkChg>
        <pc:inkChg chg="add del">
          <ac:chgData name="Lidiya Kremenarova (1920792)" userId="S::1920792@student.uwtsd.ac.uk::bcfe6c05-6743-4887-bc3c-de5e7d9f5ad1" providerId="AD" clId="Web-{D84EC763-1657-4022-53FE-6702378D8AFC}" dt="2020-12-01T21:18:56.881" v="178"/>
          <ac:inkMkLst>
            <pc:docMk/>
            <pc:sldMk cId="238300152" sldId="262"/>
            <ac:inkMk id="44" creationId="{2665201E-F1BE-4DBA-936A-2421633696BA}"/>
          </ac:inkMkLst>
        </pc:inkChg>
        <pc:inkChg chg="add del">
          <ac:chgData name="Lidiya Kremenarova (1920792)" userId="S::1920792@student.uwtsd.ac.uk::bcfe6c05-6743-4887-bc3c-de5e7d9f5ad1" providerId="AD" clId="Web-{D84EC763-1657-4022-53FE-6702378D8AFC}" dt="2020-12-01T21:18:55.881" v="177"/>
          <ac:inkMkLst>
            <pc:docMk/>
            <pc:sldMk cId="238300152" sldId="262"/>
            <ac:inkMk id="45" creationId="{2D1399EF-7E11-43EF-AC27-5AE0919AAA0B}"/>
          </ac:inkMkLst>
        </pc:inkChg>
        <pc:inkChg chg="add del">
          <ac:chgData name="Lidiya Kremenarova (1920792)" userId="S::1920792@student.uwtsd.ac.uk::bcfe6c05-6743-4887-bc3c-de5e7d9f5ad1" providerId="AD" clId="Web-{D84EC763-1657-4022-53FE-6702378D8AFC}" dt="2020-12-01T21:18:55.490" v="176"/>
          <ac:inkMkLst>
            <pc:docMk/>
            <pc:sldMk cId="238300152" sldId="262"/>
            <ac:inkMk id="46" creationId="{67D129DA-2592-4A5D-9426-368A3A4C59B7}"/>
          </ac:inkMkLst>
        </pc:inkChg>
        <pc:inkChg chg="add del">
          <ac:chgData name="Lidiya Kremenarova (1920792)" userId="S::1920792@student.uwtsd.ac.uk::bcfe6c05-6743-4887-bc3c-de5e7d9f5ad1" providerId="AD" clId="Web-{D84EC763-1657-4022-53FE-6702378D8AFC}" dt="2020-12-01T21:18:54.724" v="175"/>
          <ac:inkMkLst>
            <pc:docMk/>
            <pc:sldMk cId="238300152" sldId="262"/>
            <ac:inkMk id="47" creationId="{E011D9D9-0F5E-4398-8A94-A187BC6464FF}"/>
          </ac:inkMkLst>
        </pc:inkChg>
        <pc:inkChg chg="add del">
          <ac:chgData name="Lidiya Kremenarova (1920792)" userId="S::1920792@student.uwtsd.ac.uk::bcfe6c05-6743-4887-bc3c-de5e7d9f5ad1" providerId="AD" clId="Web-{D84EC763-1657-4022-53FE-6702378D8AFC}" dt="2020-12-01T21:18:53.271" v="171"/>
          <ac:inkMkLst>
            <pc:docMk/>
            <pc:sldMk cId="238300152" sldId="262"/>
            <ac:inkMk id="48" creationId="{C95C7C88-4B43-40AA-A9BC-F994054557FE}"/>
          </ac:inkMkLst>
        </pc:inkChg>
        <pc:cxnChg chg="add del mod">
          <ac:chgData name="Lidiya Kremenarova (1920792)" userId="S::1920792@student.uwtsd.ac.uk::bcfe6c05-6743-4887-bc3c-de5e7d9f5ad1" providerId="AD" clId="Web-{D84EC763-1657-4022-53FE-6702378D8AFC}" dt="2020-12-01T21:07:16.040" v="67"/>
          <ac:cxnSpMkLst>
            <pc:docMk/>
            <pc:sldMk cId="238300152" sldId="262"/>
            <ac:cxnSpMk id="3" creationId="{CC1B8A19-1033-4A82-8297-80592752CC4D}"/>
          </ac:cxnSpMkLst>
        </pc:cxnChg>
        <pc:cxnChg chg="add del">
          <ac:chgData name="Lidiya Kremenarova (1920792)" userId="S::1920792@student.uwtsd.ac.uk::bcfe6c05-6743-4887-bc3c-de5e7d9f5ad1" providerId="AD" clId="Web-{D84EC763-1657-4022-53FE-6702378D8AFC}" dt="2020-12-01T21:17:09.694" v="161"/>
          <ac:cxnSpMkLst>
            <pc:docMk/>
            <pc:sldMk cId="238300152" sldId="262"/>
            <ac:cxnSpMk id="50" creationId="{22A5E770-AA1F-4FA8-9C0D-AD3795017C77}"/>
          </ac:cxnSpMkLst>
        </pc:cxnChg>
      </pc:sldChg>
      <pc:sldChg chg="new del">
        <pc:chgData name="Lidiya Kremenarova (1920792)" userId="S::1920792@student.uwtsd.ac.uk::bcfe6c05-6743-4887-bc3c-de5e7d9f5ad1" providerId="AD" clId="Web-{D84EC763-1657-4022-53FE-6702378D8AFC}" dt="2020-12-01T21:30:10.253" v="248"/>
        <pc:sldMkLst>
          <pc:docMk/>
          <pc:sldMk cId="940967052" sldId="262"/>
        </pc:sldMkLst>
      </pc:sldChg>
      <pc:sldChg chg="addSp delSp new del">
        <pc:chgData name="Lidiya Kremenarova (1920792)" userId="S::1920792@student.uwtsd.ac.uk::bcfe6c05-6743-4887-bc3c-de5e7d9f5ad1" providerId="AD" clId="Web-{D84EC763-1657-4022-53FE-6702378D8AFC}" dt="2020-12-01T21:29:00.753" v="231"/>
        <pc:sldMkLst>
          <pc:docMk/>
          <pc:sldMk cId="1210058473" sldId="262"/>
        </pc:sldMkLst>
        <pc:spChg chg="add del">
          <ac:chgData name="Lidiya Kremenarova (1920792)" userId="S::1920792@student.uwtsd.ac.uk::bcfe6c05-6743-4887-bc3c-de5e7d9f5ad1" providerId="AD" clId="Web-{D84EC763-1657-4022-53FE-6702378D8AFC}" dt="2020-12-01T21:28:48.394" v="230"/>
          <ac:spMkLst>
            <pc:docMk/>
            <pc:sldMk cId="1210058473" sldId="262"/>
            <ac:spMk id="4" creationId="{DB6D19FA-912D-4E89-88C7-0570D33D214E}"/>
          </ac:spMkLst>
        </pc:spChg>
      </pc:sldChg>
      <pc:sldChg chg="modSp new del">
        <pc:chgData name="Lidiya Kremenarova (1920792)" userId="S::1920792@student.uwtsd.ac.uk::bcfe6c05-6743-4887-bc3c-de5e7d9f5ad1" providerId="AD" clId="Web-{D84EC763-1657-4022-53FE-6702378D8AFC}" dt="2020-12-01T21:05:43.368" v="31"/>
        <pc:sldMkLst>
          <pc:docMk/>
          <pc:sldMk cId="1885117828" sldId="262"/>
        </pc:sldMkLst>
        <pc:spChg chg="mod">
          <ac:chgData name="Lidiya Kremenarova (1920792)" userId="S::1920792@student.uwtsd.ac.uk::bcfe6c05-6743-4887-bc3c-de5e7d9f5ad1" providerId="AD" clId="Web-{D84EC763-1657-4022-53FE-6702378D8AFC}" dt="2020-12-01T21:05:37.774" v="30" actId="20577"/>
          <ac:spMkLst>
            <pc:docMk/>
            <pc:sldMk cId="1885117828" sldId="262"/>
            <ac:spMk id="2" creationId="{DFD26F6C-9206-491F-B3BD-E97D74EA1E57}"/>
          </ac:spMkLst>
        </pc:spChg>
      </pc:sldChg>
      <pc:sldChg chg="addSp delSp modSp new del">
        <pc:chgData name="Lidiya Kremenarova (1920792)" userId="S::1920792@student.uwtsd.ac.uk::bcfe6c05-6743-4887-bc3c-de5e7d9f5ad1" providerId="AD" clId="Web-{D84EC763-1657-4022-53FE-6702378D8AFC}" dt="2020-12-01T21:31:13.409" v="254"/>
        <pc:sldMkLst>
          <pc:docMk/>
          <pc:sldMk cId="2406945274" sldId="262"/>
        </pc:sldMkLst>
        <pc:spChg chg="add del mod">
          <ac:chgData name="Lidiya Kremenarova (1920792)" userId="S::1920792@student.uwtsd.ac.uk::bcfe6c05-6743-4887-bc3c-de5e7d9f5ad1" providerId="AD" clId="Web-{D84EC763-1657-4022-53FE-6702378D8AFC}" dt="2020-12-01T21:31:10.800" v="253"/>
          <ac:spMkLst>
            <pc:docMk/>
            <pc:sldMk cId="2406945274" sldId="262"/>
            <ac:spMk id="3" creationId="{FEC5D05F-9864-4C8C-8E70-C8BAB1C58F89}"/>
          </ac:spMkLst>
        </pc:spChg>
      </pc:sldChg>
      <pc:sldChg chg="new add del">
        <pc:chgData name="Lidiya Kremenarova (1920792)" userId="S::1920792@student.uwtsd.ac.uk::bcfe6c05-6743-4887-bc3c-de5e7d9f5ad1" providerId="AD" clId="Web-{D84EC763-1657-4022-53FE-6702378D8AFC}" dt="2020-12-01T21:29:05.816" v="233"/>
        <pc:sldMkLst>
          <pc:docMk/>
          <pc:sldMk cId="2857007425" sldId="262"/>
        </pc:sldMkLst>
      </pc:sldChg>
      <pc:sldChg chg="new add del">
        <pc:chgData name="Lidiya Kremenarova (1920792)" userId="S::1920792@student.uwtsd.ac.uk::bcfe6c05-6743-4887-bc3c-de5e7d9f5ad1" providerId="AD" clId="Web-{D84EC763-1657-4022-53FE-6702378D8AFC}" dt="2020-12-01T21:29:18.816" v="237"/>
        <pc:sldMkLst>
          <pc:docMk/>
          <pc:sldMk cId="2872481512" sldId="262"/>
        </pc:sldMkLst>
      </pc:sldChg>
      <pc:sldChg chg="modSp new del mod modClrScheme chgLayout">
        <pc:chgData name="Lidiya Kremenarova (1920792)" userId="S::1920792@student.uwtsd.ac.uk::bcfe6c05-6743-4887-bc3c-de5e7d9f5ad1" providerId="AD" clId="Web-{D84EC763-1657-4022-53FE-6702378D8AFC}" dt="2020-12-01T21:27:16.113" v="225"/>
        <pc:sldMkLst>
          <pc:docMk/>
          <pc:sldMk cId="3380555674" sldId="262"/>
        </pc:sldMkLst>
        <pc:spChg chg="mod ord">
          <ac:chgData name="Lidiya Kremenarova (1920792)" userId="S::1920792@student.uwtsd.ac.uk::bcfe6c05-6743-4887-bc3c-de5e7d9f5ad1" providerId="AD" clId="Web-{D84EC763-1657-4022-53FE-6702378D8AFC}" dt="2020-12-01T21:27:14.473" v="224"/>
          <ac:spMkLst>
            <pc:docMk/>
            <pc:sldMk cId="3380555674" sldId="262"/>
            <ac:spMk id="2" creationId="{EEC2A1E6-617B-4268-822C-59CB6F2F6B28}"/>
          </ac:spMkLst>
        </pc:spChg>
        <pc:spChg chg="mod ord">
          <ac:chgData name="Lidiya Kremenarova (1920792)" userId="S::1920792@student.uwtsd.ac.uk::bcfe6c05-6743-4887-bc3c-de5e7d9f5ad1" providerId="AD" clId="Web-{D84EC763-1657-4022-53FE-6702378D8AFC}" dt="2020-12-01T21:27:14.473" v="224"/>
          <ac:spMkLst>
            <pc:docMk/>
            <pc:sldMk cId="3380555674" sldId="262"/>
            <ac:spMk id="3" creationId="{033B57B7-9499-4147-ABFD-3CA9EA261D2E}"/>
          </ac:spMkLst>
        </pc:spChg>
      </pc:sldChg>
      <pc:sldChg chg="modSp new del mod modClrScheme chgLayout">
        <pc:chgData name="Lidiya Kremenarova (1920792)" userId="S::1920792@student.uwtsd.ac.uk::bcfe6c05-6743-4887-bc3c-de5e7d9f5ad1" providerId="AD" clId="Web-{D84EC763-1657-4022-53FE-6702378D8AFC}" dt="2020-12-01T21:26:21.941" v="221"/>
        <pc:sldMkLst>
          <pc:docMk/>
          <pc:sldMk cId="3443073574" sldId="262"/>
        </pc:sldMkLst>
        <pc:spChg chg="mod ord">
          <ac:chgData name="Lidiya Kremenarova (1920792)" userId="S::1920792@student.uwtsd.ac.uk::bcfe6c05-6743-4887-bc3c-de5e7d9f5ad1" providerId="AD" clId="Web-{D84EC763-1657-4022-53FE-6702378D8AFC}" dt="2020-12-01T21:26:18.488" v="220"/>
          <ac:spMkLst>
            <pc:docMk/>
            <pc:sldMk cId="3443073574" sldId="262"/>
            <ac:spMk id="2" creationId="{099B6DCD-BF3A-4B23-B29D-ECAD2C908209}"/>
          </ac:spMkLst>
        </pc:spChg>
        <pc:spChg chg="mod ord">
          <ac:chgData name="Lidiya Kremenarova (1920792)" userId="S::1920792@student.uwtsd.ac.uk::bcfe6c05-6743-4887-bc3c-de5e7d9f5ad1" providerId="AD" clId="Web-{D84EC763-1657-4022-53FE-6702378D8AFC}" dt="2020-12-01T21:26:18.488" v="220"/>
          <ac:spMkLst>
            <pc:docMk/>
            <pc:sldMk cId="3443073574" sldId="262"/>
            <ac:spMk id="3" creationId="{320CC857-94B1-4B11-9825-1BD3689A2FEA}"/>
          </ac:spMkLst>
        </pc:spChg>
      </pc:sldChg>
      <pc:sldChg chg="modSp new mod modClrScheme chgLayout">
        <pc:chgData name="Lidiya Kremenarova (1920792)" userId="S::1920792@student.uwtsd.ac.uk::bcfe6c05-6743-4887-bc3c-de5e7d9f5ad1" providerId="AD" clId="Web-{D84EC763-1657-4022-53FE-6702378D8AFC}" dt="2020-12-01T22:40:14.094" v="816"/>
        <pc:sldMkLst>
          <pc:docMk/>
          <pc:sldMk cId="3940122259" sldId="262"/>
        </pc:sldMkLst>
        <pc:spChg chg="mod ord">
          <ac:chgData name="Lidiya Kremenarova (1920792)" userId="S::1920792@student.uwtsd.ac.uk::bcfe6c05-6743-4887-bc3c-de5e7d9f5ad1" providerId="AD" clId="Web-{D84EC763-1657-4022-53FE-6702378D8AFC}" dt="2020-12-01T22:40:14.094" v="816"/>
          <ac:spMkLst>
            <pc:docMk/>
            <pc:sldMk cId="3940122259" sldId="262"/>
            <ac:spMk id="2" creationId="{D05A14E5-9AC1-4F37-B448-F4D19CBAD186}"/>
          </ac:spMkLst>
        </pc:spChg>
        <pc:spChg chg="mod ord">
          <ac:chgData name="Lidiya Kremenarova (1920792)" userId="S::1920792@student.uwtsd.ac.uk::bcfe6c05-6743-4887-bc3c-de5e7d9f5ad1" providerId="AD" clId="Web-{D84EC763-1657-4022-53FE-6702378D8AFC}" dt="2020-12-01T22:40:14.094" v="816"/>
          <ac:spMkLst>
            <pc:docMk/>
            <pc:sldMk cId="3940122259" sldId="262"/>
            <ac:spMk id="3" creationId="{9F0E092A-9400-43F0-AA7E-582964667975}"/>
          </ac:spMkLst>
        </pc:spChg>
      </pc:sldChg>
      <pc:sldChg chg="new add del">
        <pc:chgData name="Lidiya Kremenarova (1920792)" userId="S::1920792@student.uwtsd.ac.uk::bcfe6c05-6743-4887-bc3c-de5e7d9f5ad1" providerId="AD" clId="Web-{D84EC763-1657-4022-53FE-6702378D8AFC}" dt="2020-12-01T21:29:15.191" v="236"/>
        <pc:sldMkLst>
          <pc:docMk/>
          <pc:sldMk cId="1640696761" sldId="263"/>
        </pc:sldMkLst>
      </pc:sldChg>
      <pc:sldChg chg="modSp new mod modClrScheme chgLayout">
        <pc:chgData name="Lidiya Kremenarova (1920792)" userId="S::1920792@student.uwtsd.ac.uk::bcfe6c05-6743-4887-bc3c-de5e7d9f5ad1" providerId="AD" clId="Web-{D84EC763-1657-4022-53FE-6702378D8AFC}" dt="2020-12-01T22:40:14.094" v="816"/>
        <pc:sldMkLst>
          <pc:docMk/>
          <pc:sldMk cId="4083420239" sldId="263"/>
        </pc:sldMkLst>
        <pc:spChg chg="mod ord">
          <ac:chgData name="Lidiya Kremenarova (1920792)" userId="S::1920792@student.uwtsd.ac.uk::bcfe6c05-6743-4887-bc3c-de5e7d9f5ad1" providerId="AD" clId="Web-{D84EC763-1657-4022-53FE-6702378D8AFC}" dt="2020-12-01T22:40:14.094" v="816"/>
          <ac:spMkLst>
            <pc:docMk/>
            <pc:sldMk cId="4083420239" sldId="263"/>
            <ac:spMk id="2" creationId="{9698E550-250D-4FC7-8527-5DC697521ADD}"/>
          </ac:spMkLst>
        </pc:spChg>
      </pc:sldChg>
      <pc:sldMasterChg chg="add del addSldLayout delSldLayout">
        <pc:chgData name="Lidiya Kremenarova (1920792)" userId="S::1920792@student.uwtsd.ac.uk::bcfe6c05-6743-4887-bc3c-de5e7d9f5ad1" providerId="AD" clId="Web-{D84EC763-1657-4022-53FE-6702378D8AFC}" dt="2020-12-01T22:40:14.094" v="816"/>
        <pc:sldMasterMkLst>
          <pc:docMk/>
          <pc:sldMasterMk cId="2587645396" sldId="2147483660"/>
        </pc:sldMasterMkLst>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1619737548" sldId="2147483661"/>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1733455784" sldId="2147483662"/>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2051214941" sldId="2147483663"/>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3562595135" sldId="2147483664"/>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635482525" sldId="2147483665"/>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1991579565" sldId="2147483666"/>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1944583311" sldId="2147483667"/>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3213805291" sldId="2147483668"/>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2481531664" sldId="2147483669"/>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3660505881" sldId="2147483670"/>
          </pc:sldLayoutMkLst>
        </pc:sldLayoutChg>
        <pc:sldLayoutChg chg="add del">
          <pc:chgData name="Lidiya Kremenarova (1920792)" userId="S::1920792@student.uwtsd.ac.uk::bcfe6c05-6743-4887-bc3c-de5e7d9f5ad1" providerId="AD" clId="Web-{D84EC763-1657-4022-53FE-6702378D8AFC}" dt="2020-12-01T22:40:14.094" v="816"/>
          <pc:sldLayoutMkLst>
            <pc:docMk/>
            <pc:sldMasterMk cId="2587645396" sldId="2147483660"/>
            <pc:sldLayoutMk cId="3229055979" sldId="2147483671"/>
          </pc:sldLayoutMkLst>
        </pc:sldLayoutChg>
      </pc:sldMasterChg>
      <pc:sldMasterChg chg="add del addSldLayout delSldLayout modSldLayout">
        <pc:chgData name="Lidiya Kremenarova (1920792)" userId="S::1920792@student.uwtsd.ac.uk::bcfe6c05-6743-4887-bc3c-de5e7d9f5ad1" providerId="AD" clId="Web-{D84EC763-1657-4022-53FE-6702378D8AFC}" dt="2020-12-01T21:26:18.488" v="220"/>
        <pc:sldMasterMkLst>
          <pc:docMk/>
          <pc:sldMasterMk cId="286864015" sldId="2147483672"/>
        </pc:sldMasterMkLst>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4073735847" sldId="2147483673"/>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2729804965" sldId="2147483674"/>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1697624262" sldId="2147483675"/>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4176527359" sldId="2147483676"/>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2229621852" sldId="2147483677"/>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3104980554" sldId="2147483678"/>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1993966737" sldId="2147483679"/>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806661796" sldId="2147483680"/>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757969531" sldId="2147483681"/>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2125238105" sldId="2147483682"/>
          </pc:sldLayoutMkLst>
        </pc:sldLayoutChg>
        <pc:sldLayoutChg chg="add del mod replId">
          <pc:chgData name="Lidiya Kremenarova (1920792)" userId="S::1920792@student.uwtsd.ac.uk::bcfe6c05-6743-4887-bc3c-de5e7d9f5ad1" providerId="AD" clId="Web-{D84EC763-1657-4022-53FE-6702378D8AFC}" dt="2020-12-01T21:26:18.488" v="220"/>
          <pc:sldLayoutMkLst>
            <pc:docMk/>
            <pc:sldMasterMk cId="286864015" sldId="2147483672"/>
            <pc:sldLayoutMk cId="97989169" sldId="2147483683"/>
          </pc:sldLayoutMkLst>
        </pc:sldLayoutChg>
      </pc:sldMasterChg>
      <pc:sldMasterChg chg="add del addSldLayout delSldLayout modSldLayout">
        <pc:chgData name="Lidiya Kremenarova (1920792)" userId="S::1920792@student.uwtsd.ac.uk::bcfe6c05-6743-4887-bc3c-de5e7d9f5ad1" providerId="AD" clId="Web-{D84EC763-1657-4022-53FE-6702378D8AFC}" dt="2020-12-01T22:40:14.094" v="816"/>
        <pc:sldMasterMkLst>
          <pc:docMk/>
          <pc:sldMasterMk cId="612193827" sldId="2147483672"/>
        </pc:sldMasterMkLst>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3345604633" sldId="2147483673"/>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988563260" sldId="2147483674"/>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2782807899" sldId="2147483675"/>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2782184297" sldId="2147483676"/>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3568316127" sldId="2147483677"/>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2507447975" sldId="2147483678"/>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1907895798" sldId="2147483679"/>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1568632553" sldId="2147483680"/>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3188683322" sldId="2147483681"/>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2133262872" sldId="2147483682"/>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4134330160" sldId="2147483683"/>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103906837" sldId="2147483684"/>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3419916805" sldId="2147483685"/>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2755491496" sldId="2147483686"/>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2937797123" sldId="2147483687"/>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3418249531" sldId="2147483688"/>
          </pc:sldLayoutMkLst>
        </pc:sldLayoutChg>
        <pc:sldLayoutChg chg="add del mod replId">
          <pc:chgData name="Lidiya Kremenarova (1920792)" userId="S::1920792@student.uwtsd.ac.uk::bcfe6c05-6743-4887-bc3c-de5e7d9f5ad1" providerId="AD" clId="Web-{D84EC763-1657-4022-53FE-6702378D8AFC}" dt="2020-12-01T22:40:14.094" v="816"/>
          <pc:sldLayoutMkLst>
            <pc:docMk/>
            <pc:sldMasterMk cId="612193827" sldId="2147483672"/>
            <pc:sldLayoutMk cId="3606864161" sldId="2147483689"/>
          </pc:sldLayoutMkLst>
        </pc:sldLayoutChg>
      </pc:sldMasterChg>
      <pc:sldMasterChg chg="add del addSldLayout delSldLayout modSldLayout">
        <pc:chgData name="Lidiya Kremenarova (1920792)" userId="S::1920792@student.uwtsd.ac.uk::bcfe6c05-6743-4887-bc3c-de5e7d9f5ad1" providerId="AD" clId="Web-{D84EC763-1657-4022-53FE-6702378D8AFC}" dt="2020-12-01T21:17:52.647" v="165"/>
        <pc:sldMasterMkLst>
          <pc:docMk/>
          <pc:sldMasterMk cId="2039796604" sldId="2147483672"/>
        </pc:sldMasterMkLst>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3459162934" sldId="2147483673"/>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90365504" sldId="2147483674"/>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40361099" sldId="2147483675"/>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283871271" sldId="2147483676"/>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2812154630" sldId="2147483677"/>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3326066966" sldId="2147483678"/>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3716760150" sldId="2147483679"/>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956677219" sldId="2147483680"/>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3112771891" sldId="2147483681"/>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3009992243" sldId="2147483682"/>
          </pc:sldLayoutMkLst>
        </pc:sldLayoutChg>
        <pc:sldLayoutChg chg="add del mod replId">
          <pc:chgData name="Lidiya Kremenarova (1920792)" userId="S::1920792@student.uwtsd.ac.uk::bcfe6c05-6743-4887-bc3c-de5e7d9f5ad1" providerId="AD" clId="Web-{D84EC763-1657-4022-53FE-6702378D8AFC}" dt="2020-12-01T21:17:52.647" v="165"/>
          <pc:sldLayoutMkLst>
            <pc:docMk/>
            <pc:sldMasterMk cId="2039796604" sldId="2147483672"/>
            <pc:sldLayoutMk cId="3296465272" sldId="2147483683"/>
          </pc:sldLayoutMkLst>
        </pc:sldLayoutChg>
      </pc:sldMasterChg>
      <pc:sldMasterChg chg="add del addSldLayout delSldLayout modSldLayout">
        <pc:chgData name="Lidiya Kremenarova (1920792)" userId="S::1920792@student.uwtsd.ac.uk::bcfe6c05-6743-4887-bc3c-de5e7d9f5ad1" providerId="AD" clId="Web-{D84EC763-1657-4022-53FE-6702378D8AFC}" dt="2020-12-01T22:40:09.032" v="815"/>
        <pc:sldMasterMkLst>
          <pc:docMk/>
          <pc:sldMasterMk cId="3459425931" sldId="2147483690"/>
        </pc:sldMasterMkLst>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1679824522" sldId="2147483691"/>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3472387524" sldId="2147483692"/>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1518471703" sldId="2147483693"/>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2032100119" sldId="2147483694"/>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3577701648" sldId="2147483695"/>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1185223154" sldId="2147483696"/>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462359062" sldId="2147483697"/>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2901805465" sldId="2147483698"/>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2460404832" sldId="2147483699"/>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1529777102" sldId="2147483700"/>
          </pc:sldLayoutMkLst>
        </pc:sldLayoutChg>
        <pc:sldLayoutChg chg="add del mod replId">
          <pc:chgData name="Lidiya Kremenarova (1920792)" userId="S::1920792@student.uwtsd.ac.uk::bcfe6c05-6743-4887-bc3c-de5e7d9f5ad1" providerId="AD" clId="Web-{D84EC763-1657-4022-53FE-6702378D8AFC}" dt="2020-12-01T22:40:09.032" v="815"/>
          <pc:sldLayoutMkLst>
            <pc:docMk/>
            <pc:sldMasterMk cId="3459425931" sldId="2147483690"/>
            <pc:sldLayoutMk cId="552385633" sldId="2147483701"/>
          </pc:sldLayoutMkLst>
        </pc:sldLayoutChg>
      </pc:sldMasterChg>
      <pc:sldMasterChg chg="add del addSldLayout delSldLayout modSldLayout">
        <pc:chgData name="Lidiya Kremenarova (1920792)" userId="S::1920792@student.uwtsd.ac.uk::bcfe6c05-6743-4887-bc3c-de5e7d9f5ad1" providerId="AD" clId="Web-{D84EC763-1657-4022-53FE-6702378D8AFC}" dt="2020-12-01T22:40:06.220" v="814"/>
        <pc:sldMasterMkLst>
          <pc:docMk/>
          <pc:sldMasterMk cId="3382247256" sldId="2147483702"/>
        </pc:sldMasterMkLst>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249661640" sldId="2147483703"/>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3287559788" sldId="2147483704"/>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1900866896" sldId="2147483705"/>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625963641" sldId="2147483706"/>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2869258239" sldId="2147483707"/>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1124524294" sldId="2147483708"/>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2130311504" sldId="2147483709"/>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1359779734" sldId="2147483710"/>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1236969337" sldId="2147483711"/>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1050519445" sldId="2147483712"/>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1143237560" sldId="2147483713"/>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862952834" sldId="2147483714"/>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3550960594" sldId="2147483715"/>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2377613336" sldId="2147483716"/>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3065296196" sldId="2147483717"/>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656490498" sldId="2147483718"/>
          </pc:sldLayoutMkLst>
        </pc:sldLayoutChg>
        <pc:sldLayoutChg chg="add del mod replId">
          <pc:chgData name="Lidiya Kremenarova (1920792)" userId="S::1920792@student.uwtsd.ac.uk::bcfe6c05-6743-4887-bc3c-de5e7d9f5ad1" providerId="AD" clId="Web-{D84EC763-1657-4022-53FE-6702378D8AFC}" dt="2020-12-01T22:40:06.220" v="814"/>
          <pc:sldLayoutMkLst>
            <pc:docMk/>
            <pc:sldMasterMk cId="3382247256" sldId="2147483702"/>
            <pc:sldLayoutMk cId="1561079945" sldId="2147483719"/>
          </pc:sldLayoutMkLst>
        </pc:sldLayoutChg>
      </pc:sldMasterChg>
      <pc:sldMasterChg chg="add del addSldLayout delSldLayout modSldLayout">
        <pc:chgData name="Lidiya Kremenarova (1920792)" userId="S::1920792@student.uwtsd.ac.uk::bcfe6c05-6743-4887-bc3c-de5e7d9f5ad1" providerId="AD" clId="Web-{D84EC763-1657-4022-53FE-6702378D8AFC}" dt="2020-12-01T22:40:01.032" v="813"/>
        <pc:sldMasterMkLst>
          <pc:docMk/>
          <pc:sldMasterMk cId="2324717673" sldId="2147483720"/>
        </pc:sldMasterMkLst>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2561714383" sldId="2147483721"/>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372365013" sldId="2147483722"/>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311336756" sldId="2147483723"/>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1096223370" sldId="2147483724"/>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3364694847" sldId="2147483725"/>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4243287700" sldId="2147483726"/>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3545434962" sldId="2147483727"/>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2356439607" sldId="2147483728"/>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2162305542" sldId="2147483729"/>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2393761027" sldId="2147483730"/>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3969639904" sldId="2147483731"/>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2667655986" sldId="2147483732"/>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10028178" sldId="2147483733"/>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2613403009" sldId="2147483734"/>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1370817232" sldId="2147483735"/>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599476716" sldId="2147483736"/>
          </pc:sldLayoutMkLst>
        </pc:sldLayoutChg>
        <pc:sldLayoutChg chg="add del mod replId">
          <pc:chgData name="Lidiya Kremenarova (1920792)" userId="S::1920792@student.uwtsd.ac.uk::bcfe6c05-6743-4887-bc3c-de5e7d9f5ad1" providerId="AD" clId="Web-{D84EC763-1657-4022-53FE-6702378D8AFC}" dt="2020-12-01T22:40:01.032" v="813"/>
          <pc:sldLayoutMkLst>
            <pc:docMk/>
            <pc:sldMasterMk cId="2324717673" sldId="2147483720"/>
            <pc:sldLayoutMk cId="2444370520" sldId="2147483737"/>
          </pc:sldLayoutMkLst>
        </pc:sldLayoutChg>
      </pc:sldMasterChg>
    </pc:docChg>
  </pc:docChgLst>
  <pc:docChgLst>
    <pc:chgData name="Lidiya Kremenarova (1920792)" userId="S::1920792@student.uwtsd.ac.uk::bcfe6c05-6743-4887-bc3c-de5e7d9f5ad1" providerId="AD" clId="Web-{D9E628B2-3869-ECA2-D8F0-A7C6DCEAA672}"/>
    <pc:docChg chg="addSld delSld modSld">
      <pc:chgData name="Lidiya Kremenarova (1920792)" userId="S::1920792@student.uwtsd.ac.uk::bcfe6c05-6743-4887-bc3c-de5e7d9f5ad1" providerId="AD" clId="Web-{D9E628B2-3869-ECA2-D8F0-A7C6DCEAA672}" dt="2020-12-01T14:09:00.091" v="205" actId="1076"/>
      <pc:docMkLst>
        <pc:docMk/>
      </pc:docMkLst>
      <pc:sldChg chg="modSp">
        <pc:chgData name="Lidiya Kremenarova (1920792)" userId="S::1920792@student.uwtsd.ac.uk::bcfe6c05-6743-4887-bc3c-de5e7d9f5ad1" providerId="AD" clId="Web-{D9E628B2-3869-ECA2-D8F0-A7C6DCEAA672}" dt="2020-12-01T13:56:12.866" v="67" actId="20577"/>
        <pc:sldMkLst>
          <pc:docMk/>
          <pc:sldMk cId="128632686" sldId="256"/>
        </pc:sldMkLst>
        <pc:spChg chg="mod">
          <ac:chgData name="Lidiya Kremenarova (1920792)" userId="S::1920792@student.uwtsd.ac.uk::bcfe6c05-6743-4887-bc3c-de5e7d9f5ad1" providerId="AD" clId="Web-{D9E628B2-3869-ECA2-D8F0-A7C6DCEAA672}" dt="2020-12-01T13:54:44.726" v="26" actId="20577"/>
          <ac:spMkLst>
            <pc:docMk/>
            <pc:sldMk cId="128632686" sldId="256"/>
            <ac:spMk id="2" creationId="{00000000-0000-0000-0000-000000000000}"/>
          </ac:spMkLst>
        </pc:spChg>
        <pc:spChg chg="mod">
          <ac:chgData name="Lidiya Kremenarova (1920792)" userId="S::1920792@student.uwtsd.ac.uk::bcfe6c05-6743-4887-bc3c-de5e7d9f5ad1" providerId="AD" clId="Web-{D9E628B2-3869-ECA2-D8F0-A7C6DCEAA672}" dt="2020-12-01T13:56:12.866" v="67" actId="20577"/>
          <ac:spMkLst>
            <pc:docMk/>
            <pc:sldMk cId="128632686" sldId="256"/>
            <ac:spMk id="3" creationId="{00000000-0000-0000-0000-000000000000}"/>
          </ac:spMkLst>
        </pc:spChg>
      </pc:sldChg>
      <pc:sldChg chg="modSp new mod modShow">
        <pc:chgData name="Lidiya Kremenarova (1920792)" userId="S::1920792@student.uwtsd.ac.uk::bcfe6c05-6743-4887-bc3c-de5e7d9f5ad1" providerId="AD" clId="Web-{D9E628B2-3869-ECA2-D8F0-A7C6DCEAA672}" dt="2020-12-01T14:09:00.091" v="205" actId="1076"/>
        <pc:sldMkLst>
          <pc:docMk/>
          <pc:sldMk cId="60993344" sldId="257"/>
        </pc:sldMkLst>
        <pc:spChg chg="mod">
          <ac:chgData name="Lidiya Kremenarova (1920792)" userId="S::1920792@student.uwtsd.ac.uk::bcfe6c05-6743-4887-bc3c-de5e7d9f5ad1" providerId="AD" clId="Web-{D9E628B2-3869-ECA2-D8F0-A7C6DCEAA672}" dt="2020-12-01T14:06:57.139" v="198" actId="20577"/>
          <ac:spMkLst>
            <pc:docMk/>
            <pc:sldMk cId="60993344" sldId="257"/>
            <ac:spMk id="2" creationId="{9342786E-0577-4539-B7A7-5B8DE9F48E37}"/>
          </ac:spMkLst>
        </pc:spChg>
        <pc:spChg chg="mod">
          <ac:chgData name="Lidiya Kremenarova (1920792)" userId="S::1920792@student.uwtsd.ac.uk::bcfe6c05-6743-4887-bc3c-de5e7d9f5ad1" providerId="AD" clId="Web-{D9E628B2-3869-ECA2-D8F0-A7C6DCEAA672}" dt="2020-12-01T14:09:00.091" v="205" actId="1076"/>
          <ac:spMkLst>
            <pc:docMk/>
            <pc:sldMk cId="60993344" sldId="257"/>
            <ac:spMk id="3" creationId="{CC7CB3C6-3C8F-44E0-9EE5-06B834F96488}"/>
          </ac:spMkLst>
        </pc:spChg>
      </pc:sldChg>
      <pc:sldChg chg="new del">
        <pc:chgData name="Lidiya Kremenarova (1920792)" userId="S::1920792@student.uwtsd.ac.uk::bcfe6c05-6743-4887-bc3c-de5e7d9f5ad1" providerId="AD" clId="Web-{D9E628B2-3869-ECA2-D8F0-A7C6DCEAA672}" dt="2020-12-01T13:59:48.004" v="71"/>
        <pc:sldMkLst>
          <pc:docMk/>
          <pc:sldMk cId="3964055334" sldId="257"/>
        </pc:sldMkLst>
      </pc:sldChg>
      <pc:sldChg chg="modSp new del">
        <pc:chgData name="Lidiya Kremenarova (1920792)" userId="S::1920792@student.uwtsd.ac.uk::bcfe6c05-6743-4887-bc3c-de5e7d9f5ad1" providerId="AD" clId="Web-{D9E628B2-3869-ECA2-D8F0-A7C6DCEAA672}" dt="2020-12-01T14:01:02.347" v="83"/>
        <pc:sldMkLst>
          <pc:docMk/>
          <pc:sldMk cId="4133527785" sldId="257"/>
        </pc:sldMkLst>
        <pc:spChg chg="mod">
          <ac:chgData name="Lidiya Kremenarova (1920792)" userId="S::1920792@student.uwtsd.ac.uk::bcfe6c05-6743-4887-bc3c-de5e7d9f5ad1" providerId="AD" clId="Web-{D9E628B2-3869-ECA2-D8F0-A7C6DCEAA672}" dt="2020-12-01T14:00:59.956" v="82" actId="14100"/>
          <ac:spMkLst>
            <pc:docMk/>
            <pc:sldMk cId="4133527785" sldId="257"/>
            <ac:spMk id="2" creationId="{24C34810-205A-4112-8CB6-1D7A3F58507A}"/>
          </ac:spMkLst>
        </pc:spChg>
      </pc:sldChg>
      <pc:sldChg chg="new del">
        <pc:chgData name="Lidiya Kremenarova (1920792)" userId="S::1920792@student.uwtsd.ac.uk::bcfe6c05-6743-4887-bc3c-de5e7d9f5ad1" providerId="AD" clId="Web-{D9E628B2-3869-ECA2-D8F0-A7C6DCEAA672}" dt="2020-12-01T14:08:26.076" v="202"/>
        <pc:sldMkLst>
          <pc:docMk/>
          <pc:sldMk cId="1239777879"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F7AFA0-8966-471F-A2B3-41978263A448}" type="datetimeFigureOut">
              <a:rPr lang="en-GB"/>
              <a:t>04/12/2020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4233A3-2FED-4671-8559-11CB6E96E59A}" type="slidenum">
              <a:rPr lang="en-GB"/>
              <a:t>‹#›</a:t>
            </a:fld>
            <a:endParaRPr lang="en-GB"/>
          </a:p>
        </p:txBody>
      </p:sp>
    </p:spTree>
    <p:extLst>
      <p:ext uri="{BB962C8B-B14F-4D97-AF65-F5344CB8AC3E}">
        <p14:creationId xmlns:p14="http://schemas.microsoft.com/office/powerpoint/2010/main" val="19573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304233A3-2FED-4671-8559-11CB6E96E59A}" type="slidenum">
              <a:rPr lang="en-GB"/>
              <a:t>3</a:t>
            </a:fld>
            <a:endParaRPr lang="en-GB"/>
          </a:p>
        </p:txBody>
      </p:sp>
    </p:spTree>
    <p:extLst>
      <p:ext uri="{BB962C8B-B14F-4D97-AF65-F5344CB8AC3E}">
        <p14:creationId xmlns:p14="http://schemas.microsoft.com/office/powerpoint/2010/main" val="3293303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29055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60505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81531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13805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44583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991579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635482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62595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51214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33455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12/4/2020</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19737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12/4/2020</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587645396"/>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3">
            <a:extLst>
              <a:ext uri="{FF2B5EF4-FFF2-40B4-BE49-F238E27FC236}">
                <a16:creationId xmlns:a16="http://schemas.microsoft.com/office/drawing/2014/main" id="{9BF72082-D60C-41CD-9992-D2B42943F14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125" r="1" b="1"/>
          <a:stretch/>
        </p:blipFill>
        <p:spPr>
          <a:xfrm>
            <a:off x="20" y="10"/>
            <a:ext cx="12207220" cy="6857990"/>
          </a:xfrm>
          <a:prstGeom prst="rect">
            <a:avLst/>
          </a:prstGeom>
        </p:spPr>
      </p:pic>
      <p:sp>
        <p:nvSpPr>
          <p:cNvPr id="14" name="Freeform: Shape 10">
            <a:extLst>
              <a:ext uri="{FF2B5EF4-FFF2-40B4-BE49-F238E27FC236}">
                <a16:creationId xmlns:a16="http://schemas.microsoft.com/office/drawing/2014/main" id="{15A93C08-5026-4474-A6D5-87A03C135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78823" cy="6028256"/>
          </a:xfrm>
          <a:custGeom>
            <a:avLst/>
            <a:gdLst>
              <a:gd name="connsiteX0" fmla="*/ 0 w 5578823"/>
              <a:gd name="connsiteY0" fmla="*/ 0 h 6028256"/>
              <a:gd name="connsiteX1" fmla="*/ 3897606 w 5578823"/>
              <a:gd name="connsiteY1" fmla="*/ 0 h 6028256"/>
              <a:gd name="connsiteX2" fmla="*/ 4274232 w 5578823"/>
              <a:gd name="connsiteY2" fmla="*/ 360545 h 6028256"/>
              <a:gd name="connsiteX3" fmla="*/ 4673934 w 5578823"/>
              <a:gd name="connsiteY3" fmla="*/ 738354 h 6028256"/>
              <a:gd name="connsiteX4" fmla="*/ 5421862 w 5578823"/>
              <a:gd name="connsiteY4" fmla="*/ 1773839 h 6028256"/>
              <a:gd name="connsiteX5" fmla="*/ 5469198 w 5578823"/>
              <a:gd name="connsiteY5" fmla="*/ 3329255 h 6028256"/>
              <a:gd name="connsiteX6" fmla="*/ 4741546 w 5578823"/>
              <a:gd name="connsiteY6" fmla="*/ 4877588 h 6028256"/>
              <a:gd name="connsiteX7" fmla="*/ 1325600 w 5578823"/>
              <a:gd name="connsiteY7" fmla="*/ 5980388 h 6028256"/>
              <a:gd name="connsiteX8" fmla="*/ 137593 w 5578823"/>
              <a:gd name="connsiteY8" fmla="*/ 5804042 h 6028256"/>
              <a:gd name="connsiteX9" fmla="*/ 0 w 5578823"/>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2">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2" name="Title 1"/>
          <p:cNvSpPr>
            <a:spLocks noGrp="1"/>
          </p:cNvSpPr>
          <p:nvPr>
            <p:ph type="ctrTitle"/>
          </p:nvPr>
        </p:nvSpPr>
        <p:spPr>
          <a:xfrm>
            <a:off x="761999" y="867878"/>
            <a:ext cx="4127635" cy="2828223"/>
          </a:xfrm>
        </p:spPr>
        <p:txBody>
          <a:bodyPr>
            <a:normAutofit/>
          </a:bodyPr>
          <a:lstStyle/>
          <a:p>
            <a:pPr algn="l"/>
            <a:r>
              <a:rPr lang="en-US" sz="4400"/>
              <a:t>The path to a dream</a:t>
            </a:r>
          </a:p>
        </p:txBody>
      </p:sp>
      <p:sp>
        <p:nvSpPr>
          <p:cNvPr id="3" name="Subtitle 2"/>
          <p:cNvSpPr>
            <a:spLocks noGrp="1"/>
          </p:cNvSpPr>
          <p:nvPr>
            <p:ph type="subTitle" idx="1"/>
          </p:nvPr>
        </p:nvSpPr>
        <p:spPr>
          <a:xfrm>
            <a:off x="762000" y="3801980"/>
            <a:ext cx="4048126" cy="972152"/>
          </a:xfrm>
        </p:spPr>
        <p:txBody>
          <a:bodyPr vert="horz" lIns="91440" tIns="45720" rIns="91440" bIns="45720" rtlCol="0" anchor="t">
            <a:normAutofit/>
          </a:bodyPr>
          <a:lstStyle/>
          <a:p>
            <a:pPr algn="l"/>
            <a:r>
              <a:rPr lang="en-US">
                <a:solidFill>
                  <a:srgbClr val="FFFFFF"/>
                </a:solidFill>
              </a:rPr>
              <a:t>Follow your dreams and make them come true</a:t>
            </a:r>
            <a:endParaRPr lang="en-US"/>
          </a:p>
        </p:txBody>
      </p:sp>
    </p:spTree>
    <p:extLst>
      <p:ext uri="{BB962C8B-B14F-4D97-AF65-F5344CB8AC3E}">
        <p14:creationId xmlns:p14="http://schemas.microsoft.com/office/powerpoint/2010/main" val="12863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1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2786E-0577-4539-B7A7-5B8DE9F48E37}"/>
              </a:ext>
            </a:extLst>
          </p:cNvPr>
          <p:cNvSpPr>
            <a:spLocks noGrp="1"/>
          </p:cNvSpPr>
          <p:nvPr>
            <p:ph type="title"/>
          </p:nvPr>
        </p:nvSpPr>
        <p:spPr/>
        <p:txBody>
          <a:bodyPr>
            <a:normAutofit fontScale="90000"/>
          </a:bodyPr>
          <a:lstStyle/>
          <a:p>
            <a:pPr algn="ctr"/>
            <a:r>
              <a:rPr lang="en-GB" dirty="0">
                <a:solidFill>
                  <a:srgbClr val="FFFFFF"/>
                </a:solidFill>
              </a:rPr>
              <a:t>Presentation for my future career in tourism</a:t>
            </a:r>
            <a:br>
              <a:rPr lang="en-GB" dirty="0">
                <a:solidFill>
                  <a:srgbClr val="FFFFFF"/>
                </a:solidFill>
              </a:rPr>
            </a:br>
            <a:endParaRPr lang="en-GB" dirty="0">
              <a:solidFill>
                <a:srgbClr val="FFFFFF"/>
              </a:solidFill>
            </a:endParaRPr>
          </a:p>
        </p:txBody>
      </p:sp>
      <p:sp>
        <p:nvSpPr>
          <p:cNvPr id="3" name="Content Placeholder 2">
            <a:extLst>
              <a:ext uri="{FF2B5EF4-FFF2-40B4-BE49-F238E27FC236}">
                <a16:creationId xmlns:a16="http://schemas.microsoft.com/office/drawing/2014/main" id="{CC7CB3C6-3C8F-44E0-9EE5-06B834F96488}"/>
              </a:ext>
            </a:extLst>
          </p:cNvPr>
          <p:cNvSpPr>
            <a:spLocks noGrp="1"/>
          </p:cNvSpPr>
          <p:nvPr>
            <p:ph idx="1"/>
          </p:nvPr>
        </p:nvSpPr>
        <p:spPr>
          <a:xfrm>
            <a:off x="438411" y="2150301"/>
            <a:ext cx="10668000" cy="4788850"/>
          </a:xfrm>
        </p:spPr>
        <p:txBody>
          <a:bodyPr vert="horz" lIns="91440" tIns="45720" rIns="91440" bIns="45720" rtlCol="0" anchor="t">
            <a:normAutofit/>
          </a:bodyPr>
          <a:lstStyle/>
          <a:p>
            <a:r>
              <a:rPr lang="en-GB" dirty="0">
                <a:solidFill>
                  <a:srgbClr val="FFFFFF"/>
                </a:solidFill>
              </a:rPr>
              <a:t>Academic and Employability Skills </a:t>
            </a:r>
          </a:p>
          <a:p>
            <a:r>
              <a:rPr lang="en-GB" dirty="0">
                <a:solidFill>
                  <a:srgbClr val="FFFFFF"/>
                </a:solidFill>
              </a:rPr>
              <a:t>Presented by:</a:t>
            </a:r>
            <a:endParaRPr lang="en-GB" dirty="0"/>
          </a:p>
          <a:p>
            <a:r>
              <a:rPr lang="en-GB" dirty="0">
                <a:solidFill>
                  <a:srgbClr val="FFFFFF"/>
                </a:solidFill>
              </a:rPr>
              <a:t>Lidiya </a:t>
            </a:r>
            <a:r>
              <a:rPr lang="en-GB" dirty="0" err="1">
                <a:solidFill>
                  <a:srgbClr val="FFFFFF"/>
                </a:solidFill>
              </a:rPr>
              <a:t>Kremenarova</a:t>
            </a:r>
            <a:endParaRPr lang="en-GB" dirty="0">
              <a:solidFill>
                <a:srgbClr val="FFFFFF"/>
              </a:solidFill>
            </a:endParaRPr>
          </a:p>
          <a:p>
            <a:r>
              <a:rPr lang="en-GB" dirty="0">
                <a:solidFill>
                  <a:srgbClr val="FFFFFF"/>
                </a:solidFill>
              </a:rPr>
              <a:t>1920792</a:t>
            </a:r>
            <a:endParaRPr lang="en-GB">
              <a:solidFill>
                <a:srgbClr val="FFFFFF">
                  <a:alpha val="70000"/>
                </a:srgbClr>
              </a:solidFill>
            </a:endParaRPr>
          </a:p>
          <a:p>
            <a:r>
              <a:rPr lang="en-GB" dirty="0">
                <a:solidFill>
                  <a:srgbClr val="FFFFFF"/>
                </a:solidFill>
              </a:rPr>
              <a:t>Lector: Timothy Hopkins</a:t>
            </a:r>
            <a:endParaRPr lang="en-GB" dirty="0"/>
          </a:p>
        </p:txBody>
      </p:sp>
      <p:sp>
        <p:nvSpPr>
          <p:cNvPr id="4" name="TextBox 3">
            <a:extLst>
              <a:ext uri="{FF2B5EF4-FFF2-40B4-BE49-F238E27FC236}">
                <a16:creationId xmlns:a16="http://schemas.microsoft.com/office/drawing/2014/main" id="{91ED5344-5B9C-4D4E-835E-53D25809C00F}"/>
              </a:ext>
            </a:extLst>
          </p:cNvPr>
          <p:cNvSpPr txBox="1"/>
          <p:nvPr/>
        </p:nvSpPr>
        <p:spPr>
          <a:xfrm>
            <a:off x="-3354888" y="12108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Slide Number Placeholder 4">
            <a:extLst>
              <a:ext uri="{FF2B5EF4-FFF2-40B4-BE49-F238E27FC236}">
                <a16:creationId xmlns:a16="http://schemas.microsoft.com/office/drawing/2014/main" id="{71DADAD4-56D1-49F8-9EFC-F465FC33CB59}"/>
              </a:ext>
            </a:extLst>
          </p:cNvPr>
          <p:cNvSpPr>
            <a:spLocks noGrp="1"/>
          </p:cNvSpPr>
          <p:nvPr>
            <p:ph type="sldNum" sz="quarter" idx="12"/>
          </p:nvPr>
        </p:nvSpPr>
        <p:spPr/>
        <p:txBody>
          <a:bodyPr/>
          <a:lstStyle/>
          <a:p>
            <a:fld id="{07CE569E-9B7C-4CB9-AB80-C0841F922CFF}" type="slidenum">
              <a:rPr lang="en-US" smtClean="0"/>
              <a:t>2</a:t>
            </a:fld>
            <a:endParaRPr lang="en-GB"/>
          </a:p>
        </p:txBody>
      </p:sp>
    </p:spTree>
    <p:extLst>
      <p:ext uri="{BB962C8B-B14F-4D97-AF65-F5344CB8AC3E}">
        <p14:creationId xmlns:p14="http://schemas.microsoft.com/office/powerpoint/2010/main" val="60993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B25BB-0531-4C68-BDBF-E9F8F01D205D}"/>
              </a:ext>
            </a:extLst>
          </p:cNvPr>
          <p:cNvSpPr>
            <a:spLocks noGrp="1"/>
          </p:cNvSpPr>
          <p:nvPr>
            <p:ph type="title"/>
          </p:nvPr>
        </p:nvSpPr>
        <p:spPr/>
        <p:txBody>
          <a:bodyPr>
            <a:normAutofit/>
          </a:bodyPr>
          <a:lstStyle/>
          <a:p>
            <a:br>
              <a:rPr lang="en-GB" sz="4000"/>
            </a:br>
            <a:endParaRPr lang="en-GB" sz="4000"/>
          </a:p>
        </p:txBody>
      </p:sp>
      <p:sp>
        <p:nvSpPr>
          <p:cNvPr id="3" name="Text Placeholder 2">
            <a:extLst>
              <a:ext uri="{FF2B5EF4-FFF2-40B4-BE49-F238E27FC236}">
                <a16:creationId xmlns:a16="http://schemas.microsoft.com/office/drawing/2014/main" id="{6BF25A0A-CBBA-4182-9BA3-3906FE87069D}"/>
              </a:ext>
            </a:extLst>
          </p:cNvPr>
          <p:cNvSpPr>
            <a:spLocks noGrp="1"/>
          </p:cNvSpPr>
          <p:nvPr>
            <p:ph type="body" idx="1"/>
          </p:nvPr>
        </p:nvSpPr>
        <p:spPr>
          <a:xfrm>
            <a:off x="528441" y="129490"/>
            <a:ext cx="10988606" cy="7245581"/>
          </a:xfrm>
        </p:spPr>
        <p:txBody>
          <a:bodyPr vert="horz" lIns="91440" tIns="45720" rIns="91440" bIns="45720" rtlCol="0" anchor="t">
            <a:normAutofit/>
          </a:bodyPr>
          <a:lstStyle/>
          <a:p>
            <a:r>
              <a:rPr lang="en-GB"/>
              <a:t>My decision to </a:t>
            </a:r>
            <a:r>
              <a:rPr lang="en-GB" err="1"/>
              <a:t>enroll</a:t>
            </a:r>
            <a:r>
              <a:rPr lang="en-GB"/>
              <a:t> and study at university is a consequence of developing myself and achieving what would bring me satisfaction.</a:t>
            </a:r>
          </a:p>
          <a:p>
            <a:r>
              <a:rPr lang="en-GB"/>
              <a:t>My dream that I follow is to start career in tourism industry  because of my interest in this field and the fact that I have always wanted exactly that.</a:t>
            </a:r>
          </a:p>
          <a:p>
            <a:r>
              <a:rPr lang="en-GB"/>
              <a:t>That passion is caused by the fact that I love to travel,  to meet new people and learn about different cultures. After I graduate, I would like to start working in a travel agency and offer people their dream holidays. It gives me personal satisfaction to know I can offer this experience to someone else. I hope that after I gain a lot of experience , I will be able to open my own travel agency and offer different destinations from all over the world as holidays to my customers.</a:t>
            </a:r>
          </a:p>
          <a:p>
            <a:endParaRPr lang="en-GB"/>
          </a:p>
        </p:txBody>
      </p:sp>
    </p:spTree>
    <p:extLst>
      <p:ext uri="{BB962C8B-B14F-4D97-AF65-F5344CB8AC3E}">
        <p14:creationId xmlns:p14="http://schemas.microsoft.com/office/powerpoint/2010/main" val="1817210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11F3B-A2AF-4A20-A446-3188653E4830}"/>
              </a:ext>
            </a:extLst>
          </p:cNvPr>
          <p:cNvSpPr>
            <a:spLocks noGrp="1"/>
          </p:cNvSpPr>
          <p:nvPr>
            <p:ph type="title"/>
          </p:nvPr>
        </p:nvSpPr>
        <p:spPr>
          <a:xfrm>
            <a:off x="762000" y="762000"/>
            <a:ext cx="10749642" cy="5551714"/>
          </a:xfrm>
        </p:spPr>
        <p:txBody>
          <a:bodyPr/>
          <a:lstStyle/>
          <a:p>
            <a:r>
              <a:rPr lang="en-GB"/>
              <a:t>1. Topic Sentences – who wants to develop and achieve personal victories</a:t>
            </a:r>
            <a:br>
              <a:rPr lang="en-GB"/>
            </a:br>
            <a:br>
              <a:rPr lang="en-GB"/>
            </a:br>
            <a:r>
              <a:rPr lang="en-GB"/>
              <a:t>2. Supporting Sentences – to study in university is a consequence of developing and achieving myself</a:t>
            </a:r>
            <a:br>
              <a:rPr lang="en-GB"/>
            </a:br>
            <a:br>
              <a:rPr lang="en-GB"/>
            </a:br>
            <a:r>
              <a:rPr lang="en-GB"/>
              <a:t>3. Concluding Sentences – to have my own travel agency</a:t>
            </a:r>
          </a:p>
        </p:txBody>
      </p:sp>
    </p:spTree>
    <p:extLst>
      <p:ext uri="{BB962C8B-B14F-4D97-AF65-F5344CB8AC3E}">
        <p14:creationId xmlns:p14="http://schemas.microsoft.com/office/powerpoint/2010/main" val="3662484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A14E5-9AC1-4F37-B448-F4D19CBAD186}"/>
              </a:ext>
            </a:extLst>
          </p:cNvPr>
          <p:cNvSpPr>
            <a:spLocks noGrp="1"/>
          </p:cNvSpPr>
          <p:nvPr>
            <p:ph type="ctrTitle"/>
          </p:nvPr>
        </p:nvSpPr>
        <p:spPr/>
        <p:txBody>
          <a:bodyPr/>
          <a:lstStyle/>
          <a:p>
            <a:r>
              <a:rPr lang="en-GB"/>
              <a:t>Time managment</a:t>
            </a:r>
          </a:p>
        </p:txBody>
      </p:sp>
      <p:sp>
        <p:nvSpPr>
          <p:cNvPr id="3" name="Subtitle 2">
            <a:extLst>
              <a:ext uri="{FF2B5EF4-FFF2-40B4-BE49-F238E27FC236}">
                <a16:creationId xmlns:a16="http://schemas.microsoft.com/office/drawing/2014/main" id="{9F0E092A-9400-43F0-AA7E-582964667975}"/>
              </a:ext>
            </a:extLst>
          </p:cNvPr>
          <p:cNvSpPr>
            <a:spLocks noGrp="1"/>
          </p:cNvSpPr>
          <p:nvPr>
            <p:ph type="subTitle" idx="1"/>
          </p:nvPr>
        </p:nvSpPr>
        <p:spPr/>
        <p:txBody>
          <a:bodyPr vert="horz" lIns="91440" tIns="45720" rIns="91440" bIns="45720" rtlCol="0" anchor="t">
            <a:normAutofit/>
          </a:bodyPr>
          <a:lstStyle/>
          <a:p>
            <a:r>
              <a:rPr lang="en-GB" sz="2800">
                <a:solidFill>
                  <a:srgbClr val="FF0000"/>
                </a:solidFill>
              </a:rPr>
              <a:t>Task </a:t>
            </a:r>
            <a:r>
              <a:rPr lang="en-GB">
                <a:solidFill>
                  <a:srgbClr val="FF0000"/>
                </a:solidFill>
              </a:rPr>
              <a:t> </a:t>
            </a:r>
            <a:r>
              <a:rPr lang="en-GB">
                <a:solidFill>
                  <a:srgbClr val="FFFFFF"/>
                </a:solidFill>
              </a:rPr>
              <a:t>  </a:t>
            </a:r>
            <a:r>
              <a:rPr lang="en-GB" sz="2800">
                <a:solidFill>
                  <a:srgbClr val="00B050"/>
                </a:solidFill>
              </a:rPr>
              <a:t>To-do</a:t>
            </a:r>
            <a:r>
              <a:rPr lang="en-GB">
                <a:solidFill>
                  <a:srgbClr val="FFFFFF"/>
                </a:solidFill>
              </a:rPr>
              <a:t>    </a:t>
            </a:r>
            <a:r>
              <a:rPr lang="en-GB" sz="2800">
                <a:solidFill>
                  <a:srgbClr val="FFFFFF"/>
                </a:solidFill>
              </a:rPr>
              <a:t> </a:t>
            </a:r>
            <a:r>
              <a:rPr lang="en-GB" sz="2800">
                <a:solidFill>
                  <a:srgbClr val="0070C0"/>
                </a:solidFill>
              </a:rPr>
              <a:t>Priority</a:t>
            </a:r>
            <a:r>
              <a:rPr lang="en-GB" sz="2800">
                <a:solidFill>
                  <a:srgbClr val="FFC000"/>
                </a:solidFill>
              </a:rPr>
              <a:t> </a:t>
            </a:r>
            <a:r>
              <a:rPr lang="en-GB">
                <a:solidFill>
                  <a:srgbClr val="FFC000"/>
                </a:solidFill>
              </a:rPr>
              <a:t>   </a:t>
            </a:r>
            <a:r>
              <a:rPr lang="en-GB">
                <a:solidFill>
                  <a:srgbClr val="FFFFFF"/>
                </a:solidFill>
              </a:rPr>
              <a:t> </a:t>
            </a:r>
            <a:r>
              <a:rPr lang="en-GB" sz="2800">
                <a:solidFill>
                  <a:srgbClr val="FFFF00"/>
                </a:solidFill>
              </a:rPr>
              <a:t>Project</a:t>
            </a:r>
            <a:r>
              <a:rPr lang="en-GB">
                <a:solidFill>
                  <a:srgbClr val="FFFF00"/>
                </a:solidFill>
              </a:rPr>
              <a:t>   </a:t>
            </a:r>
            <a:r>
              <a:rPr lang="en-GB" sz="2800">
                <a:solidFill>
                  <a:srgbClr val="FFFFFF"/>
                </a:solidFill>
              </a:rPr>
              <a:t> </a:t>
            </a:r>
            <a:r>
              <a:rPr lang="en-GB" sz="2800">
                <a:solidFill>
                  <a:srgbClr val="00B050"/>
                </a:solidFill>
              </a:rPr>
              <a:t>Plan</a:t>
            </a:r>
            <a:r>
              <a:rPr lang="en-GB">
                <a:solidFill>
                  <a:srgbClr val="FFFFFF"/>
                </a:solidFill>
              </a:rPr>
              <a:t>   </a:t>
            </a:r>
            <a:r>
              <a:rPr lang="en-GB" sz="2800">
                <a:solidFill>
                  <a:srgbClr val="C00000"/>
                </a:solidFill>
              </a:rPr>
              <a:t> Achievement</a:t>
            </a:r>
          </a:p>
        </p:txBody>
      </p:sp>
    </p:spTree>
    <p:extLst>
      <p:ext uri="{BB962C8B-B14F-4D97-AF65-F5344CB8AC3E}">
        <p14:creationId xmlns:p14="http://schemas.microsoft.com/office/powerpoint/2010/main" val="3940122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8E550-250D-4FC7-8527-5DC697521ADD}"/>
              </a:ext>
            </a:extLst>
          </p:cNvPr>
          <p:cNvSpPr>
            <a:spLocks noGrp="1"/>
          </p:cNvSpPr>
          <p:nvPr>
            <p:ph type="title"/>
          </p:nvPr>
        </p:nvSpPr>
        <p:spPr>
          <a:xfrm>
            <a:off x="1064712" y="83507"/>
            <a:ext cx="10730630" cy="6398711"/>
          </a:xfrm>
        </p:spPr>
        <p:txBody>
          <a:bodyPr>
            <a:normAutofit fontScale="90000"/>
          </a:bodyPr>
          <a:lstStyle/>
          <a:p>
            <a:r>
              <a:rPr lang="en-GB" sz="3200"/>
              <a:t>Task – to continue to learn and develop</a:t>
            </a:r>
            <a:r>
              <a:rPr lang="en-GB"/>
              <a:t> </a:t>
            </a:r>
            <a:r>
              <a:rPr lang="en-GB" sz="3200"/>
              <a:t>my knowledge </a:t>
            </a:r>
            <a:br>
              <a:rPr lang="en-GB" sz="3200"/>
            </a:br>
            <a:br>
              <a:rPr lang="en-GB" sz="3200"/>
            </a:br>
            <a:r>
              <a:rPr lang="en-GB" sz="3200"/>
              <a:t>To-do – to improve and build on what has been learned</a:t>
            </a:r>
            <a:br>
              <a:rPr lang="en-GB" sz="3200"/>
            </a:br>
            <a:br>
              <a:rPr lang="en-GB" sz="3200"/>
            </a:br>
            <a:r>
              <a:rPr lang="en-GB" sz="3200"/>
              <a:t>Priority – to acquire new knowledge which I will put into practice in the future</a:t>
            </a:r>
            <a:br>
              <a:rPr lang="en-GB" sz="3200"/>
            </a:br>
            <a:br>
              <a:rPr lang="en-GB" sz="3200"/>
            </a:br>
            <a:r>
              <a:rPr lang="en-GB" sz="3200"/>
              <a:t>Project – to consider the creation of a project related to the tourism industry</a:t>
            </a:r>
            <a:br>
              <a:rPr lang="en-GB" sz="3200"/>
            </a:br>
            <a:br>
              <a:rPr lang="en-GB" sz="3200"/>
            </a:br>
            <a:r>
              <a:rPr lang="en-GB" sz="3200"/>
              <a:t>Plan – to implement in practice the project I will create</a:t>
            </a:r>
            <a:br>
              <a:rPr lang="en-GB" sz="3200"/>
            </a:br>
            <a:br>
              <a:rPr lang="en-GB" sz="3200"/>
            </a:br>
            <a:r>
              <a:rPr lang="en-GB" sz="3200"/>
              <a:t>Achievement – to enjoy the acquired knowledge with the help of which I will realize my dreams</a:t>
            </a:r>
            <a:br>
              <a:rPr lang="en-GB" sz="3200"/>
            </a:br>
            <a:br>
              <a:rPr lang="en-GB" sz="3200"/>
            </a:br>
            <a:endParaRPr lang="en-GB" sz="3200"/>
          </a:p>
        </p:txBody>
      </p:sp>
    </p:spTree>
    <p:extLst>
      <p:ext uri="{BB962C8B-B14F-4D97-AF65-F5344CB8AC3E}">
        <p14:creationId xmlns:p14="http://schemas.microsoft.com/office/powerpoint/2010/main" val="4083420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5"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7"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8"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BB5B03A9-405F-407F-85B7-E3C13B5DA75D}"/>
              </a:ext>
            </a:extLst>
          </p:cNvPr>
          <p:cNvSpPr>
            <a:spLocks noGrp="1"/>
          </p:cNvSpPr>
          <p:nvPr>
            <p:ph type="title"/>
          </p:nvPr>
        </p:nvSpPr>
        <p:spPr>
          <a:xfrm>
            <a:off x="6858000" y="1524000"/>
            <a:ext cx="4572000" cy="2286000"/>
          </a:xfrm>
        </p:spPr>
        <p:txBody>
          <a:bodyPr vert="horz" lIns="91440" tIns="45720" rIns="91440" bIns="45720" rtlCol="0" anchor="b">
            <a:normAutofit/>
          </a:bodyPr>
          <a:lstStyle/>
          <a:p>
            <a:r>
              <a:rPr lang="en-US" sz="2400" kern="1200">
                <a:solidFill>
                  <a:schemeClr val="tx1"/>
                </a:solidFill>
                <a:latin typeface="+mj-lt"/>
                <a:ea typeface="+mj-ea"/>
                <a:cs typeface="+mj-cs"/>
              </a:rPr>
              <a:t>Every person who wants to develop and achieve personal victories in his life must persistently follow his dreams and work on their realization.</a:t>
            </a:r>
          </a:p>
        </p:txBody>
      </p:sp>
      <p:sp>
        <p:nvSpPr>
          <p:cNvPr id="10" name="Freeform: Shape 16">
            <a:extLst>
              <a:ext uri="{FF2B5EF4-FFF2-40B4-BE49-F238E27FC236}">
                <a16:creationId xmlns:a16="http://schemas.microsoft.com/office/drawing/2014/main" id="{FEDD342A-EF89-4827-9C79-749F28490B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8">
            <a:extLst>
              <a:ext uri="{FF2B5EF4-FFF2-40B4-BE49-F238E27FC236}">
                <a16:creationId xmlns:a16="http://schemas.microsoft.com/office/drawing/2014/main" id="{B47A9921-6509-49C2-BEBF-924F28066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14" name="Graphic 5" descr="Podium">
            <a:extLst>
              <a:ext uri="{FF2B5EF4-FFF2-40B4-BE49-F238E27FC236}">
                <a16:creationId xmlns:a16="http://schemas.microsoft.com/office/drawing/2014/main" id="{A60B6429-B9EA-49B4-A6F2-27CC22C460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 y="9526"/>
            <a:ext cx="6095999" cy="6095999"/>
          </a:xfrm>
          <a:prstGeom prst="rect">
            <a:avLst/>
          </a:prstGeom>
        </p:spPr>
      </p:pic>
    </p:spTree>
    <p:extLst>
      <p:ext uri="{BB962C8B-B14F-4D97-AF65-F5344CB8AC3E}">
        <p14:creationId xmlns:p14="http://schemas.microsoft.com/office/powerpoint/2010/main" val="2263881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36184-B3A8-453A-AF3C-774275B22EB4}"/>
              </a:ext>
            </a:extLst>
          </p:cNvPr>
          <p:cNvSpPr>
            <a:spLocks noGrp="1"/>
          </p:cNvSpPr>
          <p:nvPr>
            <p:ph type="title"/>
          </p:nvPr>
        </p:nvSpPr>
        <p:spPr>
          <a:xfrm>
            <a:off x="762000" y="762000"/>
            <a:ext cx="11157857" cy="5524500"/>
          </a:xfrm>
        </p:spPr>
        <p:txBody>
          <a:bodyPr/>
          <a:lstStyle/>
          <a:p>
            <a:r>
              <a:rPr lang="en-GB"/>
              <a:t>Finally, I would like to finish my presentation with two quotes from my </a:t>
            </a:r>
            <a:r>
              <a:rPr lang="en-GB" err="1"/>
              <a:t>favorite</a:t>
            </a:r>
            <a:r>
              <a:rPr lang="en-GB"/>
              <a:t> celebrity Mahatma Gandhi.</a:t>
            </a:r>
            <a:br>
              <a:rPr lang="en-GB"/>
            </a:br>
            <a:br>
              <a:rPr lang="en-GB"/>
            </a:br>
            <a:r>
              <a:rPr lang="en-GB"/>
              <a:t>1. Live as if you will die tomorrow, study as if you live forever.</a:t>
            </a:r>
            <a:br>
              <a:rPr lang="en-GB"/>
            </a:br>
            <a:br>
              <a:rPr lang="en-GB"/>
            </a:br>
            <a:r>
              <a:rPr lang="en-GB"/>
              <a:t>2. The future depends on what we are doing now.</a:t>
            </a:r>
          </a:p>
        </p:txBody>
      </p:sp>
    </p:spTree>
    <p:extLst>
      <p:ext uri="{BB962C8B-B14F-4D97-AF65-F5344CB8AC3E}">
        <p14:creationId xmlns:p14="http://schemas.microsoft.com/office/powerpoint/2010/main" val="1489897287"/>
      </p:ext>
    </p:extLst>
  </p:cSld>
  <p:clrMapOvr>
    <a:masterClrMapping/>
  </p:clrMapOvr>
</p:sld>
</file>

<file path=ppt/theme/theme1.xml><?xml version="1.0" encoding="utf-8"?>
<a:theme xmlns:a="http://schemas.openxmlformats.org/drawingml/2006/main" name="PebbleVTI">
  <a:themeElements>
    <a:clrScheme name="AnalogousFromLightSeedRightStep">
      <a:dk1>
        <a:srgbClr val="000000"/>
      </a:dk1>
      <a:lt1>
        <a:srgbClr val="FFFFFF"/>
      </a:lt1>
      <a:dk2>
        <a:srgbClr val="243141"/>
      </a:dk2>
      <a:lt2>
        <a:srgbClr val="E8E2E4"/>
      </a:lt2>
      <a:accent1>
        <a:srgbClr val="75AA96"/>
      </a:accent1>
      <a:accent2>
        <a:srgbClr val="68ACAE"/>
      </a:accent2>
      <a:accent3>
        <a:srgbClr val="7DA7C7"/>
      </a:accent3>
      <a:accent4>
        <a:srgbClr val="7580C4"/>
      </a:accent4>
      <a:accent5>
        <a:srgbClr val="A08ECE"/>
      </a:accent5>
      <a:accent6>
        <a:srgbClr val="AB75C4"/>
      </a:accent6>
      <a:hlink>
        <a:srgbClr val="AE6984"/>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Application>Microsoft Office PowerPoint</Application>
  <PresentationFormat>Widescreen</PresentationFormat>
  <Slides>8</Slides>
  <Notes>1</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PebbleVTI</vt:lpstr>
      <vt:lpstr>The path to a dream</vt:lpstr>
      <vt:lpstr>Presentation for my future career in tourism </vt:lpstr>
      <vt:lpstr> </vt:lpstr>
      <vt:lpstr>1. Topic Sentences – who wants to develop and achieve personal victories  2. Supporting Sentences – to study in university is a consequence of developing and achieving myself  3. Concluding Sentences – to have my own travel agency</vt:lpstr>
      <vt:lpstr>Time managment</vt:lpstr>
      <vt:lpstr>Task – to continue to learn and develop my knowledge   To-do – to improve and build on what has been learned  Priority – to acquire new knowledge which I will put into practice in the future  Project – to consider the creation of a project related to the tourism industry  Plan – to implement in practice the project I will create  Achievement – to enjoy the acquired knowledge with the help of which I will realize my dreams  </vt:lpstr>
      <vt:lpstr>Every person who wants to develop and achieve personal victories in his life must persistently follow his dreams and work on their realization.</vt:lpstr>
      <vt:lpstr>Finally, I would like to finish my presentation with two quotes from my favorite celebrity Mahatma Gandhi.  1. Live as if you will die tomorrow, study as if you live forever.  2. The future depends on what we are doing now.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34</cp:revision>
  <dcterms:created xsi:type="dcterms:W3CDTF">2020-11-30T20:30:26Z</dcterms:created>
  <dcterms:modified xsi:type="dcterms:W3CDTF">2020-12-04T21:43:46Z</dcterms:modified>
</cp:coreProperties>
</file>