
<file path=[Content_Types].xml><?xml version="1.0" encoding="utf-8"?>
<Types xmlns="http://schemas.openxmlformats.org/package/2006/content-types">
  <Default Extension="jpg" ContentType="image/jp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2"/>
  </p:sldIdLst>
  <p:sldSz cx="7556500" cy="10693400"/>
  <p:notesSz cx="7556500" cy="10693400"/>
  <p:defaultTextStyle>
    <a:defPPr>
      <a:defRPr kern="0"/>
    </a:defPPr>
  </p:defaultTextStyle>
  <p:extLst>
    <p:ext uri="{EFAFB233-063F-42B5-8137-9DF3F51BA10A}">
      <p15:sld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2D5ABB26-0587-4C30-8999-92F81FD0307C}" styleName="No Style, No Grid">
    <a:wholeTbl>
      <a:tcTxStyle>
        <a:fontRef idx="minor">
          <a:scrgbClr r="0" g="0" b="0"/>
        </a:fontRef>
        <a:schemeClr val="tx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>
              <a:noFill/>
            </a:ln>
          </a:top>
          <a:bottom>
            <a:ln>
              <a:noFill/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noFill/>
        </a:fill>
      </a:tcStyle>
    </a:wholeTbl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3186" y="66"/>
      </p:cViewPr>
      <p:guideLst>
        <p:guide orient="horz" pos="2880"/>
        <p:guide pos="216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ctrTitle"/>
          </p:nvPr>
        </p:nvSpPr>
        <p:spPr>
          <a:xfrm>
            <a:off x="567213" y="3314954"/>
            <a:ext cx="6428422" cy="224561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chemeClr val="bg1"/>
                </a:solidFill>
                <a:latin typeface="Garamond"/>
                <a:cs typeface="Garamond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subTitle" idx="4"/>
          </p:nvPr>
        </p:nvSpPr>
        <p:spPr>
          <a:xfrm>
            <a:off x="1134427" y="5988304"/>
            <a:ext cx="5293995" cy="267335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2/23/2023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chemeClr val="bg1"/>
                </a:solidFill>
                <a:latin typeface="Garamond"/>
                <a:cs typeface="Garamond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/>
        <p:txBody>
          <a:bodyPr lIns="0" tIns="0" rIns="0" bIns="0"/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2/23/2023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chemeClr val="bg1"/>
                </a:solidFill>
                <a:latin typeface="Garamond"/>
                <a:cs typeface="Garamond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sz="half" idx="2"/>
          </p:nvPr>
        </p:nvSpPr>
        <p:spPr>
          <a:xfrm>
            <a:off x="378142" y="2459482"/>
            <a:ext cx="3289839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sz="half" idx="3"/>
          </p:nvPr>
        </p:nvSpPr>
        <p:spPr>
          <a:xfrm>
            <a:off x="3894867" y="2459482"/>
            <a:ext cx="3289839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6" name="Holder 6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2/23/2023</a:t>
            </a:fld>
            <a:endParaRPr lang="en-US"/>
          </a:p>
        </p:txBody>
      </p:sp>
      <p:sp>
        <p:nvSpPr>
          <p:cNvPr id="7" name="Holder 7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title"/>
          </p:nvPr>
        </p:nvSpPr>
        <p:spPr/>
        <p:txBody>
          <a:bodyPr lIns="0" tIns="0" rIns="0" bIns="0"/>
          <a:lstStyle>
            <a:lvl1pPr>
              <a:defRPr sz="3600" b="1" i="0">
                <a:solidFill>
                  <a:schemeClr val="bg1"/>
                </a:solidFill>
                <a:latin typeface="Garamond"/>
                <a:cs typeface="Garamond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2/23/2023</a:t>
            </a:fld>
            <a:endParaRPr lang="en-US"/>
          </a:p>
        </p:txBody>
      </p:sp>
      <p:sp>
        <p:nvSpPr>
          <p:cNvPr id="5" name="Holder 5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older 2"/>
          <p:cNvSpPr>
            <a:spLocks noGrp="1"/>
          </p:cNvSpPr>
          <p:nvPr>
            <p:ph type="ftr" sz="quarter" idx="5"/>
          </p:nvPr>
        </p:nvSpPr>
        <p:spPr/>
        <p:txBody>
          <a:bodyPr lIns="0" tIns="0" rIns="0" bIns="0"/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dt" sz="half" idx="6"/>
          </p:nvPr>
        </p:nvSpPr>
        <p:spPr/>
        <p:txBody>
          <a:bodyPr lIns="0" tIns="0" rIns="0" bIns="0"/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2/23/2023</a:t>
            </a:fld>
            <a:endParaRPr lang="en-US"/>
          </a:p>
        </p:txBody>
      </p:sp>
      <p:sp>
        <p:nvSpPr>
          <p:cNvPr id="4" name="Holder 4"/>
          <p:cNvSpPr>
            <a:spLocks noGrp="1"/>
          </p:cNvSpPr>
          <p:nvPr>
            <p:ph type="sldNum" sz="quarter" idx="7"/>
          </p:nvPr>
        </p:nvSpPr>
        <p:spPr/>
        <p:txBody>
          <a:bodyPr lIns="0" tIns="0" rIns="0" bIns="0"/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image" Target="../media/image2.jpg"/><Relationship Id="rId3" Type="http://schemas.openxmlformats.org/officeDocument/2006/relationships/slideLayout" Target="../slideLayouts/slideLayout3.xml"/><Relationship Id="rId7" Type="http://schemas.openxmlformats.org/officeDocument/2006/relationships/image" Target="../media/image1.jpg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theme" Target="../theme/theme1.xml"/><Relationship Id="rId5" Type="http://schemas.openxmlformats.org/officeDocument/2006/relationships/slideLayout" Target="../slideLayouts/slideLayout5.xml"/><Relationship Id="rId4" Type="http://schemas.openxmlformats.org/officeDocument/2006/relationships/slideLayout" Target="../slideLayouts/slideLayout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6" name="bg object 16"/>
          <p:cNvPicPr/>
          <p:nvPr/>
        </p:nvPicPr>
        <p:blipFill>
          <a:blip r:embed="rId7" cstate="print"/>
          <a:stretch>
            <a:fillRect/>
          </a:stretch>
        </p:blipFill>
        <p:spPr>
          <a:xfrm>
            <a:off x="3517391" y="266699"/>
            <a:ext cx="3810000" cy="3479292"/>
          </a:xfrm>
          <a:prstGeom prst="rect">
            <a:avLst/>
          </a:prstGeom>
        </p:spPr>
      </p:pic>
      <p:pic>
        <p:nvPicPr>
          <p:cNvPr id="17" name="bg object 17"/>
          <p:cNvPicPr/>
          <p:nvPr/>
        </p:nvPicPr>
        <p:blipFill>
          <a:blip r:embed="rId8" cstate="print"/>
          <a:stretch>
            <a:fillRect/>
          </a:stretch>
        </p:blipFill>
        <p:spPr>
          <a:xfrm>
            <a:off x="246888" y="3730751"/>
            <a:ext cx="7068311" cy="6731508"/>
          </a:xfrm>
          <a:prstGeom prst="rect">
            <a:avLst/>
          </a:prstGeom>
        </p:spPr>
      </p:pic>
      <p:sp>
        <p:nvSpPr>
          <p:cNvPr id="18" name="bg object 18"/>
          <p:cNvSpPr/>
          <p:nvPr/>
        </p:nvSpPr>
        <p:spPr>
          <a:xfrm>
            <a:off x="246888" y="259079"/>
            <a:ext cx="3279775" cy="6205855"/>
          </a:xfrm>
          <a:custGeom>
            <a:avLst/>
            <a:gdLst/>
            <a:ahLst/>
            <a:cxnLst/>
            <a:rect l="l" t="t" r="r" b="b"/>
            <a:pathLst>
              <a:path w="3279775" h="6205855">
                <a:moveTo>
                  <a:pt x="3279648" y="0"/>
                </a:moveTo>
                <a:lnTo>
                  <a:pt x="0" y="0"/>
                </a:lnTo>
                <a:lnTo>
                  <a:pt x="0" y="5737479"/>
                </a:lnTo>
                <a:lnTo>
                  <a:pt x="1639824" y="6205728"/>
                </a:lnTo>
                <a:lnTo>
                  <a:pt x="3279648" y="5737479"/>
                </a:lnTo>
                <a:lnTo>
                  <a:pt x="3279648" y="0"/>
                </a:lnTo>
                <a:close/>
              </a:path>
            </a:pathLst>
          </a:custGeom>
          <a:solidFill>
            <a:srgbClr val="A4001F"/>
          </a:solidFill>
        </p:spPr>
        <p:txBody>
          <a:bodyPr wrap="square" lIns="0" tIns="0" rIns="0" bIns="0" rtlCol="0"/>
          <a:lstStyle/>
          <a:p>
            <a:endParaRPr/>
          </a:p>
        </p:txBody>
      </p:sp>
      <p:sp>
        <p:nvSpPr>
          <p:cNvPr id="2" name="Holder 2"/>
          <p:cNvSpPr>
            <a:spLocks noGrp="1"/>
          </p:cNvSpPr>
          <p:nvPr>
            <p:ph type="title"/>
          </p:nvPr>
        </p:nvSpPr>
        <p:spPr>
          <a:xfrm>
            <a:off x="801420" y="1726437"/>
            <a:ext cx="2106295" cy="1259839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 sz="3600" b="1" i="0">
                <a:solidFill>
                  <a:schemeClr val="bg1"/>
                </a:solidFill>
                <a:latin typeface="Garamond"/>
                <a:cs typeface="Garamond"/>
              </a:defRPr>
            </a:lvl1pPr>
          </a:lstStyle>
          <a:p>
            <a:endParaRPr/>
          </a:p>
        </p:txBody>
      </p:sp>
      <p:sp>
        <p:nvSpPr>
          <p:cNvPr id="3" name="Holder 3"/>
          <p:cNvSpPr>
            <a:spLocks noGrp="1"/>
          </p:cNvSpPr>
          <p:nvPr>
            <p:ph type="body" idx="1"/>
          </p:nvPr>
        </p:nvSpPr>
        <p:spPr>
          <a:xfrm>
            <a:off x="378142" y="2459482"/>
            <a:ext cx="6806565" cy="7057644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>
              <a:defRPr/>
            </a:lvl1pPr>
          </a:lstStyle>
          <a:p>
            <a:endParaRPr/>
          </a:p>
        </p:txBody>
      </p:sp>
      <p:sp>
        <p:nvSpPr>
          <p:cNvPr id="4" name="Holder 4"/>
          <p:cNvSpPr>
            <a:spLocks noGrp="1"/>
          </p:cNvSpPr>
          <p:nvPr>
            <p:ph type="ftr" sz="quarter" idx="5"/>
          </p:nvPr>
        </p:nvSpPr>
        <p:spPr>
          <a:xfrm>
            <a:off x="2571369" y="9944862"/>
            <a:ext cx="2420112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ct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/>
          </a:p>
        </p:txBody>
      </p:sp>
      <p:sp>
        <p:nvSpPr>
          <p:cNvPr id="5" name="Holder 5"/>
          <p:cNvSpPr>
            <a:spLocks noGrp="1"/>
          </p:cNvSpPr>
          <p:nvPr>
            <p:ph type="dt" sz="half" idx="6"/>
          </p:nvPr>
        </p:nvSpPr>
        <p:spPr>
          <a:xfrm>
            <a:off x="378142" y="9944862"/>
            <a:ext cx="1739455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l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1D8BD707-D9CF-40AE-B4C6-C98DA3205C09}" type="datetimeFigureOut">
              <a:rPr lang="en-US"/>
              <a:t>2/23/2023</a:t>
            </a:fld>
            <a:endParaRPr lang="en-US"/>
          </a:p>
        </p:txBody>
      </p:sp>
      <p:sp>
        <p:nvSpPr>
          <p:cNvPr id="6" name="Holder 6"/>
          <p:cNvSpPr>
            <a:spLocks noGrp="1"/>
          </p:cNvSpPr>
          <p:nvPr>
            <p:ph type="sldNum" sz="quarter" idx="7"/>
          </p:nvPr>
        </p:nvSpPr>
        <p:spPr>
          <a:xfrm>
            <a:off x="5445252" y="9944862"/>
            <a:ext cx="1739455" cy="534670"/>
          </a:xfrm>
          <a:prstGeom prst="rect">
            <a:avLst/>
          </a:prstGeom>
        </p:spPr>
        <p:txBody>
          <a:bodyPr wrap="square" lIns="0" tIns="0" rIns="0" bIns="0">
            <a:spAutoFit/>
          </a:bodyPr>
          <a:lstStyle>
            <a:lvl1pPr algn="r">
              <a:defRPr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F15528-21DE-4FAA-801E-634DDDAF4B2B}" type="slidenum">
              <a:t>‹#›</a:t>
            </a:fld>
            <a:endParaRPr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</p:sldLayoutIdLst>
  <p:txStyles>
    <p:titleStyle>
      <a:lvl1pPr>
        <a:defRPr>
          <a:latin typeface="+mj-lt"/>
          <a:ea typeface="+mj-ea"/>
          <a:cs typeface="+mj-cs"/>
        </a:defRPr>
      </a:lvl1pPr>
    </p:titleStyle>
    <p:body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bodyStyle>
    <p:otherStyle>
      <a:lvl1pPr marL="0">
        <a:defRPr>
          <a:latin typeface="+mn-lt"/>
          <a:ea typeface="+mn-ea"/>
          <a:cs typeface="+mn-cs"/>
        </a:defRPr>
      </a:lvl1pPr>
      <a:lvl2pPr marL="457200">
        <a:defRPr>
          <a:latin typeface="+mn-lt"/>
          <a:ea typeface="+mn-ea"/>
          <a:cs typeface="+mn-cs"/>
        </a:defRPr>
      </a:lvl2pPr>
      <a:lvl3pPr marL="914400">
        <a:defRPr>
          <a:latin typeface="+mn-lt"/>
          <a:ea typeface="+mn-ea"/>
          <a:cs typeface="+mn-cs"/>
        </a:defRPr>
      </a:lvl3pPr>
      <a:lvl4pPr marL="1371600">
        <a:defRPr>
          <a:latin typeface="+mn-lt"/>
          <a:ea typeface="+mn-ea"/>
          <a:cs typeface="+mn-cs"/>
        </a:defRPr>
      </a:lvl4pPr>
      <a:lvl5pPr marL="1828800">
        <a:defRPr>
          <a:latin typeface="+mn-lt"/>
          <a:ea typeface="+mn-ea"/>
          <a:cs typeface="+mn-cs"/>
        </a:defRPr>
      </a:lvl5pPr>
      <a:lvl6pPr marL="2286000">
        <a:defRPr>
          <a:latin typeface="+mn-lt"/>
          <a:ea typeface="+mn-ea"/>
          <a:cs typeface="+mn-cs"/>
        </a:defRPr>
      </a:lvl6pPr>
      <a:lvl7pPr marL="2743200">
        <a:defRPr>
          <a:latin typeface="+mn-lt"/>
          <a:ea typeface="+mn-ea"/>
          <a:cs typeface="+mn-cs"/>
        </a:defRPr>
      </a:lvl7pPr>
      <a:lvl8pPr marL="3200400">
        <a:defRPr>
          <a:latin typeface="+mn-lt"/>
          <a:ea typeface="+mn-ea"/>
          <a:cs typeface="+mn-cs"/>
        </a:defRPr>
      </a:lvl8pPr>
      <a:lvl9pPr marL="3657600">
        <a:defRPr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13" Type="http://schemas.openxmlformats.org/officeDocument/2006/relationships/image" Target="../media/image14.png"/><Relationship Id="rId3" Type="http://schemas.openxmlformats.org/officeDocument/2006/relationships/image" Target="../media/image4.png"/><Relationship Id="rId7" Type="http://schemas.openxmlformats.org/officeDocument/2006/relationships/image" Target="../media/image8.png"/><Relationship Id="rId12" Type="http://schemas.openxmlformats.org/officeDocument/2006/relationships/image" Target="../media/image13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7.png"/><Relationship Id="rId11" Type="http://schemas.openxmlformats.org/officeDocument/2006/relationships/image" Target="../media/image12.png"/><Relationship Id="rId5" Type="http://schemas.openxmlformats.org/officeDocument/2006/relationships/image" Target="../media/image6.png"/><Relationship Id="rId10" Type="http://schemas.openxmlformats.org/officeDocument/2006/relationships/image" Target="../media/image11.png"/><Relationship Id="rId4" Type="http://schemas.openxmlformats.org/officeDocument/2006/relationships/image" Target="../media/image5.png"/><Relationship Id="rId9" Type="http://schemas.openxmlformats.org/officeDocument/2006/relationships/image" Target="../media/image10.png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object 2"/>
          <p:cNvSpPr txBox="1"/>
          <p:nvPr/>
        </p:nvSpPr>
        <p:spPr>
          <a:xfrm>
            <a:off x="493268" y="1479549"/>
            <a:ext cx="2788285" cy="2393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>
              <a:lnSpc>
                <a:spcPct val="100000"/>
              </a:lnSpc>
              <a:spcBef>
                <a:spcPts val="100"/>
              </a:spcBef>
            </a:pPr>
            <a:r>
              <a:rPr sz="1400" spc="145" dirty="0">
                <a:solidFill>
                  <a:srgbClr val="FFFFFF"/>
                </a:solidFill>
                <a:latin typeface="Garamond"/>
                <a:cs typeface="Garamond"/>
              </a:rPr>
              <a:t>-------------------</a:t>
            </a:r>
            <a:r>
              <a:rPr sz="1400" spc="130" dirty="0">
                <a:solidFill>
                  <a:srgbClr val="FFFFFF"/>
                </a:solidFill>
                <a:latin typeface="Garamond"/>
                <a:cs typeface="Garamond"/>
              </a:rPr>
              <a:t>-</a:t>
            </a:r>
            <a:r>
              <a:rPr sz="1400" spc="145" dirty="0">
                <a:solidFill>
                  <a:srgbClr val="FFFFFF"/>
                </a:solidFill>
                <a:latin typeface="Garamond"/>
                <a:cs typeface="Garamond"/>
              </a:rPr>
              <a:t>----------------</a:t>
            </a:r>
            <a:r>
              <a:rPr sz="1400" spc="-50" dirty="0">
                <a:solidFill>
                  <a:srgbClr val="FFFFFF"/>
                </a:solidFill>
                <a:latin typeface="Garamond"/>
                <a:cs typeface="Garamond"/>
              </a:rPr>
              <a:t>- </a:t>
            </a:r>
            <a:endParaRPr sz="1400">
              <a:latin typeface="Garamond"/>
              <a:cs typeface="Garamond"/>
            </a:endParaRPr>
          </a:p>
        </p:txBody>
      </p:sp>
      <p:sp>
        <p:nvSpPr>
          <p:cNvPr id="3" name="object 3"/>
          <p:cNvSpPr txBox="1">
            <a:spLocks noGrp="1"/>
          </p:cNvSpPr>
          <p:nvPr>
            <p:ph type="title"/>
          </p:nvPr>
        </p:nvSpPr>
        <p:spPr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12700" marR="5080" indent="33020">
              <a:lnSpc>
                <a:spcPct val="112500"/>
              </a:lnSpc>
              <a:spcBef>
                <a:spcPts val="100"/>
              </a:spcBef>
            </a:pPr>
            <a:r>
              <a:rPr spc="-10" dirty="0"/>
              <a:t>EVENTO MUSICAL</a:t>
            </a:r>
          </a:p>
        </p:txBody>
      </p:sp>
      <p:sp>
        <p:nvSpPr>
          <p:cNvPr id="4" name="object 4"/>
          <p:cNvSpPr txBox="1"/>
          <p:nvPr/>
        </p:nvSpPr>
        <p:spPr>
          <a:xfrm>
            <a:off x="406400" y="3313302"/>
            <a:ext cx="2896870" cy="2372995"/>
          </a:xfrm>
          <a:prstGeom prst="rect">
            <a:avLst/>
          </a:prstGeom>
        </p:spPr>
        <p:txBody>
          <a:bodyPr vert="horz" wrap="square" lIns="0" tIns="12700" rIns="0" bIns="0" rtlCol="0">
            <a:spAutoFit/>
          </a:bodyPr>
          <a:lstStyle/>
          <a:p>
            <a:pPr marL="62230" algn="ctr">
              <a:lnSpc>
                <a:spcPct val="100000"/>
              </a:lnSpc>
              <a:spcBef>
                <a:spcPts val="100"/>
              </a:spcBef>
            </a:pPr>
            <a:r>
              <a:rPr sz="2000" b="1" dirty="0">
                <a:solidFill>
                  <a:srgbClr val="FFFFFF"/>
                </a:solidFill>
                <a:latin typeface="Garamond"/>
                <a:cs typeface="Garamond"/>
              </a:rPr>
              <a:t>EN</a:t>
            </a:r>
            <a:r>
              <a:rPr sz="2000" b="1" spc="-15" dirty="0">
                <a:solidFill>
                  <a:srgbClr val="FFFFFF"/>
                </a:solidFill>
                <a:latin typeface="Garamond"/>
                <a:cs typeface="Garamond"/>
              </a:rPr>
              <a:t> </a:t>
            </a:r>
            <a:r>
              <a:rPr sz="2000" b="1" dirty="0">
                <a:solidFill>
                  <a:srgbClr val="FFFFFF"/>
                </a:solidFill>
                <a:latin typeface="Garamond"/>
                <a:cs typeface="Garamond"/>
              </a:rPr>
              <a:t>ST.</a:t>
            </a:r>
            <a:r>
              <a:rPr sz="2000" b="1" spc="-5" dirty="0">
                <a:solidFill>
                  <a:srgbClr val="FFFFFF"/>
                </a:solidFill>
                <a:latin typeface="Garamond"/>
                <a:cs typeface="Garamond"/>
              </a:rPr>
              <a:t> </a:t>
            </a:r>
            <a:r>
              <a:rPr sz="2000" b="1" dirty="0">
                <a:solidFill>
                  <a:srgbClr val="FFFFFF"/>
                </a:solidFill>
                <a:latin typeface="Garamond"/>
                <a:cs typeface="Garamond"/>
              </a:rPr>
              <a:t>DÍA</a:t>
            </a:r>
            <a:r>
              <a:rPr sz="2000" b="1" spc="-20" dirty="0">
                <a:solidFill>
                  <a:srgbClr val="FFFFFF"/>
                </a:solidFill>
                <a:latin typeface="Garamond"/>
                <a:cs typeface="Garamond"/>
              </a:rPr>
              <a:t> </a:t>
            </a:r>
            <a:r>
              <a:rPr sz="2000" b="1" dirty="0">
                <a:solidFill>
                  <a:srgbClr val="FFFFFF"/>
                </a:solidFill>
                <a:latin typeface="Garamond"/>
                <a:cs typeface="Garamond"/>
              </a:rPr>
              <a:t>DE</a:t>
            </a:r>
            <a:r>
              <a:rPr sz="2000" b="1" spc="-15" dirty="0">
                <a:solidFill>
                  <a:srgbClr val="FFFFFF"/>
                </a:solidFill>
                <a:latin typeface="Garamond"/>
                <a:cs typeface="Garamond"/>
              </a:rPr>
              <a:t> </a:t>
            </a:r>
            <a:r>
              <a:rPr sz="2000" b="1" spc="-10" dirty="0">
                <a:solidFill>
                  <a:srgbClr val="FFFFFF"/>
                </a:solidFill>
                <a:latin typeface="Garamond"/>
                <a:cs typeface="Garamond"/>
              </a:rPr>
              <a:t>DAVID</a:t>
            </a:r>
            <a:endParaRPr sz="2000" dirty="0">
              <a:latin typeface="Garamond"/>
              <a:cs typeface="Garamond"/>
            </a:endParaRPr>
          </a:p>
          <a:p>
            <a:pPr marL="62865" algn="ctr">
              <a:lnSpc>
                <a:spcPct val="100000"/>
              </a:lnSpc>
              <a:spcBef>
                <a:spcPts val="1140"/>
              </a:spcBef>
            </a:pPr>
            <a:r>
              <a:rPr sz="1400" spc="145" dirty="0">
                <a:solidFill>
                  <a:srgbClr val="FFFFFF"/>
                </a:solidFill>
                <a:latin typeface="Garamond"/>
                <a:cs typeface="Garamond"/>
              </a:rPr>
              <a:t>-------------------</a:t>
            </a:r>
            <a:r>
              <a:rPr sz="1400" spc="130" dirty="0">
                <a:solidFill>
                  <a:srgbClr val="FFFFFF"/>
                </a:solidFill>
                <a:latin typeface="Garamond"/>
                <a:cs typeface="Garamond"/>
              </a:rPr>
              <a:t>-</a:t>
            </a:r>
            <a:r>
              <a:rPr sz="1400" spc="145" dirty="0">
                <a:solidFill>
                  <a:srgbClr val="FFFFFF"/>
                </a:solidFill>
                <a:latin typeface="Garamond"/>
                <a:cs typeface="Garamond"/>
              </a:rPr>
              <a:t>-----------</a:t>
            </a:r>
            <a:r>
              <a:rPr sz="1400" spc="-50" dirty="0">
                <a:solidFill>
                  <a:srgbClr val="FFFFFF"/>
                </a:solidFill>
                <a:latin typeface="Garamond"/>
                <a:cs typeface="Garamond"/>
              </a:rPr>
              <a:t>- </a:t>
            </a:r>
            <a:endParaRPr sz="1400" dirty="0">
              <a:latin typeface="Garamond"/>
              <a:cs typeface="Garamond"/>
            </a:endParaRPr>
          </a:p>
          <a:p>
            <a:pPr marL="312420" marR="306070" algn="ctr">
              <a:lnSpc>
                <a:spcPts val="3000"/>
              </a:lnSpc>
              <a:spcBef>
                <a:spcPts val="275"/>
              </a:spcBef>
            </a:pPr>
            <a:r>
              <a:rPr sz="1600" dirty="0">
                <a:solidFill>
                  <a:srgbClr val="FFFFFF"/>
                </a:solidFill>
                <a:latin typeface="Garamond"/>
                <a:cs typeface="Garamond"/>
              </a:rPr>
              <a:t>FECHA</a:t>
            </a:r>
            <a:r>
              <a:rPr sz="1600" spc="-45" dirty="0">
                <a:solidFill>
                  <a:srgbClr val="FFFFFF"/>
                </a:solidFill>
                <a:latin typeface="Garamond"/>
                <a:cs typeface="Garamond"/>
              </a:rPr>
              <a:t> </a:t>
            </a:r>
            <a:r>
              <a:rPr sz="1600" dirty="0">
                <a:solidFill>
                  <a:srgbClr val="FFFFFF"/>
                </a:solidFill>
                <a:latin typeface="Garamond"/>
                <a:cs typeface="Garamond"/>
              </a:rPr>
              <a:t>–</a:t>
            </a:r>
            <a:r>
              <a:rPr sz="1600" spc="-25" dirty="0">
                <a:solidFill>
                  <a:srgbClr val="FFFFFF"/>
                </a:solidFill>
                <a:latin typeface="Garamond"/>
                <a:cs typeface="Garamond"/>
              </a:rPr>
              <a:t> </a:t>
            </a:r>
            <a:r>
              <a:rPr sz="1600" dirty="0">
                <a:solidFill>
                  <a:srgbClr val="FFFFFF"/>
                </a:solidFill>
                <a:latin typeface="Garamond"/>
                <a:cs typeface="Garamond"/>
              </a:rPr>
              <a:t>01</a:t>
            </a:r>
            <a:r>
              <a:rPr sz="1600" spc="-40" dirty="0">
                <a:solidFill>
                  <a:srgbClr val="FFFFFF"/>
                </a:solidFill>
                <a:latin typeface="Garamond"/>
                <a:cs typeface="Garamond"/>
              </a:rPr>
              <a:t> </a:t>
            </a:r>
            <a:r>
              <a:rPr sz="1600" dirty="0">
                <a:solidFill>
                  <a:srgbClr val="FFFFFF"/>
                </a:solidFill>
                <a:latin typeface="Garamond"/>
                <a:cs typeface="Garamond"/>
              </a:rPr>
              <a:t>MARZO</a:t>
            </a:r>
            <a:r>
              <a:rPr sz="1600" spc="-35" dirty="0">
                <a:solidFill>
                  <a:srgbClr val="FFFFFF"/>
                </a:solidFill>
                <a:latin typeface="Garamond"/>
                <a:cs typeface="Garamond"/>
              </a:rPr>
              <a:t> </a:t>
            </a:r>
            <a:r>
              <a:rPr sz="1600" spc="-20" dirty="0">
                <a:solidFill>
                  <a:srgbClr val="FFFFFF"/>
                </a:solidFill>
                <a:latin typeface="Garamond"/>
                <a:cs typeface="Garamond"/>
              </a:rPr>
              <a:t>2023 </a:t>
            </a:r>
            <a:r>
              <a:rPr sz="1600" dirty="0">
                <a:solidFill>
                  <a:srgbClr val="FFFFFF"/>
                </a:solidFill>
                <a:latin typeface="Garamond"/>
                <a:cs typeface="Garamond"/>
              </a:rPr>
              <a:t>HORA</a:t>
            </a:r>
            <a:r>
              <a:rPr sz="1600" spc="-25" dirty="0">
                <a:solidFill>
                  <a:srgbClr val="FFFFFF"/>
                </a:solidFill>
                <a:latin typeface="Garamond"/>
                <a:cs typeface="Garamond"/>
              </a:rPr>
              <a:t> </a:t>
            </a:r>
            <a:r>
              <a:rPr sz="1600" dirty="0">
                <a:solidFill>
                  <a:srgbClr val="FFFFFF"/>
                </a:solidFill>
                <a:latin typeface="Garamond"/>
                <a:cs typeface="Garamond"/>
              </a:rPr>
              <a:t>–</a:t>
            </a:r>
            <a:r>
              <a:rPr sz="1600" spc="-25" dirty="0">
                <a:solidFill>
                  <a:srgbClr val="FFFFFF"/>
                </a:solidFill>
                <a:latin typeface="Garamond"/>
                <a:cs typeface="Garamond"/>
              </a:rPr>
              <a:t> </a:t>
            </a:r>
            <a:r>
              <a:rPr sz="1600" dirty="0">
                <a:solidFill>
                  <a:srgbClr val="FFFFFF"/>
                </a:solidFill>
                <a:latin typeface="Garamond"/>
                <a:cs typeface="Garamond"/>
              </a:rPr>
              <a:t>7</a:t>
            </a:r>
            <a:r>
              <a:rPr sz="1600" spc="-35" dirty="0">
                <a:solidFill>
                  <a:srgbClr val="FFFFFF"/>
                </a:solidFill>
                <a:latin typeface="Garamond"/>
                <a:cs typeface="Garamond"/>
              </a:rPr>
              <a:t> </a:t>
            </a:r>
            <a:r>
              <a:rPr sz="1600" spc="-25" dirty="0">
                <a:solidFill>
                  <a:srgbClr val="FFFFFF"/>
                </a:solidFill>
                <a:latin typeface="Garamond"/>
                <a:cs typeface="Garamond"/>
              </a:rPr>
              <a:t>PM</a:t>
            </a:r>
            <a:endParaRPr sz="1600" dirty="0">
              <a:latin typeface="Garamond"/>
              <a:cs typeface="Garamond"/>
            </a:endParaRPr>
          </a:p>
          <a:p>
            <a:pPr algn="ctr">
              <a:lnSpc>
                <a:spcPct val="100000"/>
              </a:lnSpc>
              <a:spcBef>
                <a:spcPts val="165"/>
              </a:spcBef>
            </a:pPr>
            <a:r>
              <a:rPr sz="1800" spc="-10" dirty="0">
                <a:solidFill>
                  <a:srgbClr val="FFFFFF"/>
                </a:solidFill>
                <a:latin typeface="Garamond"/>
                <a:cs typeface="Garamond"/>
              </a:rPr>
              <a:t>UBICACIÓN</a:t>
            </a:r>
            <a:endParaRPr sz="1800" dirty="0">
              <a:latin typeface="Garamond"/>
              <a:cs typeface="Garamond"/>
            </a:endParaRPr>
          </a:p>
          <a:p>
            <a:pPr marL="12700" marR="5080" algn="ctr">
              <a:lnSpc>
                <a:spcPts val="2030"/>
              </a:lnSpc>
              <a:spcBef>
                <a:spcPts val="645"/>
              </a:spcBef>
            </a:pPr>
            <a:r>
              <a:rPr sz="1800" dirty="0">
                <a:solidFill>
                  <a:srgbClr val="FFFFFF"/>
                </a:solidFill>
                <a:latin typeface="Garamond"/>
                <a:cs typeface="Garamond"/>
              </a:rPr>
              <a:t>Numero 9,</a:t>
            </a:r>
            <a:r>
              <a:rPr sz="1800" spc="-5" dirty="0">
                <a:solidFill>
                  <a:srgbClr val="FFFFFF"/>
                </a:solidFill>
                <a:latin typeface="Garamond"/>
                <a:cs typeface="Garamond"/>
              </a:rPr>
              <a:t> </a:t>
            </a:r>
            <a:r>
              <a:rPr sz="1800" dirty="0">
                <a:solidFill>
                  <a:srgbClr val="FFFFFF"/>
                </a:solidFill>
                <a:latin typeface="Garamond"/>
                <a:cs typeface="Garamond"/>
              </a:rPr>
              <a:t>Calle</a:t>
            </a:r>
            <a:r>
              <a:rPr sz="1800" spc="-5" dirty="0">
                <a:solidFill>
                  <a:srgbClr val="FFFFFF"/>
                </a:solidFill>
                <a:latin typeface="Garamond"/>
                <a:cs typeface="Garamond"/>
              </a:rPr>
              <a:t> </a:t>
            </a:r>
            <a:r>
              <a:rPr sz="1800" dirty="0">
                <a:solidFill>
                  <a:srgbClr val="FFFFFF"/>
                </a:solidFill>
                <a:latin typeface="Garamond"/>
                <a:cs typeface="Garamond"/>
              </a:rPr>
              <a:t>De</a:t>
            </a:r>
            <a:r>
              <a:rPr sz="1800" spc="-5" dirty="0">
                <a:solidFill>
                  <a:srgbClr val="FFFFFF"/>
                </a:solidFill>
                <a:latin typeface="Garamond"/>
                <a:cs typeface="Garamond"/>
              </a:rPr>
              <a:t> </a:t>
            </a:r>
            <a:r>
              <a:rPr sz="1800" spc="-10" dirty="0">
                <a:solidFill>
                  <a:srgbClr val="FFFFFF"/>
                </a:solidFill>
                <a:latin typeface="Garamond"/>
                <a:cs typeface="Garamond"/>
              </a:rPr>
              <a:t>Sombrerete Londres</a:t>
            </a:r>
            <a:endParaRPr sz="1800" dirty="0">
              <a:latin typeface="Garamond"/>
              <a:cs typeface="Garamond"/>
            </a:endParaRPr>
          </a:p>
        </p:txBody>
      </p:sp>
      <p:grpSp>
        <p:nvGrpSpPr>
          <p:cNvPr id="5" name="object 5"/>
          <p:cNvGrpSpPr/>
          <p:nvPr/>
        </p:nvGrpSpPr>
        <p:grpSpPr>
          <a:xfrm>
            <a:off x="173621" y="379475"/>
            <a:ext cx="7021195" cy="7885430"/>
            <a:chOff x="173621" y="379475"/>
            <a:chExt cx="7021195" cy="7885430"/>
          </a:xfrm>
        </p:grpSpPr>
        <p:sp>
          <p:nvSpPr>
            <p:cNvPr id="6" name="object 6"/>
            <p:cNvSpPr/>
            <p:nvPr/>
          </p:nvSpPr>
          <p:spPr>
            <a:xfrm>
              <a:off x="3777995" y="3846067"/>
              <a:ext cx="3308985" cy="1203325"/>
            </a:xfrm>
            <a:custGeom>
              <a:avLst/>
              <a:gdLst/>
              <a:ahLst/>
              <a:cxnLst/>
              <a:rect l="l" t="t" r="r" b="b"/>
              <a:pathLst>
                <a:path w="3308984" h="1203325">
                  <a:moveTo>
                    <a:pt x="3308604" y="0"/>
                  </a:moveTo>
                  <a:lnTo>
                    <a:pt x="3302297" y="31166"/>
                  </a:lnTo>
                  <a:lnTo>
                    <a:pt x="3285108" y="56642"/>
                  </a:lnTo>
                  <a:lnTo>
                    <a:pt x="3259633" y="73830"/>
                  </a:lnTo>
                  <a:lnTo>
                    <a:pt x="3228467" y="80137"/>
                  </a:lnTo>
                  <a:lnTo>
                    <a:pt x="80137" y="80137"/>
                  </a:lnTo>
                  <a:lnTo>
                    <a:pt x="48970" y="86445"/>
                  </a:lnTo>
                  <a:lnTo>
                    <a:pt x="23494" y="103647"/>
                  </a:lnTo>
                  <a:lnTo>
                    <a:pt x="6306" y="129160"/>
                  </a:lnTo>
                  <a:lnTo>
                    <a:pt x="0" y="160400"/>
                  </a:lnTo>
                  <a:lnTo>
                    <a:pt x="0" y="1122807"/>
                  </a:lnTo>
                  <a:lnTo>
                    <a:pt x="6306" y="1153973"/>
                  </a:lnTo>
                  <a:lnTo>
                    <a:pt x="23494" y="1179449"/>
                  </a:lnTo>
                  <a:lnTo>
                    <a:pt x="48970" y="1196637"/>
                  </a:lnTo>
                  <a:lnTo>
                    <a:pt x="80137" y="1202944"/>
                  </a:lnTo>
                  <a:lnTo>
                    <a:pt x="111377" y="1196637"/>
                  </a:lnTo>
                  <a:lnTo>
                    <a:pt x="136890" y="1179449"/>
                  </a:lnTo>
                  <a:lnTo>
                    <a:pt x="154092" y="1153973"/>
                  </a:lnTo>
                  <a:lnTo>
                    <a:pt x="160400" y="1122807"/>
                  </a:lnTo>
                  <a:lnTo>
                    <a:pt x="160400" y="1042543"/>
                  </a:lnTo>
                  <a:lnTo>
                    <a:pt x="3228467" y="1042543"/>
                  </a:lnTo>
                  <a:lnTo>
                    <a:pt x="3259633" y="1036236"/>
                  </a:lnTo>
                  <a:lnTo>
                    <a:pt x="3285108" y="1019048"/>
                  </a:lnTo>
                  <a:lnTo>
                    <a:pt x="3302297" y="993572"/>
                  </a:lnTo>
                  <a:lnTo>
                    <a:pt x="3308604" y="962406"/>
                  </a:lnTo>
                  <a:lnTo>
                    <a:pt x="3308604" y="240538"/>
                  </a:lnTo>
                  <a:lnTo>
                    <a:pt x="80137" y="240538"/>
                  </a:lnTo>
                  <a:lnTo>
                    <a:pt x="80137" y="160400"/>
                  </a:lnTo>
                  <a:lnTo>
                    <a:pt x="83300" y="144754"/>
                  </a:lnTo>
                  <a:lnTo>
                    <a:pt x="91916" y="132000"/>
                  </a:lnTo>
                  <a:lnTo>
                    <a:pt x="104675" y="123414"/>
                  </a:lnTo>
                  <a:lnTo>
                    <a:pt x="120268" y="120269"/>
                  </a:lnTo>
                  <a:lnTo>
                    <a:pt x="3308604" y="120269"/>
                  </a:lnTo>
                  <a:lnTo>
                    <a:pt x="3308604" y="0"/>
                  </a:lnTo>
                  <a:close/>
                </a:path>
                <a:path w="3308984" h="1203325">
                  <a:moveTo>
                    <a:pt x="3308604" y="120269"/>
                  </a:moveTo>
                  <a:lnTo>
                    <a:pt x="120268" y="120269"/>
                  </a:lnTo>
                  <a:lnTo>
                    <a:pt x="135915" y="123414"/>
                  </a:lnTo>
                  <a:lnTo>
                    <a:pt x="148669" y="132000"/>
                  </a:lnTo>
                  <a:lnTo>
                    <a:pt x="157255" y="144754"/>
                  </a:lnTo>
                  <a:lnTo>
                    <a:pt x="160400" y="160400"/>
                  </a:lnTo>
                  <a:lnTo>
                    <a:pt x="154092" y="191567"/>
                  </a:lnTo>
                  <a:lnTo>
                    <a:pt x="136890" y="217043"/>
                  </a:lnTo>
                  <a:lnTo>
                    <a:pt x="111377" y="234231"/>
                  </a:lnTo>
                  <a:lnTo>
                    <a:pt x="80137" y="240538"/>
                  </a:lnTo>
                  <a:lnTo>
                    <a:pt x="3308604" y="240538"/>
                  </a:lnTo>
                  <a:lnTo>
                    <a:pt x="3308604" y="120269"/>
                  </a:lnTo>
                  <a:close/>
                </a:path>
                <a:path w="3308984" h="1203325">
                  <a:moveTo>
                    <a:pt x="3148203" y="0"/>
                  </a:moveTo>
                  <a:lnTo>
                    <a:pt x="3148203" y="80137"/>
                  </a:lnTo>
                  <a:lnTo>
                    <a:pt x="3228467" y="80137"/>
                  </a:lnTo>
                  <a:lnTo>
                    <a:pt x="3228467" y="40005"/>
                  </a:lnTo>
                  <a:lnTo>
                    <a:pt x="3188334" y="40005"/>
                  </a:lnTo>
                  <a:lnTo>
                    <a:pt x="3172688" y="36861"/>
                  </a:lnTo>
                  <a:lnTo>
                    <a:pt x="3159934" y="28289"/>
                  </a:lnTo>
                  <a:lnTo>
                    <a:pt x="3151348" y="15573"/>
                  </a:lnTo>
                  <a:lnTo>
                    <a:pt x="3148203" y="0"/>
                  </a:lnTo>
                  <a:close/>
                </a:path>
                <a:path w="3308984" h="1203325">
                  <a:moveTo>
                    <a:pt x="3228467" y="0"/>
                  </a:moveTo>
                  <a:lnTo>
                    <a:pt x="3225303" y="15573"/>
                  </a:lnTo>
                  <a:lnTo>
                    <a:pt x="3216687" y="28289"/>
                  </a:lnTo>
                  <a:lnTo>
                    <a:pt x="3203928" y="36861"/>
                  </a:lnTo>
                  <a:lnTo>
                    <a:pt x="3188334" y="40005"/>
                  </a:lnTo>
                  <a:lnTo>
                    <a:pt x="3228467" y="40005"/>
                  </a:lnTo>
                  <a:lnTo>
                    <a:pt x="3228467" y="0"/>
                  </a:lnTo>
                  <a:close/>
                </a:path>
              </a:pathLst>
            </a:custGeom>
            <a:solidFill>
              <a:srgbClr val="A4001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7" name="object 7"/>
            <p:cNvSpPr/>
            <p:nvPr/>
          </p:nvSpPr>
          <p:spPr>
            <a:xfrm>
              <a:off x="3858132" y="3765803"/>
              <a:ext cx="3228975" cy="321310"/>
            </a:xfrm>
            <a:custGeom>
              <a:avLst/>
              <a:gdLst/>
              <a:ahLst/>
              <a:cxnLst/>
              <a:rect l="l" t="t" r="r" b="b"/>
              <a:pathLst>
                <a:path w="3228975" h="321310">
                  <a:moveTo>
                    <a:pt x="40131" y="200532"/>
                  </a:moveTo>
                  <a:lnTo>
                    <a:pt x="24538" y="203678"/>
                  </a:lnTo>
                  <a:lnTo>
                    <a:pt x="11779" y="212264"/>
                  </a:lnTo>
                  <a:lnTo>
                    <a:pt x="3163" y="225018"/>
                  </a:lnTo>
                  <a:lnTo>
                    <a:pt x="0" y="240664"/>
                  </a:lnTo>
                  <a:lnTo>
                    <a:pt x="0" y="320801"/>
                  </a:lnTo>
                  <a:lnTo>
                    <a:pt x="31240" y="314495"/>
                  </a:lnTo>
                  <a:lnTo>
                    <a:pt x="56753" y="297306"/>
                  </a:lnTo>
                  <a:lnTo>
                    <a:pt x="73955" y="271831"/>
                  </a:lnTo>
                  <a:lnTo>
                    <a:pt x="80263" y="240664"/>
                  </a:lnTo>
                  <a:lnTo>
                    <a:pt x="77118" y="225018"/>
                  </a:lnTo>
                  <a:lnTo>
                    <a:pt x="68532" y="212264"/>
                  </a:lnTo>
                  <a:lnTo>
                    <a:pt x="55778" y="203678"/>
                  </a:lnTo>
                  <a:lnTo>
                    <a:pt x="40131" y="200532"/>
                  </a:lnTo>
                  <a:close/>
                </a:path>
                <a:path w="3228975" h="321310">
                  <a:moveTo>
                    <a:pt x="3228466" y="80263"/>
                  </a:moveTo>
                  <a:lnTo>
                    <a:pt x="3148330" y="80263"/>
                  </a:lnTo>
                  <a:lnTo>
                    <a:pt x="3148330" y="160400"/>
                  </a:lnTo>
                  <a:lnTo>
                    <a:pt x="3179496" y="154094"/>
                  </a:lnTo>
                  <a:lnTo>
                    <a:pt x="3204971" y="136905"/>
                  </a:lnTo>
                  <a:lnTo>
                    <a:pt x="3222160" y="111430"/>
                  </a:lnTo>
                  <a:lnTo>
                    <a:pt x="3228466" y="80263"/>
                  </a:lnTo>
                  <a:close/>
                </a:path>
                <a:path w="3228975" h="321310">
                  <a:moveTo>
                    <a:pt x="3148330" y="0"/>
                  </a:moveTo>
                  <a:lnTo>
                    <a:pt x="3117089" y="6308"/>
                  </a:lnTo>
                  <a:lnTo>
                    <a:pt x="3091576" y="23510"/>
                  </a:lnTo>
                  <a:lnTo>
                    <a:pt x="3074374" y="49023"/>
                  </a:lnTo>
                  <a:lnTo>
                    <a:pt x="3068066" y="80263"/>
                  </a:lnTo>
                  <a:lnTo>
                    <a:pt x="3071211" y="95837"/>
                  </a:lnTo>
                  <a:lnTo>
                    <a:pt x="3079797" y="108553"/>
                  </a:lnTo>
                  <a:lnTo>
                    <a:pt x="3092551" y="117125"/>
                  </a:lnTo>
                  <a:lnTo>
                    <a:pt x="3108197" y="120269"/>
                  </a:lnTo>
                  <a:lnTo>
                    <a:pt x="3123791" y="117125"/>
                  </a:lnTo>
                  <a:lnTo>
                    <a:pt x="3136550" y="108553"/>
                  </a:lnTo>
                  <a:lnTo>
                    <a:pt x="3145166" y="95837"/>
                  </a:lnTo>
                  <a:lnTo>
                    <a:pt x="3148330" y="80263"/>
                  </a:lnTo>
                  <a:lnTo>
                    <a:pt x="3228466" y="80263"/>
                  </a:lnTo>
                  <a:lnTo>
                    <a:pt x="3222160" y="49023"/>
                  </a:lnTo>
                  <a:lnTo>
                    <a:pt x="3204971" y="23510"/>
                  </a:lnTo>
                  <a:lnTo>
                    <a:pt x="3179496" y="6308"/>
                  </a:lnTo>
                  <a:lnTo>
                    <a:pt x="3148330" y="0"/>
                  </a:lnTo>
                  <a:close/>
                </a:path>
              </a:pathLst>
            </a:custGeom>
            <a:solidFill>
              <a:srgbClr val="85001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8" name="object 8"/>
            <p:cNvSpPr/>
            <p:nvPr/>
          </p:nvSpPr>
          <p:spPr>
            <a:xfrm>
              <a:off x="3777995" y="3765803"/>
              <a:ext cx="3308985" cy="1283335"/>
            </a:xfrm>
            <a:custGeom>
              <a:avLst/>
              <a:gdLst/>
              <a:ahLst/>
              <a:cxnLst/>
              <a:rect l="l" t="t" r="r" b="b"/>
              <a:pathLst>
                <a:path w="3308984" h="1283335">
                  <a:moveTo>
                    <a:pt x="0" y="240664"/>
                  </a:moveTo>
                  <a:lnTo>
                    <a:pt x="6306" y="209424"/>
                  </a:lnTo>
                  <a:lnTo>
                    <a:pt x="23494" y="183911"/>
                  </a:lnTo>
                  <a:lnTo>
                    <a:pt x="48970" y="166709"/>
                  </a:lnTo>
                  <a:lnTo>
                    <a:pt x="80137" y="160400"/>
                  </a:lnTo>
                  <a:lnTo>
                    <a:pt x="3148203" y="160400"/>
                  </a:lnTo>
                  <a:lnTo>
                    <a:pt x="3148203" y="80263"/>
                  </a:lnTo>
                  <a:lnTo>
                    <a:pt x="3154511" y="49023"/>
                  </a:lnTo>
                  <a:lnTo>
                    <a:pt x="3171713" y="23510"/>
                  </a:lnTo>
                  <a:lnTo>
                    <a:pt x="3197226" y="6308"/>
                  </a:lnTo>
                  <a:lnTo>
                    <a:pt x="3228467" y="0"/>
                  </a:lnTo>
                  <a:lnTo>
                    <a:pt x="3259633" y="6308"/>
                  </a:lnTo>
                  <a:lnTo>
                    <a:pt x="3285108" y="23510"/>
                  </a:lnTo>
                  <a:lnTo>
                    <a:pt x="3302297" y="49023"/>
                  </a:lnTo>
                  <a:lnTo>
                    <a:pt x="3308604" y="80263"/>
                  </a:lnTo>
                  <a:lnTo>
                    <a:pt x="3308604" y="1042669"/>
                  </a:lnTo>
                  <a:lnTo>
                    <a:pt x="3302297" y="1073836"/>
                  </a:lnTo>
                  <a:lnTo>
                    <a:pt x="3285108" y="1099312"/>
                  </a:lnTo>
                  <a:lnTo>
                    <a:pt x="3259633" y="1116500"/>
                  </a:lnTo>
                  <a:lnTo>
                    <a:pt x="3228467" y="1122806"/>
                  </a:lnTo>
                  <a:lnTo>
                    <a:pt x="160400" y="1122806"/>
                  </a:lnTo>
                  <a:lnTo>
                    <a:pt x="160400" y="1203070"/>
                  </a:lnTo>
                  <a:lnTo>
                    <a:pt x="154092" y="1234237"/>
                  </a:lnTo>
                  <a:lnTo>
                    <a:pt x="136890" y="1259713"/>
                  </a:lnTo>
                  <a:lnTo>
                    <a:pt x="111377" y="1276901"/>
                  </a:lnTo>
                  <a:lnTo>
                    <a:pt x="80137" y="1283207"/>
                  </a:lnTo>
                  <a:lnTo>
                    <a:pt x="48970" y="1276901"/>
                  </a:lnTo>
                  <a:lnTo>
                    <a:pt x="23494" y="1259713"/>
                  </a:lnTo>
                  <a:lnTo>
                    <a:pt x="6306" y="1234237"/>
                  </a:lnTo>
                  <a:lnTo>
                    <a:pt x="0" y="1203070"/>
                  </a:lnTo>
                  <a:lnTo>
                    <a:pt x="0" y="240664"/>
                  </a:lnTo>
                  <a:close/>
                </a:path>
              </a:pathLst>
            </a:custGeom>
            <a:ln w="15240">
              <a:solidFill>
                <a:srgbClr val="780015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9" name="object 9"/>
            <p:cNvPicPr/>
            <p:nvPr/>
          </p:nvPicPr>
          <p:blipFill>
            <a:blip r:embed="rId2" cstate="print"/>
            <a:stretch>
              <a:fillRect/>
            </a:stretch>
          </p:blipFill>
          <p:spPr>
            <a:xfrm>
              <a:off x="6918578" y="3838447"/>
              <a:ext cx="175641" cy="95377"/>
            </a:xfrm>
            <a:prstGeom prst="rect">
              <a:avLst/>
            </a:prstGeom>
          </p:spPr>
        </p:pic>
        <p:pic>
          <p:nvPicPr>
            <p:cNvPr id="10" name="object 10"/>
            <p:cNvPicPr/>
            <p:nvPr/>
          </p:nvPicPr>
          <p:blipFill>
            <a:blip r:embed="rId3" cstate="print"/>
            <a:stretch>
              <a:fillRect/>
            </a:stretch>
          </p:blipFill>
          <p:spPr>
            <a:xfrm>
              <a:off x="3770376" y="3958716"/>
              <a:ext cx="175641" cy="135509"/>
            </a:xfrm>
            <a:prstGeom prst="rect">
              <a:avLst/>
            </a:prstGeom>
          </p:spPr>
        </p:pic>
        <p:sp>
          <p:nvSpPr>
            <p:cNvPr id="11" name="object 11"/>
            <p:cNvSpPr/>
            <p:nvPr/>
          </p:nvSpPr>
          <p:spPr>
            <a:xfrm>
              <a:off x="3938396" y="4006468"/>
              <a:ext cx="0" cy="882650"/>
            </a:xfrm>
            <a:custGeom>
              <a:avLst/>
              <a:gdLst/>
              <a:ahLst/>
              <a:cxnLst/>
              <a:rect l="l" t="t" r="r" b="b"/>
              <a:pathLst>
                <a:path h="882650">
                  <a:moveTo>
                    <a:pt x="0" y="0"/>
                  </a:moveTo>
                  <a:lnTo>
                    <a:pt x="0" y="882142"/>
                  </a:lnTo>
                </a:path>
              </a:pathLst>
            </a:custGeom>
            <a:ln w="15240">
              <a:solidFill>
                <a:srgbClr val="780015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2" name="object 12"/>
            <p:cNvPicPr/>
            <p:nvPr/>
          </p:nvPicPr>
          <p:blipFill>
            <a:blip r:embed="rId4" cstate="print"/>
            <a:stretch>
              <a:fillRect/>
            </a:stretch>
          </p:blipFill>
          <p:spPr>
            <a:xfrm>
              <a:off x="467868" y="379475"/>
              <a:ext cx="2999232" cy="1068324"/>
            </a:xfrm>
            <a:prstGeom prst="rect">
              <a:avLst/>
            </a:prstGeom>
          </p:spPr>
        </p:pic>
        <p:sp>
          <p:nvSpPr>
            <p:cNvPr id="13" name="object 13"/>
            <p:cNvSpPr/>
            <p:nvPr/>
          </p:nvSpPr>
          <p:spPr>
            <a:xfrm>
              <a:off x="3791712" y="5071236"/>
              <a:ext cx="3307079" cy="1203325"/>
            </a:xfrm>
            <a:custGeom>
              <a:avLst/>
              <a:gdLst/>
              <a:ahLst/>
              <a:cxnLst/>
              <a:rect l="l" t="t" r="r" b="b"/>
              <a:pathLst>
                <a:path w="3307079" h="1203325">
                  <a:moveTo>
                    <a:pt x="3307080" y="0"/>
                  </a:moveTo>
                  <a:lnTo>
                    <a:pt x="3300773" y="31240"/>
                  </a:lnTo>
                  <a:lnTo>
                    <a:pt x="3283585" y="56753"/>
                  </a:lnTo>
                  <a:lnTo>
                    <a:pt x="3258109" y="73955"/>
                  </a:lnTo>
                  <a:lnTo>
                    <a:pt x="3226942" y="80263"/>
                  </a:lnTo>
                  <a:lnTo>
                    <a:pt x="80137" y="80263"/>
                  </a:lnTo>
                  <a:lnTo>
                    <a:pt x="48970" y="86572"/>
                  </a:lnTo>
                  <a:lnTo>
                    <a:pt x="23494" y="103774"/>
                  </a:lnTo>
                  <a:lnTo>
                    <a:pt x="6306" y="129287"/>
                  </a:lnTo>
                  <a:lnTo>
                    <a:pt x="0" y="160527"/>
                  </a:lnTo>
                  <a:lnTo>
                    <a:pt x="0" y="1122934"/>
                  </a:lnTo>
                  <a:lnTo>
                    <a:pt x="6306" y="1154100"/>
                  </a:lnTo>
                  <a:lnTo>
                    <a:pt x="23494" y="1179576"/>
                  </a:lnTo>
                  <a:lnTo>
                    <a:pt x="48970" y="1196764"/>
                  </a:lnTo>
                  <a:lnTo>
                    <a:pt x="80137" y="1203071"/>
                  </a:lnTo>
                  <a:lnTo>
                    <a:pt x="111377" y="1196764"/>
                  </a:lnTo>
                  <a:lnTo>
                    <a:pt x="136890" y="1179576"/>
                  </a:lnTo>
                  <a:lnTo>
                    <a:pt x="154092" y="1154100"/>
                  </a:lnTo>
                  <a:lnTo>
                    <a:pt x="160400" y="1122934"/>
                  </a:lnTo>
                  <a:lnTo>
                    <a:pt x="160400" y="1042670"/>
                  </a:lnTo>
                  <a:lnTo>
                    <a:pt x="3226942" y="1042670"/>
                  </a:lnTo>
                  <a:lnTo>
                    <a:pt x="3258109" y="1036363"/>
                  </a:lnTo>
                  <a:lnTo>
                    <a:pt x="3283585" y="1019175"/>
                  </a:lnTo>
                  <a:lnTo>
                    <a:pt x="3300773" y="993699"/>
                  </a:lnTo>
                  <a:lnTo>
                    <a:pt x="3307080" y="962533"/>
                  </a:lnTo>
                  <a:lnTo>
                    <a:pt x="3307080" y="240664"/>
                  </a:lnTo>
                  <a:lnTo>
                    <a:pt x="80137" y="240664"/>
                  </a:lnTo>
                  <a:lnTo>
                    <a:pt x="80137" y="160527"/>
                  </a:lnTo>
                  <a:lnTo>
                    <a:pt x="83300" y="144881"/>
                  </a:lnTo>
                  <a:lnTo>
                    <a:pt x="91916" y="132127"/>
                  </a:lnTo>
                  <a:lnTo>
                    <a:pt x="104675" y="123541"/>
                  </a:lnTo>
                  <a:lnTo>
                    <a:pt x="120268" y="120396"/>
                  </a:lnTo>
                  <a:lnTo>
                    <a:pt x="3307080" y="120396"/>
                  </a:lnTo>
                  <a:lnTo>
                    <a:pt x="3307080" y="0"/>
                  </a:lnTo>
                  <a:close/>
                </a:path>
                <a:path w="3307079" h="1203325">
                  <a:moveTo>
                    <a:pt x="3307080" y="120396"/>
                  </a:moveTo>
                  <a:lnTo>
                    <a:pt x="120268" y="120396"/>
                  </a:lnTo>
                  <a:lnTo>
                    <a:pt x="135915" y="123541"/>
                  </a:lnTo>
                  <a:lnTo>
                    <a:pt x="148669" y="132127"/>
                  </a:lnTo>
                  <a:lnTo>
                    <a:pt x="157255" y="144881"/>
                  </a:lnTo>
                  <a:lnTo>
                    <a:pt x="160400" y="160527"/>
                  </a:lnTo>
                  <a:lnTo>
                    <a:pt x="154092" y="191694"/>
                  </a:lnTo>
                  <a:lnTo>
                    <a:pt x="136890" y="217170"/>
                  </a:lnTo>
                  <a:lnTo>
                    <a:pt x="111377" y="234358"/>
                  </a:lnTo>
                  <a:lnTo>
                    <a:pt x="80137" y="240664"/>
                  </a:lnTo>
                  <a:lnTo>
                    <a:pt x="3307080" y="240664"/>
                  </a:lnTo>
                  <a:lnTo>
                    <a:pt x="3307080" y="120396"/>
                  </a:lnTo>
                  <a:close/>
                </a:path>
                <a:path w="3307079" h="1203325">
                  <a:moveTo>
                    <a:pt x="3146679" y="0"/>
                  </a:moveTo>
                  <a:lnTo>
                    <a:pt x="3146679" y="80263"/>
                  </a:lnTo>
                  <a:lnTo>
                    <a:pt x="3226942" y="80263"/>
                  </a:lnTo>
                  <a:lnTo>
                    <a:pt x="3226942" y="40132"/>
                  </a:lnTo>
                  <a:lnTo>
                    <a:pt x="3186811" y="40132"/>
                  </a:lnTo>
                  <a:lnTo>
                    <a:pt x="3171164" y="36986"/>
                  </a:lnTo>
                  <a:lnTo>
                    <a:pt x="3158410" y="28400"/>
                  </a:lnTo>
                  <a:lnTo>
                    <a:pt x="3149824" y="15646"/>
                  </a:lnTo>
                  <a:lnTo>
                    <a:pt x="3146679" y="0"/>
                  </a:lnTo>
                  <a:close/>
                </a:path>
                <a:path w="3307079" h="1203325">
                  <a:moveTo>
                    <a:pt x="3226942" y="0"/>
                  </a:moveTo>
                  <a:lnTo>
                    <a:pt x="3223779" y="15646"/>
                  </a:lnTo>
                  <a:lnTo>
                    <a:pt x="3215163" y="28400"/>
                  </a:lnTo>
                  <a:lnTo>
                    <a:pt x="3202404" y="36986"/>
                  </a:lnTo>
                  <a:lnTo>
                    <a:pt x="3186811" y="40132"/>
                  </a:lnTo>
                  <a:lnTo>
                    <a:pt x="3226942" y="40132"/>
                  </a:lnTo>
                  <a:lnTo>
                    <a:pt x="3226942" y="0"/>
                  </a:lnTo>
                  <a:close/>
                </a:path>
              </a:pathLst>
            </a:custGeom>
            <a:solidFill>
              <a:srgbClr val="A4001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4" name="object 14"/>
            <p:cNvSpPr/>
            <p:nvPr/>
          </p:nvSpPr>
          <p:spPr>
            <a:xfrm>
              <a:off x="3871849" y="4991099"/>
              <a:ext cx="3227070" cy="321310"/>
            </a:xfrm>
            <a:custGeom>
              <a:avLst/>
              <a:gdLst/>
              <a:ahLst/>
              <a:cxnLst/>
              <a:rect l="l" t="t" r="r" b="b"/>
              <a:pathLst>
                <a:path w="3227070" h="321310">
                  <a:moveTo>
                    <a:pt x="40131" y="200533"/>
                  </a:moveTo>
                  <a:lnTo>
                    <a:pt x="24538" y="203678"/>
                  </a:lnTo>
                  <a:lnTo>
                    <a:pt x="11779" y="212264"/>
                  </a:lnTo>
                  <a:lnTo>
                    <a:pt x="3163" y="225018"/>
                  </a:lnTo>
                  <a:lnTo>
                    <a:pt x="0" y="240664"/>
                  </a:lnTo>
                  <a:lnTo>
                    <a:pt x="0" y="320801"/>
                  </a:lnTo>
                  <a:lnTo>
                    <a:pt x="31240" y="314495"/>
                  </a:lnTo>
                  <a:lnTo>
                    <a:pt x="56753" y="297307"/>
                  </a:lnTo>
                  <a:lnTo>
                    <a:pt x="73955" y="271831"/>
                  </a:lnTo>
                  <a:lnTo>
                    <a:pt x="80263" y="240664"/>
                  </a:lnTo>
                  <a:lnTo>
                    <a:pt x="77118" y="225018"/>
                  </a:lnTo>
                  <a:lnTo>
                    <a:pt x="68532" y="212264"/>
                  </a:lnTo>
                  <a:lnTo>
                    <a:pt x="55778" y="203678"/>
                  </a:lnTo>
                  <a:lnTo>
                    <a:pt x="40131" y="200533"/>
                  </a:lnTo>
                  <a:close/>
                </a:path>
                <a:path w="3227070" h="321310">
                  <a:moveTo>
                    <a:pt x="3226943" y="80263"/>
                  </a:moveTo>
                  <a:lnTo>
                    <a:pt x="3146805" y="80263"/>
                  </a:lnTo>
                  <a:lnTo>
                    <a:pt x="3146805" y="160400"/>
                  </a:lnTo>
                  <a:lnTo>
                    <a:pt x="3177972" y="154094"/>
                  </a:lnTo>
                  <a:lnTo>
                    <a:pt x="3203448" y="136906"/>
                  </a:lnTo>
                  <a:lnTo>
                    <a:pt x="3220636" y="111430"/>
                  </a:lnTo>
                  <a:lnTo>
                    <a:pt x="3226943" y="80263"/>
                  </a:lnTo>
                  <a:close/>
                </a:path>
                <a:path w="3227070" h="321310">
                  <a:moveTo>
                    <a:pt x="3146805" y="0"/>
                  </a:moveTo>
                  <a:lnTo>
                    <a:pt x="3115565" y="6308"/>
                  </a:lnTo>
                  <a:lnTo>
                    <a:pt x="3090052" y="23510"/>
                  </a:lnTo>
                  <a:lnTo>
                    <a:pt x="3072850" y="49023"/>
                  </a:lnTo>
                  <a:lnTo>
                    <a:pt x="3066542" y="80263"/>
                  </a:lnTo>
                  <a:lnTo>
                    <a:pt x="3069687" y="95837"/>
                  </a:lnTo>
                  <a:lnTo>
                    <a:pt x="3078273" y="108553"/>
                  </a:lnTo>
                  <a:lnTo>
                    <a:pt x="3091027" y="117125"/>
                  </a:lnTo>
                  <a:lnTo>
                    <a:pt x="3106674" y="120269"/>
                  </a:lnTo>
                  <a:lnTo>
                    <a:pt x="3122267" y="117125"/>
                  </a:lnTo>
                  <a:lnTo>
                    <a:pt x="3135026" y="108553"/>
                  </a:lnTo>
                  <a:lnTo>
                    <a:pt x="3143642" y="95837"/>
                  </a:lnTo>
                  <a:lnTo>
                    <a:pt x="3146805" y="80263"/>
                  </a:lnTo>
                  <a:lnTo>
                    <a:pt x="3226943" y="80263"/>
                  </a:lnTo>
                  <a:lnTo>
                    <a:pt x="3220636" y="49023"/>
                  </a:lnTo>
                  <a:lnTo>
                    <a:pt x="3203448" y="23510"/>
                  </a:lnTo>
                  <a:lnTo>
                    <a:pt x="3177972" y="6308"/>
                  </a:lnTo>
                  <a:lnTo>
                    <a:pt x="3146805" y="0"/>
                  </a:lnTo>
                  <a:close/>
                </a:path>
              </a:pathLst>
            </a:custGeom>
            <a:solidFill>
              <a:srgbClr val="85001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5" name="object 15"/>
            <p:cNvSpPr/>
            <p:nvPr/>
          </p:nvSpPr>
          <p:spPr>
            <a:xfrm>
              <a:off x="3791712" y="4991099"/>
              <a:ext cx="3307079" cy="1283335"/>
            </a:xfrm>
            <a:custGeom>
              <a:avLst/>
              <a:gdLst/>
              <a:ahLst/>
              <a:cxnLst/>
              <a:rect l="l" t="t" r="r" b="b"/>
              <a:pathLst>
                <a:path w="3307079" h="1283335">
                  <a:moveTo>
                    <a:pt x="0" y="240664"/>
                  </a:moveTo>
                  <a:lnTo>
                    <a:pt x="6306" y="209424"/>
                  </a:lnTo>
                  <a:lnTo>
                    <a:pt x="23494" y="183911"/>
                  </a:lnTo>
                  <a:lnTo>
                    <a:pt x="48970" y="166709"/>
                  </a:lnTo>
                  <a:lnTo>
                    <a:pt x="80137" y="160400"/>
                  </a:lnTo>
                  <a:lnTo>
                    <a:pt x="3146679" y="160400"/>
                  </a:lnTo>
                  <a:lnTo>
                    <a:pt x="3146679" y="80137"/>
                  </a:lnTo>
                  <a:lnTo>
                    <a:pt x="3152987" y="48970"/>
                  </a:lnTo>
                  <a:lnTo>
                    <a:pt x="3170189" y="23495"/>
                  </a:lnTo>
                  <a:lnTo>
                    <a:pt x="3195702" y="6306"/>
                  </a:lnTo>
                  <a:lnTo>
                    <a:pt x="3226942" y="0"/>
                  </a:lnTo>
                  <a:lnTo>
                    <a:pt x="3258109" y="6306"/>
                  </a:lnTo>
                  <a:lnTo>
                    <a:pt x="3283585" y="23494"/>
                  </a:lnTo>
                  <a:lnTo>
                    <a:pt x="3300773" y="48970"/>
                  </a:lnTo>
                  <a:lnTo>
                    <a:pt x="3307080" y="80137"/>
                  </a:lnTo>
                  <a:lnTo>
                    <a:pt x="3307080" y="1042543"/>
                  </a:lnTo>
                  <a:lnTo>
                    <a:pt x="3300773" y="1073783"/>
                  </a:lnTo>
                  <a:lnTo>
                    <a:pt x="3283585" y="1099296"/>
                  </a:lnTo>
                  <a:lnTo>
                    <a:pt x="3258109" y="1116498"/>
                  </a:lnTo>
                  <a:lnTo>
                    <a:pt x="3226942" y="1122807"/>
                  </a:lnTo>
                  <a:lnTo>
                    <a:pt x="160400" y="1122807"/>
                  </a:lnTo>
                  <a:lnTo>
                    <a:pt x="160400" y="1203071"/>
                  </a:lnTo>
                  <a:lnTo>
                    <a:pt x="154094" y="1234237"/>
                  </a:lnTo>
                  <a:lnTo>
                    <a:pt x="136906" y="1259713"/>
                  </a:lnTo>
                  <a:lnTo>
                    <a:pt x="111430" y="1276901"/>
                  </a:lnTo>
                  <a:lnTo>
                    <a:pt x="80263" y="1283208"/>
                  </a:lnTo>
                  <a:lnTo>
                    <a:pt x="49023" y="1276901"/>
                  </a:lnTo>
                  <a:lnTo>
                    <a:pt x="23510" y="1259713"/>
                  </a:lnTo>
                  <a:lnTo>
                    <a:pt x="6308" y="1234237"/>
                  </a:lnTo>
                  <a:lnTo>
                    <a:pt x="0" y="1203071"/>
                  </a:lnTo>
                  <a:lnTo>
                    <a:pt x="0" y="240664"/>
                  </a:lnTo>
                  <a:close/>
                </a:path>
              </a:pathLst>
            </a:custGeom>
            <a:ln w="15240">
              <a:solidFill>
                <a:srgbClr val="780015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16" name="object 16"/>
            <p:cNvPicPr/>
            <p:nvPr/>
          </p:nvPicPr>
          <p:blipFill>
            <a:blip r:embed="rId5" cstate="print"/>
            <a:stretch>
              <a:fillRect/>
            </a:stretch>
          </p:blipFill>
          <p:spPr>
            <a:xfrm>
              <a:off x="6930771" y="5063616"/>
              <a:ext cx="175641" cy="95504"/>
            </a:xfrm>
            <a:prstGeom prst="rect">
              <a:avLst/>
            </a:prstGeom>
          </p:spPr>
        </p:pic>
        <p:pic>
          <p:nvPicPr>
            <p:cNvPr id="17" name="object 17"/>
            <p:cNvPicPr/>
            <p:nvPr/>
          </p:nvPicPr>
          <p:blipFill>
            <a:blip r:embed="rId6" cstate="print"/>
            <a:stretch>
              <a:fillRect/>
            </a:stretch>
          </p:blipFill>
          <p:spPr>
            <a:xfrm>
              <a:off x="3784092" y="5184012"/>
              <a:ext cx="175641" cy="135509"/>
            </a:xfrm>
            <a:prstGeom prst="rect">
              <a:avLst/>
            </a:prstGeom>
          </p:spPr>
        </p:pic>
        <p:sp>
          <p:nvSpPr>
            <p:cNvPr id="18" name="object 18"/>
            <p:cNvSpPr/>
            <p:nvPr/>
          </p:nvSpPr>
          <p:spPr>
            <a:xfrm>
              <a:off x="3952113" y="5231764"/>
              <a:ext cx="0" cy="882650"/>
            </a:xfrm>
            <a:custGeom>
              <a:avLst/>
              <a:gdLst/>
              <a:ahLst/>
              <a:cxnLst/>
              <a:rect l="l" t="t" r="r" b="b"/>
              <a:pathLst>
                <a:path h="882650">
                  <a:moveTo>
                    <a:pt x="0" y="0"/>
                  </a:moveTo>
                  <a:lnTo>
                    <a:pt x="0" y="882142"/>
                  </a:lnTo>
                </a:path>
              </a:pathLst>
            </a:custGeom>
            <a:ln w="15240">
              <a:solidFill>
                <a:srgbClr val="780015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19" name="object 19"/>
            <p:cNvSpPr/>
            <p:nvPr/>
          </p:nvSpPr>
          <p:spPr>
            <a:xfrm>
              <a:off x="3793236" y="6293484"/>
              <a:ext cx="3308985" cy="1203325"/>
            </a:xfrm>
            <a:custGeom>
              <a:avLst/>
              <a:gdLst/>
              <a:ahLst/>
              <a:cxnLst/>
              <a:rect l="l" t="t" r="r" b="b"/>
              <a:pathLst>
                <a:path w="3308984" h="1203325">
                  <a:moveTo>
                    <a:pt x="3308604" y="0"/>
                  </a:moveTo>
                  <a:lnTo>
                    <a:pt x="3302297" y="31240"/>
                  </a:lnTo>
                  <a:lnTo>
                    <a:pt x="3285109" y="56753"/>
                  </a:lnTo>
                  <a:lnTo>
                    <a:pt x="3259633" y="73955"/>
                  </a:lnTo>
                  <a:lnTo>
                    <a:pt x="3228466" y="80263"/>
                  </a:lnTo>
                  <a:lnTo>
                    <a:pt x="80263" y="80263"/>
                  </a:lnTo>
                  <a:lnTo>
                    <a:pt x="49023" y="86570"/>
                  </a:lnTo>
                  <a:lnTo>
                    <a:pt x="23510" y="103758"/>
                  </a:lnTo>
                  <a:lnTo>
                    <a:pt x="6308" y="129234"/>
                  </a:lnTo>
                  <a:lnTo>
                    <a:pt x="0" y="160400"/>
                  </a:lnTo>
                  <a:lnTo>
                    <a:pt x="0" y="1122807"/>
                  </a:lnTo>
                  <a:lnTo>
                    <a:pt x="6308" y="1154047"/>
                  </a:lnTo>
                  <a:lnTo>
                    <a:pt x="23510" y="1179560"/>
                  </a:lnTo>
                  <a:lnTo>
                    <a:pt x="49023" y="1196762"/>
                  </a:lnTo>
                  <a:lnTo>
                    <a:pt x="80263" y="1203071"/>
                  </a:lnTo>
                  <a:lnTo>
                    <a:pt x="111430" y="1196762"/>
                  </a:lnTo>
                  <a:lnTo>
                    <a:pt x="136905" y="1179560"/>
                  </a:lnTo>
                  <a:lnTo>
                    <a:pt x="154094" y="1154047"/>
                  </a:lnTo>
                  <a:lnTo>
                    <a:pt x="160400" y="1122807"/>
                  </a:lnTo>
                  <a:lnTo>
                    <a:pt x="160400" y="1042670"/>
                  </a:lnTo>
                  <a:lnTo>
                    <a:pt x="3228466" y="1042670"/>
                  </a:lnTo>
                  <a:lnTo>
                    <a:pt x="3259633" y="1036361"/>
                  </a:lnTo>
                  <a:lnTo>
                    <a:pt x="3285109" y="1019159"/>
                  </a:lnTo>
                  <a:lnTo>
                    <a:pt x="3302297" y="993646"/>
                  </a:lnTo>
                  <a:lnTo>
                    <a:pt x="3308604" y="962406"/>
                  </a:lnTo>
                  <a:lnTo>
                    <a:pt x="3308604" y="240664"/>
                  </a:lnTo>
                  <a:lnTo>
                    <a:pt x="80263" y="240664"/>
                  </a:lnTo>
                  <a:lnTo>
                    <a:pt x="80137" y="160400"/>
                  </a:lnTo>
                  <a:lnTo>
                    <a:pt x="83300" y="144827"/>
                  </a:lnTo>
                  <a:lnTo>
                    <a:pt x="91916" y="132111"/>
                  </a:lnTo>
                  <a:lnTo>
                    <a:pt x="104675" y="123539"/>
                  </a:lnTo>
                  <a:lnTo>
                    <a:pt x="120268" y="120396"/>
                  </a:lnTo>
                  <a:lnTo>
                    <a:pt x="3308604" y="120396"/>
                  </a:lnTo>
                  <a:lnTo>
                    <a:pt x="3308604" y="0"/>
                  </a:lnTo>
                  <a:close/>
                </a:path>
                <a:path w="3308984" h="1203325">
                  <a:moveTo>
                    <a:pt x="3308604" y="120396"/>
                  </a:moveTo>
                  <a:lnTo>
                    <a:pt x="120268" y="120396"/>
                  </a:lnTo>
                  <a:lnTo>
                    <a:pt x="135915" y="123539"/>
                  </a:lnTo>
                  <a:lnTo>
                    <a:pt x="148669" y="132111"/>
                  </a:lnTo>
                  <a:lnTo>
                    <a:pt x="157255" y="144827"/>
                  </a:lnTo>
                  <a:lnTo>
                    <a:pt x="160400" y="160400"/>
                  </a:lnTo>
                  <a:lnTo>
                    <a:pt x="154094" y="191641"/>
                  </a:lnTo>
                  <a:lnTo>
                    <a:pt x="136906" y="217154"/>
                  </a:lnTo>
                  <a:lnTo>
                    <a:pt x="111430" y="234356"/>
                  </a:lnTo>
                  <a:lnTo>
                    <a:pt x="80263" y="240664"/>
                  </a:lnTo>
                  <a:lnTo>
                    <a:pt x="3308604" y="240664"/>
                  </a:lnTo>
                  <a:lnTo>
                    <a:pt x="3308604" y="120396"/>
                  </a:lnTo>
                  <a:close/>
                </a:path>
                <a:path w="3308984" h="1203325">
                  <a:moveTo>
                    <a:pt x="3148203" y="0"/>
                  </a:moveTo>
                  <a:lnTo>
                    <a:pt x="3148203" y="80263"/>
                  </a:lnTo>
                  <a:lnTo>
                    <a:pt x="3228466" y="80263"/>
                  </a:lnTo>
                  <a:lnTo>
                    <a:pt x="3228466" y="40132"/>
                  </a:lnTo>
                  <a:lnTo>
                    <a:pt x="3188335" y="40132"/>
                  </a:lnTo>
                  <a:lnTo>
                    <a:pt x="3172688" y="36986"/>
                  </a:lnTo>
                  <a:lnTo>
                    <a:pt x="3159934" y="28400"/>
                  </a:lnTo>
                  <a:lnTo>
                    <a:pt x="3151348" y="15646"/>
                  </a:lnTo>
                  <a:lnTo>
                    <a:pt x="3148203" y="0"/>
                  </a:lnTo>
                  <a:close/>
                </a:path>
                <a:path w="3308984" h="1203325">
                  <a:moveTo>
                    <a:pt x="3228466" y="0"/>
                  </a:moveTo>
                  <a:lnTo>
                    <a:pt x="3225303" y="15646"/>
                  </a:lnTo>
                  <a:lnTo>
                    <a:pt x="3216687" y="28400"/>
                  </a:lnTo>
                  <a:lnTo>
                    <a:pt x="3203928" y="36986"/>
                  </a:lnTo>
                  <a:lnTo>
                    <a:pt x="3188335" y="40132"/>
                  </a:lnTo>
                  <a:lnTo>
                    <a:pt x="3228466" y="40132"/>
                  </a:lnTo>
                  <a:lnTo>
                    <a:pt x="3228466" y="0"/>
                  </a:lnTo>
                  <a:close/>
                </a:path>
              </a:pathLst>
            </a:custGeom>
            <a:solidFill>
              <a:srgbClr val="A4001F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0" name="object 20"/>
            <p:cNvSpPr/>
            <p:nvPr/>
          </p:nvSpPr>
          <p:spPr>
            <a:xfrm>
              <a:off x="3873372" y="6213347"/>
              <a:ext cx="3228975" cy="321310"/>
            </a:xfrm>
            <a:custGeom>
              <a:avLst/>
              <a:gdLst/>
              <a:ahLst/>
              <a:cxnLst/>
              <a:rect l="l" t="t" r="r" b="b"/>
              <a:pathLst>
                <a:path w="3228975" h="321309">
                  <a:moveTo>
                    <a:pt x="40131" y="200533"/>
                  </a:moveTo>
                  <a:lnTo>
                    <a:pt x="24538" y="203676"/>
                  </a:lnTo>
                  <a:lnTo>
                    <a:pt x="11779" y="212248"/>
                  </a:lnTo>
                  <a:lnTo>
                    <a:pt x="3163" y="224964"/>
                  </a:lnTo>
                  <a:lnTo>
                    <a:pt x="0" y="240537"/>
                  </a:lnTo>
                  <a:lnTo>
                    <a:pt x="126" y="320801"/>
                  </a:lnTo>
                  <a:lnTo>
                    <a:pt x="31293" y="314493"/>
                  </a:lnTo>
                  <a:lnTo>
                    <a:pt x="56769" y="297291"/>
                  </a:lnTo>
                  <a:lnTo>
                    <a:pt x="73957" y="271778"/>
                  </a:lnTo>
                  <a:lnTo>
                    <a:pt x="80263" y="240537"/>
                  </a:lnTo>
                  <a:lnTo>
                    <a:pt x="77118" y="224964"/>
                  </a:lnTo>
                  <a:lnTo>
                    <a:pt x="68532" y="212248"/>
                  </a:lnTo>
                  <a:lnTo>
                    <a:pt x="55778" y="203676"/>
                  </a:lnTo>
                  <a:lnTo>
                    <a:pt x="40131" y="200533"/>
                  </a:lnTo>
                  <a:close/>
                </a:path>
                <a:path w="3228975" h="321309">
                  <a:moveTo>
                    <a:pt x="3228467" y="80137"/>
                  </a:moveTo>
                  <a:lnTo>
                    <a:pt x="3148329" y="80137"/>
                  </a:lnTo>
                  <a:lnTo>
                    <a:pt x="3148329" y="160400"/>
                  </a:lnTo>
                  <a:lnTo>
                    <a:pt x="3179496" y="154092"/>
                  </a:lnTo>
                  <a:lnTo>
                    <a:pt x="3204972" y="136890"/>
                  </a:lnTo>
                  <a:lnTo>
                    <a:pt x="3222160" y="111377"/>
                  </a:lnTo>
                  <a:lnTo>
                    <a:pt x="3228467" y="80137"/>
                  </a:lnTo>
                  <a:close/>
                </a:path>
                <a:path w="3228975" h="321309">
                  <a:moveTo>
                    <a:pt x="3148329" y="0"/>
                  </a:moveTo>
                  <a:lnTo>
                    <a:pt x="3117089" y="6306"/>
                  </a:lnTo>
                  <a:lnTo>
                    <a:pt x="3091576" y="23494"/>
                  </a:lnTo>
                  <a:lnTo>
                    <a:pt x="3074374" y="48970"/>
                  </a:lnTo>
                  <a:lnTo>
                    <a:pt x="3068066" y="80137"/>
                  </a:lnTo>
                  <a:lnTo>
                    <a:pt x="3071211" y="95783"/>
                  </a:lnTo>
                  <a:lnTo>
                    <a:pt x="3079797" y="108537"/>
                  </a:lnTo>
                  <a:lnTo>
                    <a:pt x="3092551" y="117123"/>
                  </a:lnTo>
                  <a:lnTo>
                    <a:pt x="3108198" y="120269"/>
                  </a:lnTo>
                  <a:lnTo>
                    <a:pt x="3123791" y="117123"/>
                  </a:lnTo>
                  <a:lnTo>
                    <a:pt x="3136550" y="108537"/>
                  </a:lnTo>
                  <a:lnTo>
                    <a:pt x="3145166" y="95783"/>
                  </a:lnTo>
                  <a:lnTo>
                    <a:pt x="3148329" y="80137"/>
                  </a:lnTo>
                  <a:lnTo>
                    <a:pt x="3228467" y="80137"/>
                  </a:lnTo>
                  <a:lnTo>
                    <a:pt x="3222160" y="48970"/>
                  </a:lnTo>
                  <a:lnTo>
                    <a:pt x="3204972" y="23494"/>
                  </a:lnTo>
                  <a:lnTo>
                    <a:pt x="3179496" y="6306"/>
                  </a:lnTo>
                  <a:lnTo>
                    <a:pt x="3148329" y="0"/>
                  </a:lnTo>
                  <a:close/>
                </a:path>
              </a:pathLst>
            </a:custGeom>
            <a:solidFill>
              <a:srgbClr val="85001B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1" name="object 21"/>
            <p:cNvSpPr/>
            <p:nvPr/>
          </p:nvSpPr>
          <p:spPr>
            <a:xfrm>
              <a:off x="3793236" y="6213347"/>
              <a:ext cx="3308985" cy="1283335"/>
            </a:xfrm>
            <a:custGeom>
              <a:avLst/>
              <a:gdLst/>
              <a:ahLst/>
              <a:cxnLst/>
              <a:rect l="l" t="t" r="r" b="b"/>
              <a:pathLst>
                <a:path w="3308984" h="1283334">
                  <a:moveTo>
                    <a:pt x="0" y="240537"/>
                  </a:moveTo>
                  <a:lnTo>
                    <a:pt x="6308" y="209371"/>
                  </a:lnTo>
                  <a:lnTo>
                    <a:pt x="23510" y="183895"/>
                  </a:lnTo>
                  <a:lnTo>
                    <a:pt x="49023" y="166707"/>
                  </a:lnTo>
                  <a:lnTo>
                    <a:pt x="80263" y="160400"/>
                  </a:lnTo>
                  <a:lnTo>
                    <a:pt x="3148203" y="160400"/>
                  </a:lnTo>
                  <a:lnTo>
                    <a:pt x="3148203" y="80137"/>
                  </a:lnTo>
                  <a:lnTo>
                    <a:pt x="3154511" y="48970"/>
                  </a:lnTo>
                  <a:lnTo>
                    <a:pt x="3171713" y="23494"/>
                  </a:lnTo>
                  <a:lnTo>
                    <a:pt x="3197226" y="6306"/>
                  </a:lnTo>
                  <a:lnTo>
                    <a:pt x="3228466" y="0"/>
                  </a:lnTo>
                  <a:lnTo>
                    <a:pt x="3259633" y="6306"/>
                  </a:lnTo>
                  <a:lnTo>
                    <a:pt x="3285109" y="23494"/>
                  </a:lnTo>
                  <a:lnTo>
                    <a:pt x="3302297" y="48970"/>
                  </a:lnTo>
                  <a:lnTo>
                    <a:pt x="3308604" y="80137"/>
                  </a:lnTo>
                  <a:lnTo>
                    <a:pt x="3308604" y="1042543"/>
                  </a:lnTo>
                  <a:lnTo>
                    <a:pt x="3302297" y="1073783"/>
                  </a:lnTo>
                  <a:lnTo>
                    <a:pt x="3285109" y="1099296"/>
                  </a:lnTo>
                  <a:lnTo>
                    <a:pt x="3259633" y="1116498"/>
                  </a:lnTo>
                  <a:lnTo>
                    <a:pt x="3228466" y="1122807"/>
                  </a:lnTo>
                  <a:lnTo>
                    <a:pt x="160400" y="1122807"/>
                  </a:lnTo>
                  <a:lnTo>
                    <a:pt x="160400" y="1202944"/>
                  </a:lnTo>
                  <a:lnTo>
                    <a:pt x="154094" y="1234184"/>
                  </a:lnTo>
                  <a:lnTo>
                    <a:pt x="136906" y="1259697"/>
                  </a:lnTo>
                  <a:lnTo>
                    <a:pt x="111430" y="1276899"/>
                  </a:lnTo>
                  <a:lnTo>
                    <a:pt x="80263" y="1283208"/>
                  </a:lnTo>
                  <a:lnTo>
                    <a:pt x="49023" y="1276899"/>
                  </a:lnTo>
                  <a:lnTo>
                    <a:pt x="23510" y="1259697"/>
                  </a:lnTo>
                  <a:lnTo>
                    <a:pt x="6308" y="1234184"/>
                  </a:lnTo>
                  <a:lnTo>
                    <a:pt x="0" y="1202944"/>
                  </a:lnTo>
                  <a:lnTo>
                    <a:pt x="0" y="240537"/>
                  </a:lnTo>
                  <a:close/>
                </a:path>
              </a:pathLst>
            </a:custGeom>
            <a:ln w="15240">
              <a:solidFill>
                <a:srgbClr val="780015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2" name="object 22"/>
            <p:cNvPicPr/>
            <p:nvPr/>
          </p:nvPicPr>
          <p:blipFill>
            <a:blip r:embed="rId7" cstate="print"/>
            <a:stretch>
              <a:fillRect/>
            </a:stretch>
          </p:blipFill>
          <p:spPr>
            <a:xfrm>
              <a:off x="6933819" y="6285864"/>
              <a:ext cx="175641" cy="95504"/>
            </a:xfrm>
            <a:prstGeom prst="rect">
              <a:avLst/>
            </a:prstGeom>
          </p:spPr>
        </p:pic>
        <p:pic>
          <p:nvPicPr>
            <p:cNvPr id="23" name="object 23"/>
            <p:cNvPicPr/>
            <p:nvPr/>
          </p:nvPicPr>
          <p:blipFill>
            <a:blip r:embed="rId8" cstate="print"/>
            <a:stretch>
              <a:fillRect/>
            </a:stretch>
          </p:blipFill>
          <p:spPr>
            <a:xfrm>
              <a:off x="3785615" y="6406260"/>
              <a:ext cx="175641" cy="135509"/>
            </a:xfrm>
            <a:prstGeom prst="rect">
              <a:avLst/>
            </a:prstGeom>
          </p:spPr>
        </p:pic>
        <p:sp>
          <p:nvSpPr>
            <p:cNvPr id="24" name="object 24"/>
            <p:cNvSpPr/>
            <p:nvPr/>
          </p:nvSpPr>
          <p:spPr>
            <a:xfrm>
              <a:off x="3953637" y="6453885"/>
              <a:ext cx="0" cy="882650"/>
            </a:xfrm>
            <a:custGeom>
              <a:avLst/>
              <a:gdLst/>
              <a:ahLst/>
              <a:cxnLst/>
              <a:rect l="l" t="t" r="r" b="b"/>
              <a:pathLst>
                <a:path h="882650">
                  <a:moveTo>
                    <a:pt x="0" y="0"/>
                  </a:moveTo>
                  <a:lnTo>
                    <a:pt x="0" y="882269"/>
                  </a:lnTo>
                </a:path>
              </a:pathLst>
            </a:custGeom>
            <a:ln w="15240">
              <a:solidFill>
                <a:srgbClr val="780015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5" name="object 25"/>
            <p:cNvSpPr/>
            <p:nvPr/>
          </p:nvSpPr>
          <p:spPr>
            <a:xfrm>
              <a:off x="181559" y="6312407"/>
              <a:ext cx="2037714" cy="1576705"/>
            </a:xfrm>
            <a:custGeom>
              <a:avLst/>
              <a:gdLst/>
              <a:ahLst/>
              <a:cxnLst/>
              <a:rect l="l" t="t" r="r" b="b"/>
              <a:pathLst>
                <a:path w="2037714" h="1576704">
                  <a:moveTo>
                    <a:pt x="647433" y="0"/>
                  </a:moveTo>
                  <a:lnTo>
                    <a:pt x="555332" y="524763"/>
                  </a:lnTo>
                  <a:lnTo>
                    <a:pt x="0" y="786384"/>
                  </a:lnTo>
                  <a:lnTo>
                    <a:pt x="463245" y="1049654"/>
                  </a:lnTo>
                  <a:lnTo>
                    <a:pt x="371157" y="1574545"/>
                  </a:lnTo>
                  <a:lnTo>
                    <a:pt x="926503" y="1313052"/>
                  </a:lnTo>
                  <a:lnTo>
                    <a:pt x="1389811" y="1576324"/>
                  </a:lnTo>
                  <a:lnTo>
                    <a:pt x="1481886" y="1051560"/>
                  </a:lnTo>
                  <a:lnTo>
                    <a:pt x="2037130" y="789939"/>
                  </a:lnTo>
                  <a:lnTo>
                    <a:pt x="1573961" y="526668"/>
                  </a:lnTo>
                  <a:lnTo>
                    <a:pt x="1666036" y="1777"/>
                  </a:lnTo>
                  <a:lnTo>
                    <a:pt x="1110665" y="263271"/>
                  </a:lnTo>
                  <a:lnTo>
                    <a:pt x="647433" y="0"/>
                  </a:lnTo>
                  <a:close/>
                </a:path>
              </a:pathLst>
            </a:custGeom>
            <a:solidFill>
              <a:srgbClr val="D7AF27"/>
            </a:solidFill>
          </p:spPr>
          <p:txBody>
            <a:bodyPr wrap="square" lIns="0" tIns="0" rIns="0" bIns="0" rtlCol="0"/>
            <a:lstStyle/>
            <a:p>
              <a:endParaRPr/>
            </a:p>
          </p:txBody>
        </p:sp>
        <p:sp>
          <p:nvSpPr>
            <p:cNvPr id="26" name="object 26"/>
            <p:cNvSpPr/>
            <p:nvPr/>
          </p:nvSpPr>
          <p:spPr>
            <a:xfrm>
              <a:off x="181559" y="6312407"/>
              <a:ext cx="2037714" cy="1576705"/>
            </a:xfrm>
            <a:custGeom>
              <a:avLst/>
              <a:gdLst/>
              <a:ahLst/>
              <a:cxnLst/>
              <a:rect l="l" t="t" r="r" b="b"/>
              <a:pathLst>
                <a:path w="2037714" h="1576704">
                  <a:moveTo>
                    <a:pt x="2037130" y="789939"/>
                  </a:moveTo>
                  <a:lnTo>
                    <a:pt x="1481886" y="1051560"/>
                  </a:lnTo>
                  <a:lnTo>
                    <a:pt x="1389811" y="1576324"/>
                  </a:lnTo>
                  <a:lnTo>
                    <a:pt x="926503" y="1313052"/>
                  </a:lnTo>
                  <a:lnTo>
                    <a:pt x="371157" y="1574545"/>
                  </a:lnTo>
                  <a:lnTo>
                    <a:pt x="463245" y="1049654"/>
                  </a:lnTo>
                  <a:lnTo>
                    <a:pt x="0" y="786384"/>
                  </a:lnTo>
                  <a:lnTo>
                    <a:pt x="555332" y="524763"/>
                  </a:lnTo>
                  <a:lnTo>
                    <a:pt x="647433" y="0"/>
                  </a:lnTo>
                  <a:lnTo>
                    <a:pt x="1110665" y="263271"/>
                  </a:lnTo>
                  <a:lnTo>
                    <a:pt x="1666036" y="1777"/>
                  </a:lnTo>
                  <a:lnTo>
                    <a:pt x="1573961" y="526668"/>
                  </a:lnTo>
                  <a:lnTo>
                    <a:pt x="2037130" y="789939"/>
                  </a:lnTo>
                  <a:close/>
                </a:path>
              </a:pathLst>
            </a:custGeom>
            <a:ln w="15875">
              <a:solidFill>
                <a:srgbClr val="9E801A"/>
              </a:solidFill>
            </a:ln>
          </p:spPr>
          <p:txBody>
            <a:bodyPr wrap="square" lIns="0" tIns="0" rIns="0" bIns="0" rtlCol="0"/>
            <a:lstStyle/>
            <a:p>
              <a:endParaRPr/>
            </a:p>
          </p:txBody>
        </p:sp>
        <p:pic>
          <p:nvPicPr>
            <p:cNvPr id="27" name="object 27"/>
            <p:cNvPicPr/>
            <p:nvPr/>
          </p:nvPicPr>
          <p:blipFill>
            <a:blip r:embed="rId9" cstate="print"/>
            <a:stretch>
              <a:fillRect/>
            </a:stretch>
          </p:blipFill>
          <p:spPr>
            <a:xfrm>
              <a:off x="374903" y="6289547"/>
              <a:ext cx="1755648" cy="1524000"/>
            </a:xfrm>
            <a:prstGeom prst="rect">
              <a:avLst/>
            </a:prstGeom>
          </p:spPr>
        </p:pic>
        <p:pic>
          <p:nvPicPr>
            <p:cNvPr id="28" name="object 28"/>
            <p:cNvPicPr/>
            <p:nvPr/>
          </p:nvPicPr>
          <p:blipFill>
            <a:blip r:embed="rId10" cstate="print"/>
            <a:stretch>
              <a:fillRect/>
            </a:stretch>
          </p:blipFill>
          <p:spPr>
            <a:xfrm>
              <a:off x="3909059" y="3794759"/>
              <a:ext cx="3272028" cy="1386839"/>
            </a:xfrm>
            <a:prstGeom prst="rect">
              <a:avLst/>
            </a:prstGeom>
          </p:spPr>
        </p:pic>
        <p:pic>
          <p:nvPicPr>
            <p:cNvPr id="29" name="object 29"/>
            <p:cNvPicPr/>
            <p:nvPr/>
          </p:nvPicPr>
          <p:blipFill>
            <a:blip r:embed="rId11" cstate="print"/>
            <a:stretch>
              <a:fillRect/>
            </a:stretch>
          </p:blipFill>
          <p:spPr>
            <a:xfrm>
              <a:off x="3947159" y="5007863"/>
              <a:ext cx="3247643" cy="1328927"/>
            </a:xfrm>
            <a:prstGeom prst="rect">
              <a:avLst/>
            </a:prstGeom>
          </p:spPr>
        </p:pic>
        <p:pic>
          <p:nvPicPr>
            <p:cNvPr id="30" name="object 30"/>
            <p:cNvPicPr/>
            <p:nvPr/>
          </p:nvPicPr>
          <p:blipFill>
            <a:blip r:embed="rId12" cstate="print"/>
            <a:stretch>
              <a:fillRect/>
            </a:stretch>
          </p:blipFill>
          <p:spPr>
            <a:xfrm>
              <a:off x="3934968" y="6252971"/>
              <a:ext cx="3253740" cy="1150619"/>
            </a:xfrm>
            <a:prstGeom prst="rect">
              <a:avLst/>
            </a:prstGeom>
          </p:spPr>
        </p:pic>
        <p:pic>
          <p:nvPicPr>
            <p:cNvPr id="31" name="object 31"/>
            <p:cNvPicPr/>
            <p:nvPr/>
          </p:nvPicPr>
          <p:blipFill>
            <a:blip r:embed="rId13" cstate="print"/>
            <a:stretch>
              <a:fillRect/>
            </a:stretch>
          </p:blipFill>
          <p:spPr>
            <a:xfrm>
              <a:off x="3000755" y="7400544"/>
              <a:ext cx="1389888" cy="864107"/>
            </a:xfrm>
            <a:prstGeom prst="rect">
              <a:avLst/>
            </a:prstGeom>
          </p:spPr>
        </p:pic>
      </p:grp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0</TotalTime>
  <Words>27</Words>
  <Application>Microsoft Office PowerPoint</Application>
  <PresentationFormat>Custom</PresentationFormat>
  <Paragraphs>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4" baseType="lpstr">
      <vt:lpstr>Calibri</vt:lpstr>
      <vt:lpstr>Garamond</vt:lpstr>
      <vt:lpstr>Office Theme</vt:lpstr>
      <vt:lpstr>EVENTO MUSICAL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EVENTO MUSICAL</dc:title>
  <cp:lastModifiedBy>Md Mudabbir Hussain</cp:lastModifiedBy>
  <cp:revision>1</cp:revision>
  <dcterms:created xsi:type="dcterms:W3CDTF">2023-02-23T17:19:40Z</dcterms:created>
  <dcterms:modified xsi:type="dcterms:W3CDTF">2023-02-23T17:20:09Z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reated">
    <vt:filetime>2023-02-22T00:00:00Z</vt:filetime>
  </property>
  <property fmtid="{D5CDD505-2E9C-101B-9397-08002B2CF9AE}" pid="3" name="Creator">
    <vt:lpwstr>Microsoft® Word 2013</vt:lpwstr>
  </property>
  <property fmtid="{D5CDD505-2E9C-101B-9397-08002B2CF9AE}" pid="4" name="LastSaved">
    <vt:filetime>2023-02-23T00:00:00Z</vt:filetime>
  </property>
  <property fmtid="{D5CDD505-2E9C-101B-9397-08002B2CF9AE}" pid="5" name="Producer">
    <vt:lpwstr>Microsoft® Word 2013</vt:lpwstr>
  </property>
</Properties>
</file>