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5" autoAdjust="0"/>
    <p:restoredTop sz="94660"/>
  </p:normalViewPr>
  <p:slideViewPr>
    <p:cSldViewPr snapToGrid="0">
      <p:cViewPr>
        <p:scale>
          <a:sx n="66" d="100"/>
          <a:sy n="66" d="100"/>
        </p:scale>
        <p:origin x="858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57FFA4-2CD7-4D65-962F-E90C94C95DCA}" type="datetimeFigureOut">
              <a:rPr lang="en-GB" smtClean="0"/>
              <a:t>09/05/2018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ECEA59-373E-4443-9238-7AFF9BC9F2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8695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CB7B7-A260-404B-9F56-E610079FCE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E0549E-BFF2-426F-A904-B00725BE4E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DB1C6C-E01B-42E2-A581-C7AA715A6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087219-F71C-471E-8ADE-23B1BC592E70}" type="datetime1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041D32-145F-4168-A43B-B9FC7B59E0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BF81F3-F5FC-411E-98DA-3EB955B8C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661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2FA098-292A-4686-9522-DB51C7225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3D6FEC-2DF9-425B-9EF9-67D3E5E43E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33AB4-40FD-40F9-8ACE-42DCE2102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4F247D-924B-4ACA-B247-F398D65B2EC8}" type="datetime1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661C79-E310-4E12-8C5F-9DA7DE4A3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D26CE4-F32B-4BF0-9796-2420C9C05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324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A0682-F41D-428D-8D24-42174976A8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2F75DB-B557-4050-9DAD-AFC5C9F692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F7774-4747-4480-9B76-4F984CE6C2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5D98-660C-42DC-8BD3-91A5AA9A891B}" type="datetime1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3F8753-683E-4D33-ABC4-A2392F5ACC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B4C914-85CE-45B1-937B-F19C9F0E6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165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D1045D-4EB4-42D1-86AA-C498A28B6A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FD2F9-FB1F-43A6-88B6-2BB5781DB8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78C824-C31C-4327-9F51-F789047844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6B9482-A596-46F1-9322-8C771B770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BAC51-CF92-4495-8589-987B30AB953A}" type="datetime1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CC9763-A2FD-45D5-B767-0AFC90AED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772F4A-2A50-46EB-A580-C091049D57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5545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A42B9-4048-4EED-86EA-02D55C9CC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893AEE-909D-4FAD-92B9-992F2FECD7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D98561-7D10-4FC2-AE7E-8E64E3142B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43364AD-C306-4536-8292-68042B52D4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9D3980-12BE-43CE-ACAB-D34A884D6A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AAFBCF-B294-4185-87D0-BB39365138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1EF66-1704-4280-9194-0A36873408F4}" type="datetime1">
              <a:rPr lang="en-GB" smtClean="0"/>
              <a:t>09/05/2018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4D9772-5772-4771-9C15-6DAED6AC7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35848C-D1EE-44B8-8BB0-FD49DA274F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254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7A58F-ABA5-4F2E-B593-96ECF3C48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346D23-3F35-4619-9859-F3DEF9C41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B65AF-3954-483C-A06A-1B7ED65D702E}" type="datetime1">
              <a:rPr lang="en-GB" smtClean="0"/>
              <a:t>09/05/2018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F1AC8A-19F4-43A7-9635-11822EB036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54E504-017D-4A08-B777-089AAA5BD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839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B21826-EEA5-4A98-AF41-DD8D084FC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E557DF-DADC-416D-AFF9-437AAA3779BC}" type="datetime1">
              <a:rPr lang="en-GB" smtClean="0"/>
              <a:t>09/05/2018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D88BBB-FD0B-42D0-9AE7-2C128D0E5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09BF9E-BCF5-4915-ABBC-780D9157D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95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C71C8-548B-4F4D-A66C-9BC5E3F48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84766-90ED-4067-AF9C-88A25029F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D1870C-8AB4-43A4-AEB5-D52162D4B5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F707E9-B7DD-4825-83CC-8E4D1D9B23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1AD87-E94E-4866-B3D8-0E9B5AFF4B3C}" type="datetime1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6F58CE-6531-48CA-A540-8AFEBD469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1D62EF-D9F6-483A-BEAC-7B7C5A752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743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CB16F-437A-4406-A23B-4CAA1D978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636715-42F2-40DF-A175-6A46734CAB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0C60FE-B3E5-431E-A888-EE13AE2C65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C59331-6F66-4E26-99AB-CE74219256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1A0BC-52E5-4D14-A59F-523A31820FED}" type="datetime1">
              <a:rPr lang="en-GB" smtClean="0"/>
              <a:t>09/05/2018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ACDA2C-5C06-459E-B899-4DA3ECB2FD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F240AC-B3C0-4068-A499-747080D6B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502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97049-BBFE-4739-B9FD-CDA198E700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149848-6718-4950-BFAA-00966DC0AE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492472-934F-415E-BCC6-1DAB34D3D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FFFA-AEE9-4261-9290-966A7E20EF80}" type="datetime1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F1C95-10B4-413C-91DF-F9CBAEB85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7FF9B3-F3DB-4154-B817-7DDF0F2A9D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1526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6AA5C4-8884-4BED-AC24-E2DAB59221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63FBDF-BD74-4F21-8B66-76F530C5FA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AF1A62-917A-4987-98C8-3121A7D22E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1C631-E9A7-4C66-9113-91A9B8477B4D}" type="datetime1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0CE93F-BE92-44D8-B7A7-6113642D7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EC6593-2B6D-40F9-BA03-7F7E69C089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49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E17EAC-82F0-45E7-8E57-FC7135C3B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195B2A-78DA-4608-9485-9DC5265B44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9A46AA-8565-4654-8C3A-C558C27FA5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3C8E98-C68E-4087-B149-519A6E65D1C0}" type="datetime1">
              <a:rPr lang="en-GB" smtClean="0"/>
              <a:t>09/05/2018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F411B8-154B-425F-9E7A-0DC98F17C9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9356C2-EE2E-491C-B383-263BFD9953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67F267-0DAF-421F-9532-28B1EA0724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593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egislation.gov.uk/ukpga/2010/15/contents" TargetMode="External"/><Relationship Id="rId13" Type="http://schemas.openxmlformats.org/officeDocument/2006/relationships/hyperlink" Target="http://www.communitylawpartnership.co.uk/news/party-manifestos-general-election" TargetMode="External"/><Relationship Id="rId18" Type="http://schemas.openxmlformats.org/officeDocument/2006/relationships/hyperlink" Target="https://www.travellerstimes.org.uk/news/2017/05/labour-party-appeal-gypsy-traveller-voters" TargetMode="External"/><Relationship Id="rId3" Type="http://schemas.openxmlformats.org/officeDocument/2006/relationships/hyperlink" Target="https://dalefarm.wordpress.com/about/" TargetMode="External"/><Relationship Id="rId7" Type="http://schemas.openxmlformats.org/officeDocument/2006/relationships/hyperlink" Target="http://www.legislation.gov.uk/ukpga/Eliz2/8-9/62/contents" TargetMode="External"/><Relationship Id="rId12" Type="http://schemas.openxmlformats.org/officeDocument/2006/relationships/hyperlink" Target="http://www.advocacynet.org/update-basildon-council-takes-steps-towa/" TargetMode="External"/><Relationship Id="rId17" Type="http://schemas.openxmlformats.org/officeDocument/2006/relationships/hyperlink" Target="http://travellermovement.org.uk/brexit/" TargetMode="External"/><Relationship Id="rId2" Type="http://schemas.openxmlformats.org/officeDocument/2006/relationships/hyperlink" Target="http://www.basildonstandard.co.uk/news/echo/4426565.display/" TargetMode="External"/><Relationship Id="rId16" Type="http://schemas.openxmlformats.org/officeDocument/2006/relationships/hyperlink" Target="http://travellermovement.org.uk/operationtravellervote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legislation.gov.uk/ukpga/1968/52/contents" TargetMode="External"/><Relationship Id="rId11" Type="http://schemas.openxmlformats.org/officeDocument/2006/relationships/hyperlink" Target="http://www.dailymail.co.uk/debate/article-2050898/Dale-Farm-eviction-Women-children-travellers-Not-men-site.html" TargetMode="External"/><Relationship Id="rId5" Type="http://schemas.openxmlformats.org/officeDocument/2006/relationships/hyperlink" Target="https://www.legislation.gov.uk/ukpga/2003/38" TargetMode="External"/><Relationship Id="rId15" Type="http://schemas.openxmlformats.org/officeDocument/2006/relationships/hyperlink" Target="http://travellermovement.org.uk/" TargetMode="External"/><Relationship Id="rId10" Type="http://schemas.openxmlformats.org/officeDocument/2006/relationships/hyperlink" Target="http://www.legislation.gov.uk/ukpga/1976/74" TargetMode="External"/><Relationship Id="rId4" Type="http://schemas.openxmlformats.org/officeDocument/2006/relationships/hyperlink" Target="https://www.theguardian.com/law/2018/jan/13/brexit-eu-human-rights-act-european-charter" TargetMode="External"/><Relationship Id="rId9" Type="http://schemas.openxmlformats.org/officeDocument/2006/relationships/hyperlink" Target="http://www.legislation.gov.uk/ukpga/1983/34" TargetMode="External"/><Relationship Id="rId14" Type="http://schemas.openxmlformats.org/officeDocument/2006/relationships/hyperlink" Target="https://labour.org.uk/wp-content/uploads/2017/10/labour-manifesto-2017.pdf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Dale_Farm_scaffolding_and_sign.jpg" TargetMode="External"/><Relationship Id="rId7" Type="http://schemas.openxmlformats.org/officeDocument/2006/relationships/hyperlink" Target="http://www.geograph.org.uk/photo/3492434" TargetMode="External"/><Relationship Id="rId2" Type="http://schemas.openxmlformats.org/officeDocument/2006/relationships/hyperlink" Target="https://pixabay.com/en/brexit-eu-united-kingdom-1478565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ravellermovement.org.uk/" TargetMode="External"/><Relationship Id="rId5" Type="http://schemas.openxmlformats.org/officeDocument/2006/relationships/hyperlink" Target="https://www.flickr.com/photos/technoevangelist/34695961331" TargetMode="External"/><Relationship Id="rId4" Type="http://schemas.openxmlformats.org/officeDocument/2006/relationships/hyperlink" Target="https://www.publicdomainpictures.net/en/view-image.php?image=93510&amp;picture=london-parliament-amp-big-b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A49915-57A6-42ED-B6B9-C2479F7622C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TRAVELLER-GYPSY RELATIONSHIPS WITH POLITICS &amp; POLITICIANS IN THE UK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6E23DB-EFD1-4A7F-99FF-52299A531C1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Rowena James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E408A32-F49C-41D3-8745-289E365525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399" y="4240695"/>
            <a:ext cx="10628243" cy="2252869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C52030B-574E-4144-A87F-DE55DC7AEF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54D46B8-DA98-4737-B88F-01BD3289C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8766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7310C-B208-4D78-9B64-5027F775E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GOVERNMENT LEGISLATION AFFECTING THE TRAVELLING COMMUNITY SINCE 1960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26C31-AD4A-47D3-A8E1-1098DDAA8C0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CARAVAN SITES &amp; CONTROL ACT 1960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CARAVAN SITES ACT 1968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RACE RELATIONS ACT 1976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MOBILE HOMES ACT 1983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HOUSING ACT 1985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CRIMINAL JUSTICE &amp; PUBLIC ORDER ACT 1994</a:t>
            </a:r>
          </a:p>
          <a:p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89D5AE-D593-4562-9C4D-2D4902AB6BD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 RIGHTS ACT 1998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REPRESENTATION OF THE PEOPLE ACT 2000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ANTI-SOCIAL BEHAVIOUR ACT 2003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EQUALITY ACT 2010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REPRESENTATION OF THE PEOPLE ACT 2000</a:t>
            </a:r>
          </a:p>
          <a:p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CONVENTION ON HUMAN RIGHTS (ECHR)</a:t>
            </a:r>
          </a:p>
          <a:p>
            <a:endParaRPr lang="en-GB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E29FAE-3DCE-4E5F-BDE9-C53DED406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0CBAA-936D-4346-817A-A5B2CCDAB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4339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E678E-A844-4376-8B80-28CA4946F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7408" y="365125"/>
            <a:ext cx="10386391" cy="4074353"/>
          </a:xfrm>
        </p:spPr>
        <p:txBody>
          <a:bodyPr>
            <a:normAutofit/>
          </a:bodyPr>
          <a:lstStyle/>
          <a:p>
            <a:pPr algn="ctr"/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REPRESENTATION OF THE PEOPLE ACT 2000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549C55-FD13-411B-8266-A6A04444C4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5D4BEF-CE92-497F-BF21-5B54A2944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3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D0DCB5-38DF-4B6E-9BAA-B884734C16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322" y="3578087"/>
            <a:ext cx="4668078" cy="2319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9667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5057D-E829-48CC-BEF1-D4353E491D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sz="4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4AC1ACA-465B-453B-BD9D-3184E3DDA4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7913" y="940904"/>
            <a:ext cx="6877878" cy="5415445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E8D6E5-44FE-4C0C-A060-66BAAD115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9B1349-83AE-486E-AD8E-A1A595E22C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5430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AEB58-1AAA-49A7-BAF6-BA9F78E567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DALE FARM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93307B-D9CA-4295-B169-041E8C9D9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F5C747-4DB0-4781-A851-3575F0891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898F15B-9260-4A19-9F38-2D9857EE62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4991" y="2557462"/>
            <a:ext cx="6069496" cy="4024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3524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67D00-61C2-4DE5-93B3-11FAF1E7C0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79ACE08-CBC2-4AAD-A0DA-3F33BA452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3603F-2CF5-4FA9-8B41-0D5EF3936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6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8D6CD81-F115-4FE0-8DDF-ECF8D0C613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577010"/>
            <a:ext cx="9144000" cy="4108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0038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37C18-EEB6-488D-AAA1-B8E6B4D4EA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2017 LABOUR PARTY MANIFESTO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53ED18B-3C45-43C4-A7C6-5B46CC8F1D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501223-ECA3-4E29-AC3D-5235DEB41D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7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5BF3E3-A854-41BE-A9C2-F1BBD4FA3E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4062" y="1987826"/>
            <a:ext cx="8725898" cy="4545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933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F5EC5F1-67EE-4381-B65D-E99D59AAD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AE9E13-6618-491B-AFF4-DBFD3376BE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3339" y="1825625"/>
            <a:ext cx="5476461" cy="4667250"/>
          </a:xfrm>
        </p:spPr>
        <p:txBody>
          <a:bodyPr>
            <a:normAutofit fontScale="92500" lnSpcReduction="20000"/>
          </a:bodyPr>
          <a:lstStyle/>
          <a:p>
            <a:r>
              <a:rPr lang="en-GB" sz="1200" dirty="0" err="1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Adams,B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., </a:t>
            </a:r>
            <a:r>
              <a:rPr lang="en-GB" sz="1200" dirty="0" err="1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Okely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, J.M., Morgan, D., and Smith, D.1975. 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Gypsies and Government Policy in England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. </a:t>
            </a:r>
            <a:r>
              <a:rPr lang="en-GB" sz="1200" dirty="0" err="1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London:Heinmann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. </a:t>
            </a:r>
          </a:p>
          <a:p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Austin, J. 2009. Illegal Traveller Camp Hails MP’s Intervention. 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Basildon Standard. 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9</a:t>
            </a:r>
            <a:r>
              <a:rPr lang="en-GB" sz="1200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th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 June. </a:t>
            </a:r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[Online] Available at: </a:t>
            </a:r>
            <a:r>
              <a:rPr lang="en-GB" sz="1200" b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hlinkClick r:id="rId2"/>
              </a:rPr>
              <a:t>http://www.basildonstandard.co.uk/news/echo/4426565.display/</a:t>
            </a:r>
            <a:r>
              <a:rPr lang="en-GB" sz="1200" b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[Accessed: 2</a:t>
            </a:r>
            <a:r>
              <a:rPr lang="en-GB" sz="1200" u="sng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nd</a:t>
            </a:r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</a:rPr>
              <a:t> May 2018]</a:t>
            </a:r>
          </a:p>
          <a:p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Dale Farm Solidarity. Nd. 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Website for Friends &amp; Supporters of Dale Farm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200" b="1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https://dalefarm.wordpress.com/about/</a:t>
            </a: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[Accessed: 2</a:t>
            </a:r>
            <a:r>
              <a:rPr lang="en-GB" sz="1200" u="sng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May 2018] 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 err="1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Doward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J. 2018. Brexit Bill Leaves a Hole in UK Human Rights. 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Guardian Newspaper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13</a:t>
            </a:r>
            <a:r>
              <a:rPr lang="en-GB" sz="1200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January. [Online] Available at:</a:t>
            </a:r>
            <a:r>
              <a:rPr lang="en-GB" sz="120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b="1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https://www.theguardian.com/law/2018/jan/13/brexit-eu-human-rights-act-european-charter</a:t>
            </a:r>
            <a:r>
              <a:rPr lang="en-GB" sz="1200" b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[Accessed: 2</a:t>
            </a:r>
            <a:r>
              <a:rPr lang="en-GB" sz="1200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May 2018]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Legislation.Gov.uk.  Website Publishing all UK Legislation. 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Anti-Social Behaviour Act 2003. </a:t>
            </a:r>
            <a:r>
              <a:rPr lang="en-GB" sz="1200" b="1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https://www.legislation.gov.uk/ukpga/2003/38</a:t>
            </a:r>
            <a:r>
              <a:rPr lang="en-GB" sz="1200" b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[Accessed: 10</a:t>
            </a:r>
            <a:r>
              <a:rPr lang="en-GB" sz="1200" u="sng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April 2018]</a:t>
            </a:r>
          </a:p>
          <a:p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Legislation.Gov.uk.  Website Publishing all UK Legislation. 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Caravan Site Act 1968. </a:t>
            </a:r>
            <a:r>
              <a:rPr lang="en-GB" sz="1200" b="1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https://www.legislation.gov.uk/ukpga/1968/52/contents</a:t>
            </a:r>
            <a:r>
              <a:rPr lang="en-GB" sz="1200" b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[Accessed: 10</a:t>
            </a:r>
            <a:r>
              <a:rPr lang="en-GB" sz="1200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April 2018] 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Legislation.Gov.uk.  Website Publishing all UK Legislation. 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Caravan Site and Control Development Act 1960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200" b="1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http://www.legislation.gov.uk/ukpga/Eliz2/8-9/62/contents</a:t>
            </a:r>
            <a:r>
              <a:rPr lang="en-GB" sz="1200" b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[Accessed: 10</a:t>
            </a:r>
            <a:r>
              <a:rPr lang="en-GB" sz="1200" u="sng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April 2018]</a:t>
            </a:r>
          </a:p>
          <a:p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Legislation.Gov.uk.  Website Publishing all UK Legislation. 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Equality Act 2010</a:t>
            </a:r>
            <a:r>
              <a:rPr lang="en-GB" sz="1200" b="1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200" b="1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http://www.legislation.gov.uk/ukpga/2010/15/contents</a:t>
            </a:r>
            <a:r>
              <a:rPr lang="en-GB" sz="1200" b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[Accessed: 10</a:t>
            </a:r>
            <a:r>
              <a:rPr lang="en-GB" sz="1200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April 2018]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Legislation.Gov.uk.  Website Publishing all UK Legislation. 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Mobile Homes Act 1983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200" b="1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http://www.legislation.gov.uk/ukpga/1983/34</a:t>
            </a:r>
            <a:r>
              <a:rPr lang="en-GB" sz="1200" b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[Accessed: 10</a:t>
            </a:r>
            <a:r>
              <a:rPr lang="en-GB" sz="1200" u="sng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April 2018]</a:t>
            </a:r>
          </a:p>
          <a:p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Legislation.Gov.uk.  Website Publishing all UK Legislation. 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Race Relations Act 1976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200" b="1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http://www.legislation.gov.uk/ukpga/1976/74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[Accessed: 10</a:t>
            </a:r>
            <a:r>
              <a:rPr lang="en-GB" sz="1200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April 2018]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dirty="0"/>
          </a:p>
          <a:p>
            <a:endParaRPr lang="en-GB" sz="1400" dirty="0">
              <a:effectLst>
                <a:outerShdw blurRad="38100" dist="19050" dir="2700000" algn="tl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sz="1400" dirty="0">
              <a:effectLst>
                <a:outerShdw blurRad="38100" dist="19050" dir="2700000" algn="tl">
                  <a:schemeClr val="dk1">
                    <a:alpha val="40000"/>
                  </a:schemeClr>
                </a:outerShdw>
              </a:effectLst>
            </a:endParaRPr>
          </a:p>
          <a:p>
            <a:endParaRPr lang="en-GB" sz="1400" dirty="0"/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234ECCC-9067-4B9B-BFB8-2D63D4B05E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4"/>
            <a:ext cx="5476460" cy="4667249"/>
          </a:xfrm>
        </p:spPr>
        <p:txBody>
          <a:bodyPr>
            <a:normAutofit fontScale="92500" lnSpcReduction="20000"/>
          </a:bodyPr>
          <a:lstStyle/>
          <a:p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Morris, C. 2012. 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Parliamentary Elections, Representation and the Law.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London: Bloomsbury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 err="1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Okely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J. 1992 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Traveller-Gypsies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 Cambridge: Cambridge University Press</a:t>
            </a:r>
          </a:p>
          <a:p>
            <a:r>
              <a:rPr lang="en-GB" sz="1200" dirty="0" err="1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Okely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J. and </a:t>
            </a:r>
            <a:r>
              <a:rPr lang="en-GB" sz="1200" dirty="0" err="1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Houtman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G. 2011. The Dale farm eviction: Interview with Judith Oakley on Gypsies and Travellers. 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Anthropology Today, 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27(6), pp. 24-27.</a:t>
            </a:r>
          </a:p>
          <a:p>
            <a:r>
              <a:rPr lang="en-GB" sz="1200" dirty="0" err="1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Platell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, A. 2011. Women and Children First? Not for the Men at the Sinking Dale Farm. 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Daily Mail.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20</a:t>
            </a:r>
            <a:r>
              <a:rPr lang="en-GB" sz="1200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October. </a:t>
            </a:r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[Online] Available at:  </a:t>
            </a:r>
            <a:r>
              <a:rPr lang="en-GB" sz="1200" b="1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http://www.dailymail.co.uk/debate/article-2050898/Dale-Farm-eviction-Women-children-travellers-Not-men-site.html</a:t>
            </a: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[Accessed: 2</a:t>
            </a:r>
            <a:r>
              <a:rPr lang="en-GB" sz="1200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May 2018]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Advocacy Project. 2009. 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Basildon Council Takes Steps Toward Dale Farm Eviction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200" b="1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http://www.advocacynet.org/update-basildon-council-takes-steps-towa/</a:t>
            </a: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[Accessed: 2</a:t>
            </a:r>
            <a:r>
              <a:rPr lang="en-GB" sz="1200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May 2018] 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Community Law Partnership. 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Social Welfare Lawyers </a:t>
            </a:r>
            <a:r>
              <a:rPr lang="en-GB" sz="1200" b="1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http://www.communitylawpartnership.co.uk/news/party-manifestos-general-election</a:t>
            </a:r>
            <a:r>
              <a:rPr lang="en-GB" sz="1200" b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[Accessed: 28</a:t>
            </a:r>
            <a:r>
              <a:rPr lang="en-GB" sz="1200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March 2018]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Labour Party. 2017: 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Labour Party Manifesto. 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Available from </a:t>
            </a:r>
            <a:r>
              <a:rPr lang="en-GB" sz="1200" b="1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https://labour.org.uk/wp-content/uploads/2017/10/labour-manifesto-2017.pdf</a:t>
            </a:r>
            <a:r>
              <a:rPr lang="en-GB" sz="1200" b="1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[Accessed: 28</a:t>
            </a:r>
            <a:r>
              <a:rPr lang="en-GB" sz="1200" u="sng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March 2018] 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Traveller Movement. Nd: A National Charity Promoting Inclusion for Gypsy, Roma and Travellers. </a:t>
            </a:r>
            <a:r>
              <a:rPr lang="en-GB" sz="1200" b="1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http://travellermovement.org.uk/</a:t>
            </a:r>
            <a:r>
              <a:rPr lang="en-GB" sz="1200" b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[Accessed: 28</a:t>
            </a:r>
            <a:r>
              <a:rPr lang="en-GB" sz="1200" u="sng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March 2018]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Traveller Movement. 2015. 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#Operation </a:t>
            </a:r>
            <a:r>
              <a:rPr lang="en-GB" sz="1200" i="1" dirty="0" err="1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TravellerVote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b="1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16"/>
              </a:rPr>
              <a:t>http://travellermovement.org.uk/operationtravellervote/</a:t>
            </a:r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[Accessed: 28</a:t>
            </a:r>
            <a:r>
              <a:rPr lang="en-GB" sz="1200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March 2018]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The Traveller Movement. Nd. 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Brexit.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b="1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http://travellermovement.org.uk/brexit/</a:t>
            </a:r>
            <a:r>
              <a:rPr lang="en-GB" sz="1200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[Accessed: 2</a:t>
            </a:r>
            <a:r>
              <a:rPr lang="en-GB" sz="1200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May 2018] 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Travellers Times. 2017. </a:t>
            </a:r>
            <a:r>
              <a:rPr lang="en-GB" sz="1200" i="1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Labour Party Appeal to Gypsy Traveller Voters, 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25 May [online] Available at: </a:t>
            </a:r>
            <a:r>
              <a:rPr lang="en-GB" sz="1200" b="1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https://www.travellerstimes.org.uk/news/2017/05/labour-party-appeal-gypsy-traveller-voters</a:t>
            </a:r>
            <a:r>
              <a:rPr lang="en-GB" sz="1200" b="1" u="sng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[Accessed: 9</a:t>
            </a:r>
            <a:r>
              <a:rPr lang="en-GB" sz="1200" baseline="300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200" dirty="0"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 April 2018]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CEA7C40-C198-4445-8A8B-86A5330961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356BE6-ACBE-408D-8776-83DE632AD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884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943D7-0CDB-4619-A7CB-CDAF86E6D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51E436-74CA-463A-8B75-8BCF48A4D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Brexit Logo. Nd. 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https://pixabay.com/en/brexit-eu-united-kingdom-1478565/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[Accessed 8</a:t>
            </a:r>
            <a:r>
              <a:rPr lang="en-GB" sz="3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May 2018]</a:t>
            </a:r>
          </a:p>
          <a:p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Dale Farm. 2011. 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https://commons.wikimedia.org/wiki/File:Dale_Farm_scaffolding_and_sign.jpg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8</a:t>
            </a:r>
            <a:r>
              <a:rPr lang="en-GB" sz="3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May 2018]</a:t>
            </a:r>
          </a:p>
          <a:p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House of Commons. Nd. 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https://www.publicdomainpictures.net/en/view-image.php?image=93510&amp;picture=london-parliament-amp-big-ben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8</a:t>
            </a:r>
            <a:r>
              <a:rPr lang="en-GB" sz="3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May 2018]</a:t>
            </a:r>
          </a:p>
          <a:p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2017 Labour Party Manifesto Pledge to Traveller Community. Nd. 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https://www.flickr.com/photos/technoevangelist/34695961331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8</a:t>
            </a:r>
            <a:r>
              <a:rPr lang="en-GB" sz="3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May 2018]</a:t>
            </a:r>
          </a:p>
          <a:p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Traveller Movement Logo. Nd. 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http://travellermovement.org.uk/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[Accessed 8</a:t>
            </a:r>
            <a:r>
              <a:rPr lang="en-GB" sz="3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May 2018]</a:t>
            </a:r>
          </a:p>
          <a:p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Travellers on the way to Appleby Horse Fair. 2013. 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http://www.geograph.org.uk/photo/3492434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8</a:t>
            </a:r>
            <a:r>
              <a:rPr lang="en-GB" sz="3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3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May 2018]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11C01C-18C1-4419-9A6D-232E4C1BA3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0E3EBE-20D5-41CF-98EF-0B928B0E1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7F267-0DAF-421F-9532-28B1EA07248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8814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462</TotalTime>
  <Words>1013</Words>
  <Application>Microsoft Office PowerPoint</Application>
  <PresentationFormat>Widescreen</PresentationFormat>
  <Paragraphs>70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Times New Roman</vt:lpstr>
      <vt:lpstr>Office Theme</vt:lpstr>
      <vt:lpstr>TRAVELLER-GYPSY RELATIONSHIPS WITH POLITICS &amp; POLITICIANS IN THE UK</vt:lpstr>
      <vt:lpstr>GOVERNMENT LEGISLATION AFFECTING THE TRAVELLING COMMUNITY SINCE 1960</vt:lpstr>
      <vt:lpstr>REPRESENTATION OF THE PEOPLE ACT 2000</vt:lpstr>
      <vt:lpstr>PowerPoint Presentation</vt:lpstr>
      <vt:lpstr>DALE FARM</vt:lpstr>
      <vt:lpstr>PowerPoint Presentation</vt:lpstr>
      <vt:lpstr>2017 LABOUR PARTY MANIFESTO</vt:lpstr>
      <vt:lpstr>BIBLIOGRAPHY</vt:lpstr>
      <vt:lpstr>IMAGES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Siancj</dc:creator>
  <cp:lastModifiedBy>Siancj</cp:lastModifiedBy>
  <cp:revision>42</cp:revision>
  <dcterms:created xsi:type="dcterms:W3CDTF">2018-05-09T11:24:37Z</dcterms:created>
  <dcterms:modified xsi:type="dcterms:W3CDTF">2018-05-09T22:20:49Z</dcterms:modified>
</cp:coreProperties>
</file>