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3" r:id="rId1"/>
  </p:sldMasterIdLst>
  <p:sldIdLst>
    <p:sldId id="256" r:id="rId2"/>
    <p:sldId id="258" r:id="rId3"/>
    <p:sldId id="257"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158BEB-B0EA-0C3F-6053-0B2876BE05EB}" v="172" dt="2025-11-20T23:26:28.942"/>
    <p1510:client id="{03CE4CD2-FBC5-23ED-F527-16DA5EED4FFC}" v="64" dt="2025-11-20T22:57:05.751"/>
    <p1510:client id="{3D0742D7-6B8B-4DB1-942A-883386F74531}" v="102" dt="2025-11-21T13:29:32.4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onica Gomez Melara (2511807)" userId="S::2511807@student.uwtsd.ac.uk::7484c43d-bf77-44b7-947a-9453b8b91839" providerId="AD" clId="Web-{02158BEB-B0EA-0C3F-6053-0B2876BE05EB}"/>
    <pc:docChg chg="mod addSld delSld modSld addMainMaster delMainMaster">
      <pc:chgData name="Veronica Gomez Melara (2511807)" userId="S::2511807@student.uwtsd.ac.uk::7484c43d-bf77-44b7-947a-9453b8b91839" providerId="AD" clId="Web-{02158BEB-B0EA-0C3F-6053-0B2876BE05EB}" dt="2025-11-20T23:26:28.676" v="154" actId="20577"/>
      <pc:docMkLst>
        <pc:docMk/>
      </pc:docMkLst>
      <pc:sldChg chg="modSp del">
        <pc:chgData name="Veronica Gomez Melara (2511807)" userId="S::2511807@student.uwtsd.ac.uk::7484c43d-bf77-44b7-947a-9453b8b91839" providerId="AD" clId="Web-{02158BEB-B0EA-0C3F-6053-0B2876BE05EB}" dt="2025-11-20T22:58:50.789" v="2"/>
        <pc:sldMkLst>
          <pc:docMk/>
          <pc:sldMk cId="109857222" sldId="256"/>
        </pc:sldMkLst>
        <pc:spChg chg="ord">
          <ac:chgData name="Veronica Gomez Melara (2511807)" userId="S::2511807@student.uwtsd.ac.uk::7484c43d-bf77-44b7-947a-9453b8b91839" providerId="AD" clId="Web-{02158BEB-B0EA-0C3F-6053-0B2876BE05EB}" dt="2025-11-20T22:57:54.709" v="0"/>
          <ac:spMkLst>
            <pc:docMk/>
            <pc:sldMk cId="109857222" sldId="256"/>
            <ac:spMk id="11" creationId="{B2C335F7-F61C-4EB4-80F2-4B1438FE66BB}"/>
          </ac:spMkLst>
        </pc:spChg>
        <pc:picChg chg="mod">
          <ac:chgData name="Veronica Gomez Melara (2511807)" userId="S::2511807@student.uwtsd.ac.uk::7484c43d-bf77-44b7-947a-9453b8b91839" providerId="AD" clId="Web-{02158BEB-B0EA-0C3F-6053-0B2876BE05EB}" dt="2025-11-20T22:58:19.038" v="1" actId="1076"/>
          <ac:picMkLst>
            <pc:docMk/>
            <pc:sldMk cId="109857222" sldId="256"/>
            <ac:picMk id="4" creationId="{5CAA778E-F987-1F46-DC5E-827F7564E199}"/>
          </ac:picMkLst>
        </pc:picChg>
      </pc:sldChg>
      <pc:sldChg chg="addSp delSp modSp new mod setBg modClrScheme setClrOvrMap delDesignElem chgLayout">
        <pc:chgData name="Veronica Gomez Melara (2511807)" userId="S::2511807@student.uwtsd.ac.uk::7484c43d-bf77-44b7-947a-9453b8b91839" providerId="AD" clId="Web-{02158BEB-B0EA-0C3F-6053-0B2876BE05EB}" dt="2025-11-20T23:13:02.045" v="102"/>
        <pc:sldMkLst>
          <pc:docMk/>
          <pc:sldMk cId="1459350123" sldId="256"/>
        </pc:sldMkLst>
        <pc:spChg chg="mod ord">
          <ac:chgData name="Veronica Gomez Melara (2511807)" userId="S::2511807@student.uwtsd.ac.uk::7484c43d-bf77-44b7-947a-9453b8b91839" providerId="AD" clId="Web-{02158BEB-B0EA-0C3F-6053-0B2876BE05EB}" dt="2025-11-20T23:13:02.045" v="102"/>
          <ac:spMkLst>
            <pc:docMk/>
            <pc:sldMk cId="1459350123" sldId="256"/>
            <ac:spMk id="2" creationId="{78773C9F-499A-39BA-A7DE-7291C0994974}"/>
          </ac:spMkLst>
        </pc:spChg>
        <pc:spChg chg="mod ord">
          <ac:chgData name="Veronica Gomez Melara (2511807)" userId="S::2511807@student.uwtsd.ac.uk::7484c43d-bf77-44b7-947a-9453b8b91839" providerId="AD" clId="Web-{02158BEB-B0EA-0C3F-6053-0B2876BE05EB}" dt="2025-11-20T23:13:02.045" v="102"/>
          <ac:spMkLst>
            <pc:docMk/>
            <pc:sldMk cId="1459350123" sldId="256"/>
            <ac:spMk id="3" creationId="{B8801958-5448-D620-95AE-F61E3DA38689}"/>
          </ac:spMkLst>
        </pc:spChg>
        <pc:spChg chg="add del">
          <ac:chgData name="Veronica Gomez Melara (2511807)" userId="S::2511807@student.uwtsd.ac.uk::7484c43d-bf77-44b7-947a-9453b8b91839" providerId="AD" clId="Web-{02158BEB-B0EA-0C3F-6053-0B2876BE05EB}" dt="2025-11-20T23:11:20.257" v="99"/>
          <ac:spMkLst>
            <pc:docMk/>
            <pc:sldMk cId="1459350123" sldId="256"/>
            <ac:spMk id="9" creationId="{80B98925-0550-1AFB-C1DC-02792400FB71}"/>
          </ac:spMkLst>
        </pc:spChg>
        <pc:spChg chg="add del">
          <ac:chgData name="Veronica Gomez Melara (2511807)" userId="S::2511807@student.uwtsd.ac.uk::7484c43d-bf77-44b7-947a-9453b8b91839" providerId="AD" clId="Web-{02158BEB-B0EA-0C3F-6053-0B2876BE05EB}" dt="2025-11-20T23:11:20.257" v="99"/>
          <ac:spMkLst>
            <pc:docMk/>
            <pc:sldMk cId="1459350123" sldId="256"/>
            <ac:spMk id="11" creationId="{0DBFCB27-760B-5FF3-72F5-581461CE16FD}"/>
          </ac:spMkLst>
        </pc:spChg>
        <pc:picChg chg="add">
          <ac:chgData name="Veronica Gomez Melara (2511807)" userId="S::2511807@student.uwtsd.ac.uk::7484c43d-bf77-44b7-947a-9453b8b91839" providerId="AD" clId="Web-{02158BEB-B0EA-0C3F-6053-0B2876BE05EB}" dt="2025-11-20T23:06:42.666" v="62"/>
          <ac:picMkLst>
            <pc:docMk/>
            <pc:sldMk cId="1459350123" sldId="256"/>
            <ac:picMk id="4" creationId="{DD955D6C-C78B-50D5-954E-B72AC82358DC}"/>
          </ac:picMkLst>
        </pc:picChg>
      </pc:sldChg>
      <pc:sldChg chg="addSp modSp new del mod setBg modClrScheme chgLayout">
        <pc:chgData name="Veronica Gomez Melara (2511807)" userId="S::2511807@student.uwtsd.ac.uk::7484c43d-bf77-44b7-947a-9453b8b91839" providerId="AD" clId="Web-{02158BEB-B0EA-0C3F-6053-0B2876BE05EB}" dt="2025-11-20T23:06:23.976" v="60"/>
        <pc:sldMkLst>
          <pc:docMk/>
          <pc:sldMk cId="2798825270" sldId="256"/>
        </pc:sldMkLst>
        <pc:spChg chg="mod">
          <ac:chgData name="Veronica Gomez Melara (2511807)" userId="S::2511807@student.uwtsd.ac.uk::7484c43d-bf77-44b7-947a-9453b8b91839" providerId="AD" clId="Web-{02158BEB-B0EA-0C3F-6053-0B2876BE05EB}" dt="2025-11-20T23:05:05.306" v="57" actId="14100"/>
          <ac:spMkLst>
            <pc:docMk/>
            <pc:sldMk cId="2798825270" sldId="256"/>
            <ac:spMk id="2" creationId="{9C9102EC-F154-C50B-67CB-A7F1923BF9F7}"/>
          </ac:spMkLst>
        </pc:spChg>
        <pc:spChg chg="mod">
          <ac:chgData name="Veronica Gomez Melara (2511807)" userId="S::2511807@student.uwtsd.ac.uk::7484c43d-bf77-44b7-947a-9453b8b91839" providerId="AD" clId="Web-{02158BEB-B0EA-0C3F-6053-0B2876BE05EB}" dt="2025-11-20T23:05:24.731" v="58" actId="20577"/>
          <ac:spMkLst>
            <pc:docMk/>
            <pc:sldMk cId="2798825270" sldId="256"/>
            <ac:spMk id="3" creationId="{AE8A501A-2C75-34B2-47C5-9D224091E08B}"/>
          </ac:spMkLst>
        </pc:spChg>
        <pc:spChg chg="add">
          <ac:chgData name="Veronica Gomez Melara (2511807)" userId="S::2511807@student.uwtsd.ac.uk::7484c43d-bf77-44b7-947a-9453b8b91839" providerId="AD" clId="Web-{02158BEB-B0EA-0C3F-6053-0B2876BE05EB}" dt="2025-11-20T22:59:36.869" v="4"/>
          <ac:spMkLst>
            <pc:docMk/>
            <pc:sldMk cId="2798825270" sldId="256"/>
            <ac:spMk id="9" creationId="{608EAA06-5488-416B-B2B2-E55213011012}"/>
          </ac:spMkLst>
        </pc:spChg>
        <pc:picChg chg="add mod modCrop">
          <ac:chgData name="Veronica Gomez Melara (2511807)" userId="S::2511807@student.uwtsd.ac.uk::7484c43d-bf77-44b7-947a-9453b8b91839" providerId="AD" clId="Web-{02158BEB-B0EA-0C3F-6053-0B2876BE05EB}" dt="2025-11-20T23:05:56.784" v="59"/>
          <ac:picMkLst>
            <pc:docMk/>
            <pc:sldMk cId="2798825270" sldId="256"/>
            <ac:picMk id="4" creationId="{AD90C21B-6055-50C5-F1CE-3662338DBF89}"/>
          </ac:picMkLst>
        </pc:picChg>
      </pc:sldChg>
      <pc:sldChg chg="addSp modSp new mod setBg modClrScheme chgLayout">
        <pc:chgData name="Veronica Gomez Melara (2511807)" userId="S::2511807@student.uwtsd.ac.uk::7484c43d-bf77-44b7-947a-9453b8b91839" providerId="AD" clId="Web-{02158BEB-B0EA-0C3F-6053-0B2876BE05EB}" dt="2025-11-20T23:26:28.676" v="154" actId="20577"/>
        <pc:sldMkLst>
          <pc:docMk/>
          <pc:sldMk cId="1477589634" sldId="257"/>
        </pc:sldMkLst>
        <pc:spChg chg="mod ord">
          <ac:chgData name="Veronica Gomez Melara (2511807)" userId="S::2511807@student.uwtsd.ac.uk::7484c43d-bf77-44b7-947a-9453b8b91839" providerId="AD" clId="Web-{02158BEB-B0EA-0C3F-6053-0B2876BE05EB}" dt="2025-11-20T23:21:04.005" v="121"/>
          <ac:spMkLst>
            <pc:docMk/>
            <pc:sldMk cId="1477589634" sldId="257"/>
            <ac:spMk id="2" creationId="{C6C0EEFA-2E91-C6B5-3DFA-076BF1C9D333}"/>
          </ac:spMkLst>
        </pc:spChg>
        <pc:spChg chg="mod ord">
          <ac:chgData name="Veronica Gomez Melara (2511807)" userId="S::2511807@student.uwtsd.ac.uk::7484c43d-bf77-44b7-947a-9453b8b91839" providerId="AD" clId="Web-{02158BEB-B0EA-0C3F-6053-0B2876BE05EB}" dt="2025-11-20T23:26:08.707" v="150" actId="20577"/>
          <ac:spMkLst>
            <pc:docMk/>
            <pc:sldMk cId="1477589634" sldId="257"/>
            <ac:spMk id="3" creationId="{67F3526A-0467-962D-95D2-6A05B6F4D68E}"/>
          </ac:spMkLst>
        </pc:spChg>
        <pc:spChg chg="add mod">
          <ac:chgData name="Veronica Gomez Melara (2511807)" userId="S::2511807@student.uwtsd.ac.uk::7484c43d-bf77-44b7-947a-9453b8b91839" providerId="AD" clId="Web-{02158BEB-B0EA-0C3F-6053-0B2876BE05EB}" dt="2025-11-20T23:25:25.686" v="147" actId="14100"/>
          <ac:spMkLst>
            <pc:docMk/>
            <pc:sldMk cId="1477589634" sldId="257"/>
            <ac:spMk id="5" creationId="{EF77CCC9-851B-E60D-8376-37418199665A}"/>
          </ac:spMkLst>
        </pc:spChg>
        <pc:spChg chg="add mod">
          <ac:chgData name="Veronica Gomez Melara (2511807)" userId="S::2511807@student.uwtsd.ac.uk::7484c43d-bf77-44b7-947a-9453b8b91839" providerId="AD" clId="Web-{02158BEB-B0EA-0C3F-6053-0B2876BE05EB}" dt="2025-11-20T23:26:28.676" v="154" actId="20577"/>
          <ac:spMkLst>
            <pc:docMk/>
            <pc:sldMk cId="1477589634" sldId="257"/>
            <ac:spMk id="6" creationId="{19290D1F-E286-4796-5E76-28D2A1BE6BB1}"/>
          </ac:spMkLst>
        </pc:spChg>
        <pc:picChg chg="add mod">
          <ac:chgData name="Veronica Gomez Melara (2511807)" userId="S::2511807@student.uwtsd.ac.uk::7484c43d-bf77-44b7-947a-9453b8b91839" providerId="AD" clId="Web-{02158BEB-B0EA-0C3F-6053-0B2876BE05EB}" dt="2025-11-20T23:21:11.912" v="123" actId="1076"/>
          <ac:picMkLst>
            <pc:docMk/>
            <pc:sldMk cId="1477589634" sldId="257"/>
            <ac:picMk id="4" creationId="{27AA5990-96CC-DFE3-9563-257ED9BA28A6}"/>
          </ac:picMkLst>
        </pc:picChg>
      </pc:sldChg>
      <pc:sldMasterChg chg="del delSldLayout">
        <pc:chgData name="Veronica Gomez Melara (2511807)" userId="S::2511807@student.uwtsd.ac.uk::7484c43d-bf77-44b7-947a-9453b8b91839" providerId="AD" clId="Web-{02158BEB-B0EA-0C3F-6053-0B2876BE05EB}" dt="2025-11-20T22:59:36.869" v="4"/>
        <pc:sldMasterMkLst>
          <pc:docMk/>
          <pc:sldMasterMk cId="3441029831" sldId="2147483708"/>
        </pc:sldMasterMkLst>
        <pc:sldLayoutChg chg="del">
          <pc:chgData name="Veronica Gomez Melara (2511807)" userId="S::2511807@student.uwtsd.ac.uk::7484c43d-bf77-44b7-947a-9453b8b91839" providerId="AD" clId="Web-{02158BEB-B0EA-0C3F-6053-0B2876BE05EB}" dt="2025-11-20T22:59:36.869" v="4"/>
          <pc:sldLayoutMkLst>
            <pc:docMk/>
            <pc:sldMasterMk cId="3441029831" sldId="2147483708"/>
            <pc:sldLayoutMk cId="2027352835" sldId="2147483697"/>
          </pc:sldLayoutMkLst>
        </pc:sldLayoutChg>
        <pc:sldLayoutChg chg="del">
          <pc:chgData name="Veronica Gomez Melara (2511807)" userId="S::2511807@student.uwtsd.ac.uk::7484c43d-bf77-44b7-947a-9453b8b91839" providerId="AD" clId="Web-{02158BEB-B0EA-0C3F-6053-0B2876BE05EB}" dt="2025-11-20T22:59:36.869" v="4"/>
          <pc:sldLayoutMkLst>
            <pc:docMk/>
            <pc:sldMasterMk cId="3441029831" sldId="2147483708"/>
            <pc:sldLayoutMk cId="4073616690" sldId="2147483698"/>
          </pc:sldLayoutMkLst>
        </pc:sldLayoutChg>
        <pc:sldLayoutChg chg="del">
          <pc:chgData name="Veronica Gomez Melara (2511807)" userId="S::2511807@student.uwtsd.ac.uk::7484c43d-bf77-44b7-947a-9453b8b91839" providerId="AD" clId="Web-{02158BEB-B0EA-0C3F-6053-0B2876BE05EB}" dt="2025-11-20T22:59:36.869" v="4"/>
          <pc:sldLayoutMkLst>
            <pc:docMk/>
            <pc:sldMasterMk cId="3441029831" sldId="2147483708"/>
            <pc:sldLayoutMk cId="716609970" sldId="2147483699"/>
          </pc:sldLayoutMkLst>
        </pc:sldLayoutChg>
        <pc:sldLayoutChg chg="del">
          <pc:chgData name="Veronica Gomez Melara (2511807)" userId="S::2511807@student.uwtsd.ac.uk::7484c43d-bf77-44b7-947a-9453b8b91839" providerId="AD" clId="Web-{02158BEB-B0EA-0C3F-6053-0B2876BE05EB}" dt="2025-11-20T22:59:36.869" v="4"/>
          <pc:sldLayoutMkLst>
            <pc:docMk/>
            <pc:sldMasterMk cId="3441029831" sldId="2147483708"/>
            <pc:sldLayoutMk cId="2395440615" sldId="2147483700"/>
          </pc:sldLayoutMkLst>
        </pc:sldLayoutChg>
        <pc:sldLayoutChg chg="del">
          <pc:chgData name="Veronica Gomez Melara (2511807)" userId="S::2511807@student.uwtsd.ac.uk::7484c43d-bf77-44b7-947a-9453b8b91839" providerId="AD" clId="Web-{02158BEB-B0EA-0C3F-6053-0B2876BE05EB}" dt="2025-11-20T22:59:36.869" v="4"/>
          <pc:sldLayoutMkLst>
            <pc:docMk/>
            <pc:sldMasterMk cId="3441029831" sldId="2147483708"/>
            <pc:sldLayoutMk cId="3608059818" sldId="2147483701"/>
          </pc:sldLayoutMkLst>
        </pc:sldLayoutChg>
        <pc:sldLayoutChg chg="del">
          <pc:chgData name="Veronica Gomez Melara (2511807)" userId="S::2511807@student.uwtsd.ac.uk::7484c43d-bf77-44b7-947a-9453b8b91839" providerId="AD" clId="Web-{02158BEB-B0EA-0C3F-6053-0B2876BE05EB}" dt="2025-11-20T22:59:36.869" v="4"/>
          <pc:sldLayoutMkLst>
            <pc:docMk/>
            <pc:sldMasterMk cId="3441029831" sldId="2147483708"/>
            <pc:sldLayoutMk cId="2130686557" sldId="2147483702"/>
          </pc:sldLayoutMkLst>
        </pc:sldLayoutChg>
        <pc:sldLayoutChg chg="del">
          <pc:chgData name="Veronica Gomez Melara (2511807)" userId="S::2511807@student.uwtsd.ac.uk::7484c43d-bf77-44b7-947a-9453b8b91839" providerId="AD" clId="Web-{02158BEB-B0EA-0C3F-6053-0B2876BE05EB}" dt="2025-11-20T22:59:36.869" v="4"/>
          <pc:sldLayoutMkLst>
            <pc:docMk/>
            <pc:sldMasterMk cId="3441029831" sldId="2147483708"/>
            <pc:sldLayoutMk cId="3747801175" sldId="2147483703"/>
          </pc:sldLayoutMkLst>
        </pc:sldLayoutChg>
        <pc:sldLayoutChg chg="del">
          <pc:chgData name="Veronica Gomez Melara (2511807)" userId="S::2511807@student.uwtsd.ac.uk::7484c43d-bf77-44b7-947a-9453b8b91839" providerId="AD" clId="Web-{02158BEB-B0EA-0C3F-6053-0B2876BE05EB}" dt="2025-11-20T22:59:36.869" v="4"/>
          <pc:sldLayoutMkLst>
            <pc:docMk/>
            <pc:sldMasterMk cId="3441029831" sldId="2147483708"/>
            <pc:sldLayoutMk cId="3688293742" sldId="2147483704"/>
          </pc:sldLayoutMkLst>
        </pc:sldLayoutChg>
        <pc:sldLayoutChg chg="del">
          <pc:chgData name="Veronica Gomez Melara (2511807)" userId="S::2511807@student.uwtsd.ac.uk::7484c43d-bf77-44b7-947a-9453b8b91839" providerId="AD" clId="Web-{02158BEB-B0EA-0C3F-6053-0B2876BE05EB}" dt="2025-11-20T22:59:36.869" v="4"/>
          <pc:sldLayoutMkLst>
            <pc:docMk/>
            <pc:sldMasterMk cId="3441029831" sldId="2147483708"/>
            <pc:sldLayoutMk cId="1541866243" sldId="2147483705"/>
          </pc:sldLayoutMkLst>
        </pc:sldLayoutChg>
        <pc:sldLayoutChg chg="del">
          <pc:chgData name="Veronica Gomez Melara (2511807)" userId="S::2511807@student.uwtsd.ac.uk::7484c43d-bf77-44b7-947a-9453b8b91839" providerId="AD" clId="Web-{02158BEB-B0EA-0C3F-6053-0B2876BE05EB}" dt="2025-11-20T22:59:36.869" v="4"/>
          <pc:sldLayoutMkLst>
            <pc:docMk/>
            <pc:sldMasterMk cId="3441029831" sldId="2147483708"/>
            <pc:sldLayoutMk cId="2321920775" sldId="2147483706"/>
          </pc:sldLayoutMkLst>
        </pc:sldLayoutChg>
        <pc:sldLayoutChg chg="del">
          <pc:chgData name="Veronica Gomez Melara (2511807)" userId="S::2511807@student.uwtsd.ac.uk::7484c43d-bf77-44b7-947a-9453b8b91839" providerId="AD" clId="Web-{02158BEB-B0EA-0C3F-6053-0B2876BE05EB}" dt="2025-11-20T22:59:36.869" v="4"/>
          <pc:sldLayoutMkLst>
            <pc:docMk/>
            <pc:sldMasterMk cId="3441029831" sldId="2147483708"/>
            <pc:sldLayoutMk cId="2124102981" sldId="2147483707"/>
          </pc:sldLayoutMkLst>
        </pc:sldLayoutChg>
      </pc:sldMasterChg>
      <pc:sldMasterChg chg="add del addSldLayout delSldLayout">
        <pc:chgData name="Veronica Gomez Melara (2511807)" userId="S::2511807@student.uwtsd.ac.uk::7484c43d-bf77-44b7-947a-9453b8b91839" providerId="AD" clId="Web-{02158BEB-B0EA-0C3F-6053-0B2876BE05EB}" dt="2025-11-20T23:06:42.666" v="62"/>
        <pc:sldMasterMkLst>
          <pc:docMk/>
          <pc:sldMasterMk cId="1920207291" sldId="2147483790"/>
        </pc:sldMasterMkLst>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3391381119" sldId="2147483773"/>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599259613" sldId="2147483774"/>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1912968996" sldId="2147483775"/>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3719594840" sldId="2147483776"/>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3016038608" sldId="2147483777"/>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2507058824" sldId="2147483778"/>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1246458811" sldId="2147483779"/>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3355875346" sldId="2147483780"/>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3797999940" sldId="2147483781"/>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562378975" sldId="2147483782"/>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2306594387" sldId="2147483783"/>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2885903220" sldId="2147483784"/>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4081513087" sldId="2147483785"/>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3998074905" sldId="2147483786"/>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4207680099" sldId="2147483787"/>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452631969" sldId="2147483788"/>
          </pc:sldLayoutMkLst>
        </pc:sldLayoutChg>
        <pc:sldLayoutChg chg="add del">
          <pc:chgData name="Veronica Gomez Melara (2511807)" userId="S::2511807@student.uwtsd.ac.uk::7484c43d-bf77-44b7-947a-9453b8b91839" providerId="AD" clId="Web-{02158BEB-B0EA-0C3F-6053-0B2876BE05EB}" dt="2025-11-20T23:06:42.666" v="62"/>
          <pc:sldLayoutMkLst>
            <pc:docMk/>
            <pc:sldMasterMk cId="1920207291" sldId="2147483790"/>
            <pc:sldLayoutMk cId="2191420418" sldId="2147483789"/>
          </pc:sldLayoutMkLst>
        </pc:sldLayoutChg>
      </pc:sldMasterChg>
      <pc:sldMasterChg chg="add del addSldLayout delSldLayout">
        <pc:chgData name="Veronica Gomez Melara (2511807)" userId="S::2511807@student.uwtsd.ac.uk::7484c43d-bf77-44b7-947a-9453b8b91839" providerId="AD" clId="Web-{02158BEB-B0EA-0C3F-6053-0B2876BE05EB}" dt="2025-11-20T23:11:20.257" v="99"/>
        <pc:sldMasterMkLst>
          <pc:docMk/>
          <pc:sldMasterMk cId="2575420386" sldId="2147483791"/>
        </pc:sldMasterMkLst>
        <pc:sldLayoutChg chg="add del">
          <pc:chgData name="Veronica Gomez Melara (2511807)" userId="S::2511807@student.uwtsd.ac.uk::7484c43d-bf77-44b7-947a-9453b8b91839" providerId="AD" clId="Web-{02158BEB-B0EA-0C3F-6053-0B2876BE05EB}" dt="2025-11-20T23:11:20.257" v="99"/>
          <pc:sldLayoutMkLst>
            <pc:docMk/>
            <pc:sldMasterMk cId="2575420386" sldId="2147483791"/>
            <pc:sldLayoutMk cId="2259328976" sldId="2147483792"/>
          </pc:sldLayoutMkLst>
        </pc:sldLayoutChg>
        <pc:sldLayoutChg chg="add del">
          <pc:chgData name="Veronica Gomez Melara (2511807)" userId="S::2511807@student.uwtsd.ac.uk::7484c43d-bf77-44b7-947a-9453b8b91839" providerId="AD" clId="Web-{02158BEB-B0EA-0C3F-6053-0B2876BE05EB}" dt="2025-11-20T23:11:20.257" v="99"/>
          <pc:sldLayoutMkLst>
            <pc:docMk/>
            <pc:sldMasterMk cId="2575420386" sldId="2147483791"/>
            <pc:sldLayoutMk cId="112170945" sldId="2147483793"/>
          </pc:sldLayoutMkLst>
        </pc:sldLayoutChg>
        <pc:sldLayoutChg chg="add del">
          <pc:chgData name="Veronica Gomez Melara (2511807)" userId="S::2511807@student.uwtsd.ac.uk::7484c43d-bf77-44b7-947a-9453b8b91839" providerId="AD" clId="Web-{02158BEB-B0EA-0C3F-6053-0B2876BE05EB}" dt="2025-11-20T23:11:20.257" v="99"/>
          <pc:sldLayoutMkLst>
            <pc:docMk/>
            <pc:sldMasterMk cId="2575420386" sldId="2147483791"/>
            <pc:sldLayoutMk cId="1378925405" sldId="2147483794"/>
          </pc:sldLayoutMkLst>
        </pc:sldLayoutChg>
        <pc:sldLayoutChg chg="add del">
          <pc:chgData name="Veronica Gomez Melara (2511807)" userId="S::2511807@student.uwtsd.ac.uk::7484c43d-bf77-44b7-947a-9453b8b91839" providerId="AD" clId="Web-{02158BEB-B0EA-0C3F-6053-0B2876BE05EB}" dt="2025-11-20T23:11:20.257" v="99"/>
          <pc:sldLayoutMkLst>
            <pc:docMk/>
            <pc:sldMasterMk cId="2575420386" sldId="2147483791"/>
            <pc:sldLayoutMk cId="2103021363" sldId="2147483795"/>
          </pc:sldLayoutMkLst>
        </pc:sldLayoutChg>
        <pc:sldLayoutChg chg="add del">
          <pc:chgData name="Veronica Gomez Melara (2511807)" userId="S::2511807@student.uwtsd.ac.uk::7484c43d-bf77-44b7-947a-9453b8b91839" providerId="AD" clId="Web-{02158BEB-B0EA-0C3F-6053-0B2876BE05EB}" dt="2025-11-20T23:11:20.257" v="99"/>
          <pc:sldLayoutMkLst>
            <pc:docMk/>
            <pc:sldMasterMk cId="2575420386" sldId="2147483791"/>
            <pc:sldLayoutMk cId="4091486900" sldId="2147483796"/>
          </pc:sldLayoutMkLst>
        </pc:sldLayoutChg>
        <pc:sldLayoutChg chg="add del">
          <pc:chgData name="Veronica Gomez Melara (2511807)" userId="S::2511807@student.uwtsd.ac.uk::7484c43d-bf77-44b7-947a-9453b8b91839" providerId="AD" clId="Web-{02158BEB-B0EA-0C3F-6053-0B2876BE05EB}" dt="2025-11-20T23:11:20.257" v="99"/>
          <pc:sldLayoutMkLst>
            <pc:docMk/>
            <pc:sldMasterMk cId="2575420386" sldId="2147483791"/>
            <pc:sldLayoutMk cId="443853739" sldId="2147483797"/>
          </pc:sldLayoutMkLst>
        </pc:sldLayoutChg>
        <pc:sldLayoutChg chg="add del">
          <pc:chgData name="Veronica Gomez Melara (2511807)" userId="S::2511807@student.uwtsd.ac.uk::7484c43d-bf77-44b7-947a-9453b8b91839" providerId="AD" clId="Web-{02158BEB-B0EA-0C3F-6053-0B2876BE05EB}" dt="2025-11-20T23:11:20.257" v="99"/>
          <pc:sldLayoutMkLst>
            <pc:docMk/>
            <pc:sldMasterMk cId="2575420386" sldId="2147483791"/>
            <pc:sldLayoutMk cId="2664827076" sldId="2147483798"/>
          </pc:sldLayoutMkLst>
        </pc:sldLayoutChg>
        <pc:sldLayoutChg chg="add del">
          <pc:chgData name="Veronica Gomez Melara (2511807)" userId="S::2511807@student.uwtsd.ac.uk::7484c43d-bf77-44b7-947a-9453b8b91839" providerId="AD" clId="Web-{02158BEB-B0EA-0C3F-6053-0B2876BE05EB}" dt="2025-11-20T23:11:20.257" v="99"/>
          <pc:sldLayoutMkLst>
            <pc:docMk/>
            <pc:sldMasterMk cId="2575420386" sldId="2147483791"/>
            <pc:sldLayoutMk cId="2875471657" sldId="2147483799"/>
          </pc:sldLayoutMkLst>
        </pc:sldLayoutChg>
        <pc:sldLayoutChg chg="add del">
          <pc:chgData name="Veronica Gomez Melara (2511807)" userId="S::2511807@student.uwtsd.ac.uk::7484c43d-bf77-44b7-947a-9453b8b91839" providerId="AD" clId="Web-{02158BEB-B0EA-0C3F-6053-0B2876BE05EB}" dt="2025-11-20T23:11:20.257" v="99"/>
          <pc:sldLayoutMkLst>
            <pc:docMk/>
            <pc:sldMasterMk cId="2575420386" sldId="2147483791"/>
            <pc:sldLayoutMk cId="741864692" sldId="2147483800"/>
          </pc:sldLayoutMkLst>
        </pc:sldLayoutChg>
        <pc:sldLayoutChg chg="add del">
          <pc:chgData name="Veronica Gomez Melara (2511807)" userId="S::2511807@student.uwtsd.ac.uk::7484c43d-bf77-44b7-947a-9453b8b91839" providerId="AD" clId="Web-{02158BEB-B0EA-0C3F-6053-0B2876BE05EB}" dt="2025-11-20T23:11:20.257" v="99"/>
          <pc:sldLayoutMkLst>
            <pc:docMk/>
            <pc:sldMasterMk cId="2575420386" sldId="2147483791"/>
            <pc:sldLayoutMk cId="679560028" sldId="2147483801"/>
          </pc:sldLayoutMkLst>
        </pc:sldLayoutChg>
        <pc:sldLayoutChg chg="add del">
          <pc:chgData name="Veronica Gomez Melara (2511807)" userId="S::2511807@student.uwtsd.ac.uk::7484c43d-bf77-44b7-947a-9453b8b91839" providerId="AD" clId="Web-{02158BEB-B0EA-0C3F-6053-0B2876BE05EB}" dt="2025-11-20T23:11:20.257" v="99"/>
          <pc:sldLayoutMkLst>
            <pc:docMk/>
            <pc:sldMasterMk cId="2575420386" sldId="2147483791"/>
            <pc:sldLayoutMk cId="3194862603" sldId="2147483802"/>
          </pc:sldLayoutMkLst>
        </pc:sldLayoutChg>
      </pc:sldMasterChg>
      <pc:sldMasterChg chg="add del addSldLayout delSldLayout modSldLayout">
        <pc:chgData name="Veronica Gomez Melara (2511807)" userId="S::2511807@student.uwtsd.ac.uk::7484c43d-bf77-44b7-947a-9453b8b91839" providerId="AD" clId="Web-{02158BEB-B0EA-0C3F-6053-0B2876BE05EB}" dt="2025-11-20T23:12:52.169" v="101"/>
        <pc:sldMasterMkLst>
          <pc:docMk/>
          <pc:sldMasterMk cId="1803408090" sldId="2147483803"/>
        </pc:sldMasterMkLst>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864917913" sldId="2147483804"/>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907153876" sldId="2147483805"/>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2654856671" sldId="2147483806"/>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1548770964" sldId="2147483807"/>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2871353682" sldId="2147483808"/>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2596271292" sldId="2147483809"/>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1453131312" sldId="2147483810"/>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55755318" sldId="2147483811"/>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339111697" sldId="2147483812"/>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355588325" sldId="2147483813"/>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959334237" sldId="2147483814"/>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1703855724" sldId="2147483815"/>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1599373093" sldId="2147483816"/>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3766205381" sldId="2147483817"/>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253049713" sldId="2147483818"/>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892142100" sldId="2147483819"/>
          </pc:sldLayoutMkLst>
        </pc:sldLayoutChg>
        <pc:sldLayoutChg chg="add del mod replId">
          <pc:chgData name="Veronica Gomez Melara (2511807)" userId="S::2511807@student.uwtsd.ac.uk::7484c43d-bf77-44b7-947a-9453b8b91839" providerId="AD" clId="Web-{02158BEB-B0EA-0C3F-6053-0B2876BE05EB}" dt="2025-11-20T23:12:52.169" v="101"/>
          <pc:sldLayoutMkLst>
            <pc:docMk/>
            <pc:sldMasterMk cId="1803408090" sldId="2147483803"/>
            <pc:sldLayoutMk cId="990223860" sldId="2147483820"/>
          </pc:sldLayoutMkLst>
        </pc:sldLayoutChg>
      </pc:sldMasterChg>
      <pc:sldMasterChg chg="add del addSldLayout delSldLayout modSldLayout">
        <pc:chgData name="Veronica Gomez Melara (2511807)" userId="S::2511807@student.uwtsd.ac.uk::7484c43d-bf77-44b7-947a-9453b8b91839" providerId="AD" clId="Web-{02158BEB-B0EA-0C3F-6053-0B2876BE05EB}" dt="2025-11-20T23:13:02.045" v="102"/>
        <pc:sldMasterMkLst>
          <pc:docMk/>
          <pc:sldMasterMk cId="50512293" sldId="2147483821"/>
        </pc:sldMasterMkLst>
        <pc:sldLayoutChg chg="add del mod replId">
          <pc:chgData name="Veronica Gomez Melara (2511807)" userId="S::2511807@student.uwtsd.ac.uk::7484c43d-bf77-44b7-947a-9453b8b91839" providerId="AD" clId="Web-{02158BEB-B0EA-0C3F-6053-0B2876BE05EB}" dt="2025-11-20T23:13:02.045" v="102"/>
          <pc:sldLayoutMkLst>
            <pc:docMk/>
            <pc:sldMasterMk cId="50512293" sldId="2147483821"/>
            <pc:sldLayoutMk cId="2370945843" sldId="2147483822"/>
          </pc:sldLayoutMkLst>
        </pc:sldLayoutChg>
        <pc:sldLayoutChg chg="add del mod replId">
          <pc:chgData name="Veronica Gomez Melara (2511807)" userId="S::2511807@student.uwtsd.ac.uk::7484c43d-bf77-44b7-947a-9453b8b91839" providerId="AD" clId="Web-{02158BEB-B0EA-0C3F-6053-0B2876BE05EB}" dt="2025-11-20T23:13:02.045" v="102"/>
          <pc:sldLayoutMkLst>
            <pc:docMk/>
            <pc:sldMasterMk cId="50512293" sldId="2147483821"/>
            <pc:sldLayoutMk cId="3483827268" sldId="2147483823"/>
          </pc:sldLayoutMkLst>
        </pc:sldLayoutChg>
        <pc:sldLayoutChg chg="add del mod replId">
          <pc:chgData name="Veronica Gomez Melara (2511807)" userId="S::2511807@student.uwtsd.ac.uk::7484c43d-bf77-44b7-947a-9453b8b91839" providerId="AD" clId="Web-{02158BEB-B0EA-0C3F-6053-0B2876BE05EB}" dt="2025-11-20T23:13:02.045" v="102"/>
          <pc:sldLayoutMkLst>
            <pc:docMk/>
            <pc:sldMasterMk cId="50512293" sldId="2147483821"/>
            <pc:sldLayoutMk cId="970418609" sldId="2147483824"/>
          </pc:sldLayoutMkLst>
        </pc:sldLayoutChg>
        <pc:sldLayoutChg chg="add del mod replId">
          <pc:chgData name="Veronica Gomez Melara (2511807)" userId="S::2511807@student.uwtsd.ac.uk::7484c43d-bf77-44b7-947a-9453b8b91839" providerId="AD" clId="Web-{02158BEB-B0EA-0C3F-6053-0B2876BE05EB}" dt="2025-11-20T23:13:02.045" v="102"/>
          <pc:sldLayoutMkLst>
            <pc:docMk/>
            <pc:sldMasterMk cId="50512293" sldId="2147483821"/>
            <pc:sldLayoutMk cId="1388211617" sldId="2147483825"/>
          </pc:sldLayoutMkLst>
        </pc:sldLayoutChg>
        <pc:sldLayoutChg chg="add del mod replId">
          <pc:chgData name="Veronica Gomez Melara (2511807)" userId="S::2511807@student.uwtsd.ac.uk::7484c43d-bf77-44b7-947a-9453b8b91839" providerId="AD" clId="Web-{02158BEB-B0EA-0C3F-6053-0B2876BE05EB}" dt="2025-11-20T23:13:02.045" v="102"/>
          <pc:sldLayoutMkLst>
            <pc:docMk/>
            <pc:sldMasterMk cId="50512293" sldId="2147483821"/>
            <pc:sldLayoutMk cId="1039246516" sldId="2147483826"/>
          </pc:sldLayoutMkLst>
        </pc:sldLayoutChg>
        <pc:sldLayoutChg chg="add del mod replId">
          <pc:chgData name="Veronica Gomez Melara (2511807)" userId="S::2511807@student.uwtsd.ac.uk::7484c43d-bf77-44b7-947a-9453b8b91839" providerId="AD" clId="Web-{02158BEB-B0EA-0C3F-6053-0B2876BE05EB}" dt="2025-11-20T23:13:02.045" v="102"/>
          <pc:sldLayoutMkLst>
            <pc:docMk/>
            <pc:sldMasterMk cId="50512293" sldId="2147483821"/>
            <pc:sldLayoutMk cId="4046843413" sldId="2147483827"/>
          </pc:sldLayoutMkLst>
        </pc:sldLayoutChg>
        <pc:sldLayoutChg chg="add del mod replId">
          <pc:chgData name="Veronica Gomez Melara (2511807)" userId="S::2511807@student.uwtsd.ac.uk::7484c43d-bf77-44b7-947a-9453b8b91839" providerId="AD" clId="Web-{02158BEB-B0EA-0C3F-6053-0B2876BE05EB}" dt="2025-11-20T23:13:02.045" v="102"/>
          <pc:sldLayoutMkLst>
            <pc:docMk/>
            <pc:sldMasterMk cId="50512293" sldId="2147483821"/>
            <pc:sldLayoutMk cId="55953292" sldId="2147483828"/>
          </pc:sldLayoutMkLst>
        </pc:sldLayoutChg>
        <pc:sldLayoutChg chg="add del mod replId">
          <pc:chgData name="Veronica Gomez Melara (2511807)" userId="S::2511807@student.uwtsd.ac.uk::7484c43d-bf77-44b7-947a-9453b8b91839" providerId="AD" clId="Web-{02158BEB-B0EA-0C3F-6053-0B2876BE05EB}" dt="2025-11-20T23:13:02.045" v="102"/>
          <pc:sldLayoutMkLst>
            <pc:docMk/>
            <pc:sldMasterMk cId="50512293" sldId="2147483821"/>
            <pc:sldLayoutMk cId="82105037" sldId="2147483829"/>
          </pc:sldLayoutMkLst>
        </pc:sldLayoutChg>
        <pc:sldLayoutChg chg="add del mod replId">
          <pc:chgData name="Veronica Gomez Melara (2511807)" userId="S::2511807@student.uwtsd.ac.uk::7484c43d-bf77-44b7-947a-9453b8b91839" providerId="AD" clId="Web-{02158BEB-B0EA-0C3F-6053-0B2876BE05EB}" dt="2025-11-20T23:13:02.045" v="102"/>
          <pc:sldLayoutMkLst>
            <pc:docMk/>
            <pc:sldMasterMk cId="50512293" sldId="2147483821"/>
            <pc:sldLayoutMk cId="3496234554" sldId="2147483830"/>
          </pc:sldLayoutMkLst>
        </pc:sldLayoutChg>
        <pc:sldLayoutChg chg="add del mod replId">
          <pc:chgData name="Veronica Gomez Melara (2511807)" userId="S::2511807@student.uwtsd.ac.uk::7484c43d-bf77-44b7-947a-9453b8b91839" providerId="AD" clId="Web-{02158BEB-B0EA-0C3F-6053-0B2876BE05EB}" dt="2025-11-20T23:13:02.045" v="102"/>
          <pc:sldLayoutMkLst>
            <pc:docMk/>
            <pc:sldMasterMk cId="50512293" sldId="2147483821"/>
            <pc:sldLayoutMk cId="4167566127" sldId="2147483831"/>
          </pc:sldLayoutMkLst>
        </pc:sldLayoutChg>
        <pc:sldLayoutChg chg="add del mod replId">
          <pc:chgData name="Veronica Gomez Melara (2511807)" userId="S::2511807@student.uwtsd.ac.uk::7484c43d-bf77-44b7-947a-9453b8b91839" providerId="AD" clId="Web-{02158BEB-B0EA-0C3F-6053-0B2876BE05EB}" dt="2025-11-20T23:13:02.045" v="102"/>
          <pc:sldLayoutMkLst>
            <pc:docMk/>
            <pc:sldMasterMk cId="50512293" sldId="2147483821"/>
            <pc:sldLayoutMk cId="2381464824" sldId="2147483832"/>
          </pc:sldLayoutMkLst>
        </pc:sldLayoutChg>
      </pc:sldMasterChg>
      <pc:sldMasterChg chg="add addSldLayout modSldLayout">
        <pc:chgData name="Veronica Gomez Melara (2511807)" userId="S::2511807@student.uwtsd.ac.uk::7484c43d-bf77-44b7-947a-9453b8b91839" providerId="AD" clId="Web-{02158BEB-B0EA-0C3F-6053-0B2876BE05EB}" dt="2025-11-20T23:13:02.045" v="102"/>
        <pc:sldMasterMkLst>
          <pc:docMk/>
          <pc:sldMasterMk cId="3021747918" sldId="2147483833"/>
        </pc:sldMasterMkLst>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4097938798" sldId="2147483834"/>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3294987179" sldId="2147483835"/>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914076553" sldId="2147483836"/>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716288819" sldId="2147483837"/>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2025891540" sldId="2147483838"/>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3552996069" sldId="2147483839"/>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3065988150" sldId="2147483840"/>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1177198966" sldId="2147483841"/>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3061805642" sldId="2147483842"/>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3542235810" sldId="2147483843"/>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1160194898" sldId="2147483844"/>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3146077438" sldId="2147483845"/>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804830311" sldId="2147483846"/>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456353232" sldId="2147483847"/>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3909560653" sldId="2147483848"/>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1574577999" sldId="2147483849"/>
          </pc:sldLayoutMkLst>
        </pc:sldLayoutChg>
        <pc:sldLayoutChg chg="add mod replId">
          <pc:chgData name="Veronica Gomez Melara (2511807)" userId="S::2511807@student.uwtsd.ac.uk::7484c43d-bf77-44b7-947a-9453b8b91839" providerId="AD" clId="Web-{02158BEB-B0EA-0C3F-6053-0B2876BE05EB}" dt="2025-11-20T23:13:02.045" v="102"/>
          <pc:sldLayoutMkLst>
            <pc:docMk/>
            <pc:sldMasterMk cId="3021747918" sldId="2147483833"/>
            <pc:sldLayoutMk cId="251517591" sldId="2147483850"/>
          </pc:sldLayoutMkLst>
        </pc:sldLayoutChg>
      </pc:sldMasterChg>
    </pc:docChg>
  </pc:docChgLst>
  <pc:docChgLst>
    <pc:chgData name="Veronica Gomez Melara (2511807)" userId="S::2511807@student.uwtsd.ac.uk::7484c43d-bf77-44b7-947a-9453b8b91839" providerId="AD" clId="Web-{03CE4CD2-FBC5-23ED-F527-16DA5EED4FFC}"/>
    <pc:docChg chg="modSld addMainMaster delMainMaster">
      <pc:chgData name="Veronica Gomez Melara (2511807)" userId="S::2511807@student.uwtsd.ac.uk::7484c43d-bf77-44b7-947a-9453b8b91839" providerId="AD" clId="Web-{03CE4CD2-FBC5-23ED-F527-16DA5EED4FFC}" dt="2025-11-20T22:57:05.751" v="63"/>
      <pc:docMkLst>
        <pc:docMk/>
      </pc:docMkLst>
      <pc:sldChg chg="addSp delSp modSp mod setBg modClrScheme setClrOvrMap chgLayout">
        <pc:chgData name="Veronica Gomez Melara (2511807)" userId="S::2511807@student.uwtsd.ac.uk::7484c43d-bf77-44b7-947a-9453b8b91839" providerId="AD" clId="Web-{03CE4CD2-FBC5-23ED-F527-16DA5EED4FFC}" dt="2025-11-20T22:57:05.751" v="63"/>
        <pc:sldMkLst>
          <pc:docMk/>
          <pc:sldMk cId="109857222" sldId="256"/>
        </pc:sldMkLst>
        <pc:spChg chg="mod">
          <ac:chgData name="Veronica Gomez Melara (2511807)" userId="S::2511807@student.uwtsd.ac.uk::7484c43d-bf77-44b7-947a-9453b8b91839" providerId="AD" clId="Web-{03CE4CD2-FBC5-23ED-F527-16DA5EED4FFC}" dt="2025-11-20T22:56:25.265" v="58" actId="14100"/>
          <ac:spMkLst>
            <pc:docMk/>
            <pc:sldMk cId="109857222" sldId="256"/>
            <ac:spMk id="2" creationId="{00000000-0000-0000-0000-000000000000}"/>
          </ac:spMkLst>
        </pc:spChg>
        <pc:spChg chg="mod">
          <ac:chgData name="Veronica Gomez Melara (2511807)" userId="S::2511807@student.uwtsd.ac.uk::7484c43d-bf77-44b7-947a-9453b8b91839" providerId="AD" clId="Web-{03CE4CD2-FBC5-23ED-F527-16DA5EED4FFC}" dt="2025-11-20T22:55:21.776" v="53" actId="20577"/>
          <ac:spMkLst>
            <pc:docMk/>
            <pc:sldMk cId="109857222" sldId="256"/>
            <ac:spMk id="3" creationId="{00000000-0000-0000-0000-000000000000}"/>
          </ac:spMkLst>
        </pc:spChg>
        <pc:spChg chg="add">
          <ac:chgData name="Veronica Gomez Melara (2511807)" userId="S::2511807@student.uwtsd.ac.uk::7484c43d-bf77-44b7-947a-9453b8b91839" providerId="AD" clId="Web-{03CE4CD2-FBC5-23ED-F527-16DA5EED4FFC}" dt="2025-11-20T22:48:35.275" v="0"/>
          <ac:spMkLst>
            <pc:docMk/>
            <pc:sldMk cId="109857222" sldId="256"/>
            <ac:spMk id="9" creationId="{B7E2F724-2FB3-4D1D-A730-739B8654C030}"/>
          </ac:spMkLst>
        </pc:spChg>
        <pc:spChg chg="add">
          <ac:chgData name="Veronica Gomez Melara (2511807)" userId="S::2511807@student.uwtsd.ac.uk::7484c43d-bf77-44b7-947a-9453b8b91839" providerId="AD" clId="Web-{03CE4CD2-FBC5-23ED-F527-16DA5EED4FFC}" dt="2025-11-20T22:48:35.275" v="0"/>
          <ac:spMkLst>
            <pc:docMk/>
            <pc:sldMk cId="109857222" sldId="256"/>
            <ac:spMk id="11" creationId="{B2C335F7-F61C-4EB4-80F2-4B1438FE66BB}"/>
          </ac:spMkLst>
        </pc:spChg>
        <pc:picChg chg="add del mod">
          <ac:chgData name="Veronica Gomez Melara (2511807)" userId="S::2511807@student.uwtsd.ac.uk::7484c43d-bf77-44b7-947a-9453b8b91839" providerId="AD" clId="Web-{03CE4CD2-FBC5-23ED-F527-16DA5EED4FFC}" dt="2025-11-20T22:57:05.751" v="63"/>
          <ac:picMkLst>
            <pc:docMk/>
            <pc:sldMk cId="109857222" sldId="256"/>
            <ac:picMk id="4" creationId="{5CAA778E-F987-1F46-DC5E-827F7564E199}"/>
          </ac:picMkLst>
        </pc:picChg>
      </pc:sldChg>
      <pc:sldMasterChg chg="del delSldLayout">
        <pc:chgData name="Veronica Gomez Melara (2511807)" userId="S::2511807@student.uwtsd.ac.uk::7484c43d-bf77-44b7-947a-9453b8b91839" providerId="AD" clId="Web-{03CE4CD2-FBC5-23ED-F527-16DA5EED4FFC}" dt="2025-11-20T22:48:35.275" v="0"/>
        <pc:sldMasterMkLst>
          <pc:docMk/>
          <pc:sldMasterMk cId="2460954070" sldId="2147483660"/>
        </pc:sldMasterMkLst>
        <pc:sldLayoutChg chg="del">
          <pc:chgData name="Veronica Gomez Melara (2511807)" userId="S::2511807@student.uwtsd.ac.uk::7484c43d-bf77-44b7-947a-9453b8b91839" providerId="AD" clId="Web-{03CE4CD2-FBC5-23ED-F527-16DA5EED4FFC}" dt="2025-11-20T22:48:35.275" v="0"/>
          <pc:sldLayoutMkLst>
            <pc:docMk/>
            <pc:sldMasterMk cId="2460954070" sldId="2147483660"/>
            <pc:sldLayoutMk cId="2385387890" sldId="2147483661"/>
          </pc:sldLayoutMkLst>
        </pc:sldLayoutChg>
        <pc:sldLayoutChg chg="del">
          <pc:chgData name="Veronica Gomez Melara (2511807)" userId="S::2511807@student.uwtsd.ac.uk::7484c43d-bf77-44b7-947a-9453b8b91839" providerId="AD" clId="Web-{03CE4CD2-FBC5-23ED-F527-16DA5EED4FFC}" dt="2025-11-20T22:48:35.275" v="0"/>
          <pc:sldLayoutMkLst>
            <pc:docMk/>
            <pc:sldMasterMk cId="2460954070" sldId="2147483660"/>
            <pc:sldLayoutMk cId="949138452" sldId="2147483662"/>
          </pc:sldLayoutMkLst>
        </pc:sldLayoutChg>
        <pc:sldLayoutChg chg="del">
          <pc:chgData name="Veronica Gomez Melara (2511807)" userId="S::2511807@student.uwtsd.ac.uk::7484c43d-bf77-44b7-947a-9453b8b91839" providerId="AD" clId="Web-{03CE4CD2-FBC5-23ED-F527-16DA5EED4FFC}" dt="2025-11-20T22:48:35.275" v="0"/>
          <pc:sldLayoutMkLst>
            <pc:docMk/>
            <pc:sldMasterMk cId="2460954070" sldId="2147483660"/>
            <pc:sldLayoutMk cId="2591524520" sldId="2147483663"/>
          </pc:sldLayoutMkLst>
        </pc:sldLayoutChg>
        <pc:sldLayoutChg chg="del">
          <pc:chgData name="Veronica Gomez Melara (2511807)" userId="S::2511807@student.uwtsd.ac.uk::7484c43d-bf77-44b7-947a-9453b8b91839" providerId="AD" clId="Web-{03CE4CD2-FBC5-23ED-F527-16DA5EED4FFC}" dt="2025-11-20T22:48:35.275" v="0"/>
          <pc:sldLayoutMkLst>
            <pc:docMk/>
            <pc:sldMasterMk cId="2460954070" sldId="2147483660"/>
            <pc:sldLayoutMk cId="1203092039" sldId="2147483664"/>
          </pc:sldLayoutMkLst>
        </pc:sldLayoutChg>
        <pc:sldLayoutChg chg="del">
          <pc:chgData name="Veronica Gomez Melara (2511807)" userId="S::2511807@student.uwtsd.ac.uk::7484c43d-bf77-44b7-947a-9453b8b91839" providerId="AD" clId="Web-{03CE4CD2-FBC5-23ED-F527-16DA5EED4FFC}" dt="2025-11-20T22:48:35.275" v="0"/>
          <pc:sldLayoutMkLst>
            <pc:docMk/>
            <pc:sldMasterMk cId="2460954070" sldId="2147483660"/>
            <pc:sldLayoutMk cId="3733172339" sldId="2147483665"/>
          </pc:sldLayoutMkLst>
        </pc:sldLayoutChg>
        <pc:sldLayoutChg chg="del">
          <pc:chgData name="Veronica Gomez Melara (2511807)" userId="S::2511807@student.uwtsd.ac.uk::7484c43d-bf77-44b7-947a-9453b8b91839" providerId="AD" clId="Web-{03CE4CD2-FBC5-23ED-F527-16DA5EED4FFC}" dt="2025-11-20T22:48:35.275" v="0"/>
          <pc:sldLayoutMkLst>
            <pc:docMk/>
            <pc:sldMasterMk cId="2460954070" sldId="2147483660"/>
            <pc:sldLayoutMk cId="3210312558" sldId="2147483666"/>
          </pc:sldLayoutMkLst>
        </pc:sldLayoutChg>
        <pc:sldLayoutChg chg="del">
          <pc:chgData name="Veronica Gomez Melara (2511807)" userId="S::2511807@student.uwtsd.ac.uk::7484c43d-bf77-44b7-947a-9453b8b91839" providerId="AD" clId="Web-{03CE4CD2-FBC5-23ED-F527-16DA5EED4FFC}" dt="2025-11-20T22:48:35.275" v="0"/>
          <pc:sldLayoutMkLst>
            <pc:docMk/>
            <pc:sldMasterMk cId="2460954070" sldId="2147483660"/>
            <pc:sldLayoutMk cId="3146388984" sldId="2147483667"/>
          </pc:sldLayoutMkLst>
        </pc:sldLayoutChg>
        <pc:sldLayoutChg chg="del">
          <pc:chgData name="Veronica Gomez Melara (2511807)" userId="S::2511807@student.uwtsd.ac.uk::7484c43d-bf77-44b7-947a-9453b8b91839" providerId="AD" clId="Web-{03CE4CD2-FBC5-23ED-F527-16DA5EED4FFC}" dt="2025-11-20T22:48:35.275" v="0"/>
          <pc:sldLayoutMkLst>
            <pc:docMk/>
            <pc:sldMasterMk cId="2460954070" sldId="2147483660"/>
            <pc:sldLayoutMk cId="3171841454" sldId="2147483668"/>
          </pc:sldLayoutMkLst>
        </pc:sldLayoutChg>
        <pc:sldLayoutChg chg="del">
          <pc:chgData name="Veronica Gomez Melara (2511807)" userId="S::2511807@student.uwtsd.ac.uk::7484c43d-bf77-44b7-947a-9453b8b91839" providerId="AD" clId="Web-{03CE4CD2-FBC5-23ED-F527-16DA5EED4FFC}" dt="2025-11-20T22:48:35.275" v="0"/>
          <pc:sldLayoutMkLst>
            <pc:docMk/>
            <pc:sldMasterMk cId="2460954070" sldId="2147483660"/>
            <pc:sldLayoutMk cId="1718958274" sldId="2147483669"/>
          </pc:sldLayoutMkLst>
        </pc:sldLayoutChg>
        <pc:sldLayoutChg chg="del">
          <pc:chgData name="Veronica Gomez Melara (2511807)" userId="S::2511807@student.uwtsd.ac.uk::7484c43d-bf77-44b7-947a-9453b8b91839" providerId="AD" clId="Web-{03CE4CD2-FBC5-23ED-F527-16DA5EED4FFC}" dt="2025-11-20T22:48:35.275" v="0"/>
          <pc:sldLayoutMkLst>
            <pc:docMk/>
            <pc:sldMasterMk cId="2460954070" sldId="2147483660"/>
            <pc:sldLayoutMk cId="2202905451" sldId="2147483670"/>
          </pc:sldLayoutMkLst>
        </pc:sldLayoutChg>
        <pc:sldLayoutChg chg="del">
          <pc:chgData name="Veronica Gomez Melara (2511807)" userId="S::2511807@student.uwtsd.ac.uk::7484c43d-bf77-44b7-947a-9453b8b91839" providerId="AD" clId="Web-{03CE4CD2-FBC5-23ED-F527-16DA5EED4FFC}" dt="2025-11-20T22:48:35.275" v="0"/>
          <pc:sldLayoutMkLst>
            <pc:docMk/>
            <pc:sldMasterMk cId="2460954070" sldId="2147483660"/>
            <pc:sldLayoutMk cId="3479445657" sldId="2147483671"/>
          </pc:sldLayoutMkLst>
        </pc:sldLayoutChg>
      </pc:sldMasterChg>
      <pc:sldMasterChg chg="add addSldLayout">
        <pc:chgData name="Veronica Gomez Melara (2511807)" userId="S::2511807@student.uwtsd.ac.uk::7484c43d-bf77-44b7-947a-9453b8b91839" providerId="AD" clId="Web-{03CE4CD2-FBC5-23ED-F527-16DA5EED4FFC}" dt="2025-11-20T22:48:35.275" v="0"/>
        <pc:sldMasterMkLst>
          <pc:docMk/>
          <pc:sldMasterMk cId="3441029831" sldId="2147483708"/>
        </pc:sldMasterMkLst>
        <pc:sldLayoutChg chg="add">
          <pc:chgData name="Veronica Gomez Melara (2511807)" userId="S::2511807@student.uwtsd.ac.uk::7484c43d-bf77-44b7-947a-9453b8b91839" providerId="AD" clId="Web-{03CE4CD2-FBC5-23ED-F527-16DA5EED4FFC}" dt="2025-11-20T22:48:35.275" v="0"/>
          <pc:sldLayoutMkLst>
            <pc:docMk/>
            <pc:sldMasterMk cId="3441029831" sldId="2147483708"/>
            <pc:sldLayoutMk cId="2027352835" sldId="2147483697"/>
          </pc:sldLayoutMkLst>
        </pc:sldLayoutChg>
        <pc:sldLayoutChg chg="add">
          <pc:chgData name="Veronica Gomez Melara (2511807)" userId="S::2511807@student.uwtsd.ac.uk::7484c43d-bf77-44b7-947a-9453b8b91839" providerId="AD" clId="Web-{03CE4CD2-FBC5-23ED-F527-16DA5EED4FFC}" dt="2025-11-20T22:48:35.275" v="0"/>
          <pc:sldLayoutMkLst>
            <pc:docMk/>
            <pc:sldMasterMk cId="3441029831" sldId="2147483708"/>
            <pc:sldLayoutMk cId="4073616690" sldId="2147483698"/>
          </pc:sldLayoutMkLst>
        </pc:sldLayoutChg>
        <pc:sldLayoutChg chg="add">
          <pc:chgData name="Veronica Gomez Melara (2511807)" userId="S::2511807@student.uwtsd.ac.uk::7484c43d-bf77-44b7-947a-9453b8b91839" providerId="AD" clId="Web-{03CE4CD2-FBC5-23ED-F527-16DA5EED4FFC}" dt="2025-11-20T22:48:35.275" v="0"/>
          <pc:sldLayoutMkLst>
            <pc:docMk/>
            <pc:sldMasterMk cId="3441029831" sldId="2147483708"/>
            <pc:sldLayoutMk cId="716609970" sldId="2147483699"/>
          </pc:sldLayoutMkLst>
        </pc:sldLayoutChg>
        <pc:sldLayoutChg chg="add">
          <pc:chgData name="Veronica Gomez Melara (2511807)" userId="S::2511807@student.uwtsd.ac.uk::7484c43d-bf77-44b7-947a-9453b8b91839" providerId="AD" clId="Web-{03CE4CD2-FBC5-23ED-F527-16DA5EED4FFC}" dt="2025-11-20T22:48:35.275" v="0"/>
          <pc:sldLayoutMkLst>
            <pc:docMk/>
            <pc:sldMasterMk cId="3441029831" sldId="2147483708"/>
            <pc:sldLayoutMk cId="2395440615" sldId="2147483700"/>
          </pc:sldLayoutMkLst>
        </pc:sldLayoutChg>
        <pc:sldLayoutChg chg="add">
          <pc:chgData name="Veronica Gomez Melara (2511807)" userId="S::2511807@student.uwtsd.ac.uk::7484c43d-bf77-44b7-947a-9453b8b91839" providerId="AD" clId="Web-{03CE4CD2-FBC5-23ED-F527-16DA5EED4FFC}" dt="2025-11-20T22:48:35.275" v="0"/>
          <pc:sldLayoutMkLst>
            <pc:docMk/>
            <pc:sldMasterMk cId="3441029831" sldId="2147483708"/>
            <pc:sldLayoutMk cId="3608059818" sldId="2147483701"/>
          </pc:sldLayoutMkLst>
        </pc:sldLayoutChg>
        <pc:sldLayoutChg chg="add">
          <pc:chgData name="Veronica Gomez Melara (2511807)" userId="S::2511807@student.uwtsd.ac.uk::7484c43d-bf77-44b7-947a-9453b8b91839" providerId="AD" clId="Web-{03CE4CD2-FBC5-23ED-F527-16DA5EED4FFC}" dt="2025-11-20T22:48:35.275" v="0"/>
          <pc:sldLayoutMkLst>
            <pc:docMk/>
            <pc:sldMasterMk cId="3441029831" sldId="2147483708"/>
            <pc:sldLayoutMk cId="2130686557" sldId="2147483702"/>
          </pc:sldLayoutMkLst>
        </pc:sldLayoutChg>
        <pc:sldLayoutChg chg="add">
          <pc:chgData name="Veronica Gomez Melara (2511807)" userId="S::2511807@student.uwtsd.ac.uk::7484c43d-bf77-44b7-947a-9453b8b91839" providerId="AD" clId="Web-{03CE4CD2-FBC5-23ED-F527-16DA5EED4FFC}" dt="2025-11-20T22:48:35.275" v="0"/>
          <pc:sldLayoutMkLst>
            <pc:docMk/>
            <pc:sldMasterMk cId="3441029831" sldId="2147483708"/>
            <pc:sldLayoutMk cId="3747801175" sldId="2147483703"/>
          </pc:sldLayoutMkLst>
        </pc:sldLayoutChg>
        <pc:sldLayoutChg chg="add">
          <pc:chgData name="Veronica Gomez Melara (2511807)" userId="S::2511807@student.uwtsd.ac.uk::7484c43d-bf77-44b7-947a-9453b8b91839" providerId="AD" clId="Web-{03CE4CD2-FBC5-23ED-F527-16DA5EED4FFC}" dt="2025-11-20T22:48:35.275" v="0"/>
          <pc:sldLayoutMkLst>
            <pc:docMk/>
            <pc:sldMasterMk cId="3441029831" sldId="2147483708"/>
            <pc:sldLayoutMk cId="3688293742" sldId="2147483704"/>
          </pc:sldLayoutMkLst>
        </pc:sldLayoutChg>
        <pc:sldLayoutChg chg="add">
          <pc:chgData name="Veronica Gomez Melara (2511807)" userId="S::2511807@student.uwtsd.ac.uk::7484c43d-bf77-44b7-947a-9453b8b91839" providerId="AD" clId="Web-{03CE4CD2-FBC5-23ED-F527-16DA5EED4FFC}" dt="2025-11-20T22:48:35.275" v="0"/>
          <pc:sldLayoutMkLst>
            <pc:docMk/>
            <pc:sldMasterMk cId="3441029831" sldId="2147483708"/>
            <pc:sldLayoutMk cId="1541866243" sldId="2147483705"/>
          </pc:sldLayoutMkLst>
        </pc:sldLayoutChg>
        <pc:sldLayoutChg chg="add">
          <pc:chgData name="Veronica Gomez Melara (2511807)" userId="S::2511807@student.uwtsd.ac.uk::7484c43d-bf77-44b7-947a-9453b8b91839" providerId="AD" clId="Web-{03CE4CD2-FBC5-23ED-F527-16DA5EED4FFC}" dt="2025-11-20T22:48:35.275" v="0"/>
          <pc:sldLayoutMkLst>
            <pc:docMk/>
            <pc:sldMasterMk cId="3441029831" sldId="2147483708"/>
            <pc:sldLayoutMk cId="2321920775" sldId="2147483706"/>
          </pc:sldLayoutMkLst>
        </pc:sldLayoutChg>
        <pc:sldLayoutChg chg="add">
          <pc:chgData name="Veronica Gomez Melara (2511807)" userId="S::2511807@student.uwtsd.ac.uk::7484c43d-bf77-44b7-947a-9453b8b91839" providerId="AD" clId="Web-{03CE4CD2-FBC5-23ED-F527-16DA5EED4FFC}" dt="2025-11-20T22:48:35.275" v="0"/>
          <pc:sldLayoutMkLst>
            <pc:docMk/>
            <pc:sldMasterMk cId="3441029831" sldId="2147483708"/>
            <pc:sldLayoutMk cId="2124102981" sldId="2147483707"/>
          </pc:sldLayoutMkLst>
        </pc:sldLayoutChg>
      </pc:sldMasterChg>
    </pc:docChg>
  </pc:docChgLst>
  <pc:docChgLst>
    <pc:chgData name="Veronica Gomez Melara (2511807)" userId="7484c43d-bf77-44b7-947a-9453b8b91839" providerId="ADAL" clId="{D274F658-4B57-4880-BA96-DD7E8B8DB778}"/>
    <pc:docChg chg="modSld sldOrd">
      <pc:chgData name="Veronica Gomez Melara (2511807)" userId="7484c43d-bf77-44b7-947a-9453b8b91839" providerId="ADAL" clId="{D274F658-4B57-4880-BA96-DD7E8B8DB778}" dt="2025-11-21T13:49:01.077" v="107" actId="1076"/>
      <pc:docMkLst>
        <pc:docMk/>
      </pc:docMkLst>
      <pc:sldChg chg="modSp mod">
        <pc:chgData name="Veronica Gomez Melara (2511807)" userId="7484c43d-bf77-44b7-947a-9453b8b91839" providerId="ADAL" clId="{D274F658-4B57-4880-BA96-DD7E8B8DB778}" dt="2025-11-21T13:49:01.077" v="107" actId="1076"/>
        <pc:sldMkLst>
          <pc:docMk/>
          <pc:sldMk cId="1459350123" sldId="256"/>
        </pc:sldMkLst>
        <pc:spChg chg="mod">
          <ac:chgData name="Veronica Gomez Melara (2511807)" userId="7484c43d-bf77-44b7-947a-9453b8b91839" providerId="ADAL" clId="{D274F658-4B57-4880-BA96-DD7E8B8DB778}" dt="2025-11-21T13:49:01.077" v="107" actId="1076"/>
          <ac:spMkLst>
            <pc:docMk/>
            <pc:sldMk cId="1459350123" sldId="256"/>
            <ac:spMk id="2" creationId="{78773C9F-499A-39BA-A7DE-7291C0994974}"/>
          </ac:spMkLst>
        </pc:spChg>
      </pc:sldChg>
      <pc:sldChg chg="addSp delSp modSp modAnim">
        <pc:chgData name="Veronica Gomez Melara (2511807)" userId="7484c43d-bf77-44b7-947a-9453b8b91839" providerId="ADAL" clId="{D274F658-4B57-4880-BA96-DD7E8B8DB778}" dt="2025-11-21T13:01:25.782" v="73"/>
        <pc:sldMkLst>
          <pc:docMk/>
          <pc:sldMk cId="1477589634" sldId="257"/>
        </pc:sldMkLst>
        <pc:spChg chg="mod">
          <ac:chgData name="Veronica Gomez Melara (2511807)" userId="7484c43d-bf77-44b7-947a-9453b8b91839" providerId="ADAL" clId="{D274F658-4B57-4880-BA96-DD7E8B8DB778}" dt="2025-11-21T12:14:46.676" v="60" actId="122"/>
          <ac:spMkLst>
            <pc:docMk/>
            <pc:sldMk cId="1477589634" sldId="257"/>
            <ac:spMk id="2" creationId="{C6C0EEFA-2E91-C6B5-3DFA-076BF1C9D333}"/>
          </ac:spMkLst>
        </pc:spChg>
        <pc:spChg chg="del">
          <ac:chgData name="Veronica Gomez Melara (2511807)" userId="7484c43d-bf77-44b7-947a-9453b8b91839" providerId="ADAL" clId="{D274F658-4B57-4880-BA96-DD7E8B8DB778}" dt="2025-11-21T11:59:58.302" v="4" actId="931"/>
          <ac:spMkLst>
            <pc:docMk/>
            <pc:sldMk cId="1477589634" sldId="257"/>
            <ac:spMk id="3" creationId="{67F3526A-0467-962D-95D2-6A05B6F4D68E}"/>
          </ac:spMkLst>
        </pc:spChg>
        <pc:spChg chg="add mod">
          <ac:chgData name="Veronica Gomez Melara (2511807)" userId="7484c43d-bf77-44b7-947a-9453b8b91839" providerId="ADAL" clId="{D274F658-4B57-4880-BA96-DD7E8B8DB778}" dt="2025-11-21T12:13:03.909" v="46"/>
          <ac:spMkLst>
            <pc:docMk/>
            <pc:sldMk cId="1477589634" sldId="257"/>
            <ac:spMk id="12" creationId="{59710722-88F5-4D38-A858-5B417DF8A68E}"/>
          </ac:spMkLst>
        </pc:spChg>
        <pc:spChg chg="add mod">
          <ac:chgData name="Veronica Gomez Melara (2511807)" userId="7484c43d-bf77-44b7-947a-9453b8b91839" providerId="ADAL" clId="{D274F658-4B57-4880-BA96-DD7E8B8DB778}" dt="2025-11-21T12:15:08.044" v="61" actId="122"/>
          <ac:spMkLst>
            <pc:docMk/>
            <pc:sldMk cId="1477589634" sldId="257"/>
            <ac:spMk id="13" creationId="{CFF2AD2C-0C6E-6B4E-D5FB-80FBB86CAB00}"/>
          </ac:spMkLst>
        </pc:spChg>
        <pc:spChg chg="del">
          <ac:chgData name="Veronica Gomez Melara (2511807)" userId="7484c43d-bf77-44b7-947a-9453b8b91839" providerId="ADAL" clId="{D274F658-4B57-4880-BA96-DD7E8B8DB778}" dt="2025-11-21T13:01:25.782" v="73"/>
          <ac:spMkLst>
            <pc:docMk/>
            <pc:sldMk cId="1477589634" sldId="257"/>
            <ac:spMk id="40" creationId="{16B73C71-1168-4ACB-A30C-F2A5EBD70A0C}"/>
          </ac:spMkLst>
        </pc:spChg>
        <pc:picChg chg="add">
          <ac:chgData name="Veronica Gomez Melara (2511807)" userId="7484c43d-bf77-44b7-947a-9453b8b91839" providerId="ADAL" clId="{D274F658-4B57-4880-BA96-DD7E8B8DB778}" dt="2025-11-21T11:57:14.769" v="2"/>
          <ac:picMkLst>
            <pc:docMk/>
            <pc:sldMk cId="1477589634" sldId="257"/>
            <ac:picMk id="7" creationId="{F64A4122-CCDB-0D1A-D1B9-C01EA14D6B06}"/>
          </ac:picMkLst>
        </pc:picChg>
        <pc:picChg chg="add mod">
          <ac:chgData name="Veronica Gomez Melara (2511807)" userId="7484c43d-bf77-44b7-947a-9453b8b91839" providerId="ADAL" clId="{D274F658-4B57-4880-BA96-DD7E8B8DB778}" dt="2025-11-21T11:59:58.302" v="4" actId="931"/>
          <ac:picMkLst>
            <pc:docMk/>
            <pc:sldMk cId="1477589634" sldId="257"/>
            <ac:picMk id="9" creationId="{CD181DD1-4E43-31CC-AE5C-09355E8B6D03}"/>
          </ac:picMkLst>
        </pc:picChg>
        <pc:picChg chg="add mod">
          <ac:chgData name="Veronica Gomez Melara (2511807)" userId="7484c43d-bf77-44b7-947a-9453b8b91839" providerId="ADAL" clId="{D274F658-4B57-4880-BA96-DD7E8B8DB778}" dt="2025-11-21T12:06:38.774" v="30" actId="931"/>
          <ac:picMkLst>
            <pc:docMk/>
            <pc:sldMk cId="1477589634" sldId="257"/>
            <ac:picMk id="11" creationId="{D07EADF2-5411-591B-389E-F7A5F650401F}"/>
          </ac:picMkLst>
        </pc:picChg>
      </pc:sldChg>
      <pc:sldChg chg="modSp ord">
        <pc:chgData name="Veronica Gomez Melara (2511807)" userId="7484c43d-bf77-44b7-947a-9453b8b91839" providerId="ADAL" clId="{D274F658-4B57-4880-BA96-DD7E8B8DB778}" dt="2025-11-21T13:01:38.678" v="75"/>
        <pc:sldMkLst>
          <pc:docMk/>
          <pc:sldMk cId="3930456351" sldId="258"/>
        </pc:sldMkLst>
        <pc:spChg chg="mod">
          <ac:chgData name="Veronica Gomez Melara (2511807)" userId="7484c43d-bf77-44b7-947a-9453b8b91839" providerId="ADAL" clId="{D274F658-4B57-4880-BA96-DD7E8B8DB778}" dt="2025-11-21T13:01:38.678" v="75"/>
          <ac:spMkLst>
            <pc:docMk/>
            <pc:sldMk cId="3930456351" sldId="258"/>
            <ac:spMk id="2" creationId="{283E1A96-3D04-4064-8A8F-658441F5C604}"/>
          </ac:spMkLst>
        </pc:spChg>
        <pc:spChg chg="mod">
          <ac:chgData name="Veronica Gomez Melara (2511807)" userId="7484c43d-bf77-44b7-947a-9453b8b91839" providerId="ADAL" clId="{D274F658-4B57-4880-BA96-DD7E8B8DB778}" dt="2025-11-21T13:01:38.678" v="75"/>
          <ac:spMkLst>
            <pc:docMk/>
            <pc:sldMk cId="3930456351" sldId="258"/>
            <ac:spMk id="3" creationId="{A42D865D-6F00-F068-1B0C-B243E0CC9FDB}"/>
          </ac:spMkLst>
        </pc:spChg>
      </pc:sldChg>
      <pc:sldChg chg="addSp modSp">
        <pc:chgData name="Veronica Gomez Melara (2511807)" userId="7484c43d-bf77-44b7-947a-9453b8b91839" providerId="ADAL" clId="{D274F658-4B57-4880-BA96-DD7E8B8DB778}" dt="2025-11-21T13:01:38.678" v="75"/>
        <pc:sldMkLst>
          <pc:docMk/>
          <pc:sldMk cId="3531479833" sldId="259"/>
        </pc:sldMkLst>
        <pc:spChg chg="mod">
          <ac:chgData name="Veronica Gomez Melara (2511807)" userId="7484c43d-bf77-44b7-947a-9453b8b91839" providerId="ADAL" clId="{D274F658-4B57-4880-BA96-DD7E8B8DB778}" dt="2025-11-21T13:01:38.678" v="75"/>
          <ac:spMkLst>
            <pc:docMk/>
            <pc:sldMk cId="3531479833" sldId="259"/>
            <ac:spMk id="2" creationId="{BDF2CDE2-F813-5848-EA70-0378CAC21BFC}"/>
          </ac:spMkLst>
        </pc:spChg>
        <pc:spChg chg="mod">
          <ac:chgData name="Veronica Gomez Melara (2511807)" userId="7484c43d-bf77-44b7-947a-9453b8b91839" providerId="ADAL" clId="{D274F658-4B57-4880-BA96-DD7E8B8DB778}" dt="2025-11-21T13:01:38.678" v="75"/>
          <ac:spMkLst>
            <pc:docMk/>
            <pc:sldMk cId="3531479833" sldId="259"/>
            <ac:spMk id="3" creationId="{6A0C6F0D-BC58-6D60-B2C4-61ACB746570F}"/>
          </ac:spMkLst>
        </pc:spChg>
        <pc:picChg chg="add mod">
          <ac:chgData name="Veronica Gomez Melara (2511807)" userId="7484c43d-bf77-44b7-947a-9453b8b91839" providerId="ADAL" clId="{D274F658-4B57-4880-BA96-DD7E8B8DB778}" dt="2025-11-21T12:33:38.558" v="63" actId="931"/>
          <ac:picMkLst>
            <pc:docMk/>
            <pc:sldMk cId="3531479833" sldId="259"/>
            <ac:picMk id="5" creationId="{5CED908D-A805-6D6B-8F9F-63640987FAB7}"/>
          </ac:picMkLst>
        </pc:picChg>
      </pc:sldChg>
      <pc:sldChg chg="addSp delSp modSp">
        <pc:chgData name="Veronica Gomez Melara (2511807)" userId="7484c43d-bf77-44b7-947a-9453b8b91839" providerId="ADAL" clId="{D274F658-4B57-4880-BA96-DD7E8B8DB778}" dt="2025-11-21T12:46:50.665" v="69" actId="767"/>
        <pc:sldMkLst>
          <pc:docMk/>
          <pc:sldMk cId="2870436718" sldId="260"/>
        </pc:sldMkLst>
        <pc:spChg chg="mod">
          <ac:chgData name="Veronica Gomez Melara (2511807)" userId="7484c43d-bf77-44b7-947a-9453b8b91839" providerId="ADAL" clId="{D274F658-4B57-4880-BA96-DD7E8B8DB778}" dt="2025-11-21T12:42:32.336" v="67"/>
          <ac:spMkLst>
            <pc:docMk/>
            <pc:sldMk cId="2870436718" sldId="260"/>
            <ac:spMk id="2" creationId="{273BFC39-DA68-1171-4F91-21885109E96E}"/>
          </ac:spMkLst>
        </pc:spChg>
        <pc:spChg chg="del">
          <ac:chgData name="Veronica Gomez Melara (2511807)" userId="7484c43d-bf77-44b7-947a-9453b8b91839" providerId="ADAL" clId="{D274F658-4B57-4880-BA96-DD7E8B8DB778}" dt="2025-11-21T12:44:13.989" v="68" actId="931"/>
          <ac:spMkLst>
            <pc:docMk/>
            <pc:sldMk cId="2870436718" sldId="260"/>
            <ac:spMk id="3" creationId="{CB17FE2D-F1E8-5B71-01D2-609F98F675A9}"/>
          </ac:spMkLst>
        </pc:spChg>
        <pc:spChg chg="add mod">
          <ac:chgData name="Veronica Gomez Melara (2511807)" userId="7484c43d-bf77-44b7-947a-9453b8b91839" providerId="ADAL" clId="{D274F658-4B57-4880-BA96-DD7E8B8DB778}" dt="2025-11-21T12:46:50.665" v="69" actId="767"/>
          <ac:spMkLst>
            <pc:docMk/>
            <pc:sldMk cId="2870436718" sldId="260"/>
            <ac:spMk id="6" creationId="{F3E3BC03-F4C3-4FDD-EF0D-2B444B8C2858}"/>
          </ac:spMkLst>
        </pc:spChg>
        <pc:picChg chg="add mod">
          <ac:chgData name="Veronica Gomez Melara (2511807)" userId="7484c43d-bf77-44b7-947a-9453b8b91839" providerId="ADAL" clId="{D274F658-4B57-4880-BA96-DD7E8B8DB778}" dt="2025-11-21T12:44:13.989" v="68" actId="931"/>
          <ac:picMkLst>
            <pc:docMk/>
            <pc:sldMk cId="2870436718" sldId="260"/>
            <ac:picMk id="5" creationId="{45FBA7C8-3B67-C66D-29DD-8139E1DF22E8}"/>
          </ac:picMkLst>
        </pc:picChg>
      </pc:sldChg>
      <pc:sldChg chg="addSp delSp modSp setBg">
        <pc:chgData name="Veronica Gomez Melara (2511807)" userId="7484c43d-bf77-44b7-947a-9453b8b91839" providerId="ADAL" clId="{D274F658-4B57-4880-BA96-DD7E8B8DB778}" dt="2025-11-21T13:06:01.777" v="91"/>
        <pc:sldMkLst>
          <pc:docMk/>
          <pc:sldMk cId="2440060028" sldId="261"/>
        </pc:sldMkLst>
        <pc:spChg chg="del">
          <ac:chgData name="Veronica Gomez Melara (2511807)" userId="7484c43d-bf77-44b7-947a-9453b8b91839" providerId="ADAL" clId="{D274F658-4B57-4880-BA96-DD7E8B8DB778}" dt="2025-11-21T12:55:37.994" v="70" actId="931"/>
          <ac:spMkLst>
            <pc:docMk/>
            <pc:sldMk cId="2440060028" sldId="261"/>
            <ac:spMk id="3" creationId="{4FF66F60-65B7-ACD3-AF72-FFFE3EEAB2D1}"/>
          </ac:spMkLst>
        </pc:spChg>
        <pc:spChg chg="del">
          <ac:chgData name="Veronica Gomez Melara (2511807)" userId="7484c43d-bf77-44b7-947a-9453b8b91839" providerId="ADAL" clId="{D274F658-4B57-4880-BA96-DD7E8B8DB778}" dt="2025-11-21T12:57:51.172" v="72" actId="931"/>
          <ac:spMkLst>
            <pc:docMk/>
            <pc:sldMk cId="2440060028" sldId="261"/>
            <ac:spMk id="9" creationId="{6CB94446-D4F6-73F0-C2BB-E246AB6FEBE9}"/>
          </ac:spMkLst>
        </pc:spChg>
        <pc:spChg chg="add del mod">
          <ac:chgData name="Veronica Gomez Melara (2511807)" userId="7484c43d-bf77-44b7-947a-9453b8b91839" providerId="ADAL" clId="{D274F658-4B57-4880-BA96-DD7E8B8DB778}" dt="2025-11-21T13:06:01.777" v="91"/>
          <ac:spMkLst>
            <pc:docMk/>
            <pc:sldMk cId="2440060028" sldId="261"/>
            <ac:spMk id="14" creationId="{213B5F29-45E3-B495-7540-047673318B03}"/>
          </ac:spMkLst>
        </pc:spChg>
        <pc:spChg chg="del mod">
          <ac:chgData name="Veronica Gomez Melara (2511807)" userId="7484c43d-bf77-44b7-947a-9453b8b91839" providerId="ADAL" clId="{D274F658-4B57-4880-BA96-DD7E8B8DB778}" dt="2025-11-21T13:02:57.099" v="76" actId="931"/>
          <ac:spMkLst>
            <pc:docMk/>
            <pc:sldMk cId="2440060028" sldId="261"/>
            <ac:spMk id="17" creationId="{04A3C705-B4B4-F4A1-1206-C1DC27526B34}"/>
          </ac:spMkLst>
        </pc:spChg>
        <pc:spChg chg="add mod">
          <ac:chgData name="Veronica Gomez Melara (2511807)" userId="7484c43d-bf77-44b7-947a-9453b8b91839" providerId="ADAL" clId="{D274F658-4B57-4880-BA96-DD7E8B8DB778}" dt="2025-11-21T13:05:56.344" v="90"/>
          <ac:spMkLst>
            <pc:docMk/>
            <pc:sldMk cId="2440060028" sldId="261"/>
            <ac:spMk id="18" creationId="{03C07DAC-CEB5-30B4-A027-E2820785A777}"/>
          </ac:spMkLst>
        </pc:spChg>
        <pc:spChg chg="del">
          <ac:chgData name="Veronica Gomez Melara (2511807)" userId="7484c43d-bf77-44b7-947a-9453b8b91839" providerId="ADAL" clId="{D274F658-4B57-4880-BA96-DD7E8B8DB778}" dt="2025-11-21T13:01:25.782" v="73"/>
          <ac:spMkLst>
            <pc:docMk/>
            <pc:sldMk cId="2440060028" sldId="261"/>
            <ac:spMk id="22" creationId="{5690F3EE-0CD1-4520-B020-4E1DF3141C74}"/>
          </ac:spMkLst>
        </pc:spChg>
        <pc:spChg chg="del">
          <ac:chgData name="Veronica Gomez Melara (2511807)" userId="7484c43d-bf77-44b7-947a-9453b8b91839" providerId="ADAL" clId="{D274F658-4B57-4880-BA96-DD7E8B8DB778}" dt="2025-11-21T13:01:25.782" v="73"/>
          <ac:spMkLst>
            <pc:docMk/>
            <pc:sldMk cId="2440060028" sldId="261"/>
            <ac:spMk id="24" creationId="{9EFDE1E9-7FE0-45CA-9DE2-237F77319A9F}"/>
          </ac:spMkLst>
        </pc:spChg>
        <pc:picChg chg="add mod">
          <ac:chgData name="Veronica Gomez Melara (2511807)" userId="7484c43d-bf77-44b7-947a-9453b8b91839" providerId="ADAL" clId="{D274F658-4B57-4880-BA96-DD7E8B8DB778}" dt="2025-11-21T12:55:37.994" v="70" actId="931"/>
          <ac:picMkLst>
            <pc:docMk/>
            <pc:sldMk cId="2440060028" sldId="261"/>
            <ac:picMk id="5" creationId="{7A14684F-38D3-1CF7-0C9C-6565FD5F01BF}"/>
          </ac:picMkLst>
        </pc:picChg>
        <pc:picChg chg="add mod">
          <ac:chgData name="Veronica Gomez Melara (2511807)" userId="7484c43d-bf77-44b7-947a-9453b8b91839" providerId="ADAL" clId="{D274F658-4B57-4880-BA96-DD7E8B8DB778}" dt="2025-11-21T12:57:08.058" v="71" actId="931"/>
          <ac:picMkLst>
            <pc:docMk/>
            <pc:sldMk cId="2440060028" sldId="261"/>
            <ac:picMk id="7" creationId="{D2BDA395-A64A-AFFB-3069-7D64342B89F5}"/>
          </ac:picMkLst>
        </pc:picChg>
        <pc:picChg chg="add mod">
          <ac:chgData name="Veronica Gomez Melara (2511807)" userId="7484c43d-bf77-44b7-947a-9453b8b91839" providerId="ADAL" clId="{D274F658-4B57-4880-BA96-DD7E8B8DB778}" dt="2025-11-21T12:57:51.172" v="72" actId="931"/>
          <ac:picMkLst>
            <pc:docMk/>
            <pc:sldMk cId="2440060028" sldId="261"/>
            <ac:picMk id="11" creationId="{7F4A207A-FD9C-1502-5A82-CCFD0DF041F4}"/>
          </ac:picMkLst>
        </pc:picChg>
        <pc:picChg chg="add mod">
          <ac:chgData name="Veronica Gomez Melara (2511807)" userId="7484c43d-bf77-44b7-947a-9453b8b91839" providerId="ADAL" clId="{D274F658-4B57-4880-BA96-DD7E8B8DB778}" dt="2025-11-21T13:03:06.902" v="77"/>
          <ac:picMkLst>
            <pc:docMk/>
            <pc:sldMk cId="2440060028" sldId="261"/>
            <ac:picMk id="13" creationId="{D6FC21D9-43EF-7DE6-23D9-1D956EC9833E}"/>
          </ac:picMkLst>
        </pc:picChg>
      </pc:sldChg>
      <pc:sldChg chg="addSp delSp modSp">
        <pc:chgData name="Veronica Gomez Melara (2511807)" userId="7484c43d-bf77-44b7-947a-9453b8b91839" providerId="ADAL" clId="{D274F658-4B57-4880-BA96-DD7E8B8DB778}" dt="2025-11-21T13:23:46.641" v="99"/>
        <pc:sldMkLst>
          <pc:docMk/>
          <pc:sldMk cId="3405937579" sldId="261"/>
        </pc:sldMkLst>
        <pc:spChg chg="del">
          <ac:chgData name="Veronica Gomez Melara (2511807)" userId="7484c43d-bf77-44b7-947a-9453b8b91839" providerId="ADAL" clId="{D274F658-4B57-4880-BA96-DD7E8B8DB778}" dt="2025-11-21T13:06:49.998" v="93"/>
          <ac:spMkLst>
            <pc:docMk/>
            <pc:sldMk cId="3405937579" sldId="261"/>
            <ac:spMk id="2" creationId="{D46C8091-69B1-35CE-F778-099D5A4F7A1F}"/>
          </ac:spMkLst>
        </pc:spChg>
        <pc:spChg chg="del">
          <ac:chgData name="Veronica Gomez Melara (2511807)" userId="7484c43d-bf77-44b7-947a-9453b8b91839" providerId="ADAL" clId="{D274F658-4B57-4880-BA96-DD7E8B8DB778}" dt="2025-11-21T13:06:42.539" v="92" actId="931"/>
          <ac:spMkLst>
            <pc:docMk/>
            <pc:sldMk cId="3405937579" sldId="261"/>
            <ac:spMk id="3" creationId="{B7830A52-C8E1-B02E-43A1-4A8A1CA71778}"/>
          </ac:spMkLst>
        </pc:spChg>
        <pc:spChg chg="add del mod">
          <ac:chgData name="Veronica Gomez Melara (2511807)" userId="7484c43d-bf77-44b7-947a-9453b8b91839" providerId="ADAL" clId="{D274F658-4B57-4880-BA96-DD7E8B8DB778}" dt="2025-11-21T13:07:03.291" v="94"/>
          <ac:spMkLst>
            <pc:docMk/>
            <pc:sldMk cId="3405937579" sldId="261"/>
            <ac:spMk id="6" creationId="{687B4872-52F6-05C1-1A97-2740BF0599E5}"/>
          </ac:spMkLst>
        </pc:spChg>
        <pc:spChg chg="add del mod">
          <ac:chgData name="Veronica Gomez Melara (2511807)" userId="7484c43d-bf77-44b7-947a-9453b8b91839" providerId="ADAL" clId="{D274F658-4B57-4880-BA96-DD7E8B8DB778}" dt="2025-11-21T13:07:06.340" v="95"/>
          <ac:spMkLst>
            <pc:docMk/>
            <pc:sldMk cId="3405937579" sldId="261"/>
            <ac:spMk id="7" creationId="{28DB124A-2659-FC80-B106-071194B48CD6}"/>
          </ac:spMkLst>
        </pc:spChg>
        <pc:spChg chg="add del mod">
          <ac:chgData name="Veronica Gomez Melara (2511807)" userId="7484c43d-bf77-44b7-947a-9453b8b91839" providerId="ADAL" clId="{D274F658-4B57-4880-BA96-DD7E8B8DB778}" dt="2025-11-21T13:07:23.940" v="96"/>
          <ac:spMkLst>
            <pc:docMk/>
            <pc:sldMk cId="3405937579" sldId="261"/>
            <ac:spMk id="8" creationId="{44A8CEAB-DCD9-D150-5BE8-ED3860F98E11}"/>
          </ac:spMkLst>
        </pc:spChg>
        <pc:spChg chg="mod">
          <ac:chgData name="Veronica Gomez Melara (2511807)" userId="7484c43d-bf77-44b7-947a-9453b8b91839" providerId="ADAL" clId="{D274F658-4B57-4880-BA96-DD7E8B8DB778}" dt="2025-11-21T13:23:46.641" v="99"/>
          <ac:spMkLst>
            <pc:docMk/>
            <pc:sldMk cId="3405937579" sldId="261"/>
            <ac:spMk id="9" creationId="{73D77E46-95FD-0DC7-21C5-B90B5EB8D546}"/>
          </ac:spMkLst>
        </pc:spChg>
        <pc:spChg chg="add mod">
          <ac:chgData name="Veronica Gomez Melara (2511807)" userId="7484c43d-bf77-44b7-947a-9453b8b91839" providerId="ADAL" clId="{D274F658-4B57-4880-BA96-DD7E8B8DB778}" dt="2025-11-21T13:07:36.963" v="97"/>
          <ac:spMkLst>
            <pc:docMk/>
            <pc:sldMk cId="3405937579" sldId="261"/>
            <ac:spMk id="10" creationId="{DA526CA7-5BE0-D216-832A-9C2FB64B076C}"/>
          </ac:spMkLst>
        </pc:spChg>
        <pc:picChg chg="add mod">
          <ac:chgData name="Veronica Gomez Melara (2511807)" userId="7484c43d-bf77-44b7-947a-9453b8b91839" providerId="ADAL" clId="{D274F658-4B57-4880-BA96-DD7E8B8DB778}" dt="2025-11-21T13:06:42.539" v="92" actId="931"/>
          <ac:picMkLst>
            <pc:docMk/>
            <pc:sldMk cId="3405937579" sldId="261"/>
            <ac:picMk id="5" creationId="{67D0F446-2947-01D3-DF76-99AE69941CE1}"/>
          </ac:picMkLst>
        </pc:picChg>
      </pc:sldChg>
      <pc:sldChg chg="modSp">
        <pc:chgData name="Veronica Gomez Melara (2511807)" userId="7484c43d-bf77-44b7-947a-9453b8b91839" providerId="ADAL" clId="{D274F658-4B57-4880-BA96-DD7E8B8DB778}" dt="2025-11-21T13:29:32.496" v="101"/>
        <pc:sldMkLst>
          <pc:docMk/>
          <pc:sldMk cId="520656322" sldId="262"/>
        </pc:sldMkLst>
        <pc:spChg chg="mod">
          <ac:chgData name="Veronica Gomez Melara (2511807)" userId="7484c43d-bf77-44b7-947a-9453b8b91839" providerId="ADAL" clId="{D274F658-4B57-4880-BA96-DD7E8B8DB778}" dt="2025-11-21T13:24:48.904" v="100"/>
          <ac:spMkLst>
            <pc:docMk/>
            <pc:sldMk cId="520656322" sldId="262"/>
            <ac:spMk id="2" creationId="{FDFE1B8D-4DCB-FEF3-62D5-2CF0F5E56A43}"/>
          </ac:spMkLst>
        </pc:spChg>
        <pc:spChg chg="mod">
          <ac:chgData name="Veronica Gomez Melara (2511807)" userId="7484c43d-bf77-44b7-947a-9453b8b91839" providerId="ADAL" clId="{D274F658-4B57-4880-BA96-DD7E8B8DB778}" dt="2025-11-21T13:29:32.496" v="101"/>
          <ac:spMkLst>
            <pc:docMk/>
            <pc:sldMk cId="520656322" sldId="262"/>
            <ac:spMk id="3" creationId="{BBC7C631-4998-0B4C-CACB-472624EE2CB3}"/>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AC036C-CE1B-41D7-8112-4F17C22417A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E8F12B7-070B-44D9-AED7-88381433EF5E}">
      <dgm:prSet/>
      <dgm:spPr/>
      <dgm:t>
        <a:bodyPr/>
        <a:lstStyle/>
        <a:p>
          <a:pPr>
            <a:defRPr cap="all"/>
          </a:pPr>
          <a:r>
            <a:rPr lang="en-GB"/>
            <a:t>Next time, I'll better plan my time for the evaluation. </a:t>
          </a:r>
          <a:endParaRPr lang="en-US"/>
        </a:p>
      </dgm:t>
    </dgm:pt>
    <dgm:pt modelId="{7AC5FFCB-1CF2-4684-9D8D-5824A910F92B}" type="parTrans" cxnId="{5308CBA2-64B1-4BD3-A62F-9A3892C35C7D}">
      <dgm:prSet/>
      <dgm:spPr/>
      <dgm:t>
        <a:bodyPr/>
        <a:lstStyle/>
        <a:p>
          <a:endParaRPr lang="en-US"/>
        </a:p>
      </dgm:t>
    </dgm:pt>
    <dgm:pt modelId="{1446E48F-BB5E-4DEF-8174-BCF0197E203C}" type="sibTrans" cxnId="{5308CBA2-64B1-4BD3-A62F-9A3892C35C7D}">
      <dgm:prSet/>
      <dgm:spPr/>
      <dgm:t>
        <a:bodyPr/>
        <a:lstStyle/>
        <a:p>
          <a:endParaRPr lang="en-US"/>
        </a:p>
      </dgm:t>
    </dgm:pt>
    <dgm:pt modelId="{FD7588E1-F5AB-43C6-9FF4-1EA35985EDC9}">
      <dgm:prSet/>
      <dgm:spPr/>
      <dgm:t>
        <a:bodyPr/>
        <a:lstStyle/>
        <a:p>
          <a:pPr>
            <a:defRPr cap="all"/>
          </a:pPr>
          <a:r>
            <a:rPr lang="en-GB"/>
            <a:t>I'll make a draft with each step. </a:t>
          </a:r>
          <a:endParaRPr lang="en-US"/>
        </a:p>
      </dgm:t>
    </dgm:pt>
    <dgm:pt modelId="{8EA05D05-C37D-4C5C-A9FF-6A9881DF545B}" type="parTrans" cxnId="{4EFD72CF-49A6-4BC1-BABF-39EB2A15F4D3}">
      <dgm:prSet/>
      <dgm:spPr/>
      <dgm:t>
        <a:bodyPr/>
        <a:lstStyle/>
        <a:p>
          <a:endParaRPr lang="en-US"/>
        </a:p>
      </dgm:t>
    </dgm:pt>
    <dgm:pt modelId="{576D46ED-8106-415B-871E-F60716B48281}" type="sibTrans" cxnId="{4EFD72CF-49A6-4BC1-BABF-39EB2A15F4D3}">
      <dgm:prSet/>
      <dgm:spPr/>
      <dgm:t>
        <a:bodyPr/>
        <a:lstStyle/>
        <a:p>
          <a:endParaRPr lang="en-US"/>
        </a:p>
      </dgm:t>
    </dgm:pt>
    <dgm:pt modelId="{141E8BAB-6F2C-4889-85F3-47B3916E3BB6}">
      <dgm:prSet/>
      <dgm:spPr/>
      <dgm:t>
        <a:bodyPr/>
        <a:lstStyle/>
        <a:p>
          <a:pPr>
            <a:defRPr cap="all"/>
          </a:pPr>
          <a:r>
            <a:rPr lang="en-GB"/>
            <a:t>I'll continue using the online library because it's practical and using keywords makes it easy to find information. </a:t>
          </a:r>
          <a:endParaRPr lang="en-US"/>
        </a:p>
      </dgm:t>
    </dgm:pt>
    <dgm:pt modelId="{3E54FCCE-636E-4659-AF4A-1095A091388D}" type="parTrans" cxnId="{10CC129E-965E-4439-B826-99027CE3D21F}">
      <dgm:prSet/>
      <dgm:spPr/>
      <dgm:t>
        <a:bodyPr/>
        <a:lstStyle/>
        <a:p>
          <a:endParaRPr lang="en-US"/>
        </a:p>
      </dgm:t>
    </dgm:pt>
    <dgm:pt modelId="{7A519E98-0673-4867-9CB8-959CE8E93A98}" type="sibTrans" cxnId="{10CC129E-965E-4439-B826-99027CE3D21F}">
      <dgm:prSet/>
      <dgm:spPr/>
      <dgm:t>
        <a:bodyPr/>
        <a:lstStyle/>
        <a:p>
          <a:endParaRPr lang="en-US"/>
        </a:p>
      </dgm:t>
    </dgm:pt>
    <dgm:pt modelId="{37B43825-6748-477E-99F1-06DF611BFE03}">
      <dgm:prSet/>
      <dgm:spPr/>
      <dgm:t>
        <a:bodyPr/>
        <a:lstStyle/>
        <a:p>
          <a:pPr>
            <a:defRPr cap="all"/>
          </a:pPr>
          <a:r>
            <a:rPr lang="en-GB"/>
            <a:t>My goal is to improve my research and my knowledge.</a:t>
          </a:r>
          <a:endParaRPr lang="en-US"/>
        </a:p>
      </dgm:t>
    </dgm:pt>
    <dgm:pt modelId="{75503567-686C-4173-ACE0-1AE5230F13F9}" type="parTrans" cxnId="{C39B94E3-E2ED-4254-91A7-D7387006EF41}">
      <dgm:prSet/>
      <dgm:spPr/>
      <dgm:t>
        <a:bodyPr/>
        <a:lstStyle/>
        <a:p>
          <a:endParaRPr lang="en-US"/>
        </a:p>
      </dgm:t>
    </dgm:pt>
    <dgm:pt modelId="{7DFD9BA4-A5B1-4901-869E-0D33232A1AEB}" type="sibTrans" cxnId="{C39B94E3-E2ED-4254-91A7-D7387006EF41}">
      <dgm:prSet/>
      <dgm:spPr/>
      <dgm:t>
        <a:bodyPr/>
        <a:lstStyle/>
        <a:p>
          <a:endParaRPr lang="en-US"/>
        </a:p>
      </dgm:t>
    </dgm:pt>
    <dgm:pt modelId="{243095E4-3FC9-41E5-9E48-62BE95EFD31F}" type="pres">
      <dgm:prSet presAssocID="{BBAC036C-CE1B-41D7-8112-4F17C22417A5}" presName="root" presStyleCnt="0">
        <dgm:presLayoutVars>
          <dgm:dir/>
          <dgm:resizeHandles val="exact"/>
        </dgm:presLayoutVars>
      </dgm:prSet>
      <dgm:spPr/>
    </dgm:pt>
    <dgm:pt modelId="{D94D20ED-757C-4DAB-B917-96AF34E81B5B}" type="pres">
      <dgm:prSet presAssocID="{2E8F12B7-070B-44D9-AED7-88381433EF5E}" presName="compNode" presStyleCnt="0"/>
      <dgm:spPr/>
    </dgm:pt>
    <dgm:pt modelId="{32066E78-D2E2-4752-BAA7-EE8BFF71BCE7}" type="pres">
      <dgm:prSet presAssocID="{2E8F12B7-070B-44D9-AED7-88381433EF5E}" presName="iconBgRect" presStyleLbl="bgShp" presStyleIdx="0" presStyleCnt="4"/>
      <dgm:spPr>
        <a:prstGeom prst="round2DiagRect">
          <a:avLst>
            <a:gd name="adj1" fmla="val 29727"/>
            <a:gd name="adj2" fmla="val 0"/>
          </a:avLst>
        </a:prstGeom>
      </dgm:spPr>
    </dgm:pt>
    <dgm:pt modelId="{B95D4E48-1BD4-42D5-8E15-076448561E84}" type="pres">
      <dgm:prSet presAssocID="{2E8F12B7-070B-44D9-AED7-88381433EF5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12536D59-2112-49F6-82BB-EAE9004993CE}" type="pres">
      <dgm:prSet presAssocID="{2E8F12B7-070B-44D9-AED7-88381433EF5E}" presName="spaceRect" presStyleCnt="0"/>
      <dgm:spPr/>
    </dgm:pt>
    <dgm:pt modelId="{FB63964D-4A33-4966-ABE5-014A197EABB6}" type="pres">
      <dgm:prSet presAssocID="{2E8F12B7-070B-44D9-AED7-88381433EF5E}" presName="textRect" presStyleLbl="revTx" presStyleIdx="0" presStyleCnt="4">
        <dgm:presLayoutVars>
          <dgm:chMax val="1"/>
          <dgm:chPref val="1"/>
        </dgm:presLayoutVars>
      </dgm:prSet>
      <dgm:spPr/>
    </dgm:pt>
    <dgm:pt modelId="{92924EB0-2786-4B85-83A1-81D7F9FF8943}" type="pres">
      <dgm:prSet presAssocID="{1446E48F-BB5E-4DEF-8174-BCF0197E203C}" presName="sibTrans" presStyleCnt="0"/>
      <dgm:spPr/>
    </dgm:pt>
    <dgm:pt modelId="{28D4FEB2-442E-470C-851A-4A2B52155046}" type="pres">
      <dgm:prSet presAssocID="{FD7588E1-F5AB-43C6-9FF4-1EA35985EDC9}" presName="compNode" presStyleCnt="0"/>
      <dgm:spPr/>
    </dgm:pt>
    <dgm:pt modelId="{B4DC1FF5-587D-4CAE-8941-DBB27D87EF2D}" type="pres">
      <dgm:prSet presAssocID="{FD7588E1-F5AB-43C6-9FF4-1EA35985EDC9}" presName="iconBgRect" presStyleLbl="bgShp" presStyleIdx="1" presStyleCnt="4"/>
      <dgm:spPr>
        <a:prstGeom prst="round2DiagRect">
          <a:avLst>
            <a:gd name="adj1" fmla="val 29727"/>
            <a:gd name="adj2" fmla="val 0"/>
          </a:avLst>
        </a:prstGeom>
      </dgm:spPr>
    </dgm:pt>
    <dgm:pt modelId="{5651BDBC-B030-4A8D-B811-4B2FC668F3E1}" type="pres">
      <dgm:prSet presAssocID="{FD7588E1-F5AB-43C6-9FF4-1EA35985EDC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1A7E1772-51DA-4254-9C6A-CC6A100033FE}" type="pres">
      <dgm:prSet presAssocID="{FD7588E1-F5AB-43C6-9FF4-1EA35985EDC9}" presName="spaceRect" presStyleCnt="0"/>
      <dgm:spPr/>
    </dgm:pt>
    <dgm:pt modelId="{22349F65-BDA2-4E22-896A-465A0EA9B928}" type="pres">
      <dgm:prSet presAssocID="{FD7588E1-F5AB-43C6-9FF4-1EA35985EDC9}" presName="textRect" presStyleLbl="revTx" presStyleIdx="1" presStyleCnt="4">
        <dgm:presLayoutVars>
          <dgm:chMax val="1"/>
          <dgm:chPref val="1"/>
        </dgm:presLayoutVars>
      </dgm:prSet>
      <dgm:spPr/>
    </dgm:pt>
    <dgm:pt modelId="{A23BBADB-B4F8-4F4D-8A39-586CEAD72861}" type="pres">
      <dgm:prSet presAssocID="{576D46ED-8106-415B-871E-F60716B48281}" presName="sibTrans" presStyleCnt="0"/>
      <dgm:spPr/>
    </dgm:pt>
    <dgm:pt modelId="{7565E227-2150-404B-AF8D-50C456775890}" type="pres">
      <dgm:prSet presAssocID="{141E8BAB-6F2C-4889-85F3-47B3916E3BB6}" presName="compNode" presStyleCnt="0"/>
      <dgm:spPr/>
    </dgm:pt>
    <dgm:pt modelId="{C28FE435-8A62-41B5-BBFE-823AB147C4C7}" type="pres">
      <dgm:prSet presAssocID="{141E8BAB-6F2C-4889-85F3-47B3916E3BB6}" presName="iconBgRect" presStyleLbl="bgShp" presStyleIdx="2" presStyleCnt="4"/>
      <dgm:spPr>
        <a:prstGeom prst="round2DiagRect">
          <a:avLst>
            <a:gd name="adj1" fmla="val 29727"/>
            <a:gd name="adj2" fmla="val 0"/>
          </a:avLst>
        </a:prstGeom>
      </dgm:spPr>
    </dgm:pt>
    <dgm:pt modelId="{59BCE861-CEF8-4FC1-BD8A-980B541795D3}" type="pres">
      <dgm:prSet presAssocID="{141E8BAB-6F2C-4889-85F3-47B3916E3BB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B37F4A05-5FAD-4AEB-B0FE-ADD92D0F7D27}" type="pres">
      <dgm:prSet presAssocID="{141E8BAB-6F2C-4889-85F3-47B3916E3BB6}" presName="spaceRect" presStyleCnt="0"/>
      <dgm:spPr/>
    </dgm:pt>
    <dgm:pt modelId="{D60DE3B7-9B68-42F9-A6AC-785C0BC6BBA8}" type="pres">
      <dgm:prSet presAssocID="{141E8BAB-6F2C-4889-85F3-47B3916E3BB6}" presName="textRect" presStyleLbl="revTx" presStyleIdx="2" presStyleCnt="4">
        <dgm:presLayoutVars>
          <dgm:chMax val="1"/>
          <dgm:chPref val="1"/>
        </dgm:presLayoutVars>
      </dgm:prSet>
      <dgm:spPr/>
    </dgm:pt>
    <dgm:pt modelId="{E4B5A063-E000-4EF0-855C-C6A0BC0186A8}" type="pres">
      <dgm:prSet presAssocID="{7A519E98-0673-4867-9CB8-959CE8E93A98}" presName="sibTrans" presStyleCnt="0"/>
      <dgm:spPr/>
    </dgm:pt>
    <dgm:pt modelId="{D112D808-5574-4AD6-B899-2C7B785AF14F}" type="pres">
      <dgm:prSet presAssocID="{37B43825-6748-477E-99F1-06DF611BFE03}" presName="compNode" presStyleCnt="0"/>
      <dgm:spPr/>
    </dgm:pt>
    <dgm:pt modelId="{CCEA2F2C-D734-4EBF-8F5C-CB50C91631C0}" type="pres">
      <dgm:prSet presAssocID="{37B43825-6748-477E-99F1-06DF611BFE03}" presName="iconBgRect" presStyleLbl="bgShp" presStyleIdx="3" presStyleCnt="4"/>
      <dgm:spPr>
        <a:prstGeom prst="round2DiagRect">
          <a:avLst>
            <a:gd name="adj1" fmla="val 29727"/>
            <a:gd name="adj2" fmla="val 0"/>
          </a:avLst>
        </a:prstGeom>
      </dgm:spPr>
    </dgm:pt>
    <dgm:pt modelId="{A020C59B-948B-4DC3-9A70-1D4C6B0D4E7F}" type="pres">
      <dgm:prSet presAssocID="{37B43825-6748-477E-99F1-06DF611BFE0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63A98E99-F79C-4A99-96D9-26343BB49A0F}" type="pres">
      <dgm:prSet presAssocID="{37B43825-6748-477E-99F1-06DF611BFE03}" presName="spaceRect" presStyleCnt="0"/>
      <dgm:spPr/>
    </dgm:pt>
    <dgm:pt modelId="{B867AA87-0CC6-4281-BE04-BD4DB09CE253}" type="pres">
      <dgm:prSet presAssocID="{37B43825-6748-477E-99F1-06DF611BFE03}" presName="textRect" presStyleLbl="revTx" presStyleIdx="3" presStyleCnt="4">
        <dgm:presLayoutVars>
          <dgm:chMax val="1"/>
          <dgm:chPref val="1"/>
        </dgm:presLayoutVars>
      </dgm:prSet>
      <dgm:spPr/>
    </dgm:pt>
  </dgm:ptLst>
  <dgm:cxnLst>
    <dgm:cxn modelId="{E3BAE351-82FF-41E3-B136-3A1F2F69BC2A}" type="presOf" srcId="{FD7588E1-F5AB-43C6-9FF4-1EA35985EDC9}" destId="{22349F65-BDA2-4E22-896A-465A0EA9B928}" srcOrd="0" destOrd="0" presId="urn:microsoft.com/office/officeart/2018/5/layout/IconLeafLabelList"/>
    <dgm:cxn modelId="{F5EE3790-07A9-433A-9A2C-086F1AB63672}" type="presOf" srcId="{2E8F12B7-070B-44D9-AED7-88381433EF5E}" destId="{FB63964D-4A33-4966-ABE5-014A197EABB6}" srcOrd="0" destOrd="0" presId="urn:microsoft.com/office/officeart/2018/5/layout/IconLeafLabelList"/>
    <dgm:cxn modelId="{10CC129E-965E-4439-B826-99027CE3D21F}" srcId="{BBAC036C-CE1B-41D7-8112-4F17C22417A5}" destId="{141E8BAB-6F2C-4889-85F3-47B3916E3BB6}" srcOrd="2" destOrd="0" parTransId="{3E54FCCE-636E-4659-AF4A-1095A091388D}" sibTransId="{7A519E98-0673-4867-9CB8-959CE8E93A98}"/>
    <dgm:cxn modelId="{87BF49A0-21F9-49E8-BC37-4E8956BB3DB0}" type="presOf" srcId="{37B43825-6748-477E-99F1-06DF611BFE03}" destId="{B867AA87-0CC6-4281-BE04-BD4DB09CE253}" srcOrd="0" destOrd="0" presId="urn:microsoft.com/office/officeart/2018/5/layout/IconLeafLabelList"/>
    <dgm:cxn modelId="{5308CBA2-64B1-4BD3-A62F-9A3892C35C7D}" srcId="{BBAC036C-CE1B-41D7-8112-4F17C22417A5}" destId="{2E8F12B7-070B-44D9-AED7-88381433EF5E}" srcOrd="0" destOrd="0" parTransId="{7AC5FFCB-1CF2-4684-9D8D-5824A910F92B}" sibTransId="{1446E48F-BB5E-4DEF-8174-BCF0197E203C}"/>
    <dgm:cxn modelId="{8FE385C5-97AE-483F-AB17-3AC951EFDBAF}" type="presOf" srcId="{141E8BAB-6F2C-4889-85F3-47B3916E3BB6}" destId="{D60DE3B7-9B68-42F9-A6AC-785C0BC6BBA8}" srcOrd="0" destOrd="0" presId="urn:microsoft.com/office/officeart/2018/5/layout/IconLeafLabelList"/>
    <dgm:cxn modelId="{4EFD72CF-49A6-4BC1-BABF-39EB2A15F4D3}" srcId="{BBAC036C-CE1B-41D7-8112-4F17C22417A5}" destId="{FD7588E1-F5AB-43C6-9FF4-1EA35985EDC9}" srcOrd="1" destOrd="0" parTransId="{8EA05D05-C37D-4C5C-A9FF-6A9881DF545B}" sibTransId="{576D46ED-8106-415B-871E-F60716B48281}"/>
    <dgm:cxn modelId="{C39B94E3-E2ED-4254-91A7-D7387006EF41}" srcId="{BBAC036C-CE1B-41D7-8112-4F17C22417A5}" destId="{37B43825-6748-477E-99F1-06DF611BFE03}" srcOrd="3" destOrd="0" parTransId="{75503567-686C-4173-ACE0-1AE5230F13F9}" sibTransId="{7DFD9BA4-A5B1-4901-869E-0D33232A1AEB}"/>
    <dgm:cxn modelId="{1B1EB7F2-CDD1-4E1D-B976-B787423EBC57}" type="presOf" srcId="{BBAC036C-CE1B-41D7-8112-4F17C22417A5}" destId="{243095E4-3FC9-41E5-9E48-62BE95EFD31F}" srcOrd="0" destOrd="0" presId="urn:microsoft.com/office/officeart/2018/5/layout/IconLeafLabelList"/>
    <dgm:cxn modelId="{683AA953-8C3A-4F3E-8234-E0722A02FE70}" type="presParOf" srcId="{243095E4-3FC9-41E5-9E48-62BE95EFD31F}" destId="{D94D20ED-757C-4DAB-B917-96AF34E81B5B}" srcOrd="0" destOrd="0" presId="urn:microsoft.com/office/officeart/2018/5/layout/IconLeafLabelList"/>
    <dgm:cxn modelId="{033FBF7D-84B6-4CC1-AC26-3707F243C940}" type="presParOf" srcId="{D94D20ED-757C-4DAB-B917-96AF34E81B5B}" destId="{32066E78-D2E2-4752-BAA7-EE8BFF71BCE7}" srcOrd="0" destOrd="0" presId="urn:microsoft.com/office/officeart/2018/5/layout/IconLeafLabelList"/>
    <dgm:cxn modelId="{53A68084-375D-4A5A-94A0-B646A545A9C3}" type="presParOf" srcId="{D94D20ED-757C-4DAB-B917-96AF34E81B5B}" destId="{B95D4E48-1BD4-42D5-8E15-076448561E84}" srcOrd="1" destOrd="0" presId="urn:microsoft.com/office/officeart/2018/5/layout/IconLeafLabelList"/>
    <dgm:cxn modelId="{52751F33-D808-4578-84CF-5B793E50746D}" type="presParOf" srcId="{D94D20ED-757C-4DAB-B917-96AF34E81B5B}" destId="{12536D59-2112-49F6-82BB-EAE9004993CE}" srcOrd="2" destOrd="0" presId="urn:microsoft.com/office/officeart/2018/5/layout/IconLeafLabelList"/>
    <dgm:cxn modelId="{12110F5B-00DE-4696-B6AD-3349546AB35B}" type="presParOf" srcId="{D94D20ED-757C-4DAB-B917-96AF34E81B5B}" destId="{FB63964D-4A33-4966-ABE5-014A197EABB6}" srcOrd="3" destOrd="0" presId="urn:microsoft.com/office/officeart/2018/5/layout/IconLeafLabelList"/>
    <dgm:cxn modelId="{675EBB34-4CD5-43E2-9F04-7A45A1C21AEE}" type="presParOf" srcId="{243095E4-3FC9-41E5-9E48-62BE95EFD31F}" destId="{92924EB0-2786-4B85-83A1-81D7F9FF8943}" srcOrd="1" destOrd="0" presId="urn:microsoft.com/office/officeart/2018/5/layout/IconLeafLabelList"/>
    <dgm:cxn modelId="{A2BA7B4F-E69A-4FC5-ACAC-29F4F24B399B}" type="presParOf" srcId="{243095E4-3FC9-41E5-9E48-62BE95EFD31F}" destId="{28D4FEB2-442E-470C-851A-4A2B52155046}" srcOrd="2" destOrd="0" presId="urn:microsoft.com/office/officeart/2018/5/layout/IconLeafLabelList"/>
    <dgm:cxn modelId="{F4997C4B-2860-4190-9EC3-9A9070895446}" type="presParOf" srcId="{28D4FEB2-442E-470C-851A-4A2B52155046}" destId="{B4DC1FF5-587D-4CAE-8941-DBB27D87EF2D}" srcOrd="0" destOrd="0" presId="urn:microsoft.com/office/officeart/2018/5/layout/IconLeafLabelList"/>
    <dgm:cxn modelId="{356942C0-2F58-4E52-B947-322DD52AC2DF}" type="presParOf" srcId="{28D4FEB2-442E-470C-851A-4A2B52155046}" destId="{5651BDBC-B030-4A8D-B811-4B2FC668F3E1}" srcOrd="1" destOrd="0" presId="urn:microsoft.com/office/officeart/2018/5/layout/IconLeafLabelList"/>
    <dgm:cxn modelId="{9CECBA62-F752-4845-8AA2-90D10279E8A3}" type="presParOf" srcId="{28D4FEB2-442E-470C-851A-4A2B52155046}" destId="{1A7E1772-51DA-4254-9C6A-CC6A100033FE}" srcOrd="2" destOrd="0" presId="urn:microsoft.com/office/officeart/2018/5/layout/IconLeafLabelList"/>
    <dgm:cxn modelId="{EBC3C861-9CD7-4224-BCA9-78C06C11BAF5}" type="presParOf" srcId="{28D4FEB2-442E-470C-851A-4A2B52155046}" destId="{22349F65-BDA2-4E22-896A-465A0EA9B928}" srcOrd="3" destOrd="0" presId="urn:microsoft.com/office/officeart/2018/5/layout/IconLeafLabelList"/>
    <dgm:cxn modelId="{22EE3883-8915-44E1-BC86-26BB1D64AA25}" type="presParOf" srcId="{243095E4-3FC9-41E5-9E48-62BE95EFD31F}" destId="{A23BBADB-B4F8-4F4D-8A39-586CEAD72861}" srcOrd="3" destOrd="0" presId="urn:microsoft.com/office/officeart/2018/5/layout/IconLeafLabelList"/>
    <dgm:cxn modelId="{3579307C-0E7B-4404-9A10-7A898AC5BB63}" type="presParOf" srcId="{243095E4-3FC9-41E5-9E48-62BE95EFD31F}" destId="{7565E227-2150-404B-AF8D-50C456775890}" srcOrd="4" destOrd="0" presId="urn:microsoft.com/office/officeart/2018/5/layout/IconLeafLabelList"/>
    <dgm:cxn modelId="{D291E08B-F9FB-4963-BDE6-1E215CFAE607}" type="presParOf" srcId="{7565E227-2150-404B-AF8D-50C456775890}" destId="{C28FE435-8A62-41B5-BBFE-823AB147C4C7}" srcOrd="0" destOrd="0" presId="urn:microsoft.com/office/officeart/2018/5/layout/IconLeafLabelList"/>
    <dgm:cxn modelId="{B86A50D0-829D-4DEE-9AA9-8B1D9DC2F97A}" type="presParOf" srcId="{7565E227-2150-404B-AF8D-50C456775890}" destId="{59BCE861-CEF8-4FC1-BD8A-980B541795D3}" srcOrd="1" destOrd="0" presId="urn:microsoft.com/office/officeart/2018/5/layout/IconLeafLabelList"/>
    <dgm:cxn modelId="{761528BE-CF80-46DF-ADB7-2E256A6CBB84}" type="presParOf" srcId="{7565E227-2150-404B-AF8D-50C456775890}" destId="{B37F4A05-5FAD-4AEB-B0FE-ADD92D0F7D27}" srcOrd="2" destOrd="0" presId="urn:microsoft.com/office/officeart/2018/5/layout/IconLeafLabelList"/>
    <dgm:cxn modelId="{84C8CE81-0243-4575-8ADB-8752BA989004}" type="presParOf" srcId="{7565E227-2150-404B-AF8D-50C456775890}" destId="{D60DE3B7-9B68-42F9-A6AC-785C0BC6BBA8}" srcOrd="3" destOrd="0" presId="urn:microsoft.com/office/officeart/2018/5/layout/IconLeafLabelList"/>
    <dgm:cxn modelId="{80E35FAB-79B5-4E3A-BCEC-EA0D3FCE6BFA}" type="presParOf" srcId="{243095E4-3FC9-41E5-9E48-62BE95EFD31F}" destId="{E4B5A063-E000-4EF0-855C-C6A0BC0186A8}" srcOrd="5" destOrd="0" presId="urn:microsoft.com/office/officeart/2018/5/layout/IconLeafLabelList"/>
    <dgm:cxn modelId="{40455D82-A1AC-4ED1-894E-BB99C2DC8F49}" type="presParOf" srcId="{243095E4-3FC9-41E5-9E48-62BE95EFD31F}" destId="{D112D808-5574-4AD6-B899-2C7B785AF14F}" srcOrd="6" destOrd="0" presId="urn:microsoft.com/office/officeart/2018/5/layout/IconLeafLabelList"/>
    <dgm:cxn modelId="{23F3D517-396D-4811-9E5B-996C259E677B}" type="presParOf" srcId="{D112D808-5574-4AD6-B899-2C7B785AF14F}" destId="{CCEA2F2C-D734-4EBF-8F5C-CB50C91631C0}" srcOrd="0" destOrd="0" presId="urn:microsoft.com/office/officeart/2018/5/layout/IconLeafLabelList"/>
    <dgm:cxn modelId="{C5C684BF-DF44-4AF1-A829-E2814BEA3520}" type="presParOf" srcId="{D112D808-5574-4AD6-B899-2C7B785AF14F}" destId="{A020C59B-948B-4DC3-9A70-1D4C6B0D4E7F}" srcOrd="1" destOrd="0" presId="urn:microsoft.com/office/officeart/2018/5/layout/IconLeafLabelList"/>
    <dgm:cxn modelId="{BDDB85E5-2291-4C4E-9273-D1474039F1DF}" type="presParOf" srcId="{D112D808-5574-4AD6-B899-2C7B785AF14F}" destId="{63A98E99-F79C-4A99-96D9-26343BB49A0F}" srcOrd="2" destOrd="0" presId="urn:microsoft.com/office/officeart/2018/5/layout/IconLeafLabelList"/>
    <dgm:cxn modelId="{1CF1569E-D733-426B-B487-263279B831C3}" type="presParOf" srcId="{D112D808-5574-4AD6-B899-2C7B785AF14F}" destId="{B867AA87-0CC6-4281-BE04-BD4DB09CE253}"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066E78-D2E2-4752-BAA7-EE8BFF71BCE7}">
      <dsp:nvSpPr>
        <dsp:cNvPr id="0" name=""/>
        <dsp:cNvSpPr/>
      </dsp:nvSpPr>
      <dsp:spPr>
        <a:xfrm>
          <a:off x="707776" y="478642"/>
          <a:ext cx="1252520" cy="125252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5D4E48-1BD4-42D5-8E15-076448561E84}">
      <dsp:nvSpPr>
        <dsp:cNvPr id="0" name=""/>
        <dsp:cNvSpPr/>
      </dsp:nvSpPr>
      <dsp:spPr>
        <a:xfrm>
          <a:off x="974707" y="745573"/>
          <a:ext cx="718659" cy="7186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63964D-4A33-4966-ABE5-014A197EABB6}">
      <dsp:nvSpPr>
        <dsp:cNvPr id="0" name=""/>
        <dsp:cNvSpPr/>
      </dsp:nvSpPr>
      <dsp:spPr>
        <a:xfrm>
          <a:off x="307380" y="2121293"/>
          <a:ext cx="2053312"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Next time, I'll better plan my time for the evaluation. </a:t>
          </a:r>
          <a:endParaRPr lang="en-US" sz="1100" kern="1200"/>
        </a:p>
      </dsp:txBody>
      <dsp:txXfrm>
        <a:off x="307380" y="2121293"/>
        <a:ext cx="2053312" cy="787500"/>
      </dsp:txXfrm>
    </dsp:sp>
    <dsp:sp modelId="{B4DC1FF5-587D-4CAE-8941-DBB27D87EF2D}">
      <dsp:nvSpPr>
        <dsp:cNvPr id="0" name=""/>
        <dsp:cNvSpPr/>
      </dsp:nvSpPr>
      <dsp:spPr>
        <a:xfrm>
          <a:off x="3120418" y="478642"/>
          <a:ext cx="1252520" cy="125252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51BDBC-B030-4A8D-B811-4B2FC668F3E1}">
      <dsp:nvSpPr>
        <dsp:cNvPr id="0" name=""/>
        <dsp:cNvSpPr/>
      </dsp:nvSpPr>
      <dsp:spPr>
        <a:xfrm>
          <a:off x="3387349" y="745573"/>
          <a:ext cx="718659" cy="7186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2349F65-BDA2-4E22-896A-465A0EA9B928}">
      <dsp:nvSpPr>
        <dsp:cNvPr id="0" name=""/>
        <dsp:cNvSpPr/>
      </dsp:nvSpPr>
      <dsp:spPr>
        <a:xfrm>
          <a:off x="2720022" y="2121293"/>
          <a:ext cx="2053312"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I'll make a draft with each step. </a:t>
          </a:r>
          <a:endParaRPr lang="en-US" sz="1100" kern="1200"/>
        </a:p>
      </dsp:txBody>
      <dsp:txXfrm>
        <a:off x="2720022" y="2121293"/>
        <a:ext cx="2053312" cy="787500"/>
      </dsp:txXfrm>
    </dsp:sp>
    <dsp:sp modelId="{C28FE435-8A62-41B5-BBFE-823AB147C4C7}">
      <dsp:nvSpPr>
        <dsp:cNvPr id="0" name=""/>
        <dsp:cNvSpPr/>
      </dsp:nvSpPr>
      <dsp:spPr>
        <a:xfrm>
          <a:off x="5533060" y="478642"/>
          <a:ext cx="1252520" cy="125252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BCE861-CEF8-4FC1-BD8A-980B541795D3}">
      <dsp:nvSpPr>
        <dsp:cNvPr id="0" name=""/>
        <dsp:cNvSpPr/>
      </dsp:nvSpPr>
      <dsp:spPr>
        <a:xfrm>
          <a:off x="5799991" y="745573"/>
          <a:ext cx="718659" cy="7186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0DE3B7-9B68-42F9-A6AC-785C0BC6BBA8}">
      <dsp:nvSpPr>
        <dsp:cNvPr id="0" name=""/>
        <dsp:cNvSpPr/>
      </dsp:nvSpPr>
      <dsp:spPr>
        <a:xfrm>
          <a:off x="5132664" y="2121293"/>
          <a:ext cx="2053312"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I'll continue using the online library because it's practical and using keywords makes it easy to find information. </a:t>
          </a:r>
          <a:endParaRPr lang="en-US" sz="1100" kern="1200"/>
        </a:p>
      </dsp:txBody>
      <dsp:txXfrm>
        <a:off x="5132664" y="2121293"/>
        <a:ext cx="2053312" cy="787500"/>
      </dsp:txXfrm>
    </dsp:sp>
    <dsp:sp modelId="{CCEA2F2C-D734-4EBF-8F5C-CB50C91631C0}">
      <dsp:nvSpPr>
        <dsp:cNvPr id="0" name=""/>
        <dsp:cNvSpPr/>
      </dsp:nvSpPr>
      <dsp:spPr>
        <a:xfrm>
          <a:off x="7945702" y="478642"/>
          <a:ext cx="1252520" cy="125252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20C59B-948B-4DC3-9A70-1D4C6B0D4E7F}">
      <dsp:nvSpPr>
        <dsp:cNvPr id="0" name=""/>
        <dsp:cNvSpPr/>
      </dsp:nvSpPr>
      <dsp:spPr>
        <a:xfrm>
          <a:off x="8212633" y="745573"/>
          <a:ext cx="718659" cy="7186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67AA87-0CC6-4281-BE04-BD4DB09CE253}">
      <dsp:nvSpPr>
        <dsp:cNvPr id="0" name=""/>
        <dsp:cNvSpPr/>
      </dsp:nvSpPr>
      <dsp:spPr>
        <a:xfrm>
          <a:off x="7545307" y="2121293"/>
          <a:ext cx="2053312"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My goal is to improve my research and my knowledge.</a:t>
          </a:r>
          <a:endParaRPr lang="en-US" sz="1100" kern="1200"/>
        </a:p>
      </dsp:txBody>
      <dsp:txXfrm>
        <a:off x="7545307" y="2121293"/>
        <a:ext cx="2053312" cy="7875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38468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5282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18675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51870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53347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6092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42102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0133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smtClean="0"/>
              <a:pPr/>
              <a:t>11/21/2025</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1003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39633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04280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4978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057901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745610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29724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027959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22283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smtClean="0"/>
              <a:pPr/>
              <a:t>11/21/2025</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52651730"/>
      </p:ext>
    </p:extLst>
  </p:cSld>
  <p:clrMap bg1="dk1" tx1="lt1" bg2="dk2" tx2="lt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 id="2147483876" r:id="rId13"/>
    <p:sldLayoutId id="2147483877" r:id="rId14"/>
    <p:sldLayoutId id="2147483878" r:id="rId15"/>
    <p:sldLayoutId id="2147483879" r:id="rId16"/>
    <p:sldLayoutId id="2147483880"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olourful light bulb with business icons">
            <a:extLst>
              <a:ext uri="{FF2B5EF4-FFF2-40B4-BE49-F238E27FC236}">
                <a16:creationId xmlns:a16="http://schemas.microsoft.com/office/drawing/2014/main" id="{DD955D6C-C78B-50D5-954E-B72AC82358DC}"/>
              </a:ext>
            </a:extLst>
          </p:cNvPr>
          <p:cNvPicPr>
            <a:picLocks noChangeAspect="1"/>
          </p:cNvPicPr>
          <p:nvPr/>
        </p:nvPicPr>
        <p:blipFill>
          <a:blip r:embed="rId2"/>
          <a:srcRect t="1929" r="-2" b="17679"/>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78773C9F-499A-39BA-A7DE-7291C0994974}"/>
              </a:ext>
            </a:extLst>
          </p:cNvPr>
          <p:cNvSpPr>
            <a:spLocks noGrp="1"/>
          </p:cNvSpPr>
          <p:nvPr>
            <p:ph type="ctrTitle"/>
          </p:nvPr>
        </p:nvSpPr>
        <p:spPr>
          <a:xfrm>
            <a:off x="1434807" y="263903"/>
            <a:ext cx="9151614" cy="960120"/>
          </a:xfrm>
        </p:spPr>
        <p:txBody>
          <a:bodyPr anchor="ctr">
            <a:noAutofit/>
          </a:bodyPr>
          <a:lstStyle/>
          <a:p>
            <a:pPr algn="ctr"/>
            <a:r>
              <a:rPr lang="en-US" sz="6000" dirty="0">
                <a:solidFill>
                  <a:schemeClr val="bg2"/>
                </a:solidFill>
                <a:latin typeface="Arial"/>
                <a:cs typeface="Arial"/>
              </a:rPr>
              <a:t>Reflective </a:t>
            </a:r>
            <a:r>
              <a:rPr lang="en-US" sz="4400" dirty="0">
                <a:solidFill>
                  <a:schemeClr val="bg2"/>
                </a:solidFill>
                <a:latin typeface="Arial"/>
                <a:cs typeface="Arial"/>
              </a:rPr>
              <a:t>Presentation</a:t>
            </a:r>
            <a:endParaRPr lang="en-US" sz="6000" dirty="0">
              <a:solidFill>
                <a:schemeClr val="bg2"/>
              </a:solidFill>
            </a:endParaRPr>
          </a:p>
        </p:txBody>
      </p:sp>
      <p:sp>
        <p:nvSpPr>
          <p:cNvPr id="3" name="Subtitle 2">
            <a:extLst>
              <a:ext uri="{FF2B5EF4-FFF2-40B4-BE49-F238E27FC236}">
                <a16:creationId xmlns:a16="http://schemas.microsoft.com/office/drawing/2014/main" id="{B8801958-5448-D620-95AE-F61E3DA38689}"/>
              </a:ext>
            </a:extLst>
          </p:cNvPr>
          <p:cNvSpPr>
            <a:spLocks noGrp="1"/>
          </p:cNvSpPr>
          <p:nvPr>
            <p:ph type="subTitle" idx="1"/>
          </p:nvPr>
        </p:nvSpPr>
        <p:spPr>
          <a:xfrm>
            <a:off x="8693744" y="743963"/>
            <a:ext cx="3402123" cy="960120"/>
          </a:xfrm>
        </p:spPr>
        <p:txBody>
          <a:bodyPr vert="horz" lIns="91440" tIns="45720" rIns="91440" bIns="45720" rtlCol="0" anchor="b">
            <a:normAutofit/>
          </a:bodyPr>
          <a:lstStyle/>
          <a:p>
            <a:pPr algn="r"/>
            <a:r>
              <a:rPr lang="en-GB" sz="1900" b="1" i="0" u="sng" dirty="0">
                <a:solidFill>
                  <a:srgbClr val="C00000"/>
                </a:solidFill>
                <a:latin typeface="Arial Nova"/>
              </a:rPr>
              <a:t>Veronica Gomez (2511807)</a:t>
            </a:r>
          </a:p>
        </p:txBody>
      </p:sp>
    </p:spTree>
    <p:extLst>
      <p:ext uri="{BB962C8B-B14F-4D97-AF65-F5344CB8AC3E}">
        <p14:creationId xmlns:p14="http://schemas.microsoft.com/office/powerpoint/2010/main" val="145935012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BD3ED2-B0E6-45A2-ABD5-ECF31BC37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2D2D1E8-4ABF-4B6B-B39D-40B080B61E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160" y="0"/>
            <a:ext cx="9369421" cy="6857999"/>
          </a:xfrm>
          <a:prstGeom prst="rect">
            <a:avLst/>
          </a:prstGeom>
          <a:gradFill flip="none" rotWithShape="1">
            <a:gsLst>
              <a:gs pos="10000">
                <a:schemeClr val="bg2">
                  <a:lumMod val="60000"/>
                  <a:lumOff val="40000"/>
                  <a:alpha val="40000"/>
                </a:schemeClr>
              </a:gs>
              <a:gs pos="70000">
                <a:schemeClr val="bg2">
                  <a:alpha val="0"/>
                </a:schemeClr>
              </a:gs>
              <a:gs pos="0">
                <a:schemeClr val="bg2">
                  <a:lumMod val="40000"/>
                  <a:lumOff val="60000"/>
                  <a:alpha val="5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BC7AB4B5-66A5-48D1-BD88-C60A16ED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88489"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w="44450">
            <a:gradFill>
              <a:gsLst>
                <a:gs pos="5000">
                  <a:schemeClr val="bg2">
                    <a:alpha val="65000"/>
                  </a:schemeClr>
                </a:gs>
                <a:gs pos="98000">
                  <a:schemeClr val="bg2">
                    <a:lumMod val="75000"/>
                    <a:alpha val="55000"/>
                  </a:schemeClr>
                </a:gs>
              </a:gsLst>
              <a:lin ang="5400000" scaled="1"/>
            </a:gradFill>
          </a:ln>
          <a:effectLst>
            <a:outerShdw blurRad="50800" dist="25400" algn="l"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3E1A96-3D04-4064-8A8F-658441F5C604}"/>
              </a:ext>
            </a:extLst>
          </p:cNvPr>
          <p:cNvSpPr>
            <a:spLocks noGrp="1"/>
          </p:cNvSpPr>
          <p:nvPr>
            <p:ph type="title"/>
          </p:nvPr>
        </p:nvSpPr>
        <p:spPr>
          <a:xfrm>
            <a:off x="962022" y="643467"/>
            <a:ext cx="4340023" cy="5571064"/>
          </a:xfrm>
        </p:spPr>
        <p:txBody>
          <a:bodyPr anchor="ctr">
            <a:normAutofit/>
          </a:bodyPr>
          <a:lstStyle/>
          <a:p>
            <a:r>
              <a:rPr lang="en-GB" sz="3700"/>
              <a:t>INTRODUCCTION</a:t>
            </a:r>
          </a:p>
        </p:txBody>
      </p:sp>
      <p:sp>
        <p:nvSpPr>
          <p:cNvPr id="3" name="Content Placeholder 2">
            <a:extLst>
              <a:ext uri="{FF2B5EF4-FFF2-40B4-BE49-F238E27FC236}">
                <a16:creationId xmlns:a16="http://schemas.microsoft.com/office/drawing/2014/main" id="{A42D865D-6F00-F068-1B0C-B243E0CC9FDB}"/>
              </a:ext>
            </a:extLst>
          </p:cNvPr>
          <p:cNvSpPr>
            <a:spLocks noGrp="1"/>
          </p:cNvSpPr>
          <p:nvPr>
            <p:ph idx="1"/>
          </p:nvPr>
        </p:nvSpPr>
        <p:spPr>
          <a:xfrm>
            <a:off x="5849795" y="643467"/>
            <a:ext cx="4521480" cy="5571064"/>
          </a:xfrm>
        </p:spPr>
        <p:txBody>
          <a:bodyPr>
            <a:normAutofit/>
          </a:bodyPr>
          <a:lstStyle/>
          <a:p>
            <a:r>
              <a:rPr lang="en-GB" dirty="0"/>
              <a:t>The digital age has transformed not only how we learn but also facilitates access to information. What are the challenges and opportunities that students face, and how can they make the most of these resources?</a:t>
            </a:r>
          </a:p>
        </p:txBody>
      </p:sp>
    </p:spTree>
    <p:extLst>
      <p:ext uri="{BB962C8B-B14F-4D97-AF65-F5344CB8AC3E}">
        <p14:creationId xmlns:p14="http://schemas.microsoft.com/office/powerpoint/2010/main" val="3930456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0EEFA-2E91-C6B5-3DFA-076BF1C9D333}"/>
              </a:ext>
            </a:extLst>
          </p:cNvPr>
          <p:cNvSpPr>
            <a:spLocks noGrp="1"/>
          </p:cNvSpPr>
          <p:nvPr>
            <p:ph type="title"/>
          </p:nvPr>
        </p:nvSpPr>
        <p:spPr>
          <a:xfrm>
            <a:off x="146464" y="3773510"/>
            <a:ext cx="5402687" cy="875763"/>
          </a:xfrm>
        </p:spPr>
        <p:txBody>
          <a:bodyPr vert="horz" lIns="91440" tIns="45720" rIns="91440" bIns="45720" rtlCol="0" anchor="b">
            <a:normAutofit/>
          </a:bodyPr>
          <a:lstStyle/>
          <a:p>
            <a:pPr marL="285750" lvl="0" indent="-285750" algn="ctr">
              <a:spcAft>
                <a:spcPts val="600"/>
              </a:spcAft>
              <a:buClr>
                <a:prstClr val="white"/>
              </a:buClr>
              <a:buSzPct val="100000"/>
              <a:defRPr/>
            </a:pPr>
            <a:r>
              <a:rPr lang="en-US" b="1" dirty="0">
                <a:effectLst>
                  <a:glow rad="38100">
                    <a:schemeClr val="bg1">
                      <a:lumMod val="65000"/>
                      <a:lumOff val="35000"/>
                      <a:alpha val="50000"/>
                    </a:schemeClr>
                  </a:glow>
                  <a:outerShdw blurRad="28575" dist="31750" dir="13200000" algn="tl" rotWithShape="0">
                    <a:srgbClr val="000000">
                      <a:alpha val="25000"/>
                    </a:srgbClr>
                  </a:outerShdw>
                </a:effectLst>
              </a:rPr>
              <a:t>Challenges</a:t>
            </a:r>
            <a:endParaRPr lang="en-US" dirty="0">
              <a:effectLst>
                <a:glow rad="38100">
                  <a:schemeClr val="bg1">
                    <a:lumMod val="65000"/>
                    <a:lumOff val="35000"/>
                    <a:alpha val="50000"/>
                  </a:schemeClr>
                </a:glow>
                <a:outerShdw blurRad="28575" dist="31750" dir="13200000" algn="tl" rotWithShape="0">
                  <a:srgbClr val="000000">
                    <a:alpha val="25000"/>
                  </a:srgbClr>
                </a:outerShdw>
              </a:effectLst>
            </a:endParaRPr>
          </a:p>
        </p:txBody>
      </p:sp>
      <p:pic>
        <p:nvPicPr>
          <p:cNvPr id="9" name="Content Placeholder 8" descr="A child holding a tablet surrounded by various objects&#10;&#10;AI-generated content may be incorrect.">
            <a:extLst>
              <a:ext uri="{FF2B5EF4-FFF2-40B4-BE49-F238E27FC236}">
                <a16:creationId xmlns:a16="http://schemas.microsoft.com/office/drawing/2014/main" id="{CD181DD1-4E43-31CC-AE5C-09355E8B6D0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19446" r="-1" b="7808"/>
          <a:stretch>
            <a:fillRect/>
          </a:stretch>
        </p:blipFill>
        <p:spPr>
          <a:xfrm>
            <a:off x="6493337" y="309669"/>
            <a:ext cx="4713668" cy="3428990"/>
          </a:xfrm>
          <a:prstGeom prst="rect">
            <a:avLst/>
          </a:prstGeom>
        </p:spPr>
      </p:pic>
      <p:pic>
        <p:nvPicPr>
          <p:cNvPr id="11" name="Picture 10" descr="A person holding a tablet with different symbols&#10;&#10;AI-generated content may be incorrect.">
            <a:extLst>
              <a:ext uri="{FF2B5EF4-FFF2-40B4-BE49-F238E27FC236}">
                <a16:creationId xmlns:a16="http://schemas.microsoft.com/office/drawing/2014/main" id="{D07EADF2-5411-591B-389E-F7A5F650401F}"/>
              </a:ext>
            </a:extLst>
          </p:cNvPr>
          <p:cNvPicPr>
            <a:picLocks noChangeAspect="1"/>
          </p:cNvPicPr>
          <p:nvPr/>
        </p:nvPicPr>
        <p:blipFill>
          <a:blip r:embed="rId4">
            <a:extLst>
              <a:ext uri="{28A0092B-C50C-407E-A947-70E740481C1C}">
                <a14:useLocalDpi xmlns:a14="http://schemas.microsoft.com/office/drawing/2010/main" val="0"/>
              </a:ext>
            </a:extLst>
          </a:blip>
          <a:srcRect t="678" r="-1" b="-1"/>
          <a:stretch>
            <a:fillRect/>
          </a:stretch>
        </p:blipFill>
        <p:spPr>
          <a:xfrm>
            <a:off x="1147983" y="115704"/>
            <a:ext cx="4188543" cy="3816920"/>
          </a:xfrm>
          <a:prstGeom prst="rect">
            <a:avLst/>
          </a:prstGeom>
        </p:spPr>
      </p:pic>
      <p:sp>
        <p:nvSpPr>
          <p:cNvPr id="6" name="TextBox 5">
            <a:extLst>
              <a:ext uri="{FF2B5EF4-FFF2-40B4-BE49-F238E27FC236}">
                <a16:creationId xmlns:a16="http://schemas.microsoft.com/office/drawing/2014/main" id="{19290D1F-E286-4796-5E76-28D2A1BE6BB1}"/>
              </a:ext>
            </a:extLst>
          </p:cNvPr>
          <p:cNvSpPr txBox="1"/>
          <p:nvPr/>
        </p:nvSpPr>
        <p:spPr>
          <a:xfrm>
            <a:off x="579547" y="4775147"/>
            <a:ext cx="5325414" cy="46260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342900" defTabSz="457200">
              <a:spcBef>
                <a:spcPct val="20000"/>
              </a:spcBef>
              <a:spcAft>
                <a:spcPts val="600"/>
              </a:spcAft>
              <a:buClr>
                <a:schemeClr val="tx1"/>
              </a:buClr>
              <a:buSzPct val="100000"/>
              <a:buFont typeface="Arial" panose="020B0604020202020204" pitchFamily="34" charset="0"/>
              <a:buChar char="•"/>
            </a:pPr>
            <a:r>
              <a:rPr lang="en-US" sz="2000" cap="small" dirty="0">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digital illiteracy</a:t>
            </a:r>
          </a:p>
        </p:txBody>
      </p:sp>
      <p:sp>
        <p:nvSpPr>
          <p:cNvPr id="5" name="TextBox 4">
            <a:extLst>
              <a:ext uri="{FF2B5EF4-FFF2-40B4-BE49-F238E27FC236}">
                <a16:creationId xmlns:a16="http://schemas.microsoft.com/office/drawing/2014/main" id="{EF77CCC9-851B-E60D-8376-37418199665A}"/>
              </a:ext>
            </a:extLst>
          </p:cNvPr>
          <p:cNvSpPr txBox="1"/>
          <p:nvPr/>
        </p:nvSpPr>
        <p:spPr>
          <a:xfrm>
            <a:off x="6673753" y="1693304"/>
            <a:ext cx="2470248" cy="6617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dirty="0"/>
          </a:p>
          <a:p>
            <a:pPr>
              <a:spcAft>
                <a:spcPts val="600"/>
              </a:spcAft>
            </a:pPr>
            <a:endParaRPr lang="en-GB" sz="1400" dirty="0">
              <a:latin typeface="Arial"/>
              <a:cs typeface="Arial"/>
            </a:endParaRPr>
          </a:p>
        </p:txBody>
      </p:sp>
      <p:sp>
        <p:nvSpPr>
          <p:cNvPr id="12" name="TextBox 11">
            <a:extLst>
              <a:ext uri="{FF2B5EF4-FFF2-40B4-BE49-F238E27FC236}">
                <a16:creationId xmlns:a16="http://schemas.microsoft.com/office/drawing/2014/main" id="{59710722-88F5-4D38-A858-5B417DF8A68E}"/>
              </a:ext>
            </a:extLst>
          </p:cNvPr>
          <p:cNvSpPr txBox="1"/>
          <p:nvPr/>
        </p:nvSpPr>
        <p:spPr>
          <a:xfrm>
            <a:off x="6866586" y="4839947"/>
            <a:ext cx="5325414" cy="46260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342900" defTabSz="457200">
              <a:spcBef>
                <a:spcPct val="20000"/>
              </a:spcBef>
              <a:spcAft>
                <a:spcPts val="600"/>
              </a:spcAft>
              <a:buClr>
                <a:schemeClr val="tx1"/>
              </a:buClr>
              <a:buSzPct val="100000"/>
              <a:buFont typeface="Arial" panose="020B0604020202020204" pitchFamily="34" charset="0"/>
              <a:buChar char="•"/>
            </a:pPr>
            <a:r>
              <a:rPr lang="en-GB" sz="2000" cap="small" dirty="0">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Easy access to digital literacy</a:t>
            </a:r>
            <a:endParaRPr lang="en-US" sz="2000" cap="small" dirty="0">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p:txBody>
      </p:sp>
      <p:sp>
        <p:nvSpPr>
          <p:cNvPr id="13" name="Title 1">
            <a:extLst>
              <a:ext uri="{FF2B5EF4-FFF2-40B4-BE49-F238E27FC236}">
                <a16:creationId xmlns:a16="http://schemas.microsoft.com/office/drawing/2014/main" id="{CFF2AD2C-0C6E-6B4E-D5FB-80FBB86CAB00}"/>
              </a:ext>
            </a:extLst>
          </p:cNvPr>
          <p:cNvSpPr txBox="1">
            <a:spLocks/>
          </p:cNvSpPr>
          <p:nvPr/>
        </p:nvSpPr>
        <p:spPr>
          <a:xfrm>
            <a:off x="6493337" y="3779593"/>
            <a:ext cx="5402687" cy="875763"/>
          </a:xfrm>
          <a:prstGeom prst="rect">
            <a:avLst/>
          </a:prstGeom>
        </p:spPr>
        <p:txBody>
          <a:bodyPr vert="horz" lIns="91440" tIns="45720" rIns="91440" bIns="45720" rtlCol="0" anchor="b">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285750" indent="-285750" algn="ctr">
              <a:spcAft>
                <a:spcPts val="600"/>
              </a:spcAft>
              <a:buClr>
                <a:prstClr val="white"/>
              </a:buClr>
              <a:buSzPct val="100000"/>
              <a:defRPr/>
            </a:pPr>
            <a:r>
              <a:rPr lang="en-US" b="1" dirty="0">
                <a:effectLst>
                  <a:glow rad="38100">
                    <a:schemeClr val="bg1">
                      <a:lumMod val="65000"/>
                      <a:lumOff val="35000"/>
                      <a:alpha val="50000"/>
                    </a:schemeClr>
                  </a:glow>
                  <a:outerShdw blurRad="28575" dist="31750" dir="13200000" algn="tl" rotWithShape="0">
                    <a:srgbClr val="000000">
                      <a:alpha val="25000"/>
                    </a:srgbClr>
                  </a:outerShdw>
                </a:effectLst>
              </a:rPr>
              <a:t>opportunities</a:t>
            </a:r>
          </a:p>
        </p:txBody>
      </p:sp>
    </p:spTree>
    <p:extLst>
      <p:ext uri="{BB962C8B-B14F-4D97-AF65-F5344CB8AC3E}">
        <p14:creationId xmlns:p14="http://schemas.microsoft.com/office/powerpoint/2010/main" val="1477589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13"/>
                                        </p:tgtEl>
                                        <p:attrNameLst>
                                          <p:attrName>style.visibility</p:attrName>
                                        </p:attrNameLst>
                                      </p:cBhvr>
                                      <p:to>
                                        <p:strVal val="visible"/>
                                      </p:to>
                                    </p:set>
                                    <p:animEffect transition="in" filter="fade">
                                      <p:cBhvr>
                                        <p:cTn id="10" dur="7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Person using laptop computer">
            <a:extLst>
              <a:ext uri="{FF2B5EF4-FFF2-40B4-BE49-F238E27FC236}">
                <a16:creationId xmlns:a16="http://schemas.microsoft.com/office/drawing/2014/main" id="{5CED908D-A805-6D6B-8F9F-63640987FAB7}"/>
              </a:ext>
            </a:extLst>
          </p:cNvPr>
          <p:cNvPicPr>
            <a:picLocks noChangeAspect="1"/>
          </p:cNvPicPr>
          <p:nvPr/>
        </p:nvPicPr>
        <p:blipFill>
          <a:blip r:embed="rId3">
            <a:alphaModFix amt="15000"/>
            <a:extLst>
              <a:ext uri="{28A0092B-C50C-407E-A947-70E740481C1C}">
                <a14:useLocalDpi xmlns:a14="http://schemas.microsoft.com/office/drawing/2010/main" val="0"/>
              </a:ext>
            </a:extLst>
          </a:blip>
          <a:srcRect t="217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DF2CDE2-F813-5848-EA70-0378CAC21BFC}"/>
              </a:ext>
            </a:extLst>
          </p:cNvPr>
          <p:cNvSpPr>
            <a:spLocks noGrp="1"/>
          </p:cNvSpPr>
          <p:nvPr>
            <p:ph type="title"/>
          </p:nvPr>
        </p:nvSpPr>
        <p:spPr/>
        <p:txBody>
          <a:bodyPr>
            <a:normAutofit/>
          </a:bodyPr>
          <a:lstStyle/>
          <a:p>
            <a:pPr algn="ctr"/>
            <a:r>
              <a:rPr lang="en-GB" b="1" dirty="0"/>
              <a:t>research</a:t>
            </a:r>
          </a:p>
        </p:txBody>
      </p:sp>
      <p:sp>
        <p:nvSpPr>
          <p:cNvPr id="3" name="Content Placeholder 2">
            <a:extLst>
              <a:ext uri="{FF2B5EF4-FFF2-40B4-BE49-F238E27FC236}">
                <a16:creationId xmlns:a16="http://schemas.microsoft.com/office/drawing/2014/main" id="{6A0C6F0D-BC58-6D60-B2C4-61ACB746570F}"/>
              </a:ext>
            </a:extLst>
          </p:cNvPr>
          <p:cNvSpPr>
            <a:spLocks noGrp="1"/>
          </p:cNvSpPr>
          <p:nvPr>
            <p:ph idx="1"/>
          </p:nvPr>
        </p:nvSpPr>
        <p:spPr/>
        <p:txBody>
          <a:bodyPr>
            <a:normAutofit/>
          </a:bodyPr>
          <a:lstStyle/>
          <a:p>
            <a:r>
              <a:rPr lang="en-GB" dirty="0"/>
              <a:t>Easy access to books, articles, and online reports through the library facilitated the research.</a:t>
            </a:r>
          </a:p>
          <a:p>
            <a:r>
              <a:rPr lang="en-GB" dirty="0"/>
              <a:t>Identifying credibility is more complex.</a:t>
            </a:r>
          </a:p>
          <a:p>
            <a:r>
              <a:rPr lang="en-GB" dirty="0"/>
              <a:t>The research helped me understand the importance of digital literacy in my learning..</a:t>
            </a:r>
          </a:p>
        </p:txBody>
      </p:sp>
    </p:spTree>
    <p:extLst>
      <p:ext uri="{BB962C8B-B14F-4D97-AF65-F5344CB8AC3E}">
        <p14:creationId xmlns:p14="http://schemas.microsoft.com/office/powerpoint/2010/main" val="3531479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BFC39-DA68-1171-4F91-21885109E96E}"/>
              </a:ext>
            </a:extLst>
          </p:cNvPr>
          <p:cNvSpPr>
            <a:spLocks noGrp="1"/>
          </p:cNvSpPr>
          <p:nvPr>
            <p:ph type="title"/>
          </p:nvPr>
        </p:nvSpPr>
        <p:spPr>
          <a:xfrm>
            <a:off x="293095" y="-2648817"/>
            <a:ext cx="6744200" cy="3642851"/>
          </a:xfrm>
        </p:spPr>
        <p:txBody>
          <a:bodyPr vert="horz" lIns="91440" tIns="45720" rIns="91440" bIns="45720" rtlCol="0" anchor="b">
            <a:normAutofit/>
          </a:bodyPr>
          <a:lstStyle/>
          <a:p>
            <a:pPr algn="ctr"/>
            <a:r>
              <a:rPr lang="en-US" sz="4000" dirty="0">
                <a:effectLst>
                  <a:glow rad="38100">
                    <a:schemeClr val="bg1">
                      <a:lumMod val="65000"/>
                      <a:lumOff val="35000"/>
                      <a:alpha val="50000"/>
                    </a:schemeClr>
                  </a:glow>
                  <a:outerShdw blurRad="28575" dist="31750" dir="13200000" algn="tl" rotWithShape="0">
                    <a:srgbClr val="000000">
                      <a:alpha val="25000"/>
                    </a:srgbClr>
                  </a:outerShdw>
                </a:effectLst>
              </a:rPr>
              <a:t>planning and writing</a:t>
            </a:r>
          </a:p>
        </p:txBody>
      </p:sp>
      <p:pic>
        <p:nvPicPr>
          <p:cNvPr id="5" name="Content Placeholder 4" descr="Illustration of person writing">
            <a:extLst>
              <a:ext uri="{FF2B5EF4-FFF2-40B4-BE49-F238E27FC236}">
                <a16:creationId xmlns:a16="http://schemas.microsoft.com/office/drawing/2014/main" id="{45FBA7C8-3B67-C66D-29DD-8139E1DF22E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088459" y="1042969"/>
            <a:ext cx="6744200" cy="5223360"/>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F3E3BC03-F4C3-4FDD-EF0D-2B444B8C2858}"/>
              </a:ext>
            </a:extLst>
          </p:cNvPr>
          <p:cNvSpPr txBox="1"/>
          <p:nvPr/>
        </p:nvSpPr>
        <p:spPr>
          <a:xfrm>
            <a:off x="1102659" y="1855694"/>
            <a:ext cx="2599765" cy="3693319"/>
          </a:xfrm>
          <a:prstGeom prst="rect">
            <a:avLst/>
          </a:prstGeom>
          <a:noFill/>
        </p:spPr>
        <p:txBody>
          <a:bodyPr wrap="square" rtlCol="0">
            <a:spAutoFit/>
          </a:bodyPr>
          <a:lstStyle/>
          <a:p>
            <a:pPr marL="285750" indent="-285750">
              <a:buFont typeface="Arial" panose="020B0604020202020204" pitchFamily="34" charset="0"/>
              <a:buChar char="•"/>
            </a:pPr>
            <a:r>
              <a:rPr lang="en-GB" dirty="0"/>
              <a:t>Identify the main question.</a:t>
            </a:r>
          </a:p>
          <a:p>
            <a:endParaRPr lang="en-GB" dirty="0"/>
          </a:p>
          <a:p>
            <a:pPr marL="285750" indent="-285750">
              <a:buFont typeface="Arial" panose="020B0604020202020204" pitchFamily="34" charset="0"/>
              <a:buChar char="•"/>
            </a:pPr>
            <a:r>
              <a:rPr lang="en-GB" dirty="0"/>
              <a:t>Find sources to support the information.</a:t>
            </a:r>
          </a:p>
          <a:p>
            <a:endParaRPr lang="en-GB" dirty="0"/>
          </a:p>
          <a:p>
            <a:pPr marL="285750" indent="-285750">
              <a:buFont typeface="Arial" panose="020B0604020202020204" pitchFamily="34" charset="0"/>
              <a:buChar char="•"/>
            </a:pPr>
            <a:r>
              <a:rPr lang="en-GB" dirty="0"/>
              <a:t>Use keywords for online research.</a:t>
            </a:r>
          </a:p>
          <a:p>
            <a:endParaRPr lang="en-GB" dirty="0"/>
          </a:p>
          <a:p>
            <a:pPr marL="285750" indent="-285750">
              <a:buFont typeface="Arial" panose="020B0604020202020204" pitchFamily="34" charset="0"/>
              <a:buChar char="•"/>
            </a:pPr>
            <a:r>
              <a:rPr lang="en-GB" dirty="0"/>
              <a:t>Maintain your own judgment based on the information.</a:t>
            </a:r>
          </a:p>
        </p:txBody>
      </p:sp>
    </p:spTree>
    <p:extLst>
      <p:ext uri="{BB962C8B-B14F-4D97-AF65-F5344CB8AC3E}">
        <p14:creationId xmlns:p14="http://schemas.microsoft.com/office/powerpoint/2010/main" val="2870436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Content Placeholder 4" descr="Close up of an engineer examining circuit board on digital tablet">
            <a:extLst>
              <a:ext uri="{FF2B5EF4-FFF2-40B4-BE49-F238E27FC236}">
                <a16:creationId xmlns:a16="http://schemas.microsoft.com/office/drawing/2014/main" id="{67D0F446-2947-01D3-DF76-99AE69941CE1}"/>
              </a:ext>
            </a:extLst>
          </p:cNvPr>
          <p:cNvPicPr>
            <a:picLocks noChangeAspect="1"/>
          </p:cNvPicPr>
          <p:nvPr/>
        </p:nvPicPr>
        <p:blipFill>
          <a:blip r:embed="rId3">
            <a:alphaModFix amt="15000"/>
            <a:extLst>
              <a:ext uri="{28A0092B-C50C-407E-A947-70E740481C1C}">
                <a14:useLocalDpi xmlns:a14="http://schemas.microsoft.com/office/drawing/2010/main" val="0"/>
              </a:ext>
            </a:extLst>
          </a:blip>
          <a:srcRect t="10410" b="5320"/>
          <a:stretch>
            <a:fillRect/>
          </a:stretch>
        </p:blipFill>
        <p:spPr>
          <a:xfrm>
            <a:off x="20" y="10"/>
            <a:ext cx="12191980" cy="6857990"/>
          </a:xfrm>
          <a:prstGeom prst="rect">
            <a:avLst/>
          </a:prstGeom>
        </p:spPr>
      </p:pic>
      <p:sp>
        <p:nvSpPr>
          <p:cNvPr id="9" name="Content Placeholder 8">
            <a:extLst>
              <a:ext uri="{FF2B5EF4-FFF2-40B4-BE49-F238E27FC236}">
                <a16:creationId xmlns:a16="http://schemas.microsoft.com/office/drawing/2014/main" id="{73D77E46-95FD-0DC7-21C5-B90B5EB8D546}"/>
              </a:ext>
            </a:extLst>
          </p:cNvPr>
          <p:cNvSpPr>
            <a:spLocks noGrp="1"/>
          </p:cNvSpPr>
          <p:nvPr>
            <p:ph idx="1"/>
          </p:nvPr>
        </p:nvSpPr>
        <p:spPr>
          <a:xfrm>
            <a:off x="848986" y="1548815"/>
            <a:ext cx="9905998" cy="3124201"/>
          </a:xfrm>
        </p:spPr>
        <p:txBody>
          <a:bodyPr>
            <a:normAutofit/>
          </a:bodyPr>
          <a:lstStyle/>
          <a:p>
            <a:pPr marL="0" indent="0">
              <a:buNone/>
            </a:pPr>
            <a:r>
              <a:rPr lang="en-GB" dirty="0"/>
              <a:t>This research on the digital era</a:t>
            </a:r>
          </a:p>
          <a:p>
            <a:pPr marL="0" indent="0">
              <a:buNone/>
            </a:pPr>
            <a:r>
              <a:rPr lang="en-GB" dirty="0"/>
              <a:t> has helped me understand its importance, as it facilitates access, allows you to use different platforms, and teaches you how to face challenges and how to prepare for the future with technology.</a:t>
            </a:r>
          </a:p>
          <a:p>
            <a:pPr marL="0" indent="0">
              <a:buNone/>
            </a:pPr>
            <a:r>
              <a:rPr lang="en-GB" dirty="0"/>
              <a:t>I believe I have made progress since this is the first time I have conducted research using the resources provided.</a:t>
            </a:r>
            <a:endParaRPr lang="en-US" dirty="0"/>
          </a:p>
        </p:txBody>
      </p:sp>
      <p:sp>
        <p:nvSpPr>
          <p:cNvPr id="10" name="Title 9">
            <a:extLst>
              <a:ext uri="{FF2B5EF4-FFF2-40B4-BE49-F238E27FC236}">
                <a16:creationId xmlns:a16="http://schemas.microsoft.com/office/drawing/2014/main" id="{DA526CA7-5BE0-D216-832A-9C2FB64B076C}"/>
              </a:ext>
            </a:extLst>
          </p:cNvPr>
          <p:cNvSpPr txBox="1">
            <a:spLocks noGrp="1"/>
          </p:cNvSpPr>
          <p:nvPr>
            <p:ph type="title"/>
          </p:nvPr>
        </p:nvSpPr>
        <p:spPr>
          <a:xfrm flipH="1">
            <a:off x="1571717" y="482025"/>
            <a:ext cx="8675687" cy="584775"/>
          </a:xfrm>
          <a:prstGeom prst="rect">
            <a:avLst/>
          </a:prstGeom>
          <a:noFill/>
        </p:spPr>
        <p:txBody>
          <a:bodyPr wrap="square" rtlCol="0">
            <a:spAutoFit/>
          </a:bodyPr>
          <a:lstStyle/>
          <a:p>
            <a:pPr algn="ctr"/>
            <a:r>
              <a:rPr lang="en-GB" dirty="0"/>
              <a:t>success</a:t>
            </a:r>
          </a:p>
        </p:txBody>
      </p:sp>
    </p:spTree>
    <p:extLst>
      <p:ext uri="{BB962C8B-B14F-4D97-AF65-F5344CB8AC3E}">
        <p14:creationId xmlns:p14="http://schemas.microsoft.com/office/powerpoint/2010/main" val="3405937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E1B8D-4DCB-FEF3-62D5-2CF0F5E56A43}"/>
              </a:ext>
            </a:extLst>
          </p:cNvPr>
          <p:cNvSpPr>
            <a:spLocks noGrp="1"/>
          </p:cNvSpPr>
          <p:nvPr>
            <p:ph type="title"/>
          </p:nvPr>
        </p:nvSpPr>
        <p:spPr>
          <a:xfrm>
            <a:off x="1141413" y="609600"/>
            <a:ext cx="9905998" cy="1468582"/>
          </a:xfrm>
        </p:spPr>
        <p:txBody>
          <a:bodyPr>
            <a:normAutofit/>
          </a:bodyPr>
          <a:lstStyle/>
          <a:p>
            <a:pPr algn="ctr"/>
            <a:r>
              <a:rPr lang="en-GB" b="1" dirty="0"/>
              <a:t>looking</a:t>
            </a:r>
            <a:r>
              <a:rPr lang="en-GB" dirty="0"/>
              <a:t> </a:t>
            </a:r>
            <a:r>
              <a:rPr lang="en-GB" b="1" dirty="0"/>
              <a:t>towards</a:t>
            </a:r>
          </a:p>
        </p:txBody>
      </p:sp>
      <p:graphicFrame>
        <p:nvGraphicFramePr>
          <p:cNvPr id="18" name="Content Placeholder 2">
            <a:extLst>
              <a:ext uri="{FF2B5EF4-FFF2-40B4-BE49-F238E27FC236}">
                <a16:creationId xmlns:a16="http://schemas.microsoft.com/office/drawing/2014/main" id="{15A7ECF6-E2D9-5383-E7BD-2D627A429BE1}"/>
              </a:ext>
            </a:extLst>
          </p:cNvPr>
          <p:cNvGraphicFramePr>
            <a:graphicFrameLocks noGrp="1"/>
          </p:cNvGraphicFramePr>
          <p:nvPr>
            <p:ph idx="1"/>
            <p:extLst>
              <p:ext uri="{D42A27DB-BD31-4B8C-83A1-F6EECF244321}">
                <p14:modId xmlns:p14="http://schemas.microsoft.com/office/powerpoint/2010/main" val="4177921445"/>
              </p:ext>
            </p:extLst>
          </p:nvPr>
        </p:nvGraphicFramePr>
        <p:xfrm>
          <a:off x="1141413" y="2286000"/>
          <a:ext cx="9906000" cy="3387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06563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121</TotalTime>
  <Words>240</Words>
  <Application>Microsoft Office PowerPoint</Application>
  <PresentationFormat>Widescreen</PresentationFormat>
  <Paragraphs>29</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Arial Nova</vt:lpstr>
      <vt:lpstr>Century Gothic</vt:lpstr>
      <vt:lpstr>Mesh</vt:lpstr>
      <vt:lpstr>Reflective Presentation</vt:lpstr>
      <vt:lpstr>INTRODUCCTION</vt:lpstr>
      <vt:lpstr>Challenges</vt:lpstr>
      <vt:lpstr>research</vt:lpstr>
      <vt:lpstr>planning and writing</vt:lpstr>
      <vt:lpstr>success</vt:lpstr>
      <vt:lpstr>looking towards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Veronica Gomez Melara (2511807)</cp:lastModifiedBy>
  <cp:revision>140</cp:revision>
  <dcterms:created xsi:type="dcterms:W3CDTF">2025-11-20T22:46:32Z</dcterms:created>
  <dcterms:modified xsi:type="dcterms:W3CDTF">2025-11-21T13:49:01Z</dcterms:modified>
</cp:coreProperties>
</file>