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handoutMasterIdLst>
    <p:handoutMasterId r:id="rId14"/>
  </p:handoutMasterIdLst>
  <p:sldIdLst>
    <p:sldId id="257" r:id="rId2"/>
    <p:sldId id="266" r:id="rId3"/>
    <p:sldId id="272" r:id="rId4"/>
    <p:sldId id="305" r:id="rId5"/>
    <p:sldId id="307" r:id="rId6"/>
    <p:sldId id="273" r:id="rId7"/>
    <p:sldId id="286" r:id="rId8"/>
    <p:sldId id="302" r:id="rId9"/>
    <p:sldId id="293" r:id="rId10"/>
    <p:sldId id="304" r:id="rId11"/>
    <p:sldId id="308" r:id="rId12"/>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966AC"/>
    <a:srgbClr val="629DD1"/>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3145" autoAdjust="0"/>
    <p:restoredTop sz="93810" autoAdjust="0"/>
  </p:normalViewPr>
  <p:slideViewPr>
    <p:cSldViewPr snapToGrid="0" showGuides="1">
      <p:cViewPr varScale="1">
        <p:scale>
          <a:sx n="89" d="100"/>
          <a:sy n="89" d="100"/>
        </p:scale>
        <p:origin x="776" y="160"/>
      </p:cViewPr>
      <p:guideLst>
        <p:guide orient="horz" pos="2160"/>
        <p:guide pos="3840"/>
      </p:guideLst>
    </p:cSldViewPr>
  </p:slideViewPr>
  <p:outlineViewPr>
    <p:cViewPr>
      <p:scale>
        <a:sx n="33" d="100"/>
        <a:sy n="33" d="100"/>
      </p:scale>
      <p:origin x="0" y="-12492"/>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6" d="100"/>
          <a:sy n="86" d="100"/>
        </p:scale>
        <p:origin x="3876"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CAAC74A-664E-43D3-859E-B35855730DB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2710C658-31F9-4A67-8267-E3463B262A3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8EB9656B-74C7-455B-B2B8-19A3A45F59A9}" type="datetime1">
              <a:rPr lang="en-GB" smtClean="0"/>
              <a:t>07/03/2023</a:t>
            </a:fld>
            <a:endParaRPr lang="en-GB"/>
          </a:p>
        </p:txBody>
      </p:sp>
      <p:sp>
        <p:nvSpPr>
          <p:cNvPr id="4" name="Footer Placeholder 3">
            <a:extLst>
              <a:ext uri="{FF2B5EF4-FFF2-40B4-BE49-F238E27FC236}">
                <a16:creationId xmlns:a16="http://schemas.microsoft.com/office/drawing/2014/main" id="{CD7BBBF1-3A7A-4F4B-8592-578ABE65B71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CA02F046-B531-4374-9A89-AC21BCA06E1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7D2DFAA7-D3C3-4D01-9299-453E25D16D4E}" type="slidenum">
              <a:rPr lang="en-GB" smtClean="0"/>
              <a:t>‹#›</a:t>
            </a:fld>
            <a:endParaRPr lang="en-GB"/>
          </a:p>
        </p:txBody>
      </p:sp>
    </p:spTree>
    <p:extLst>
      <p:ext uri="{BB962C8B-B14F-4D97-AF65-F5344CB8AC3E}">
        <p14:creationId xmlns:p14="http://schemas.microsoft.com/office/powerpoint/2010/main" val="90052736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977C96CD-B971-4362-943D-DA39C9C7A795}" type="datetime1">
              <a:rPr lang="en-GB" noProof="0" smtClean="0"/>
              <a:t>07/03/2023</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6DC51814-3B91-4036-94D2-3977634EE214}" type="slidenum">
              <a:rPr lang="en-GB" noProof="0" smtClean="0"/>
              <a:t>‹#›</a:t>
            </a:fld>
            <a:endParaRPr lang="en-GB" noProof="0"/>
          </a:p>
        </p:txBody>
      </p:sp>
    </p:spTree>
    <p:extLst>
      <p:ext uri="{BB962C8B-B14F-4D97-AF65-F5344CB8AC3E}">
        <p14:creationId xmlns:p14="http://schemas.microsoft.com/office/powerpoint/2010/main" val="130062578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6DC51814-3B91-4036-94D2-3977634EE214}" type="slidenum">
              <a:rPr lang="en-GB" smtClean="0"/>
              <a:t>1</a:t>
            </a:fld>
            <a:endParaRPr lang="en-GB"/>
          </a:p>
        </p:txBody>
      </p:sp>
    </p:spTree>
    <p:extLst>
      <p:ext uri="{BB962C8B-B14F-4D97-AF65-F5344CB8AC3E}">
        <p14:creationId xmlns:p14="http://schemas.microsoft.com/office/powerpoint/2010/main" val="35196992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6DC51814-3B91-4036-94D2-3977634EE214}" type="slidenum">
              <a:rPr lang="en-GB" smtClean="0"/>
              <a:t>2</a:t>
            </a:fld>
            <a:endParaRPr lang="en-GB"/>
          </a:p>
        </p:txBody>
      </p:sp>
    </p:spTree>
    <p:extLst>
      <p:ext uri="{BB962C8B-B14F-4D97-AF65-F5344CB8AC3E}">
        <p14:creationId xmlns:p14="http://schemas.microsoft.com/office/powerpoint/2010/main" val="12103790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6DC51814-3B91-4036-94D2-3977634EE214}" type="slidenum">
              <a:rPr lang="en-GB" smtClean="0"/>
              <a:t>3</a:t>
            </a:fld>
            <a:endParaRPr lang="en-GB"/>
          </a:p>
        </p:txBody>
      </p:sp>
    </p:spTree>
    <p:extLst>
      <p:ext uri="{BB962C8B-B14F-4D97-AF65-F5344CB8AC3E}">
        <p14:creationId xmlns:p14="http://schemas.microsoft.com/office/powerpoint/2010/main" val="26498742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6DC51814-3B91-4036-94D2-3977634EE214}" type="slidenum">
              <a:rPr lang="en-GB" smtClean="0"/>
              <a:t>6</a:t>
            </a:fld>
            <a:endParaRPr lang="en-GB"/>
          </a:p>
        </p:txBody>
      </p:sp>
    </p:spTree>
    <p:extLst>
      <p:ext uri="{BB962C8B-B14F-4D97-AF65-F5344CB8AC3E}">
        <p14:creationId xmlns:p14="http://schemas.microsoft.com/office/powerpoint/2010/main" val="7307534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6DC51814-3B91-4036-94D2-3977634EE214}" type="slidenum">
              <a:rPr lang="en-GB" smtClean="0"/>
              <a:t>7</a:t>
            </a:fld>
            <a:endParaRPr lang="en-GB"/>
          </a:p>
        </p:txBody>
      </p:sp>
    </p:spTree>
    <p:extLst>
      <p:ext uri="{BB962C8B-B14F-4D97-AF65-F5344CB8AC3E}">
        <p14:creationId xmlns:p14="http://schemas.microsoft.com/office/powerpoint/2010/main" val="9327325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6DC51814-3B91-4036-94D2-3977634EE214}" type="slidenum">
              <a:rPr lang="en-GB" smtClean="0"/>
              <a:t>9</a:t>
            </a:fld>
            <a:endParaRPr lang="en-GB"/>
          </a:p>
        </p:txBody>
      </p:sp>
    </p:spTree>
    <p:extLst>
      <p:ext uri="{BB962C8B-B14F-4D97-AF65-F5344CB8AC3E}">
        <p14:creationId xmlns:p14="http://schemas.microsoft.com/office/powerpoint/2010/main" val="11351189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9" name="Picture Placeholder 8">
            <a:extLst>
              <a:ext uri="{FF2B5EF4-FFF2-40B4-BE49-F238E27FC236}">
                <a16:creationId xmlns:a16="http://schemas.microsoft.com/office/drawing/2014/main" id="{2D02598E-521E-41CD-B068-134834CFF4FF}"/>
              </a:ext>
            </a:extLst>
          </p:cNvPr>
          <p:cNvSpPr>
            <a:spLocks noGrp="1"/>
          </p:cNvSpPr>
          <p:nvPr>
            <p:ph type="pic" sz="quarter" idx="10"/>
          </p:nvPr>
        </p:nvSpPr>
        <p:spPr>
          <a:xfrm>
            <a:off x="0" y="0"/>
            <a:ext cx="12192000" cy="4448175"/>
          </a:xfrm>
          <a:solidFill>
            <a:schemeClr val="bg1">
              <a:lumMod val="95000"/>
            </a:schemeClr>
          </a:solidFill>
        </p:spPr>
        <p:txBody>
          <a:bodyPr rtlCol="0">
            <a:normAutofit/>
          </a:bodyPr>
          <a:lstStyle>
            <a:lvl1pPr marL="0" indent="0" algn="ctr">
              <a:buNone/>
              <a:defRPr sz="1800"/>
            </a:lvl1pPr>
          </a:lstStyle>
          <a:p>
            <a:pPr rtl="0"/>
            <a:r>
              <a:rPr lang="en-GB" noProof="0"/>
              <a:t>Click icon to add picture</a:t>
            </a:r>
          </a:p>
        </p:txBody>
      </p:sp>
      <p:sp>
        <p:nvSpPr>
          <p:cNvPr id="10" name="Rectangle 9">
            <a:extLst>
              <a:ext uri="{FF2B5EF4-FFF2-40B4-BE49-F238E27FC236}">
                <a16:creationId xmlns:a16="http://schemas.microsoft.com/office/drawing/2014/main" id="{F04A5F51-C7E6-44CC-ADF3-1C83AA35D0DC}"/>
              </a:ext>
            </a:extLst>
          </p:cNvPr>
          <p:cNvSpPr/>
          <p:nvPr userDrawn="1"/>
        </p:nvSpPr>
        <p:spPr>
          <a:xfrm>
            <a:off x="0" y="4448175"/>
            <a:ext cx="12192000" cy="24098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E8B51C6-9166-4F67-995A-396809E6533C}"/>
              </a:ext>
            </a:extLst>
          </p:cNvPr>
          <p:cNvSpPr>
            <a:spLocks noGrp="1"/>
          </p:cNvSpPr>
          <p:nvPr>
            <p:ph type="ctrTitle"/>
          </p:nvPr>
        </p:nvSpPr>
        <p:spPr>
          <a:xfrm>
            <a:off x="371475" y="4551363"/>
            <a:ext cx="11520488" cy="1176337"/>
          </a:xfrm>
        </p:spPr>
        <p:txBody>
          <a:bodyPr rtlCol="0" anchor="ctr"/>
          <a:lstStyle>
            <a:lvl1pPr algn="ctr">
              <a:defRPr sz="6000">
                <a:solidFill>
                  <a:schemeClr val="bg1"/>
                </a:solidFill>
              </a:defRPr>
            </a:lvl1pPr>
          </a:lstStyle>
          <a:p>
            <a:pPr rtl="0"/>
            <a:r>
              <a:rPr lang="en-GB" noProof="0"/>
              <a:t>Click to edit Master title style</a:t>
            </a:r>
          </a:p>
        </p:txBody>
      </p:sp>
      <p:sp>
        <p:nvSpPr>
          <p:cNvPr id="3" name="Subtitle 2">
            <a:extLst>
              <a:ext uri="{FF2B5EF4-FFF2-40B4-BE49-F238E27FC236}">
                <a16:creationId xmlns:a16="http://schemas.microsoft.com/office/drawing/2014/main" id="{A951C9A4-8764-4CB3-AC26-C957C0E84BCD}"/>
              </a:ext>
            </a:extLst>
          </p:cNvPr>
          <p:cNvSpPr>
            <a:spLocks noGrp="1"/>
          </p:cNvSpPr>
          <p:nvPr>
            <p:ph type="subTitle" idx="1"/>
          </p:nvPr>
        </p:nvSpPr>
        <p:spPr>
          <a:xfrm>
            <a:off x="371475" y="5830888"/>
            <a:ext cx="11520488" cy="550862"/>
          </a:xfrm>
        </p:spPr>
        <p:txBody>
          <a:bodyPr rtlCol="0"/>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Tree>
    <p:extLst>
      <p:ext uri="{BB962C8B-B14F-4D97-AF65-F5344CB8AC3E}">
        <p14:creationId xmlns:p14="http://schemas.microsoft.com/office/powerpoint/2010/main" val="2694810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Rectangle 7">
            <a:extLst>
              <a:ext uri="{FF2B5EF4-FFF2-40B4-BE49-F238E27FC236}">
                <a16:creationId xmlns:a16="http://schemas.microsoft.com/office/drawing/2014/main" id="{21508BC1-7ABB-42C8-B268-3C6F4FD455DE}"/>
              </a:ext>
            </a:extLst>
          </p:cNvPr>
          <p:cNvSpPr/>
          <p:nvPr userDrawn="1"/>
        </p:nvSpPr>
        <p:spPr>
          <a:xfrm>
            <a:off x="200025" y="-1"/>
            <a:ext cx="1199197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9" name="Picture Placeholder 8">
            <a:extLst>
              <a:ext uri="{FF2B5EF4-FFF2-40B4-BE49-F238E27FC236}">
                <a16:creationId xmlns:a16="http://schemas.microsoft.com/office/drawing/2014/main" id="{2D02598E-521E-41CD-B068-134834CFF4FF}"/>
              </a:ext>
            </a:extLst>
          </p:cNvPr>
          <p:cNvSpPr>
            <a:spLocks noGrp="1"/>
          </p:cNvSpPr>
          <p:nvPr>
            <p:ph type="pic" sz="quarter" idx="10"/>
          </p:nvPr>
        </p:nvSpPr>
        <p:spPr>
          <a:xfrm>
            <a:off x="571500" y="0"/>
            <a:ext cx="6034088" cy="6857999"/>
          </a:xfrm>
          <a:solidFill>
            <a:schemeClr val="bg1">
              <a:lumMod val="95000"/>
            </a:schemeClr>
          </a:solidFill>
        </p:spPr>
        <p:txBody>
          <a:bodyPr rtlCol="0">
            <a:normAutofit/>
          </a:bodyPr>
          <a:lstStyle>
            <a:lvl1pPr marL="0" indent="0" algn="ctr">
              <a:buNone/>
              <a:defRPr sz="1800"/>
            </a:lvl1pPr>
          </a:lstStyle>
          <a:p>
            <a:pPr rtl="0"/>
            <a:r>
              <a:rPr lang="en-GB" noProof="0"/>
              <a:t>Click icon to add picture</a:t>
            </a:r>
          </a:p>
        </p:txBody>
      </p:sp>
      <p:sp>
        <p:nvSpPr>
          <p:cNvPr id="10" name="Rectangle 9">
            <a:extLst>
              <a:ext uri="{FF2B5EF4-FFF2-40B4-BE49-F238E27FC236}">
                <a16:creationId xmlns:a16="http://schemas.microsoft.com/office/drawing/2014/main" id="{F04A5F51-C7E6-44CC-ADF3-1C83AA35D0DC}"/>
              </a:ext>
            </a:extLst>
          </p:cNvPr>
          <p:cNvSpPr/>
          <p:nvPr userDrawn="1"/>
        </p:nvSpPr>
        <p:spPr>
          <a:xfrm>
            <a:off x="0" y="1"/>
            <a:ext cx="371475"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E8B51C6-9166-4F67-995A-396809E6533C}"/>
              </a:ext>
            </a:extLst>
          </p:cNvPr>
          <p:cNvSpPr>
            <a:spLocks noGrp="1"/>
          </p:cNvSpPr>
          <p:nvPr>
            <p:ph type="ctrTitle"/>
          </p:nvPr>
        </p:nvSpPr>
        <p:spPr>
          <a:xfrm>
            <a:off x="6905625" y="1512889"/>
            <a:ext cx="4986338" cy="3262311"/>
          </a:xfrm>
        </p:spPr>
        <p:txBody>
          <a:bodyPr rtlCol="0" anchor="b"/>
          <a:lstStyle>
            <a:lvl1pPr algn="l">
              <a:defRPr sz="6000">
                <a:solidFill>
                  <a:schemeClr val="bg1"/>
                </a:solidFill>
              </a:defRPr>
            </a:lvl1pPr>
          </a:lstStyle>
          <a:p>
            <a:pPr rtl="0"/>
            <a:r>
              <a:rPr lang="en-GB" noProof="0"/>
              <a:t>Click to edit Master title style</a:t>
            </a:r>
          </a:p>
        </p:txBody>
      </p:sp>
      <p:sp>
        <p:nvSpPr>
          <p:cNvPr id="3" name="Subtitle 2">
            <a:extLst>
              <a:ext uri="{FF2B5EF4-FFF2-40B4-BE49-F238E27FC236}">
                <a16:creationId xmlns:a16="http://schemas.microsoft.com/office/drawing/2014/main" id="{A951C9A4-8764-4CB3-AC26-C957C0E84BCD}"/>
              </a:ext>
            </a:extLst>
          </p:cNvPr>
          <p:cNvSpPr>
            <a:spLocks noGrp="1"/>
          </p:cNvSpPr>
          <p:nvPr>
            <p:ph type="subTitle" idx="1"/>
          </p:nvPr>
        </p:nvSpPr>
        <p:spPr>
          <a:xfrm>
            <a:off x="6905625" y="4927600"/>
            <a:ext cx="4986338" cy="976311"/>
          </a:xfrm>
        </p:spPr>
        <p:txBody>
          <a:bodyPr rtlCol="0"/>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Tree>
    <p:extLst>
      <p:ext uri="{BB962C8B-B14F-4D97-AF65-F5344CB8AC3E}">
        <p14:creationId xmlns:p14="http://schemas.microsoft.com/office/powerpoint/2010/main" val="31050855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9" name="Picture Placeholder 8">
            <a:extLst>
              <a:ext uri="{FF2B5EF4-FFF2-40B4-BE49-F238E27FC236}">
                <a16:creationId xmlns:a16="http://schemas.microsoft.com/office/drawing/2014/main" id="{2D02598E-521E-41CD-B068-134834CFF4FF}"/>
              </a:ext>
            </a:extLst>
          </p:cNvPr>
          <p:cNvSpPr>
            <a:spLocks noGrp="1"/>
          </p:cNvSpPr>
          <p:nvPr>
            <p:ph type="pic" sz="quarter" idx="10"/>
          </p:nvPr>
        </p:nvSpPr>
        <p:spPr>
          <a:xfrm>
            <a:off x="0" y="0"/>
            <a:ext cx="12192000" cy="6857999"/>
          </a:xfrm>
          <a:solidFill>
            <a:schemeClr val="bg1">
              <a:lumMod val="95000"/>
            </a:schemeClr>
          </a:solidFill>
        </p:spPr>
        <p:txBody>
          <a:bodyPr rtlCol="0">
            <a:normAutofit/>
          </a:bodyPr>
          <a:lstStyle>
            <a:lvl1pPr marL="0" indent="0" algn="ctr">
              <a:buNone/>
              <a:defRPr sz="1800"/>
            </a:lvl1pPr>
          </a:lstStyle>
          <a:p>
            <a:pPr rtl="0"/>
            <a:r>
              <a:rPr lang="en-GB" noProof="0"/>
              <a:t>Click icon to add picture</a:t>
            </a:r>
          </a:p>
        </p:txBody>
      </p:sp>
      <p:sp>
        <p:nvSpPr>
          <p:cNvPr id="2" name="Title 1">
            <a:extLst>
              <a:ext uri="{FF2B5EF4-FFF2-40B4-BE49-F238E27FC236}">
                <a16:creationId xmlns:a16="http://schemas.microsoft.com/office/drawing/2014/main" id="{4E8B51C6-9166-4F67-995A-396809E6533C}"/>
              </a:ext>
            </a:extLst>
          </p:cNvPr>
          <p:cNvSpPr>
            <a:spLocks noGrp="1"/>
          </p:cNvSpPr>
          <p:nvPr>
            <p:ph type="ctrTitle"/>
          </p:nvPr>
        </p:nvSpPr>
        <p:spPr>
          <a:xfrm>
            <a:off x="3436610" y="1779589"/>
            <a:ext cx="5318781" cy="2182811"/>
          </a:xfrm>
        </p:spPr>
        <p:txBody>
          <a:bodyPr rtlCol="0" anchor="b">
            <a:normAutofit/>
          </a:bodyPr>
          <a:lstStyle>
            <a:lvl1pPr algn="ctr">
              <a:defRPr sz="5400">
                <a:solidFill>
                  <a:schemeClr val="tx1"/>
                </a:solidFill>
              </a:defRPr>
            </a:lvl1pPr>
          </a:lstStyle>
          <a:p>
            <a:pPr rtl="0"/>
            <a:r>
              <a:rPr lang="en-GB" noProof="0"/>
              <a:t>Click to edit Master title style</a:t>
            </a:r>
          </a:p>
        </p:txBody>
      </p:sp>
      <p:sp>
        <p:nvSpPr>
          <p:cNvPr id="3" name="Subtitle 2">
            <a:extLst>
              <a:ext uri="{FF2B5EF4-FFF2-40B4-BE49-F238E27FC236}">
                <a16:creationId xmlns:a16="http://schemas.microsoft.com/office/drawing/2014/main" id="{A951C9A4-8764-4CB3-AC26-C957C0E84BCD}"/>
              </a:ext>
            </a:extLst>
          </p:cNvPr>
          <p:cNvSpPr>
            <a:spLocks noGrp="1"/>
          </p:cNvSpPr>
          <p:nvPr>
            <p:ph type="subTitle" idx="1"/>
          </p:nvPr>
        </p:nvSpPr>
        <p:spPr>
          <a:xfrm>
            <a:off x="3436610" y="4079083"/>
            <a:ext cx="5318781" cy="976311"/>
          </a:xfrm>
        </p:spPr>
        <p:txBody>
          <a:bodyPr rtlCol="0"/>
          <a:lstStyle>
            <a:lvl1pPr marL="0" indent="0" algn="ctr">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Tree>
    <p:extLst>
      <p:ext uri="{BB962C8B-B14F-4D97-AF65-F5344CB8AC3E}">
        <p14:creationId xmlns:p14="http://schemas.microsoft.com/office/powerpoint/2010/main" val="855044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4" name="Rectangle 3">
            <a:extLst>
              <a:ext uri="{FF2B5EF4-FFF2-40B4-BE49-F238E27FC236}">
                <a16:creationId xmlns:a16="http://schemas.microsoft.com/office/drawing/2014/main" id="{D1A59197-7C21-44E6-8A97-DE0ABD1E6909}"/>
              </a:ext>
            </a:extLst>
          </p:cNvPr>
          <p:cNvSpPr/>
          <p:nvPr userDrawn="1"/>
        </p:nvSpPr>
        <p:spPr>
          <a:xfrm>
            <a:off x="0" y="0"/>
            <a:ext cx="641350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9" name="Picture Placeholder 8">
            <a:extLst>
              <a:ext uri="{FF2B5EF4-FFF2-40B4-BE49-F238E27FC236}">
                <a16:creationId xmlns:a16="http://schemas.microsoft.com/office/drawing/2014/main" id="{2D02598E-521E-41CD-B068-134834CFF4FF}"/>
              </a:ext>
            </a:extLst>
          </p:cNvPr>
          <p:cNvSpPr>
            <a:spLocks noGrp="1"/>
          </p:cNvSpPr>
          <p:nvPr>
            <p:ph type="pic" sz="quarter" idx="10"/>
          </p:nvPr>
        </p:nvSpPr>
        <p:spPr>
          <a:xfrm>
            <a:off x="5016500" y="472281"/>
            <a:ext cx="7175500" cy="5913439"/>
          </a:xfrm>
          <a:solidFill>
            <a:schemeClr val="bg1">
              <a:lumMod val="95000"/>
            </a:schemeClr>
          </a:solidFill>
        </p:spPr>
        <p:txBody>
          <a:bodyPr rtlCol="0">
            <a:normAutofit/>
          </a:bodyPr>
          <a:lstStyle>
            <a:lvl1pPr marL="0" indent="0" algn="ctr">
              <a:buNone/>
              <a:defRPr sz="1800"/>
            </a:lvl1pPr>
          </a:lstStyle>
          <a:p>
            <a:pPr rtl="0"/>
            <a:r>
              <a:rPr lang="en-GB" noProof="0"/>
              <a:t>Click icon to add picture</a:t>
            </a:r>
          </a:p>
        </p:txBody>
      </p:sp>
      <p:sp>
        <p:nvSpPr>
          <p:cNvPr id="2" name="Title 1">
            <a:extLst>
              <a:ext uri="{FF2B5EF4-FFF2-40B4-BE49-F238E27FC236}">
                <a16:creationId xmlns:a16="http://schemas.microsoft.com/office/drawing/2014/main" id="{4E8B51C6-9166-4F67-995A-396809E6533C}"/>
              </a:ext>
            </a:extLst>
          </p:cNvPr>
          <p:cNvSpPr>
            <a:spLocks noGrp="1"/>
          </p:cNvSpPr>
          <p:nvPr>
            <p:ph type="ctrTitle"/>
          </p:nvPr>
        </p:nvSpPr>
        <p:spPr>
          <a:xfrm>
            <a:off x="371476" y="1779589"/>
            <a:ext cx="4416424" cy="2182811"/>
          </a:xfrm>
        </p:spPr>
        <p:txBody>
          <a:bodyPr rtlCol="0" anchor="b">
            <a:normAutofit/>
          </a:bodyPr>
          <a:lstStyle>
            <a:lvl1pPr algn="l">
              <a:defRPr sz="5400">
                <a:solidFill>
                  <a:schemeClr val="bg1"/>
                </a:solidFill>
              </a:defRPr>
            </a:lvl1pPr>
          </a:lstStyle>
          <a:p>
            <a:pPr rtl="0"/>
            <a:r>
              <a:rPr lang="en-GB" noProof="0"/>
              <a:t>Click to edit Master title style</a:t>
            </a:r>
          </a:p>
        </p:txBody>
      </p:sp>
      <p:sp>
        <p:nvSpPr>
          <p:cNvPr id="3" name="Subtitle 2">
            <a:extLst>
              <a:ext uri="{FF2B5EF4-FFF2-40B4-BE49-F238E27FC236}">
                <a16:creationId xmlns:a16="http://schemas.microsoft.com/office/drawing/2014/main" id="{A951C9A4-8764-4CB3-AC26-C957C0E84BCD}"/>
              </a:ext>
            </a:extLst>
          </p:cNvPr>
          <p:cNvSpPr>
            <a:spLocks noGrp="1"/>
          </p:cNvSpPr>
          <p:nvPr>
            <p:ph type="subTitle" idx="1"/>
          </p:nvPr>
        </p:nvSpPr>
        <p:spPr>
          <a:xfrm>
            <a:off x="371476" y="4079083"/>
            <a:ext cx="4416424" cy="976311"/>
          </a:xfrm>
        </p:spPr>
        <p:txBody>
          <a:bodyPr rtlCol="0"/>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
        <p:nvSpPr>
          <p:cNvPr id="8" name="Rectangle 7">
            <a:extLst>
              <a:ext uri="{FF2B5EF4-FFF2-40B4-BE49-F238E27FC236}">
                <a16:creationId xmlns:a16="http://schemas.microsoft.com/office/drawing/2014/main" id="{C1626B81-8882-4179-8C3A-BEA9BBEF2A62}"/>
              </a:ext>
            </a:extLst>
          </p:cNvPr>
          <p:cNvSpPr/>
          <p:nvPr userDrawn="1"/>
        </p:nvSpPr>
        <p:spPr>
          <a:xfrm>
            <a:off x="5021263" y="368300"/>
            <a:ext cx="3159760" cy="11668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Tree>
    <p:extLst>
      <p:ext uri="{BB962C8B-B14F-4D97-AF65-F5344CB8AC3E}">
        <p14:creationId xmlns:p14="http://schemas.microsoft.com/office/powerpoint/2010/main" val="27248364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5" name="Rectangle 14">
            <a:extLst>
              <a:ext uri="{FF2B5EF4-FFF2-40B4-BE49-F238E27FC236}">
                <a16:creationId xmlns:a16="http://schemas.microsoft.com/office/drawing/2014/main" id="{1517DDCC-4521-4225-8F36-D4B39128409A}"/>
              </a:ext>
            </a:extLst>
          </p:cNvPr>
          <p:cNvSpPr/>
          <p:nvPr userDrawn="1"/>
        </p:nvSpPr>
        <p:spPr>
          <a:xfrm>
            <a:off x="8991600" y="3965574"/>
            <a:ext cx="3200400" cy="2892426"/>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6" name="Rectangle 5">
            <a:extLst>
              <a:ext uri="{FF2B5EF4-FFF2-40B4-BE49-F238E27FC236}">
                <a16:creationId xmlns:a16="http://schemas.microsoft.com/office/drawing/2014/main" id="{B16570C8-2343-4B74-AF97-DC7CE5D92865}"/>
              </a:ext>
            </a:extLst>
          </p:cNvPr>
          <p:cNvSpPr/>
          <p:nvPr userDrawn="1"/>
        </p:nvSpPr>
        <p:spPr>
          <a:xfrm>
            <a:off x="0" y="0"/>
            <a:ext cx="3200400" cy="289242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9" name="Picture Placeholder 8">
            <a:extLst>
              <a:ext uri="{FF2B5EF4-FFF2-40B4-BE49-F238E27FC236}">
                <a16:creationId xmlns:a16="http://schemas.microsoft.com/office/drawing/2014/main" id="{2D02598E-521E-41CD-B068-134834CFF4FF}"/>
              </a:ext>
            </a:extLst>
          </p:cNvPr>
          <p:cNvSpPr>
            <a:spLocks noGrp="1"/>
          </p:cNvSpPr>
          <p:nvPr userDrawn="1">
            <p:ph type="pic" sz="quarter" idx="10"/>
          </p:nvPr>
        </p:nvSpPr>
        <p:spPr>
          <a:xfrm>
            <a:off x="371476" y="278606"/>
            <a:ext cx="11520487" cy="3150394"/>
          </a:xfrm>
          <a:solidFill>
            <a:schemeClr val="bg1">
              <a:lumMod val="95000"/>
            </a:schemeClr>
          </a:solidFill>
        </p:spPr>
        <p:txBody>
          <a:bodyPr rtlCol="0">
            <a:normAutofit/>
          </a:bodyPr>
          <a:lstStyle>
            <a:lvl1pPr marL="0" indent="0" algn="ctr">
              <a:buNone/>
              <a:defRPr sz="1800"/>
            </a:lvl1pPr>
          </a:lstStyle>
          <a:p>
            <a:pPr rtl="0"/>
            <a:r>
              <a:rPr lang="en-GB" noProof="0"/>
              <a:t>Click icon to add picture</a:t>
            </a:r>
          </a:p>
        </p:txBody>
      </p:sp>
      <p:sp>
        <p:nvSpPr>
          <p:cNvPr id="14" name="Rectangle 13">
            <a:extLst>
              <a:ext uri="{FF2B5EF4-FFF2-40B4-BE49-F238E27FC236}">
                <a16:creationId xmlns:a16="http://schemas.microsoft.com/office/drawing/2014/main" id="{40B27536-7968-45BB-9FA8-DF1A47A47827}"/>
              </a:ext>
            </a:extLst>
          </p:cNvPr>
          <p:cNvSpPr/>
          <p:nvPr userDrawn="1"/>
        </p:nvSpPr>
        <p:spPr>
          <a:xfrm>
            <a:off x="371476" y="3429000"/>
            <a:ext cx="11520487" cy="27717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E8B51C6-9166-4F67-995A-396809E6533C}"/>
              </a:ext>
            </a:extLst>
          </p:cNvPr>
          <p:cNvSpPr>
            <a:spLocks noGrp="1"/>
          </p:cNvSpPr>
          <p:nvPr userDrawn="1">
            <p:ph type="ctrTitle"/>
          </p:nvPr>
        </p:nvSpPr>
        <p:spPr>
          <a:xfrm>
            <a:off x="1510507" y="3886201"/>
            <a:ext cx="9242424" cy="1104900"/>
          </a:xfrm>
        </p:spPr>
        <p:txBody>
          <a:bodyPr rtlCol="0" anchor="ctr">
            <a:normAutofit/>
          </a:bodyPr>
          <a:lstStyle>
            <a:lvl1pPr algn="ctr">
              <a:defRPr sz="5400">
                <a:solidFill>
                  <a:schemeClr val="accent1"/>
                </a:solidFill>
              </a:defRPr>
            </a:lvl1pPr>
          </a:lstStyle>
          <a:p>
            <a:pPr rtl="0"/>
            <a:r>
              <a:rPr lang="en-GB" noProof="0"/>
              <a:t>Click to edit Master title style</a:t>
            </a:r>
          </a:p>
        </p:txBody>
      </p:sp>
      <p:sp>
        <p:nvSpPr>
          <p:cNvPr id="3" name="Subtitle 2">
            <a:extLst>
              <a:ext uri="{FF2B5EF4-FFF2-40B4-BE49-F238E27FC236}">
                <a16:creationId xmlns:a16="http://schemas.microsoft.com/office/drawing/2014/main" id="{A951C9A4-8764-4CB3-AC26-C957C0E84BCD}"/>
              </a:ext>
            </a:extLst>
          </p:cNvPr>
          <p:cNvSpPr>
            <a:spLocks noGrp="1"/>
          </p:cNvSpPr>
          <p:nvPr userDrawn="1">
            <p:ph type="subTitle" idx="1"/>
          </p:nvPr>
        </p:nvSpPr>
        <p:spPr>
          <a:xfrm>
            <a:off x="1510507" y="5130801"/>
            <a:ext cx="9242424" cy="533400"/>
          </a:xfrm>
        </p:spPr>
        <p:txBody>
          <a:bodyPr rtlCol="0"/>
          <a:lstStyle>
            <a:lvl1pPr marL="0" indent="0" algn="ctr">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Tree>
    <p:extLst>
      <p:ext uri="{BB962C8B-B14F-4D97-AF65-F5344CB8AC3E}">
        <p14:creationId xmlns:p14="http://schemas.microsoft.com/office/powerpoint/2010/main" val="29283791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p:txBody>
          <a:bodyPr rtlCol="0"/>
          <a:lstStyle/>
          <a:p>
            <a:pPr rtl="0"/>
            <a:r>
              <a:rPr lang="en-GB" noProof="0"/>
              <a:t>Click to edit Master title style</a:t>
            </a:r>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a:p>
        </p:txBody>
      </p:sp>
    </p:spTree>
    <p:extLst>
      <p:ext uri="{BB962C8B-B14F-4D97-AF65-F5344CB8AC3E}">
        <p14:creationId xmlns:p14="http://schemas.microsoft.com/office/powerpoint/2010/main" val="84979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9C071DB-1B6B-4FC3-A099-12F35734D22D}"/>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Rectangle 7">
            <a:extLst>
              <a:ext uri="{FF2B5EF4-FFF2-40B4-BE49-F238E27FC236}">
                <a16:creationId xmlns:a16="http://schemas.microsoft.com/office/drawing/2014/main" id="{35768407-2D97-4F4F-8CB8-4D3668680B64}"/>
              </a:ext>
            </a:extLst>
          </p:cNvPr>
          <p:cNvSpPr/>
          <p:nvPr userDrawn="1"/>
        </p:nvSpPr>
        <p:spPr>
          <a:xfrm>
            <a:off x="371475" y="1460501"/>
            <a:ext cx="5724525" cy="474027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ln>
                <a:noFill/>
              </a:ln>
            </a:endParaRPr>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1244600" y="260351"/>
            <a:ext cx="9702800" cy="973137"/>
          </a:xfrm>
        </p:spPr>
        <p:txBody>
          <a:bodyPr rtlCol="0">
            <a:normAutofit/>
          </a:bodyPr>
          <a:lstStyle>
            <a:lvl1pPr algn="ctr">
              <a:defRPr sz="4400"/>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546100" y="1638299"/>
            <a:ext cx="5346700" cy="4381501"/>
          </a:xfrm>
        </p:spPr>
        <p:txBody>
          <a:bodyPr rtlCol="0">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a:p>
        </p:txBody>
      </p:sp>
      <p:sp>
        <p:nvSpPr>
          <p:cNvPr id="7" name="Picture Placeholder 6">
            <a:extLst>
              <a:ext uri="{FF2B5EF4-FFF2-40B4-BE49-F238E27FC236}">
                <a16:creationId xmlns:a16="http://schemas.microsoft.com/office/drawing/2014/main" id="{6D4AFEBD-46AA-4A09-AD19-CDD123811A47}"/>
              </a:ext>
            </a:extLst>
          </p:cNvPr>
          <p:cNvSpPr>
            <a:spLocks noGrp="1"/>
          </p:cNvSpPr>
          <p:nvPr>
            <p:ph type="pic" sz="quarter" idx="13"/>
          </p:nvPr>
        </p:nvSpPr>
        <p:spPr>
          <a:xfrm>
            <a:off x="6096000" y="1460501"/>
            <a:ext cx="5795963" cy="4740274"/>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Tree>
    <p:extLst>
      <p:ext uri="{BB962C8B-B14F-4D97-AF65-F5344CB8AC3E}">
        <p14:creationId xmlns:p14="http://schemas.microsoft.com/office/powerpoint/2010/main" val="33771710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4C5F727-FA73-47F4-8647-79441AA996E3}"/>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371476" y="260351"/>
            <a:ext cx="5495926" cy="2138362"/>
          </a:xfrm>
        </p:spPr>
        <p:txBody>
          <a:bodyPr rtlCol="0" anchor="b">
            <a:noAutofit/>
          </a:bodyPr>
          <a:lstStyle>
            <a:lvl1pPr>
              <a:defRPr sz="5400"/>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371475" y="2603500"/>
            <a:ext cx="5495926" cy="3573463"/>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a:p>
        </p:txBody>
      </p:sp>
      <p:sp>
        <p:nvSpPr>
          <p:cNvPr id="5" name="Picture Placeholder 1">
            <a:extLst>
              <a:ext uri="{FF2B5EF4-FFF2-40B4-BE49-F238E27FC236}">
                <a16:creationId xmlns:a16="http://schemas.microsoft.com/office/drawing/2014/main" id="{08C777B1-9A90-4B1E-A6AE-9339286077EB}"/>
              </a:ext>
            </a:extLst>
          </p:cNvPr>
          <p:cNvSpPr>
            <a:spLocks noGrp="1"/>
          </p:cNvSpPr>
          <p:nvPr>
            <p:ph type="pic" sz="quarter" idx="10" hasCustomPrompt="1"/>
          </p:nvPr>
        </p:nvSpPr>
        <p:spPr>
          <a:xfrm>
            <a:off x="9191224" y="637283"/>
            <a:ext cx="2692800" cy="2782540"/>
          </a:xfrm>
          <a:custGeom>
            <a:avLst/>
            <a:gdLst>
              <a:gd name="connsiteX0" fmla="*/ 0 w 2692800"/>
              <a:gd name="connsiteY0" fmla="*/ 0 h 2693640"/>
              <a:gd name="connsiteX1" fmla="*/ 2692800 w 2692800"/>
              <a:gd name="connsiteY1" fmla="*/ 0 h 2693640"/>
              <a:gd name="connsiteX2" fmla="*/ 2692800 w 2692800"/>
              <a:gd name="connsiteY2" fmla="*/ 2693640 h 2693640"/>
              <a:gd name="connsiteX3" fmla="*/ 0 w 2692800"/>
              <a:gd name="connsiteY3" fmla="*/ 2693640 h 2693640"/>
            </a:gdLst>
            <a:ahLst/>
            <a:cxnLst>
              <a:cxn ang="0">
                <a:pos x="connsiteX0" y="connsiteY0"/>
              </a:cxn>
              <a:cxn ang="0">
                <a:pos x="connsiteX1" y="connsiteY1"/>
              </a:cxn>
              <a:cxn ang="0">
                <a:pos x="connsiteX2" y="connsiteY2"/>
              </a:cxn>
              <a:cxn ang="0">
                <a:pos x="connsiteX3" y="connsiteY3"/>
              </a:cxn>
            </a:cxnLst>
            <a:rect l="l" t="t" r="r" b="b"/>
            <a:pathLst>
              <a:path w="2692800" h="2693640">
                <a:moveTo>
                  <a:pt x="0" y="0"/>
                </a:moveTo>
                <a:lnTo>
                  <a:pt x="2692800" y="0"/>
                </a:lnTo>
                <a:lnTo>
                  <a:pt x="2692800" y="2693640"/>
                </a:lnTo>
                <a:lnTo>
                  <a:pt x="0" y="2693640"/>
                </a:lnTo>
                <a:close/>
              </a:path>
            </a:pathLst>
          </a:custGeom>
          <a:solidFill>
            <a:schemeClr val="bg1">
              <a:lumMod val="95000"/>
            </a:schemeClr>
          </a:solidFill>
        </p:spPr>
        <p:txBody>
          <a:bodyPr vert="horz" lIns="91440" tIns="45720" rIns="91440" bIns="45720" rtlCol="0">
            <a:normAutofit/>
          </a:bodyPr>
          <a:lstStyle>
            <a:lvl1pPr>
              <a:defRPr lang="en-ID" sz="1800" dirty="0"/>
            </a:lvl1pPr>
          </a:lstStyle>
          <a:p>
            <a:pPr marL="0" lvl="0" indent="0" algn="ctr" rtl="0">
              <a:buNone/>
            </a:pPr>
            <a:r>
              <a:rPr lang="en-GB" noProof="0"/>
              <a:t>Add Image Here</a:t>
            </a:r>
          </a:p>
        </p:txBody>
      </p:sp>
      <p:sp>
        <p:nvSpPr>
          <p:cNvPr id="7" name="Picture Placeholder 2">
            <a:extLst>
              <a:ext uri="{FF2B5EF4-FFF2-40B4-BE49-F238E27FC236}">
                <a16:creationId xmlns:a16="http://schemas.microsoft.com/office/drawing/2014/main" id="{0FEA994A-8056-4F3D-9365-B6A362A93EE3}"/>
              </a:ext>
            </a:extLst>
          </p:cNvPr>
          <p:cNvSpPr>
            <a:spLocks noGrp="1"/>
          </p:cNvSpPr>
          <p:nvPr>
            <p:ph type="pic" sz="quarter" idx="11" hasCustomPrompt="1"/>
          </p:nvPr>
        </p:nvSpPr>
        <p:spPr>
          <a:xfrm>
            <a:off x="6498424" y="3430043"/>
            <a:ext cx="2692800" cy="2772320"/>
          </a:xfrm>
          <a:custGeom>
            <a:avLst/>
            <a:gdLst>
              <a:gd name="connsiteX0" fmla="*/ 0 w 2692800"/>
              <a:gd name="connsiteY0" fmla="*/ 0 h 2693640"/>
              <a:gd name="connsiteX1" fmla="*/ 2692800 w 2692800"/>
              <a:gd name="connsiteY1" fmla="*/ 0 h 2693640"/>
              <a:gd name="connsiteX2" fmla="*/ 2692800 w 2692800"/>
              <a:gd name="connsiteY2" fmla="*/ 2693640 h 2693640"/>
              <a:gd name="connsiteX3" fmla="*/ 0 w 2692800"/>
              <a:gd name="connsiteY3" fmla="*/ 2693640 h 2693640"/>
            </a:gdLst>
            <a:ahLst/>
            <a:cxnLst>
              <a:cxn ang="0">
                <a:pos x="connsiteX0" y="connsiteY0"/>
              </a:cxn>
              <a:cxn ang="0">
                <a:pos x="connsiteX1" y="connsiteY1"/>
              </a:cxn>
              <a:cxn ang="0">
                <a:pos x="connsiteX2" y="connsiteY2"/>
              </a:cxn>
              <a:cxn ang="0">
                <a:pos x="connsiteX3" y="connsiteY3"/>
              </a:cxn>
            </a:cxnLst>
            <a:rect l="l" t="t" r="r" b="b"/>
            <a:pathLst>
              <a:path w="2692800" h="2693640">
                <a:moveTo>
                  <a:pt x="0" y="0"/>
                </a:moveTo>
                <a:lnTo>
                  <a:pt x="2692800" y="0"/>
                </a:lnTo>
                <a:lnTo>
                  <a:pt x="2692800" y="2693640"/>
                </a:lnTo>
                <a:lnTo>
                  <a:pt x="0" y="2693640"/>
                </a:lnTo>
                <a:close/>
              </a:path>
            </a:pathLst>
          </a:custGeom>
          <a:solidFill>
            <a:schemeClr val="bg1">
              <a:lumMod val="95000"/>
            </a:schemeClr>
          </a:solidFill>
        </p:spPr>
        <p:txBody>
          <a:bodyPr vert="horz" lIns="91440" tIns="45720" rIns="91440" bIns="45720" rtlCol="0">
            <a:normAutofit/>
          </a:bodyPr>
          <a:lstStyle>
            <a:lvl1pPr>
              <a:defRPr lang="en-ID" sz="1800" dirty="0"/>
            </a:lvl1pPr>
          </a:lstStyle>
          <a:p>
            <a:pPr marL="0" lvl="0" indent="0" algn="ctr" rtl="0">
              <a:buNone/>
            </a:pPr>
            <a:r>
              <a:rPr lang="en-GB" noProof="0"/>
              <a:t>Add Image Here</a:t>
            </a:r>
          </a:p>
        </p:txBody>
      </p:sp>
      <p:sp>
        <p:nvSpPr>
          <p:cNvPr id="9" name="Rectangle 8">
            <a:extLst>
              <a:ext uri="{FF2B5EF4-FFF2-40B4-BE49-F238E27FC236}">
                <a16:creationId xmlns:a16="http://schemas.microsoft.com/office/drawing/2014/main" id="{E429E334-587D-4420-9285-C2A5F494582B}"/>
              </a:ext>
            </a:extLst>
          </p:cNvPr>
          <p:cNvSpPr/>
          <p:nvPr userDrawn="1"/>
        </p:nvSpPr>
        <p:spPr>
          <a:xfrm>
            <a:off x="9289522" y="3527226"/>
            <a:ext cx="1248102" cy="12481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Rectangle 9">
            <a:extLst>
              <a:ext uri="{FF2B5EF4-FFF2-40B4-BE49-F238E27FC236}">
                <a16:creationId xmlns:a16="http://schemas.microsoft.com/office/drawing/2014/main" id="{F7BD4601-EF26-4D7C-8CB6-95488F17575B}"/>
              </a:ext>
            </a:extLst>
          </p:cNvPr>
          <p:cNvSpPr/>
          <p:nvPr userDrawn="1"/>
        </p:nvSpPr>
        <p:spPr>
          <a:xfrm>
            <a:off x="8621786" y="2848323"/>
            <a:ext cx="496540" cy="4965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1" name="Rectangle 10">
            <a:extLst>
              <a:ext uri="{FF2B5EF4-FFF2-40B4-BE49-F238E27FC236}">
                <a16:creationId xmlns:a16="http://schemas.microsoft.com/office/drawing/2014/main" id="{91949C41-2679-4E9D-A28C-F0C979F5702B}"/>
              </a:ext>
            </a:extLst>
          </p:cNvPr>
          <p:cNvSpPr/>
          <p:nvPr userDrawn="1"/>
        </p:nvSpPr>
        <p:spPr>
          <a:xfrm>
            <a:off x="8870898" y="2508125"/>
            <a:ext cx="247428" cy="24742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2" name="Rectangle 11">
            <a:extLst>
              <a:ext uri="{FF2B5EF4-FFF2-40B4-BE49-F238E27FC236}">
                <a16:creationId xmlns:a16="http://schemas.microsoft.com/office/drawing/2014/main" id="{3454B05D-55FD-4118-B899-4095FF50870D}"/>
              </a:ext>
            </a:extLst>
          </p:cNvPr>
          <p:cNvSpPr/>
          <p:nvPr userDrawn="1"/>
        </p:nvSpPr>
        <p:spPr>
          <a:xfrm>
            <a:off x="0" y="933450"/>
            <a:ext cx="300037" cy="1465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Tree>
    <p:extLst>
      <p:ext uri="{BB962C8B-B14F-4D97-AF65-F5344CB8AC3E}">
        <p14:creationId xmlns:p14="http://schemas.microsoft.com/office/powerpoint/2010/main" val="4405330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4C5F727-FA73-47F4-8647-79441AA996E3}"/>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371476" y="1016000"/>
            <a:ext cx="3997324" cy="2501899"/>
          </a:xfrm>
        </p:spPr>
        <p:txBody>
          <a:bodyPr rtlCol="0" anchor="b">
            <a:noAutofit/>
          </a:bodyPr>
          <a:lstStyle>
            <a:lvl1pPr>
              <a:defRPr sz="5400"/>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371475" y="3619500"/>
            <a:ext cx="3997325" cy="2557463"/>
          </a:xfrm>
        </p:spPr>
        <p:txBody>
          <a:bodyPr rtlCol="0">
            <a:normAutofit/>
          </a:bodyPr>
          <a:lstStyle>
            <a:lvl1pPr>
              <a:defRPr sz="2000"/>
            </a:lvl1pPr>
            <a:lvl2pPr>
              <a:defRPr sz="1800"/>
            </a:lvl2pPr>
            <a:lvl3pPr>
              <a:defRPr sz="1600"/>
            </a:lvl3pPr>
            <a:lvl4pPr>
              <a:defRPr sz="1400"/>
            </a:lvl4pPr>
            <a:lvl5pPr>
              <a:defRPr sz="1400"/>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a:p>
        </p:txBody>
      </p:sp>
      <p:sp>
        <p:nvSpPr>
          <p:cNvPr id="13" name="Picture Placeholder 6">
            <a:extLst>
              <a:ext uri="{FF2B5EF4-FFF2-40B4-BE49-F238E27FC236}">
                <a16:creationId xmlns:a16="http://schemas.microsoft.com/office/drawing/2014/main" id="{9303FD92-1AC4-4708-B13E-C97E00210D2E}"/>
              </a:ext>
            </a:extLst>
          </p:cNvPr>
          <p:cNvSpPr>
            <a:spLocks noGrp="1"/>
          </p:cNvSpPr>
          <p:nvPr>
            <p:ph type="pic" sz="quarter" idx="13"/>
          </p:nvPr>
        </p:nvSpPr>
        <p:spPr>
          <a:xfrm>
            <a:off x="4902201" y="619125"/>
            <a:ext cx="3454400" cy="5581650"/>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14" name="Picture Placeholder 6">
            <a:extLst>
              <a:ext uri="{FF2B5EF4-FFF2-40B4-BE49-F238E27FC236}">
                <a16:creationId xmlns:a16="http://schemas.microsoft.com/office/drawing/2014/main" id="{F6824EBC-CC6E-4D5A-B85A-DAC55ACE8533}"/>
              </a:ext>
            </a:extLst>
          </p:cNvPr>
          <p:cNvSpPr>
            <a:spLocks noGrp="1"/>
          </p:cNvSpPr>
          <p:nvPr>
            <p:ph type="pic" sz="quarter" idx="14"/>
          </p:nvPr>
        </p:nvSpPr>
        <p:spPr>
          <a:xfrm>
            <a:off x="8432801" y="260351"/>
            <a:ext cx="3454400" cy="5581649"/>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15" name="Rectangle 14">
            <a:extLst>
              <a:ext uri="{FF2B5EF4-FFF2-40B4-BE49-F238E27FC236}">
                <a16:creationId xmlns:a16="http://schemas.microsoft.com/office/drawing/2014/main" id="{43661888-890D-4E0C-8076-65EDFDB7DE27}"/>
              </a:ext>
            </a:extLst>
          </p:cNvPr>
          <p:cNvSpPr/>
          <p:nvPr userDrawn="1"/>
        </p:nvSpPr>
        <p:spPr>
          <a:xfrm>
            <a:off x="8432801" y="5842000"/>
            <a:ext cx="3459162" cy="3587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6" name="Rectangle 15">
            <a:extLst>
              <a:ext uri="{FF2B5EF4-FFF2-40B4-BE49-F238E27FC236}">
                <a16:creationId xmlns:a16="http://schemas.microsoft.com/office/drawing/2014/main" id="{5AE48EF9-5BAF-4BD7-A6BE-866C0307B69F}"/>
              </a:ext>
            </a:extLst>
          </p:cNvPr>
          <p:cNvSpPr/>
          <p:nvPr userDrawn="1"/>
        </p:nvSpPr>
        <p:spPr>
          <a:xfrm>
            <a:off x="4902201" y="239509"/>
            <a:ext cx="3459162" cy="3587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Rectangle 16">
            <a:extLst>
              <a:ext uri="{FF2B5EF4-FFF2-40B4-BE49-F238E27FC236}">
                <a16:creationId xmlns:a16="http://schemas.microsoft.com/office/drawing/2014/main" id="{E8D4A5F4-99AC-4FB3-8A59-AB8D7B4FC7D7}"/>
              </a:ext>
            </a:extLst>
          </p:cNvPr>
          <p:cNvSpPr/>
          <p:nvPr userDrawn="1"/>
        </p:nvSpPr>
        <p:spPr>
          <a:xfrm>
            <a:off x="0" y="1384300"/>
            <a:ext cx="177800" cy="44577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Tree>
    <p:extLst>
      <p:ext uri="{BB962C8B-B14F-4D97-AF65-F5344CB8AC3E}">
        <p14:creationId xmlns:p14="http://schemas.microsoft.com/office/powerpoint/2010/main" val="74013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4C5F727-FA73-47F4-8647-79441AA996E3}"/>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371476" y="476250"/>
            <a:ext cx="5165724" cy="2557463"/>
          </a:xfrm>
        </p:spPr>
        <p:txBody>
          <a:bodyPr rtlCol="0" anchor="ctr">
            <a:noAutofit/>
          </a:bodyPr>
          <a:lstStyle>
            <a:lvl1pPr>
              <a:defRPr sz="5400"/>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6096000" y="476250"/>
            <a:ext cx="5795963" cy="2557463"/>
          </a:xfrm>
        </p:spPr>
        <p:txBody>
          <a:bodyPr rtlCol="0">
            <a:normAutofit/>
          </a:bodyPr>
          <a:lstStyle>
            <a:lvl1pPr>
              <a:defRPr sz="2000"/>
            </a:lvl1pPr>
            <a:lvl2pPr>
              <a:defRPr sz="1800"/>
            </a:lvl2pPr>
            <a:lvl3pPr>
              <a:defRPr sz="1600"/>
            </a:lvl3pPr>
            <a:lvl4pPr>
              <a:defRPr sz="1400"/>
            </a:lvl4pPr>
            <a:lvl5pPr>
              <a:defRPr sz="1400"/>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a:p>
        </p:txBody>
      </p:sp>
      <p:sp>
        <p:nvSpPr>
          <p:cNvPr id="13" name="Picture Placeholder 6">
            <a:extLst>
              <a:ext uri="{FF2B5EF4-FFF2-40B4-BE49-F238E27FC236}">
                <a16:creationId xmlns:a16="http://schemas.microsoft.com/office/drawing/2014/main" id="{9303FD92-1AC4-4708-B13E-C97E00210D2E}"/>
              </a:ext>
            </a:extLst>
          </p:cNvPr>
          <p:cNvSpPr>
            <a:spLocks noGrp="1"/>
          </p:cNvSpPr>
          <p:nvPr>
            <p:ph type="pic" sz="quarter" idx="13"/>
          </p:nvPr>
        </p:nvSpPr>
        <p:spPr>
          <a:xfrm>
            <a:off x="371476" y="3233941"/>
            <a:ext cx="11520486" cy="2966833"/>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11" name="Rectangle 10">
            <a:extLst>
              <a:ext uri="{FF2B5EF4-FFF2-40B4-BE49-F238E27FC236}">
                <a16:creationId xmlns:a16="http://schemas.microsoft.com/office/drawing/2014/main" id="{0E4979D5-6F1E-40A2-9A8E-8C5AE1AA3B62}"/>
              </a:ext>
            </a:extLst>
          </p:cNvPr>
          <p:cNvSpPr/>
          <p:nvPr userDrawn="1"/>
        </p:nvSpPr>
        <p:spPr>
          <a:xfrm>
            <a:off x="0" y="476250"/>
            <a:ext cx="165100" cy="255746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Tree>
    <p:extLst>
      <p:ext uri="{BB962C8B-B14F-4D97-AF65-F5344CB8AC3E}">
        <p14:creationId xmlns:p14="http://schemas.microsoft.com/office/powerpoint/2010/main" val="243879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5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4C5F727-FA73-47F4-8647-79441AA996E3}"/>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1" name="Rectangle 10">
            <a:extLst>
              <a:ext uri="{FF2B5EF4-FFF2-40B4-BE49-F238E27FC236}">
                <a16:creationId xmlns:a16="http://schemas.microsoft.com/office/drawing/2014/main" id="{0E4979D5-6F1E-40A2-9A8E-8C5AE1AA3B62}"/>
              </a:ext>
            </a:extLst>
          </p:cNvPr>
          <p:cNvSpPr/>
          <p:nvPr userDrawn="1"/>
        </p:nvSpPr>
        <p:spPr>
          <a:xfrm>
            <a:off x="0" y="0"/>
            <a:ext cx="513805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6619197" y="1296176"/>
            <a:ext cx="5272764" cy="1551573"/>
          </a:xfrm>
        </p:spPr>
        <p:txBody>
          <a:bodyPr rtlCol="0" anchor="b">
            <a:noAutofit/>
          </a:bodyPr>
          <a:lstStyle>
            <a:lvl1pPr>
              <a:defRPr sz="4000"/>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6619198" y="3073967"/>
            <a:ext cx="5272764" cy="2557463"/>
          </a:xfrm>
        </p:spPr>
        <p:txBody>
          <a:bodyPr rtlCol="0">
            <a:normAutofit/>
          </a:bodyPr>
          <a:lstStyle>
            <a:lvl1pPr>
              <a:defRPr sz="2000"/>
            </a:lvl1pPr>
            <a:lvl2pPr>
              <a:defRPr sz="1800"/>
            </a:lvl2pPr>
            <a:lvl3pPr>
              <a:defRPr sz="1600"/>
            </a:lvl3pPr>
            <a:lvl4pPr>
              <a:defRPr sz="1400"/>
            </a:lvl4pPr>
            <a:lvl5pPr>
              <a:defRPr sz="1400"/>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a:p>
        </p:txBody>
      </p:sp>
      <p:sp>
        <p:nvSpPr>
          <p:cNvPr id="13" name="Picture Placeholder 6">
            <a:extLst>
              <a:ext uri="{FF2B5EF4-FFF2-40B4-BE49-F238E27FC236}">
                <a16:creationId xmlns:a16="http://schemas.microsoft.com/office/drawing/2014/main" id="{9303FD92-1AC4-4708-B13E-C97E00210D2E}"/>
              </a:ext>
            </a:extLst>
          </p:cNvPr>
          <p:cNvSpPr>
            <a:spLocks noGrp="1"/>
          </p:cNvSpPr>
          <p:nvPr>
            <p:ph type="pic" sz="quarter" idx="13"/>
          </p:nvPr>
        </p:nvSpPr>
        <p:spPr>
          <a:xfrm>
            <a:off x="1117601" y="1016000"/>
            <a:ext cx="5138058" cy="4978400"/>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4" name="Rectangle 3">
            <a:extLst>
              <a:ext uri="{FF2B5EF4-FFF2-40B4-BE49-F238E27FC236}">
                <a16:creationId xmlns:a16="http://schemas.microsoft.com/office/drawing/2014/main" id="{7306EB3B-6A54-45E7-B23D-F9515CC15D12}"/>
              </a:ext>
            </a:extLst>
          </p:cNvPr>
          <p:cNvSpPr/>
          <p:nvPr userDrawn="1"/>
        </p:nvSpPr>
        <p:spPr>
          <a:xfrm>
            <a:off x="0" y="5994400"/>
            <a:ext cx="4093029" cy="8636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9" name="Rectangle 8">
            <a:extLst>
              <a:ext uri="{FF2B5EF4-FFF2-40B4-BE49-F238E27FC236}">
                <a16:creationId xmlns:a16="http://schemas.microsoft.com/office/drawing/2014/main" id="{7E110354-15BA-4B22-B7CF-3D5BFA5C722D}"/>
              </a:ext>
            </a:extLst>
          </p:cNvPr>
          <p:cNvSpPr/>
          <p:nvPr userDrawn="1"/>
        </p:nvSpPr>
        <p:spPr>
          <a:xfrm>
            <a:off x="2162630" y="873210"/>
            <a:ext cx="4093029" cy="1385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Tree>
    <p:extLst>
      <p:ext uri="{BB962C8B-B14F-4D97-AF65-F5344CB8AC3E}">
        <p14:creationId xmlns:p14="http://schemas.microsoft.com/office/powerpoint/2010/main" val="41513572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4C5F727-FA73-47F4-8647-79441AA996E3}"/>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371475" y="1783831"/>
            <a:ext cx="3111954" cy="3290338"/>
          </a:xfrm>
        </p:spPr>
        <p:txBody>
          <a:bodyPr rtlCol="0" anchor="ctr">
            <a:noAutofit/>
          </a:bodyPr>
          <a:lstStyle>
            <a:lvl1pPr>
              <a:defRPr sz="4000"/>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7489370" y="1783832"/>
            <a:ext cx="4402592" cy="3290338"/>
          </a:xfrm>
        </p:spPr>
        <p:txBody>
          <a:bodyPr rtlCol="0" anchor="ctr">
            <a:normAutofit/>
          </a:bodyPr>
          <a:lstStyle>
            <a:lvl1pPr>
              <a:defRPr sz="2000"/>
            </a:lvl1pPr>
            <a:lvl2pPr>
              <a:defRPr sz="1800"/>
            </a:lvl2pPr>
            <a:lvl3pPr>
              <a:defRPr sz="1600"/>
            </a:lvl3pPr>
            <a:lvl4pPr>
              <a:defRPr sz="1400"/>
            </a:lvl4pPr>
            <a:lvl5pPr>
              <a:defRPr sz="1400"/>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a:p>
        </p:txBody>
      </p:sp>
      <p:sp>
        <p:nvSpPr>
          <p:cNvPr id="13" name="Picture Placeholder 6">
            <a:extLst>
              <a:ext uri="{FF2B5EF4-FFF2-40B4-BE49-F238E27FC236}">
                <a16:creationId xmlns:a16="http://schemas.microsoft.com/office/drawing/2014/main" id="{9303FD92-1AC4-4708-B13E-C97E00210D2E}"/>
              </a:ext>
            </a:extLst>
          </p:cNvPr>
          <p:cNvSpPr>
            <a:spLocks noGrp="1"/>
          </p:cNvSpPr>
          <p:nvPr>
            <p:ph type="pic" sz="quarter" idx="13"/>
          </p:nvPr>
        </p:nvSpPr>
        <p:spPr>
          <a:xfrm>
            <a:off x="3672114" y="0"/>
            <a:ext cx="3628571" cy="6858000"/>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5" name="Rectangle 4">
            <a:extLst>
              <a:ext uri="{FF2B5EF4-FFF2-40B4-BE49-F238E27FC236}">
                <a16:creationId xmlns:a16="http://schemas.microsoft.com/office/drawing/2014/main" id="{8E16C293-C1E0-4EA5-BDE5-D226D72FC08B}"/>
              </a:ext>
            </a:extLst>
          </p:cNvPr>
          <p:cNvSpPr/>
          <p:nvPr userDrawn="1"/>
        </p:nvSpPr>
        <p:spPr>
          <a:xfrm>
            <a:off x="371475" y="5297714"/>
            <a:ext cx="3111954" cy="156028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2" name="Rectangle 11">
            <a:extLst>
              <a:ext uri="{FF2B5EF4-FFF2-40B4-BE49-F238E27FC236}">
                <a16:creationId xmlns:a16="http://schemas.microsoft.com/office/drawing/2014/main" id="{DC770C08-8FFF-4293-8E7D-DBFEE4E3E443}"/>
              </a:ext>
            </a:extLst>
          </p:cNvPr>
          <p:cNvSpPr/>
          <p:nvPr userDrawn="1"/>
        </p:nvSpPr>
        <p:spPr>
          <a:xfrm>
            <a:off x="7489370" y="0"/>
            <a:ext cx="4402593" cy="156028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Tree>
    <p:extLst>
      <p:ext uri="{BB962C8B-B14F-4D97-AF65-F5344CB8AC3E}">
        <p14:creationId xmlns:p14="http://schemas.microsoft.com/office/powerpoint/2010/main" val="24146206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497887-B1EF-4184-95F4-276A92D54B8F}"/>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Rectangle 7">
            <a:extLst>
              <a:ext uri="{FF2B5EF4-FFF2-40B4-BE49-F238E27FC236}">
                <a16:creationId xmlns:a16="http://schemas.microsoft.com/office/drawing/2014/main" id="{4F93C6CC-9D8D-4981-8106-72C617756BD8}"/>
              </a:ext>
            </a:extLst>
          </p:cNvPr>
          <p:cNvSpPr/>
          <p:nvPr userDrawn="1"/>
        </p:nvSpPr>
        <p:spPr>
          <a:xfrm>
            <a:off x="0" y="1389743"/>
            <a:ext cx="12192000" cy="40785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C2FFEDF-1F62-45E5-8000-9689D9DFC4D1}"/>
              </a:ext>
            </a:extLst>
          </p:cNvPr>
          <p:cNvSpPr>
            <a:spLocks noGrp="1"/>
          </p:cNvSpPr>
          <p:nvPr>
            <p:ph type="title"/>
          </p:nvPr>
        </p:nvSpPr>
        <p:spPr>
          <a:xfrm>
            <a:off x="831850" y="2331584"/>
            <a:ext cx="10515600" cy="1500187"/>
          </a:xfrm>
        </p:spPr>
        <p:txBody>
          <a:bodyPr rtlCol="0" anchor="ctr"/>
          <a:lstStyle>
            <a:lvl1pPr>
              <a:defRPr sz="6000">
                <a:solidFill>
                  <a:schemeClr val="bg1"/>
                </a:solidFill>
              </a:defRPr>
            </a:lvl1pPr>
          </a:lstStyle>
          <a:p>
            <a:pPr rtl="0"/>
            <a:r>
              <a:rPr lang="en-GB" noProof="0"/>
              <a:t>Click to edit Master title style</a:t>
            </a:r>
          </a:p>
        </p:txBody>
      </p:sp>
      <p:sp>
        <p:nvSpPr>
          <p:cNvPr id="3" name="Text Placeholder 2">
            <a:extLst>
              <a:ext uri="{FF2B5EF4-FFF2-40B4-BE49-F238E27FC236}">
                <a16:creationId xmlns:a16="http://schemas.microsoft.com/office/drawing/2014/main" id="{E6F2E6F7-3BE5-4484-A73E-3EFDB7348BB5}"/>
              </a:ext>
            </a:extLst>
          </p:cNvPr>
          <p:cNvSpPr>
            <a:spLocks noGrp="1"/>
          </p:cNvSpPr>
          <p:nvPr>
            <p:ph type="body" idx="1"/>
          </p:nvPr>
        </p:nvSpPr>
        <p:spPr>
          <a:xfrm>
            <a:off x="831850" y="3968071"/>
            <a:ext cx="10515600" cy="805542"/>
          </a:xfrm>
        </p:spPr>
        <p:txBody>
          <a:bodyPr rtlCol="0"/>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Click to edit Master text styles</a:t>
            </a:r>
          </a:p>
        </p:txBody>
      </p:sp>
      <p:sp>
        <p:nvSpPr>
          <p:cNvPr id="6" name="Slide Number Placeholder 5">
            <a:extLst>
              <a:ext uri="{FF2B5EF4-FFF2-40B4-BE49-F238E27FC236}">
                <a16:creationId xmlns:a16="http://schemas.microsoft.com/office/drawing/2014/main" id="{A8D10129-98D8-456D-9925-F02A38DE1423}"/>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a:p>
        </p:txBody>
      </p:sp>
      <p:sp>
        <p:nvSpPr>
          <p:cNvPr id="9" name="Rectangle 8">
            <a:extLst>
              <a:ext uri="{FF2B5EF4-FFF2-40B4-BE49-F238E27FC236}">
                <a16:creationId xmlns:a16="http://schemas.microsoft.com/office/drawing/2014/main" id="{919AEFA0-9379-4E32-9D66-976465036916}"/>
              </a:ext>
            </a:extLst>
          </p:cNvPr>
          <p:cNvSpPr/>
          <p:nvPr userDrawn="1"/>
        </p:nvSpPr>
        <p:spPr>
          <a:xfrm>
            <a:off x="371475" y="580571"/>
            <a:ext cx="1573439" cy="150018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Rectangle 9">
            <a:extLst>
              <a:ext uri="{FF2B5EF4-FFF2-40B4-BE49-F238E27FC236}">
                <a16:creationId xmlns:a16="http://schemas.microsoft.com/office/drawing/2014/main" id="{64FFB43B-30D9-4055-B912-4E3C85B03657}"/>
              </a:ext>
            </a:extLst>
          </p:cNvPr>
          <p:cNvSpPr/>
          <p:nvPr userDrawn="1"/>
        </p:nvSpPr>
        <p:spPr>
          <a:xfrm>
            <a:off x="7097486" y="5105274"/>
            <a:ext cx="4794477" cy="72596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Tree>
    <p:extLst>
      <p:ext uri="{BB962C8B-B14F-4D97-AF65-F5344CB8AC3E}">
        <p14:creationId xmlns:p14="http://schemas.microsoft.com/office/powerpoint/2010/main" val="20288144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497887-B1EF-4184-95F4-276A92D54B8F}"/>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8" name="Rectangle 7">
            <a:extLst>
              <a:ext uri="{FF2B5EF4-FFF2-40B4-BE49-F238E27FC236}">
                <a16:creationId xmlns:a16="http://schemas.microsoft.com/office/drawing/2014/main" id="{4F93C6CC-9D8D-4981-8106-72C617756BD8}"/>
              </a:ext>
            </a:extLst>
          </p:cNvPr>
          <p:cNvSpPr/>
          <p:nvPr userDrawn="1"/>
        </p:nvSpPr>
        <p:spPr>
          <a:xfrm>
            <a:off x="0" y="0"/>
            <a:ext cx="6096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1" name="Picture Placeholder 6">
            <a:extLst>
              <a:ext uri="{FF2B5EF4-FFF2-40B4-BE49-F238E27FC236}">
                <a16:creationId xmlns:a16="http://schemas.microsoft.com/office/drawing/2014/main" id="{391EAACA-1322-4E60-917E-C7408F539D5D}"/>
              </a:ext>
            </a:extLst>
          </p:cNvPr>
          <p:cNvSpPr>
            <a:spLocks noGrp="1"/>
          </p:cNvSpPr>
          <p:nvPr>
            <p:ph type="pic" sz="quarter" idx="13"/>
          </p:nvPr>
        </p:nvSpPr>
        <p:spPr>
          <a:xfrm>
            <a:off x="371476" y="260350"/>
            <a:ext cx="11520488" cy="6009821"/>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endParaRPr lang="en-GB" noProof="0" dirty="0"/>
          </a:p>
        </p:txBody>
      </p:sp>
      <p:sp>
        <p:nvSpPr>
          <p:cNvPr id="2" name="Title 1">
            <a:extLst>
              <a:ext uri="{FF2B5EF4-FFF2-40B4-BE49-F238E27FC236}">
                <a16:creationId xmlns:a16="http://schemas.microsoft.com/office/drawing/2014/main" id="{4C2FFEDF-1F62-45E5-8000-9689D9DFC4D1}"/>
              </a:ext>
            </a:extLst>
          </p:cNvPr>
          <p:cNvSpPr>
            <a:spLocks noGrp="1"/>
          </p:cNvSpPr>
          <p:nvPr>
            <p:ph type="title"/>
          </p:nvPr>
        </p:nvSpPr>
        <p:spPr>
          <a:xfrm>
            <a:off x="1174750" y="3957831"/>
            <a:ext cx="9620250" cy="1500187"/>
          </a:xfrm>
        </p:spPr>
        <p:txBody>
          <a:bodyPr rtlCol="0" anchor="ctr"/>
          <a:lstStyle>
            <a:lvl1pPr>
              <a:defRPr sz="6000">
                <a:solidFill>
                  <a:schemeClr val="bg1"/>
                </a:solidFill>
              </a:defRPr>
            </a:lvl1pPr>
          </a:lstStyle>
          <a:p>
            <a:pPr rtl="0"/>
            <a:r>
              <a:rPr lang="en-GB" noProof="0"/>
              <a:t>Click to edit Master title style</a:t>
            </a:r>
            <a:endParaRPr lang="en-GB" noProof="0" dirty="0"/>
          </a:p>
        </p:txBody>
      </p:sp>
      <p:sp>
        <p:nvSpPr>
          <p:cNvPr id="6" name="Slide Number Placeholder 5">
            <a:extLst>
              <a:ext uri="{FF2B5EF4-FFF2-40B4-BE49-F238E27FC236}">
                <a16:creationId xmlns:a16="http://schemas.microsoft.com/office/drawing/2014/main" id="{A8D10129-98D8-456D-9925-F02A38DE1423}"/>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dirty="0"/>
          </a:p>
        </p:txBody>
      </p:sp>
      <p:sp>
        <p:nvSpPr>
          <p:cNvPr id="12" name="Freeform: Shape 11">
            <a:extLst>
              <a:ext uri="{FF2B5EF4-FFF2-40B4-BE49-F238E27FC236}">
                <a16:creationId xmlns:a16="http://schemas.microsoft.com/office/drawing/2014/main" id="{43296215-27AE-462B-9127-E1C932633896}"/>
              </a:ext>
            </a:extLst>
          </p:cNvPr>
          <p:cNvSpPr/>
          <p:nvPr userDrawn="1"/>
        </p:nvSpPr>
        <p:spPr>
          <a:xfrm>
            <a:off x="1093471" y="3843394"/>
            <a:ext cx="1722120" cy="1729060"/>
          </a:xfrm>
          <a:custGeom>
            <a:avLst/>
            <a:gdLst>
              <a:gd name="connsiteX0" fmla="*/ 0 w 2730500"/>
              <a:gd name="connsiteY0" fmla="*/ 0 h 2730500"/>
              <a:gd name="connsiteX1" fmla="*/ 2730500 w 2730500"/>
              <a:gd name="connsiteY1" fmla="*/ 0 h 2730500"/>
              <a:gd name="connsiteX2" fmla="*/ 2730500 w 2730500"/>
              <a:gd name="connsiteY2" fmla="*/ 672834 h 2730500"/>
              <a:gd name="connsiteX3" fmla="*/ 2606675 w 2730500"/>
              <a:gd name="connsiteY3" fmla="*/ 672834 h 2730500"/>
              <a:gd name="connsiteX4" fmla="*/ 2606675 w 2730500"/>
              <a:gd name="connsiteY4" fmla="*/ 116870 h 2730500"/>
              <a:gd name="connsiteX5" fmla="*/ 123826 w 2730500"/>
              <a:gd name="connsiteY5" fmla="*/ 116870 h 2730500"/>
              <a:gd name="connsiteX6" fmla="*/ 123826 w 2730500"/>
              <a:gd name="connsiteY6" fmla="*/ 2613630 h 2730500"/>
              <a:gd name="connsiteX7" fmla="*/ 2606675 w 2730500"/>
              <a:gd name="connsiteY7" fmla="*/ 2613630 h 2730500"/>
              <a:gd name="connsiteX8" fmla="*/ 2606675 w 2730500"/>
              <a:gd name="connsiteY8" fmla="*/ 2066205 h 2730500"/>
              <a:gd name="connsiteX9" fmla="*/ 2730500 w 2730500"/>
              <a:gd name="connsiteY9" fmla="*/ 2066205 h 2730500"/>
              <a:gd name="connsiteX10" fmla="*/ 2730500 w 2730500"/>
              <a:gd name="connsiteY10" fmla="*/ 2730500 h 2730500"/>
              <a:gd name="connsiteX11" fmla="*/ 0 w 2730500"/>
              <a:gd name="connsiteY11" fmla="*/ 2730500 h 273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30500" h="2730500">
                <a:moveTo>
                  <a:pt x="0" y="0"/>
                </a:moveTo>
                <a:lnTo>
                  <a:pt x="2730500" y="0"/>
                </a:lnTo>
                <a:lnTo>
                  <a:pt x="2730500" y="672834"/>
                </a:lnTo>
                <a:lnTo>
                  <a:pt x="2606675" y="672834"/>
                </a:lnTo>
                <a:lnTo>
                  <a:pt x="2606675" y="116870"/>
                </a:lnTo>
                <a:lnTo>
                  <a:pt x="123826" y="116870"/>
                </a:lnTo>
                <a:lnTo>
                  <a:pt x="123826" y="2613630"/>
                </a:lnTo>
                <a:lnTo>
                  <a:pt x="2606675" y="2613630"/>
                </a:lnTo>
                <a:lnTo>
                  <a:pt x="2606675" y="2066205"/>
                </a:lnTo>
                <a:lnTo>
                  <a:pt x="2730500" y="2066205"/>
                </a:lnTo>
                <a:lnTo>
                  <a:pt x="2730500" y="2730500"/>
                </a:lnTo>
                <a:lnTo>
                  <a:pt x="0" y="27305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Tree>
    <p:extLst>
      <p:ext uri="{BB962C8B-B14F-4D97-AF65-F5344CB8AC3E}">
        <p14:creationId xmlns:p14="http://schemas.microsoft.com/office/powerpoint/2010/main" val="2274798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497887-B1EF-4184-95F4-276A92D54B8F}"/>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3" name="Picture Placeholder 32">
            <a:extLst>
              <a:ext uri="{FF2B5EF4-FFF2-40B4-BE49-F238E27FC236}">
                <a16:creationId xmlns:a16="http://schemas.microsoft.com/office/drawing/2014/main" id="{2DB7CFEB-6952-4BC3-B9E0-0C382490F9E6}"/>
              </a:ext>
            </a:extLst>
          </p:cNvPr>
          <p:cNvSpPr>
            <a:spLocks noGrp="1"/>
          </p:cNvSpPr>
          <p:nvPr>
            <p:ph type="pic" sz="quarter" idx="13"/>
          </p:nvPr>
        </p:nvSpPr>
        <p:spPr>
          <a:xfrm>
            <a:off x="5400675" y="260350"/>
            <a:ext cx="6499502" cy="5940425"/>
          </a:xfrm>
          <a:custGeom>
            <a:avLst/>
            <a:gdLst>
              <a:gd name="connsiteX0" fmla="*/ 4432576 w 6499502"/>
              <a:gd name="connsiteY0" fmla="*/ 4057650 h 5940425"/>
              <a:gd name="connsiteX1" fmla="*/ 6499502 w 6499502"/>
              <a:gd name="connsiteY1" fmla="*/ 4057650 h 5940425"/>
              <a:gd name="connsiteX2" fmla="*/ 6499502 w 6499502"/>
              <a:gd name="connsiteY2" fmla="*/ 5940425 h 5940425"/>
              <a:gd name="connsiteX3" fmla="*/ 4432576 w 6499502"/>
              <a:gd name="connsiteY3" fmla="*/ 5940425 h 5940425"/>
              <a:gd name="connsiteX4" fmla="*/ 2216288 w 6499502"/>
              <a:gd name="connsiteY4" fmla="*/ 4057650 h 5940425"/>
              <a:gd name="connsiteX5" fmla="*/ 4283214 w 6499502"/>
              <a:gd name="connsiteY5" fmla="*/ 4057650 h 5940425"/>
              <a:gd name="connsiteX6" fmla="*/ 4283214 w 6499502"/>
              <a:gd name="connsiteY6" fmla="*/ 5940425 h 5940425"/>
              <a:gd name="connsiteX7" fmla="*/ 2216288 w 6499502"/>
              <a:gd name="connsiteY7" fmla="*/ 5940425 h 5940425"/>
              <a:gd name="connsiteX8" fmla="*/ 0 w 6499502"/>
              <a:gd name="connsiteY8" fmla="*/ 4057650 h 5940425"/>
              <a:gd name="connsiteX9" fmla="*/ 2066926 w 6499502"/>
              <a:gd name="connsiteY9" fmla="*/ 4057650 h 5940425"/>
              <a:gd name="connsiteX10" fmla="*/ 2066926 w 6499502"/>
              <a:gd name="connsiteY10" fmla="*/ 5940425 h 5940425"/>
              <a:gd name="connsiteX11" fmla="*/ 0 w 6499502"/>
              <a:gd name="connsiteY11" fmla="*/ 5940425 h 5940425"/>
              <a:gd name="connsiteX12" fmla="*/ 4432576 w 6499502"/>
              <a:gd name="connsiteY12" fmla="*/ 2028825 h 5940425"/>
              <a:gd name="connsiteX13" fmla="*/ 6499502 w 6499502"/>
              <a:gd name="connsiteY13" fmla="*/ 2028825 h 5940425"/>
              <a:gd name="connsiteX14" fmla="*/ 6499502 w 6499502"/>
              <a:gd name="connsiteY14" fmla="*/ 3911600 h 5940425"/>
              <a:gd name="connsiteX15" fmla="*/ 4432576 w 6499502"/>
              <a:gd name="connsiteY15" fmla="*/ 3911600 h 5940425"/>
              <a:gd name="connsiteX16" fmla="*/ 2216288 w 6499502"/>
              <a:gd name="connsiteY16" fmla="*/ 2028825 h 5940425"/>
              <a:gd name="connsiteX17" fmla="*/ 4283214 w 6499502"/>
              <a:gd name="connsiteY17" fmla="*/ 2028825 h 5940425"/>
              <a:gd name="connsiteX18" fmla="*/ 4283214 w 6499502"/>
              <a:gd name="connsiteY18" fmla="*/ 3911600 h 5940425"/>
              <a:gd name="connsiteX19" fmla="*/ 2216288 w 6499502"/>
              <a:gd name="connsiteY19" fmla="*/ 3911600 h 5940425"/>
              <a:gd name="connsiteX20" fmla="*/ 0 w 6499502"/>
              <a:gd name="connsiteY20" fmla="*/ 2028825 h 5940425"/>
              <a:gd name="connsiteX21" fmla="*/ 2066926 w 6499502"/>
              <a:gd name="connsiteY21" fmla="*/ 2028825 h 5940425"/>
              <a:gd name="connsiteX22" fmla="*/ 2066926 w 6499502"/>
              <a:gd name="connsiteY22" fmla="*/ 3911600 h 5940425"/>
              <a:gd name="connsiteX23" fmla="*/ 0 w 6499502"/>
              <a:gd name="connsiteY23" fmla="*/ 3911600 h 5940425"/>
              <a:gd name="connsiteX24" fmla="*/ 4432576 w 6499502"/>
              <a:gd name="connsiteY24" fmla="*/ 0 h 5940425"/>
              <a:gd name="connsiteX25" fmla="*/ 6499502 w 6499502"/>
              <a:gd name="connsiteY25" fmla="*/ 0 h 5940425"/>
              <a:gd name="connsiteX26" fmla="*/ 6499502 w 6499502"/>
              <a:gd name="connsiteY26" fmla="*/ 1882775 h 5940425"/>
              <a:gd name="connsiteX27" fmla="*/ 4432576 w 6499502"/>
              <a:gd name="connsiteY27" fmla="*/ 1882775 h 5940425"/>
              <a:gd name="connsiteX28" fmla="*/ 2216288 w 6499502"/>
              <a:gd name="connsiteY28" fmla="*/ 0 h 5940425"/>
              <a:gd name="connsiteX29" fmla="*/ 4283214 w 6499502"/>
              <a:gd name="connsiteY29" fmla="*/ 0 h 5940425"/>
              <a:gd name="connsiteX30" fmla="*/ 4283214 w 6499502"/>
              <a:gd name="connsiteY30" fmla="*/ 1882775 h 5940425"/>
              <a:gd name="connsiteX31" fmla="*/ 2216288 w 6499502"/>
              <a:gd name="connsiteY31" fmla="*/ 1882775 h 5940425"/>
              <a:gd name="connsiteX32" fmla="*/ 0 w 6499502"/>
              <a:gd name="connsiteY32" fmla="*/ 0 h 5940425"/>
              <a:gd name="connsiteX33" fmla="*/ 2066926 w 6499502"/>
              <a:gd name="connsiteY33" fmla="*/ 0 h 5940425"/>
              <a:gd name="connsiteX34" fmla="*/ 2066926 w 6499502"/>
              <a:gd name="connsiteY34" fmla="*/ 1882775 h 5940425"/>
              <a:gd name="connsiteX35" fmla="*/ 0 w 6499502"/>
              <a:gd name="connsiteY35" fmla="*/ 1882775 h 5940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6499502" h="5940425">
                <a:moveTo>
                  <a:pt x="4432576" y="4057650"/>
                </a:moveTo>
                <a:lnTo>
                  <a:pt x="6499502" y="4057650"/>
                </a:lnTo>
                <a:lnTo>
                  <a:pt x="6499502" y="5940425"/>
                </a:lnTo>
                <a:lnTo>
                  <a:pt x="4432576" y="5940425"/>
                </a:lnTo>
                <a:close/>
                <a:moveTo>
                  <a:pt x="2216288" y="4057650"/>
                </a:moveTo>
                <a:lnTo>
                  <a:pt x="4283214" y="4057650"/>
                </a:lnTo>
                <a:lnTo>
                  <a:pt x="4283214" y="5940425"/>
                </a:lnTo>
                <a:lnTo>
                  <a:pt x="2216288" y="5940425"/>
                </a:lnTo>
                <a:close/>
                <a:moveTo>
                  <a:pt x="0" y="4057650"/>
                </a:moveTo>
                <a:lnTo>
                  <a:pt x="2066926" y="4057650"/>
                </a:lnTo>
                <a:lnTo>
                  <a:pt x="2066926" y="5940425"/>
                </a:lnTo>
                <a:lnTo>
                  <a:pt x="0" y="5940425"/>
                </a:lnTo>
                <a:close/>
                <a:moveTo>
                  <a:pt x="4432576" y="2028825"/>
                </a:moveTo>
                <a:lnTo>
                  <a:pt x="6499502" y="2028825"/>
                </a:lnTo>
                <a:lnTo>
                  <a:pt x="6499502" y="3911600"/>
                </a:lnTo>
                <a:lnTo>
                  <a:pt x="4432576" y="3911600"/>
                </a:lnTo>
                <a:close/>
                <a:moveTo>
                  <a:pt x="2216288" y="2028825"/>
                </a:moveTo>
                <a:lnTo>
                  <a:pt x="4283214" y="2028825"/>
                </a:lnTo>
                <a:lnTo>
                  <a:pt x="4283214" y="3911600"/>
                </a:lnTo>
                <a:lnTo>
                  <a:pt x="2216288" y="3911600"/>
                </a:lnTo>
                <a:close/>
                <a:moveTo>
                  <a:pt x="0" y="2028825"/>
                </a:moveTo>
                <a:lnTo>
                  <a:pt x="2066926" y="2028825"/>
                </a:lnTo>
                <a:lnTo>
                  <a:pt x="2066926" y="3911600"/>
                </a:lnTo>
                <a:lnTo>
                  <a:pt x="0" y="3911600"/>
                </a:lnTo>
                <a:close/>
                <a:moveTo>
                  <a:pt x="4432576" y="0"/>
                </a:moveTo>
                <a:lnTo>
                  <a:pt x="6499502" y="0"/>
                </a:lnTo>
                <a:lnTo>
                  <a:pt x="6499502" y="1882775"/>
                </a:lnTo>
                <a:lnTo>
                  <a:pt x="4432576" y="1882775"/>
                </a:lnTo>
                <a:close/>
                <a:moveTo>
                  <a:pt x="2216288" y="0"/>
                </a:moveTo>
                <a:lnTo>
                  <a:pt x="4283214" y="0"/>
                </a:lnTo>
                <a:lnTo>
                  <a:pt x="4283214" y="1882775"/>
                </a:lnTo>
                <a:lnTo>
                  <a:pt x="2216288" y="1882775"/>
                </a:lnTo>
                <a:close/>
                <a:moveTo>
                  <a:pt x="0" y="0"/>
                </a:moveTo>
                <a:lnTo>
                  <a:pt x="2066926" y="0"/>
                </a:lnTo>
                <a:lnTo>
                  <a:pt x="2066926" y="1882775"/>
                </a:lnTo>
                <a:lnTo>
                  <a:pt x="0" y="1882775"/>
                </a:lnTo>
                <a:close/>
              </a:path>
            </a:pathLst>
          </a:custGeom>
          <a:solidFill>
            <a:schemeClr val="bg1">
              <a:lumMod val="95000"/>
            </a:schemeClr>
          </a:solidFill>
        </p:spPr>
        <p:txBody>
          <a:bodyPr vert="horz" wrap="square" lIns="91440" tIns="45720" rIns="91440" bIns="45720" rtlCol="0" anchor="ctr">
            <a:noAutofit/>
          </a:bodyPr>
          <a:lstStyle>
            <a:lvl1pPr>
              <a:defRPr lang="en-US" sz="1800"/>
            </a:lvl1pPr>
          </a:lstStyle>
          <a:p>
            <a:pPr marL="0" lvl="0" indent="0" algn="ctr" rtl="0">
              <a:buNone/>
            </a:pPr>
            <a:r>
              <a:rPr lang="en-GB" noProof="0"/>
              <a:t>Click icon to add picture</a:t>
            </a:r>
          </a:p>
        </p:txBody>
      </p:sp>
      <p:sp>
        <p:nvSpPr>
          <p:cNvPr id="2" name="Title 1">
            <a:extLst>
              <a:ext uri="{FF2B5EF4-FFF2-40B4-BE49-F238E27FC236}">
                <a16:creationId xmlns:a16="http://schemas.microsoft.com/office/drawing/2014/main" id="{4C2FFEDF-1F62-45E5-8000-9689D9DFC4D1}"/>
              </a:ext>
            </a:extLst>
          </p:cNvPr>
          <p:cNvSpPr>
            <a:spLocks noGrp="1"/>
          </p:cNvSpPr>
          <p:nvPr>
            <p:ph type="title"/>
          </p:nvPr>
        </p:nvSpPr>
        <p:spPr>
          <a:xfrm>
            <a:off x="371475" y="1596928"/>
            <a:ext cx="4810125" cy="3267268"/>
          </a:xfrm>
        </p:spPr>
        <p:txBody>
          <a:bodyPr rtlCol="0" anchor="ctr"/>
          <a:lstStyle>
            <a:lvl1pPr>
              <a:defRPr sz="6000">
                <a:solidFill>
                  <a:schemeClr val="accent5"/>
                </a:solidFill>
              </a:defRPr>
            </a:lvl1pPr>
          </a:lstStyle>
          <a:p>
            <a:pPr rtl="0"/>
            <a:r>
              <a:rPr lang="en-GB" noProof="0"/>
              <a:t>Click to edit Master title style</a:t>
            </a:r>
          </a:p>
        </p:txBody>
      </p:sp>
      <p:sp>
        <p:nvSpPr>
          <p:cNvPr id="6" name="Slide Number Placeholder 5">
            <a:extLst>
              <a:ext uri="{FF2B5EF4-FFF2-40B4-BE49-F238E27FC236}">
                <a16:creationId xmlns:a16="http://schemas.microsoft.com/office/drawing/2014/main" id="{A8D10129-98D8-456D-9925-F02A38DE1423}"/>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a:p>
        </p:txBody>
      </p:sp>
      <p:sp>
        <p:nvSpPr>
          <p:cNvPr id="16" name="Rectangle 15">
            <a:extLst>
              <a:ext uri="{FF2B5EF4-FFF2-40B4-BE49-F238E27FC236}">
                <a16:creationId xmlns:a16="http://schemas.microsoft.com/office/drawing/2014/main" id="{A73E3CFC-9652-4E07-82D7-0EC3304CAA1F}"/>
              </a:ext>
            </a:extLst>
          </p:cNvPr>
          <p:cNvSpPr/>
          <p:nvPr userDrawn="1"/>
        </p:nvSpPr>
        <p:spPr>
          <a:xfrm>
            <a:off x="3933498" y="4952673"/>
            <a:ext cx="1248102" cy="12481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Rectangle 16">
            <a:extLst>
              <a:ext uri="{FF2B5EF4-FFF2-40B4-BE49-F238E27FC236}">
                <a16:creationId xmlns:a16="http://schemas.microsoft.com/office/drawing/2014/main" id="{76B43515-5C7A-4125-B76D-8A24D2BBE5EC}"/>
              </a:ext>
            </a:extLst>
          </p:cNvPr>
          <p:cNvSpPr/>
          <p:nvPr userDrawn="1"/>
        </p:nvSpPr>
        <p:spPr>
          <a:xfrm>
            <a:off x="371475" y="1011911"/>
            <a:ext cx="496540" cy="4965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8" name="Rectangle 17">
            <a:extLst>
              <a:ext uri="{FF2B5EF4-FFF2-40B4-BE49-F238E27FC236}">
                <a16:creationId xmlns:a16="http://schemas.microsoft.com/office/drawing/2014/main" id="{0C9A713B-4176-4C86-9E87-4ADBD6F444FB}"/>
              </a:ext>
            </a:extLst>
          </p:cNvPr>
          <p:cNvSpPr/>
          <p:nvPr userDrawn="1"/>
        </p:nvSpPr>
        <p:spPr>
          <a:xfrm>
            <a:off x="620587" y="671713"/>
            <a:ext cx="247428" cy="24742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Tree>
    <p:extLst>
      <p:ext uri="{BB962C8B-B14F-4D97-AF65-F5344CB8AC3E}">
        <p14:creationId xmlns:p14="http://schemas.microsoft.com/office/powerpoint/2010/main" val="11622333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497887-B1EF-4184-95F4-276A92D54B8F}"/>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C2FFEDF-1F62-45E5-8000-9689D9DFC4D1}"/>
              </a:ext>
            </a:extLst>
          </p:cNvPr>
          <p:cNvSpPr>
            <a:spLocks noGrp="1"/>
          </p:cNvSpPr>
          <p:nvPr>
            <p:ph type="title"/>
          </p:nvPr>
        </p:nvSpPr>
        <p:spPr>
          <a:xfrm>
            <a:off x="371475" y="3917949"/>
            <a:ext cx="6915150" cy="2268337"/>
          </a:xfrm>
        </p:spPr>
        <p:txBody>
          <a:bodyPr rtlCol="0" anchor="ctr"/>
          <a:lstStyle>
            <a:lvl1pPr>
              <a:defRPr sz="6000">
                <a:solidFill>
                  <a:schemeClr val="tx1"/>
                </a:solidFill>
              </a:defRPr>
            </a:lvl1pPr>
          </a:lstStyle>
          <a:p>
            <a:pPr rtl="0"/>
            <a:r>
              <a:rPr lang="en-GB" noProof="0"/>
              <a:t>Click to edit Master title style</a:t>
            </a:r>
          </a:p>
        </p:txBody>
      </p:sp>
      <p:sp>
        <p:nvSpPr>
          <p:cNvPr id="6" name="Slide Number Placeholder 5">
            <a:extLst>
              <a:ext uri="{FF2B5EF4-FFF2-40B4-BE49-F238E27FC236}">
                <a16:creationId xmlns:a16="http://schemas.microsoft.com/office/drawing/2014/main" id="{A8D10129-98D8-456D-9925-F02A38DE1423}"/>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a:p>
        </p:txBody>
      </p:sp>
      <p:sp>
        <p:nvSpPr>
          <p:cNvPr id="16" name="Rectangle 15">
            <a:extLst>
              <a:ext uri="{FF2B5EF4-FFF2-40B4-BE49-F238E27FC236}">
                <a16:creationId xmlns:a16="http://schemas.microsoft.com/office/drawing/2014/main" id="{A73E3CFC-9652-4E07-82D7-0EC3304CAA1F}"/>
              </a:ext>
            </a:extLst>
          </p:cNvPr>
          <p:cNvSpPr/>
          <p:nvPr userDrawn="1"/>
        </p:nvSpPr>
        <p:spPr>
          <a:xfrm>
            <a:off x="5222179" y="2327274"/>
            <a:ext cx="2176462" cy="15112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6" name="Rectangle 25">
            <a:extLst>
              <a:ext uri="{FF2B5EF4-FFF2-40B4-BE49-F238E27FC236}">
                <a16:creationId xmlns:a16="http://schemas.microsoft.com/office/drawing/2014/main" id="{DFA0623C-0B34-4074-8AA0-6428A5AF07A3}"/>
              </a:ext>
            </a:extLst>
          </p:cNvPr>
          <p:cNvSpPr/>
          <p:nvPr userDrawn="1"/>
        </p:nvSpPr>
        <p:spPr>
          <a:xfrm>
            <a:off x="7468839" y="3917949"/>
            <a:ext cx="2176462" cy="228282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3" name="Picture Placeholder 32">
            <a:extLst>
              <a:ext uri="{FF2B5EF4-FFF2-40B4-BE49-F238E27FC236}">
                <a16:creationId xmlns:a16="http://schemas.microsoft.com/office/drawing/2014/main" id="{B5D335A5-A601-4D8A-AEF5-F34792FF565A}"/>
              </a:ext>
            </a:extLst>
          </p:cNvPr>
          <p:cNvSpPr>
            <a:spLocks noGrp="1"/>
          </p:cNvSpPr>
          <p:nvPr>
            <p:ph type="pic" sz="quarter" idx="21"/>
          </p:nvPr>
        </p:nvSpPr>
        <p:spPr>
          <a:xfrm>
            <a:off x="371474" y="260351"/>
            <a:ext cx="11520489" cy="5940424"/>
          </a:xfrm>
          <a:custGeom>
            <a:avLst/>
            <a:gdLst>
              <a:gd name="connsiteX0" fmla="*/ 9344026 w 11520489"/>
              <a:gd name="connsiteY0" fmla="*/ 3657598 h 5940424"/>
              <a:gd name="connsiteX1" fmla="*/ 11520489 w 11520489"/>
              <a:gd name="connsiteY1" fmla="*/ 3657598 h 5940424"/>
              <a:gd name="connsiteX2" fmla="*/ 11520489 w 11520489"/>
              <a:gd name="connsiteY2" fmla="*/ 5940424 h 5940424"/>
              <a:gd name="connsiteX3" fmla="*/ 9344026 w 11520489"/>
              <a:gd name="connsiteY3" fmla="*/ 5940424 h 5940424"/>
              <a:gd name="connsiteX4" fmla="*/ 9344026 w 11520489"/>
              <a:gd name="connsiteY4" fmla="*/ 2066924 h 5940424"/>
              <a:gd name="connsiteX5" fmla="*/ 11520489 w 11520489"/>
              <a:gd name="connsiteY5" fmla="*/ 2066924 h 5940424"/>
              <a:gd name="connsiteX6" fmla="*/ 11520489 w 11520489"/>
              <a:gd name="connsiteY6" fmla="*/ 3578224 h 5940424"/>
              <a:gd name="connsiteX7" fmla="*/ 9344026 w 11520489"/>
              <a:gd name="connsiteY7" fmla="*/ 3578224 h 5940424"/>
              <a:gd name="connsiteX8" fmla="*/ 7097365 w 11520489"/>
              <a:gd name="connsiteY8" fmla="*/ 2066924 h 5940424"/>
              <a:gd name="connsiteX9" fmla="*/ 9273828 w 11520489"/>
              <a:gd name="connsiteY9" fmla="*/ 2066924 h 5940424"/>
              <a:gd name="connsiteX10" fmla="*/ 9273828 w 11520489"/>
              <a:gd name="connsiteY10" fmla="*/ 3578224 h 5940424"/>
              <a:gd name="connsiteX11" fmla="*/ 7097365 w 11520489"/>
              <a:gd name="connsiteY11" fmla="*/ 3578224 h 5940424"/>
              <a:gd name="connsiteX12" fmla="*/ 2604044 w 11520489"/>
              <a:gd name="connsiteY12" fmla="*/ 2066923 h 5940424"/>
              <a:gd name="connsiteX13" fmla="*/ 4780506 w 11520489"/>
              <a:gd name="connsiteY13" fmla="*/ 2066923 h 5940424"/>
              <a:gd name="connsiteX14" fmla="*/ 4780506 w 11520489"/>
              <a:gd name="connsiteY14" fmla="*/ 3578222 h 5940424"/>
              <a:gd name="connsiteX15" fmla="*/ 2604044 w 11520489"/>
              <a:gd name="connsiteY15" fmla="*/ 3578222 h 5940424"/>
              <a:gd name="connsiteX16" fmla="*/ 0 w 11520489"/>
              <a:gd name="connsiteY16" fmla="*/ 2066923 h 5940424"/>
              <a:gd name="connsiteX17" fmla="*/ 2533843 w 11520489"/>
              <a:gd name="connsiteY17" fmla="*/ 2066923 h 5940424"/>
              <a:gd name="connsiteX18" fmla="*/ 2533843 w 11520489"/>
              <a:gd name="connsiteY18" fmla="*/ 3578222 h 5940424"/>
              <a:gd name="connsiteX19" fmla="*/ 0 w 11520489"/>
              <a:gd name="connsiteY19" fmla="*/ 3578222 h 5940424"/>
              <a:gd name="connsiteX20" fmla="*/ 2604046 w 11520489"/>
              <a:gd name="connsiteY20" fmla="*/ 0 h 5940424"/>
              <a:gd name="connsiteX21" fmla="*/ 4780509 w 11520489"/>
              <a:gd name="connsiteY21" fmla="*/ 0 h 5940424"/>
              <a:gd name="connsiteX22" fmla="*/ 4780509 w 11520489"/>
              <a:gd name="connsiteY22" fmla="*/ 1987550 h 5940424"/>
              <a:gd name="connsiteX23" fmla="*/ 2604046 w 11520489"/>
              <a:gd name="connsiteY23" fmla="*/ 1987550 h 5940424"/>
              <a:gd name="connsiteX24" fmla="*/ 2 w 11520489"/>
              <a:gd name="connsiteY24" fmla="*/ 0 h 5940424"/>
              <a:gd name="connsiteX25" fmla="*/ 2533845 w 11520489"/>
              <a:gd name="connsiteY25" fmla="*/ 0 h 5940424"/>
              <a:gd name="connsiteX26" fmla="*/ 2533845 w 11520489"/>
              <a:gd name="connsiteY26" fmla="*/ 1987550 h 5940424"/>
              <a:gd name="connsiteX27" fmla="*/ 2 w 11520489"/>
              <a:gd name="connsiteY27" fmla="*/ 1987550 h 5940424"/>
              <a:gd name="connsiteX28" fmla="*/ 7097365 w 11520489"/>
              <a:gd name="connsiteY28" fmla="*/ 0 h 5940424"/>
              <a:gd name="connsiteX29" fmla="*/ 9273828 w 11520489"/>
              <a:gd name="connsiteY29" fmla="*/ 0 h 5940424"/>
              <a:gd name="connsiteX30" fmla="*/ 9273828 w 11520489"/>
              <a:gd name="connsiteY30" fmla="*/ 1987550 h 5940424"/>
              <a:gd name="connsiteX31" fmla="*/ 7097365 w 11520489"/>
              <a:gd name="connsiteY31" fmla="*/ 1987550 h 5940424"/>
              <a:gd name="connsiteX32" fmla="*/ 4850705 w 11520489"/>
              <a:gd name="connsiteY32" fmla="*/ 0 h 5940424"/>
              <a:gd name="connsiteX33" fmla="*/ 7027168 w 11520489"/>
              <a:gd name="connsiteY33" fmla="*/ 0 h 5940424"/>
              <a:gd name="connsiteX34" fmla="*/ 7027168 w 11520489"/>
              <a:gd name="connsiteY34" fmla="*/ 1987550 h 5940424"/>
              <a:gd name="connsiteX35" fmla="*/ 4850705 w 11520489"/>
              <a:gd name="connsiteY35" fmla="*/ 1987550 h 5940424"/>
              <a:gd name="connsiteX36" fmla="*/ 9344025 w 11520489"/>
              <a:gd name="connsiteY36" fmla="*/ 0 h 5940424"/>
              <a:gd name="connsiteX37" fmla="*/ 11520488 w 11520489"/>
              <a:gd name="connsiteY37" fmla="*/ 0 h 5940424"/>
              <a:gd name="connsiteX38" fmla="*/ 11520488 w 11520489"/>
              <a:gd name="connsiteY38" fmla="*/ 1987550 h 5940424"/>
              <a:gd name="connsiteX39" fmla="*/ 9344025 w 11520489"/>
              <a:gd name="connsiteY39" fmla="*/ 1987550 h 5940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1520489" h="5940424">
                <a:moveTo>
                  <a:pt x="9344026" y="3657598"/>
                </a:moveTo>
                <a:lnTo>
                  <a:pt x="11520489" y="3657598"/>
                </a:lnTo>
                <a:lnTo>
                  <a:pt x="11520489" y="5940424"/>
                </a:lnTo>
                <a:lnTo>
                  <a:pt x="9344026" y="5940424"/>
                </a:lnTo>
                <a:close/>
                <a:moveTo>
                  <a:pt x="9344026" y="2066924"/>
                </a:moveTo>
                <a:lnTo>
                  <a:pt x="11520489" y="2066924"/>
                </a:lnTo>
                <a:lnTo>
                  <a:pt x="11520489" y="3578224"/>
                </a:lnTo>
                <a:lnTo>
                  <a:pt x="9344026" y="3578224"/>
                </a:lnTo>
                <a:close/>
                <a:moveTo>
                  <a:pt x="7097365" y="2066924"/>
                </a:moveTo>
                <a:lnTo>
                  <a:pt x="9273828" y="2066924"/>
                </a:lnTo>
                <a:lnTo>
                  <a:pt x="9273828" y="3578224"/>
                </a:lnTo>
                <a:lnTo>
                  <a:pt x="7097365" y="3578224"/>
                </a:lnTo>
                <a:close/>
                <a:moveTo>
                  <a:pt x="2604044" y="2066923"/>
                </a:moveTo>
                <a:lnTo>
                  <a:pt x="4780506" y="2066923"/>
                </a:lnTo>
                <a:lnTo>
                  <a:pt x="4780506" y="3578222"/>
                </a:lnTo>
                <a:lnTo>
                  <a:pt x="2604044" y="3578222"/>
                </a:lnTo>
                <a:close/>
                <a:moveTo>
                  <a:pt x="0" y="2066923"/>
                </a:moveTo>
                <a:lnTo>
                  <a:pt x="2533843" y="2066923"/>
                </a:lnTo>
                <a:lnTo>
                  <a:pt x="2533843" y="3578222"/>
                </a:lnTo>
                <a:lnTo>
                  <a:pt x="0" y="3578222"/>
                </a:lnTo>
                <a:close/>
                <a:moveTo>
                  <a:pt x="2604046" y="0"/>
                </a:moveTo>
                <a:lnTo>
                  <a:pt x="4780509" y="0"/>
                </a:lnTo>
                <a:lnTo>
                  <a:pt x="4780509" y="1987550"/>
                </a:lnTo>
                <a:lnTo>
                  <a:pt x="2604046" y="1987550"/>
                </a:lnTo>
                <a:close/>
                <a:moveTo>
                  <a:pt x="2" y="0"/>
                </a:moveTo>
                <a:lnTo>
                  <a:pt x="2533845" y="0"/>
                </a:lnTo>
                <a:lnTo>
                  <a:pt x="2533845" y="1987550"/>
                </a:lnTo>
                <a:lnTo>
                  <a:pt x="2" y="1987550"/>
                </a:lnTo>
                <a:close/>
                <a:moveTo>
                  <a:pt x="7097365" y="0"/>
                </a:moveTo>
                <a:lnTo>
                  <a:pt x="9273828" y="0"/>
                </a:lnTo>
                <a:lnTo>
                  <a:pt x="9273828" y="1987550"/>
                </a:lnTo>
                <a:lnTo>
                  <a:pt x="7097365" y="1987550"/>
                </a:lnTo>
                <a:close/>
                <a:moveTo>
                  <a:pt x="4850705" y="0"/>
                </a:moveTo>
                <a:lnTo>
                  <a:pt x="7027168" y="0"/>
                </a:lnTo>
                <a:lnTo>
                  <a:pt x="7027168" y="1987550"/>
                </a:lnTo>
                <a:lnTo>
                  <a:pt x="4850705" y="1987550"/>
                </a:lnTo>
                <a:close/>
                <a:moveTo>
                  <a:pt x="9344025" y="0"/>
                </a:moveTo>
                <a:lnTo>
                  <a:pt x="11520488" y="0"/>
                </a:lnTo>
                <a:lnTo>
                  <a:pt x="11520488" y="1987550"/>
                </a:lnTo>
                <a:lnTo>
                  <a:pt x="9344025" y="1987550"/>
                </a:lnTo>
                <a:close/>
              </a:path>
            </a:pathLst>
          </a:custGeom>
          <a:solidFill>
            <a:schemeClr val="bg1">
              <a:lumMod val="95000"/>
            </a:schemeClr>
          </a:solidFill>
        </p:spPr>
        <p:txBody>
          <a:bodyPr vert="horz" wrap="square" lIns="91440" tIns="45720" rIns="91440" bIns="45720" rtlCol="0" anchor="t">
            <a:noAutofit/>
          </a:bodyPr>
          <a:lstStyle>
            <a:lvl1pPr>
              <a:defRPr lang="en-US" sz="1800"/>
            </a:lvl1pPr>
          </a:lstStyle>
          <a:p>
            <a:pPr marL="0" lvl="0" indent="0" algn="ctr" rtl="0">
              <a:buNone/>
            </a:pPr>
            <a:r>
              <a:rPr lang="en-GB" noProof="0"/>
              <a:t>Click icon to add picture</a:t>
            </a:r>
          </a:p>
        </p:txBody>
      </p:sp>
    </p:spTree>
    <p:extLst>
      <p:ext uri="{BB962C8B-B14F-4D97-AF65-F5344CB8AC3E}">
        <p14:creationId xmlns:p14="http://schemas.microsoft.com/office/powerpoint/2010/main" val="28833402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_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497887-B1EF-4184-95F4-276A92D54B8F}"/>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C2FFEDF-1F62-45E5-8000-9689D9DFC4D1}"/>
              </a:ext>
            </a:extLst>
          </p:cNvPr>
          <p:cNvSpPr>
            <a:spLocks noGrp="1"/>
          </p:cNvSpPr>
          <p:nvPr>
            <p:ph type="title"/>
          </p:nvPr>
        </p:nvSpPr>
        <p:spPr>
          <a:xfrm>
            <a:off x="876300" y="4406207"/>
            <a:ext cx="10439400" cy="1175444"/>
          </a:xfrm>
        </p:spPr>
        <p:txBody>
          <a:bodyPr rtlCol="0" anchor="ctr"/>
          <a:lstStyle>
            <a:lvl1pPr algn="ctr">
              <a:defRPr sz="6000">
                <a:solidFill>
                  <a:schemeClr val="accent1"/>
                </a:solidFill>
              </a:defRPr>
            </a:lvl1pPr>
          </a:lstStyle>
          <a:p>
            <a:pPr rtl="0"/>
            <a:r>
              <a:rPr lang="en-GB" noProof="0"/>
              <a:t>Click to edit Master title style</a:t>
            </a:r>
          </a:p>
        </p:txBody>
      </p:sp>
      <p:sp>
        <p:nvSpPr>
          <p:cNvPr id="6" name="Slide Number Placeholder 5">
            <a:extLst>
              <a:ext uri="{FF2B5EF4-FFF2-40B4-BE49-F238E27FC236}">
                <a16:creationId xmlns:a16="http://schemas.microsoft.com/office/drawing/2014/main" id="{A8D10129-98D8-456D-9925-F02A38DE1423}"/>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a:p>
        </p:txBody>
      </p:sp>
      <p:sp>
        <p:nvSpPr>
          <p:cNvPr id="16" name="Rectangle 15">
            <a:extLst>
              <a:ext uri="{FF2B5EF4-FFF2-40B4-BE49-F238E27FC236}">
                <a16:creationId xmlns:a16="http://schemas.microsoft.com/office/drawing/2014/main" id="{A73E3CFC-9652-4E07-82D7-0EC3304CAA1F}"/>
              </a:ext>
            </a:extLst>
          </p:cNvPr>
          <p:cNvSpPr/>
          <p:nvPr userDrawn="1"/>
        </p:nvSpPr>
        <p:spPr>
          <a:xfrm>
            <a:off x="0" y="0"/>
            <a:ext cx="12191999" cy="28479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Picture Placeholder 6">
            <a:extLst>
              <a:ext uri="{FF2B5EF4-FFF2-40B4-BE49-F238E27FC236}">
                <a16:creationId xmlns:a16="http://schemas.microsoft.com/office/drawing/2014/main" id="{230D70C6-13FD-45D4-8FB6-26C56B8FF2D4}"/>
              </a:ext>
            </a:extLst>
          </p:cNvPr>
          <p:cNvSpPr>
            <a:spLocks noGrp="1"/>
          </p:cNvSpPr>
          <p:nvPr>
            <p:ph type="pic" sz="quarter" idx="13"/>
          </p:nvPr>
        </p:nvSpPr>
        <p:spPr>
          <a:xfrm>
            <a:off x="371476" y="260350"/>
            <a:ext cx="11520488" cy="3657599"/>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3" name="Rectangle 2">
            <a:extLst>
              <a:ext uri="{FF2B5EF4-FFF2-40B4-BE49-F238E27FC236}">
                <a16:creationId xmlns:a16="http://schemas.microsoft.com/office/drawing/2014/main" id="{E10ED78A-2A17-41C4-9030-D406C56DDF4A}"/>
              </a:ext>
            </a:extLst>
          </p:cNvPr>
          <p:cNvSpPr/>
          <p:nvPr userDrawn="1"/>
        </p:nvSpPr>
        <p:spPr>
          <a:xfrm>
            <a:off x="5795961" y="3914082"/>
            <a:ext cx="600075" cy="29189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Tree>
    <p:extLst>
      <p:ext uri="{BB962C8B-B14F-4D97-AF65-F5344CB8AC3E}">
        <p14:creationId xmlns:p14="http://schemas.microsoft.com/office/powerpoint/2010/main" val="34544582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A6C789F-805A-4494-8430-C63414191AC2}"/>
              </a:ext>
            </a:extLst>
          </p:cNvPr>
          <p:cNvSpPr/>
          <p:nvPr userDrawn="1"/>
        </p:nvSpPr>
        <p:spPr>
          <a:xfrm>
            <a:off x="371475" y="1526382"/>
            <a:ext cx="3595688" cy="45624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Rectangle 9">
            <a:extLst>
              <a:ext uri="{FF2B5EF4-FFF2-40B4-BE49-F238E27FC236}">
                <a16:creationId xmlns:a16="http://schemas.microsoft.com/office/drawing/2014/main" id="{A5A73287-EED0-4EEC-8007-E2C13366027B}"/>
              </a:ext>
            </a:extLst>
          </p:cNvPr>
          <p:cNvSpPr/>
          <p:nvPr userDrawn="1"/>
        </p:nvSpPr>
        <p:spPr>
          <a:xfrm>
            <a:off x="8224838" y="1526382"/>
            <a:ext cx="3595688" cy="45624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DE3A6AA5-A315-455E-B5C7-E53E3746ED81}"/>
              </a:ext>
            </a:extLst>
          </p:cNvPr>
          <p:cNvSpPr>
            <a:spLocks noGrp="1"/>
          </p:cNvSpPr>
          <p:nvPr>
            <p:ph type="title"/>
          </p:nvPr>
        </p:nvSpPr>
        <p:spPr/>
        <p:txBody>
          <a:bodyPr rtlCol="0"/>
          <a:lstStyle/>
          <a:p>
            <a:pPr rtl="0"/>
            <a:r>
              <a:rPr lang="en-GB" noProof="0"/>
              <a:t>Click to edit Master title style</a:t>
            </a:r>
          </a:p>
        </p:txBody>
      </p:sp>
      <p:sp>
        <p:nvSpPr>
          <p:cNvPr id="3" name="Content Placeholder 2">
            <a:extLst>
              <a:ext uri="{FF2B5EF4-FFF2-40B4-BE49-F238E27FC236}">
                <a16:creationId xmlns:a16="http://schemas.microsoft.com/office/drawing/2014/main" id="{3E60534E-DE82-45F4-8E2E-DA97F169177F}"/>
              </a:ext>
            </a:extLst>
          </p:cNvPr>
          <p:cNvSpPr>
            <a:spLocks noGrp="1"/>
          </p:cNvSpPr>
          <p:nvPr>
            <p:ph sz="half" idx="1"/>
          </p:nvPr>
        </p:nvSpPr>
        <p:spPr>
          <a:xfrm>
            <a:off x="581026" y="1724025"/>
            <a:ext cx="3143250" cy="4191000"/>
          </a:xfrm>
        </p:spPr>
        <p:txBody>
          <a:bodyPr rtlCol="0">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Content Placeholder 3">
            <a:extLst>
              <a:ext uri="{FF2B5EF4-FFF2-40B4-BE49-F238E27FC236}">
                <a16:creationId xmlns:a16="http://schemas.microsoft.com/office/drawing/2014/main" id="{23F1116B-C8B0-450D-83F6-49C4ABB22CCD}"/>
              </a:ext>
            </a:extLst>
          </p:cNvPr>
          <p:cNvSpPr>
            <a:spLocks noGrp="1"/>
          </p:cNvSpPr>
          <p:nvPr>
            <p:ph sz="half" idx="2"/>
          </p:nvPr>
        </p:nvSpPr>
        <p:spPr>
          <a:xfrm>
            <a:off x="8451282" y="1712119"/>
            <a:ext cx="3142800" cy="4191000"/>
          </a:xfrm>
        </p:spPr>
        <p:txBody>
          <a:bodyPr rtlCol="0">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7" name="Slide Number Placeholder 6">
            <a:extLst>
              <a:ext uri="{FF2B5EF4-FFF2-40B4-BE49-F238E27FC236}">
                <a16:creationId xmlns:a16="http://schemas.microsoft.com/office/drawing/2014/main" id="{2C182A82-4FBE-4689-B739-692549B4030D}"/>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a:p>
        </p:txBody>
      </p:sp>
      <p:sp>
        <p:nvSpPr>
          <p:cNvPr id="8" name="Picture Placeholder 6">
            <a:extLst>
              <a:ext uri="{FF2B5EF4-FFF2-40B4-BE49-F238E27FC236}">
                <a16:creationId xmlns:a16="http://schemas.microsoft.com/office/drawing/2014/main" id="{4DC80855-A1B8-4B65-B6F6-2AA6239EC246}"/>
              </a:ext>
            </a:extLst>
          </p:cNvPr>
          <p:cNvSpPr>
            <a:spLocks noGrp="1"/>
          </p:cNvSpPr>
          <p:nvPr>
            <p:ph type="pic" sz="quarter" idx="13"/>
          </p:nvPr>
        </p:nvSpPr>
        <p:spPr>
          <a:xfrm>
            <a:off x="3967163" y="1233488"/>
            <a:ext cx="4257675" cy="5148262"/>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Tree>
    <p:extLst>
      <p:ext uri="{BB962C8B-B14F-4D97-AF65-F5344CB8AC3E}">
        <p14:creationId xmlns:p14="http://schemas.microsoft.com/office/powerpoint/2010/main" val="21876615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A73287-EED0-4EEC-8007-E2C13366027B}"/>
              </a:ext>
            </a:extLst>
          </p:cNvPr>
          <p:cNvSpPr/>
          <p:nvPr userDrawn="1"/>
        </p:nvSpPr>
        <p:spPr>
          <a:xfrm>
            <a:off x="6200775" y="1233487"/>
            <a:ext cx="5619751" cy="273367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DE3A6AA5-A315-455E-B5C7-E53E3746ED81}"/>
              </a:ext>
            </a:extLst>
          </p:cNvPr>
          <p:cNvSpPr>
            <a:spLocks noGrp="1"/>
          </p:cNvSpPr>
          <p:nvPr>
            <p:ph type="title"/>
          </p:nvPr>
        </p:nvSpPr>
        <p:spPr/>
        <p:txBody>
          <a:bodyPr rtlCol="0"/>
          <a:lstStyle/>
          <a:p>
            <a:pPr rtl="0"/>
            <a:r>
              <a:rPr lang="en-GB" noProof="0"/>
              <a:t>Click to edit Master title style</a:t>
            </a:r>
          </a:p>
        </p:txBody>
      </p:sp>
      <p:sp>
        <p:nvSpPr>
          <p:cNvPr id="4" name="Content Placeholder 3">
            <a:extLst>
              <a:ext uri="{FF2B5EF4-FFF2-40B4-BE49-F238E27FC236}">
                <a16:creationId xmlns:a16="http://schemas.microsoft.com/office/drawing/2014/main" id="{23F1116B-C8B0-450D-83F6-49C4ABB22CCD}"/>
              </a:ext>
            </a:extLst>
          </p:cNvPr>
          <p:cNvSpPr>
            <a:spLocks noGrp="1"/>
          </p:cNvSpPr>
          <p:nvPr>
            <p:ph sz="half" idx="2"/>
          </p:nvPr>
        </p:nvSpPr>
        <p:spPr>
          <a:xfrm>
            <a:off x="6383054" y="1357414"/>
            <a:ext cx="5255193" cy="2404860"/>
          </a:xfrm>
        </p:spPr>
        <p:txBody>
          <a:bodyPr rtlCol="0">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7" name="Slide Number Placeholder 6">
            <a:extLst>
              <a:ext uri="{FF2B5EF4-FFF2-40B4-BE49-F238E27FC236}">
                <a16:creationId xmlns:a16="http://schemas.microsoft.com/office/drawing/2014/main" id="{2C182A82-4FBE-4689-B739-692549B4030D}"/>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a:p>
        </p:txBody>
      </p:sp>
      <p:sp>
        <p:nvSpPr>
          <p:cNvPr id="8" name="Picture Placeholder 6">
            <a:extLst>
              <a:ext uri="{FF2B5EF4-FFF2-40B4-BE49-F238E27FC236}">
                <a16:creationId xmlns:a16="http://schemas.microsoft.com/office/drawing/2014/main" id="{4DC80855-A1B8-4B65-B6F6-2AA6239EC246}"/>
              </a:ext>
            </a:extLst>
          </p:cNvPr>
          <p:cNvSpPr>
            <a:spLocks noGrp="1"/>
          </p:cNvSpPr>
          <p:nvPr>
            <p:ph type="pic" sz="quarter" idx="13"/>
          </p:nvPr>
        </p:nvSpPr>
        <p:spPr>
          <a:xfrm>
            <a:off x="371475" y="1233488"/>
            <a:ext cx="5757863" cy="2415600"/>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11" name="Picture Placeholder 6">
            <a:extLst>
              <a:ext uri="{FF2B5EF4-FFF2-40B4-BE49-F238E27FC236}">
                <a16:creationId xmlns:a16="http://schemas.microsoft.com/office/drawing/2014/main" id="{B9795E85-7B91-41BB-9DF4-A4893AA48FFA}"/>
              </a:ext>
            </a:extLst>
          </p:cNvPr>
          <p:cNvSpPr>
            <a:spLocks noGrp="1"/>
          </p:cNvSpPr>
          <p:nvPr>
            <p:ph type="pic" sz="quarter" idx="14"/>
          </p:nvPr>
        </p:nvSpPr>
        <p:spPr>
          <a:xfrm>
            <a:off x="6200775" y="3967163"/>
            <a:ext cx="5619750" cy="2414587"/>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12" name="Rectangle 11">
            <a:extLst>
              <a:ext uri="{FF2B5EF4-FFF2-40B4-BE49-F238E27FC236}">
                <a16:creationId xmlns:a16="http://schemas.microsoft.com/office/drawing/2014/main" id="{BB372D75-4BAD-4C47-AE7D-0F2711031EEC}"/>
              </a:ext>
            </a:extLst>
          </p:cNvPr>
          <p:cNvSpPr/>
          <p:nvPr userDrawn="1"/>
        </p:nvSpPr>
        <p:spPr>
          <a:xfrm>
            <a:off x="371475" y="3643799"/>
            <a:ext cx="5757863" cy="27336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 name="Content Placeholder 2">
            <a:extLst>
              <a:ext uri="{FF2B5EF4-FFF2-40B4-BE49-F238E27FC236}">
                <a16:creationId xmlns:a16="http://schemas.microsoft.com/office/drawing/2014/main" id="{3E60534E-DE82-45F4-8E2E-DA97F169177F}"/>
              </a:ext>
            </a:extLst>
          </p:cNvPr>
          <p:cNvSpPr>
            <a:spLocks noGrp="1"/>
          </p:cNvSpPr>
          <p:nvPr>
            <p:ph sz="half" idx="1"/>
          </p:nvPr>
        </p:nvSpPr>
        <p:spPr>
          <a:xfrm>
            <a:off x="622406" y="3848474"/>
            <a:ext cx="5256000" cy="2404800"/>
          </a:xfrm>
        </p:spPr>
        <p:txBody>
          <a:bodyPr rtlCol="0">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42810182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A6AA5-A315-455E-B5C7-E53E3746ED81}"/>
              </a:ext>
            </a:extLst>
          </p:cNvPr>
          <p:cNvSpPr>
            <a:spLocks noGrp="1"/>
          </p:cNvSpPr>
          <p:nvPr>
            <p:ph type="title"/>
          </p:nvPr>
        </p:nvSpPr>
        <p:spPr/>
        <p:txBody>
          <a:bodyPr rtlCol="0"/>
          <a:lstStyle/>
          <a:p>
            <a:pPr rtl="0"/>
            <a:r>
              <a:rPr lang="en-GB" noProof="0"/>
              <a:t>Click to edit Master title style</a:t>
            </a:r>
          </a:p>
        </p:txBody>
      </p:sp>
      <p:sp>
        <p:nvSpPr>
          <p:cNvPr id="7" name="Slide Number Placeholder 6">
            <a:extLst>
              <a:ext uri="{FF2B5EF4-FFF2-40B4-BE49-F238E27FC236}">
                <a16:creationId xmlns:a16="http://schemas.microsoft.com/office/drawing/2014/main" id="{2C182A82-4FBE-4689-B739-692549B4030D}"/>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a:p>
        </p:txBody>
      </p:sp>
      <p:sp>
        <p:nvSpPr>
          <p:cNvPr id="8" name="Picture Placeholder 6">
            <a:extLst>
              <a:ext uri="{FF2B5EF4-FFF2-40B4-BE49-F238E27FC236}">
                <a16:creationId xmlns:a16="http://schemas.microsoft.com/office/drawing/2014/main" id="{4DC80855-A1B8-4B65-B6F6-2AA6239EC246}"/>
              </a:ext>
            </a:extLst>
          </p:cNvPr>
          <p:cNvSpPr>
            <a:spLocks noGrp="1"/>
          </p:cNvSpPr>
          <p:nvPr>
            <p:ph type="pic" sz="quarter" idx="13"/>
          </p:nvPr>
        </p:nvSpPr>
        <p:spPr>
          <a:xfrm>
            <a:off x="371475" y="1233488"/>
            <a:ext cx="11520488" cy="2381361"/>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12" name="Rectangle 11">
            <a:extLst>
              <a:ext uri="{FF2B5EF4-FFF2-40B4-BE49-F238E27FC236}">
                <a16:creationId xmlns:a16="http://schemas.microsoft.com/office/drawing/2014/main" id="{BB372D75-4BAD-4C47-AE7D-0F2711031EEC}"/>
              </a:ext>
            </a:extLst>
          </p:cNvPr>
          <p:cNvSpPr/>
          <p:nvPr userDrawn="1"/>
        </p:nvSpPr>
        <p:spPr>
          <a:xfrm>
            <a:off x="371475" y="3643799"/>
            <a:ext cx="11520488" cy="27336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4" name="Content Placeholder 3">
            <a:extLst>
              <a:ext uri="{FF2B5EF4-FFF2-40B4-BE49-F238E27FC236}">
                <a16:creationId xmlns:a16="http://schemas.microsoft.com/office/drawing/2014/main" id="{23F1116B-C8B0-450D-83F6-49C4ABB22CCD}"/>
              </a:ext>
            </a:extLst>
          </p:cNvPr>
          <p:cNvSpPr>
            <a:spLocks noGrp="1"/>
          </p:cNvSpPr>
          <p:nvPr>
            <p:ph sz="half" idx="2"/>
          </p:nvPr>
        </p:nvSpPr>
        <p:spPr>
          <a:xfrm>
            <a:off x="6383054" y="3808206"/>
            <a:ext cx="5255193" cy="2404860"/>
          </a:xfrm>
        </p:spPr>
        <p:txBody>
          <a:bodyPr rtlCol="0">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3" name="Content Placeholder 2">
            <a:extLst>
              <a:ext uri="{FF2B5EF4-FFF2-40B4-BE49-F238E27FC236}">
                <a16:creationId xmlns:a16="http://schemas.microsoft.com/office/drawing/2014/main" id="{3E60534E-DE82-45F4-8E2E-DA97F169177F}"/>
              </a:ext>
            </a:extLst>
          </p:cNvPr>
          <p:cNvSpPr>
            <a:spLocks noGrp="1"/>
          </p:cNvSpPr>
          <p:nvPr>
            <p:ph sz="half" idx="1"/>
          </p:nvPr>
        </p:nvSpPr>
        <p:spPr>
          <a:xfrm>
            <a:off x="622406" y="3808236"/>
            <a:ext cx="5256000" cy="2404800"/>
          </a:xfrm>
        </p:spPr>
        <p:txBody>
          <a:bodyPr rtlCol="0">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cxnSp>
        <p:nvCxnSpPr>
          <p:cNvPr id="6" name="Straight Connector 5">
            <a:extLst>
              <a:ext uri="{FF2B5EF4-FFF2-40B4-BE49-F238E27FC236}">
                <a16:creationId xmlns:a16="http://schemas.microsoft.com/office/drawing/2014/main" id="{C15E3050-1157-4448-A84E-5AC72FC84A7F}"/>
              </a:ext>
            </a:extLst>
          </p:cNvPr>
          <p:cNvCxnSpPr/>
          <p:nvPr userDrawn="1"/>
        </p:nvCxnSpPr>
        <p:spPr>
          <a:xfrm>
            <a:off x="6131719" y="3774712"/>
            <a:ext cx="0" cy="247184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053863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_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BCBF1-64A6-4051-BC31-B793E99731A6}"/>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2" name="Rectangle 21">
            <a:extLst>
              <a:ext uri="{FF2B5EF4-FFF2-40B4-BE49-F238E27FC236}">
                <a16:creationId xmlns:a16="http://schemas.microsoft.com/office/drawing/2014/main" id="{115DEB4D-1697-4E72-B2BF-F5EA1EF3B009}"/>
              </a:ext>
            </a:extLst>
          </p:cNvPr>
          <p:cNvSpPr/>
          <p:nvPr userDrawn="1"/>
        </p:nvSpPr>
        <p:spPr>
          <a:xfrm>
            <a:off x="7162799" y="3052634"/>
            <a:ext cx="1368533" cy="11301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DE3A6AA5-A315-455E-B5C7-E53E3746ED81}"/>
              </a:ext>
            </a:extLst>
          </p:cNvPr>
          <p:cNvSpPr>
            <a:spLocks noGrp="1"/>
          </p:cNvSpPr>
          <p:nvPr>
            <p:ph type="title"/>
          </p:nvPr>
        </p:nvSpPr>
        <p:spPr>
          <a:xfrm>
            <a:off x="371475" y="1334424"/>
            <a:ext cx="4448175" cy="1520824"/>
          </a:xfrm>
        </p:spPr>
        <p:txBody>
          <a:bodyPr rtlCol="0" anchor="b">
            <a:noAutofit/>
          </a:bodyPr>
          <a:lstStyle>
            <a:lvl1pPr>
              <a:defRPr sz="3600"/>
            </a:lvl1pPr>
          </a:lstStyle>
          <a:p>
            <a:pPr rtl="0"/>
            <a:r>
              <a:rPr lang="en-GB" noProof="0"/>
              <a:t>Click to edit Master title style</a:t>
            </a:r>
          </a:p>
        </p:txBody>
      </p:sp>
      <p:sp>
        <p:nvSpPr>
          <p:cNvPr id="7" name="Slide Number Placeholder 6">
            <a:extLst>
              <a:ext uri="{FF2B5EF4-FFF2-40B4-BE49-F238E27FC236}">
                <a16:creationId xmlns:a16="http://schemas.microsoft.com/office/drawing/2014/main" id="{2C182A82-4FBE-4689-B739-692549B4030D}"/>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a:p>
        </p:txBody>
      </p:sp>
      <p:sp>
        <p:nvSpPr>
          <p:cNvPr id="4" name="Content Placeholder 3">
            <a:extLst>
              <a:ext uri="{FF2B5EF4-FFF2-40B4-BE49-F238E27FC236}">
                <a16:creationId xmlns:a16="http://schemas.microsoft.com/office/drawing/2014/main" id="{23F1116B-C8B0-450D-83F6-49C4ABB22CCD}"/>
              </a:ext>
            </a:extLst>
          </p:cNvPr>
          <p:cNvSpPr>
            <a:spLocks noGrp="1"/>
          </p:cNvSpPr>
          <p:nvPr>
            <p:ph sz="half" idx="2"/>
          </p:nvPr>
        </p:nvSpPr>
        <p:spPr>
          <a:xfrm>
            <a:off x="3609563" y="3118775"/>
            <a:ext cx="2927311" cy="3081999"/>
          </a:xfrm>
        </p:spPr>
        <p:txBody>
          <a:bodyPr rtlCol="0">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3" name="Content Placeholder 2">
            <a:extLst>
              <a:ext uri="{FF2B5EF4-FFF2-40B4-BE49-F238E27FC236}">
                <a16:creationId xmlns:a16="http://schemas.microsoft.com/office/drawing/2014/main" id="{3E60534E-DE82-45F4-8E2E-DA97F169177F}"/>
              </a:ext>
            </a:extLst>
          </p:cNvPr>
          <p:cNvSpPr>
            <a:spLocks noGrp="1"/>
          </p:cNvSpPr>
          <p:nvPr>
            <p:ph sz="half" idx="1"/>
          </p:nvPr>
        </p:nvSpPr>
        <p:spPr>
          <a:xfrm>
            <a:off x="371475" y="3118776"/>
            <a:ext cx="2926800" cy="3081922"/>
          </a:xfrm>
        </p:spPr>
        <p:txBody>
          <a:bodyPr rtlCol="0">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25" name="Picture Placeholder 24">
            <a:extLst>
              <a:ext uri="{FF2B5EF4-FFF2-40B4-BE49-F238E27FC236}">
                <a16:creationId xmlns:a16="http://schemas.microsoft.com/office/drawing/2014/main" id="{84421AF3-217F-49BD-BF47-1140F3F445D8}"/>
              </a:ext>
            </a:extLst>
          </p:cNvPr>
          <p:cNvSpPr>
            <a:spLocks noGrp="1"/>
          </p:cNvSpPr>
          <p:nvPr>
            <p:ph type="pic" sz="quarter" idx="15"/>
          </p:nvPr>
        </p:nvSpPr>
        <p:spPr>
          <a:xfrm>
            <a:off x="4908415" y="-4277"/>
            <a:ext cx="7283585" cy="6204974"/>
          </a:xfrm>
          <a:custGeom>
            <a:avLst/>
            <a:gdLst>
              <a:gd name="connsiteX0" fmla="*/ 4914900 w 7283585"/>
              <a:gd name="connsiteY0" fmla="*/ 4064000 h 6204974"/>
              <a:gd name="connsiteX1" fmla="*/ 7283585 w 7283585"/>
              <a:gd name="connsiteY1" fmla="*/ 4064000 h 6204974"/>
              <a:gd name="connsiteX2" fmla="*/ 7283585 w 7283585"/>
              <a:gd name="connsiteY2" fmla="*/ 6204974 h 6204974"/>
              <a:gd name="connsiteX3" fmla="*/ 4914900 w 7283585"/>
              <a:gd name="connsiteY3" fmla="*/ 6204974 h 6204974"/>
              <a:gd name="connsiteX4" fmla="*/ 4914900 w 7283585"/>
              <a:gd name="connsiteY4" fmla="*/ 2032000 h 6204974"/>
              <a:gd name="connsiteX5" fmla="*/ 7283585 w 7283585"/>
              <a:gd name="connsiteY5" fmla="*/ 2032000 h 6204974"/>
              <a:gd name="connsiteX6" fmla="*/ 7283585 w 7283585"/>
              <a:gd name="connsiteY6" fmla="*/ 3946525 h 6204974"/>
              <a:gd name="connsiteX7" fmla="*/ 4914900 w 7283585"/>
              <a:gd name="connsiteY7" fmla="*/ 3946525 h 6204974"/>
              <a:gd name="connsiteX8" fmla="*/ 2457450 w 7283585"/>
              <a:gd name="connsiteY8" fmla="*/ 2032000 h 6204974"/>
              <a:gd name="connsiteX9" fmla="*/ 4826135 w 7283585"/>
              <a:gd name="connsiteY9" fmla="*/ 2032000 h 6204974"/>
              <a:gd name="connsiteX10" fmla="*/ 4826135 w 7283585"/>
              <a:gd name="connsiteY10" fmla="*/ 3946525 h 6204974"/>
              <a:gd name="connsiteX11" fmla="*/ 2457450 w 7283585"/>
              <a:gd name="connsiteY11" fmla="*/ 3946525 h 6204974"/>
              <a:gd name="connsiteX12" fmla="*/ 0 w 7283585"/>
              <a:gd name="connsiteY12" fmla="*/ 8552 h 6204974"/>
              <a:gd name="connsiteX13" fmla="*/ 2368685 w 7283585"/>
              <a:gd name="connsiteY13" fmla="*/ 8552 h 6204974"/>
              <a:gd name="connsiteX14" fmla="*/ 2368685 w 7283585"/>
              <a:gd name="connsiteY14" fmla="*/ 1923077 h 6204974"/>
              <a:gd name="connsiteX15" fmla="*/ 0 w 7283585"/>
              <a:gd name="connsiteY15" fmla="*/ 1923077 h 6204974"/>
              <a:gd name="connsiteX16" fmla="*/ 2457450 w 7283585"/>
              <a:gd name="connsiteY16" fmla="*/ 4276 h 6204974"/>
              <a:gd name="connsiteX17" fmla="*/ 4826135 w 7283585"/>
              <a:gd name="connsiteY17" fmla="*/ 4276 h 6204974"/>
              <a:gd name="connsiteX18" fmla="*/ 4826135 w 7283585"/>
              <a:gd name="connsiteY18" fmla="*/ 1918801 h 6204974"/>
              <a:gd name="connsiteX19" fmla="*/ 2457450 w 7283585"/>
              <a:gd name="connsiteY19" fmla="*/ 1918801 h 6204974"/>
              <a:gd name="connsiteX20" fmla="*/ 4914900 w 7283585"/>
              <a:gd name="connsiteY20" fmla="*/ 0 h 6204974"/>
              <a:gd name="connsiteX21" fmla="*/ 7283585 w 7283585"/>
              <a:gd name="connsiteY21" fmla="*/ 0 h 6204974"/>
              <a:gd name="connsiteX22" fmla="*/ 7283585 w 7283585"/>
              <a:gd name="connsiteY22" fmla="*/ 1914525 h 6204974"/>
              <a:gd name="connsiteX23" fmla="*/ 4914900 w 7283585"/>
              <a:gd name="connsiteY23" fmla="*/ 1914525 h 6204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283585" h="6204974">
                <a:moveTo>
                  <a:pt x="4914900" y="4064000"/>
                </a:moveTo>
                <a:lnTo>
                  <a:pt x="7283585" y="4064000"/>
                </a:lnTo>
                <a:lnTo>
                  <a:pt x="7283585" y="6204974"/>
                </a:lnTo>
                <a:lnTo>
                  <a:pt x="4914900" y="6204974"/>
                </a:lnTo>
                <a:close/>
                <a:moveTo>
                  <a:pt x="4914900" y="2032000"/>
                </a:moveTo>
                <a:lnTo>
                  <a:pt x="7283585" y="2032000"/>
                </a:lnTo>
                <a:lnTo>
                  <a:pt x="7283585" y="3946525"/>
                </a:lnTo>
                <a:lnTo>
                  <a:pt x="4914900" y="3946525"/>
                </a:lnTo>
                <a:close/>
                <a:moveTo>
                  <a:pt x="2457450" y="2032000"/>
                </a:moveTo>
                <a:lnTo>
                  <a:pt x="4826135" y="2032000"/>
                </a:lnTo>
                <a:lnTo>
                  <a:pt x="4826135" y="3946525"/>
                </a:lnTo>
                <a:lnTo>
                  <a:pt x="2457450" y="3946525"/>
                </a:lnTo>
                <a:close/>
                <a:moveTo>
                  <a:pt x="0" y="8552"/>
                </a:moveTo>
                <a:lnTo>
                  <a:pt x="2368685" y="8552"/>
                </a:lnTo>
                <a:lnTo>
                  <a:pt x="2368685" y="1923077"/>
                </a:lnTo>
                <a:lnTo>
                  <a:pt x="0" y="1923077"/>
                </a:lnTo>
                <a:close/>
                <a:moveTo>
                  <a:pt x="2457450" y="4276"/>
                </a:moveTo>
                <a:lnTo>
                  <a:pt x="4826135" y="4276"/>
                </a:lnTo>
                <a:lnTo>
                  <a:pt x="4826135" y="1918801"/>
                </a:lnTo>
                <a:lnTo>
                  <a:pt x="2457450" y="1918801"/>
                </a:lnTo>
                <a:close/>
                <a:moveTo>
                  <a:pt x="4914900" y="0"/>
                </a:moveTo>
                <a:lnTo>
                  <a:pt x="7283585" y="0"/>
                </a:lnTo>
                <a:lnTo>
                  <a:pt x="7283585" y="1914525"/>
                </a:lnTo>
                <a:lnTo>
                  <a:pt x="4914900" y="1914525"/>
                </a:lnTo>
                <a:close/>
              </a:path>
            </a:pathLst>
          </a:custGeom>
          <a:solidFill>
            <a:schemeClr val="bg1">
              <a:lumMod val="95000"/>
            </a:schemeClr>
          </a:solidFill>
        </p:spPr>
        <p:txBody>
          <a:bodyPr vert="horz" wrap="square" lIns="91440" tIns="45720" rIns="91440" bIns="45720" rtlCol="0">
            <a:noAutofit/>
          </a:bodyPr>
          <a:lstStyle>
            <a:lvl1pPr>
              <a:defRPr lang="en-US" sz="1800"/>
            </a:lvl1pPr>
          </a:lstStyle>
          <a:p>
            <a:pPr marL="0" lvl="0" indent="0" algn="ctr" rtl="0">
              <a:buNone/>
            </a:pPr>
            <a:r>
              <a:rPr lang="en-GB" noProof="0"/>
              <a:t>Click icon to add picture</a:t>
            </a:r>
          </a:p>
        </p:txBody>
      </p:sp>
      <p:sp>
        <p:nvSpPr>
          <p:cNvPr id="20" name="Rectangle 19">
            <a:extLst>
              <a:ext uri="{FF2B5EF4-FFF2-40B4-BE49-F238E27FC236}">
                <a16:creationId xmlns:a16="http://schemas.microsoft.com/office/drawing/2014/main" id="{475378D9-445B-4812-AE73-9B2CF92DCDF1}"/>
              </a:ext>
            </a:extLst>
          </p:cNvPr>
          <p:cNvSpPr/>
          <p:nvPr userDrawn="1"/>
        </p:nvSpPr>
        <p:spPr>
          <a:xfrm>
            <a:off x="6210299" y="2027725"/>
            <a:ext cx="1073287" cy="9186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1" name="Rectangle 20">
            <a:extLst>
              <a:ext uri="{FF2B5EF4-FFF2-40B4-BE49-F238E27FC236}">
                <a16:creationId xmlns:a16="http://schemas.microsoft.com/office/drawing/2014/main" id="{B569B8CC-B741-4501-A871-F6CC58941F5C}"/>
              </a:ext>
            </a:extLst>
          </p:cNvPr>
          <p:cNvSpPr/>
          <p:nvPr userDrawn="1"/>
        </p:nvSpPr>
        <p:spPr>
          <a:xfrm>
            <a:off x="8661263" y="4055448"/>
            <a:ext cx="1073287" cy="9186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23" name="Straight Connector 22">
            <a:extLst>
              <a:ext uri="{FF2B5EF4-FFF2-40B4-BE49-F238E27FC236}">
                <a16:creationId xmlns:a16="http://schemas.microsoft.com/office/drawing/2014/main" id="{8ED9C5BC-5F16-4DC8-BAA3-30A378B7F5FB}"/>
              </a:ext>
            </a:extLst>
          </p:cNvPr>
          <p:cNvCxnSpPr>
            <a:cxnSpLocks/>
          </p:cNvCxnSpPr>
          <p:nvPr userDrawn="1"/>
        </p:nvCxnSpPr>
        <p:spPr>
          <a:xfrm>
            <a:off x="3452019" y="3106075"/>
            <a:ext cx="0" cy="309470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2F0E9B02-FBE7-4B3F-833A-FCDE146B2DAD}"/>
              </a:ext>
            </a:extLst>
          </p:cNvPr>
          <p:cNvSpPr/>
          <p:nvPr userDrawn="1"/>
        </p:nvSpPr>
        <p:spPr>
          <a:xfrm>
            <a:off x="0" y="1405862"/>
            <a:ext cx="300037" cy="1465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Tree>
    <p:extLst>
      <p:ext uri="{BB962C8B-B14F-4D97-AF65-F5344CB8AC3E}">
        <p14:creationId xmlns:p14="http://schemas.microsoft.com/office/powerpoint/2010/main" val="125896089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4_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BCBF1-64A6-4051-BC31-B793E99731A6}"/>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3" name="Picture Placeholder 6">
            <a:extLst>
              <a:ext uri="{FF2B5EF4-FFF2-40B4-BE49-F238E27FC236}">
                <a16:creationId xmlns:a16="http://schemas.microsoft.com/office/drawing/2014/main" id="{73E3AB81-FB3C-492F-8AB9-CFC37EECCEE7}"/>
              </a:ext>
            </a:extLst>
          </p:cNvPr>
          <p:cNvSpPr>
            <a:spLocks noGrp="1"/>
          </p:cNvSpPr>
          <p:nvPr>
            <p:ph type="pic" sz="quarter" idx="13"/>
          </p:nvPr>
        </p:nvSpPr>
        <p:spPr>
          <a:xfrm>
            <a:off x="371475" y="260350"/>
            <a:ext cx="11520488" cy="6121400"/>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14" name="Rectangle 13">
            <a:extLst>
              <a:ext uri="{FF2B5EF4-FFF2-40B4-BE49-F238E27FC236}">
                <a16:creationId xmlns:a16="http://schemas.microsoft.com/office/drawing/2014/main" id="{BF2C4CC9-6F35-4EBF-857F-EBD298D77347}"/>
              </a:ext>
            </a:extLst>
          </p:cNvPr>
          <p:cNvSpPr/>
          <p:nvPr userDrawn="1"/>
        </p:nvSpPr>
        <p:spPr>
          <a:xfrm>
            <a:off x="1578741" y="2299953"/>
            <a:ext cx="4420009" cy="308192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5" name="Rectangle 14">
            <a:extLst>
              <a:ext uri="{FF2B5EF4-FFF2-40B4-BE49-F238E27FC236}">
                <a16:creationId xmlns:a16="http://schemas.microsoft.com/office/drawing/2014/main" id="{D1D54A23-014A-49B4-9E28-7641C8A4F0C1}"/>
              </a:ext>
            </a:extLst>
          </p:cNvPr>
          <p:cNvSpPr/>
          <p:nvPr userDrawn="1"/>
        </p:nvSpPr>
        <p:spPr>
          <a:xfrm>
            <a:off x="6184487" y="2299953"/>
            <a:ext cx="4420009" cy="308192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DE3A6AA5-A315-455E-B5C7-E53E3746ED81}"/>
              </a:ext>
            </a:extLst>
          </p:cNvPr>
          <p:cNvSpPr>
            <a:spLocks noGrp="1"/>
          </p:cNvSpPr>
          <p:nvPr>
            <p:ph type="title"/>
          </p:nvPr>
        </p:nvSpPr>
        <p:spPr>
          <a:xfrm>
            <a:off x="1587504" y="1233488"/>
            <a:ext cx="9016993" cy="761076"/>
          </a:xfrm>
        </p:spPr>
        <p:txBody>
          <a:bodyPr rtlCol="0" anchor="ctr">
            <a:noAutofit/>
          </a:bodyPr>
          <a:lstStyle>
            <a:lvl1pPr algn="ctr">
              <a:defRPr sz="3600"/>
            </a:lvl1pPr>
          </a:lstStyle>
          <a:p>
            <a:pPr rtl="0"/>
            <a:r>
              <a:rPr lang="en-GB" noProof="0"/>
              <a:t>Click to edit Master title style</a:t>
            </a:r>
          </a:p>
        </p:txBody>
      </p:sp>
      <p:sp>
        <p:nvSpPr>
          <p:cNvPr id="7" name="Slide Number Placeholder 6">
            <a:extLst>
              <a:ext uri="{FF2B5EF4-FFF2-40B4-BE49-F238E27FC236}">
                <a16:creationId xmlns:a16="http://schemas.microsoft.com/office/drawing/2014/main" id="{2C182A82-4FBE-4689-B739-692549B4030D}"/>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a:p>
        </p:txBody>
      </p:sp>
      <p:sp>
        <p:nvSpPr>
          <p:cNvPr id="4" name="Content Placeholder 3">
            <a:extLst>
              <a:ext uri="{FF2B5EF4-FFF2-40B4-BE49-F238E27FC236}">
                <a16:creationId xmlns:a16="http://schemas.microsoft.com/office/drawing/2014/main" id="{23F1116B-C8B0-450D-83F6-49C4ABB22CCD}"/>
              </a:ext>
            </a:extLst>
          </p:cNvPr>
          <p:cNvSpPr>
            <a:spLocks noGrp="1"/>
          </p:cNvSpPr>
          <p:nvPr>
            <p:ph sz="half" idx="2"/>
          </p:nvPr>
        </p:nvSpPr>
        <p:spPr>
          <a:xfrm>
            <a:off x="6328091" y="2424864"/>
            <a:ext cx="4132800" cy="2833200"/>
          </a:xfrm>
        </p:spPr>
        <p:txBody>
          <a:bodyPr rtlCol="0">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3" name="Content Placeholder 2">
            <a:extLst>
              <a:ext uri="{FF2B5EF4-FFF2-40B4-BE49-F238E27FC236}">
                <a16:creationId xmlns:a16="http://schemas.microsoft.com/office/drawing/2014/main" id="{3E60534E-DE82-45F4-8E2E-DA97F169177F}"/>
              </a:ext>
            </a:extLst>
          </p:cNvPr>
          <p:cNvSpPr>
            <a:spLocks noGrp="1"/>
          </p:cNvSpPr>
          <p:nvPr>
            <p:ph sz="half" idx="1"/>
          </p:nvPr>
        </p:nvSpPr>
        <p:spPr>
          <a:xfrm>
            <a:off x="1722820" y="2424864"/>
            <a:ext cx="4131850" cy="2832101"/>
          </a:xfrm>
        </p:spPr>
        <p:txBody>
          <a:bodyPr rtlCol="0">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31069587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Rectangle 4">
            <a:extLst>
              <a:ext uri="{FF2B5EF4-FFF2-40B4-BE49-F238E27FC236}">
                <a16:creationId xmlns:a16="http://schemas.microsoft.com/office/drawing/2014/main" id="{113E1565-5B33-4914-9800-50B8400266FF}"/>
              </a:ext>
            </a:extLst>
          </p:cNvPr>
          <p:cNvSpPr/>
          <p:nvPr userDrawn="1"/>
        </p:nvSpPr>
        <p:spPr>
          <a:xfrm>
            <a:off x="0" y="0"/>
            <a:ext cx="12191999"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6" name="Picture Placeholder 6">
            <a:extLst>
              <a:ext uri="{FF2B5EF4-FFF2-40B4-BE49-F238E27FC236}">
                <a16:creationId xmlns:a16="http://schemas.microsoft.com/office/drawing/2014/main" id="{DE438B2E-01A6-453B-928D-97D98438168E}"/>
              </a:ext>
            </a:extLst>
          </p:cNvPr>
          <p:cNvSpPr>
            <a:spLocks noGrp="1"/>
          </p:cNvSpPr>
          <p:nvPr>
            <p:ph type="pic" sz="quarter" idx="13"/>
          </p:nvPr>
        </p:nvSpPr>
        <p:spPr>
          <a:xfrm>
            <a:off x="335756" y="260350"/>
            <a:ext cx="11520488" cy="6300788"/>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Tree>
    <p:extLst>
      <p:ext uri="{BB962C8B-B14F-4D97-AF65-F5344CB8AC3E}">
        <p14:creationId xmlns:p14="http://schemas.microsoft.com/office/powerpoint/2010/main" val="29110570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7" name="Picture Placeholder 26">
            <a:extLst>
              <a:ext uri="{FF2B5EF4-FFF2-40B4-BE49-F238E27FC236}">
                <a16:creationId xmlns:a16="http://schemas.microsoft.com/office/drawing/2014/main" id="{404FC023-3732-4036-B4DA-F34DC453036D}"/>
              </a:ext>
            </a:extLst>
          </p:cNvPr>
          <p:cNvSpPr>
            <a:spLocks noGrp="1"/>
          </p:cNvSpPr>
          <p:nvPr>
            <p:ph type="pic" sz="quarter" idx="13"/>
          </p:nvPr>
        </p:nvSpPr>
        <p:spPr>
          <a:xfrm>
            <a:off x="1" y="1"/>
            <a:ext cx="12191999" cy="6857999"/>
          </a:xfrm>
          <a:custGeom>
            <a:avLst/>
            <a:gdLst>
              <a:gd name="connsiteX0" fmla="*/ 9194799 w 12191999"/>
              <a:gd name="connsiteY0" fmla="*/ 4114799 h 6108699"/>
              <a:gd name="connsiteX1" fmla="*/ 12191999 w 12191999"/>
              <a:gd name="connsiteY1" fmla="*/ 4114799 h 6108699"/>
              <a:gd name="connsiteX2" fmla="*/ 12191999 w 12191999"/>
              <a:gd name="connsiteY2" fmla="*/ 6108699 h 6108699"/>
              <a:gd name="connsiteX3" fmla="*/ 9194799 w 12191999"/>
              <a:gd name="connsiteY3" fmla="*/ 6108699 h 6108699"/>
              <a:gd name="connsiteX4" fmla="*/ 6129865 w 12191999"/>
              <a:gd name="connsiteY4" fmla="*/ 4114799 h 6108699"/>
              <a:gd name="connsiteX5" fmla="*/ 9127065 w 12191999"/>
              <a:gd name="connsiteY5" fmla="*/ 4114799 h 6108699"/>
              <a:gd name="connsiteX6" fmla="*/ 9127065 w 12191999"/>
              <a:gd name="connsiteY6" fmla="*/ 6108699 h 6108699"/>
              <a:gd name="connsiteX7" fmla="*/ 6129865 w 12191999"/>
              <a:gd name="connsiteY7" fmla="*/ 6108699 h 6108699"/>
              <a:gd name="connsiteX8" fmla="*/ 3064933 w 12191999"/>
              <a:gd name="connsiteY8" fmla="*/ 4114799 h 6108699"/>
              <a:gd name="connsiteX9" fmla="*/ 6062132 w 12191999"/>
              <a:gd name="connsiteY9" fmla="*/ 4114799 h 6108699"/>
              <a:gd name="connsiteX10" fmla="*/ 6062132 w 12191999"/>
              <a:gd name="connsiteY10" fmla="*/ 6108699 h 6108699"/>
              <a:gd name="connsiteX11" fmla="*/ 3064933 w 12191999"/>
              <a:gd name="connsiteY11" fmla="*/ 6108699 h 6108699"/>
              <a:gd name="connsiteX12" fmla="*/ 0 w 12191999"/>
              <a:gd name="connsiteY12" fmla="*/ 4114799 h 6108699"/>
              <a:gd name="connsiteX13" fmla="*/ 2997200 w 12191999"/>
              <a:gd name="connsiteY13" fmla="*/ 4114799 h 6108699"/>
              <a:gd name="connsiteX14" fmla="*/ 2997200 w 12191999"/>
              <a:gd name="connsiteY14" fmla="*/ 6108699 h 6108699"/>
              <a:gd name="connsiteX15" fmla="*/ 0 w 12191999"/>
              <a:gd name="connsiteY15" fmla="*/ 6108699 h 6108699"/>
              <a:gd name="connsiteX16" fmla="*/ 9194799 w 12191999"/>
              <a:gd name="connsiteY16" fmla="*/ 2057400 h 6108699"/>
              <a:gd name="connsiteX17" fmla="*/ 12191999 w 12191999"/>
              <a:gd name="connsiteY17" fmla="*/ 2057400 h 6108699"/>
              <a:gd name="connsiteX18" fmla="*/ 12191999 w 12191999"/>
              <a:gd name="connsiteY18" fmla="*/ 4051299 h 6108699"/>
              <a:gd name="connsiteX19" fmla="*/ 9194799 w 12191999"/>
              <a:gd name="connsiteY19" fmla="*/ 4051299 h 6108699"/>
              <a:gd name="connsiteX20" fmla="*/ 6129865 w 12191999"/>
              <a:gd name="connsiteY20" fmla="*/ 2057400 h 6108699"/>
              <a:gd name="connsiteX21" fmla="*/ 9127065 w 12191999"/>
              <a:gd name="connsiteY21" fmla="*/ 2057400 h 6108699"/>
              <a:gd name="connsiteX22" fmla="*/ 9127065 w 12191999"/>
              <a:gd name="connsiteY22" fmla="*/ 4051299 h 6108699"/>
              <a:gd name="connsiteX23" fmla="*/ 6129865 w 12191999"/>
              <a:gd name="connsiteY23" fmla="*/ 4051299 h 6108699"/>
              <a:gd name="connsiteX24" fmla="*/ 3064934 w 12191999"/>
              <a:gd name="connsiteY24" fmla="*/ 2057400 h 6108699"/>
              <a:gd name="connsiteX25" fmla="*/ 6062132 w 12191999"/>
              <a:gd name="connsiteY25" fmla="*/ 2057400 h 6108699"/>
              <a:gd name="connsiteX26" fmla="*/ 6062132 w 12191999"/>
              <a:gd name="connsiteY26" fmla="*/ 4051299 h 6108699"/>
              <a:gd name="connsiteX27" fmla="*/ 3064934 w 12191999"/>
              <a:gd name="connsiteY27" fmla="*/ 4051299 h 6108699"/>
              <a:gd name="connsiteX28" fmla="*/ 0 w 12191999"/>
              <a:gd name="connsiteY28" fmla="*/ 2057400 h 6108699"/>
              <a:gd name="connsiteX29" fmla="*/ 2997200 w 12191999"/>
              <a:gd name="connsiteY29" fmla="*/ 2057400 h 6108699"/>
              <a:gd name="connsiteX30" fmla="*/ 2997200 w 12191999"/>
              <a:gd name="connsiteY30" fmla="*/ 4051299 h 6108699"/>
              <a:gd name="connsiteX31" fmla="*/ 0 w 12191999"/>
              <a:gd name="connsiteY31" fmla="*/ 4051299 h 6108699"/>
              <a:gd name="connsiteX32" fmla="*/ 9194799 w 12191999"/>
              <a:gd name="connsiteY32" fmla="*/ 0 h 6108699"/>
              <a:gd name="connsiteX33" fmla="*/ 12191999 w 12191999"/>
              <a:gd name="connsiteY33" fmla="*/ 0 h 6108699"/>
              <a:gd name="connsiteX34" fmla="*/ 12191999 w 12191999"/>
              <a:gd name="connsiteY34" fmla="*/ 1993900 h 6108699"/>
              <a:gd name="connsiteX35" fmla="*/ 9194799 w 12191999"/>
              <a:gd name="connsiteY35" fmla="*/ 1993900 h 6108699"/>
              <a:gd name="connsiteX36" fmla="*/ 6129865 w 12191999"/>
              <a:gd name="connsiteY36" fmla="*/ 0 h 6108699"/>
              <a:gd name="connsiteX37" fmla="*/ 9127065 w 12191999"/>
              <a:gd name="connsiteY37" fmla="*/ 0 h 6108699"/>
              <a:gd name="connsiteX38" fmla="*/ 9127065 w 12191999"/>
              <a:gd name="connsiteY38" fmla="*/ 1993900 h 6108699"/>
              <a:gd name="connsiteX39" fmla="*/ 6129865 w 12191999"/>
              <a:gd name="connsiteY39" fmla="*/ 1993900 h 6108699"/>
              <a:gd name="connsiteX40" fmla="*/ 3064934 w 12191999"/>
              <a:gd name="connsiteY40" fmla="*/ 0 h 6108699"/>
              <a:gd name="connsiteX41" fmla="*/ 6062132 w 12191999"/>
              <a:gd name="connsiteY41" fmla="*/ 0 h 6108699"/>
              <a:gd name="connsiteX42" fmla="*/ 6062132 w 12191999"/>
              <a:gd name="connsiteY42" fmla="*/ 1993900 h 6108699"/>
              <a:gd name="connsiteX43" fmla="*/ 3064934 w 12191999"/>
              <a:gd name="connsiteY43" fmla="*/ 1993900 h 6108699"/>
              <a:gd name="connsiteX44" fmla="*/ 1 w 12191999"/>
              <a:gd name="connsiteY44" fmla="*/ 0 h 6108699"/>
              <a:gd name="connsiteX45" fmla="*/ 2997201 w 12191999"/>
              <a:gd name="connsiteY45" fmla="*/ 0 h 6108699"/>
              <a:gd name="connsiteX46" fmla="*/ 2997201 w 12191999"/>
              <a:gd name="connsiteY46" fmla="*/ 1993900 h 6108699"/>
              <a:gd name="connsiteX47" fmla="*/ 1 w 12191999"/>
              <a:gd name="connsiteY47" fmla="*/ 1993900 h 6108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2191999" h="6108699">
                <a:moveTo>
                  <a:pt x="9194799" y="4114799"/>
                </a:moveTo>
                <a:lnTo>
                  <a:pt x="12191999" y="4114799"/>
                </a:lnTo>
                <a:lnTo>
                  <a:pt x="12191999" y="6108699"/>
                </a:lnTo>
                <a:lnTo>
                  <a:pt x="9194799" y="6108699"/>
                </a:lnTo>
                <a:close/>
                <a:moveTo>
                  <a:pt x="6129865" y="4114799"/>
                </a:moveTo>
                <a:lnTo>
                  <a:pt x="9127065" y="4114799"/>
                </a:lnTo>
                <a:lnTo>
                  <a:pt x="9127065" y="6108699"/>
                </a:lnTo>
                <a:lnTo>
                  <a:pt x="6129865" y="6108699"/>
                </a:lnTo>
                <a:close/>
                <a:moveTo>
                  <a:pt x="3064933" y="4114799"/>
                </a:moveTo>
                <a:lnTo>
                  <a:pt x="6062132" y="4114799"/>
                </a:lnTo>
                <a:lnTo>
                  <a:pt x="6062132" y="6108699"/>
                </a:lnTo>
                <a:lnTo>
                  <a:pt x="3064933" y="6108699"/>
                </a:lnTo>
                <a:close/>
                <a:moveTo>
                  <a:pt x="0" y="4114799"/>
                </a:moveTo>
                <a:lnTo>
                  <a:pt x="2997200" y="4114799"/>
                </a:lnTo>
                <a:lnTo>
                  <a:pt x="2997200" y="6108699"/>
                </a:lnTo>
                <a:lnTo>
                  <a:pt x="0" y="6108699"/>
                </a:lnTo>
                <a:close/>
                <a:moveTo>
                  <a:pt x="9194799" y="2057400"/>
                </a:moveTo>
                <a:lnTo>
                  <a:pt x="12191999" y="2057400"/>
                </a:lnTo>
                <a:lnTo>
                  <a:pt x="12191999" y="4051299"/>
                </a:lnTo>
                <a:lnTo>
                  <a:pt x="9194799" y="4051299"/>
                </a:lnTo>
                <a:close/>
                <a:moveTo>
                  <a:pt x="6129865" y="2057400"/>
                </a:moveTo>
                <a:lnTo>
                  <a:pt x="9127065" y="2057400"/>
                </a:lnTo>
                <a:lnTo>
                  <a:pt x="9127065" y="4051299"/>
                </a:lnTo>
                <a:lnTo>
                  <a:pt x="6129865" y="4051299"/>
                </a:lnTo>
                <a:close/>
                <a:moveTo>
                  <a:pt x="3064934" y="2057400"/>
                </a:moveTo>
                <a:lnTo>
                  <a:pt x="6062132" y="2057400"/>
                </a:lnTo>
                <a:lnTo>
                  <a:pt x="6062132" y="4051299"/>
                </a:lnTo>
                <a:lnTo>
                  <a:pt x="3064934" y="4051299"/>
                </a:lnTo>
                <a:close/>
                <a:moveTo>
                  <a:pt x="0" y="2057400"/>
                </a:moveTo>
                <a:lnTo>
                  <a:pt x="2997200" y="2057400"/>
                </a:lnTo>
                <a:lnTo>
                  <a:pt x="2997200" y="4051299"/>
                </a:lnTo>
                <a:lnTo>
                  <a:pt x="0" y="4051299"/>
                </a:lnTo>
                <a:close/>
                <a:moveTo>
                  <a:pt x="9194799" y="0"/>
                </a:moveTo>
                <a:lnTo>
                  <a:pt x="12191999" y="0"/>
                </a:lnTo>
                <a:lnTo>
                  <a:pt x="12191999" y="1993900"/>
                </a:lnTo>
                <a:lnTo>
                  <a:pt x="9194799" y="1993900"/>
                </a:lnTo>
                <a:close/>
                <a:moveTo>
                  <a:pt x="6129865" y="0"/>
                </a:moveTo>
                <a:lnTo>
                  <a:pt x="9127065" y="0"/>
                </a:lnTo>
                <a:lnTo>
                  <a:pt x="9127065" y="1993900"/>
                </a:lnTo>
                <a:lnTo>
                  <a:pt x="6129865" y="1993900"/>
                </a:lnTo>
                <a:close/>
                <a:moveTo>
                  <a:pt x="3064934" y="0"/>
                </a:moveTo>
                <a:lnTo>
                  <a:pt x="6062132" y="0"/>
                </a:lnTo>
                <a:lnTo>
                  <a:pt x="6062132" y="1993900"/>
                </a:lnTo>
                <a:lnTo>
                  <a:pt x="3064934" y="1993900"/>
                </a:lnTo>
                <a:close/>
                <a:moveTo>
                  <a:pt x="1" y="0"/>
                </a:moveTo>
                <a:lnTo>
                  <a:pt x="2997201" y="0"/>
                </a:lnTo>
                <a:lnTo>
                  <a:pt x="2997201" y="1993900"/>
                </a:lnTo>
                <a:lnTo>
                  <a:pt x="1" y="1993900"/>
                </a:lnTo>
                <a:close/>
              </a:path>
            </a:pathLst>
          </a:custGeom>
          <a:solidFill>
            <a:schemeClr val="bg1">
              <a:lumMod val="95000"/>
            </a:schemeClr>
          </a:solidFill>
        </p:spPr>
        <p:txBody>
          <a:bodyPr vert="horz" wrap="square" lIns="91440" tIns="45720" rIns="91440" bIns="45720" rtlCol="0">
            <a:noAutofit/>
          </a:bodyPr>
          <a:lstStyle>
            <a:lvl1pPr>
              <a:defRPr lang="en-US" sz="1800"/>
            </a:lvl1pPr>
          </a:lstStyle>
          <a:p>
            <a:pPr marL="0" lvl="0" indent="0" algn="ctr" rtl="0">
              <a:buNone/>
            </a:pPr>
            <a:r>
              <a:rPr lang="en-GB" noProof="0"/>
              <a:t>Click icon to add picture</a:t>
            </a:r>
          </a:p>
        </p:txBody>
      </p:sp>
    </p:spTree>
    <p:extLst>
      <p:ext uri="{BB962C8B-B14F-4D97-AF65-F5344CB8AC3E}">
        <p14:creationId xmlns:p14="http://schemas.microsoft.com/office/powerpoint/2010/main" val="42216092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4" name="Picture Placeholder 6">
            <a:extLst>
              <a:ext uri="{FF2B5EF4-FFF2-40B4-BE49-F238E27FC236}">
                <a16:creationId xmlns:a16="http://schemas.microsoft.com/office/drawing/2014/main" id="{18957288-25D1-4D25-BECD-5A2E6A888185}"/>
              </a:ext>
            </a:extLst>
          </p:cNvPr>
          <p:cNvSpPr>
            <a:spLocks noGrp="1"/>
          </p:cNvSpPr>
          <p:nvPr>
            <p:ph type="pic" sz="quarter" idx="13"/>
          </p:nvPr>
        </p:nvSpPr>
        <p:spPr>
          <a:xfrm>
            <a:off x="371475" y="260350"/>
            <a:ext cx="4492625" cy="6300788"/>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5" name="Picture Placeholder 6">
            <a:extLst>
              <a:ext uri="{FF2B5EF4-FFF2-40B4-BE49-F238E27FC236}">
                <a16:creationId xmlns:a16="http://schemas.microsoft.com/office/drawing/2014/main" id="{D9C7DFC2-3A77-4761-A9AF-98963C5CCA07}"/>
              </a:ext>
            </a:extLst>
          </p:cNvPr>
          <p:cNvSpPr>
            <a:spLocks noGrp="1"/>
          </p:cNvSpPr>
          <p:nvPr>
            <p:ph type="pic" sz="quarter" idx="14"/>
          </p:nvPr>
        </p:nvSpPr>
        <p:spPr>
          <a:xfrm>
            <a:off x="4981575" y="260350"/>
            <a:ext cx="2740025" cy="6300788"/>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6" name="Picture Placeholder 6">
            <a:extLst>
              <a:ext uri="{FF2B5EF4-FFF2-40B4-BE49-F238E27FC236}">
                <a16:creationId xmlns:a16="http://schemas.microsoft.com/office/drawing/2014/main" id="{3F6FD22A-5FDA-45EC-BE49-3C0E30A397B0}"/>
              </a:ext>
            </a:extLst>
          </p:cNvPr>
          <p:cNvSpPr>
            <a:spLocks noGrp="1"/>
          </p:cNvSpPr>
          <p:nvPr>
            <p:ph type="pic" sz="quarter" idx="15"/>
          </p:nvPr>
        </p:nvSpPr>
        <p:spPr>
          <a:xfrm>
            <a:off x="7839076" y="260350"/>
            <a:ext cx="4052888" cy="3803650"/>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7" name="Picture Placeholder 6">
            <a:extLst>
              <a:ext uri="{FF2B5EF4-FFF2-40B4-BE49-F238E27FC236}">
                <a16:creationId xmlns:a16="http://schemas.microsoft.com/office/drawing/2014/main" id="{B64BDA74-9644-41EB-984D-939D27B60F3F}"/>
              </a:ext>
            </a:extLst>
          </p:cNvPr>
          <p:cNvSpPr>
            <a:spLocks noGrp="1"/>
          </p:cNvSpPr>
          <p:nvPr>
            <p:ph type="pic" sz="quarter" idx="16"/>
          </p:nvPr>
        </p:nvSpPr>
        <p:spPr>
          <a:xfrm>
            <a:off x="7839076" y="4165600"/>
            <a:ext cx="4052888" cy="2395538"/>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Tree>
    <p:extLst>
      <p:ext uri="{BB962C8B-B14F-4D97-AF65-F5344CB8AC3E}">
        <p14:creationId xmlns:p14="http://schemas.microsoft.com/office/powerpoint/2010/main" val="411447386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4" name="Picture Placeholder 6">
            <a:extLst>
              <a:ext uri="{FF2B5EF4-FFF2-40B4-BE49-F238E27FC236}">
                <a16:creationId xmlns:a16="http://schemas.microsoft.com/office/drawing/2014/main" id="{18957288-25D1-4D25-BECD-5A2E6A888185}"/>
              </a:ext>
            </a:extLst>
          </p:cNvPr>
          <p:cNvSpPr>
            <a:spLocks noGrp="1"/>
          </p:cNvSpPr>
          <p:nvPr>
            <p:ph type="pic" sz="quarter" idx="13"/>
          </p:nvPr>
        </p:nvSpPr>
        <p:spPr>
          <a:xfrm>
            <a:off x="0" y="1233488"/>
            <a:ext cx="12192001" cy="4391024"/>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grpSp>
        <p:nvGrpSpPr>
          <p:cNvPr id="2" name="Group 1">
            <a:extLst>
              <a:ext uri="{FF2B5EF4-FFF2-40B4-BE49-F238E27FC236}">
                <a16:creationId xmlns:a16="http://schemas.microsoft.com/office/drawing/2014/main" id="{18F30468-CC2E-4430-88DD-81D548B988FA}"/>
              </a:ext>
            </a:extLst>
          </p:cNvPr>
          <p:cNvGrpSpPr/>
          <p:nvPr userDrawn="1"/>
        </p:nvGrpSpPr>
        <p:grpSpPr>
          <a:xfrm>
            <a:off x="371474" y="260350"/>
            <a:ext cx="644525" cy="973138"/>
            <a:chOff x="371475" y="671713"/>
            <a:chExt cx="496540" cy="836738"/>
          </a:xfrm>
        </p:grpSpPr>
        <p:sp>
          <p:nvSpPr>
            <p:cNvPr id="8" name="Rectangle 7">
              <a:extLst>
                <a:ext uri="{FF2B5EF4-FFF2-40B4-BE49-F238E27FC236}">
                  <a16:creationId xmlns:a16="http://schemas.microsoft.com/office/drawing/2014/main" id="{BF6F92E0-2218-46A5-A183-84468D9B72A2}"/>
                </a:ext>
              </a:extLst>
            </p:cNvPr>
            <p:cNvSpPr/>
            <p:nvPr userDrawn="1"/>
          </p:nvSpPr>
          <p:spPr>
            <a:xfrm>
              <a:off x="371475" y="1011911"/>
              <a:ext cx="496540" cy="4965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9" name="Rectangle 8">
              <a:extLst>
                <a:ext uri="{FF2B5EF4-FFF2-40B4-BE49-F238E27FC236}">
                  <a16:creationId xmlns:a16="http://schemas.microsoft.com/office/drawing/2014/main" id="{9B476586-864B-4C72-91AF-8CF8796C6DE8}"/>
                </a:ext>
              </a:extLst>
            </p:cNvPr>
            <p:cNvSpPr/>
            <p:nvPr userDrawn="1"/>
          </p:nvSpPr>
          <p:spPr>
            <a:xfrm>
              <a:off x="620587" y="671713"/>
              <a:ext cx="247428" cy="24742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10" name="Rectangle 9">
            <a:extLst>
              <a:ext uri="{FF2B5EF4-FFF2-40B4-BE49-F238E27FC236}">
                <a16:creationId xmlns:a16="http://schemas.microsoft.com/office/drawing/2014/main" id="{38B3D026-83A3-4D78-8B11-A20A6F47170C}"/>
              </a:ext>
            </a:extLst>
          </p:cNvPr>
          <p:cNvSpPr/>
          <p:nvPr userDrawn="1"/>
        </p:nvSpPr>
        <p:spPr>
          <a:xfrm>
            <a:off x="10795001" y="5642462"/>
            <a:ext cx="1397000" cy="12155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Tree>
    <p:extLst>
      <p:ext uri="{BB962C8B-B14F-4D97-AF65-F5344CB8AC3E}">
        <p14:creationId xmlns:p14="http://schemas.microsoft.com/office/powerpoint/2010/main" val="235995602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1" name="Rectangle 10">
            <a:extLst>
              <a:ext uri="{FF2B5EF4-FFF2-40B4-BE49-F238E27FC236}">
                <a16:creationId xmlns:a16="http://schemas.microsoft.com/office/drawing/2014/main" id="{9171FC10-F7C3-4841-A705-B83FDE093009}"/>
              </a:ext>
            </a:extLst>
          </p:cNvPr>
          <p:cNvSpPr/>
          <p:nvPr userDrawn="1"/>
        </p:nvSpPr>
        <p:spPr>
          <a:xfrm>
            <a:off x="9398000" y="0"/>
            <a:ext cx="2793999"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4" name="Picture Placeholder 6">
            <a:extLst>
              <a:ext uri="{FF2B5EF4-FFF2-40B4-BE49-F238E27FC236}">
                <a16:creationId xmlns:a16="http://schemas.microsoft.com/office/drawing/2014/main" id="{18957288-25D1-4D25-BECD-5A2E6A888185}"/>
              </a:ext>
            </a:extLst>
          </p:cNvPr>
          <p:cNvSpPr>
            <a:spLocks noGrp="1"/>
          </p:cNvSpPr>
          <p:nvPr>
            <p:ph type="pic" sz="quarter" idx="13"/>
          </p:nvPr>
        </p:nvSpPr>
        <p:spPr>
          <a:xfrm>
            <a:off x="0" y="260350"/>
            <a:ext cx="11891963" cy="6300788"/>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Tree>
    <p:extLst>
      <p:ext uri="{BB962C8B-B14F-4D97-AF65-F5344CB8AC3E}">
        <p14:creationId xmlns:p14="http://schemas.microsoft.com/office/powerpoint/2010/main" val="103508598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BA5B3-8B1C-4C1C-B4EB-C9A8AC24AEDE}"/>
              </a:ext>
            </a:extLst>
          </p:cNvPr>
          <p:cNvSpPr>
            <a:spLocks noGrp="1"/>
          </p:cNvSpPr>
          <p:nvPr>
            <p:ph type="title"/>
          </p:nvPr>
        </p:nvSpPr>
        <p:spPr>
          <a:xfrm>
            <a:off x="371475" y="260351"/>
            <a:ext cx="11520487" cy="755649"/>
          </a:xfrm>
        </p:spPr>
        <p:txBody>
          <a:bodyPr rtlCol="0"/>
          <a:lstStyle/>
          <a:p>
            <a:pPr rtl="0"/>
            <a:r>
              <a:rPr lang="en-GB" noProof="0"/>
              <a:t>Click to edit Master title style</a:t>
            </a:r>
          </a:p>
        </p:txBody>
      </p:sp>
      <p:sp>
        <p:nvSpPr>
          <p:cNvPr id="9" name="Slide Number Placeholder 8">
            <a:extLst>
              <a:ext uri="{FF2B5EF4-FFF2-40B4-BE49-F238E27FC236}">
                <a16:creationId xmlns:a16="http://schemas.microsoft.com/office/drawing/2014/main" id="{6B54C622-8EF1-4AE4-AB25-19D71A5C547C}"/>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a:p>
        </p:txBody>
      </p:sp>
      <p:sp>
        <p:nvSpPr>
          <p:cNvPr id="8" name="Picture Placeholder 6">
            <a:extLst>
              <a:ext uri="{FF2B5EF4-FFF2-40B4-BE49-F238E27FC236}">
                <a16:creationId xmlns:a16="http://schemas.microsoft.com/office/drawing/2014/main" id="{39EF0319-0CF7-4AB8-BE69-FEE9B6C298FE}"/>
              </a:ext>
            </a:extLst>
          </p:cNvPr>
          <p:cNvSpPr>
            <a:spLocks noGrp="1"/>
          </p:cNvSpPr>
          <p:nvPr>
            <p:ph type="pic" sz="quarter" idx="13"/>
          </p:nvPr>
        </p:nvSpPr>
        <p:spPr>
          <a:xfrm>
            <a:off x="371475" y="1233488"/>
            <a:ext cx="2466000" cy="4967287"/>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7" name="Rectangle 6">
            <a:extLst>
              <a:ext uri="{FF2B5EF4-FFF2-40B4-BE49-F238E27FC236}">
                <a16:creationId xmlns:a16="http://schemas.microsoft.com/office/drawing/2014/main" id="{02FAA6CD-8686-4F0E-9F34-3D74AC34027E}"/>
              </a:ext>
            </a:extLst>
          </p:cNvPr>
          <p:cNvSpPr/>
          <p:nvPr userDrawn="1"/>
        </p:nvSpPr>
        <p:spPr>
          <a:xfrm>
            <a:off x="2892285" y="1233488"/>
            <a:ext cx="3210339" cy="12715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 name="Text Placeholder 2">
            <a:extLst>
              <a:ext uri="{FF2B5EF4-FFF2-40B4-BE49-F238E27FC236}">
                <a16:creationId xmlns:a16="http://schemas.microsoft.com/office/drawing/2014/main" id="{9DA658D4-2F70-44A3-A7C3-BF6A1D7BE2A9}"/>
              </a:ext>
            </a:extLst>
          </p:cNvPr>
          <p:cNvSpPr>
            <a:spLocks noGrp="1"/>
          </p:cNvSpPr>
          <p:nvPr>
            <p:ph type="body" idx="1"/>
          </p:nvPr>
        </p:nvSpPr>
        <p:spPr>
          <a:xfrm>
            <a:off x="3004445" y="1330963"/>
            <a:ext cx="2986019" cy="1076636"/>
          </a:xfrm>
        </p:spPr>
        <p:txBody>
          <a:bodyPr rtlCol="0" anchor="ctr"/>
          <a:lstStyle>
            <a:lvl1pPr marL="0" indent="0">
              <a:buNone/>
              <a:defRPr sz="24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0" name="Rectangle 9">
            <a:extLst>
              <a:ext uri="{FF2B5EF4-FFF2-40B4-BE49-F238E27FC236}">
                <a16:creationId xmlns:a16="http://schemas.microsoft.com/office/drawing/2014/main" id="{735AFBAA-25FF-494A-937E-3DFC5F737803}"/>
              </a:ext>
            </a:extLst>
          </p:cNvPr>
          <p:cNvSpPr/>
          <p:nvPr userDrawn="1"/>
        </p:nvSpPr>
        <p:spPr>
          <a:xfrm>
            <a:off x="2892284" y="2542916"/>
            <a:ext cx="3210339" cy="3657859"/>
          </a:xfrm>
          <a:prstGeom prst="rect">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4" name="Content Placeholder 3">
            <a:extLst>
              <a:ext uri="{FF2B5EF4-FFF2-40B4-BE49-F238E27FC236}">
                <a16:creationId xmlns:a16="http://schemas.microsoft.com/office/drawing/2014/main" id="{CDF57B0C-62A3-4053-936D-9841C7D76D8B}"/>
              </a:ext>
            </a:extLst>
          </p:cNvPr>
          <p:cNvSpPr>
            <a:spLocks noGrp="1"/>
          </p:cNvSpPr>
          <p:nvPr>
            <p:ph sz="half" idx="2"/>
          </p:nvPr>
        </p:nvSpPr>
        <p:spPr>
          <a:xfrm>
            <a:off x="3004445" y="2623930"/>
            <a:ext cx="2986019" cy="3448880"/>
          </a:xfrm>
        </p:spPr>
        <p:txBody>
          <a:bodyPr rtlCol="0">
            <a:normAutofit/>
          </a:bodyPr>
          <a:lstStyle>
            <a:lvl1pPr>
              <a:defRPr sz="1800"/>
            </a:lvl1pPr>
            <a:lvl2pPr>
              <a:defRPr sz="1600"/>
            </a:lvl2pPr>
            <a:lvl3pPr>
              <a:defRPr sz="1400"/>
            </a:lvl3pPr>
            <a:lvl4pPr>
              <a:defRPr sz="1200"/>
            </a:lvl4pPr>
            <a:lvl5pPr>
              <a:defRPr sz="1200"/>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1" name="Picture Placeholder 6">
            <a:extLst>
              <a:ext uri="{FF2B5EF4-FFF2-40B4-BE49-F238E27FC236}">
                <a16:creationId xmlns:a16="http://schemas.microsoft.com/office/drawing/2014/main" id="{F36B08A9-4F2C-4D72-A755-CBF0DAD5A4FC}"/>
              </a:ext>
            </a:extLst>
          </p:cNvPr>
          <p:cNvSpPr>
            <a:spLocks noGrp="1"/>
          </p:cNvSpPr>
          <p:nvPr>
            <p:ph type="pic" sz="quarter" idx="14"/>
          </p:nvPr>
        </p:nvSpPr>
        <p:spPr>
          <a:xfrm>
            <a:off x="6151738" y="1233487"/>
            <a:ext cx="2464907" cy="4967287"/>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12" name="Rectangle 11">
            <a:extLst>
              <a:ext uri="{FF2B5EF4-FFF2-40B4-BE49-F238E27FC236}">
                <a16:creationId xmlns:a16="http://schemas.microsoft.com/office/drawing/2014/main" id="{7CD8F79B-BFE6-4B3E-8853-5C61FDFF46D9}"/>
              </a:ext>
            </a:extLst>
          </p:cNvPr>
          <p:cNvSpPr/>
          <p:nvPr userDrawn="1"/>
        </p:nvSpPr>
        <p:spPr>
          <a:xfrm>
            <a:off x="8673131" y="1233488"/>
            <a:ext cx="3210339" cy="127158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solidFill>
                <a:schemeClr val="bg1"/>
              </a:solidFill>
            </a:endParaRPr>
          </a:p>
        </p:txBody>
      </p:sp>
      <p:sp>
        <p:nvSpPr>
          <p:cNvPr id="13" name="Rectangle 12">
            <a:extLst>
              <a:ext uri="{FF2B5EF4-FFF2-40B4-BE49-F238E27FC236}">
                <a16:creationId xmlns:a16="http://schemas.microsoft.com/office/drawing/2014/main" id="{33B3569E-E4EC-433C-AFDA-E50961675D8F}"/>
              </a:ext>
            </a:extLst>
          </p:cNvPr>
          <p:cNvSpPr/>
          <p:nvPr userDrawn="1"/>
        </p:nvSpPr>
        <p:spPr>
          <a:xfrm>
            <a:off x="8673130" y="2542916"/>
            <a:ext cx="3210339" cy="3657859"/>
          </a:xfrm>
          <a:prstGeom prst="rect">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Text Placeholder 4">
            <a:extLst>
              <a:ext uri="{FF2B5EF4-FFF2-40B4-BE49-F238E27FC236}">
                <a16:creationId xmlns:a16="http://schemas.microsoft.com/office/drawing/2014/main" id="{BA2A6524-3EAC-4E27-BF8E-8F87E480F902}"/>
              </a:ext>
            </a:extLst>
          </p:cNvPr>
          <p:cNvSpPr>
            <a:spLocks noGrp="1"/>
          </p:cNvSpPr>
          <p:nvPr>
            <p:ph type="body" sz="quarter" idx="3"/>
          </p:nvPr>
        </p:nvSpPr>
        <p:spPr>
          <a:xfrm>
            <a:off x="8786099" y="1333189"/>
            <a:ext cx="2984400" cy="1074410"/>
          </a:xfrm>
        </p:spPr>
        <p:txBody>
          <a:bodyPr rtlCol="0" anchor="ctr"/>
          <a:lstStyle>
            <a:lvl1pPr marL="0" indent="0">
              <a:buNone/>
              <a:defRPr sz="24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6" name="Content Placeholder 5">
            <a:extLst>
              <a:ext uri="{FF2B5EF4-FFF2-40B4-BE49-F238E27FC236}">
                <a16:creationId xmlns:a16="http://schemas.microsoft.com/office/drawing/2014/main" id="{61FB94EC-1786-4ACB-B9A8-28216C7AB699}"/>
              </a:ext>
            </a:extLst>
          </p:cNvPr>
          <p:cNvSpPr>
            <a:spLocks noGrp="1"/>
          </p:cNvSpPr>
          <p:nvPr>
            <p:ph sz="quarter" idx="4"/>
          </p:nvPr>
        </p:nvSpPr>
        <p:spPr>
          <a:xfrm>
            <a:off x="8786099" y="2623930"/>
            <a:ext cx="2984400" cy="3448881"/>
          </a:xfrm>
        </p:spPr>
        <p:txBody>
          <a:bodyPr rtlCol="0">
            <a:normAutofit/>
          </a:bodyPr>
          <a:lstStyle>
            <a:lvl1pPr>
              <a:defRPr sz="1800"/>
            </a:lvl1pPr>
            <a:lvl2pPr>
              <a:defRPr sz="1600"/>
            </a:lvl2pPr>
            <a:lvl3pPr>
              <a:defRPr sz="1400"/>
            </a:lvl3pPr>
            <a:lvl4pPr>
              <a:defRPr sz="1200"/>
            </a:lvl4pPr>
            <a:lvl5pPr>
              <a:defRPr sz="1200"/>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38961887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BA5B3-8B1C-4C1C-B4EB-C9A8AC24AEDE}"/>
              </a:ext>
            </a:extLst>
          </p:cNvPr>
          <p:cNvSpPr>
            <a:spLocks noGrp="1"/>
          </p:cNvSpPr>
          <p:nvPr>
            <p:ph type="title"/>
          </p:nvPr>
        </p:nvSpPr>
        <p:spPr>
          <a:xfrm>
            <a:off x="371475" y="260351"/>
            <a:ext cx="11520487" cy="755649"/>
          </a:xfrm>
        </p:spPr>
        <p:txBody>
          <a:bodyPr rtlCol="0"/>
          <a:lstStyle/>
          <a:p>
            <a:pPr rtl="0"/>
            <a:r>
              <a:rPr lang="en-GB" noProof="0"/>
              <a:t>Click to edit Master title style</a:t>
            </a:r>
          </a:p>
        </p:txBody>
      </p:sp>
      <p:sp>
        <p:nvSpPr>
          <p:cNvPr id="9" name="Slide Number Placeholder 8">
            <a:extLst>
              <a:ext uri="{FF2B5EF4-FFF2-40B4-BE49-F238E27FC236}">
                <a16:creationId xmlns:a16="http://schemas.microsoft.com/office/drawing/2014/main" id="{6B54C622-8EF1-4AE4-AB25-19D71A5C547C}"/>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a:p>
        </p:txBody>
      </p:sp>
      <p:sp>
        <p:nvSpPr>
          <p:cNvPr id="8" name="Picture Placeholder 6">
            <a:extLst>
              <a:ext uri="{FF2B5EF4-FFF2-40B4-BE49-F238E27FC236}">
                <a16:creationId xmlns:a16="http://schemas.microsoft.com/office/drawing/2014/main" id="{39EF0319-0CF7-4AB8-BE69-FEE9B6C298FE}"/>
              </a:ext>
            </a:extLst>
          </p:cNvPr>
          <p:cNvSpPr>
            <a:spLocks noGrp="1"/>
          </p:cNvSpPr>
          <p:nvPr>
            <p:ph type="pic" sz="quarter" idx="13"/>
          </p:nvPr>
        </p:nvSpPr>
        <p:spPr>
          <a:xfrm>
            <a:off x="7063827" y="1233488"/>
            <a:ext cx="4828135" cy="4967287"/>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7" name="Rectangle 6">
            <a:extLst>
              <a:ext uri="{FF2B5EF4-FFF2-40B4-BE49-F238E27FC236}">
                <a16:creationId xmlns:a16="http://schemas.microsoft.com/office/drawing/2014/main" id="{02FAA6CD-8686-4F0E-9F34-3D74AC34027E}"/>
              </a:ext>
            </a:extLst>
          </p:cNvPr>
          <p:cNvSpPr/>
          <p:nvPr userDrawn="1"/>
        </p:nvSpPr>
        <p:spPr>
          <a:xfrm>
            <a:off x="371476" y="1233488"/>
            <a:ext cx="3210339" cy="12715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 name="Text Placeholder 2">
            <a:extLst>
              <a:ext uri="{FF2B5EF4-FFF2-40B4-BE49-F238E27FC236}">
                <a16:creationId xmlns:a16="http://schemas.microsoft.com/office/drawing/2014/main" id="{9DA658D4-2F70-44A3-A7C3-BF6A1D7BE2A9}"/>
              </a:ext>
            </a:extLst>
          </p:cNvPr>
          <p:cNvSpPr>
            <a:spLocks noGrp="1"/>
          </p:cNvSpPr>
          <p:nvPr>
            <p:ph type="body" idx="1"/>
          </p:nvPr>
        </p:nvSpPr>
        <p:spPr>
          <a:xfrm>
            <a:off x="483636" y="1330963"/>
            <a:ext cx="2986019" cy="1076636"/>
          </a:xfrm>
        </p:spPr>
        <p:txBody>
          <a:bodyPr rtlCol="0" anchor="ctr"/>
          <a:lstStyle>
            <a:lvl1pPr marL="0" indent="0">
              <a:buNone/>
              <a:defRPr sz="24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0" name="Rectangle 9">
            <a:extLst>
              <a:ext uri="{FF2B5EF4-FFF2-40B4-BE49-F238E27FC236}">
                <a16:creationId xmlns:a16="http://schemas.microsoft.com/office/drawing/2014/main" id="{735AFBAA-25FF-494A-937E-3DFC5F737803}"/>
              </a:ext>
            </a:extLst>
          </p:cNvPr>
          <p:cNvSpPr/>
          <p:nvPr userDrawn="1"/>
        </p:nvSpPr>
        <p:spPr>
          <a:xfrm>
            <a:off x="371475" y="2542916"/>
            <a:ext cx="3210339" cy="3657859"/>
          </a:xfrm>
          <a:prstGeom prst="rect">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4" name="Content Placeholder 3">
            <a:extLst>
              <a:ext uri="{FF2B5EF4-FFF2-40B4-BE49-F238E27FC236}">
                <a16:creationId xmlns:a16="http://schemas.microsoft.com/office/drawing/2014/main" id="{CDF57B0C-62A3-4053-936D-9841C7D76D8B}"/>
              </a:ext>
            </a:extLst>
          </p:cNvPr>
          <p:cNvSpPr>
            <a:spLocks noGrp="1"/>
          </p:cNvSpPr>
          <p:nvPr>
            <p:ph sz="half" idx="2"/>
          </p:nvPr>
        </p:nvSpPr>
        <p:spPr>
          <a:xfrm>
            <a:off x="483636" y="2623930"/>
            <a:ext cx="2986019" cy="3448880"/>
          </a:xfrm>
        </p:spPr>
        <p:txBody>
          <a:bodyPr rtlCol="0">
            <a:normAutofit/>
          </a:bodyPr>
          <a:lstStyle>
            <a:lvl1pPr>
              <a:defRPr sz="1800"/>
            </a:lvl1pPr>
            <a:lvl2pPr>
              <a:defRPr sz="1600"/>
            </a:lvl2pPr>
            <a:lvl3pPr>
              <a:defRPr sz="1400"/>
            </a:lvl3pPr>
            <a:lvl4pPr>
              <a:defRPr sz="1200"/>
            </a:lvl4pPr>
            <a:lvl5pPr>
              <a:defRPr sz="1200"/>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2" name="Rectangle 11">
            <a:extLst>
              <a:ext uri="{FF2B5EF4-FFF2-40B4-BE49-F238E27FC236}">
                <a16:creationId xmlns:a16="http://schemas.microsoft.com/office/drawing/2014/main" id="{7CD8F79B-BFE6-4B3E-8853-5C61FDFF46D9}"/>
              </a:ext>
            </a:extLst>
          </p:cNvPr>
          <p:cNvSpPr/>
          <p:nvPr userDrawn="1"/>
        </p:nvSpPr>
        <p:spPr>
          <a:xfrm>
            <a:off x="3717652" y="1233488"/>
            <a:ext cx="3210339" cy="127158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solidFill>
                <a:schemeClr val="bg1"/>
              </a:solidFill>
            </a:endParaRPr>
          </a:p>
        </p:txBody>
      </p:sp>
      <p:sp>
        <p:nvSpPr>
          <p:cNvPr id="13" name="Rectangle 12">
            <a:extLst>
              <a:ext uri="{FF2B5EF4-FFF2-40B4-BE49-F238E27FC236}">
                <a16:creationId xmlns:a16="http://schemas.microsoft.com/office/drawing/2014/main" id="{33B3569E-E4EC-433C-AFDA-E50961675D8F}"/>
              </a:ext>
            </a:extLst>
          </p:cNvPr>
          <p:cNvSpPr/>
          <p:nvPr userDrawn="1"/>
        </p:nvSpPr>
        <p:spPr>
          <a:xfrm>
            <a:off x="3717651" y="2542916"/>
            <a:ext cx="3210339" cy="3657859"/>
          </a:xfrm>
          <a:prstGeom prst="rect">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Text Placeholder 4">
            <a:extLst>
              <a:ext uri="{FF2B5EF4-FFF2-40B4-BE49-F238E27FC236}">
                <a16:creationId xmlns:a16="http://schemas.microsoft.com/office/drawing/2014/main" id="{BA2A6524-3EAC-4E27-BF8E-8F87E480F902}"/>
              </a:ext>
            </a:extLst>
          </p:cNvPr>
          <p:cNvSpPr>
            <a:spLocks noGrp="1"/>
          </p:cNvSpPr>
          <p:nvPr>
            <p:ph type="body" sz="quarter" idx="3"/>
          </p:nvPr>
        </p:nvSpPr>
        <p:spPr>
          <a:xfrm>
            <a:off x="3830620" y="1333189"/>
            <a:ext cx="2984400" cy="1074410"/>
          </a:xfrm>
        </p:spPr>
        <p:txBody>
          <a:bodyPr rtlCol="0" anchor="ctr"/>
          <a:lstStyle>
            <a:lvl1pPr marL="0" indent="0">
              <a:buNone/>
              <a:defRPr sz="24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6" name="Content Placeholder 5">
            <a:extLst>
              <a:ext uri="{FF2B5EF4-FFF2-40B4-BE49-F238E27FC236}">
                <a16:creationId xmlns:a16="http://schemas.microsoft.com/office/drawing/2014/main" id="{61FB94EC-1786-4ACB-B9A8-28216C7AB699}"/>
              </a:ext>
            </a:extLst>
          </p:cNvPr>
          <p:cNvSpPr>
            <a:spLocks noGrp="1"/>
          </p:cNvSpPr>
          <p:nvPr>
            <p:ph sz="quarter" idx="4"/>
          </p:nvPr>
        </p:nvSpPr>
        <p:spPr>
          <a:xfrm>
            <a:off x="3830620" y="2623930"/>
            <a:ext cx="2984400" cy="3448881"/>
          </a:xfrm>
        </p:spPr>
        <p:txBody>
          <a:bodyPr rtlCol="0">
            <a:normAutofit/>
          </a:bodyPr>
          <a:lstStyle>
            <a:lvl1pPr>
              <a:defRPr sz="1800"/>
            </a:lvl1pPr>
            <a:lvl2pPr>
              <a:defRPr sz="1600"/>
            </a:lvl2pPr>
            <a:lvl3pPr>
              <a:defRPr sz="1400"/>
            </a:lvl3pPr>
            <a:lvl4pPr>
              <a:defRPr sz="1200"/>
            </a:lvl4pPr>
            <a:lvl5pPr>
              <a:defRPr sz="1200"/>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325885199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BA5B3-8B1C-4C1C-B4EB-C9A8AC24AEDE}"/>
              </a:ext>
            </a:extLst>
          </p:cNvPr>
          <p:cNvSpPr>
            <a:spLocks noGrp="1"/>
          </p:cNvSpPr>
          <p:nvPr>
            <p:ph type="title"/>
          </p:nvPr>
        </p:nvSpPr>
        <p:spPr>
          <a:xfrm>
            <a:off x="371475" y="260351"/>
            <a:ext cx="11520487" cy="755649"/>
          </a:xfrm>
        </p:spPr>
        <p:txBody>
          <a:bodyPr rtlCol="0"/>
          <a:lstStyle/>
          <a:p>
            <a:pPr rtl="0"/>
            <a:r>
              <a:rPr lang="en-GB" noProof="0"/>
              <a:t>Click to edit Master title style</a:t>
            </a:r>
          </a:p>
        </p:txBody>
      </p:sp>
      <p:sp>
        <p:nvSpPr>
          <p:cNvPr id="9" name="Slide Number Placeholder 8">
            <a:extLst>
              <a:ext uri="{FF2B5EF4-FFF2-40B4-BE49-F238E27FC236}">
                <a16:creationId xmlns:a16="http://schemas.microsoft.com/office/drawing/2014/main" id="{6B54C622-8EF1-4AE4-AB25-19D71A5C547C}"/>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a:p>
        </p:txBody>
      </p:sp>
      <p:sp>
        <p:nvSpPr>
          <p:cNvPr id="8" name="Picture Placeholder 6">
            <a:extLst>
              <a:ext uri="{FF2B5EF4-FFF2-40B4-BE49-F238E27FC236}">
                <a16:creationId xmlns:a16="http://schemas.microsoft.com/office/drawing/2014/main" id="{39EF0319-0CF7-4AB8-BE69-FEE9B6C298FE}"/>
              </a:ext>
            </a:extLst>
          </p:cNvPr>
          <p:cNvSpPr>
            <a:spLocks noGrp="1"/>
          </p:cNvSpPr>
          <p:nvPr>
            <p:ph type="pic" sz="quarter" idx="13"/>
          </p:nvPr>
        </p:nvSpPr>
        <p:spPr>
          <a:xfrm>
            <a:off x="371475" y="1233488"/>
            <a:ext cx="11520487" cy="4967287"/>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5" name="Text Placeholder 4">
            <a:extLst>
              <a:ext uri="{FF2B5EF4-FFF2-40B4-BE49-F238E27FC236}">
                <a16:creationId xmlns:a16="http://schemas.microsoft.com/office/drawing/2014/main" id="{BA2A6524-3EAC-4E27-BF8E-8F87E480F902}"/>
              </a:ext>
            </a:extLst>
          </p:cNvPr>
          <p:cNvSpPr>
            <a:spLocks noGrp="1"/>
          </p:cNvSpPr>
          <p:nvPr>
            <p:ph type="body" sz="quarter" idx="3"/>
          </p:nvPr>
        </p:nvSpPr>
        <p:spPr>
          <a:xfrm>
            <a:off x="6261798" y="2910543"/>
            <a:ext cx="5058000" cy="518457"/>
          </a:xfrm>
        </p:spPr>
        <p:txBody>
          <a:bodyPr rtlCol="0" anchor="ctr">
            <a:normAutofit/>
          </a:bodyPr>
          <a:lstStyle>
            <a:lvl1pPr marL="0" inden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6" name="Content Placeholder 5">
            <a:extLst>
              <a:ext uri="{FF2B5EF4-FFF2-40B4-BE49-F238E27FC236}">
                <a16:creationId xmlns:a16="http://schemas.microsoft.com/office/drawing/2014/main" id="{61FB94EC-1786-4ACB-B9A8-28216C7AB699}"/>
              </a:ext>
            </a:extLst>
          </p:cNvPr>
          <p:cNvSpPr>
            <a:spLocks noGrp="1"/>
          </p:cNvSpPr>
          <p:nvPr>
            <p:ph sz="quarter" idx="4"/>
          </p:nvPr>
        </p:nvSpPr>
        <p:spPr>
          <a:xfrm>
            <a:off x="6261798" y="3523420"/>
            <a:ext cx="5058000" cy="2181641"/>
          </a:xfrm>
        </p:spPr>
        <p:txBody>
          <a:bodyPr rtlCol="0">
            <a:normAutofit/>
          </a:bodyPr>
          <a:lstStyle>
            <a:lvl1pPr>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3" name="Text Placeholder 2">
            <a:extLst>
              <a:ext uri="{FF2B5EF4-FFF2-40B4-BE49-F238E27FC236}">
                <a16:creationId xmlns:a16="http://schemas.microsoft.com/office/drawing/2014/main" id="{9DA658D4-2F70-44A3-A7C3-BF6A1D7BE2A9}"/>
              </a:ext>
            </a:extLst>
          </p:cNvPr>
          <p:cNvSpPr>
            <a:spLocks noGrp="1"/>
          </p:cNvSpPr>
          <p:nvPr>
            <p:ph type="body" idx="1"/>
          </p:nvPr>
        </p:nvSpPr>
        <p:spPr>
          <a:xfrm>
            <a:off x="895142" y="2910543"/>
            <a:ext cx="5058397" cy="518457"/>
          </a:xfrm>
        </p:spPr>
        <p:txBody>
          <a:bodyPr rtlCol="0" anchor="ctr"/>
          <a:lstStyle>
            <a:lvl1pPr marL="0" inden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4" name="Content Placeholder 3">
            <a:extLst>
              <a:ext uri="{FF2B5EF4-FFF2-40B4-BE49-F238E27FC236}">
                <a16:creationId xmlns:a16="http://schemas.microsoft.com/office/drawing/2014/main" id="{CDF57B0C-62A3-4053-936D-9841C7D76D8B}"/>
              </a:ext>
            </a:extLst>
          </p:cNvPr>
          <p:cNvSpPr>
            <a:spLocks noGrp="1"/>
          </p:cNvSpPr>
          <p:nvPr>
            <p:ph sz="half" idx="2"/>
          </p:nvPr>
        </p:nvSpPr>
        <p:spPr>
          <a:xfrm>
            <a:off x="895142" y="3523420"/>
            <a:ext cx="5058397" cy="2181641"/>
          </a:xfrm>
        </p:spPr>
        <p:txBody>
          <a:bodyPr rtlCol="0">
            <a:normAutofit/>
          </a:bodyPr>
          <a:lstStyle>
            <a:lvl1pPr>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368641947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3_Compariso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DB43705-0B3F-4F77-A8BB-08EC09D36A56}"/>
              </a:ext>
            </a:extLst>
          </p:cNvPr>
          <p:cNvSpPr/>
          <p:nvPr userDrawn="1"/>
        </p:nvSpPr>
        <p:spPr>
          <a:xfrm>
            <a:off x="0" y="0"/>
            <a:ext cx="12192000" cy="21463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9B2BA5B3-8B1C-4C1C-B4EB-C9A8AC24AEDE}"/>
              </a:ext>
            </a:extLst>
          </p:cNvPr>
          <p:cNvSpPr>
            <a:spLocks noGrp="1"/>
          </p:cNvSpPr>
          <p:nvPr>
            <p:ph type="title"/>
          </p:nvPr>
        </p:nvSpPr>
        <p:spPr>
          <a:xfrm>
            <a:off x="371475" y="260351"/>
            <a:ext cx="11520487" cy="755649"/>
          </a:xfrm>
        </p:spPr>
        <p:txBody>
          <a:bodyPr rtlCol="0"/>
          <a:lstStyle>
            <a:lvl1pPr algn="ctr">
              <a:defRPr>
                <a:solidFill>
                  <a:schemeClr val="bg1"/>
                </a:solidFill>
              </a:defRPr>
            </a:lvl1pPr>
          </a:lstStyle>
          <a:p>
            <a:pPr rtl="0"/>
            <a:r>
              <a:rPr lang="en-GB" noProof="0"/>
              <a:t>Click to edit Master title style</a:t>
            </a:r>
          </a:p>
        </p:txBody>
      </p:sp>
      <p:sp>
        <p:nvSpPr>
          <p:cNvPr id="9" name="Slide Number Placeholder 8">
            <a:extLst>
              <a:ext uri="{FF2B5EF4-FFF2-40B4-BE49-F238E27FC236}">
                <a16:creationId xmlns:a16="http://schemas.microsoft.com/office/drawing/2014/main" id="{6B54C622-8EF1-4AE4-AB25-19D71A5C547C}"/>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a:p>
        </p:txBody>
      </p:sp>
      <p:sp>
        <p:nvSpPr>
          <p:cNvPr id="5" name="Text Placeholder 4">
            <a:extLst>
              <a:ext uri="{FF2B5EF4-FFF2-40B4-BE49-F238E27FC236}">
                <a16:creationId xmlns:a16="http://schemas.microsoft.com/office/drawing/2014/main" id="{BA2A6524-3EAC-4E27-BF8E-8F87E480F902}"/>
              </a:ext>
            </a:extLst>
          </p:cNvPr>
          <p:cNvSpPr>
            <a:spLocks noGrp="1"/>
          </p:cNvSpPr>
          <p:nvPr>
            <p:ph type="body" sz="quarter" idx="3"/>
          </p:nvPr>
        </p:nvSpPr>
        <p:spPr>
          <a:xfrm>
            <a:off x="6261797" y="3634443"/>
            <a:ext cx="5630165" cy="518457"/>
          </a:xfrm>
        </p:spPr>
        <p:txBody>
          <a:bodyPr rtlCol="0" anchor="ctr">
            <a:normAutofit/>
          </a:bodyPr>
          <a:lstStyle>
            <a:lvl1pPr marL="0" indent="0">
              <a:buNone/>
              <a:defRPr sz="2000" b="1">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6" name="Content Placeholder 5">
            <a:extLst>
              <a:ext uri="{FF2B5EF4-FFF2-40B4-BE49-F238E27FC236}">
                <a16:creationId xmlns:a16="http://schemas.microsoft.com/office/drawing/2014/main" id="{61FB94EC-1786-4ACB-B9A8-28216C7AB699}"/>
              </a:ext>
            </a:extLst>
          </p:cNvPr>
          <p:cNvSpPr>
            <a:spLocks noGrp="1"/>
          </p:cNvSpPr>
          <p:nvPr>
            <p:ph sz="quarter" idx="4"/>
          </p:nvPr>
        </p:nvSpPr>
        <p:spPr>
          <a:xfrm>
            <a:off x="6261797" y="4247320"/>
            <a:ext cx="5630165" cy="1953455"/>
          </a:xfrm>
        </p:spPr>
        <p:txBody>
          <a:bodyPr rtlCol="0">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3" name="Text Placeholder 2">
            <a:extLst>
              <a:ext uri="{FF2B5EF4-FFF2-40B4-BE49-F238E27FC236}">
                <a16:creationId xmlns:a16="http://schemas.microsoft.com/office/drawing/2014/main" id="{9DA658D4-2F70-44A3-A7C3-BF6A1D7BE2A9}"/>
              </a:ext>
            </a:extLst>
          </p:cNvPr>
          <p:cNvSpPr>
            <a:spLocks noGrp="1"/>
          </p:cNvSpPr>
          <p:nvPr>
            <p:ph type="body" idx="1"/>
          </p:nvPr>
        </p:nvSpPr>
        <p:spPr>
          <a:xfrm>
            <a:off x="371476" y="3634443"/>
            <a:ext cx="5582064" cy="518457"/>
          </a:xfrm>
        </p:spPr>
        <p:txBody>
          <a:bodyPr rtlCol="0" anchor="ctr"/>
          <a:lstStyle>
            <a:lvl1pPr marL="0" indent="0">
              <a:buNone/>
              <a:defRPr sz="2000" b="1">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4" name="Content Placeholder 3">
            <a:extLst>
              <a:ext uri="{FF2B5EF4-FFF2-40B4-BE49-F238E27FC236}">
                <a16:creationId xmlns:a16="http://schemas.microsoft.com/office/drawing/2014/main" id="{CDF57B0C-62A3-4053-936D-9841C7D76D8B}"/>
              </a:ext>
            </a:extLst>
          </p:cNvPr>
          <p:cNvSpPr>
            <a:spLocks noGrp="1"/>
          </p:cNvSpPr>
          <p:nvPr>
            <p:ph sz="half" idx="2"/>
          </p:nvPr>
        </p:nvSpPr>
        <p:spPr>
          <a:xfrm>
            <a:off x="371476" y="4247320"/>
            <a:ext cx="5582064" cy="1953455"/>
          </a:xfrm>
        </p:spPr>
        <p:txBody>
          <a:bodyPr rtlCol="0">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1" name="Picture Placeholder 6">
            <a:extLst>
              <a:ext uri="{FF2B5EF4-FFF2-40B4-BE49-F238E27FC236}">
                <a16:creationId xmlns:a16="http://schemas.microsoft.com/office/drawing/2014/main" id="{16CD8AAD-701B-4F23-AB47-6FC680787135}"/>
              </a:ext>
            </a:extLst>
          </p:cNvPr>
          <p:cNvSpPr>
            <a:spLocks noGrp="1"/>
          </p:cNvSpPr>
          <p:nvPr>
            <p:ph type="pic" sz="quarter" idx="13"/>
          </p:nvPr>
        </p:nvSpPr>
        <p:spPr>
          <a:xfrm>
            <a:off x="371476" y="1593851"/>
            <a:ext cx="5582064" cy="1929569"/>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16" name="Picture Placeholder 6">
            <a:extLst>
              <a:ext uri="{FF2B5EF4-FFF2-40B4-BE49-F238E27FC236}">
                <a16:creationId xmlns:a16="http://schemas.microsoft.com/office/drawing/2014/main" id="{2B9551A7-E41A-4D0E-925B-71270CA0F339}"/>
              </a:ext>
            </a:extLst>
          </p:cNvPr>
          <p:cNvSpPr>
            <a:spLocks noGrp="1"/>
          </p:cNvSpPr>
          <p:nvPr>
            <p:ph type="pic" sz="quarter" idx="14"/>
          </p:nvPr>
        </p:nvSpPr>
        <p:spPr>
          <a:xfrm>
            <a:off x="6281738" y="1593850"/>
            <a:ext cx="5582064" cy="1929569"/>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Tree>
    <p:extLst>
      <p:ext uri="{BB962C8B-B14F-4D97-AF65-F5344CB8AC3E}">
        <p14:creationId xmlns:p14="http://schemas.microsoft.com/office/powerpoint/2010/main" val="381542488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4_Comparison">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990C1024-E4C7-44C6-ADC4-870B3D482C3F}"/>
              </a:ext>
            </a:extLst>
          </p:cNvPr>
          <p:cNvSpPr/>
          <p:nvPr userDrawn="1"/>
        </p:nvSpPr>
        <p:spPr>
          <a:xfrm>
            <a:off x="6441279" y="3761720"/>
            <a:ext cx="5446800" cy="240095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7" name="Rectangle 6">
            <a:extLst>
              <a:ext uri="{FF2B5EF4-FFF2-40B4-BE49-F238E27FC236}">
                <a16:creationId xmlns:a16="http://schemas.microsoft.com/office/drawing/2014/main" id="{4DB43705-0B3F-4F77-A8BB-08EC09D36A56}"/>
              </a:ext>
            </a:extLst>
          </p:cNvPr>
          <p:cNvSpPr/>
          <p:nvPr userDrawn="1"/>
        </p:nvSpPr>
        <p:spPr>
          <a:xfrm>
            <a:off x="371474" y="1271588"/>
            <a:ext cx="5445125" cy="240095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9B2BA5B3-8B1C-4C1C-B4EB-C9A8AC24AEDE}"/>
              </a:ext>
            </a:extLst>
          </p:cNvPr>
          <p:cNvSpPr>
            <a:spLocks noGrp="1"/>
          </p:cNvSpPr>
          <p:nvPr>
            <p:ph type="title"/>
          </p:nvPr>
        </p:nvSpPr>
        <p:spPr>
          <a:xfrm>
            <a:off x="371475" y="260351"/>
            <a:ext cx="11520487" cy="755649"/>
          </a:xfrm>
        </p:spPr>
        <p:txBody>
          <a:bodyPr rtlCol="0"/>
          <a:lstStyle>
            <a:lvl1pPr algn="l">
              <a:defRPr>
                <a:solidFill>
                  <a:schemeClr val="tx1"/>
                </a:solidFill>
              </a:defRPr>
            </a:lvl1pPr>
          </a:lstStyle>
          <a:p>
            <a:pPr rtl="0"/>
            <a:r>
              <a:rPr lang="en-GB" noProof="0"/>
              <a:t>Click to edit Master title style</a:t>
            </a:r>
          </a:p>
        </p:txBody>
      </p:sp>
      <p:sp>
        <p:nvSpPr>
          <p:cNvPr id="9" name="Slide Number Placeholder 8">
            <a:extLst>
              <a:ext uri="{FF2B5EF4-FFF2-40B4-BE49-F238E27FC236}">
                <a16:creationId xmlns:a16="http://schemas.microsoft.com/office/drawing/2014/main" id="{6B54C622-8EF1-4AE4-AB25-19D71A5C547C}"/>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a:p>
        </p:txBody>
      </p:sp>
      <p:sp>
        <p:nvSpPr>
          <p:cNvPr id="5" name="Text Placeholder 4">
            <a:extLst>
              <a:ext uri="{FF2B5EF4-FFF2-40B4-BE49-F238E27FC236}">
                <a16:creationId xmlns:a16="http://schemas.microsoft.com/office/drawing/2014/main" id="{BA2A6524-3EAC-4E27-BF8E-8F87E480F902}"/>
              </a:ext>
            </a:extLst>
          </p:cNvPr>
          <p:cNvSpPr>
            <a:spLocks noGrp="1"/>
          </p:cNvSpPr>
          <p:nvPr>
            <p:ph type="body" sz="quarter" idx="3"/>
          </p:nvPr>
        </p:nvSpPr>
        <p:spPr>
          <a:xfrm>
            <a:off x="6610169" y="3956706"/>
            <a:ext cx="5109021" cy="518457"/>
          </a:xfrm>
        </p:spPr>
        <p:txBody>
          <a:bodyPr rtlCol="0" anchor="ctr">
            <a:normAutofit/>
          </a:bodyPr>
          <a:lstStyle>
            <a:lvl1pPr marL="0" inden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6" name="Content Placeholder 5">
            <a:extLst>
              <a:ext uri="{FF2B5EF4-FFF2-40B4-BE49-F238E27FC236}">
                <a16:creationId xmlns:a16="http://schemas.microsoft.com/office/drawing/2014/main" id="{61FB94EC-1786-4ACB-B9A8-28216C7AB699}"/>
              </a:ext>
            </a:extLst>
          </p:cNvPr>
          <p:cNvSpPr>
            <a:spLocks noGrp="1"/>
          </p:cNvSpPr>
          <p:nvPr>
            <p:ph sz="quarter" idx="4"/>
          </p:nvPr>
        </p:nvSpPr>
        <p:spPr>
          <a:xfrm>
            <a:off x="6610169" y="4569583"/>
            <a:ext cx="5109021" cy="1412117"/>
          </a:xfrm>
        </p:spPr>
        <p:txBody>
          <a:bodyPr rtlCol="0">
            <a:normAutofit/>
          </a:bodyPr>
          <a:lstStyle>
            <a:lvl1pPr>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3" name="Text Placeholder 2">
            <a:extLst>
              <a:ext uri="{FF2B5EF4-FFF2-40B4-BE49-F238E27FC236}">
                <a16:creationId xmlns:a16="http://schemas.microsoft.com/office/drawing/2014/main" id="{9DA658D4-2F70-44A3-A7C3-BF6A1D7BE2A9}"/>
              </a:ext>
            </a:extLst>
          </p:cNvPr>
          <p:cNvSpPr>
            <a:spLocks noGrp="1"/>
          </p:cNvSpPr>
          <p:nvPr>
            <p:ph type="body" idx="1"/>
          </p:nvPr>
        </p:nvSpPr>
        <p:spPr>
          <a:xfrm>
            <a:off x="539836" y="1462743"/>
            <a:ext cx="5108400" cy="518457"/>
          </a:xfrm>
        </p:spPr>
        <p:txBody>
          <a:bodyPr rtlCol="0" anchor="ctr"/>
          <a:lstStyle>
            <a:lvl1pPr marL="0" inden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4" name="Content Placeholder 3">
            <a:extLst>
              <a:ext uri="{FF2B5EF4-FFF2-40B4-BE49-F238E27FC236}">
                <a16:creationId xmlns:a16="http://schemas.microsoft.com/office/drawing/2014/main" id="{CDF57B0C-62A3-4053-936D-9841C7D76D8B}"/>
              </a:ext>
            </a:extLst>
          </p:cNvPr>
          <p:cNvSpPr>
            <a:spLocks noGrp="1"/>
          </p:cNvSpPr>
          <p:nvPr>
            <p:ph sz="half" idx="2"/>
          </p:nvPr>
        </p:nvSpPr>
        <p:spPr>
          <a:xfrm>
            <a:off x="539836" y="2075621"/>
            <a:ext cx="5108400" cy="1391480"/>
          </a:xfrm>
        </p:spPr>
        <p:txBody>
          <a:bodyPr rtlCol="0">
            <a:normAutofit/>
          </a:bodyPr>
          <a:lstStyle>
            <a:lvl1pPr>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7" name="Picture Placeholder 6">
            <a:extLst>
              <a:ext uri="{FF2B5EF4-FFF2-40B4-BE49-F238E27FC236}">
                <a16:creationId xmlns:a16="http://schemas.microsoft.com/office/drawing/2014/main" id="{9DFBCB44-5019-402B-BEC3-12F7F5526F0E}"/>
              </a:ext>
            </a:extLst>
          </p:cNvPr>
          <p:cNvSpPr>
            <a:spLocks noGrp="1"/>
          </p:cNvSpPr>
          <p:nvPr>
            <p:ph type="pic" sz="quarter" idx="13"/>
          </p:nvPr>
        </p:nvSpPr>
        <p:spPr>
          <a:xfrm>
            <a:off x="5880101" y="1271588"/>
            <a:ext cx="6012000" cy="2400955"/>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18" name="Picture Placeholder 6">
            <a:extLst>
              <a:ext uri="{FF2B5EF4-FFF2-40B4-BE49-F238E27FC236}">
                <a16:creationId xmlns:a16="http://schemas.microsoft.com/office/drawing/2014/main" id="{8CD826C9-080C-4638-B261-376BD8B31622}"/>
              </a:ext>
            </a:extLst>
          </p:cNvPr>
          <p:cNvSpPr>
            <a:spLocks noGrp="1"/>
          </p:cNvSpPr>
          <p:nvPr>
            <p:ph type="pic" sz="quarter" idx="14"/>
          </p:nvPr>
        </p:nvSpPr>
        <p:spPr>
          <a:xfrm>
            <a:off x="371475" y="3758268"/>
            <a:ext cx="6011800" cy="2400955"/>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Tree>
    <p:extLst>
      <p:ext uri="{BB962C8B-B14F-4D97-AF65-F5344CB8AC3E}">
        <p14:creationId xmlns:p14="http://schemas.microsoft.com/office/powerpoint/2010/main" val="356549031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p:txBody>
          <a:bodyPr rtlCol="0"/>
          <a:lstStyle/>
          <a:p>
            <a:pPr rtl="0"/>
            <a:r>
              <a:rPr lang="en-GB" noProof="0"/>
              <a:t>Click to edit Master title style</a:t>
            </a:r>
          </a:p>
        </p:txBody>
      </p:sp>
      <p:sp>
        <p:nvSpPr>
          <p:cNvPr id="5" name="Slide Number Placeholder 4">
            <a:extLst>
              <a:ext uri="{FF2B5EF4-FFF2-40B4-BE49-F238E27FC236}">
                <a16:creationId xmlns:a16="http://schemas.microsoft.com/office/drawing/2014/main" id="{6E5460C4-49C1-4270-BC58-5EEBC77615CD}"/>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a:p>
        </p:txBody>
      </p:sp>
      <p:sp>
        <p:nvSpPr>
          <p:cNvPr id="4" name="Picture Placeholder 6">
            <a:extLst>
              <a:ext uri="{FF2B5EF4-FFF2-40B4-BE49-F238E27FC236}">
                <a16:creationId xmlns:a16="http://schemas.microsoft.com/office/drawing/2014/main" id="{7E138685-E3C5-48A4-8460-3BEDDDEDA6AD}"/>
              </a:ext>
            </a:extLst>
          </p:cNvPr>
          <p:cNvSpPr>
            <a:spLocks noGrp="1"/>
          </p:cNvSpPr>
          <p:nvPr>
            <p:ph type="pic" sz="quarter" idx="13"/>
          </p:nvPr>
        </p:nvSpPr>
        <p:spPr>
          <a:xfrm>
            <a:off x="371475" y="1233488"/>
            <a:ext cx="5572125" cy="3973512"/>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6" name="Picture Placeholder 6">
            <a:extLst>
              <a:ext uri="{FF2B5EF4-FFF2-40B4-BE49-F238E27FC236}">
                <a16:creationId xmlns:a16="http://schemas.microsoft.com/office/drawing/2014/main" id="{B6811C8C-D1DA-4EE5-888B-A30D6285BA5D}"/>
              </a:ext>
            </a:extLst>
          </p:cNvPr>
          <p:cNvSpPr>
            <a:spLocks noGrp="1"/>
          </p:cNvSpPr>
          <p:nvPr>
            <p:ph type="pic" sz="quarter" idx="14"/>
          </p:nvPr>
        </p:nvSpPr>
        <p:spPr>
          <a:xfrm>
            <a:off x="6319837" y="2227263"/>
            <a:ext cx="5572125" cy="3973512"/>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7" name="Rectangle 6">
            <a:extLst>
              <a:ext uri="{FF2B5EF4-FFF2-40B4-BE49-F238E27FC236}">
                <a16:creationId xmlns:a16="http://schemas.microsoft.com/office/drawing/2014/main" id="{85661614-E5E5-43DF-A12A-7BE84E58EE3B}"/>
              </a:ext>
            </a:extLst>
          </p:cNvPr>
          <p:cNvSpPr/>
          <p:nvPr userDrawn="1"/>
        </p:nvSpPr>
        <p:spPr>
          <a:xfrm>
            <a:off x="371475" y="5271760"/>
            <a:ext cx="5572125" cy="92901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Rectangle 7">
            <a:extLst>
              <a:ext uri="{FF2B5EF4-FFF2-40B4-BE49-F238E27FC236}">
                <a16:creationId xmlns:a16="http://schemas.microsoft.com/office/drawing/2014/main" id="{9161B260-71A2-402A-A38D-FE2C484B7F99}"/>
              </a:ext>
            </a:extLst>
          </p:cNvPr>
          <p:cNvSpPr/>
          <p:nvPr userDrawn="1"/>
        </p:nvSpPr>
        <p:spPr>
          <a:xfrm>
            <a:off x="6319836" y="1233488"/>
            <a:ext cx="5572125" cy="92901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9" name="Text Placeholder 8">
            <a:extLst>
              <a:ext uri="{FF2B5EF4-FFF2-40B4-BE49-F238E27FC236}">
                <a16:creationId xmlns:a16="http://schemas.microsoft.com/office/drawing/2014/main" id="{B15B70BB-4776-4914-92C9-092579FD6EBE}"/>
              </a:ext>
            </a:extLst>
          </p:cNvPr>
          <p:cNvSpPr>
            <a:spLocks noGrp="1"/>
          </p:cNvSpPr>
          <p:nvPr>
            <p:ph type="body" sz="quarter" idx="15" hasCustomPrompt="1"/>
          </p:nvPr>
        </p:nvSpPr>
        <p:spPr>
          <a:xfrm>
            <a:off x="534987" y="5380667"/>
            <a:ext cx="5245100" cy="711200"/>
          </a:xfrm>
        </p:spPr>
        <p:txBody>
          <a:bodyPr rtlCol="0" anchor="ctr">
            <a:noAutofit/>
          </a:bodyPr>
          <a:lstStyle>
            <a:lvl1pPr marL="0" indent="0" algn="ctr">
              <a:buNone/>
              <a:defRPr sz="2400" b="1">
                <a:solidFill>
                  <a:schemeClr val="bg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rtl="0"/>
            <a:r>
              <a:rPr lang="en-GB" noProof="0"/>
              <a:t>Add your text here</a:t>
            </a:r>
          </a:p>
        </p:txBody>
      </p:sp>
      <p:sp>
        <p:nvSpPr>
          <p:cNvPr id="10" name="Text Placeholder 8">
            <a:extLst>
              <a:ext uri="{FF2B5EF4-FFF2-40B4-BE49-F238E27FC236}">
                <a16:creationId xmlns:a16="http://schemas.microsoft.com/office/drawing/2014/main" id="{58899736-796A-4B23-9534-D8784DD9A238}"/>
              </a:ext>
            </a:extLst>
          </p:cNvPr>
          <p:cNvSpPr>
            <a:spLocks noGrp="1"/>
          </p:cNvSpPr>
          <p:nvPr>
            <p:ph type="body" sz="quarter" idx="16" hasCustomPrompt="1"/>
          </p:nvPr>
        </p:nvSpPr>
        <p:spPr>
          <a:xfrm>
            <a:off x="6483348" y="1342395"/>
            <a:ext cx="5245100" cy="711200"/>
          </a:xfrm>
        </p:spPr>
        <p:txBody>
          <a:bodyPr rtlCol="0" anchor="ctr">
            <a:noAutofit/>
          </a:bodyPr>
          <a:lstStyle>
            <a:lvl1pPr marL="0" indent="0" algn="ctr">
              <a:buNone/>
              <a:defRPr sz="2400" b="1">
                <a:solidFill>
                  <a:schemeClr val="bg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rtl="0"/>
            <a:r>
              <a:rPr lang="en-GB" noProof="0"/>
              <a:t>Add your text here</a:t>
            </a:r>
          </a:p>
        </p:txBody>
      </p:sp>
    </p:spTree>
    <p:extLst>
      <p:ext uri="{BB962C8B-B14F-4D97-AF65-F5344CB8AC3E}">
        <p14:creationId xmlns:p14="http://schemas.microsoft.com/office/powerpoint/2010/main" val="287864174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565E0AE-C9AC-4E26-B4A4-DDEE620D8979}"/>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9" name="Text Placeholder 8">
            <a:extLst>
              <a:ext uri="{FF2B5EF4-FFF2-40B4-BE49-F238E27FC236}">
                <a16:creationId xmlns:a16="http://schemas.microsoft.com/office/drawing/2014/main" id="{B15B70BB-4776-4914-92C9-092579FD6EBE}"/>
              </a:ext>
            </a:extLst>
          </p:cNvPr>
          <p:cNvSpPr>
            <a:spLocks noGrp="1"/>
          </p:cNvSpPr>
          <p:nvPr>
            <p:ph type="body" sz="quarter" idx="15" hasCustomPrompt="1"/>
          </p:nvPr>
        </p:nvSpPr>
        <p:spPr>
          <a:xfrm>
            <a:off x="647699" y="4517395"/>
            <a:ext cx="5372096" cy="711200"/>
          </a:xfrm>
        </p:spPr>
        <p:txBody>
          <a:bodyPr rtlCol="0"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rtl="0"/>
            <a:r>
              <a:rPr lang="en-GB" noProof="0"/>
              <a:t>Add your text here</a:t>
            </a:r>
          </a:p>
        </p:txBody>
      </p:sp>
      <p:sp>
        <p:nvSpPr>
          <p:cNvPr id="10" name="Text Placeholder 8">
            <a:extLst>
              <a:ext uri="{FF2B5EF4-FFF2-40B4-BE49-F238E27FC236}">
                <a16:creationId xmlns:a16="http://schemas.microsoft.com/office/drawing/2014/main" id="{58899736-796A-4B23-9534-D8784DD9A238}"/>
              </a:ext>
            </a:extLst>
          </p:cNvPr>
          <p:cNvSpPr>
            <a:spLocks noGrp="1"/>
          </p:cNvSpPr>
          <p:nvPr>
            <p:ph type="body" sz="quarter" idx="16" hasCustomPrompt="1"/>
          </p:nvPr>
        </p:nvSpPr>
        <p:spPr>
          <a:xfrm>
            <a:off x="6254749" y="1642105"/>
            <a:ext cx="5372096" cy="711200"/>
          </a:xfrm>
        </p:spPr>
        <p:txBody>
          <a:bodyPr rtlCol="0"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rtl="0"/>
            <a:r>
              <a:rPr lang="en-GB" noProof="0"/>
              <a:t>Add your text here</a:t>
            </a:r>
          </a:p>
        </p:txBody>
      </p:sp>
      <p:sp>
        <p:nvSpPr>
          <p:cNvPr id="12" name="Rectangle 11">
            <a:extLst>
              <a:ext uri="{FF2B5EF4-FFF2-40B4-BE49-F238E27FC236}">
                <a16:creationId xmlns:a16="http://schemas.microsoft.com/office/drawing/2014/main" id="{6F023CF6-0A85-4867-A5CF-F75DDBC4C20A}"/>
              </a:ext>
            </a:extLst>
          </p:cNvPr>
          <p:cNvSpPr/>
          <p:nvPr userDrawn="1"/>
        </p:nvSpPr>
        <p:spPr>
          <a:xfrm>
            <a:off x="0" y="0"/>
            <a:ext cx="1854199" cy="17526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3" name="Rectangle 12">
            <a:extLst>
              <a:ext uri="{FF2B5EF4-FFF2-40B4-BE49-F238E27FC236}">
                <a16:creationId xmlns:a16="http://schemas.microsoft.com/office/drawing/2014/main" id="{AF9F3577-4130-4F32-9302-DA8838D30560}"/>
              </a:ext>
            </a:extLst>
          </p:cNvPr>
          <p:cNvSpPr/>
          <p:nvPr userDrawn="1"/>
        </p:nvSpPr>
        <p:spPr>
          <a:xfrm>
            <a:off x="10337800" y="5122548"/>
            <a:ext cx="1854199" cy="17526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4" name="Picture Placeholder 6">
            <a:extLst>
              <a:ext uri="{FF2B5EF4-FFF2-40B4-BE49-F238E27FC236}">
                <a16:creationId xmlns:a16="http://schemas.microsoft.com/office/drawing/2014/main" id="{7E138685-E3C5-48A4-8460-3BEDDDEDA6AD}"/>
              </a:ext>
            </a:extLst>
          </p:cNvPr>
          <p:cNvSpPr>
            <a:spLocks noGrp="1"/>
          </p:cNvSpPr>
          <p:nvPr>
            <p:ph type="pic" sz="quarter" idx="13"/>
          </p:nvPr>
        </p:nvSpPr>
        <p:spPr>
          <a:xfrm>
            <a:off x="647699" y="571500"/>
            <a:ext cx="5372097" cy="3839847"/>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6" name="Picture Placeholder 6">
            <a:extLst>
              <a:ext uri="{FF2B5EF4-FFF2-40B4-BE49-F238E27FC236}">
                <a16:creationId xmlns:a16="http://schemas.microsoft.com/office/drawing/2014/main" id="{B6811C8C-D1DA-4EE5-888B-A30D6285BA5D}"/>
              </a:ext>
            </a:extLst>
          </p:cNvPr>
          <p:cNvSpPr>
            <a:spLocks noGrp="1"/>
          </p:cNvSpPr>
          <p:nvPr>
            <p:ph type="pic" sz="quarter" idx="14"/>
          </p:nvPr>
        </p:nvSpPr>
        <p:spPr>
          <a:xfrm>
            <a:off x="6254748" y="2429505"/>
            <a:ext cx="5372097" cy="3856995"/>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Tree>
    <p:extLst>
      <p:ext uri="{BB962C8B-B14F-4D97-AF65-F5344CB8AC3E}">
        <p14:creationId xmlns:p14="http://schemas.microsoft.com/office/powerpoint/2010/main" val="268186982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565E0AE-C9AC-4E26-B4A4-DDEE620D8979}"/>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2" name="Rectangle 11">
            <a:extLst>
              <a:ext uri="{FF2B5EF4-FFF2-40B4-BE49-F238E27FC236}">
                <a16:creationId xmlns:a16="http://schemas.microsoft.com/office/drawing/2014/main" id="{6F023CF6-0A85-4867-A5CF-F75DDBC4C20A}"/>
              </a:ext>
            </a:extLst>
          </p:cNvPr>
          <p:cNvSpPr/>
          <p:nvPr userDrawn="1"/>
        </p:nvSpPr>
        <p:spPr>
          <a:xfrm>
            <a:off x="0" y="1932303"/>
            <a:ext cx="12192000" cy="291719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4" name="Picture Placeholder 6">
            <a:extLst>
              <a:ext uri="{FF2B5EF4-FFF2-40B4-BE49-F238E27FC236}">
                <a16:creationId xmlns:a16="http://schemas.microsoft.com/office/drawing/2014/main" id="{7E138685-E3C5-48A4-8460-3BEDDDEDA6AD}"/>
              </a:ext>
            </a:extLst>
          </p:cNvPr>
          <p:cNvSpPr>
            <a:spLocks noGrp="1"/>
          </p:cNvSpPr>
          <p:nvPr>
            <p:ph type="pic" sz="quarter" idx="13"/>
          </p:nvPr>
        </p:nvSpPr>
        <p:spPr>
          <a:xfrm>
            <a:off x="647699" y="1470977"/>
            <a:ext cx="5372097" cy="3839847"/>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6" name="Picture Placeholder 6">
            <a:extLst>
              <a:ext uri="{FF2B5EF4-FFF2-40B4-BE49-F238E27FC236}">
                <a16:creationId xmlns:a16="http://schemas.microsoft.com/office/drawing/2014/main" id="{B6811C8C-D1DA-4EE5-888B-A30D6285BA5D}"/>
              </a:ext>
            </a:extLst>
          </p:cNvPr>
          <p:cNvSpPr>
            <a:spLocks noGrp="1"/>
          </p:cNvSpPr>
          <p:nvPr>
            <p:ph type="pic" sz="quarter" idx="14"/>
          </p:nvPr>
        </p:nvSpPr>
        <p:spPr>
          <a:xfrm>
            <a:off x="6254748" y="1462403"/>
            <a:ext cx="5372097" cy="3856995"/>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9" name="Text Placeholder 8">
            <a:extLst>
              <a:ext uri="{FF2B5EF4-FFF2-40B4-BE49-F238E27FC236}">
                <a16:creationId xmlns:a16="http://schemas.microsoft.com/office/drawing/2014/main" id="{B15B70BB-4776-4914-92C9-092579FD6EBE}"/>
              </a:ext>
            </a:extLst>
          </p:cNvPr>
          <p:cNvSpPr>
            <a:spLocks noGrp="1"/>
          </p:cNvSpPr>
          <p:nvPr>
            <p:ph type="body" sz="quarter" idx="15" hasCustomPrompt="1"/>
          </p:nvPr>
        </p:nvSpPr>
        <p:spPr>
          <a:xfrm>
            <a:off x="647699" y="5451475"/>
            <a:ext cx="5372096" cy="711200"/>
          </a:xfrm>
        </p:spPr>
        <p:txBody>
          <a:bodyPr rtlCol="0"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rtl="0"/>
            <a:r>
              <a:rPr lang="en-GB" noProof="0"/>
              <a:t>Add your text here</a:t>
            </a:r>
          </a:p>
        </p:txBody>
      </p:sp>
      <p:sp>
        <p:nvSpPr>
          <p:cNvPr id="10" name="Text Placeholder 8">
            <a:extLst>
              <a:ext uri="{FF2B5EF4-FFF2-40B4-BE49-F238E27FC236}">
                <a16:creationId xmlns:a16="http://schemas.microsoft.com/office/drawing/2014/main" id="{58899736-796A-4B23-9534-D8784DD9A238}"/>
              </a:ext>
            </a:extLst>
          </p:cNvPr>
          <p:cNvSpPr>
            <a:spLocks noGrp="1"/>
          </p:cNvSpPr>
          <p:nvPr>
            <p:ph type="body" sz="quarter" idx="16" hasCustomPrompt="1"/>
          </p:nvPr>
        </p:nvSpPr>
        <p:spPr>
          <a:xfrm>
            <a:off x="6254748" y="591502"/>
            <a:ext cx="5372096" cy="711200"/>
          </a:xfrm>
        </p:spPr>
        <p:txBody>
          <a:bodyPr rtlCol="0"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rtl="0"/>
            <a:r>
              <a:rPr lang="en-GB" noProof="0"/>
              <a:t>Add your text here</a:t>
            </a:r>
          </a:p>
        </p:txBody>
      </p:sp>
      <p:grpSp>
        <p:nvGrpSpPr>
          <p:cNvPr id="14" name="Group 13">
            <a:extLst>
              <a:ext uri="{FF2B5EF4-FFF2-40B4-BE49-F238E27FC236}">
                <a16:creationId xmlns:a16="http://schemas.microsoft.com/office/drawing/2014/main" id="{AF4B4D45-80E3-42F8-B437-4182608210C3}"/>
              </a:ext>
            </a:extLst>
          </p:cNvPr>
          <p:cNvGrpSpPr/>
          <p:nvPr userDrawn="1"/>
        </p:nvGrpSpPr>
        <p:grpSpPr>
          <a:xfrm>
            <a:off x="5387974" y="422433"/>
            <a:ext cx="644525" cy="973138"/>
            <a:chOff x="371475" y="671713"/>
            <a:chExt cx="496540" cy="836738"/>
          </a:xfrm>
          <a:solidFill>
            <a:schemeClr val="accent6"/>
          </a:solidFill>
        </p:grpSpPr>
        <p:sp>
          <p:nvSpPr>
            <p:cNvPr id="15" name="Rectangle 14">
              <a:extLst>
                <a:ext uri="{FF2B5EF4-FFF2-40B4-BE49-F238E27FC236}">
                  <a16:creationId xmlns:a16="http://schemas.microsoft.com/office/drawing/2014/main" id="{D670E361-AF23-4722-9250-CCF26B3C5884}"/>
                </a:ext>
              </a:extLst>
            </p:cNvPr>
            <p:cNvSpPr/>
            <p:nvPr userDrawn="1"/>
          </p:nvSpPr>
          <p:spPr>
            <a:xfrm>
              <a:off x="371475" y="1011911"/>
              <a:ext cx="496540" cy="4965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6" name="Rectangle 15">
              <a:extLst>
                <a:ext uri="{FF2B5EF4-FFF2-40B4-BE49-F238E27FC236}">
                  <a16:creationId xmlns:a16="http://schemas.microsoft.com/office/drawing/2014/main" id="{BDE16CED-9FCD-4407-99EF-FFBE689DA9F1}"/>
                </a:ext>
              </a:extLst>
            </p:cNvPr>
            <p:cNvSpPr/>
            <p:nvPr userDrawn="1"/>
          </p:nvSpPr>
          <p:spPr>
            <a:xfrm>
              <a:off x="620587" y="671713"/>
              <a:ext cx="247428" cy="2474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17" name="Group 16">
            <a:extLst>
              <a:ext uri="{FF2B5EF4-FFF2-40B4-BE49-F238E27FC236}">
                <a16:creationId xmlns:a16="http://schemas.microsoft.com/office/drawing/2014/main" id="{FA147081-5AFB-463F-B27C-7A0C4CA0573B}"/>
              </a:ext>
            </a:extLst>
          </p:cNvPr>
          <p:cNvGrpSpPr/>
          <p:nvPr userDrawn="1"/>
        </p:nvGrpSpPr>
        <p:grpSpPr>
          <a:xfrm flipH="1">
            <a:off x="6248401" y="5451475"/>
            <a:ext cx="644525" cy="973138"/>
            <a:chOff x="371475" y="671713"/>
            <a:chExt cx="496540" cy="836738"/>
          </a:xfrm>
          <a:solidFill>
            <a:schemeClr val="accent6"/>
          </a:solidFill>
        </p:grpSpPr>
        <p:sp>
          <p:nvSpPr>
            <p:cNvPr id="18" name="Rectangle 17">
              <a:extLst>
                <a:ext uri="{FF2B5EF4-FFF2-40B4-BE49-F238E27FC236}">
                  <a16:creationId xmlns:a16="http://schemas.microsoft.com/office/drawing/2014/main" id="{AE24567E-B0AE-4E55-A5FB-3019A9598162}"/>
                </a:ext>
              </a:extLst>
            </p:cNvPr>
            <p:cNvSpPr/>
            <p:nvPr userDrawn="1"/>
          </p:nvSpPr>
          <p:spPr>
            <a:xfrm>
              <a:off x="371475" y="1011911"/>
              <a:ext cx="496540" cy="4965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9" name="Rectangle 18">
              <a:extLst>
                <a:ext uri="{FF2B5EF4-FFF2-40B4-BE49-F238E27FC236}">
                  <a16:creationId xmlns:a16="http://schemas.microsoft.com/office/drawing/2014/main" id="{4918E6C0-B582-4943-9462-FE9740846585}"/>
                </a:ext>
              </a:extLst>
            </p:cNvPr>
            <p:cNvSpPr/>
            <p:nvPr userDrawn="1"/>
          </p:nvSpPr>
          <p:spPr>
            <a:xfrm>
              <a:off x="620587" y="671713"/>
              <a:ext cx="247428" cy="2474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Tree>
    <p:extLst>
      <p:ext uri="{BB962C8B-B14F-4D97-AF65-F5344CB8AC3E}">
        <p14:creationId xmlns:p14="http://schemas.microsoft.com/office/powerpoint/2010/main" val="4933882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565E0AE-C9AC-4E26-B4A4-DDEE620D8979}"/>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4" name="Picture Placeholder 6">
            <a:extLst>
              <a:ext uri="{FF2B5EF4-FFF2-40B4-BE49-F238E27FC236}">
                <a16:creationId xmlns:a16="http://schemas.microsoft.com/office/drawing/2014/main" id="{7E138685-E3C5-48A4-8460-3BEDDDEDA6AD}"/>
              </a:ext>
            </a:extLst>
          </p:cNvPr>
          <p:cNvSpPr>
            <a:spLocks noGrp="1"/>
          </p:cNvSpPr>
          <p:nvPr>
            <p:ph type="pic" sz="quarter" idx="13"/>
          </p:nvPr>
        </p:nvSpPr>
        <p:spPr>
          <a:xfrm>
            <a:off x="0" y="0"/>
            <a:ext cx="6019200" cy="6858000"/>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6" name="Picture Placeholder 6">
            <a:extLst>
              <a:ext uri="{FF2B5EF4-FFF2-40B4-BE49-F238E27FC236}">
                <a16:creationId xmlns:a16="http://schemas.microsoft.com/office/drawing/2014/main" id="{B6811C8C-D1DA-4EE5-888B-A30D6285BA5D}"/>
              </a:ext>
            </a:extLst>
          </p:cNvPr>
          <p:cNvSpPr>
            <a:spLocks noGrp="1"/>
          </p:cNvSpPr>
          <p:nvPr>
            <p:ph type="pic" sz="quarter" idx="14"/>
          </p:nvPr>
        </p:nvSpPr>
        <p:spPr>
          <a:xfrm>
            <a:off x="6172201" y="0"/>
            <a:ext cx="6019799" cy="6858000"/>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9" name="Text Placeholder 8">
            <a:extLst>
              <a:ext uri="{FF2B5EF4-FFF2-40B4-BE49-F238E27FC236}">
                <a16:creationId xmlns:a16="http://schemas.microsoft.com/office/drawing/2014/main" id="{B15B70BB-4776-4914-92C9-092579FD6EBE}"/>
              </a:ext>
            </a:extLst>
          </p:cNvPr>
          <p:cNvSpPr>
            <a:spLocks noGrp="1"/>
          </p:cNvSpPr>
          <p:nvPr>
            <p:ph type="body" sz="quarter" idx="15" hasCustomPrompt="1"/>
          </p:nvPr>
        </p:nvSpPr>
        <p:spPr>
          <a:xfrm>
            <a:off x="725351" y="5008563"/>
            <a:ext cx="4910400" cy="711200"/>
          </a:xfrm>
        </p:spPr>
        <p:txBody>
          <a:bodyPr rtlCol="0"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rtl="0"/>
            <a:r>
              <a:rPr lang="en-GB" noProof="0"/>
              <a:t>Add your text here</a:t>
            </a:r>
          </a:p>
        </p:txBody>
      </p:sp>
      <p:sp>
        <p:nvSpPr>
          <p:cNvPr id="10" name="Text Placeholder 8">
            <a:extLst>
              <a:ext uri="{FF2B5EF4-FFF2-40B4-BE49-F238E27FC236}">
                <a16:creationId xmlns:a16="http://schemas.microsoft.com/office/drawing/2014/main" id="{58899736-796A-4B23-9534-D8784DD9A238}"/>
              </a:ext>
            </a:extLst>
          </p:cNvPr>
          <p:cNvSpPr>
            <a:spLocks noGrp="1"/>
          </p:cNvSpPr>
          <p:nvPr>
            <p:ph type="body" sz="quarter" idx="16" hasCustomPrompt="1"/>
          </p:nvPr>
        </p:nvSpPr>
        <p:spPr>
          <a:xfrm>
            <a:off x="6635593" y="5008563"/>
            <a:ext cx="4908708" cy="711200"/>
          </a:xfrm>
        </p:spPr>
        <p:txBody>
          <a:bodyPr rtlCol="0"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rtl="0"/>
            <a:r>
              <a:rPr lang="en-GB" noProof="0"/>
              <a:t>Add your text here</a:t>
            </a:r>
          </a:p>
        </p:txBody>
      </p:sp>
    </p:spTree>
    <p:extLst>
      <p:ext uri="{BB962C8B-B14F-4D97-AF65-F5344CB8AC3E}">
        <p14:creationId xmlns:p14="http://schemas.microsoft.com/office/powerpoint/2010/main" val="33037322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565E0AE-C9AC-4E26-B4A4-DDEE620D8979}"/>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2" name="Rectangle 11">
            <a:extLst>
              <a:ext uri="{FF2B5EF4-FFF2-40B4-BE49-F238E27FC236}">
                <a16:creationId xmlns:a16="http://schemas.microsoft.com/office/drawing/2014/main" id="{6F023CF6-0A85-4867-A5CF-F75DDBC4C20A}"/>
              </a:ext>
            </a:extLst>
          </p:cNvPr>
          <p:cNvSpPr/>
          <p:nvPr userDrawn="1"/>
        </p:nvSpPr>
        <p:spPr>
          <a:xfrm>
            <a:off x="0" y="0"/>
            <a:ext cx="5372096" cy="685799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4" name="Picture Placeholder 6">
            <a:extLst>
              <a:ext uri="{FF2B5EF4-FFF2-40B4-BE49-F238E27FC236}">
                <a16:creationId xmlns:a16="http://schemas.microsoft.com/office/drawing/2014/main" id="{7E138685-E3C5-48A4-8460-3BEDDDEDA6AD}"/>
              </a:ext>
            </a:extLst>
          </p:cNvPr>
          <p:cNvSpPr>
            <a:spLocks noGrp="1"/>
          </p:cNvSpPr>
          <p:nvPr>
            <p:ph type="pic" sz="quarter" idx="13"/>
          </p:nvPr>
        </p:nvSpPr>
        <p:spPr>
          <a:xfrm>
            <a:off x="371475" y="260350"/>
            <a:ext cx="5618153" cy="6300787"/>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20" name="Rectangle 19">
            <a:extLst>
              <a:ext uri="{FF2B5EF4-FFF2-40B4-BE49-F238E27FC236}">
                <a16:creationId xmlns:a16="http://schemas.microsoft.com/office/drawing/2014/main" id="{97E2F46B-C34E-40D3-9D43-BBA43EDFC924}"/>
              </a:ext>
            </a:extLst>
          </p:cNvPr>
          <p:cNvSpPr/>
          <p:nvPr userDrawn="1"/>
        </p:nvSpPr>
        <p:spPr>
          <a:xfrm>
            <a:off x="6819906" y="-18257"/>
            <a:ext cx="5372096" cy="685799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6" name="Picture Placeholder 6">
            <a:extLst>
              <a:ext uri="{FF2B5EF4-FFF2-40B4-BE49-F238E27FC236}">
                <a16:creationId xmlns:a16="http://schemas.microsoft.com/office/drawing/2014/main" id="{B6811C8C-D1DA-4EE5-888B-A30D6285BA5D}"/>
              </a:ext>
            </a:extLst>
          </p:cNvPr>
          <p:cNvSpPr>
            <a:spLocks noGrp="1"/>
          </p:cNvSpPr>
          <p:nvPr>
            <p:ph type="pic" sz="quarter" idx="14"/>
          </p:nvPr>
        </p:nvSpPr>
        <p:spPr>
          <a:xfrm>
            <a:off x="6280147" y="260350"/>
            <a:ext cx="5619600" cy="6300787"/>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9" name="Text Placeholder 8">
            <a:extLst>
              <a:ext uri="{FF2B5EF4-FFF2-40B4-BE49-F238E27FC236}">
                <a16:creationId xmlns:a16="http://schemas.microsoft.com/office/drawing/2014/main" id="{B15B70BB-4776-4914-92C9-092579FD6EBE}"/>
              </a:ext>
            </a:extLst>
          </p:cNvPr>
          <p:cNvSpPr>
            <a:spLocks noGrp="1"/>
          </p:cNvSpPr>
          <p:nvPr>
            <p:ph type="body" sz="quarter" idx="15" hasCustomPrompt="1"/>
          </p:nvPr>
        </p:nvSpPr>
        <p:spPr>
          <a:xfrm>
            <a:off x="725351" y="5008563"/>
            <a:ext cx="4910400" cy="711200"/>
          </a:xfrm>
        </p:spPr>
        <p:txBody>
          <a:bodyPr rtlCol="0"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rtl="0"/>
            <a:r>
              <a:rPr lang="en-GB" noProof="0"/>
              <a:t>Add your text here</a:t>
            </a:r>
          </a:p>
        </p:txBody>
      </p:sp>
      <p:sp>
        <p:nvSpPr>
          <p:cNvPr id="10" name="Text Placeholder 8">
            <a:extLst>
              <a:ext uri="{FF2B5EF4-FFF2-40B4-BE49-F238E27FC236}">
                <a16:creationId xmlns:a16="http://schemas.microsoft.com/office/drawing/2014/main" id="{58899736-796A-4B23-9534-D8784DD9A238}"/>
              </a:ext>
            </a:extLst>
          </p:cNvPr>
          <p:cNvSpPr>
            <a:spLocks noGrp="1"/>
          </p:cNvSpPr>
          <p:nvPr>
            <p:ph type="body" sz="quarter" idx="16" hasCustomPrompt="1"/>
          </p:nvPr>
        </p:nvSpPr>
        <p:spPr>
          <a:xfrm>
            <a:off x="6635593" y="5008563"/>
            <a:ext cx="4908708" cy="711200"/>
          </a:xfrm>
        </p:spPr>
        <p:txBody>
          <a:bodyPr rtlCol="0"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rtl="0"/>
            <a:r>
              <a:rPr lang="en-GB" noProof="0"/>
              <a:t>Add your text here</a:t>
            </a:r>
          </a:p>
        </p:txBody>
      </p:sp>
    </p:spTree>
    <p:extLst>
      <p:ext uri="{BB962C8B-B14F-4D97-AF65-F5344CB8AC3E}">
        <p14:creationId xmlns:p14="http://schemas.microsoft.com/office/powerpoint/2010/main" val="363371013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5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p:txBody>
          <a:bodyPr rtlCol="0"/>
          <a:lstStyle/>
          <a:p>
            <a:pPr rtl="0"/>
            <a:r>
              <a:rPr lang="en-GB" noProof="0"/>
              <a:t>Click to edit Master title style</a:t>
            </a:r>
          </a:p>
        </p:txBody>
      </p:sp>
      <p:sp>
        <p:nvSpPr>
          <p:cNvPr id="5" name="Slide Number Placeholder 4">
            <a:extLst>
              <a:ext uri="{FF2B5EF4-FFF2-40B4-BE49-F238E27FC236}">
                <a16:creationId xmlns:a16="http://schemas.microsoft.com/office/drawing/2014/main" id="{6E5460C4-49C1-4270-BC58-5EEBC77615CD}"/>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a:p>
        </p:txBody>
      </p:sp>
      <p:sp>
        <p:nvSpPr>
          <p:cNvPr id="24" name="Rectangle 23">
            <a:extLst>
              <a:ext uri="{FF2B5EF4-FFF2-40B4-BE49-F238E27FC236}">
                <a16:creationId xmlns:a16="http://schemas.microsoft.com/office/drawing/2014/main" id="{E2950CCA-59F9-4C47-A5BA-294E9EDCBABE}"/>
              </a:ext>
            </a:extLst>
          </p:cNvPr>
          <p:cNvSpPr/>
          <p:nvPr userDrawn="1"/>
        </p:nvSpPr>
        <p:spPr>
          <a:xfrm>
            <a:off x="371475" y="1233488"/>
            <a:ext cx="2776354" cy="49672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5" name="Rectangle 24">
            <a:extLst>
              <a:ext uri="{FF2B5EF4-FFF2-40B4-BE49-F238E27FC236}">
                <a16:creationId xmlns:a16="http://schemas.microsoft.com/office/drawing/2014/main" id="{EB5BF167-B9E6-4F02-9FA8-3CA79D552F0E}"/>
              </a:ext>
            </a:extLst>
          </p:cNvPr>
          <p:cNvSpPr/>
          <p:nvPr userDrawn="1"/>
        </p:nvSpPr>
        <p:spPr>
          <a:xfrm>
            <a:off x="3286186" y="1233488"/>
            <a:ext cx="2776354" cy="496728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6" name="Rectangle 25">
            <a:extLst>
              <a:ext uri="{FF2B5EF4-FFF2-40B4-BE49-F238E27FC236}">
                <a16:creationId xmlns:a16="http://schemas.microsoft.com/office/drawing/2014/main" id="{B48694DE-D82B-49DB-8A45-D1DD4C9BCEF1}"/>
              </a:ext>
            </a:extLst>
          </p:cNvPr>
          <p:cNvSpPr/>
          <p:nvPr userDrawn="1"/>
        </p:nvSpPr>
        <p:spPr>
          <a:xfrm>
            <a:off x="6200897" y="1233488"/>
            <a:ext cx="2776354" cy="496728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7" name="Rectangle 26">
            <a:extLst>
              <a:ext uri="{FF2B5EF4-FFF2-40B4-BE49-F238E27FC236}">
                <a16:creationId xmlns:a16="http://schemas.microsoft.com/office/drawing/2014/main" id="{407C1370-8D38-4641-8D37-30A1218A4372}"/>
              </a:ext>
            </a:extLst>
          </p:cNvPr>
          <p:cNvSpPr/>
          <p:nvPr userDrawn="1"/>
        </p:nvSpPr>
        <p:spPr>
          <a:xfrm>
            <a:off x="9115608" y="1246188"/>
            <a:ext cx="2776354" cy="496728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29" name="Straight Connector 28">
            <a:extLst>
              <a:ext uri="{FF2B5EF4-FFF2-40B4-BE49-F238E27FC236}">
                <a16:creationId xmlns:a16="http://schemas.microsoft.com/office/drawing/2014/main" id="{CE3EDDE5-9B23-44D7-8546-0B2365B42B16}"/>
              </a:ext>
            </a:extLst>
          </p:cNvPr>
          <p:cNvCxnSpPr/>
          <p:nvPr userDrawn="1"/>
        </p:nvCxnSpPr>
        <p:spPr>
          <a:xfrm>
            <a:off x="591252" y="3721100"/>
            <a:ext cx="2336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B9D259D5-D3C0-4B60-B2D9-9B6DFFD270D8}"/>
              </a:ext>
            </a:extLst>
          </p:cNvPr>
          <p:cNvCxnSpPr/>
          <p:nvPr userDrawn="1"/>
        </p:nvCxnSpPr>
        <p:spPr>
          <a:xfrm>
            <a:off x="3505963" y="3721100"/>
            <a:ext cx="2336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0710C392-9E34-4640-AC70-210A1B8C47B5}"/>
              </a:ext>
            </a:extLst>
          </p:cNvPr>
          <p:cNvCxnSpPr/>
          <p:nvPr userDrawn="1"/>
        </p:nvCxnSpPr>
        <p:spPr>
          <a:xfrm>
            <a:off x="6420674" y="3721100"/>
            <a:ext cx="2336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D7A92E0B-B060-48FA-A650-36894FF4B216}"/>
              </a:ext>
            </a:extLst>
          </p:cNvPr>
          <p:cNvCxnSpPr/>
          <p:nvPr userDrawn="1"/>
        </p:nvCxnSpPr>
        <p:spPr>
          <a:xfrm>
            <a:off x="9335385" y="3721100"/>
            <a:ext cx="2336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Picture Placeholder 33">
            <a:extLst>
              <a:ext uri="{FF2B5EF4-FFF2-40B4-BE49-F238E27FC236}">
                <a16:creationId xmlns:a16="http://schemas.microsoft.com/office/drawing/2014/main" id="{D9056F2B-EAFD-4A57-BB92-D14816C84DDE}"/>
              </a:ext>
            </a:extLst>
          </p:cNvPr>
          <p:cNvSpPr>
            <a:spLocks noGrp="1"/>
          </p:cNvSpPr>
          <p:nvPr>
            <p:ph type="pic" sz="quarter" idx="13"/>
          </p:nvPr>
        </p:nvSpPr>
        <p:spPr>
          <a:xfrm>
            <a:off x="876300" y="1739900"/>
            <a:ext cx="1689100" cy="1397000"/>
          </a:xfrm>
        </p:spPr>
        <p:txBody>
          <a:bodyPr rtlCol="0"/>
          <a:lstStyle>
            <a:lvl1pPr marL="0" indent="0" algn="ctr">
              <a:buNone/>
              <a:defRPr>
                <a:solidFill>
                  <a:schemeClr val="bg1"/>
                </a:solidFill>
              </a:defRPr>
            </a:lvl1pPr>
          </a:lstStyle>
          <a:p>
            <a:pPr rtl="0"/>
            <a:r>
              <a:rPr lang="en-GB" noProof="0"/>
              <a:t>Click icon to add picture</a:t>
            </a:r>
          </a:p>
        </p:txBody>
      </p:sp>
      <p:sp>
        <p:nvSpPr>
          <p:cNvPr id="35" name="Picture Placeholder 33">
            <a:extLst>
              <a:ext uri="{FF2B5EF4-FFF2-40B4-BE49-F238E27FC236}">
                <a16:creationId xmlns:a16="http://schemas.microsoft.com/office/drawing/2014/main" id="{E65006DE-F797-4019-BB72-F484F9FE7E58}"/>
              </a:ext>
            </a:extLst>
          </p:cNvPr>
          <p:cNvSpPr>
            <a:spLocks noGrp="1"/>
          </p:cNvSpPr>
          <p:nvPr>
            <p:ph type="pic" sz="quarter" idx="14"/>
          </p:nvPr>
        </p:nvSpPr>
        <p:spPr>
          <a:xfrm>
            <a:off x="3829813" y="4263232"/>
            <a:ext cx="1689100" cy="1397000"/>
          </a:xfrm>
        </p:spPr>
        <p:txBody>
          <a:bodyPr rtlCol="0"/>
          <a:lstStyle>
            <a:lvl1pPr marL="0" indent="0" algn="ctr">
              <a:buNone/>
              <a:defRPr>
                <a:solidFill>
                  <a:schemeClr val="bg1"/>
                </a:solidFill>
              </a:defRPr>
            </a:lvl1pPr>
          </a:lstStyle>
          <a:p>
            <a:pPr rtl="0"/>
            <a:r>
              <a:rPr lang="en-GB" noProof="0"/>
              <a:t>Click icon to add picture</a:t>
            </a:r>
          </a:p>
        </p:txBody>
      </p:sp>
      <p:sp>
        <p:nvSpPr>
          <p:cNvPr id="36" name="Picture Placeholder 33">
            <a:extLst>
              <a:ext uri="{FF2B5EF4-FFF2-40B4-BE49-F238E27FC236}">
                <a16:creationId xmlns:a16="http://schemas.microsoft.com/office/drawing/2014/main" id="{0947D252-5545-4406-8764-B7712464DA56}"/>
              </a:ext>
            </a:extLst>
          </p:cNvPr>
          <p:cNvSpPr>
            <a:spLocks noGrp="1"/>
          </p:cNvSpPr>
          <p:nvPr>
            <p:ph type="pic" sz="quarter" idx="15"/>
          </p:nvPr>
        </p:nvSpPr>
        <p:spPr>
          <a:xfrm>
            <a:off x="6744524" y="1739900"/>
            <a:ext cx="1689100" cy="1397000"/>
          </a:xfrm>
        </p:spPr>
        <p:txBody>
          <a:bodyPr rtlCol="0"/>
          <a:lstStyle>
            <a:lvl1pPr marL="0" indent="0" algn="ctr">
              <a:buNone/>
              <a:defRPr>
                <a:solidFill>
                  <a:schemeClr val="bg1"/>
                </a:solidFill>
              </a:defRPr>
            </a:lvl1pPr>
          </a:lstStyle>
          <a:p>
            <a:pPr rtl="0"/>
            <a:r>
              <a:rPr lang="en-GB" noProof="0"/>
              <a:t>Click icon to add picture</a:t>
            </a:r>
          </a:p>
        </p:txBody>
      </p:sp>
      <p:sp>
        <p:nvSpPr>
          <p:cNvPr id="38" name="Picture Placeholder 33">
            <a:extLst>
              <a:ext uri="{FF2B5EF4-FFF2-40B4-BE49-F238E27FC236}">
                <a16:creationId xmlns:a16="http://schemas.microsoft.com/office/drawing/2014/main" id="{DD89F80C-C1D7-4F63-BAD2-F4EE1F9A162F}"/>
              </a:ext>
            </a:extLst>
          </p:cNvPr>
          <p:cNvSpPr>
            <a:spLocks noGrp="1"/>
          </p:cNvSpPr>
          <p:nvPr>
            <p:ph type="pic" sz="quarter" idx="17"/>
          </p:nvPr>
        </p:nvSpPr>
        <p:spPr>
          <a:xfrm>
            <a:off x="9659235" y="4263232"/>
            <a:ext cx="1689100" cy="1397000"/>
          </a:xfrm>
        </p:spPr>
        <p:txBody>
          <a:bodyPr rtlCol="0"/>
          <a:lstStyle>
            <a:lvl1pPr marL="0" indent="0" algn="ctr">
              <a:buNone/>
              <a:defRPr>
                <a:solidFill>
                  <a:schemeClr val="bg1"/>
                </a:solidFill>
              </a:defRPr>
            </a:lvl1pPr>
          </a:lstStyle>
          <a:p>
            <a:pPr rtl="0"/>
            <a:r>
              <a:rPr lang="en-GB" noProof="0"/>
              <a:t>Click icon to add picture</a:t>
            </a:r>
          </a:p>
        </p:txBody>
      </p:sp>
      <p:sp>
        <p:nvSpPr>
          <p:cNvPr id="40" name="Text Placeholder 39">
            <a:extLst>
              <a:ext uri="{FF2B5EF4-FFF2-40B4-BE49-F238E27FC236}">
                <a16:creationId xmlns:a16="http://schemas.microsoft.com/office/drawing/2014/main" id="{08BBFEC8-B6BE-4768-9284-26D98C06FFC4}"/>
              </a:ext>
            </a:extLst>
          </p:cNvPr>
          <p:cNvSpPr>
            <a:spLocks noGrp="1"/>
          </p:cNvSpPr>
          <p:nvPr>
            <p:ph type="body" sz="quarter" idx="18" hasCustomPrompt="1"/>
          </p:nvPr>
        </p:nvSpPr>
        <p:spPr>
          <a:xfrm>
            <a:off x="590550" y="3949700"/>
            <a:ext cx="2336800" cy="1854200"/>
          </a:xfrm>
        </p:spPr>
        <p:txBody>
          <a:bodyPr rtlCol="0">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41" name="Text Placeholder 39">
            <a:extLst>
              <a:ext uri="{FF2B5EF4-FFF2-40B4-BE49-F238E27FC236}">
                <a16:creationId xmlns:a16="http://schemas.microsoft.com/office/drawing/2014/main" id="{D12C79C2-427D-418B-8FFA-C27D8F2C986B}"/>
              </a:ext>
            </a:extLst>
          </p:cNvPr>
          <p:cNvSpPr>
            <a:spLocks noGrp="1"/>
          </p:cNvSpPr>
          <p:nvPr>
            <p:ph type="body" sz="quarter" idx="19" hasCustomPrompt="1"/>
          </p:nvPr>
        </p:nvSpPr>
        <p:spPr>
          <a:xfrm>
            <a:off x="3505963" y="1595835"/>
            <a:ext cx="2336800" cy="1854200"/>
          </a:xfrm>
        </p:spPr>
        <p:txBody>
          <a:bodyPr rtlCol="0" anchor="b">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42" name="Text Placeholder 39">
            <a:extLst>
              <a:ext uri="{FF2B5EF4-FFF2-40B4-BE49-F238E27FC236}">
                <a16:creationId xmlns:a16="http://schemas.microsoft.com/office/drawing/2014/main" id="{0FD568C4-A06D-4A56-B7D6-AF338F5C329A}"/>
              </a:ext>
            </a:extLst>
          </p:cNvPr>
          <p:cNvSpPr>
            <a:spLocks noGrp="1"/>
          </p:cNvSpPr>
          <p:nvPr>
            <p:ph type="body" sz="quarter" idx="20" hasCustomPrompt="1"/>
          </p:nvPr>
        </p:nvSpPr>
        <p:spPr>
          <a:xfrm>
            <a:off x="6420674" y="3949700"/>
            <a:ext cx="2336800" cy="1854200"/>
          </a:xfrm>
        </p:spPr>
        <p:txBody>
          <a:bodyPr rtlCol="0">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43" name="Text Placeholder 39">
            <a:extLst>
              <a:ext uri="{FF2B5EF4-FFF2-40B4-BE49-F238E27FC236}">
                <a16:creationId xmlns:a16="http://schemas.microsoft.com/office/drawing/2014/main" id="{76B41443-1233-4172-B61C-7CC516D88802}"/>
              </a:ext>
            </a:extLst>
          </p:cNvPr>
          <p:cNvSpPr>
            <a:spLocks noGrp="1"/>
          </p:cNvSpPr>
          <p:nvPr>
            <p:ph type="body" sz="quarter" idx="21" hasCustomPrompt="1"/>
          </p:nvPr>
        </p:nvSpPr>
        <p:spPr>
          <a:xfrm>
            <a:off x="9335385" y="1595835"/>
            <a:ext cx="2336800" cy="1854200"/>
          </a:xfrm>
        </p:spPr>
        <p:txBody>
          <a:bodyPr rtlCol="0" anchor="b">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Tree>
    <p:extLst>
      <p:ext uri="{BB962C8B-B14F-4D97-AF65-F5344CB8AC3E}">
        <p14:creationId xmlns:p14="http://schemas.microsoft.com/office/powerpoint/2010/main" val="210807895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6_Title Only">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B607F24-5B01-4964-9736-E876BC347E55}"/>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6168473" cy="758824"/>
          </a:xfrm>
        </p:spPr>
        <p:txBody>
          <a:bodyPr rtlCol="0"/>
          <a:lstStyle/>
          <a:p>
            <a:pPr rtl="0"/>
            <a:r>
              <a:rPr lang="en-GB" noProof="0"/>
              <a:t>Click to edit Master title style</a:t>
            </a:r>
          </a:p>
        </p:txBody>
      </p:sp>
      <p:sp>
        <p:nvSpPr>
          <p:cNvPr id="24" name="Rectangle 23">
            <a:extLst>
              <a:ext uri="{FF2B5EF4-FFF2-40B4-BE49-F238E27FC236}">
                <a16:creationId xmlns:a16="http://schemas.microsoft.com/office/drawing/2014/main" id="{E2950CCA-59F9-4C47-A5BA-294E9EDCBABE}"/>
              </a:ext>
            </a:extLst>
          </p:cNvPr>
          <p:cNvSpPr/>
          <p:nvPr userDrawn="1"/>
        </p:nvSpPr>
        <p:spPr>
          <a:xfrm>
            <a:off x="6769101" y="0"/>
            <a:ext cx="2711082" cy="228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2" name="Rectangle 21">
            <a:extLst>
              <a:ext uri="{FF2B5EF4-FFF2-40B4-BE49-F238E27FC236}">
                <a16:creationId xmlns:a16="http://schemas.microsoft.com/office/drawing/2014/main" id="{F44232AA-36A1-4A85-8868-9D12848EB106}"/>
              </a:ext>
            </a:extLst>
          </p:cNvPr>
          <p:cNvSpPr/>
          <p:nvPr userDrawn="1"/>
        </p:nvSpPr>
        <p:spPr>
          <a:xfrm>
            <a:off x="9480918" y="2286000"/>
            <a:ext cx="2711082" cy="228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3" name="Rectangle 22">
            <a:extLst>
              <a:ext uri="{FF2B5EF4-FFF2-40B4-BE49-F238E27FC236}">
                <a16:creationId xmlns:a16="http://schemas.microsoft.com/office/drawing/2014/main" id="{0B045D93-056D-486E-A634-890ECB9AF9C2}"/>
              </a:ext>
            </a:extLst>
          </p:cNvPr>
          <p:cNvSpPr/>
          <p:nvPr userDrawn="1"/>
        </p:nvSpPr>
        <p:spPr>
          <a:xfrm>
            <a:off x="6769100" y="4572000"/>
            <a:ext cx="2711082" cy="2286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8" name="Rectangle 27">
            <a:extLst>
              <a:ext uri="{FF2B5EF4-FFF2-40B4-BE49-F238E27FC236}">
                <a16:creationId xmlns:a16="http://schemas.microsoft.com/office/drawing/2014/main" id="{567CD5E4-19A9-4EFD-BBF1-2B1FBC9BB9BD}"/>
              </a:ext>
            </a:extLst>
          </p:cNvPr>
          <p:cNvSpPr/>
          <p:nvPr userDrawn="1"/>
        </p:nvSpPr>
        <p:spPr>
          <a:xfrm>
            <a:off x="9480918" y="0"/>
            <a:ext cx="2711082" cy="2286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3" name="Rectangle 32">
            <a:extLst>
              <a:ext uri="{FF2B5EF4-FFF2-40B4-BE49-F238E27FC236}">
                <a16:creationId xmlns:a16="http://schemas.microsoft.com/office/drawing/2014/main" id="{AA533582-AC3E-4F3B-9602-085EB97AD294}"/>
              </a:ext>
            </a:extLst>
          </p:cNvPr>
          <p:cNvSpPr/>
          <p:nvPr userDrawn="1"/>
        </p:nvSpPr>
        <p:spPr>
          <a:xfrm>
            <a:off x="6768364" y="2286000"/>
            <a:ext cx="2711082" cy="2286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7" name="Rectangle 36">
            <a:extLst>
              <a:ext uri="{FF2B5EF4-FFF2-40B4-BE49-F238E27FC236}">
                <a16:creationId xmlns:a16="http://schemas.microsoft.com/office/drawing/2014/main" id="{CF0B1BD9-4AC2-4549-9001-383664C7F224}"/>
              </a:ext>
            </a:extLst>
          </p:cNvPr>
          <p:cNvSpPr/>
          <p:nvPr userDrawn="1"/>
        </p:nvSpPr>
        <p:spPr>
          <a:xfrm>
            <a:off x="9480918" y="4572000"/>
            <a:ext cx="2711082" cy="2286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4" name="Isosceles Triangle 3">
            <a:extLst>
              <a:ext uri="{FF2B5EF4-FFF2-40B4-BE49-F238E27FC236}">
                <a16:creationId xmlns:a16="http://schemas.microsoft.com/office/drawing/2014/main" id="{32B2DC05-AAD7-458D-B737-BE8CCA1FFA99}"/>
              </a:ext>
            </a:extLst>
          </p:cNvPr>
          <p:cNvSpPr/>
          <p:nvPr userDrawn="1"/>
        </p:nvSpPr>
        <p:spPr>
          <a:xfrm rot="5400000">
            <a:off x="9422986" y="1050373"/>
            <a:ext cx="298174" cy="1852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9" name="Isosceles Triangle 38">
            <a:extLst>
              <a:ext uri="{FF2B5EF4-FFF2-40B4-BE49-F238E27FC236}">
                <a16:creationId xmlns:a16="http://schemas.microsoft.com/office/drawing/2014/main" id="{E423C01B-EB10-48EF-8F1C-C2A7E1923E3E}"/>
              </a:ext>
            </a:extLst>
          </p:cNvPr>
          <p:cNvSpPr/>
          <p:nvPr userDrawn="1"/>
        </p:nvSpPr>
        <p:spPr>
          <a:xfrm rot="16200000">
            <a:off x="9238100" y="3336373"/>
            <a:ext cx="298174" cy="18525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44" name="Isosceles Triangle 43">
            <a:extLst>
              <a:ext uri="{FF2B5EF4-FFF2-40B4-BE49-F238E27FC236}">
                <a16:creationId xmlns:a16="http://schemas.microsoft.com/office/drawing/2014/main" id="{BB0D5D5D-BB46-489A-A006-03E52FDA0AB6}"/>
              </a:ext>
            </a:extLst>
          </p:cNvPr>
          <p:cNvSpPr/>
          <p:nvPr userDrawn="1"/>
        </p:nvSpPr>
        <p:spPr>
          <a:xfrm rot="5400000">
            <a:off x="9422986" y="5622373"/>
            <a:ext cx="298174" cy="185254"/>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45" name="Picture Placeholder 33">
            <a:extLst>
              <a:ext uri="{FF2B5EF4-FFF2-40B4-BE49-F238E27FC236}">
                <a16:creationId xmlns:a16="http://schemas.microsoft.com/office/drawing/2014/main" id="{2D0DCA06-9544-45C9-BE22-EBB853AE757C}"/>
              </a:ext>
            </a:extLst>
          </p:cNvPr>
          <p:cNvSpPr>
            <a:spLocks noGrp="1"/>
          </p:cNvSpPr>
          <p:nvPr>
            <p:ph type="pic" sz="quarter" idx="13"/>
          </p:nvPr>
        </p:nvSpPr>
        <p:spPr>
          <a:xfrm>
            <a:off x="10133588" y="561678"/>
            <a:ext cx="1405742" cy="1162644"/>
          </a:xfrm>
        </p:spPr>
        <p:txBody>
          <a:bodyPr rtlCol="0">
            <a:normAutofit/>
          </a:bodyPr>
          <a:lstStyle>
            <a:lvl1pPr marL="0" indent="0" algn="ctr">
              <a:buNone/>
              <a:defRPr sz="2000">
                <a:solidFill>
                  <a:schemeClr val="tx1"/>
                </a:solidFill>
              </a:defRPr>
            </a:lvl1pPr>
          </a:lstStyle>
          <a:p>
            <a:pPr rtl="0"/>
            <a:r>
              <a:rPr lang="en-GB" noProof="0"/>
              <a:t>Click icon to add picture</a:t>
            </a:r>
          </a:p>
        </p:txBody>
      </p:sp>
      <p:sp>
        <p:nvSpPr>
          <p:cNvPr id="46" name="Picture Placeholder 33">
            <a:extLst>
              <a:ext uri="{FF2B5EF4-FFF2-40B4-BE49-F238E27FC236}">
                <a16:creationId xmlns:a16="http://schemas.microsoft.com/office/drawing/2014/main" id="{21403A13-F195-405D-B352-4B77969E358B}"/>
              </a:ext>
            </a:extLst>
          </p:cNvPr>
          <p:cNvSpPr>
            <a:spLocks noGrp="1"/>
          </p:cNvSpPr>
          <p:nvPr>
            <p:ph type="pic" sz="quarter" idx="14"/>
          </p:nvPr>
        </p:nvSpPr>
        <p:spPr>
          <a:xfrm>
            <a:off x="7421034" y="2847678"/>
            <a:ext cx="1405742" cy="1162644"/>
          </a:xfrm>
        </p:spPr>
        <p:txBody>
          <a:bodyPr rtlCol="0">
            <a:normAutofit/>
          </a:bodyPr>
          <a:lstStyle>
            <a:lvl1pPr marL="0" indent="0" algn="ctr">
              <a:buNone/>
              <a:defRPr sz="2000">
                <a:solidFill>
                  <a:schemeClr val="tx1"/>
                </a:solidFill>
              </a:defRPr>
            </a:lvl1pPr>
          </a:lstStyle>
          <a:p>
            <a:pPr rtl="0"/>
            <a:r>
              <a:rPr lang="en-GB" noProof="0"/>
              <a:t>Click icon to add picture</a:t>
            </a:r>
          </a:p>
        </p:txBody>
      </p:sp>
      <p:sp>
        <p:nvSpPr>
          <p:cNvPr id="47" name="Picture Placeholder 33">
            <a:extLst>
              <a:ext uri="{FF2B5EF4-FFF2-40B4-BE49-F238E27FC236}">
                <a16:creationId xmlns:a16="http://schemas.microsoft.com/office/drawing/2014/main" id="{390C9BE2-4328-41D9-82FB-F6FEE7026C55}"/>
              </a:ext>
            </a:extLst>
          </p:cNvPr>
          <p:cNvSpPr>
            <a:spLocks noGrp="1"/>
          </p:cNvSpPr>
          <p:nvPr>
            <p:ph type="pic" sz="quarter" idx="15"/>
          </p:nvPr>
        </p:nvSpPr>
        <p:spPr>
          <a:xfrm>
            <a:off x="10133588" y="5133678"/>
            <a:ext cx="1405742" cy="1162644"/>
          </a:xfrm>
        </p:spPr>
        <p:txBody>
          <a:bodyPr rtlCol="0">
            <a:normAutofit/>
          </a:bodyPr>
          <a:lstStyle>
            <a:lvl1pPr marL="0" indent="0" algn="ctr">
              <a:buNone/>
              <a:defRPr sz="2000">
                <a:solidFill>
                  <a:schemeClr val="tx1"/>
                </a:solidFill>
              </a:defRPr>
            </a:lvl1pPr>
          </a:lstStyle>
          <a:p>
            <a:pPr rtl="0"/>
            <a:r>
              <a:rPr lang="en-GB" noProof="0"/>
              <a:t>Click icon to add picture</a:t>
            </a:r>
          </a:p>
        </p:txBody>
      </p:sp>
      <p:sp>
        <p:nvSpPr>
          <p:cNvPr id="48" name="Picture Placeholder 6">
            <a:extLst>
              <a:ext uri="{FF2B5EF4-FFF2-40B4-BE49-F238E27FC236}">
                <a16:creationId xmlns:a16="http://schemas.microsoft.com/office/drawing/2014/main" id="{7E57D58E-479C-4409-8D5F-7CAC3178A771}"/>
              </a:ext>
            </a:extLst>
          </p:cNvPr>
          <p:cNvSpPr>
            <a:spLocks noGrp="1"/>
          </p:cNvSpPr>
          <p:nvPr>
            <p:ph type="pic" sz="quarter" idx="16"/>
          </p:nvPr>
        </p:nvSpPr>
        <p:spPr>
          <a:xfrm>
            <a:off x="371475" y="1233488"/>
            <a:ext cx="6168473" cy="5624512"/>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17" name="Text Placeholder 39">
            <a:extLst>
              <a:ext uri="{FF2B5EF4-FFF2-40B4-BE49-F238E27FC236}">
                <a16:creationId xmlns:a16="http://schemas.microsoft.com/office/drawing/2014/main" id="{1EE624A7-7FE4-44DC-B710-D995C25C9CEA}"/>
              </a:ext>
            </a:extLst>
          </p:cNvPr>
          <p:cNvSpPr>
            <a:spLocks noGrp="1"/>
          </p:cNvSpPr>
          <p:nvPr>
            <p:ph type="body" sz="quarter" idx="18" hasCustomPrompt="1"/>
          </p:nvPr>
        </p:nvSpPr>
        <p:spPr>
          <a:xfrm>
            <a:off x="6956242" y="215900"/>
            <a:ext cx="2336800" cy="1854200"/>
          </a:xfrm>
        </p:spPr>
        <p:txBody>
          <a:bodyPr rtlCol="0" anchor="ct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18" name="Text Placeholder 39">
            <a:extLst>
              <a:ext uri="{FF2B5EF4-FFF2-40B4-BE49-F238E27FC236}">
                <a16:creationId xmlns:a16="http://schemas.microsoft.com/office/drawing/2014/main" id="{34CC27D1-7AB7-4922-81C5-41E9C01BAAE1}"/>
              </a:ext>
            </a:extLst>
          </p:cNvPr>
          <p:cNvSpPr>
            <a:spLocks noGrp="1"/>
          </p:cNvSpPr>
          <p:nvPr>
            <p:ph type="body" sz="quarter" idx="19" hasCustomPrompt="1"/>
          </p:nvPr>
        </p:nvSpPr>
        <p:spPr>
          <a:xfrm>
            <a:off x="9668059" y="2501900"/>
            <a:ext cx="2336800" cy="1854200"/>
          </a:xfrm>
        </p:spPr>
        <p:txBody>
          <a:bodyPr rtlCol="0" anchor="ct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19" name="Text Placeholder 39">
            <a:extLst>
              <a:ext uri="{FF2B5EF4-FFF2-40B4-BE49-F238E27FC236}">
                <a16:creationId xmlns:a16="http://schemas.microsoft.com/office/drawing/2014/main" id="{03F0CFEB-33B8-47FE-BC44-44AF273543D5}"/>
              </a:ext>
            </a:extLst>
          </p:cNvPr>
          <p:cNvSpPr>
            <a:spLocks noGrp="1"/>
          </p:cNvSpPr>
          <p:nvPr>
            <p:ph type="body" sz="quarter" idx="20" hasCustomPrompt="1"/>
          </p:nvPr>
        </p:nvSpPr>
        <p:spPr>
          <a:xfrm>
            <a:off x="6956241" y="4787900"/>
            <a:ext cx="2336800" cy="1854200"/>
          </a:xfrm>
        </p:spPr>
        <p:txBody>
          <a:bodyPr rtlCol="0" anchor="ct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Tree>
    <p:extLst>
      <p:ext uri="{BB962C8B-B14F-4D97-AF65-F5344CB8AC3E}">
        <p14:creationId xmlns:p14="http://schemas.microsoft.com/office/powerpoint/2010/main" val="201425918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7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rtlCol="0"/>
          <a:lstStyle/>
          <a:p>
            <a:pPr rtl="0"/>
            <a:r>
              <a:rPr lang="en-GB" noProof="0"/>
              <a:t>Click to edit Master title style</a:t>
            </a:r>
          </a:p>
        </p:txBody>
      </p:sp>
      <p:sp>
        <p:nvSpPr>
          <p:cNvPr id="48" name="Picture Placeholder 6">
            <a:extLst>
              <a:ext uri="{FF2B5EF4-FFF2-40B4-BE49-F238E27FC236}">
                <a16:creationId xmlns:a16="http://schemas.microsoft.com/office/drawing/2014/main" id="{7E57D58E-479C-4409-8D5F-7CAC3178A771}"/>
              </a:ext>
            </a:extLst>
          </p:cNvPr>
          <p:cNvSpPr>
            <a:spLocks noGrp="1"/>
          </p:cNvSpPr>
          <p:nvPr>
            <p:ph type="pic" sz="quarter" idx="16"/>
          </p:nvPr>
        </p:nvSpPr>
        <p:spPr>
          <a:xfrm>
            <a:off x="371475" y="1233488"/>
            <a:ext cx="11520487" cy="3049754"/>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rtlCol="0"/>
          <a:lstStyle/>
          <a:p>
            <a:pPr rtl="0"/>
            <a:fld id="{03DC2DEF-D2FE-4B45-ABA4-9F153FD1C98A}" type="slidenum">
              <a:rPr lang="en-GB" noProof="0" smtClean="0"/>
              <a:t>‹#›</a:t>
            </a:fld>
            <a:endParaRPr lang="en-GB" noProof="0"/>
          </a:p>
        </p:txBody>
      </p:sp>
      <p:sp>
        <p:nvSpPr>
          <p:cNvPr id="20" name="Picture Placeholder 33">
            <a:extLst>
              <a:ext uri="{FF2B5EF4-FFF2-40B4-BE49-F238E27FC236}">
                <a16:creationId xmlns:a16="http://schemas.microsoft.com/office/drawing/2014/main" id="{917F3183-F8DC-409E-BDAF-E3190E5CC10A}"/>
              </a:ext>
            </a:extLst>
          </p:cNvPr>
          <p:cNvSpPr>
            <a:spLocks noGrp="1"/>
          </p:cNvSpPr>
          <p:nvPr>
            <p:ph type="pic" sz="quarter" idx="13"/>
          </p:nvPr>
        </p:nvSpPr>
        <p:spPr>
          <a:xfrm>
            <a:off x="1466711" y="2999731"/>
            <a:ext cx="1405742" cy="1162644"/>
          </a:xfrm>
        </p:spPr>
        <p:txBody>
          <a:bodyPr rtlCol="0">
            <a:normAutofit/>
          </a:bodyPr>
          <a:lstStyle>
            <a:lvl1pPr marL="0" indent="0" algn="ctr">
              <a:buNone/>
              <a:defRPr sz="2000">
                <a:solidFill>
                  <a:schemeClr val="tx1"/>
                </a:solidFill>
              </a:defRPr>
            </a:lvl1pPr>
          </a:lstStyle>
          <a:p>
            <a:pPr rtl="0"/>
            <a:r>
              <a:rPr lang="en-GB" noProof="0"/>
              <a:t>Click icon to add picture</a:t>
            </a:r>
          </a:p>
        </p:txBody>
      </p:sp>
      <p:sp>
        <p:nvSpPr>
          <p:cNvPr id="25" name="Picture Placeholder 33">
            <a:extLst>
              <a:ext uri="{FF2B5EF4-FFF2-40B4-BE49-F238E27FC236}">
                <a16:creationId xmlns:a16="http://schemas.microsoft.com/office/drawing/2014/main" id="{8DCF90EE-8A0F-46BB-A8EC-27CB7826EB0D}"/>
              </a:ext>
            </a:extLst>
          </p:cNvPr>
          <p:cNvSpPr>
            <a:spLocks noGrp="1"/>
          </p:cNvSpPr>
          <p:nvPr>
            <p:ph type="pic" sz="quarter" idx="17"/>
          </p:nvPr>
        </p:nvSpPr>
        <p:spPr>
          <a:xfrm>
            <a:off x="4108135" y="2999731"/>
            <a:ext cx="1405742" cy="1162644"/>
          </a:xfrm>
        </p:spPr>
        <p:txBody>
          <a:bodyPr rtlCol="0">
            <a:normAutofit/>
          </a:bodyPr>
          <a:lstStyle>
            <a:lvl1pPr marL="0" indent="0" algn="ctr">
              <a:buNone/>
              <a:defRPr sz="2000">
                <a:solidFill>
                  <a:schemeClr val="tx1"/>
                </a:solidFill>
              </a:defRPr>
            </a:lvl1pPr>
          </a:lstStyle>
          <a:p>
            <a:pPr rtl="0"/>
            <a:r>
              <a:rPr lang="en-GB" noProof="0"/>
              <a:t>Click icon to add picture</a:t>
            </a:r>
          </a:p>
        </p:txBody>
      </p:sp>
      <p:sp>
        <p:nvSpPr>
          <p:cNvPr id="26" name="Picture Placeholder 33">
            <a:extLst>
              <a:ext uri="{FF2B5EF4-FFF2-40B4-BE49-F238E27FC236}">
                <a16:creationId xmlns:a16="http://schemas.microsoft.com/office/drawing/2014/main" id="{4B6BCE84-A7A7-4701-966F-9F969C523C51}"/>
              </a:ext>
            </a:extLst>
          </p:cNvPr>
          <p:cNvSpPr>
            <a:spLocks noGrp="1"/>
          </p:cNvSpPr>
          <p:nvPr>
            <p:ph type="pic" sz="quarter" idx="18"/>
          </p:nvPr>
        </p:nvSpPr>
        <p:spPr>
          <a:xfrm>
            <a:off x="6749558" y="2999731"/>
            <a:ext cx="1405742" cy="1162644"/>
          </a:xfrm>
        </p:spPr>
        <p:txBody>
          <a:bodyPr rtlCol="0">
            <a:normAutofit/>
          </a:bodyPr>
          <a:lstStyle>
            <a:lvl1pPr marL="0" indent="0" algn="ctr">
              <a:buNone/>
              <a:defRPr sz="2000">
                <a:solidFill>
                  <a:schemeClr val="tx1"/>
                </a:solidFill>
              </a:defRPr>
            </a:lvl1pPr>
          </a:lstStyle>
          <a:p>
            <a:pPr rtl="0"/>
            <a:r>
              <a:rPr lang="en-GB" noProof="0"/>
              <a:t>Click icon to add picture</a:t>
            </a:r>
          </a:p>
        </p:txBody>
      </p:sp>
      <p:sp>
        <p:nvSpPr>
          <p:cNvPr id="27" name="Picture Placeholder 33">
            <a:extLst>
              <a:ext uri="{FF2B5EF4-FFF2-40B4-BE49-F238E27FC236}">
                <a16:creationId xmlns:a16="http://schemas.microsoft.com/office/drawing/2014/main" id="{2F810615-16AA-4D3F-93BB-1074BABE1234}"/>
              </a:ext>
            </a:extLst>
          </p:cNvPr>
          <p:cNvSpPr>
            <a:spLocks noGrp="1"/>
          </p:cNvSpPr>
          <p:nvPr>
            <p:ph type="pic" sz="quarter" idx="19"/>
          </p:nvPr>
        </p:nvSpPr>
        <p:spPr>
          <a:xfrm>
            <a:off x="9435088" y="2999731"/>
            <a:ext cx="1405742" cy="1162644"/>
          </a:xfrm>
        </p:spPr>
        <p:txBody>
          <a:bodyPr rtlCol="0">
            <a:normAutofit/>
          </a:bodyPr>
          <a:lstStyle>
            <a:lvl1pPr marL="0" indent="0" algn="ctr">
              <a:buNone/>
              <a:defRPr sz="2000">
                <a:solidFill>
                  <a:schemeClr val="tx1"/>
                </a:solidFill>
              </a:defRPr>
            </a:lvl1pPr>
          </a:lstStyle>
          <a:p>
            <a:pPr rtl="0"/>
            <a:r>
              <a:rPr lang="en-GB" noProof="0"/>
              <a:t>Click icon to add picture</a:t>
            </a:r>
          </a:p>
        </p:txBody>
      </p:sp>
      <p:sp>
        <p:nvSpPr>
          <p:cNvPr id="32" name="Rectangle 31">
            <a:extLst>
              <a:ext uri="{FF2B5EF4-FFF2-40B4-BE49-F238E27FC236}">
                <a16:creationId xmlns:a16="http://schemas.microsoft.com/office/drawing/2014/main" id="{E9E999B4-BC91-4EF5-915C-59E58E141134}"/>
              </a:ext>
            </a:extLst>
          </p:cNvPr>
          <p:cNvSpPr/>
          <p:nvPr userDrawn="1"/>
        </p:nvSpPr>
        <p:spPr>
          <a:xfrm>
            <a:off x="979920" y="4514247"/>
            <a:ext cx="2379325" cy="16865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4" name="Rectangle 33">
            <a:extLst>
              <a:ext uri="{FF2B5EF4-FFF2-40B4-BE49-F238E27FC236}">
                <a16:creationId xmlns:a16="http://schemas.microsoft.com/office/drawing/2014/main" id="{8E3D72D1-545E-4FA9-B18F-DBE257DA9472}"/>
              </a:ext>
            </a:extLst>
          </p:cNvPr>
          <p:cNvSpPr/>
          <p:nvPr userDrawn="1"/>
        </p:nvSpPr>
        <p:spPr>
          <a:xfrm>
            <a:off x="3621344" y="4514247"/>
            <a:ext cx="2379325" cy="16865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5" name="Rectangle 34">
            <a:extLst>
              <a:ext uri="{FF2B5EF4-FFF2-40B4-BE49-F238E27FC236}">
                <a16:creationId xmlns:a16="http://schemas.microsoft.com/office/drawing/2014/main" id="{A1FF2C74-7F94-4D15-9530-4844CA0ABABA}"/>
              </a:ext>
            </a:extLst>
          </p:cNvPr>
          <p:cNvSpPr/>
          <p:nvPr userDrawn="1"/>
        </p:nvSpPr>
        <p:spPr>
          <a:xfrm>
            <a:off x="6262766" y="4514247"/>
            <a:ext cx="2379325" cy="168652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6" name="Rectangle 35">
            <a:extLst>
              <a:ext uri="{FF2B5EF4-FFF2-40B4-BE49-F238E27FC236}">
                <a16:creationId xmlns:a16="http://schemas.microsoft.com/office/drawing/2014/main" id="{D65048BF-5755-467D-94DA-799CD1A9ED70}"/>
              </a:ext>
            </a:extLst>
          </p:cNvPr>
          <p:cNvSpPr/>
          <p:nvPr userDrawn="1"/>
        </p:nvSpPr>
        <p:spPr>
          <a:xfrm>
            <a:off x="8904188" y="4514247"/>
            <a:ext cx="2379325" cy="168652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8" name="Text Placeholder 39">
            <a:extLst>
              <a:ext uri="{FF2B5EF4-FFF2-40B4-BE49-F238E27FC236}">
                <a16:creationId xmlns:a16="http://schemas.microsoft.com/office/drawing/2014/main" id="{3C8488B4-AC1B-43A6-A416-3F5BC72456F9}"/>
              </a:ext>
            </a:extLst>
          </p:cNvPr>
          <p:cNvSpPr>
            <a:spLocks noGrp="1"/>
          </p:cNvSpPr>
          <p:nvPr>
            <p:ph type="body" sz="quarter" idx="20" hasCustomPrompt="1"/>
          </p:nvPr>
        </p:nvSpPr>
        <p:spPr>
          <a:xfrm>
            <a:off x="1091465" y="4598182"/>
            <a:ext cx="2156235" cy="1330436"/>
          </a:xfrm>
        </p:spPr>
        <p:txBody>
          <a:bodyPr rtlCol="0">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40" name="Text Placeholder 39">
            <a:extLst>
              <a:ext uri="{FF2B5EF4-FFF2-40B4-BE49-F238E27FC236}">
                <a16:creationId xmlns:a16="http://schemas.microsoft.com/office/drawing/2014/main" id="{950DB978-3832-472D-9958-42D6A712EA6B}"/>
              </a:ext>
            </a:extLst>
          </p:cNvPr>
          <p:cNvSpPr>
            <a:spLocks noGrp="1"/>
          </p:cNvSpPr>
          <p:nvPr>
            <p:ph type="body" sz="quarter" idx="21" hasCustomPrompt="1"/>
          </p:nvPr>
        </p:nvSpPr>
        <p:spPr>
          <a:xfrm>
            <a:off x="3732888" y="4598182"/>
            <a:ext cx="2156235" cy="1330436"/>
          </a:xfrm>
        </p:spPr>
        <p:txBody>
          <a:bodyPr rtlCol="0">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41" name="Text Placeholder 39">
            <a:extLst>
              <a:ext uri="{FF2B5EF4-FFF2-40B4-BE49-F238E27FC236}">
                <a16:creationId xmlns:a16="http://schemas.microsoft.com/office/drawing/2014/main" id="{7A9C8821-D3DD-40C3-83BD-38D190405711}"/>
              </a:ext>
            </a:extLst>
          </p:cNvPr>
          <p:cNvSpPr>
            <a:spLocks noGrp="1"/>
          </p:cNvSpPr>
          <p:nvPr>
            <p:ph type="body" sz="quarter" idx="22" hasCustomPrompt="1"/>
          </p:nvPr>
        </p:nvSpPr>
        <p:spPr>
          <a:xfrm>
            <a:off x="6374310" y="4598182"/>
            <a:ext cx="2156235" cy="1330436"/>
          </a:xfrm>
        </p:spPr>
        <p:txBody>
          <a:bodyPr rtlCol="0">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42" name="Text Placeholder 39">
            <a:extLst>
              <a:ext uri="{FF2B5EF4-FFF2-40B4-BE49-F238E27FC236}">
                <a16:creationId xmlns:a16="http://schemas.microsoft.com/office/drawing/2014/main" id="{C3FC554A-BF67-40BD-BD4F-B2EA17BBDBC1}"/>
              </a:ext>
            </a:extLst>
          </p:cNvPr>
          <p:cNvSpPr>
            <a:spLocks noGrp="1"/>
          </p:cNvSpPr>
          <p:nvPr>
            <p:ph type="body" sz="quarter" idx="23" hasCustomPrompt="1"/>
          </p:nvPr>
        </p:nvSpPr>
        <p:spPr>
          <a:xfrm>
            <a:off x="9015732" y="4598182"/>
            <a:ext cx="2156235" cy="1330436"/>
          </a:xfrm>
        </p:spPr>
        <p:txBody>
          <a:bodyPr rtlCol="0">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cxnSp>
        <p:nvCxnSpPr>
          <p:cNvPr id="6" name="Straight Connector 5">
            <a:extLst>
              <a:ext uri="{FF2B5EF4-FFF2-40B4-BE49-F238E27FC236}">
                <a16:creationId xmlns:a16="http://schemas.microsoft.com/office/drawing/2014/main" id="{62ECF54D-C7AE-4FFE-A9FA-ECD663CD2A09}"/>
              </a:ext>
            </a:extLst>
          </p:cNvPr>
          <p:cNvCxnSpPr>
            <a:cxnSpLocks/>
          </p:cNvCxnSpPr>
          <p:nvPr userDrawn="1"/>
        </p:nvCxnSpPr>
        <p:spPr>
          <a:xfrm>
            <a:off x="979920" y="4357837"/>
            <a:ext cx="237932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7FB84BED-8481-4D23-AE06-31529215FE6C}"/>
              </a:ext>
            </a:extLst>
          </p:cNvPr>
          <p:cNvCxnSpPr>
            <a:cxnSpLocks/>
          </p:cNvCxnSpPr>
          <p:nvPr userDrawn="1"/>
        </p:nvCxnSpPr>
        <p:spPr>
          <a:xfrm>
            <a:off x="3621344" y="4357837"/>
            <a:ext cx="2379325"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4A09D405-9228-4697-A91F-4E5A2B5B6512}"/>
              </a:ext>
            </a:extLst>
          </p:cNvPr>
          <p:cNvCxnSpPr>
            <a:cxnSpLocks/>
          </p:cNvCxnSpPr>
          <p:nvPr userDrawn="1"/>
        </p:nvCxnSpPr>
        <p:spPr>
          <a:xfrm>
            <a:off x="6262767" y="4357837"/>
            <a:ext cx="2379325" cy="0"/>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9645748A-37E1-4661-B50F-D1FCAF7F3088}"/>
              </a:ext>
            </a:extLst>
          </p:cNvPr>
          <p:cNvCxnSpPr>
            <a:cxnSpLocks/>
          </p:cNvCxnSpPr>
          <p:nvPr userDrawn="1"/>
        </p:nvCxnSpPr>
        <p:spPr>
          <a:xfrm>
            <a:off x="8904191" y="4357837"/>
            <a:ext cx="2379325"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087214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8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rtlCol="0"/>
          <a:lstStyle/>
          <a:p>
            <a:pPr rtl="0"/>
            <a:r>
              <a:rPr lang="en-GB" noProof="0"/>
              <a:t>Click to edit Master title style</a:t>
            </a:r>
          </a:p>
        </p:txBody>
      </p:sp>
      <p:sp>
        <p:nvSpPr>
          <p:cNvPr id="48" name="Picture Placeholder 6">
            <a:extLst>
              <a:ext uri="{FF2B5EF4-FFF2-40B4-BE49-F238E27FC236}">
                <a16:creationId xmlns:a16="http://schemas.microsoft.com/office/drawing/2014/main" id="{7E57D58E-479C-4409-8D5F-7CAC3178A771}"/>
              </a:ext>
            </a:extLst>
          </p:cNvPr>
          <p:cNvSpPr>
            <a:spLocks noGrp="1"/>
          </p:cNvSpPr>
          <p:nvPr>
            <p:ph type="pic" sz="quarter" idx="16"/>
          </p:nvPr>
        </p:nvSpPr>
        <p:spPr>
          <a:xfrm>
            <a:off x="371476" y="1233488"/>
            <a:ext cx="4140890" cy="5148262"/>
          </a:xfrm>
          <a:solidFill>
            <a:schemeClr val="bg1">
              <a:lumMod val="95000"/>
            </a:schemeClr>
          </a:solidFill>
        </p:spPr>
        <p:txBody>
          <a:bodyPr vert="horz" lIns="91440" tIns="45720" rIns="91440" bIns="45720" rtlCol="0">
            <a:normAutofit/>
          </a:bodyPr>
          <a:lstStyle>
            <a:lvl1pPr>
              <a:defRPr lang="en-US" sz="1800"/>
            </a:lvl1pPr>
          </a:lstStyle>
          <a:p>
            <a:pPr marL="0" lvl="0" indent="0" algn="ctr" rtl="0">
              <a:buNone/>
            </a:pPr>
            <a:r>
              <a:rPr lang="en-GB" noProof="0"/>
              <a:t>Click icon to add picture</a:t>
            </a:r>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rtlCol="0"/>
          <a:lstStyle/>
          <a:p>
            <a:pPr rtl="0"/>
            <a:fld id="{03DC2DEF-D2FE-4B45-ABA4-9F153FD1C98A}" type="slidenum">
              <a:rPr lang="en-GB" noProof="0" smtClean="0"/>
              <a:t>‹#›</a:t>
            </a:fld>
            <a:endParaRPr lang="en-GB" noProof="0"/>
          </a:p>
        </p:txBody>
      </p:sp>
      <p:sp>
        <p:nvSpPr>
          <p:cNvPr id="18" name="Rectangle 17">
            <a:extLst>
              <a:ext uri="{FF2B5EF4-FFF2-40B4-BE49-F238E27FC236}">
                <a16:creationId xmlns:a16="http://schemas.microsoft.com/office/drawing/2014/main" id="{1DD2DC66-11E4-4714-A8DE-E8AC34D49655}"/>
              </a:ext>
            </a:extLst>
          </p:cNvPr>
          <p:cNvSpPr/>
          <p:nvPr userDrawn="1"/>
        </p:nvSpPr>
        <p:spPr>
          <a:xfrm>
            <a:off x="4615257" y="1233489"/>
            <a:ext cx="2371952" cy="5148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nvGrpSpPr>
          <p:cNvPr id="5" name="Group 4">
            <a:extLst>
              <a:ext uri="{FF2B5EF4-FFF2-40B4-BE49-F238E27FC236}">
                <a16:creationId xmlns:a16="http://schemas.microsoft.com/office/drawing/2014/main" id="{B6748F93-9B1D-4874-A164-A654BF7D6C8C}"/>
              </a:ext>
            </a:extLst>
          </p:cNvPr>
          <p:cNvGrpSpPr/>
          <p:nvPr userDrawn="1"/>
        </p:nvGrpSpPr>
        <p:grpSpPr>
          <a:xfrm>
            <a:off x="4842107" y="2462886"/>
            <a:ext cx="1918252" cy="2689468"/>
            <a:chOff x="4790661" y="2266122"/>
            <a:chExt cx="1918252" cy="2852530"/>
          </a:xfrm>
        </p:grpSpPr>
        <p:cxnSp>
          <p:nvCxnSpPr>
            <p:cNvPr id="4" name="Straight Connector 3">
              <a:extLst>
                <a:ext uri="{FF2B5EF4-FFF2-40B4-BE49-F238E27FC236}">
                  <a16:creationId xmlns:a16="http://schemas.microsoft.com/office/drawing/2014/main" id="{4AEF10CE-C943-4C6B-9DBF-5A0E63CDC89B}"/>
                </a:ext>
              </a:extLst>
            </p:cNvPr>
            <p:cNvCxnSpPr/>
            <p:nvPr userDrawn="1"/>
          </p:nvCxnSpPr>
          <p:spPr>
            <a:xfrm>
              <a:off x="4790661" y="2266122"/>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3428B198-0637-4F15-900F-6709BFE4BDEA}"/>
                </a:ext>
              </a:extLst>
            </p:cNvPr>
            <p:cNvCxnSpPr/>
            <p:nvPr userDrawn="1"/>
          </p:nvCxnSpPr>
          <p:spPr>
            <a:xfrm>
              <a:off x="4790661" y="3692387"/>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7F29A1B0-F4AB-4243-979A-50FADE3330EA}"/>
                </a:ext>
              </a:extLst>
            </p:cNvPr>
            <p:cNvCxnSpPr/>
            <p:nvPr userDrawn="1"/>
          </p:nvCxnSpPr>
          <p:spPr>
            <a:xfrm>
              <a:off x="4790661" y="5118652"/>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8" name="Group 27">
            <a:extLst>
              <a:ext uri="{FF2B5EF4-FFF2-40B4-BE49-F238E27FC236}">
                <a16:creationId xmlns:a16="http://schemas.microsoft.com/office/drawing/2014/main" id="{F894F998-0FDF-4CA2-802E-4FCFA7674171}"/>
              </a:ext>
            </a:extLst>
          </p:cNvPr>
          <p:cNvGrpSpPr/>
          <p:nvPr userDrawn="1"/>
        </p:nvGrpSpPr>
        <p:grpSpPr>
          <a:xfrm>
            <a:off x="7090100" y="2462886"/>
            <a:ext cx="4801862" cy="2689468"/>
            <a:chOff x="4790661" y="2266122"/>
            <a:chExt cx="1918252" cy="2852530"/>
          </a:xfrm>
        </p:grpSpPr>
        <p:cxnSp>
          <p:nvCxnSpPr>
            <p:cNvPr id="33" name="Straight Connector 32">
              <a:extLst>
                <a:ext uri="{FF2B5EF4-FFF2-40B4-BE49-F238E27FC236}">
                  <a16:creationId xmlns:a16="http://schemas.microsoft.com/office/drawing/2014/main" id="{C1F0C0C8-87C4-49FB-B35B-E937E9D0BEC5}"/>
                </a:ext>
              </a:extLst>
            </p:cNvPr>
            <p:cNvCxnSpPr/>
            <p:nvPr userDrawn="1"/>
          </p:nvCxnSpPr>
          <p:spPr>
            <a:xfrm>
              <a:off x="4790661" y="2266122"/>
              <a:ext cx="191825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4857C5D3-7E33-4894-8AC3-0FD1BEB12F40}"/>
                </a:ext>
              </a:extLst>
            </p:cNvPr>
            <p:cNvCxnSpPr/>
            <p:nvPr userDrawn="1"/>
          </p:nvCxnSpPr>
          <p:spPr>
            <a:xfrm>
              <a:off x="4790661" y="3692387"/>
              <a:ext cx="191825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00BA9F8-92BF-42F0-BD46-D9B7E7422F75}"/>
                </a:ext>
              </a:extLst>
            </p:cNvPr>
            <p:cNvCxnSpPr/>
            <p:nvPr userDrawn="1"/>
          </p:nvCxnSpPr>
          <p:spPr>
            <a:xfrm>
              <a:off x="4790661" y="5118652"/>
              <a:ext cx="191825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39" name="Text Placeholder 39">
            <a:extLst>
              <a:ext uri="{FF2B5EF4-FFF2-40B4-BE49-F238E27FC236}">
                <a16:creationId xmlns:a16="http://schemas.microsoft.com/office/drawing/2014/main" id="{9760B601-DCBC-47C8-95BE-A5DFCCBAD096}"/>
              </a:ext>
            </a:extLst>
          </p:cNvPr>
          <p:cNvSpPr>
            <a:spLocks noGrp="1"/>
          </p:cNvSpPr>
          <p:nvPr>
            <p:ph type="body" sz="quarter" idx="20" hasCustomPrompt="1"/>
          </p:nvPr>
        </p:nvSpPr>
        <p:spPr>
          <a:xfrm>
            <a:off x="7166507" y="1463643"/>
            <a:ext cx="4725455" cy="758822"/>
          </a:xfrm>
        </p:spPr>
        <p:txBody>
          <a:bodyPr rtlCol="0"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40" name="Text Placeholder 39">
            <a:extLst>
              <a:ext uri="{FF2B5EF4-FFF2-40B4-BE49-F238E27FC236}">
                <a16:creationId xmlns:a16="http://schemas.microsoft.com/office/drawing/2014/main" id="{179CBA0C-6465-4209-AF3F-548A57F20CE8}"/>
              </a:ext>
            </a:extLst>
          </p:cNvPr>
          <p:cNvSpPr>
            <a:spLocks noGrp="1"/>
          </p:cNvSpPr>
          <p:nvPr>
            <p:ph type="body" sz="quarter" idx="21" hasCustomPrompt="1"/>
          </p:nvPr>
        </p:nvSpPr>
        <p:spPr>
          <a:xfrm>
            <a:off x="7166507" y="2741755"/>
            <a:ext cx="4725455" cy="758822"/>
          </a:xfrm>
        </p:spPr>
        <p:txBody>
          <a:bodyPr rtlCol="0"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41" name="Text Placeholder 39">
            <a:extLst>
              <a:ext uri="{FF2B5EF4-FFF2-40B4-BE49-F238E27FC236}">
                <a16:creationId xmlns:a16="http://schemas.microsoft.com/office/drawing/2014/main" id="{99852211-6BD9-4B69-BBC9-F2181F272D23}"/>
              </a:ext>
            </a:extLst>
          </p:cNvPr>
          <p:cNvSpPr>
            <a:spLocks noGrp="1"/>
          </p:cNvSpPr>
          <p:nvPr>
            <p:ph type="body" sz="quarter" idx="22" hasCustomPrompt="1"/>
          </p:nvPr>
        </p:nvSpPr>
        <p:spPr>
          <a:xfrm>
            <a:off x="7166507" y="4069997"/>
            <a:ext cx="4725455" cy="758822"/>
          </a:xfrm>
        </p:spPr>
        <p:txBody>
          <a:bodyPr rtlCol="0"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42" name="Text Placeholder 39">
            <a:extLst>
              <a:ext uri="{FF2B5EF4-FFF2-40B4-BE49-F238E27FC236}">
                <a16:creationId xmlns:a16="http://schemas.microsoft.com/office/drawing/2014/main" id="{EEF11D65-7095-41D2-9630-E2EB44552E58}"/>
              </a:ext>
            </a:extLst>
          </p:cNvPr>
          <p:cNvSpPr>
            <a:spLocks noGrp="1"/>
          </p:cNvSpPr>
          <p:nvPr>
            <p:ph type="body" sz="quarter" idx="23" hasCustomPrompt="1"/>
          </p:nvPr>
        </p:nvSpPr>
        <p:spPr>
          <a:xfrm>
            <a:off x="7166507" y="5394355"/>
            <a:ext cx="4725455" cy="758822"/>
          </a:xfrm>
        </p:spPr>
        <p:txBody>
          <a:bodyPr rtlCol="0"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43" name="Picture Placeholder 33">
            <a:extLst>
              <a:ext uri="{FF2B5EF4-FFF2-40B4-BE49-F238E27FC236}">
                <a16:creationId xmlns:a16="http://schemas.microsoft.com/office/drawing/2014/main" id="{1644FD94-AD03-4C4F-A1A5-085DD8F56646}"/>
              </a:ext>
            </a:extLst>
          </p:cNvPr>
          <p:cNvSpPr>
            <a:spLocks noGrp="1"/>
          </p:cNvSpPr>
          <p:nvPr>
            <p:ph type="pic" sz="quarter" idx="13"/>
          </p:nvPr>
        </p:nvSpPr>
        <p:spPr>
          <a:xfrm>
            <a:off x="5227571" y="1437538"/>
            <a:ext cx="1147325" cy="811033"/>
          </a:xfrm>
        </p:spPr>
        <p:txBody>
          <a:bodyPr rtlCol="0">
            <a:normAutofit/>
          </a:bodyPr>
          <a:lstStyle>
            <a:lvl1pPr marL="0" indent="0" algn="ctr">
              <a:buNone/>
              <a:defRPr sz="1600">
                <a:solidFill>
                  <a:schemeClr val="bg1"/>
                </a:solidFill>
              </a:defRPr>
            </a:lvl1pPr>
          </a:lstStyle>
          <a:p>
            <a:pPr rtl="0"/>
            <a:r>
              <a:rPr lang="en-GB" noProof="0"/>
              <a:t>Click icon to add picture</a:t>
            </a:r>
          </a:p>
        </p:txBody>
      </p:sp>
      <p:sp>
        <p:nvSpPr>
          <p:cNvPr id="44" name="Picture Placeholder 33">
            <a:extLst>
              <a:ext uri="{FF2B5EF4-FFF2-40B4-BE49-F238E27FC236}">
                <a16:creationId xmlns:a16="http://schemas.microsoft.com/office/drawing/2014/main" id="{9A1BE0BE-1FFD-445C-B6BA-E4A602D22112}"/>
              </a:ext>
            </a:extLst>
          </p:cNvPr>
          <p:cNvSpPr>
            <a:spLocks noGrp="1"/>
          </p:cNvSpPr>
          <p:nvPr>
            <p:ph type="pic" sz="quarter" idx="24"/>
          </p:nvPr>
        </p:nvSpPr>
        <p:spPr>
          <a:xfrm>
            <a:off x="5227571" y="2715650"/>
            <a:ext cx="1147325" cy="811033"/>
          </a:xfrm>
        </p:spPr>
        <p:txBody>
          <a:bodyPr rtlCol="0">
            <a:normAutofit/>
          </a:bodyPr>
          <a:lstStyle>
            <a:lvl1pPr marL="0" indent="0" algn="ctr">
              <a:buNone/>
              <a:defRPr sz="1600">
                <a:solidFill>
                  <a:schemeClr val="bg1"/>
                </a:solidFill>
              </a:defRPr>
            </a:lvl1pPr>
          </a:lstStyle>
          <a:p>
            <a:pPr rtl="0"/>
            <a:r>
              <a:rPr lang="en-GB" noProof="0"/>
              <a:t>Click icon to add picture</a:t>
            </a:r>
          </a:p>
        </p:txBody>
      </p:sp>
      <p:sp>
        <p:nvSpPr>
          <p:cNvPr id="45" name="Picture Placeholder 33">
            <a:extLst>
              <a:ext uri="{FF2B5EF4-FFF2-40B4-BE49-F238E27FC236}">
                <a16:creationId xmlns:a16="http://schemas.microsoft.com/office/drawing/2014/main" id="{B577AF17-6C7E-48B9-B267-0874B232A710}"/>
              </a:ext>
            </a:extLst>
          </p:cNvPr>
          <p:cNvSpPr>
            <a:spLocks noGrp="1"/>
          </p:cNvSpPr>
          <p:nvPr>
            <p:ph type="pic" sz="quarter" idx="25"/>
          </p:nvPr>
        </p:nvSpPr>
        <p:spPr>
          <a:xfrm>
            <a:off x="5227571" y="4043892"/>
            <a:ext cx="1147325" cy="811033"/>
          </a:xfrm>
        </p:spPr>
        <p:txBody>
          <a:bodyPr rtlCol="0">
            <a:normAutofit/>
          </a:bodyPr>
          <a:lstStyle>
            <a:lvl1pPr marL="0" indent="0" algn="ctr">
              <a:buNone/>
              <a:defRPr sz="1600">
                <a:solidFill>
                  <a:schemeClr val="bg1"/>
                </a:solidFill>
              </a:defRPr>
            </a:lvl1pPr>
          </a:lstStyle>
          <a:p>
            <a:pPr rtl="0"/>
            <a:r>
              <a:rPr lang="en-GB" noProof="0"/>
              <a:t>Click icon to add picture</a:t>
            </a:r>
          </a:p>
        </p:txBody>
      </p:sp>
      <p:sp>
        <p:nvSpPr>
          <p:cNvPr id="46" name="Picture Placeholder 33">
            <a:extLst>
              <a:ext uri="{FF2B5EF4-FFF2-40B4-BE49-F238E27FC236}">
                <a16:creationId xmlns:a16="http://schemas.microsoft.com/office/drawing/2014/main" id="{98A01AB1-3434-46C7-B1B3-90AFD4B1799F}"/>
              </a:ext>
            </a:extLst>
          </p:cNvPr>
          <p:cNvSpPr>
            <a:spLocks noGrp="1"/>
          </p:cNvSpPr>
          <p:nvPr>
            <p:ph type="pic" sz="quarter" idx="26"/>
          </p:nvPr>
        </p:nvSpPr>
        <p:spPr>
          <a:xfrm>
            <a:off x="5227571" y="5368250"/>
            <a:ext cx="1147325" cy="811033"/>
          </a:xfrm>
        </p:spPr>
        <p:txBody>
          <a:bodyPr rtlCol="0">
            <a:normAutofit/>
          </a:bodyPr>
          <a:lstStyle>
            <a:lvl1pPr marL="0" indent="0" algn="ctr">
              <a:buNone/>
              <a:defRPr sz="1600">
                <a:solidFill>
                  <a:schemeClr val="bg1"/>
                </a:solidFill>
              </a:defRPr>
            </a:lvl1pPr>
          </a:lstStyle>
          <a:p>
            <a:pPr rtl="0"/>
            <a:r>
              <a:rPr lang="en-GB" noProof="0"/>
              <a:t>Click icon to add picture</a:t>
            </a:r>
          </a:p>
        </p:txBody>
      </p:sp>
    </p:spTree>
    <p:extLst>
      <p:ext uri="{BB962C8B-B14F-4D97-AF65-F5344CB8AC3E}">
        <p14:creationId xmlns:p14="http://schemas.microsoft.com/office/powerpoint/2010/main" val="272809251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9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rtlCol="0"/>
          <a:lstStyle/>
          <a:p>
            <a:pPr rtl="0"/>
            <a:r>
              <a:rPr lang="en-GB" noProof="0"/>
              <a:t>Click to edit Master title style</a:t>
            </a:r>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rtlCol="0"/>
          <a:lstStyle/>
          <a:p>
            <a:pPr rtl="0"/>
            <a:fld id="{03DC2DEF-D2FE-4B45-ABA4-9F153FD1C98A}" type="slidenum">
              <a:rPr lang="en-GB" noProof="0" smtClean="0"/>
              <a:t>‹#›</a:t>
            </a:fld>
            <a:endParaRPr lang="en-GB" noProof="0"/>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1DD2DC66-11E4-4714-A8DE-E8AC34D49655}"/>
              </a:ext>
            </a:extLst>
          </p:cNvPr>
          <p:cNvSpPr/>
          <p:nvPr userDrawn="1"/>
        </p:nvSpPr>
        <p:spPr>
          <a:xfrm>
            <a:off x="371475" y="1233488"/>
            <a:ext cx="2293200" cy="24276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3" name="Rectangle 22">
            <a:extLst>
              <a:ext uri="{FF2B5EF4-FFF2-40B4-BE49-F238E27FC236}">
                <a16:creationId xmlns:a16="http://schemas.microsoft.com/office/drawing/2014/main" id="{EAF541B1-4F4B-40BC-BF0B-B80864399D0C}"/>
              </a:ext>
            </a:extLst>
          </p:cNvPr>
          <p:cNvSpPr/>
          <p:nvPr userDrawn="1"/>
        </p:nvSpPr>
        <p:spPr>
          <a:xfrm>
            <a:off x="371475" y="3773172"/>
            <a:ext cx="2293200" cy="24276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6" name="Rectangle 25">
            <a:extLst>
              <a:ext uri="{FF2B5EF4-FFF2-40B4-BE49-F238E27FC236}">
                <a16:creationId xmlns:a16="http://schemas.microsoft.com/office/drawing/2014/main" id="{DB837A4A-8DA3-4F45-9468-2C7DE5B35803}"/>
              </a:ext>
            </a:extLst>
          </p:cNvPr>
          <p:cNvSpPr/>
          <p:nvPr userDrawn="1"/>
        </p:nvSpPr>
        <p:spPr>
          <a:xfrm>
            <a:off x="6170635" y="1233487"/>
            <a:ext cx="2294237" cy="242760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7" name="Rectangle 26">
            <a:extLst>
              <a:ext uri="{FF2B5EF4-FFF2-40B4-BE49-F238E27FC236}">
                <a16:creationId xmlns:a16="http://schemas.microsoft.com/office/drawing/2014/main" id="{39CA034F-F360-4CF5-B944-C16768254C5A}"/>
              </a:ext>
            </a:extLst>
          </p:cNvPr>
          <p:cNvSpPr/>
          <p:nvPr userDrawn="1"/>
        </p:nvSpPr>
        <p:spPr>
          <a:xfrm>
            <a:off x="6170635" y="3773171"/>
            <a:ext cx="2294237" cy="242760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43" name="Picture Placeholder 33">
            <a:extLst>
              <a:ext uri="{FF2B5EF4-FFF2-40B4-BE49-F238E27FC236}">
                <a16:creationId xmlns:a16="http://schemas.microsoft.com/office/drawing/2014/main" id="{1644FD94-AD03-4C4F-A1A5-085DD8F56646}"/>
              </a:ext>
            </a:extLst>
          </p:cNvPr>
          <p:cNvSpPr>
            <a:spLocks noGrp="1"/>
          </p:cNvSpPr>
          <p:nvPr>
            <p:ph type="pic" sz="quarter" idx="13"/>
          </p:nvPr>
        </p:nvSpPr>
        <p:spPr>
          <a:xfrm>
            <a:off x="615473" y="1713955"/>
            <a:ext cx="1805204" cy="1466666"/>
          </a:xfrm>
        </p:spPr>
        <p:txBody>
          <a:bodyPr rtlCol="0">
            <a:normAutofit/>
          </a:bodyPr>
          <a:lstStyle>
            <a:lvl1pPr marL="0" indent="0" algn="ctr">
              <a:buNone/>
              <a:defRPr sz="1600">
                <a:solidFill>
                  <a:schemeClr val="bg1"/>
                </a:solidFill>
              </a:defRPr>
            </a:lvl1pPr>
          </a:lstStyle>
          <a:p>
            <a:pPr rtl="0"/>
            <a:r>
              <a:rPr lang="en-GB" noProof="0"/>
              <a:t>Click icon to add picture</a:t>
            </a:r>
          </a:p>
        </p:txBody>
      </p:sp>
      <p:sp>
        <p:nvSpPr>
          <p:cNvPr id="32" name="Rectangle 31">
            <a:extLst>
              <a:ext uri="{FF2B5EF4-FFF2-40B4-BE49-F238E27FC236}">
                <a16:creationId xmlns:a16="http://schemas.microsoft.com/office/drawing/2014/main" id="{ECA01639-D8FA-4F18-8FE5-E923F5A1BB48}"/>
              </a:ext>
            </a:extLst>
          </p:cNvPr>
          <p:cNvSpPr/>
          <p:nvPr userDrawn="1"/>
        </p:nvSpPr>
        <p:spPr>
          <a:xfrm>
            <a:off x="2730561" y="1233488"/>
            <a:ext cx="3342248" cy="24276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4" name="Rectangle 33">
            <a:extLst>
              <a:ext uri="{FF2B5EF4-FFF2-40B4-BE49-F238E27FC236}">
                <a16:creationId xmlns:a16="http://schemas.microsoft.com/office/drawing/2014/main" id="{AF02D09E-3C25-405E-BF24-A884A07C224A}"/>
              </a:ext>
            </a:extLst>
          </p:cNvPr>
          <p:cNvSpPr/>
          <p:nvPr userDrawn="1"/>
        </p:nvSpPr>
        <p:spPr>
          <a:xfrm>
            <a:off x="2730561" y="3773171"/>
            <a:ext cx="3342248" cy="24276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9" name="Text Placeholder 39">
            <a:extLst>
              <a:ext uri="{FF2B5EF4-FFF2-40B4-BE49-F238E27FC236}">
                <a16:creationId xmlns:a16="http://schemas.microsoft.com/office/drawing/2014/main" id="{9760B601-DCBC-47C8-95BE-A5DFCCBAD096}"/>
              </a:ext>
            </a:extLst>
          </p:cNvPr>
          <p:cNvSpPr>
            <a:spLocks noGrp="1"/>
          </p:cNvSpPr>
          <p:nvPr>
            <p:ph type="body" sz="quarter" idx="20" hasCustomPrompt="1"/>
          </p:nvPr>
        </p:nvSpPr>
        <p:spPr>
          <a:xfrm>
            <a:off x="2900245" y="1460126"/>
            <a:ext cx="3002880" cy="1974324"/>
          </a:xfrm>
        </p:spPr>
        <p:txBody>
          <a:bodyPr rtlCol="0"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35" name="Text Placeholder 39">
            <a:extLst>
              <a:ext uri="{FF2B5EF4-FFF2-40B4-BE49-F238E27FC236}">
                <a16:creationId xmlns:a16="http://schemas.microsoft.com/office/drawing/2014/main" id="{33BDF68D-A417-4526-95BD-83DC0A4FA5B1}"/>
              </a:ext>
            </a:extLst>
          </p:cNvPr>
          <p:cNvSpPr>
            <a:spLocks noGrp="1"/>
          </p:cNvSpPr>
          <p:nvPr>
            <p:ph type="body" sz="quarter" idx="27" hasCustomPrompt="1"/>
          </p:nvPr>
        </p:nvSpPr>
        <p:spPr>
          <a:xfrm>
            <a:off x="2900245" y="3999809"/>
            <a:ext cx="3002880" cy="1974324"/>
          </a:xfrm>
        </p:spPr>
        <p:txBody>
          <a:bodyPr rtlCol="0"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36" name="Rectangle 35">
            <a:extLst>
              <a:ext uri="{FF2B5EF4-FFF2-40B4-BE49-F238E27FC236}">
                <a16:creationId xmlns:a16="http://schemas.microsoft.com/office/drawing/2014/main" id="{1C6F0F84-9668-4EA8-A3F5-3AD5AED3EFDD}"/>
              </a:ext>
            </a:extLst>
          </p:cNvPr>
          <p:cNvSpPr/>
          <p:nvPr userDrawn="1"/>
        </p:nvSpPr>
        <p:spPr>
          <a:xfrm>
            <a:off x="8549714" y="1233488"/>
            <a:ext cx="3342248" cy="24276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47" name="Rectangle 46">
            <a:extLst>
              <a:ext uri="{FF2B5EF4-FFF2-40B4-BE49-F238E27FC236}">
                <a16:creationId xmlns:a16="http://schemas.microsoft.com/office/drawing/2014/main" id="{19CCCFCB-4EAD-47A3-8F4A-307EE022DD53}"/>
              </a:ext>
            </a:extLst>
          </p:cNvPr>
          <p:cNvSpPr/>
          <p:nvPr userDrawn="1"/>
        </p:nvSpPr>
        <p:spPr>
          <a:xfrm>
            <a:off x="8549714" y="3773171"/>
            <a:ext cx="3342248" cy="24276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49" name="Text Placeholder 39">
            <a:extLst>
              <a:ext uri="{FF2B5EF4-FFF2-40B4-BE49-F238E27FC236}">
                <a16:creationId xmlns:a16="http://schemas.microsoft.com/office/drawing/2014/main" id="{058CD71F-A7E3-4F68-ADE3-4E6B1BAE3129}"/>
              </a:ext>
            </a:extLst>
          </p:cNvPr>
          <p:cNvSpPr>
            <a:spLocks noGrp="1"/>
          </p:cNvSpPr>
          <p:nvPr>
            <p:ph type="body" sz="quarter" idx="28" hasCustomPrompt="1"/>
          </p:nvPr>
        </p:nvSpPr>
        <p:spPr>
          <a:xfrm>
            <a:off x="8719398" y="1460126"/>
            <a:ext cx="3002880" cy="1974324"/>
          </a:xfrm>
        </p:spPr>
        <p:txBody>
          <a:bodyPr rtlCol="0"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50" name="Text Placeholder 39">
            <a:extLst>
              <a:ext uri="{FF2B5EF4-FFF2-40B4-BE49-F238E27FC236}">
                <a16:creationId xmlns:a16="http://schemas.microsoft.com/office/drawing/2014/main" id="{6EC40EC2-3775-4AF2-965D-0235107D8342}"/>
              </a:ext>
            </a:extLst>
          </p:cNvPr>
          <p:cNvSpPr>
            <a:spLocks noGrp="1"/>
          </p:cNvSpPr>
          <p:nvPr>
            <p:ph type="body" sz="quarter" idx="29" hasCustomPrompt="1"/>
          </p:nvPr>
        </p:nvSpPr>
        <p:spPr>
          <a:xfrm>
            <a:off x="8719398" y="3999809"/>
            <a:ext cx="3002880" cy="1974324"/>
          </a:xfrm>
        </p:spPr>
        <p:txBody>
          <a:bodyPr rtlCol="0"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51" name="Picture Placeholder 33">
            <a:extLst>
              <a:ext uri="{FF2B5EF4-FFF2-40B4-BE49-F238E27FC236}">
                <a16:creationId xmlns:a16="http://schemas.microsoft.com/office/drawing/2014/main" id="{F196EA03-E36C-4E2A-A82F-8FA76EC2DBFC}"/>
              </a:ext>
            </a:extLst>
          </p:cNvPr>
          <p:cNvSpPr>
            <a:spLocks noGrp="1"/>
          </p:cNvSpPr>
          <p:nvPr>
            <p:ph type="pic" sz="quarter" idx="30"/>
          </p:nvPr>
        </p:nvSpPr>
        <p:spPr>
          <a:xfrm>
            <a:off x="615473" y="4253638"/>
            <a:ext cx="1805204" cy="1466666"/>
          </a:xfrm>
        </p:spPr>
        <p:txBody>
          <a:bodyPr rtlCol="0">
            <a:normAutofit/>
          </a:bodyPr>
          <a:lstStyle>
            <a:lvl1pPr marL="0" indent="0" algn="ctr">
              <a:buNone/>
              <a:defRPr sz="1600">
                <a:solidFill>
                  <a:schemeClr val="bg1"/>
                </a:solidFill>
              </a:defRPr>
            </a:lvl1pPr>
          </a:lstStyle>
          <a:p>
            <a:pPr rtl="0"/>
            <a:r>
              <a:rPr lang="en-GB" noProof="0"/>
              <a:t>Click icon to add picture</a:t>
            </a:r>
          </a:p>
        </p:txBody>
      </p:sp>
      <p:sp>
        <p:nvSpPr>
          <p:cNvPr id="52" name="Picture Placeholder 33">
            <a:extLst>
              <a:ext uri="{FF2B5EF4-FFF2-40B4-BE49-F238E27FC236}">
                <a16:creationId xmlns:a16="http://schemas.microsoft.com/office/drawing/2014/main" id="{9A754FAD-4B3A-4A76-9F0D-84DA72FD822B}"/>
              </a:ext>
            </a:extLst>
          </p:cNvPr>
          <p:cNvSpPr>
            <a:spLocks noGrp="1"/>
          </p:cNvSpPr>
          <p:nvPr>
            <p:ph type="pic" sz="quarter" idx="31"/>
          </p:nvPr>
        </p:nvSpPr>
        <p:spPr>
          <a:xfrm>
            <a:off x="6415151" y="4253638"/>
            <a:ext cx="1805204" cy="1466666"/>
          </a:xfrm>
        </p:spPr>
        <p:txBody>
          <a:bodyPr rtlCol="0">
            <a:normAutofit/>
          </a:bodyPr>
          <a:lstStyle>
            <a:lvl1pPr marL="0" indent="0" algn="ctr">
              <a:buNone/>
              <a:defRPr sz="1600">
                <a:solidFill>
                  <a:schemeClr val="bg1"/>
                </a:solidFill>
              </a:defRPr>
            </a:lvl1pPr>
          </a:lstStyle>
          <a:p>
            <a:pPr rtl="0"/>
            <a:r>
              <a:rPr lang="en-GB" noProof="0"/>
              <a:t>Click icon to add picture</a:t>
            </a:r>
          </a:p>
        </p:txBody>
      </p:sp>
      <p:sp>
        <p:nvSpPr>
          <p:cNvPr id="53" name="Picture Placeholder 33">
            <a:extLst>
              <a:ext uri="{FF2B5EF4-FFF2-40B4-BE49-F238E27FC236}">
                <a16:creationId xmlns:a16="http://schemas.microsoft.com/office/drawing/2014/main" id="{7A45718F-1012-47C4-BF29-7462E5C6CB90}"/>
              </a:ext>
            </a:extLst>
          </p:cNvPr>
          <p:cNvSpPr>
            <a:spLocks noGrp="1"/>
          </p:cNvSpPr>
          <p:nvPr>
            <p:ph type="pic" sz="quarter" idx="32"/>
          </p:nvPr>
        </p:nvSpPr>
        <p:spPr>
          <a:xfrm>
            <a:off x="6415151" y="1713954"/>
            <a:ext cx="1805204" cy="1466666"/>
          </a:xfrm>
        </p:spPr>
        <p:txBody>
          <a:bodyPr rtlCol="0">
            <a:normAutofit/>
          </a:bodyPr>
          <a:lstStyle>
            <a:lvl1pPr marL="0" indent="0" algn="ctr">
              <a:buNone/>
              <a:defRPr sz="1600">
                <a:solidFill>
                  <a:schemeClr val="bg1"/>
                </a:solidFill>
              </a:defRPr>
            </a:lvl1pPr>
          </a:lstStyle>
          <a:p>
            <a:pPr rtl="0"/>
            <a:r>
              <a:rPr lang="en-GB" noProof="0"/>
              <a:t>Click icon to add picture</a:t>
            </a:r>
          </a:p>
        </p:txBody>
      </p:sp>
    </p:spTree>
    <p:extLst>
      <p:ext uri="{BB962C8B-B14F-4D97-AF65-F5344CB8AC3E}">
        <p14:creationId xmlns:p14="http://schemas.microsoft.com/office/powerpoint/2010/main" val="62773224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0_Title Only">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DD2DC66-11E4-4714-A8DE-E8AC34D49655}"/>
              </a:ext>
            </a:extLst>
          </p:cNvPr>
          <p:cNvSpPr/>
          <p:nvPr userDrawn="1"/>
        </p:nvSpPr>
        <p:spPr>
          <a:xfrm>
            <a:off x="371474" y="1660868"/>
            <a:ext cx="2686613" cy="24276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1" name="Rectangle 20">
            <a:extLst>
              <a:ext uri="{FF2B5EF4-FFF2-40B4-BE49-F238E27FC236}">
                <a16:creationId xmlns:a16="http://schemas.microsoft.com/office/drawing/2014/main" id="{8CD9ECBB-3A0A-409C-B1C0-C8F4C3087894}"/>
              </a:ext>
            </a:extLst>
          </p:cNvPr>
          <p:cNvSpPr/>
          <p:nvPr userDrawn="1"/>
        </p:nvSpPr>
        <p:spPr>
          <a:xfrm>
            <a:off x="3316099" y="1660868"/>
            <a:ext cx="2686613" cy="24276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2" name="Rectangle 21">
            <a:extLst>
              <a:ext uri="{FF2B5EF4-FFF2-40B4-BE49-F238E27FC236}">
                <a16:creationId xmlns:a16="http://schemas.microsoft.com/office/drawing/2014/main" id="{6FB4FA2C-0414-484D-95CD-C5E17E33E238}"/>
              </a:ext>
            </a:extLst>
          </p:cNvPr>
          <p:cNvSpPr/>
          <p:nvPr userDrawn="1"/>
        </p:nvSpPr>
        <p:spPr>
          <a:xfrm>
            <a:off x="6260723" y="1660868"/>
            <a:ext cx="2686613" cy="242760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5" name="Rectangle 24">
            <a:extLst>
              <a:ext uri="{FF2B5EF4-FFF2-40B4-BE49-F238E27FC236}">
                <a16:creationId xmlns:a16="http://schemas.microsoft.com/office/drawing/2014/main" id="{8D0DE753-6478-4950-8F99-15952FCB6521}"/>
              </a:ext>
            </a:extLst>
          </p:cNvPr>
          <p:cNvSpPr/>
          <p:nvPr userDrawn="1"/>
        </p:nvSpPr>
        <p:spPr>
          <a:xfrm>
            <a:off x="9205348" y="1660868"/>
            <a:ext cx="2686613" cy="242760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rtlCol="0"/>
          <a:lstStyle/>
          <a:p>
            <a:pPr rtl="0"/>
            <a:r>
              <a:rPr lang="en-GB" noProof="0"/>
              <a:t>Click to edit Master title style</a:t>
            </a:r>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rtlCol="0"/>
          <a:lstStyle/>
          <a:p>
            <a:pPr rtl="0"/>
            <a:fld id="{03DC2DEF-D2FE-4B45-ABA4-9F153FD1C98A}" type="slidenum">
              <a:rPr lang="en-GB" noProof="0" smtClean="0"/>
              <a:t>‹#›</a:t>
            </a:fld>
            <a:endParaRPr lang="en-GB" noProof="0"/>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3" name="Picture Placeholder 33">
            <a:extLst>
              <a:ext uri="{FF2B5EF4-FFF2-40B4-BE49-F238E27FC236}">
                <a16:creationId xmlns:a16="http://schemas.microsoft.com/office/drawing/2014/main" id="{1644FD94-AD03-4C4F-A1A5-085DD8F56646}"/>
              </a:ext>
            </a:extLst>
          </p:cNvPr>
          <p:cNvSpPr>
            <a:spLocks noGrp="1"/>
          </p:cNvSpPr>
          <p:nvPr>
            <p:ph type="pic" sz="quarter" idx="13"/>
          </p:nvPr>
        </p:nvSpPr>
        <p:spPr>
          <a:xfrm>
            <a:off x="467420" y="1761485"/>
            <a:ext cx="2494721" cy="2226366"/>
          </a:xfrm>
        </p:spPr>
        <p:txBody>
          <a:bodyPr rtlCol="0">
            <a:normAutofit/>
          </a:bodyPr>
          <a:lstStyle>
            <a:lvl1pPr marL="0" indent="0" algn="ctr">
              <a:buNone/>
              <a:defRPr sz="1600">
                <a:solidFill>
                  <a:schemeClr val="bg1"/>
                </a:solidFill>
              </a:defRPr>
            </a:lvl1pPr>
          </a:lstStyle>
          <a:p>
            <a:pPr rtl="0"/>
            <a:r>
              <a:rPr lang="en-GB" noProof="0"/>
              <a:t>Click icon to add picture</a:t>
            </a:r>
          </a:p>
        </p:txBody>
      </p:sp>
      <p:sp>
        <p:nvSpPr>
          <p:cNvPr id="28" name="Picture Placeholder 33">
            <a:extLst>
              <a:ext uri="{FF2B5EF4-FFF2-40B4-BE49-F238E27FC236}">
                <a16:creationId xmlns:a16="http://schemas.microsoft.com/office/drawing/2014/main" id="{85BB27A3-DB87-46F4-8CA4-3C04A088E787}"/>
              </a:ext>
            </a:extLst>
          </p:cNvPr>
          <p:cNvSpPr>
            <a:spLocks noGrp="1"/>
          </p:cNvSpPr>
          <p:nvPr>
            <p:ph type="pic" sz="quarter" idx="21"/>
          </p:nvPr>
        </p:nvSpPr>
        <p:spPr>
          <a:xfrm>
            <a:off x="3412045" y="1761485"/>
            <a:ext cx="2494721" cy="2226366"/>
          </a:xfrm>
        </p:spPr>
        <p:txBody>
          <a:bodyPr rtlCol="0">
            <a:normAutofit/>
          </a:bodyPr>
          <a:lstStyle>
            <a:lvl1pPr marL="0" indent="0" algn="ctr">
              <a:buNone/>
              <a:defRPr sz="1600">
                <a:solidFill>
                  <a:schemeClr val="bg1"/>
                </a:solidFill>
              </a:defRPr>
            </a:lvl1pPr>
          </a:lstStyle>
          <a:p>
            <a:pPr rtl="0"/>
            <a:r>
              <a:rPr lang="en-GB" noProof="0"/>
              <a:t>Click icon to add picture</a:t>
            </a:r>
          </a:p>
        </p:txBody>
      </p:sp>
      <p:sp>
        <p:nvSpPr>
          <p:cNvPr id="29" name="Picture Placeholder 33">
            <a:extLst>
              <a:ext uri="{FF2B5EF4-FFF2-40B4-BE49-F238E27FC236}">
                <a16:creationId xmlns:a16="http://schemas.microsoft.com/office/drawing/2014/main" id="{F356E399-83ED-4937-A1CC-F591866C0E8C}"/>
              </a:ext>
            </a:extLst>
          </p:cNvPr>
          <p:cNvSpPr>
            <a:spLocks noGrp="1"/>
          </p:cNvSpPr>
          <p:nvPr>
            <p:ph type="pic" sz="quarter" idx="22"/>
          </p:nvPr>
        </p:nvSpPr>
        <p:spPr>
          <a:xfrm>
            <a:off x="6356669" y="1761485"/>
            <a:ext cx="2494721" cy="2226366"/>
          </a:xfrm>
        </p:spPr>
        <p:txBody>
          <a:bodyPr rtlCol="0">
            <a:normAutofit/>
          </a:bodyPr>
          <a:lstStyle>
            <a:lvl1pPr marL="0" indent="0" algn="ctr">
              <a:buNone/>
              <a:defRPr sz="1600">
                <a:solidFill>
                  <a:schemeClr val="bg1"/>
                </a:solidFill>
              </a:defRPr>
            </a:lvl1pPr>
          </a:lstStyle>
          <a:p>
            <a:pPr rtl="0"/>
            <a:r>
              <a:rPr lang="en-GB" noProof="0"/>
              <a:t>Click icon to add picture</a:t>
            </a:r>
          </a:p>
        </p:txBody>
      </p:sp>
      <p:sp>
        <p:nvSpPr>
          <p:cNvPr id="30" name="Picture Placeholder 33">
            <a:extLst>
              <a:ext uri="{FF2B5EF4-FFF2-40B4-BE49-F238E27FC236}">
                <a16:creationId xmlns:a16="http://schemas.microsoft.com/office/drawing/2014/main" id="{0967254B-CF1D-4F0D-A7F6-EC4E117B7509}"/>
              </a:ext>
            </a:extLst>
          </p:cNvPr>
          <p:cNvSpPr>
            <a:spLocks noGrp="1"/>
          </p:cNvSpPr>
          <p:nvPr>
            <p:ph type="pic" sz="quarter" idx="23"/>
          </p:nvPr>
        </p:nvSpPr>
        <p:spPr>
          <a:xfrm>
            <a:off x="9301294" y="1761485"/>
            <a:ext cx="2494721" cy="2226366"/>
          </a:xfrm>
        </p:spPr>
        <p:txBody>
          <a:bodyPr rtlCol="0">
            <a:normAutofit/>
          </a:bodyPr>
          <a:lstStyle>
            <a:lvl1pPr marL="0" indent="0" algn="ctr">
              <a:buNone/>
              <a:defRPr sz="1600">
                <a:solidFill>
                  <a:schemeClr val="bg1"/>
                </a:solidFill>
              </a:defRPr>
            </a:lvl1pPr>
          </a:lstStyle>
          <a:p>
            <a:pPr rtl="0"/>
            <a:r>
              <a:rPr lang="en-GB" noProof="0"/>
              <a:t>Click icon to add picture</a:t>
            </a:r>
          </a:p>
        </p:txBody>
      </p:sp>
      <p:sp>
        <p:nvSpPr>
          <p:cNvPr id="31" name="Text Placeholder 39">
            <a:extLst>
              <a:ext uri="{FF2B5EF4-FFF2-40B4-BE49-F238E27FC236}">
                <a16:creationId xmlns:a16="http://schemas.microsoft.com/office/drawing/2014/main" id="{0CEF6C35-6F7B-43AD-9E4D-44C2F8A7DFAC}"/>
              </a:ext>
            </a:extLst>
          </p:cNvPr>
          <p:cNvSpPr>
            <a:spLocks noGrp="1"/>
          </p:cNvSpPr>
          <p:nvPr>
            <p:ph type="body" sz="quarter" idx="20" hasCustomPrompt="1"/>
          </p:nvPr>
        </p:nvSpPr>
        <p:spPr>
          <a:xfrm>
            <a:off x="371474" y="4302782"/>
            <a:ext cx="2686613" cy="666781"/>
          </a:xfrm>
        </p:spPr>
        <p:txBody>
          <a:bodyPr rtlCol="0" anchor="t">
            <a:noAutofit/>
          </a:bodyPr>
          <a:lstStyle>
            <a:lvl1pPr marL="0" indent="0" algn="ctr">
              <a:buNone/>
              <a:defRPr sz="2000" b="1">
                <a:solidFill>
                  <a:schemeClr val="accent1"/>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33" name="Text Placeholder 39">
            <a:extLst>
              <a:ext uri="{FF2B5EF4-FFF2-40B4-BE49-F238E27FC236}">
                <a16:creationId xmlns:a16="http://schemas.microsoft.com/office/drawing/2014/main" id="{44EF032C-161A-4C58-B624-66488C255E1F}"/>
              </a:ext>
            </a:extLst>
          </p:cNvPr>
          <p:cNvSpPr>
            <a:spLocks noGrp="1"/>
          </p:cNvSpPr>
          <p:nvPr>
            <p:ph type="body" sz="quarter" idx="24" hasCustomPrompt="1"/>
          </p:nvPr>
        </p:nvSpPr>
        <p:spPr>
          <a:xfrm>
            <a:off x="371474" y="5058156"/>
            <a:ext cx="2686613" cy="666781"/>
          </a:xfrm>
        </p:spPr>
        <p:txBody>
          <a:bodyPr rtlCol="0" anchor="t">
            <a:noAutofit/>
          </a:bodyPr>
          <a:lstStyle>
            <a:lvl1pPr marL="0" indent="0" algn="ctr">
              <a:buNone/>
              <a:defRPr sz="1600" b="0">
                <a:solidFill>
                  <a:schemeClr val="tx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37" name="Text Placeholder 39">
            <a:extLst>
              <a:ext uri="{FF2B5EF4-FFF2-40B4-BE49-F238E27FC236}">
                <a16:creationId xmlns:a16="http://schemas.microsoft.com/office/drawing/2014/main" id="{ACF86334-F4A8-4CCD-944F-524700CD8386}"/>
              </a:ext>
            </a:extLst>
          </p:cNvPr>
          <p:cNvSpPr>
            <a:spLocks noGrp="1"/>
          </p:cNvSpPr>
          <p:nvPr>
            <p:ph type="body" sz="quarter" idx="25" hasCustomPrompt="1"/>
          </p:nvPr>
        </p:nvSpPr>
        <p:spPr>
          <a:xfrm>
            <a:off x="3316099" y="4302782"/>
            <a:ext cx="2686613" cy="666781"/>
          </a:xfrm>
        </p:spPr>
        <p:txBody>
          <a:bodyPr rtlCol="0" anchor="t">
            <a:noAutofit/>
          </a:bodyPr>
          <a:lstStyle>
            <a:lvl1pPr marL="0" indent="0" algn="ctr">
              <a:buNone/>
              <a:defRPr sz="2000" b="1">
                <a:solidFill>
                  <a:schemeClr val="accent2"/>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38" name="Text Placeholder 39">
            <a:extLst>
              <a:ext uri="{FF2B5EF4-FFF2-40B4-BE49-F238E27FC236}">
                <a16:creationId xmlns:a16="http://schemas.microsoft.com/office/drawing/2014/main" id="{135B4AC9-821C-4D70-8A4A-1992394DE432}"/>
              </a:ext>
            </a:extLst>
          </p:cNvPr>
          <p:cNvSpPr>
            <a:spLocks noGrp="1"/>
          </p:cNvSpPr>
          <p:nvPr>
            <p:ph type="body" sz="quarter" idx="26" hasCustomPrompt="1"/>
          </p:nvPr>
        </p:nvSpPr>
        <p:spPr>
          <a:xfrm>
            <a:off x="3316099" y="5058156"/>
            <a:ext cx="2686613" cy="666781"/>
          </a:xfrm>
        </p:spPr>
        <p:txBody>
          <a:bodyPr rtlCol="0" anchor="t">
            <a:noAutofit/>
          </a:bodyPr>
          <a:lstStyle>
            <a:lvl1pPr marL="0" indent="0" algn="ctr">
              <a:buNone/>
              <a:defRPr sz="1600" b="0">
                <a:solidFill>
                  <a:schemeClr val="tx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40" name="Text Placeholder 39">
            <a:extLst>
              <a:ext uri="{FF2B5EF4-FFF2-40B4-BE49-F238E27FC236}">
                <a16:creationId xmlns:a16="http://schemas.microsoft.com/office/drawing/2014/main" id="{D2CF516C-7598-43D3-95E9-5633F8F4469B}"/>
              </a:ext>
            </a:extLst>
          </p:cNvPr>
          <p:cNvSpPr>
            <a:spLocks noGrp="1"/>
          </p:cNvSpPr>
          <p:nvPr>
            <p:ph type="body" sz="quarter" idx="27" hasCustomPrompt="1"/>
          </p:nvPr>
        </p:nvSpPr>
        <p:spPr>
          <a:xfrm>
            <a:off x="6260723" y="4302782"/>
            <a:ext cx="2686613" cy="666781"/>
          </a:xfrm>
        </p:spPr>
        <p:txBody>
          <a:bodyPr rtlCol="0" anchor="t">
            <a:noAutofit/>
          </a:bodyPr>
          <a:lstStyle>
            <a:lvl1pPr marL="0" indent="0" algn="ctr">
              <a:buNone/>
              <a:defRPr sz="2000" b="1">
                <a:solidFill>
                  <a:schemeClr val="accent4"/>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41" name="Text Placeholder 39">
            <a:extLst>
              <a:ext uri="{FF2B5EF4-FFF2-40B4-BE49-F238E27FC236}">
                <a16:creationId xmlns:a16="http://schemas.microsoft.com/office/drawing/2014/main" id="{12A6084C-5383-4EFC-8D49-33C5B61E6492}"/>
              </a:ext>
            </a:extLst>
          </p:cNvPr>
          <p:cNvSpPr>
            <a:spLocks noGrp="1"/>
          </p:cNvSpPr>
          <p:nvPr>
            <p:ph type="body" sz="quarter" idx="28" hasCustomPrompt="1"/>
          </p:nvPr>
        </p:nvSpPr>
        <p:spPr>
          <a:xfrm>
            <a:off x="6260723" y="5058156"/>
            <a:ext cx="2686613" cy="666781"/>
          </a:xfrm>
        </p:spPr>
        <p:txBody>
          <a:bodyPr rtlCol="0" anchor="t">
            <a:noAutofit/>
          </a:bodyPr>
          <a:lstStyle>
            <a:lvl1pPr marL="0" indent="0" algn="ctr">
              <a:buNone/>
              <a:defRPr sz="1600" b="0">
                <a:solidFill>
                  <a:schemeClr val="tx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42" name="Text Placeholder 39">
            <a:extLst>
              <a:ext uri="{FF2B5EF4-FFF2-40B4-BE49-F238E27FC236}">
                <a16:creationId xmlns:a16="http://schemas.microsoft.com/office/drawing/2014/main" id="{EFC5493B-D3CF-41B9-A996-7FBE932504B8}"/>
              </a:ext>
            </a:extLst>
          </p:cNvPr>
          <p:cNvSpPr>
            <a:spLocks noGrp="1"/>
          </p:cNvSpPr>
          <p:nvPr>
            <p:ph type="body" sz="quarter" idx="29" hasCustomPrompt="1"/>
          </p:nvPr>
        </p:nvSpPr>
        <p:spPr>
          <a:xfrm>
            <a:off x="9205350" y="4302782"/>
            <a:ext cx="2686613" cy="666781"/>
          </a:xfrm>
        </p:spPr>
        <p:txBody>
          <a:bodyPr rtlCol="0" anchor="t">
            <a:noAutofit/>
          </a:bodyPr>
          <a:lstStyle>
            <a:lvl1pPr marL="0" indent="0" algn="ctr">
              <a:buNone/>
              <a:defRPr sz="2000" b="1">
                <a:solidFill>
                  <a:schemeClr val="accent6"/>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44" name="Text Placeholder 39">
            <a:extLst>
              <a:ext uri="{FF2B5EF4-FFF2-40B4-BE49-F238E27FC236}">
                <a16:creationId xmlns:a16="http://schemas.microsoft.com/office/drawing/2014/main" id="{33A98F60-C169-44C1-9654-2239C9C1F29A}"/>
              </a:ext>
            </a:extLst>
          </p:cNvPr>
          <p:cNvSpPr>
            <a:spLocks noGrp="1"/>
          </p:cNvSpPr>
          <p:nvPr>
            <p:ph type="body" sz="quarter" idx="30" hasCustomPrompt="1"/>
          </p:nvPr>
        </p:nvSpPr>
        <p:spPr>
          <a:xfrm>
            <a:off x="9205350" y="5058156"/>
            <a:ext cx="2686613" cy="666781"/>
          </a:xfrm>
        </p:spPr>
        <p:txBody>
          <a:bodyPr rtlCol="0" anchor="t">
            <a:noAutofit/>
          </a:bodyPr>
          <a:lstStyle>
            <a:lvl1pPr marL="0" indent="0" algn="ctr">
              <a:buNone/>
              <a:defRPr sz="1600" b="0">
                <a:solidFill>
                  <a:schemeClr val="tx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Tree>
    <p:extLst>
      <p:ext uri="{BB962C8B-B14F-4D97-AF65-F5344CB8AC3E}">
        <p14:creationId xmlns:p14="http://schemas.microsoft.com/office/powerpoint/2010/main" val="188473430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1_Title Only">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FBB81E01-55F6-44A7-8ACB-B172EA0F9FB3}"/>
              </a:ext>
            </a:extLst>
          </p:cNvPr>
          <p:cNvSpPr/>
          <p:nvPr userDrawn="1"/>
        </p:nvSpPr>
        <p:spPr>
          <a:xfrm>
            <a:off x="467420" y="3895002"/>
            <a:ext cx="2494721" cy="2067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6" name="Rectangle 25">
            <a:extLst>
              <a:ext uri="{FF2B5EF4-FFF2-40B4-BE49-F238E27FC236}">
                <a16:creationId xmlns:a16="http://schemas.microsoft.com/office/drawing/2014/main" id="{FAD85DF7-0BE8-4B88-98A1-F5062CDAA964}"/>
              </a:ext>
            </a:extLst>
          </p:cNvPr>
          <p:cNvSpPr/>
          <p:nvPr userDrawn="1"/>
        </p:nvSpPr>
        <p:spPr>
          <a:xfrm>
            <a:off x="3412044" y="3895002"/>
            <a:ext cx="2494721" cy="20672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7" name="Rectangle 26">
            <a:extLst>
              <a:ext uri="{FF2B5EF4-FFF2-40B4-BE49-F238E27FC236}">
                <a16:creationId xmlns:a16="http://schemas.microsoft.com/office/drawing/2014/main" id="{DF69394C-95D0-4D10-A34D-A35EF27D2806}"/>
              </a:ext>
            </a:extLst>
          </p:cNvPr>
          <p:cNvSpPr/>
          <p:nvPr userDrawn="1"/>
        </p:nvSpPr>
        <p:spPr>
          <a:xfrm>
            <a:off x="6356668" y="3895002"/>
            <a:ext cx="2494721" cy="20672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2" name="Rectangle 31">
            <a:extLst>
              <a:ext uri="{FF2B5EF4-FFF2-40B4-BE49-F238E27FC236}">
                <a16:creationId xmlns:a16="http://schemas.microsoft.com/office/drawing/2014/main" id="{86DBF753-694A-4503-A33B-73C09E8EE3A5}"/>
              </a:ext>
            </a:extLst>
          </p:cNvPr>
          <p:cNvSpPr/>
          <p:nvPr userDrawn="1"/>
        </p:nvSpPr>
        <p:spPr>
          <a:xfrm>
            <a:off x="9301294" y="3895002"/>
            <a:ext cx="2494721" cy="206723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rtlCol="0"/>
          <a:lstStyle/>
          <a:p>
            <a:pPr rtl="0"/>
            <a:r>
              <a:rPr lang="en-GB" noProof="0"/>
              <a:t>Click to edit Master title style</a:t>
            </a:r>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rtlCol="0"/>
          <a:lstStyle/>
          <a:p>
            <a:pPr rtl="0"/>
            <a:fld id="{03DC2DEF-D2FE-4B45-ABA4-9F153FD1C98A}" type="slidenum">
              <a:rPr lang="en-GB" noProof="0" smtClean="0"/>
              <a:t>‹#›</a:t>
            </a:fld>
            <a:endParaRPr lang="en-GB" noProof="0"/>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3" name="Picture Placeholder 33">
            <a:extLst>
              <a:ext uri="{FF2B5EF4-FFF2-40B4-BE49-F238E27FC236}">
                <a16:creationId xmlns:a16="http://schemas.microsoft.com/office/drawing/2014/main" id="{1644FD94-AD03-4C4F-A1A5-085DD8F56646}"/>
              </a:ext>
            </a:extLst>
          </p:cNvPr>
          <p:cNvSpPr>
            <a:spLocks noGrp="1"/>
          </p:cNvSpPr>
          <p:nvPr>
            <p:ph type="pic" sz="quarter" idx="13"/>
          </p:nvPr>
        </p:nvSpPr>
        <p:spPr>
          <a:xfrm>
            <a:off x="467420" y="1522949"/>
            <a:ext cx="2494721" cy="2226366"/>
          </a:xfrm>
        </p:spPr>
        <p:txBody>
          <a:bodyPr rtlCol="0">
            <a:normAutofit/>
          </a:bodyPr>
          <a:lstStyle>
            <a:lvl1pPr marL="0" indent="0" algn="ctr">
              <a:buNone/>
              <a:defRPr sz="1600">
                <a:solidFill>
                  <a:schemeClr val="tx1"/>
                </a:solidFill>
              </a:defRPr>
            </a:lvl1pPr>
          </a:lstStyle>
          <a:p>
            <a:pPr rtl="0"/>
            <a:r>
              <a:rPr lang="en-GB" noProof="0"/>
              <a:t>Click icon to add picture</a:t>
            </a:r>
          </a:p>
        </p:txBody>
      </p:sp>
      <p:sp>
        <p:nvSpPr>
          <p:cNvPr id="28" name="Picture Placeholder 33">
            <a:extLst>
              <a:ext uri="{FF2B5EF4-FFF2-40B4-BE49-F238E27FC236}">
                <a16:creationId xmlns:a16="http://schemas.microsoft.com/office/drawing/2014/main" id="{85BB27A3-DB87-46F4-8CA4-3C04A088E787}"/>
              </a:ext>
            </a:extLst>
          </p:cNvPr>
          <p:cNvSpPr>
            <a:spLocks noGrp="1"/>
          </p:cNvSpPr>
          <p:nvPr>
            <p:ph type="pic" sz="quarter" idx="21"/>
          </p:nvPr>
        </p:nvSpPr>
        <p:spPr>
          <a:xfrm>
            <a:off x="3412045" y="1522949"/>
            <a:ext cx="2494721" cy="2226366"/>
          </a:xfrm>
        </p:spPr>
        <p:txBody>
          <a:bodyPr rtlCol="0">
            <a:normAutofit/>
          </a:bodyPr>
          <a:lstStyle>
            <a:lvl1pPr marL="0" indent="0" algn="ctr">
              <a:buNone/>
              <a:defRPr sz="1600">
                <a:solidFill>
                  <a:schemeClr val="tx1"/>
                </a:solidFill>
              </a:defRPr>
            </a:lvl1pPr>
          </a:lstStyle>
          <a:p>
            <a:pPr rtl="0"/>
            <a:r>
              <a:rPr lang="en-GB" noProof="0"/>
              <a:t>Click icon to add picture</a:t>
            </a:r>
          </a:p>
        </p:txBody>
      </p:sp>
      <p:sp>
        <p:nvSpPr>
          <p:cNvPr id="29" name="Picture Placeholder 33">
            <a:extLst>
              <a:ext uri="{FF2B5EF4-FFF2-40B4-BE49-F238E27FC236}">
                <a16:creationId xmlns:a16="http://schemas.microsoft.com/office/drawing/2014/main" id="{F356E399-83ED-4937-A1CC-F591866C0E8C}"/>
              </a:ext>
            </a:extLst>
          </p:cNvPr>
          <p:cNvSpPr>
            <a:spLocks noGrp="1"/>
          </p:cNvSpPr>
          <p:nvPr>
            <p:ph type="pic" sz="quarter" idx="22"/>
          </p:nvPr>
        </p:nvSpPr>
        <p:spPr>
          <a:xfrm>
            <a:off x="6356669" y="1522949"/>
            <a:ext cx="2494721" cy="2226366"/>
          </a:xfrm>
        </p:spPr>
        <p:txBody>
          <a:bodyPr rtlCol="0">
            <a:normAutofit/>
          </a:bodyPr>
          <a:lstStyle>
            <a:lvl1pPr marL="0" indent="0" algn="ctr">
              <a:buNone/>
              <a:defRPr sz="1600">
                <a:solidFill>
                  <a:schemeClr val="tx1"/>
                </a:solidFill>
              </a:defRPr>
            </a:lvl1pPr>
          </a:lstStyle>
          <a:p>
            <a:pPr rtl="0"/>
            <a:r>
              <a:rPr lang="en-GB" noProof="0"/>
              <a:t>Click icon to add picture</a:t>
            </a:r>
          </a:p>
        </p:txBody>
      </p:sp>
      <p:sp>
        <p:nvSpPr>
          <p:cNvPr id="30" name="Picture Placeholder 33">
            <a:extLst>
              <a:ext uri="{FF2B5EF4-FFF2-40B4-BE49-F238E27FC236}">
                <a16:creationId xmlns:a16="http://schemas.microsoft.com/office/drawing/2014/main" id="{0967254B-CF1D-4F0D-A7F6-EC4E117B7509}"/>
              </a:ext>
            </a:extLst>
          </p:cNvPr>
          <p:cNvSpPr>
            <a:spLocks noGrp="1"/>
          </p:cNvSpPr>
          <p:nvPr>
            <p:ph type="pic" sz="quarter" idx="23"/>
          </p:nvPr>
        </p:nvSpPr>
        <p:spPr>
          <a:xfrm>
            <a:off x="9301294" y="1522949"/>
            <a:ext cx="2494721" cy="2226366"/>
          </a:xfrm>
        </p:spPr>
        <p:txBody>
          <a:bodyPr rtlCol="0">
            <a:normAutofit/>
          </a:bodyPr>
          <a:lstStyle>
            <a:lvl1pPr marL="0" indent="0" algn="ctr">
              <a:buNone/>
              <a:defRPr sz="1600">
                <a:solidFill>
                  <a:schemeClr val="tx1"/>
                </a:solidFill>
              </a:defRPr>
            </a:lvl1pPr>
          </a:lstStyle>
          <a:p>
            <a:pPr rtl="0"/>
            <a:r>
              <a:rPr lang="en-GB" noProof="0"/>
              <a:t>Click icon to add picture</a:t>
            </a:r>
          </a:p>
        </p:txBody>
      </p:sp>
      <p:sp>
        <p:nvSpPr>
          <p:cNvPr id="31" name="Text Placeholder 39">
            <a:extLst>
              <a:ext uri="{FF2B5EF4-FFF2-40B4-BE49-F238E27FC236}">
                <a16:creationId xmlns:a16="http://schemas.microsoft.com/office/drawing/2014/main" id="{0CEF6C35-6F7B-43AD-9E4D-44C2F8A7DFAC}"/>
              </a:ext>
            </a:extLst>
          </p:cNvPr>
          <p:cNvSpPr>
            <a:spLocks noGrp="1"/>
          </p:cNvSpPr>
          <p:nvPr>
            <p:ph type="body" sz="quarter" idx="20" hasCustomPrompt="1"/>
          </p:nvPr>
        </p:nvSpPr>
        <p:spPr>
          <a:xfrm>
            <a:off x="604610" y="4123880"/>
            <a:ext cx="2220341" cy="666781"/>
          </a:xfrm>
        </p:spPr>
        <p:txBody>
          <a:bodyPr rtlCol="0" anchor="t">
            <a:noAutofit/>
          </a:bodyPr>
          <a:lstStyle>
            <a:lvl1pPr marL="0" indent="0" algn="ctr">
              <a:buNone/>
              <a:defRPr sz="2000" b="1">
                <a:solidFill>
                  <a:schemeClr val="bg1"/>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33" name="Text Placeholder 39">
            <a:extLst>
              <a:ext uri="{FF2B5EF4-FFF2-40B4-BE49-F238E27FC236}">
                <a16:creationId xmlns:a16="http://schemas.microsoft.com/office/drawing/2014/main" id="{44EF032C-161A-4C58-B624-66488C255E1F}"/>
              </a:ext>
            </a:extLst>
          </p:cNvPr>
          <p:cNvSpPr>
            <a:spLocks noGrp="1"/>
          </p:cNvSpPr>
          <p:nvPr>
            <p:ph type="body" sz="quarter" idx="24" hasCustomPrompt="1"/>
          </p:nvPr>
        </p:nvSpPr>
        <p:spPr>
          <a:xfrm>
            <a:off x="604610" y="4879254"/>
            <a:ext cx="2220341" cy="666781"/>
          </a:xfrm>
        </p:spPr>
        <p:txBody>
          <a:bodyPr rtlCol="0" anchor="t">
            <a:noAutofit/>
          </a:bodyPr>
          <a:lstStyle>
            <a:lvl1pPr marL="0" indent="0" algn="ctr">
              <a:buNone/>
              <a:defRPr sz="1600" b="0">
                <a:solidFill>
                  <a:schemeClr val="bg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37" name="Text Placeholder 39">
            <a:extLst>
              <a:ext uri="{FF2B5EF4-FFF2-40B4-BE49-F238E27FC236}">
                <a16:creationId xmlns:a16="http://schemas.microsoft.com/office/drawing/2014/main" id="{ACF86334-F4A8-4CCD-944F-524700CD8386}"/>
              </a:ext>
            </a:extLst>
          </p:cNvPr>
          <p:cNvSpPr>
            <a:spLocks noGrp="1"/>
          </p:cNvSpPr>
          <p:nvPr>
            <p:ph type="body" sz="quarter" idx="25" hasCustomPrompt="1"/>
          </p:nvPr>
        </p:nvSpPr>
        <p:spPr>
          <a:xfrm>
            <a:off x="3549235" y="4123880"/>
            <a:ext cx="2220341" cy="666781"/>
          </a:xfrm>
        </p:spPr>
        <p:txBody>
          <a:bodyPr rtlCol="0" anchor="t">
            <a:noAutofit/>
          </a:bodyPr>
          <a:lstStyle>
            <a:lvl1pPr marL="0" indent="0" algn="ctr">
              <a:buNone/>
              <a:defRPr sz="2000" b="1">
                <a:solidFill>
                  <a:schemeClr val="bg1"/>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38" name="Text Placeholder 39">
            <a:extLst>
              <a:ext uri="{FF2B5EF4-FFF2-40B4-BE49-F238E27FC236}">
                <a16:creationId xmlns:a16="http://schemas.microsoft.com/office/drawing/2014/main" id="{135B4AC9-821C-4D70-8A4A-1992394DE432}"/>
              </a:ext>
            </a:extLst>
          </p:cNvPr>
          <p:cNvSpPr>
            <a:spLocks noGrp="1"/>
          </p:cNvSpPr>
          <p:nvPr>
            <p:ph type="body" sz="quarter" idx="26" hasCustomPrompt="1"/>
          </p:nvPr>
        </p:nvSpPr>
        <p:spPr>
          <a:xfrm>
            <a:off x="3549235" y="4879254"/>
            <a:ext cx="2220341" cy="666781"/>
          </a:xfrm>
        </p:spPr>
        <p:txBody>
          <a:bodyPr rtlCol="0" anchor="t">
            <a:noAutofit/>
          </a:bodyPr>
          <a:lstStyle>
            <a:lvl1pPr marL="0" indent="0" algn="ctr">
              <a:buNone/>
              <a:defRPr sz="1600" b="0">
                <a:solidFill>
                  <a:schemeClr val="bg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40" name="Text Placeholder 39">
            <a:extLst>
              <a:ext uri="{FF2B5EF4-FFF2-40B4-BE49-F238E27FC236}">
                <a16:creationId xmlns:a16="http://schemas.microsoft.com/office/drawing/2014/main" id="{D2CF516C-7598-43D3-95E9-5633F8F4469B}"/>
              </a:ext>
            </a:extLst>
          </p:cNvPr>
          <p:cNvSpPr>
            <a:spLocks noGrp="1"/>
          </p:cNvSpPr>
          <p:nvPr>
            <p:ph type="body" sz="quarter" idx="27" hasCustomPrompt="1"/>
          </p:nvPr>
        </p:nvSpPr>
        <p:spPr>
          <a:xfrm>
            <a:off x="6493859" y="4123880"/>
            <a:ext cx="2220341" cy="666781"/>
          </a:xfrm>
        </p:spPr>
        <p:txBody>
          <a:bodyPr rtlCol="0" anchor="t">
            <a:noAutofit/>
          </a:bodyPr>
          <a:lstStyle>
            <a:lvl1pPr marL="0" indent="0" algn="ctr">
              <a:buNone/>
              <a:defRPr sz="2000" b="1">
                <a:solidFill>
                  <a:schemeClr val="bg1"/>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41" name="Text Placeholder 39">
            <a:extLst>
              <a:ext uri="{FF2B5EF4-FFF2-40B4-BE49-F238E27FC236}">
                <a16:creationId xmlns:a16="http://schemas.microsoft.com/office/drawing/2014/main" id="{12A6084C-5383-4EFC-8D49-33C5B61E6492}"/>
              </a:ext>
            </a:extLst>
          </p:cNvPr>
          <p:cNvSpPr>
            <a:spLocks noGrp="1"/>
          </p:cNvSpPr>
          <p:nvPr>
            <p:ph type="body" sz="quarter" idx="28" hasCustomPrompt="1"/>
          </p:nvPr>
        </p:nvSpPr>
        <p:spPr>
          <a:xfrm>
            <a:off x="6493859" y="4879254"/>
            <a:ext cx="2220341" cy="666781"/>
          </a:xfrm>
        </p:spPr>
        <p:txBody>
          <a:bodyPr rtlCol="0" anchor="t">
            <a:noAutofit/>
          </a:bodyPr>
          <a:lstStyle>
            <a:lvl1pPr marL="0" indent="0" algn="ctr">
              <a:buNone/>
              <a:defRPr sz="1600" b="0">
                <a:solidFill>
                  <a:schemeClr val="bg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42" name="Text Placeholder 39">
            <a:extLst>
              <a:ext uri="{FF2B5EF4-FFF2-40B4-BE49-F238E27FC236}">
                <a16:creationId xmlns:a16="http://schemas.microsoft.com/office/drawing/2014/main" id="{EFC5493B-D3CF-41B9-A996-7FBE932504B8}"/>
              </a:ext>
            </a:extLst>
          </p:cNvPr>
          <p:cNvSpPr>
            <a:spLocks noGrp="1"/>
          </p:cNvSpPr>
          <p:nvPr>
            <p:ph type="body" sz="quarter" idx="29" hasCustomPrompt="1"/>
          </p:nvPr>
        </p:nvSpPr>
        <p:spPr>
          <a:xfrm>
            <a:off x="9438486" y="4123880"/>
            <a:ext cx="2220341" cy="666781"/>
          </a:xfrm>
        </p:spPr>
        <p:txBody>
          <a:bodyPr rtlCol="0" anchor="t">
            <a:noAutofit/>
          </a:bodyPr>
          <a:lstStyle>
            <a:lvl1pPr marL="0" indent="0" algn="ctr">
              <a:buNone/>
              <a:defRPr sz="2000" b="1">
                <a:solidFill>
                  <a:schemeClr val="bg1"/>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
        <p:nvSpPr>
          <p:cNvPr id="44" name="Text Placeholder 39">
            <a:extLst>
              <a:ext uri="{FF2B5EF4-FFF2-40B4-BE49-F238E27FC236}">
                <a16:creationId xmlns:a16="http://schemas.microsoft.com/office/drawing/2014/main" id="{33A98F60-C169-44C1-9654-2239C9C1F29A}"/>
              </a:ext>
            </a:extLst>
          </p:cNvPr>
          <p:cNvSpPr>
            <a:spLocks noGrp="1"/>
          </p:cNvSpPr>
          <p:nvPr>
            <p:ph type="body" sz="quarter" idx="30" hasCustomPrompt="1"/>
          </p:nvPr>
        </p:nvSpPr>
        <p:spPr>
          <a:xfrm>
            <a:off x="9438486" y="4879254"/>
            <a:ext cx="2220341" cy="666781"/>
          </a:xfrm>
        </p:spPr>
        <p:txBody>
          <a:bodyPr rtlCol="0" anchor="t">
            <a:noAutofit/>
          </a:bodyPr>
          <a:lstStyle>
            <a:lvl1pPr marL="0" indent="0" algn="ctr">
              <a:buNone/>
              <a:defRPr sz="1600" b="0">
                <a:solidFill>
                  <a:schemeClr val="bg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rtl="0"/>
            <a:r>
              <a:rPr lang="en-GB" noProof="0"/>
              <a:t>Add your text here</a:t>
            </a:r>
          </a:p>
        </p:txBody>
      </p:sp>
    </p:spTree>
    <p:extLst>
      <p:ext uri="{BB962C8B-B14F-4D97-AF65-F5344CB8AC3E}">
        <p14:creationId xmlns:p14="http://schemas.microsoft.com/office/powerpoint/2010/main" val="56538280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2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rtlCol="0"/>
          <a:lstStyle/>
          <a:p>
            <a:pPr rtl="0"/>
            <a:r>
              <a:rPr lang="en-GB" noProof="0"/>
              <a:t>Click to edit Master title style</a:t>
            </a:r>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rtlCol="0"/>
          <a:lstStyle/>
          <a:p>
            <a:pPr rtl="0"/>
            <a:fld id="{03DC2DEF-D2FE-4B45-ABA4-9F153FD1C98A}" type="slidenum">
              <a:rPr lang="en-GB" noProof="0" smtClean="0"/>
              <a:t>‹#›</a:t>
            </a:fld>
            <a:endParaRPr lang="en-GB" noProof="0"/>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Chart Placeholder 3">
            <a:extLst>
              <a:ext uri="{FF2B5EF4-FFF2-40B4-BE49-F238E27FC236}">
                <a16:creationId xmlns:a16="http://schemas.microsoft.com/office/drawing/2014/main" id="{56084AEC-DB39-4367-A213-BB2FE4AD38BE}"/>
              </a:ext>
            </a:extLst>
          </p:cNvPr>
          <p:cNvSpPr>
            <a:spLocks noGrp="1"/>
          </p:cNvSpPr>
          <p:nvPr>
            <p:ph type="chart" sz="quarter" idx="13"/>
          </p:nvPr>
        </p:nvSpPr>
        <p:spPr>
          <a:xfrm>
            <a:off x="4900613" y="1233488"/>
            <a:ext cx="6991350" cy="4967287"/>
          </a:xfrm>
        </p:spPr>
        <p:txBody>
          <a:bodyPr rtlCol="0">
            <a:normAutofit/>
          </a:bodyPr>
          <a:lstStyle>
            <a:lvl1pPr marL="0" indent="0" algn="ctr">
              <a:buNone/>
              <a:defRPr sz="2000"/>
            </a:lvl1pPr>
          </a:lstStyle>
          <a:p>
            <a:pPr rtl="0"/>
            <a:r>
              <a:rPr lang="en-GB" noProof="0"/>
              <a:t>Click icon to add chart</a:t>
            </a:r>
          </a:p>
        </p:txBody>
      </p:sp>
      <p:sp>
        <p:nvSpPr>
          <p:cNvPr id="25" name="Rectangle 24">
            <a:extLst>
              <a:ext uri="{FF2B5EF4-FFF2-40B4-BE49-F238E27FC236}">
                <a16:creationId xmlns:a16="http://schemas.microsoft.com/office/drawing/2014/main" id="{D928258E-48B5-471F-BC61-B45FB2CA51BA}"/>
              </a:ext>
            </a:extLst>
          </p:cNvPr>
          <p:cNvSpPr/>
          <p:nvPr userDrawn="1"/>
        </p:nvSpPr>
        <p:spPr>
          <a:xfrm>
            <a:off x="371474" y="1233488"/>
            <a:ext cx="4419187" cy="49672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6" name="Text Placeholder 5">
            <a:extLst>
              <a:ext uri="{FF2B5EF4-FFF2-40B4-BE49-F238E27FC236}">
                <a16:creationId xmlns:a16="http://schemas.microsoft.com/office/drawing/2014/main" id="{9867FAC3-5109-4D5D-8105-FC48313396C4}"/>
              </a:ext>
            </a:extLst>
          </p:cNvPr>
          <p:cNvSpPr>
            <a:spLocks noGrp="1"/>
          </p:cNvSpPr>
          <p:nvPr>
            <p:ph type="body" sz="quarter" idx="14"/>
          </p:nvPr>
        </p:nvSpPr>
        <p:spPr>
          <a:xfrm>
            <a:off x="546100" y="1450975"/>
            <a:ext cx="4065588" cy="4552950"/>
          </a:xfrm>
        </p:spPr>
        <p:txBody>
          <a:bodyPr rtlCol="0">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105967963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3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rtlCol="0"/>
          <a:lstStyle/>
          <a:p>
            <a:pPr rtl="0"/>
            <a:r>
              <a:rPr lang="en-GB" noProof="0"/>
              <a:t>Click to edit Master title style</a:t>
            </a:r>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rtlCol="0"/>
          <a:lstStyle/>
          <a:p>
            <a:pPr rtl="0"/>
            <a:fld id="{03DC2DEF-D2FE-4B45-ABA4-9F153FD1C98A}" type="slidenum">
              <a:rPr lang="en-GB" noProof="0" smtClean="0"/>
              <a:t>‹#›</a:t>
            </a:fld>
            <a:endParaRPr lang="en-GB" noProof="0"/>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Chart Placeholder 3">
            <a:extLst>
              <a:ext uri="{FF2B5EF4-FFF2-40B4-BE49-F238E27FC236}">
                <a16:creationId xmlns:a16="http://schemas.microsoft.com/office/drawing/2014/main" id="{56084AEC-DB39-4367-A213-BB2FE4AD38BE}"/>
              </a:ext>
            </a:extLst>
          </p:cNvPr>
          <p:cNvSpPr>
            <a:spLocks noGrp="1"/>
          </p:cNvSpPr>
          <p:nvPr>
            <p:ph type="chart" sz="quarter" idx="13"/>
          </p:nvPr>
        </p:nvSpPr>
        <p:spPr>
          <a:xfrm>
            <a:off x="371475" y="1233488"/>
            <a:ext cx="11520488" cy="4967287"/>
          </a:xfrm>
        </p:spPr>
        <p:txBody>
          <a:bodyPr rtlCol="0">
            <a:normAutofit/>
          </a:bodyPr>
          <a:lstStyle>
            <a:lvl1pPr marL="0" indent="0" algn="ctr">
              <a:buNone/>
              <a:defRPr sz="2000"/>
            </a:lvl1pPr>
          </a:lstStyle>
          <a:p>
            <a:pPr rtl="0"/>
            <a:r>
              <a:rPr lang="en-GB" noProof="0"/>
              <a:t>Click icon to add chart</a:t>
            </a:r>
          </a:p>
        </p:txBody>
      </p:sp>
    </p:spTree>
    <p:extLst>
      <p:ext uri="{BB962C8B-B14F-4D97-AF65-F5344CB8AC3E}">
        <p14:creationId xmlns:p14="http://schemas.microsoft.com/office/powerpoint/2010/main" val="258952979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4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rtlCol="0"/>
          <a:lstStyle/>
          <a:p>
            <a:pPr rtl="0"/>
            <a:r>
              <a:rPr lang="en-GB" noProof="0"/>
              <a:t>Click to edit Master title style</a:t>
            </a:r>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rtlCol="0"/>
          <a:lstStyle/>
          <a:p>
            <a:pPr rtl="0"/>
            <a:fld id="{03DC2DEF-D2FE-4B45-ABA4-9F153FD1C98A}" type="slidenum">
              <a:rPr lang="en-GB" noProof="0" smtClean="0"/>
              <a:t>‹#›</a:t>
            </a:fld>
            <a:endParaRPr lang="en-GB" noProof="0"/>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Chart Placeholder 3">
            <a:extLst>
              <a:ext uri="{FF2B5EF4-FFF2-40B4-BE49-F238E27FC236}">
                <a16:creationId xmlns:a16="http://schemas.microsoft.com/office/drawing/2014/main" id="{56084AEC-DB39-4367-A213-BB2FE4AD38BE}"/>
              </a:ext>
            </a:extLst>
          </p:cNvPr>
          <p:cNvSpPr>
            <a:spLocks noGrp="1"/>
          </p:cNvSpPr>
          <p:nvPr>
            <p:ph type="chart" sz="quarter" idx="13"/>
          </p:nvPr>
        </p:nvSpPr>
        <p:spPr>
          <a:xfrm>
            <a:off x="371475" y="1233488"/>
            <a:ext cx="7450621" cy="4967287"/>
          </a:xfrm>
        </p:spPr>
        <p:txBody>
          <a:bodyPr rtlCol="0">
            <a:normAutofit/>
          </a:bodyPr>
          <a:lstStyle>
            <a:lvl1pPr marL="0" indent="0" algn="ctr">
              <a:buNone/>
              <a:defRPr sz="2000"/>
            </a:lvl1pPr>
          </a:lstStyle>
          <a:p>
            <a:pPr rtl="0"/>
            <a:r>
              <a:rPr lang="en-GB" noProof="0"/>
              <a:t>Click icon to add chart</a:t>
            </a:r>
          </a:p>
        </p:txBody>
      </p:sp>
      <p:sp>
        <p:nvSpPr>
          <p:cNvPr id="5" name="Picture Placeholder 4">
            <a:extLst>
              <a:ext uri="{FF2B5EF4-FFF2-40B4-BE49-F238E27FC236}">
                <a16:creationId xmlns:a16="http://schemas.microsoft.com/office/drawing/2014/main" id="{F1D1D3DC-359F-47D3-A498-6E5DEF615BD3}"/>
              </a:ext>
            </a:extLst>
          </p:cNvPr>
          <p:cNvSpPr>
            <a:spLocks noGrp="1"/>
          </p:cNvSpPr>
          <p:nvPr>
            <p:ph type="pic" sz="quarter" idx="14"/>
          </p:nvPr>
        </p:nvSpPr>
        <p:spPr>
          <a:xfrm>
            <a:off x="7940675" y="1233488"/>
            <a:ext cx="3951288" cy="4967287"/>
          </a:xfrm>
        </p:spPr>
        <p:txBody>
          <a:bodyPr rtlCol="0">
            <a:normAutofit/>
          </a:bodyPr>
          <a:lstStyle>
            <a:lvl1pPr marL="0" indent="0" algn="ctr">
              <a:buNone/>
              <a:defRPr sz="2000"/>
            </a:lvl1pPr>
          </a:lstStyle>
          <a:p>
            <a:pPr rtl="0"/>
            <a:r>
              <a:rPr lang="en-GB" noProof="0"/>
              <a:t>Click icon to add picture</a:t>
            </a:r>
          </a:p>
        </p:txBody>
      </p:sp>
    </p:spTree>
    <p:extLst>
      <p:ext uri="{BB962C8B-B14F-4D97-AF65-F5344CB8AC3E}">
        <p14:creationId xmlns:p14="http://schemas.microsoft.com/office/powerpoint/2010/main" val="384059300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5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rtlCol="0"/>
          <a:lstStyle/>
          <a:p>
            <a:pPr rtl="0"/>
            <a:r>
              <a:rPr lang="en-GB" noProof="0"/>
              <a:t>Click to edit Master title style</a:t>
            </a:r>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rtlCol="0"/>
          <a:lstStyle/>
          <a:p>
            <a:pPr rtl="0"/>
            <a:fld id="{03DC2DEF-D2FE-4B45-ABA4-9F153FD1C98A}" type="slidenum">
              <a:rPr lang="en-GB" noProof="0" smtClean="0"/>
              <a:t>‹#›</a:t>
            </a:fld>
            <a:endParaRPr lang="en-GB" noProof="0"/>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Chart Placeholder 3">
            <a:extLst>
              <a:ext uri="{FF2B5EF4-FFF2-40B4-BE49-F238E27FC236}">
                <a16:creationId xmlns:a16="http://schemas.microsoft.com/office/drawing/2014/main" id="{56084AEC-DB39-4367-A213-BB2FE4AD38BE}"/>
              </a:ext>
            </a:extLst>
          </p:cNvPr>
          <p:cNvSpPr>
            <a:spLocks noGrp="1"/>
          </p:cNvSpPr>
          <p:nvPr>
            <p:ph type="chart" sz="quarter" idx="13"/>
          </p:nvPr>
        </p:nvSpPr>
        <p:spPr>
          <a:xfrm>
            <a:off x="381415" y="1233488"/>
            <a:ext cx="5512490" cy="4967287"/>
          </a:xfrm>
        </p:spPr>
        <p:txBody>
          <a:bodyPr rtlCol="0">
            <a:normAutofit/>
          </a:bodyPr>
          <a:lstStyle>
            <a:lvl1pPr marL="0" indent="0" algn="ctr">
              <a:buNone/>
              <a:defRPr sz="2000"/>
            </a:lvl1pPr>
          </a:lstStyle>
          <a:p>
            <a:pPr rtl="0"/>
            <a:r>
              <a:rPr lang="en-GB" noProof="0"/>
              <a:t>Click icon to add chart</a:t>
            </a:r>
          </a:p>
        </p:txBody>
      </p:sp>
      <p:sp>
        <p:nvSpPr>
          <p:cNvPr id="7" name="Chart Placeholder 3">
            <a:extLst>
              <a:ext uri="{FF2B5EF4-FFF2-40B4-BE49-F238E27FC236}">
                <a16:creationId xmlns:a16="http://schemas.microsoft.com/office/drawing/2014/main" id="{6750280A-6976-42F9-B984-8601DD1972DC}"/>
              </a:ext>
            </a:extLst>
          </p:cNvPr>
          <p:cNvSpPr>
            <a:spLocks noGrp="1"/>
          </p:cNvSpPr>
          <p:nvPr>
            <p:ph type="chart" sz="quarter" idx="14"/>
          </p:nvPr>
        </p:nvSpPr>
        <p:spPr>
          <a:xfrm>
            <a:off x="6379473" y="1233488"/>
            <a:ext cx="5512490" cy="4967287"/>
          </a:xfrm>
        </p:spPr>
        <p:txBody>
          <a:bodyPr rtlCol="0">
            <a:normAutofit/>
          </a:bodyPr>
          <a:lstStyle>
            <a:lvl1pPr marL="0" indent="0" algn="ctr">
              <a:buNone/>
              <a:defRPr sz="2000"/>
            </a:lvl1pPr>
          </a:lstStyle>
          <a:p>
            <a:pPr rtl="0"/>
            <a:r>
              <a:rPr lang="en-GB" noProof="0"/>
              <a:t>Click icon to add chart</a:t>
            </a:r>
          </a:p>
        </p:txBody>
      </p:sp>
      <p:cxnSp>
        <p:nvCxnSpPr>
          <p:cNvPr id="6" name="Straight Connector 5">
            <a:extLst>
              <a:ext uri="{FF2B5EF4-FFF2-40B4-BE49-F238E27FC236}">
                <a16:creationId xmlns:a16="http://schemas.microsoft.com/office/drawing/2014/main" id="{5E63221D-DF23-4F80-AB42-A74C1B1CB425}"/>
              </a:ext>
            </a:extLst>
          </p:cNvPr>
          <p:cNvCxnSpPr/>
          <p:nvPr userDrawn="1"/>
        </p:nvCxnSpPr>
        <p:spPr>
          <a:xfrm>
            <a:off x="6125817" y="1233488"/>
            <a:ext cx="0" cy="4967287"/>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73957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6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rtlCol="0"/>
          <a:lstStyle/>
          <a:p>
            <a:pPr rtl="0"/>
            <a:r>
              <a:rPr lang="en-GB" noProof="0"/>
              <a:t>Click to edit Master title style</a:t>
            </a:r>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rtlCol="0"/>
          <a:lstStyle/>
          <a:p>
            <a:pPr rtl="0"/>
            <a:fld id="{03DC2DEF-D2FE-4B45-ABA4-9F153FD1C98A}" type="slidenum">
              <a:rPr lang="en-GB" noProof="0" smtClean="0"/>
              <a:t>‹#›</a:t>
            </a:fld>
            <a:endParaRPr lang="en-GB" noProof="0"/>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Chart Placeholder 3">
            <a:extLst>
              <a:ext uri="{FF2B5EF4-FFF2-40B4-BE49-F238E27FC236}">
                <a16:creationId xmlns:a16="http://schemas.microsoft.com/office/drawing/2014/main" id="{56084AEC-DB39-4367-A213-BB2FE4AD38BE}"/>
              </a:ext>
            </a:extLst>
          </p:cNvPr>
          <p:cNvSpPr>
            <a:spLocks noGrp="1"/>
          </p:cNvSpPr>
          <p:nvPr>
            <p:ph type="chart" sz="quarter" idx="13"/>
          </p:nvPr>
        </p:nvSpPr>
        <p:spPr>
          <a:xfrm>
            <a:off x="510622" y="1362696"/>
            <a:ext cx="5552246" cy="2294899"/>
          </a:xfrm>
        </p:spPr>
        <p:txBody>
          <a:bodyPr rtlCol="0">
            <a:normAutofit/>
          </a:bodyPr>
          <a:lstStyle>
            <a:lvl1pPr marL="0" indent="0" algn="ctr">
              <a:buNone/>
              <a:defRPr sz="2000"/>
            </a:lvl1pPr>
          </a:lstStyle>
          <a:p>
            <a:pPr rtl="0"/>
            <a:r>
              <a:rPr lang="en-GB" noProof="0"/>
              <a:t>Click icon to add chart</a:t>
            </a:r>
          </a:p>
        </p:txBody>
      </p:sp>
      <p:sp>
        <p:nvSpPr>
          <p:cNvPr id="9" name="Chart Placeholder 3">
            <a:extLst>
              <a:ext uri="{FF2B5EF4-FFF2-40B4-BE49-F238E27FC236}">
                <a16:creationId xmlns:a16="http://schemas.microsoft.com/office/drawing/2014/main" id="{3CC4F2FB-E360-40E2-BDA5-455EB243C216}"/>
              </a:ext>
            </a:extLst>
          </p:cNvPr>
          <p:cNvSpPr>
            <a:spLocks noGrp="1"/>
          </p:cNvSpPr>
          <p:nvPr>
            <p:ph type="chart" sz="quarter" idx="14"/>
          </p:nvPr>
        </p:nvSpPr>
        <p:spPr>
          <a:xfrm>
            <a:off x="500682" y="3781218"/>
            <a:ext cx="5552246" cy="2294899"/>
          </a:xfrm>
        </p:spPr>
        <p:txBody>
          <a:bodyPr rtlCol="0">
            <a:normAutofit/>
          </a:bodyPr>
          <a:lstStyle>
            <a:lvl1pPr marL="0" indent="0" algn="ctr">
              <a:buNone/>
              <a:defRPr sz="2000"/>
            </a:lvl1pPr>
          </a:lstStyle>
          <a:p>
            <a:pPr rtl="0"/>
            <a:r>
              <a:rPr lang="en-GB" noProof="0"/>
              <a:t>Click icon to add chart</a:t>
            </a:r>
          </a:p>
        </p:txBody>
      </p:sp>
      <p:sp>
        <p:nvSpPr>
          <p:cNvPr id="10" name="Chart Placeholder 3">
            <a:extLst>
              <a:ext uri="{FF2B5EF4-FFF2-40B4-BE49-F238E27FC236}">
                <a16:creationId xmlns:a16="http://schemas.microsoft.com/office/drawing/2014/main" id="{6373EAFD-6648-4861-97FB-A3961B86C814}"/>
              </a:ext>
            </a:extLst>
          </p:cNvPr>
          <p:cNvSpPr>
            <a:spLocks noGrp="1"/>
          </p:cNvSpPr>
          <p:nvPr>
            <p:ph type="chart" sz="quarter" idx="15"/>
          </p:nvPr>
        </p:nvSpPr>
        <p:spPr>
          <a:xfrm>
            <a:off x="6208643" y="1367561"/>
            <a:ext cx="5552246" cy="2294899"/>
          </a:xfrm>
        </p:spPr>
        <p:txBody>
          <a:bodyPr rtlCol="0">
            <a:normAutofit/>
          </a:bodyPr>
          <a:lstStyle>
            <a:lvl1pPr marL="0" indent="0" algn="ctr">
              <a:buNone/>
              <a:defRPr sz="2000"/>
            </a:lvl1pPr>
          </a:lstStyle>
          <a:p>
            <a:pPr rtl="0"/>
            <a:r>
              <a:rPr lang="en-GB" noProof="0"/>
              <a:t>Click icon to add chart</a:t>
            </a:r>
          </a:p>
        </p:txBody>
      </p:sp>
      <p:sp>
        <p:nvSpPr>
          <p:cNvPr id="11" name="Chart Placeholder 3">
            <a:extLst>
              <a:ext uri="{FF2B5EF4-FFF2-40B4-BE49-F238E27FC236}">
                <a16:creationId xmlns:a16="http://schemas.microsoft.com/office/drawing/2014/main" id="{CF0E102C-57E1-46ED-BE41-21C356F42BAD}"/>
              </a:ext>
            </a:extLst>
          </p:cNvPr>
          <p:cNvSpPr>
            <a:spLocks noGrp="1"/>
          </p:cNvSpPr>
          <p:nvPr>
            <p:ph type="chart" sz="quarter" idx="16"/>
          </p:nvPr>
        </p:nvSpPr>
        <p:spPr>
          <a:xfrm>
            <a:off x="6198703" y="3786083"/>
            <a:ext cx="5552246" cy="2294899"/>
          </a:xfrm>
        </p:spPr>
        <p:txBody>
          <a:bodyPr rtlCol="0">
            <a:normAutofit/>
          </a:bodyPr>
          <a:lstStyle>
            <a:lvl1pPr marL="0" indent="0" algn="ctr">
              <a:buNone/>
              <a:defRPr sz="2000"/>
            </a:lvl1pPr>
          </a:lstStyle>
          <a:p>
            <a:pPr rtl="0"/>
            <a:r>
              <a:rPr lang="en-GB" noProof="0"/>
              <a:t>Click icon to add chart</a:t>
            </a:r>
          </a:p>
        </p:txBody>
      </p:sp>
    </p:spTree>
    <p:extLst>
      <p:ext uri="{BB962C8B-B14F-4D97-AF65-F5344CB8AC3E}">
        <p14:creationId xmlns:p14="http://schemas.microsoft.com/office/powerpoint/2010/main" val="10208442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9" name="Picture Placeholder 8">
            <a:extLst>
              <a:ext uri="{FF2B5EF4-FFF2-40B4-BE49-F238E27FC236}">
                <a16:creationId xmlns:a16="http://schemas.microsoft.com/office/drawing/2014/main" id="{2D02598E-521E-41CD-B068-134834CFF4FF}"/>
              </a:ext>
            </a:extLst>
          </p:cNvPr>
          <p:cNvSpPr>
            <a:spLocks noGrp="1"/>
          </p:cNvSpPr>
          <p:nvPr>
            <p:ph type="pic" sz="quarter" idx="10"/>
          </p:nvPr>
        </p:nvSpPr>
        <p:spPr>
          <a:xfrm>
            <a:off x="0" y="0"/>
            <a:ext cx="12192000" cy="6857999"/>
          </a:xfrm>
          <a:solidFill>
            <a:schemeClr val="bg1">
              <a:lumMod val="95000"/>
            </a:schemeClr>
          </a:solidFill>
        </p:spPr>
        <p:txBody>
          <a:bodyPr rtlCol="0">
            <a:normAutofit/>
          </a:bodyPr>
          <a:lstStyle>
            <a:lvl1pPr marL="0" indent="0" algn="ctr">
              <a:buNone/>
              <a:defRPr sz="1800"/>
            </a:lvl1pPr>
          </a:lstStyle>
          <a:p>
            <a:pPr rtl="0"/>
            <a:r>
              <a:rPr lang="en-GB" noProof="0"/>
              <a:t>Click icon to add picture</a:t>
            </a:r>
          </a:p>
        </p:txBody>
      </p:sp>
      <p:sp>
        <p:nvSpPr>
          <p:cNvPr id="2" name="Title 1">
            <a:extLst>
              <a:ext uri="{FF2B5EF4-FFF2-40B4-BE49-F238E27FC236}">
                <a16:creationId xmlns:a16="http://schemas.microsoft.com/office/drawing/2014/main" id="{4E8B51C6-9166-4F67-995A-396809E6533C}"/>
              </a:ext>
            </a:extLst>
          </p:cNvPr>
          <p:cNvSpPr>
            <a:spLocks noGrp="1"/>
          </p:cNvSpPr>
          <p:nvPr>
            <p:ph type="ctrTitle" hasCustomPrompt="1"/>
          </p:nvPr>
        </p:nvSpPr>
        <p:spPr>
          <a:xfrm>
            <a:off x="1727201" y="2337595"/>
            <a:ext cx="8737600" cy="2182811"/>
          </a:xfrm>
        </p:spPr>
        <p:txBody>
          <a:bodyPr rtlCol="0" anchor="ctr">
            <a:normAutofit/>
          </a:bodyPr>
          <a:lstStyle>
            <a:lvl1pPr algn="ctr">
              <a:defRPr sz="11500">
                <a:solidFill>
                  <a:schemeClr val="tx1"/>
                </a:solidFill>
              </a:defRPr>
            </a:lvl1pPr>
          </a:lstStyle>
          <a:p>
            <a:pPr rtl="0"/>
            <a:r>
              <a:rPr lang="en-GB" noProof="0"/>
              <a:t>Thank you</a:t>
            </a:r>
          </a:p>
        </p:txBody>
      </p:sp>
    </p:spTree>
    <p:extLst>
      <p:ext uri="{BB962C8B-B14F-4D97-AF65-F5344CB8AC3E}">
        <p14:creationId xmlns:p14="http://schemas.microsoft.com/office/powerpoint/2010/main" val="275753809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C3DD3-9184-4434-93FC-DDB3E5B5328C}"/>
              </a:ext>
            </a:extLst>
          </p:cNvPr>
          <p:cNvSpPr>
            <a:spLocks noGrp="1"/>
          </p:cNvSpPr>
          <p:nvPr>
            <p:ph type="title"/>
          </p:nvPr>
        </p:nvSpPr>
        <p:spPr>
          <a:xfrm>
            <a:off x="839788" y="457200"/>
            <a:ext cx="3932237" cy="1600200"/>
          </a:xfrm>
        </p:spPr>
        <p:txBody>
          <a:bodyPr rtlCol="0" anchor="b"/>
          <a:lstStyle>
            <a:lvl1pPr>
              <a:defRPr sz="3200"/>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A4302458-F7EC-4A75-A897-E73CF8028E73}"/>
              </a:ext>
            </a:extLst>
          </p:cNvPr>
          <p:cNvSpPr>
            <a:spLocks noGrp="1"/>
          </p:cNvSpPr>
          <p:nvPr>
            <p:ph idx="1"/>
          </p:nvPr>
        </p:nvSpPr>
        <p:spPr>
          <a:xfrm>
            <a:off x="5183188" y="987425"/>
            <a:ext cx="6172200" cy="4873625"/>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Text Placeholder 3">
            <a:extLst>
              <a:ext uri="{FF2B5EF4-FFF2-40B4-BE49-F238E27FC236}">
                <a16:creationId xmlns:a16="http://schemas.microsoft.com/office/drawing/2014/main" id="{AFD31584-D229-4F6C-BA8E-36782FDA8DA0}"/>
              </a:ext>
            </a:extLst>
          </p:cNvPr>
          <p:cNvSpPr>
            <a:spLocks noGrp="1"/>
          </p:cNvSpPr>
          <p:nvPr>
            <p:ph type="body" sz="half" idx="2"/>
          </p:nvPr>
        </p:nvSpPr>
        <p:spPr>
          <a:xfrm>
            <a:off x="839788" y="2057400"/>
            <a:ext cx="3932237"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7" name="Slide Number Placeholder 6">
            <a:extLst>
              <a:ext uri="{FF2B5EF4-FFF2-40B4-BE49-F238E27FC236}">
                <a16:creationId xmlns:a16="http://schemas.microsoft.com/office/drawing/2014/main" id="{382B7AE8-665C-4FF6-B292-B525984D93C4}"/>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a:p>
        </p:txBody>
      </p:sp>
    </p:spTree>
    <p:extLst>
      <p:ext uri="{BB962C8B-B14F-4D97-AF65-F5344CB8AC3E}">
        <p14:creationId xmlns:p14="http://schemas.microsoft.com/office/powerpoint/2010/main" val="139031890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2ACFC-0D65-4857-AAEE-904747F38A57}"/>
              </a:ext>
            </a:extLst>
          </p:cNvPr>
          <p:cNvSpPr>
            <a:spLocks noGrp="1"/>
          </p:cNvSpPr>
          <p:nvPr>
            <p:ph type="title"/>
          </p:nvPr>
        </p:nvSpPr>
        <p:spPr>
          <a:xfrm>
            <a:off x="839788" y="457200"/>
            <a:ext cx="3932237" cy="1600200"/>
          </a:xfrm>
        </p:spPr>
        <p:txBody>
          <a:bodyPr rtlCol="0" anchor="b"/>
          <a:lstStyle>
            <a:lvl1pPr>
              <a:defRPr sz="3200"/>
            </a:lvl1pPr>
          </a:lstStyle>
          <a:p>
            <a:pPr rtl="0"/>
            <a:r>
              <a:rPr lang="en-GB" noProof="0"/>
              <a:t>Click to edit Master title style</a:t>
            </a:r>
          </a:p>
        </p:txBody>
      </p:sp>
      <p:sp>
        <p:nvSpPr>
          <p:cNvPr id="3" name="Picture Placeholder 2">
            <a:extLst>
              <a:ext uri="{FF2B5EF4-FFF2-40B4-BE49-F238E27FC236}">
                <a16:creationId xmlns:a16="http://schemas.microsoft.com/office/drawing/2014/main" id="{8A594C5E-E06C-488C-AC82-331C53B94F1C}"/>
              </a:ext>
            </a:extLst>
          </p:cNvPr>
          <p:cNvSpPr>
            <a:spLocks noGrp="1"/>
          </p:cNvSpPr>
          <p:nvPr>
            <p:ph type="pic" idx="1"/>
          </p:nvPr>
        </p:nvSpPr>
        <p:spPr>
          <a:xfrm>
            <a:off x="5183188" y="987425"/>
            <a:ext cx="6172200" cy="4873625"/>
          </a:xfrm>
        </p:spPr>
        <p:txBody>
          <a:bodyPr rtlCol="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p>
        </p:txBody>
      </p:sp>
      <p:sp>
        <p:nvSpPr>
          <p:cNvPr id="4" name="Text Placeholder 3">
            <a:extLst>
              <a:ext uri="{FF2B5EF4-FFF2-40B4-BE49-F238E27FC236}">
                <a16:creationId xmlns:a16="http://schemas.microsoft.com/office/drawing/2014/main" id="{74EC8C27-FA57-408C-8D6B-844D81BC8312}"/>
              </a:ext>
            </a:extLst>
          </p:cNvPr>
          <p:cNvSpPr>
            <a:spLocks noGrp="1"/>
          </p:cNvSpPr>
          <p:nvPr>
            <p:ph type="body" sz="half" idx="2"/>
          </p:nvPr>
        </p:nvSpPr>
        <p:spPr>
          <a:xfrm>
            <a:off x="839788" y="2057400"/>
            <a:ext cx="3932237"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7" name="Slide Number Placeholder 6">
            <a:extLst>
              <a:ext uri="{FF2B5EF4-FFF2-40B4-BE49-F238E27FC236}">
                <a16:creationId xmlns:a16="http://schemas.microsoft.com/office/drawing/2014/main" id="{E468A18F-96D4-4F1F-BF6B-EDFACBF8D67C}"/>
              </a:ext>
            </a:extLst>
          </p:cNvPr>
          <p:cNvSpPr>
            <a:spLocks noGrp="1"/>
          </p:cNvSpPr>
          <p:nvPr>
            <p:ph type="sldNum" sz="quarter" idx="12"/>
          </p:nvPr>
        </p:nvSpPr>
        <p:spPr/>
        <p:txBody>
          <a:bodyPr rtlCol="0"/>
          <a:lstStyle/>
          <a:p>
            <a:pPr rtl="0"/>
            <a:fld id="{03DC2DEF-D2FE-4B45-ABA4-9F153FD1C98A}" type="slidenum">
              <a:rPr lang="en-GB" noProof="0" smtClean="0"/>
              <a:t>‹#›</a:t>
            </a:fld>
            <a:endParaRPr lang="en-GB" noProof="0"/>
          </a:p>
        </p:txBody>
      </p:sp>
    </p:spTree>
    <p:extLst>
      <p:ext uri="{BB962C8B-B14F-4D97-AF65-F5344CB8AC3E}">
        <p14:creationId xmlns:p14="http://schemas.microsoft.com/office/powerpoint/2010/main" val="1803416070"/>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0060ACE-E228-45FD-83E3-FF4D1CCF705F}"/>
              </a:ext>
            </a:extLst>
          </p:cNvPr>
          <p:cNvSpPr>
            <a:spLocks noGrp="1"/>
          </p:cNvSpPr>
          <p:nvPr>
            <p:ph type="title"/>
          </p:nvPr>
        </p:nvSpPr>
        <p:spPr>
          <a:xfrm>
            <a:off x="371475" y="260351"/>
            <a:ext cx="11520487" cy="758824"/>
          </a:xfrm>
          <a:prstGeom prst="rect">
            <a:avLst/>
          </a:prstGeom>
        </p:spPr>
        <p:txBody>
          <a:bodyPr vert="horz" lIns="91440" tIns="45720" rIns="91440" bIns="45720" rtlCol="0" anchor="ctr">
            <a:normAutofit/>
          </a:bodyPr>
          <a:lstStyle/>
          <a:p>
            <a:pPr rtl="0"/>
            <a:r>
              <a:rPr lang="en-GB" noProof="0"/>
              <a:t>Click to edit Master title style</a:t>
            </a:r>
          </a:p>
        </p:txBody>
      </p:sp>
      <p:sp>
        <p:nvSpPr>
          <p:cNvPr id="3" name="Text Placeholder 2">
            <a:extLst>
              <a:ext uri="{FF2B5EF4-FFF2-40B4-BE49-F238E27FC236}">
                <a16:creationId xmlns:a16="http://schemas.microsoft.com/office/drawing/2014/main" id="{D88AF9FF-2A4E-41E6-956B-69BC625CC9A4}"/>
              </a:ext>
            </a:extLst>
          </p:cNvPr>
          <p:cNvSpPr>
            <a:spLocks noGrp="1"/>
          </p:cNvSpPr>
          <p:nvPr>
            <p:ph type="body" idx="1"/>
          </p:nvPr>
        </p:nvSpPr>
        <p:spPr>
          <a:xfrm>
            <a:off x="371474" y="1233488"/>
            <a:ext cx="11520487" cy="4943475"/>
          </a:xfrm>
          <a:prstGeom prst="rect">
            <a:avLst/>
          </a:prstGeom>
        </p:spPr>
        <p:txBody>
          <a:bodyPr vert="horz" lIns="91440" tIns="45720" rIns="91440" bIns="45720"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7" name="Rectangle 6">
            <a:extLst>
              <a:ext uri="{FF2B5EF4-FFF2-40B4-BE49-F238E27FC236}">
                <a16:creationId xmlns:a16="http://schemas.microsoft.com/office/drawing/2014/main" id="{CEE1F87C-C7F2-4F14-86B1-854B7B0C580E}"/>
              </a:ext>
            </a:extLst>
          </p:cNvPr>
          <p:cNvSpPr/>
          <p:nvPr userDrawn="1"/>
        </p:nvSpPr>
        <p:spPr>
          <a:xfrm>
            <a:off x="11229975" y="6512060"/>
            <a:ext cx="962025" cy="3459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6" name="Slide Number Placeholder 5">
            <a:extLst>
              <a:ext uri="{FF2B5EF4-FFF2-40B4-BE49-F238E27FC236}">
                <a16:creationId xmlns:a16="http://schemas.microsoft.com/office/drawing/2014/main" id="{94FD9470-E137-41DF-A5CA-C7B4B9856E94}"/>
              </a:ext>
            </a:extLst>
          </p:cNvPr>
          <p:cNvSpPr>
            <a:spLocks noGrp="1"/>
          </p:cNvSpPr>
          <p:nvPr>
            <p:ph type="sldNum" sz="quarter" idx="4"/>
          </p:nvPr>
        </p:nvSpPr>
        <p:spPr>
          <a:xfrm>
            <a:off x="11518900" y="6581978"/>
            <a:ext cx="373062" cy="206104"/>
          </a:xfrm>
          <a:prstGeom prst="rect">
            <a:avLst/>
          </a:prstGeom>
        </p:spPr>
        <p:txBody>
          <a:bodyPr vert="horz" lIns="91440" tIns="45720" rIns="91440" bIns="45720" rtlCol="0" anchor="ctr"/>
          <a:lstStyle>
            <a:lvl1pPr algn="r">
              <a:defRPr sz="1200">
                <a:solidFill>
                  <a:schemeClr val="bg1"/>
                </a:solidFill>
              </a:defRPr>
            </a:lvl1pPr>
          </a:lstStyle>
          <a:p>
            <a:pPr rtl="0"/>
            <a:fld id="{03DC2DEF-D2FE-4B45-ABA4-9F153FD1C98A}" type="slidenum">
              <a:rPr lang="en-GB" noProof="0" smtClean="0"/>
              <a:pPr/>
              <a:t>‹#›</a:t>
            </a:fld>
            <a:endParaRPr lang="en-GB" noProof="0"/>
          </a:p>
        </p:txBody>
      </p:sp>
      <p:sp>
        <p:nvSpPr>
          <p:cNvPr id="8" name="Rectangle 7">
            <a:extLst>
              <a:ext uri="{FF2B5EF4-FFF2-40B4-BE49-F238E27FC236}">
                <a16:creationId xmlns:a16="http://schemas.microsoft.com/office/drawing/2014/main" id="{48AB12CC-D752-4664-B92F-BAEFF0416B7E}"/>
              </a:ext>
            </a:extLst>
          </p:cNvPr>
          <p:cNvSpPr/>
          <p:nvPr userDrawn="1"/>
        </p:nvSpPr>
        <p:spPr>
          <a:xfrm>
            <a:off x="0" y="260350"/>
            <a:ext cx="300037" cy="755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Tree>
    <p:extLst>
      <p:ext uri="{BB962C8B-B14F-4D97-AF65-F5344CB8AC3E}">
        <p14:creationId xmlns:p14="http://schemas.microsoft.com/office/powerpoint/2010/main" val="3434583292"/>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62" r:id="rId4"/>
    <p:sldLayoutId id="2147483663" r:id="rId5"/>
    <p:sldLayoutId id="2147483650" r:id="rId6"/>
    <p:sldLayoutId id="2147483664" r:id="rId7"/>
    <p:sldLayoutId id="2147483665" r:id="rId8"/>
    <p:sldLayoutId id="2147483666" r:id="rId9"/>
    <p:sldLayoutId id="2147483667" r:id="rId10"/>
    <p:sldLayoutId id="2147483668" r:id="rId11"/>
    <p:sldLayoutId id="2147483669" r:id="rId12"/>
    <p:sldLayoutId id="2147483651" r:id="rId13"/>
    <p:sldLayoutId id="2147483670" r:id="rId14"/>
    <p:sldLayoutId id="2147483671" r:id="rId15"/>
    <p:sldLayoutId id="2147483672" r:id="rId16"/>
    <p:sldLayoutId id="2147483673" r:id="rId17"/>
    <p:sldLayoutId id="2147483652" r:id="rId18"/>
    <p:sldLayoutId id="2147483674" r:id="rId19"/>
    <p:sldLayoutId id="2147483675" r:id="rId20"/>
    <p:sldLayoutId id="2147483676" r:id="rId21"/>
    <p:sldLayoutId id="2147483677" r:id="rId22"/>
    <p:sldLayoutId id="2147483655" r:id="rId23"/>
    <p:sldLayoutId id="2147483678" r:id="rId24"/>
    <p:sldLayoutId id="2147483679" r:id="rId25"/>
    <p:sldLayoutId id="2147483680" r:id="rId26"/>
    <p:sldLayoutId id="2147483681" r:id="rId27"/>
    <p:sldLayoutId id="2147483653" r:id="rId28"/>
    <p:sldLayoutId id="2147483682" r:id="rId29"/>
    <p:sldLayoutId id="2147483683" r:id="rId30"/>
    <p:sldLayoutId id="2147483684" r:id="rId31"/>
    <p:sldLayoutId id="2147483685" r:id="rId32"/>
    <p:sldLayoutId id="2147483654" r:id="rId33"/>
    <p:sldLayoutId id="2147483686" r:id="rId34"/>
    <p:sldLayoutId id="2147483687" r:id="rId35"/>
    <p:sldLayoutId id="2147483689" r:id="rId36"/>
    <p:sldLayoutId id="2147483688" r:id="rId37"/>
    <p:sldLayoutId id="2147483690" r:id="rId38"/>
    <p:sldLayoutId id="2147483691" r:id="rId39"/>
    <p:sldLayoutId id="2147483692" r:id="rId40"/>
    <p:sldLayoutId id="2147483693" r:id="rId41"/>
    <p:sldLayoutId id="2147483694" r:id="rId42"/>
    <p:sldLayoutId id="2147483695" r:id="rId43"/>
    <p:sldLayoutId id="2147483696" r:id="rId44"/>
    <p:sldLayoutId id="2147483697" r:id="rId45"/>
    <p:sldLayoutId id="2147483698" r:id="rId46"/>
    <p:sldLayoutId id="2147483699" r:id="rId47"/>
    <p:sldLayoutId id="2147483700" r:id="rId48"/>
    <p:sldLayoutId id="2147483701" r:id="rId49"/>
    <p:sldLayoutId id="2147483702" r:id="rId50"/>
    <p:sldLayoutId id="2147483656" r:id="rId51"/>
    <p:sldLayoutId id="2147483657" r:id="rId52"/>
  </p:sldLayoutIdLst>
  <p:hf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64" userDrawn="1">
          <p15:clr>
            <a:srgbClr val="F26B43"/>
          </p15:clr>
        </p15:guide>
        <p15:guide id="2" pos="234" userDrawn="1">
          <p15:clr>
            <a:srgbClr val="F26B43"/>
          </p15:clr>
        </p15:guide>
        <p15:guide id="3" orient="horz" pos="4133" userDrawn="1">
          <p15:clr>
            <a:srgbClr val="F26B43"/>
          </p15:clr>
        </p15:guide>
        <p15:guide id="4" pos="7491" userDrawn="1">
          <p15:clr>
            <a:srgbClr val="F26B43"/>
          </p15:clr>
        </p15:guide>
        <p15:guide id="5" orient="horz" pos="640" userDrawn="1">
          <p15:clr>
            <a:srgbClr val="F26B43"/>
          </p15:clr>
        </p15:guide>
        <p15:guide id="6" orient="horz" pos="777" userDrawn="1">
          <p15:clr>
            <a:srgbClr val="F26B43"/>
          </p15:clr>
        </p15:guide>
        <p15:guide id="7" orient="horz" pos="4020" userDrawn="1">
          <p15:clr>
            <a:srgbClr val="F26B43"/>
          </p15:clr>
        </p15:guide>
        <p15:guide id="8" orient="horz" pos="390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s://www.geograph.org.uk/photo/6110570"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18.xml"/><Relationship Id="rId5" Type="http://schemas.openxmlformats.org/officeDocument/2006/relationships/hyperlink" Target="https://creativecommons.org/licenses/by-nc-nd/3.0/" TargetMode="External"/><Relationship Id="rId4" Type="http://schemas.openxmlformats.org/officeDocument/2006/relationships/hyperlink" Target="https://landbars.wordpress.com/2016/03/10/bots-assisting-in-hotel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31.xml"/><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38.xml"/><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D71C9CD-CAE8-4AC8-936D-333769D479E5}"/>
              </a:ext>
            </a:extLst>
          </p:cNvPr>
          <p:cNvSpPr>
            <a:spLocks noGrp="1"/>
          </p:cNvSpPr>
          <p:nvPr>
            <p:ph type="ctrTitle"/>
          </p:nvPr>
        </p:nvSpPr>
        <p:spPr/>
        <p:txBody>
          <a:bodyPr rtlCol="0">
            <a:normAutofit fontScale="90000"/>
          </a:bodyPr>
          <a:lstStyle/>
          <a:p>
            <a:pPr rtl="0"/>
            <a:r>
              <a:rPr lang="en-GB" dirty="0"/>
              <a:t>MARKETING PLAN FOR HOTEL CROWNE PLAZA</a:t>
            </a:r>
          </a:p>
        </p:txBody>
      </p:sp>
      <p:sp>
        <p:nvSpPr>
          <p:cNvPr id="4" name="Subtitle 3">
            <a:extLst>
              <a:ext uri="{FF2B5EF4-FFF2-40B4-BE49-F238E27FC236}">
                <a16:creationId xmlns:a16="http://schemas.microsoft.com/office/drawing/2014/main" id="{C6D24F99-E026-485A-96CD-AEC98137262A}"/>
              </a:ext>
            </a:extLst>
          </p:cNvPr>
          <p:cNvSpPr>
            <a:spLocks noGrp="1"/>
          </p:cNvSpPr>
          <p:nvPr>
            <p:ph type="subTitle" idx="1"/>
          </p:nvPr>
        </p:nvSpPr>
        <p:spPr/>
        <p:txBody>
          <a:bodyPr rtlCol="0"/>
          <a:lstStyle/>
          <a:p>
            <a:pPr rtl="0"/>
            <a:r>
              <a:rPr lang="en-GB" dirty="0"/>
              <a:t>MOHAMMED S MIAH</a:t>
            </a:r>
          </a:p>
          <a:p>
            <a:pPr rtl="0"/>
            <a:r>
              <a:rPr lang="en-GB" dirty="0"/>
              <a:t>2118790</a:t>
            </a:r>
          </a:p>
        </p:txBody>
      </p:sp>
      <p:pic>
        <p:nvPicPr>
          <p:cNvPr id="8" name="Picture Placeholder 7">
            <a:extLst>
              <a:ext uri="{FF2B5EF4-FFF2-40B4-BE49-F238E27FC236}">
                <a16:creationId xmlns:a16="http://schemas.microsoft.com/office/drawing/2014/main" id="{93AF40DB-2076-DC2F-C3CD-E365E5B2584F}"/>
              </a:ext>
            </a:extLst>
          </p:cNvPr>
          <p:cNvPicPr>
            <a:picLocks noGrp="1" noChangeAspect="1"/>
          </p:cNvPicPr>
          <p:nvPr>
            <p:ph type="pic" sz="quarter" idx="10"/>
          </p:nvPr>
        </p:nvPicPr>
        <p:blipFill>
          <a:blip r:embed="rId3">
            <a:extLst>
              <a:ext uri="{837473B0-CC2E-450A-ABE3-18F120FF3D39}">
                <a1611:picAttrSrcUrl xmlns:a1611="http://schemas.microsoft.com/office/drawing/2016/11/main" r:id="rId4"/>
              </a:ext>
            </a:extLst>
          </a:blip>
          <a:srcRect l="17005" r="17005"/>
          <a:stretch>
            <a:fillRect/>
          </a:stretch>
        </p:blipFill>
        <p:spPr/>
      </p:pic>
      <p:sp>
        <p:nvSpPr>
          <p:cNvPr id="9" name="TextBox 8">
            <a:extLst>
              <a:ext uri="{FF2B5EF4-FFF2-40B4-BE49-F238E27FC236}">
                <a16:creationId xmlns:a16="http://schemas.microsoft.com/office/drawing/2014/main" id="{A0C49688-ADC8-F1AD-AD79-65B8FBF823B4}"/>
              </a:ext>
            </a:extLst>
          </p:cNvPr>
          <p:cNvSpPr txBox="1"/>
          <p:nvPr/>
        </p:nvSpPr>
        <p:spPr>
          <a:xfrm>
            <a:off x="571500" y="6857999"/>
            <a:ext cx="6034088" cy="230832"/>
          </a:xfrm>
          <a:prstGeom prst="rect">
            <a:avLst/>
          </a:prstGeom>
          <a:noFill/>
        </p:spPr>
        <p:txBody>
          <a:bodyPr wrap="square" rtlCol="0">
            <a:spAutoFit/>
          </a:bodyPr>
          <a:lstStyle/>
          <a:p>
            <a:r>
              <a:rPr lang="en-GB" sz="900">
                <a:hlinkClick r:id="rId4" tooltip="https://www.geograph.org.uk/photo/6110570"/>
              </a:rPr>
              <a:t>This Photo</a:t>
            </a:r>
            <a:r>
              <a:rPr lang="en-GB" sz="900"/>
              <a:t> by Unknown Author is licensed under </a:t>
            </a:r>
            <a:r>
              <a:rPr lang="en-GB" sz="900">
                <a:hlinkClick r:id="rId5" tooltip="https://creativecommons.org/licenses/by-sa/3.0/"/>
              </a:rPr>
              <a:t>CC BY-SA</a:t>
            </a:r>
            <a:endParaRPr lang="en-GB" sz="900"/>
          </a:p>
        </p:txBody>
      </p:sp>
    </p:spTree>
    <p:extLst>
      <p:ext uri="{BB962C8B-B14F-4D97-AF65-F5344CB8AC3E}">
        <p14:creationId xmlns:p14="http://schemas.microsoft.com/office/powerpoint/2010/main" val="14954965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E253D32-8B7B-47D0-BB63-402C3DB9B549}"/>
              </a:ext>
            </a:extLst>
          </p:cNvPr>
          <p:cNvSpPr>
            <a:spLocks noGrp="1"/>
          </p:cNvSpPr>
          <p:nvPr>
            <p:ph type="title"/>
          </p:nvPr>
        </p:nvSpPr>
        <p:spPr>
          <a:xfrm>
            <a:off x="300038" y="896248"/>
            <a:ext cx="5272764" cy="3768193"/>
          </a:xfrm>
        </p:spPr>
        <p:txBody>
          <a:bodyPr rtlCol="0"/>
          <a:lstStyle/>
          <a:p>
            <a:pPr rtl="0"/>
            <a:r>
              <a:rPr lang="en-GB" sz="4800" dirty="0">
                <a:solidFill>
                  <a:schemeClr val="bg1"/>
                </a:solidFill>
              </a:rPr>
              <a:t>CROWNE PLAZA</a:t>
            </a:r>
            <a:br>
              <a:rPr lang="en-GB" sz="4800" dirty="0">
                <a:solidFill>
                  <a:schemeClr val="bg1"/>
                </a:solidFill>
              </a:rPr>
            </a:br>
            <a:r>
              <a:rPr lang="en-GB" sz="4800" dirty="0">
                <a:solidFill>
                  <a:schemeClr val="bg1"/>
                </a:solidFill>
              </a:rPr>
              <a:t>HOTEL </a:t>
            </a:r>
            <a:br>
              <a:rPr lang="en-GB" sz="4800" dirty="0">
                <a:solidFill>
                  <a:schemeClr val="bg1"/>
                </a:solidFill>
              </a:rPr>
            </a:br>
            <a:r>
              <a:rPr lang="en-GB" sz="4800" dirty="0">
                <a:solidFill>
                  <a:schemeClr val="bg1"/>
                </a:solidFill>
              </a:rPr>
              <a:t>LONDON, UK</a:t>
            </a:r>
          </a:p>
        </p:txBody>
      </p:sp>
      <p:sp>
        <p:nvSpPr>
          <p:cNvPr id="7" name="Content Placeholder 6">
            <a:extLst>
              <a:ext uri="{FF2B5EF4-FFF2-40B4-BE49-F238E27FC236}">
                <a16:creationId xmlns:a16="http://schemas.microsoft.com/office/drawing/2014/main" id="{1D6EB617-E017-4B26-9576-8578E948979A}"/>
              </a:ext>
            </a:extLst>
          </p:cNvPr>
          <p:cNvSpPr>
            <a:spLocks noGrp="1"/>
          </p:cNvSpPr>
          <p:nvPr>
            <p:ph idx="1"/>
          </p:nvPr>
        </p:nvSpPr>
        <p:spPr>
          <a:xfrm>
            <a:off x="5257800" y="1231532"/>
            <a:ext cx="6634162" cy="5169267"/>
          </a:xfrm>
        </p:spPr>
        <p:txBody>
          <a:bodyPr rtlCol="0">
            <a:normAutofit/>
          </a:bodyPr>
          <a:lstStyle/>
          <a:p>
            <a:pPr marL="0" indent="0" algn="just">
              <a:buNone/>
            </a:pPr>
            <a:r>
              <a:rPr lang="en-GB" sz="2800" dirty="0">
                <a:latin typeface="Calibri" panose="020F0502020204030204" pitchFamily="34" charset="0"/>
                <a:cs typeface="Times New Roman" panose="02020603050405020304" pitchFamily="18" charset="0"/>
              </a:rPr>
              <a:t>For over 50 years, Crowne Plaza Hotels &amp; Resorts have been offering exceptional hospitality.</a:t>
            </a:r>
          </a:p>
          <a:p>
            <a:pPr marL="0" indent="0" algn="just">
              <a:buNone/>
            </a:pPr>
            <a:r>
              <a:rPr lang="en-GB" sz="2800" dirty="0">
                <a:latin typeface="Calibri" panose="020F0502020204030204" pitchFamily="34" charset="0"/>
                <a:cs typeface="Times New Roman" panose="02020603050405020304" pitchFamily="18" charset="0"/>
              </a:rPr>
              <a:t>With innovative marketing strategies during the past five years that have seen their popularity soar, as evidenced by their continued reputation as one of the most trusted names in luxury accommodations.</a:t>
            </a:r>
          </a:p>
          <a:p>
            <a:pPr marL="0" indent="0" algn="just">
              <a:buNone/>
            </a:pPr>
            <a:r>
              <a:rPr lang="en-GB" sz="2800" dirty="0">
                <a:latin typeface="Calibri" panose="020F0502020204030204" pitchFamily="34" charset="0"/>
                <a:cs typeface="Times New Roman" panose="02020603050405020304" pitchFamily="18" charset="0"/>
              </a:rPr>
              <a:t> </a:t>
            </a:r>
            <a:r>
              <a:rPr lang="en-GB" sz="2800" dirty="0">
                <a:effectLst/>
                <a:latin typeface="Calibri" panose="020F0502020204030204" pitchFamily="34" charset="0"/>
                <a:ea typeface="Calibri" panose="020F0502020204030204" pitchFamily="34" charset="0"/>
                <a:cs typeface="Times New Roman" panose="02020603050405020304" pitchFamily="18" charset="0"/>
              </a:rPr>
              <a:t>As the hospitality industry evolves, the Crowne Plaza Hotel is always looking for the right opportunities to bring innovative technologies to its guests. </a:t>
            </a:r>
          </a:p>
          <a:p>
            <a:pPr marL="0" indent="0" algn="just" rtl="0">
              <a:buNone/>
            </a:pPr>
            <a:endParaRPr lang="en-GB" sz="2800" dirty="0"/>
          </a:p>
        </p:txBody>
      </p:sp>
      <p:sp>
        <p:nvSpPr>
          <p:cNvPr id="4" name="Slide Number Placeholder 3">
            <a:extLst>
              <a:ext uri="{FF2B5EF4-FFF2-40B4-BE49-F238E27FC236}">
                <a16:creationId xmlns:a16="http://schemas.microsoft.com/office/drawing/2014/main" id="{D4C183CA-19AD-485E-AEC5-FC032D453828}"/>
              </a:ext>
            </a:extLst>
          </p:cNvPr>
          <p:cNvSpPr>
            <a:spLocks noGrp="1"/>
          </p:cNvSpPr>
          <p:nvPr>
            <p:ph type="sldNum" sz="quarter" idx="12"/>
          </p:nvPr>
        </p:nvSpPr>
        <p:spPr/>
        <p:txBody>
          <a:bodyPr rtlCol="0"/>
          <a:lstStyle/>
          <a:p>
            <a:pPr rtl="0"/>
            <a:fld id="{03DC2DEF-D2FE-4B45-ABA4-9F153FD1C98A}" type="slidenum">
              <a:rPr lang="en-GB" smtClean="0"/>
              <a:t>2</a:t>
            </a:fld>
            <a:endParaRPr lang="en-GB"/>
          </a:p>
        </p:txBody>
      </p:sp>
    </p:spTree>
    <p:extLst>
      <p:ext uri="{BB962C8B-B14F-4D97-AF65-F5344CB8AC3E}">
        <p14:creationId xmlns:p14="http://schemas.microsoft.com/office/powerpoint/2010/main" val="13003119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F3494C0-ABDD-4C4D-8C46-49B8F20CC7E9}"/>
              </a:ext>
            </a:extLst>
          </p:cNvPr>
          <p:cNvSpPr>
            <a:spLocks noGrp="1"/>
          </p:cNvSpPr>
          <p:nvPr>
            <p:ph type="title"/>
          </p:nvPr>
        </p:nvSpPr>
        <p:spPr>
          <a:xfrm>
            <a:off x="762000" y="877194"/>
            <a:ext cx="10439400" cy="1175444"/>
          </a:xfrm>
        </p:spPr>
        <p:txBody>
          <a:bodyPr rtlCol="0">
            <a:normAutofit fontScale="90000"/>
          </a:bodyPr>
          <a:lstStyle/>
          <a:p>
            <a:pPr rtl="0"/>
            <a:r>
              <a:rPr lang="en-GB" sz="4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BENEFITS OF INTRODUCING AI CHATBOTS AND ROBOT CONCIERGE</a:t>
            </a:r>
            <a:endParaRPr lang="en-GB" sz="13600" dirty="0">
              <a:solidFill>
                <a:schemeClr val="bg1"/>
              </a:solidFill>
            </a:endParaRPr>
          </a:p>
        </p:txBody>
      </p:sp>
      <p:sp>
        <p:nvSpPr>
          <p:cNvPr id="3" name="Slide Number Placeholder 2">
            <a:extLst>
              <a:ext uri="{FF2B5EF4-FFF2-40B4-BE49-F238E27FC236}">
                <a16:creationId xmlns:a16="http://schemas.microsoft.com/office/drawing/2014/main" id="{C9D622C3-EE4F-4FB9-94FB-550563528286}"/>
              </a:ext>
            </a:extLst>
          </p:cNvPr>
          <p:cNvSpPr>
            <a:spLocks noGrp="1"/>
          </p:cNvSpPr>
          <p:nvPr>
            <p:ph type="sldNum" sz="quarter" idx="12"/>
          </p:nvPr>
        </p:nvSpPr>
        <p:spPr/>
        <p:txBody>
          <a:bodyPr rtlCol="0"/>
          <a:lstStyle/>
          <a:p>
            <a:pPr rtl="0"/>
            <a:fld id="{03DC2DEF-D2FE-4B45-ABA4-9F153FD1C98A}" type="slidenum">
              <a:rPr lang="en-GB" smtClean="0"/>
              <a:t>3</a:t>
            </a:fld>
            <a:endParaRPr lang="en-GB"/>
          </a:p>
        </p:txBody>
      </p:sp>
      <p:sp>
        <p:nvSpPr>
          <p:cNvPr id="9" name="TextBox 8">
            <a:extLst>
              <a:ext uri="{FF2B5EF4-FFF2-40B4-BE49-F238E27FC236}">
                <a16:creationId xmlns:a16="http://schemas.microsoft.com/office/drawing/2014/main" id="{6B205560-40EA-2BAE-CBF7-34CC282C3CC8}"/>
              </a:ext>
            </a:extLst>
          </p:cNvPr>
          <p:cNvSpPr txBox="1"/>
          <p:nvPr/>
        </p:nvSpPr>
        <p:spPr>
          <a:xfrm>
            <a:off x="382099" y="3097203"/>
            <a:ext cx="11680947" cy="2677656"/>
          </a:xfrm>
          <a:prstGeom prst="rect">
            <a:avLst/>
          </a:prstGeom>
          <a:solidFill>
            <a:srgbClr val="4966AC"/>
          </a:solidFill>
        </p:spPr>
        <p:txBody>
          <a:bodyPr wrap="square" rtlCol="0">
            <a:spAutoFit/>
          </a:bodyPr>
          <a:lstStyle/>
          <a:p>
            <a:pPr algn="just"/>
            <a:r>
              <a:rPr lang="en-GB" sz="2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This marketing plan outlines how the Crown Plaza Hotel can capitalize on artificial intelligence (AI) to improve response times, deliver a more personalized customer experience, and increase sales.</a:t>
            </a:r>
          </a:p>
          <a:p>
            <a:pPr algn="just"/>
            <a:r>
              <a:rPr lang="en-GB" sz="2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At the core of this plan is the introduction of AI technology for late response and robots as concierge. The hotel’s existing customer base can be tapped into in order to grow the profile of the brand, allowing for a greater spread of AI technology throughout the hospitality industry.</a:t>
            </a:r>
            <a:endParaRPr lang="en-TR" sz="2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628842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445AB5-AAB8-75D0-2CDB-322C5975B8FB}"/>
              </a:ext>
            </a:extLst>
          </p:cNvPr>
          <p:cNvSpPr>
            <a:spLocks noGrp="1"/>
          </p:cNvSpPr>
          <p:nvPr>
            <p:ph type="title"/>
          </p:nvPr>
        </p:nvSpPr>
        <p:spPr/>
        <p:txBody>
          <a:bodyPr>
            <a:normAutofit fontScale="90000"/>
          </a:bodyPr>
          <a:lstStyle/>
          <a:p>
            <a:r>
              <a:rPr lang="en-GB" sz="3600" dirty="0">
                <a:solidFill>
                  <a:srgbClr val="4966AC"/>
                </a:solidFill>
                <a:effectLst/>
                <a:latin typeface="Calibri" panose="020F0502020204030204" pitchFamily="34" charset="0"/>
                <a:ea typeface="Calibri" panose="020F0502020204030204" pitchFamily="34" charset="0"/>
                <a:cs typeface="Times New Roman" panose="02020603050405020304" pitchFamily="18" charset="0"/>
              </a:rPr>
              <a:t>SITUATION ANALYSIS 5 'C's OF HOTEL CROWNE PLAZA </a:t>
            </a:r>
            <a:br>
              <a:rPr lang="en-TR" sz="36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D1990BCB-B3BF-B7C9-CF2C-247703AB2F59}"/>
              </a:ext>
            </a:extLst>
          </p:cNvPr>
          <p:cNvSpPr>
            <a:spLocks noGrp="1"/>
          </p:cNvSpPr>
          <p:nvPr>
            <p:ph idx="1"/>
          </p:nvPr>
        </p:nvSpPr>
        <p:spPr/>
        <p:txBody>
          <a:bodyPr>
            <a:normAutofit/>
          </a:bodyPr>
          <a:lstStyle/>
          <a:p>
            <a:pPr marL="0" indent="0">
              <a:buNone/>
            </a:pPr>
            <a:r>
              <a:rPr lang="en-GB" sz="2400" dirty="0">
                <a:effectLst/>
                <a:latin typeface="Calibri" panose="020F0502020204030204" pitchFamily="34" charset="0"/>
                <a:ea typeface="Calibri" panose="020F0502020204030204" pitchFamily="34" charset="0"/>
                <a:cs typeface="Times New Roman" panose="02020603050405020304" pitchFamily="18" charset="0"/>
              </a:rPr>
              <a:t>In order to gain a thorough understanding of the business and create a successful marketing strategy, it is important to conduct a Situation Analysis of the 5 “C’s”; Company, Customers, Competition, Collaborators, and Climate.</a:t>
            </a:r>
          </a:p>
          <a:p>
            <a:pPr marL="0" indent="0">
              <a:buNone/>
            </a:pPr>
            <a:r>
              <a:rPr lang="en-GB" sz="2400" b="1" dirty="0">
                <a:solidFill>
                  <a:srgbClr val="4966AC"/>
                </a:solidFill>
                <a:effectLst/>
                <a:latin typeface="Calibri" panose="020F0502020204030204" pitchFamily="34" charset="0"/>
                <a:ea typeface="Calibri" panose="020F0502020204030204" pitchFamily="34" charset="0"/>
                <a:cs typeface="Times New Roman" panose="02020603050405020304" pitchFamily="18" charset="0"/>
              </a:rPr>
              <a:t>COMPANY:</a:t>
            </a:r>
            <a:endParaRPr lang="en-GB" sz="2400" b="1" dirty="0">
              <a:solidFill>
                <a:srgbClr val="4966AC"/>
              </a:solidFill>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2400" dirty="0">
                <a:effectLst/>
                <a:latin typeface="Calibri" panose="020F0502020204030204" pitchFamily="34" charset="0"/>
                <a:ea typeface="Calibri" panose="020F0502020204030204" pitchFamily="34" charset="0"/>
                <a:cs typeface="Times New Roman" panose="02020603050405020304" pitchFamily="18" charset="0"/>
              </a:rPr>
              <a:t>Hotel Crowne Plaza is a 5-star, luxury lodging option that offers guests a luxurious and comfortable experience. Moreover, a focus on personal customer service is a primary feature of Hotel Crowne Plaza that distinguishes it from competitors. </a:t>
            </a:r>
          </a:p>
          <a:p>
            <a:pPr marL="0" indent="0">
              <a:buNone/>
            </a:pPr>
            <a:r>
              <a:rPr lang="en-GB" sz="2400" dirty="0">
                <a:effectLst/>
                <a:latin typeface="Calibri" panose="020F0502020204030204" pitchFamily="34" charset="0"/>
                <a:ea typeface="Calibri" panose="020F0502020204030204" pitchFamily="34" charset="0"/>
                <a:cs typeface="Times New Roman" panose="02020603050405020304" pitchFamily="18" charset="0"/>
              </a:rPr>
              <a:t>Furthermore, the hotel is part of the InterContinental Hotels Group and is certified as meeting international standards for quality and service.</a:t>
            </a:r>
            <a:endParaRPr lang="en-TR"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TR"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2BA5EC95-B5D1-DC75-C68A-80FA3F04C3A5}"/>
              </a:ext>
            </a:extLst>
          </p:cNvPr>
          <p:cNvSpPr>
            <a:spLocks noGrp="1"/>
          </p:cNvSpPr>
          <p:nvPr>
            <p:ph type="sldNum" sz="quarter" idx="12"/>
          </p:nvPr>
        </p:nvSpPr>
        <p:spPr/>
        <p:txBody>
          <a:bodyPr/>
          <a:lstStyle/>
          <a:p>
            <a:pPr rtl="0"/>
            <a:fld id="{03DC2DEF-D2FE-4B45-ABA4-9F153FD1C98A}" type="slidenum">
              <a:rPr lang="en-GB" noProof="0" smtClean="0"/>
              <a:t>4</a:t>
            </a:fld>
            <a:endParaRPr lang="en-GB" noProof="0"/>
          </a:p>
        </p:txBody>
      </p:sp>
    </p:spTree>
    <p:extLst>
      <p:ext uri="{BB962C8B-B14F-4D97-AF65-F5344CB8AC3E}">
        <p14:creationId xmlns:p14="http://schemas.microsoft.com/office/powerpoint/2010/main" val="20958658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8709076-2BFC-6688-756B-BACEAE4E13DC}"/>
              </a:ext>
            </a:extLst>
          </p:cNvPr>
          <p:cNvSpPr>
            <a:spLocks noGrp="1"/>
          </p:cNvSpPr>
          <p:nvPr>
            <p:ph type="ctrTitle"/>
          </p:nvPr>
        </p:nvSpPr>
        <p:spPr>
          <a:xfrm>
            <a:off x="504092" y="268901"/>
            <a:ext cx="11234738" cy="685188"/>
          </a:xfrm>
        </p:spPr>
        <p:txBody>
          <a:bodyPr>
            <a:noAutofit/>
          </a:bodyPr>
          <a:lstStyle/>
          <a:p>
            <a:r>
              <a:rPr lang="en-GB" sz="4800" dirty="0">
                <a:effectLst/>
                <a:latin typeface="Calibri" panose="020F0502020204030204" pitchFamily="34" charset="0"/>
                <a:ea typeface="Calibri" panose="020F0502020204030204" pitchFamily="34" charset="0"/>
                <a:cs typeface="Times New Roman" panose="02020603050405020304" pitchFamily="18" charset="0"/>
              </a:rPr>
              <a:t>Customers:</a:t>
            </a:r>
            <a:endParaRPr lang="en-GB" sz="4800" dirty="0"/>
          </a:p>
        </p:txBody>
      </p:sp>
      <p:sp>
        <p:nvSpPr>
          <p:cNvPr id="4" name="Subtitle 3">
            <a:extLst>
              <a:ext uri="{FF2B5EF4-FFF2-40B4-BE49-F238E27FC236}">
                <a16:creationId xmlns:a16="http://schemas.microsoft.com/office/drawing/2014/main" id="{DDB8CF04-8FD0-CFF7-17E2-9445C643666F}"/>
              </a:ext>
            </a:extLst>
          </p:cNvPr>
          <p:cNvSpPr>
            <a:spLocks noGrp="1"/>
          </p:cNvSpPr>
          <p:nvPr>
            <p:ph type="subTitle" idx="1"/>
          </p:nvPr>
        </p:nvSpPr>
        <p:spPr>
          <a:xfrm>
            <a:off x="578640" y="871392"/>
            <a:ext cx="11034713" cy="739938"/>
          </a:xfrm>
        </p:spPr>
        <p:txBody>
          <a:bodyPr>
            <a:normAutofit/>
          </a:bodyPr>
          <a:lstStyle/>
          <a:p>
            <a:r>
              <a:rPr lang="en-GB" sz="2000" dirty="0">
                <a:effectLst/>
                <a:latin typeface="Calibri" panose="020F0502020204030204" pitchFamily="34" charset="0"/>
                <a:ea typeface="Calibri" panose="020F0502020204030204" pitchFamily="34" charset="0"/>
                <a:cs typeface="Times New Roman" panose="02020603050405020304" pitchFamily="18" charset="0"/>
              </a:rPr>
              <a:t>Hotel Crowne Plaza caters to business and leisure travelers alike., makes it an ideal destination for business travelers, who often seek convenient and high-quality lodging. </a:t>
            </a:r>
          </a:p>
        </p:txBody>
      </p:sp>
      <p:sp>
        <p:nvSpPr>
          <p:cNvPr id="2" name="Title 2">
            <a:extLst>
              <a:ext uri="{FF2B5EF4-FFF2-40B4-BE49-F238E27FC236}">
                <a16:creationId xmlns:a16="http://schemas.microsoft.com/office/drawing/2014/main" id="{3A66B662-0A41-8ADB-EF98-D3ECF1AFFE4E}"/>
              </a:ext>
            </a:extLst>
          </p:cNvPr>
          <p:cNvSpPr txBox="1">
            <a:spLocks/>
          </p:cNvSpPr>
          <p:nvPr/>
        </p:nvSpPr>
        <p:spPr>
          <a:xfrm>
            <a:off x="478628" y="3316416"/>
            <a:ext cx="11234738" cy="685188"/>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6000" b="1" kern="1200">
                <a:solidFill>
                  <a:schemeClr val="bg1"/>
                </a:solidFill>
                <a:latin typeface="+mj-lt"/>
                <a:ea typeface="+mj-ea"/>
                <a:cs typeface="+mj-cs"/>
              </a:defRPr>
            </a:lvl1pPr>
          </a:lstStyle>
          <a:p>
            <a:r>
              <a:rPr lang="en-GB" sz="4400" dirty="0">
                <a:effectLst/>
                <a:latin typeface="Calibri" panose="020F0502020204030204" pitchFamily="34" charset="0"/>
                <a:ea typeface="Calibri" panose="020F0502020204030204" pitchFamily="34" charset="0"/>
                <a:cs typeface="Times New Roman" panose="02020603050405020304" pitchFamily="18" charset="0"/>
              </a:rPr>
              <a:t>Competition:</a:t>
            </a:r>
            <a:endParaRPr lang="en-GB" sz="4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7" name="Subtitle 3">
            <a:extLst>
              <a:ext uri="{FF2B5EF4-FFF2-40B4-BE49-F238E27FC236}">
                <a16:creationId xmlns:a16="http://schemas.microsoft.com/office/drawing/2014/main" id="{47249188-EF0E-8CED-D712-8B725D38C6E4}"/>
              </a:ext>
            </a:extLst>
          </p:cNvPr>
          <p:cNvSpPr txBox="1">
            <a:spLocks/>
          </p:cNvSpPr>
          <p:nvPr/>
        </p:nvSpPr>
        <p:spPr>
          <a:xfrm>
            <a:off x="504091" y="4066120"/>
            <a:ext cx="11034713" cy="1317937"/>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dirty="0">
                <a:latin typeface="Calibri" panose="020F0502020204030204" pitchFamily="34" charset="0"/>
                <a:ea typeface="Calibri" panose="020F0502020204030204" pitchFamily="34" charset="0"/>
                <a:cs typeface="Times New Roman" panose="02020603050405020304" pitchFamily="18" charset="0"/>
              </a:rPr>
              <a:t>Hotel Crowne Plaza faces competition from numerous other luxury lodging options in the London, </a:t>
            </a:r>
            <a:r>
              <a:rPr lang="en-GB" sz="1800" dirty="0" err="1">
                <a:latin typeface="Calibri" panose="020F0502020204030204" pitchFamily="34" charset="0"/>
                <a:ea typeface="Calibri" panose="020F0502020204030204" pitchFamily="34" charset="0"/>
                <a:cs typeface="Times New Roman" panose="02020603050405020304" pitchFamily="18" charset="0"/>
              </a:rPr>
              <a:t>uk</a:t>
            </a:r>
            <a:r>
              <a:rPr lang="en-GB" sz="1800" dirty="0">
                <a:latin typeface="Calibri" panose="020F0502020204030204" pitchFamily="34" charset="0"/>
                <a:ea typeface="Calibri" panose="020F0502020204030204" pitchFamily="34" charset="0"/>
                <a:cs typeface="Times New Roman" panose="02020603050405020304" pitchFamily="18" charset="0"/>
              </a:rPr>
              <a:t>  area, including the Ritz Carlton, Four Seasons, and Park-Hyatt.  All of these competitors provide similar service and amenities, making it difficult for Hotel Crowne Plaza to set itself apart from the rest.</a:t>
            </a:r>
            <a:endParaRPr lang="en-TR" sz="1800" dirty="0">
              <a:latin typeface="Calibri" panose="020F0502020204030204" pitchFamily="34" charset="0"/>
              <a:ea typeface="Calibri" panose="020F0502020204030204" pitchFamily="34" charset="0"/>
              <a:cs typeface="Times New Roman" panose="02020603050405020304" pitchFamily="18" charset="0"/>
            </a:endParaRPr>
          </a:p>
        </p:txBody>
      </p:sp>
      <p:sp>
        <p:nvSpPr>
          <p:cNvPr id="8" name="Title 2">
            <a:extLst>
              <a:ext uri="{FF2B5EF4-FFF2-40B4-BE49-F238E27FC236}">
                <a16:creationId xmlns:a16="http://schemas.microsoft.com/office/drawing/2014/main" id="{D38DEEFB-E0DB-E060-7BD5-3C0279E51CC9}"/>
              </a:ext>
            </a:extLst>
          </p:cNvPr>
          <p:cNvSpPr txBox="1">
            <a:spLocks/>
          </p:cNvSpPr>
          <p:nvPr/>
        </p:nvSpPr>
        <p:spPr>
          <a:xfrm>
            <a:off x="504092" y="1473943"/>
            <a:ext cx="11234738" cy="702773"/>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6000" b="1" kern="1200">
                <a:solidFill>
                  <a:schemeClr val="bg1"/>
                </a:solidFill>
                <a:latin typeface="+mj-lt"/>
                <a:ea typeface="+mj-ea"/>
                <a:cs typeface="+mj-cs"/>
              </a:defRPr>
            </a:lvl1pPr>
          </a:lstStyle>
          <a:p>
            <a:r>
              <a:rPr lang="en-GB" sz="4400" dirty="0">
                <a:latin typeface="Calibri" panose="020F0502020204030204" pitchFamily="34" charset="0"/>
                <a:cs typeface="Times New Roman" panose="02020603050405020304" pitchFamily="18" charset="0"/>
              </a:rPr>
              <a:t>Collaborators:</a:t>
            </a:r>
            <a:endParaRPr lang="en-TR" sz="4400" dirty="0">
              <a:latin typeface="Calibri" panose="020F0502020204030204" pitchFamily="34" charset="0"/>
              <a:cs typeface="Times New Roman" panose="02020603050405020304" pitchFamily="18" charset="0"/>
            </a:endParaRPr>
          </a:p>
        </p:txBody>
      </p:sp>
      <p:sp>
        <p:nvSpPr>
          <p:cNvPr id="9" name="Subtitle 3">
            <a:extLst>
              <a:ext uri="{FF2B5EF4-FFF2-40B4-BE49-F238E27FC236}">
                <a16:creationId xmlns:a16="http://schemas.microsoft.com/office/drawing/2014/main" id="{A94AD5C3-2B6E-8F9E-4A2F-DA6F9E3E3B6A}"/>
              </a:ext>
            </a:extLst>
          </p:cNvPr>
          <p:cNvSpPr txBox="1">
            <a:spLocks/>
          </p:cNvSpPr>
          <p:nvPr/>
        </p:nvSpPr>
        <p:spPr>
          <a:xfrm>
            <a:off x="504091" y="2203415"/>
            <a:ext cx="11034713" cy="1126453"/>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dirty="0">
                <a:latin typeface="Calibri" panose="020F0502020204030204" pitchFamily="34" charset="0"/>
                <a:ea typeface="Calibri" panose="020F0502020204030204" pitchFamily="34" charset="0"/>
                <a:cs typeface="Times New Roman" panose="02020603050405020304" pitchFamily="18" charset="0"/>
              </a:rPr>
              <a:t>Hotel Crowne Plaza works with numerous collaborators across </a:t>
            </a:r>
            <a:r>
              <a:rPr lang="en-GB" sz="1800" dirty="0" err="1">
                <a:latin typeface="Calibri" panose="020F0502020204030204" pitchFamily="34" charset="0"/>
                <a:ea typeface="Calibri" panose="020F0502020204030204" pitchFamily="34" charset="0"/>
                <a:cs typeface="Times New Roman" panose="02020603050405020304" pitchFamily="18" charset="0"/>
              </a:rPr>
              <a:t>uk</a:t>
            </a:r>
            <a:r>
              <a:rPr lang="en-GB" sz="1800" dirty="0">
                <a:latin typeface="Calibri" panose="020F0502020204030204" pitchFamily="34" charset="0"/>
                <a:ea typeface="Calibri" panose="020F0502020204030204" pitchFamily="34" charset="0"/>
                <a:cs typeface="Times New Roman" panose="02020603050405020304" pitchFamily="18" charset="0"/>
              </a:rPr>
              <a:t>, such as local vendors for supplies, local transportation options for guests, and other businesses to provide concierge and other services to guests. Partnering with these collaborators helps ensure that guests have access to the services and amenities they desire while staying at the hotel.</a:t>
            </a:r>
            <a:endParaRPr lang="en-TR" sz="18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0" name="Subtitle 3">
            <a:extLst>
              <a:ext uri="{FF2B5EF4-FFF2-40B4-BE49-F238E27FC236}">
                <a16:creationId xmlns:a16="http://schemas.microsoft.com/office/drawing/2014/main" id="{2243DF89-984E-32E8-3C3E-6526565641B2}"/>
              </a:ext>
            </a:extLst>
          </p:cNvPr>
          <p:cNvSpPr txBox="1">
            <a:spLocks/>
          </p:cNvSpPr>
          <p:nvPr/>
        </p:nvSpPr>
        <p:spPr>
          <a:xfrm>
            <a:off x="504091" y="5619859"/>
            <a:ext cx="11034713" cy="1230044"/>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dirty="0">
                <a:latin typeface="Calibri" panose="020F0502020204030204" pitchFamily="34" charset="0"/>
                <a:ea typeface="Calibri" panose="020F0502020204030204" pitchFamily="34" charset="0"/>
                <a:cs typeface="Times New Roman" panose="02020603050405020304" pitchFamily="18" charset="0"/>
              </a:rPr>
              <a:t>The current business environment that Hotel Crowne Plaza operates in is very competitive and highly reliant on creating customer loyalty and satisfaction. Furthermore, the extensive range of technological advancement makes it difficult to stay ahead of the competition. Additionally, the current market is saturated with new hotel and lodging options, making it increasingly difficult to stand out.</a:t>
            </a:r>
            <a:endParaRPr lang="en-TR" sz="1800" dirty="0">
              <a:latin typeface="Calibri" panose="020F0502020204030204" pitchFamily="34" charset="0"/>
              <a:ea typeface="Calibri" panose="020F0502020204030204" pitchFamily="34" charset="0"/>
              <a:cs typeface="Times New Roman" panose="02020603050405020304" pitchFamily="18" charset="0"/>
            </a:endParaRPr>
          </a:p>
          <a:p>
            <a:endParaRPr lang="en-TR" sz="18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1" name="Title 2">
            <a:extLst>
              <a:ext uri="{FF2B5EF4-FFF2-40B4-BE49-F238E27FC236}">
                <a16:creationId xmlns:a16="http://schemas.microsoft.com/office/drawing/2014/main" id="{F3AAB5F2-9310-8921-5C4F-864286B36A5A}"/>
              </a:ext>
            </a:extLst>
          </p:cNvPr>
          <p:cNvSpPr txBox="1">
            <a:spLocks/>
          </p:cNvSpPr>
          <p:nvPr/>
        </p:nvSpPr>
        <p:spPr>
          <a:xfrm>
            <a:off x="478630" y="4656046"/>
            <a:ext cx="11234738" cy="9763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6000" b="1" kern="1200">
                <a:solidFill>
                  <a:schemeClr val="bg1"/>
                </a:solidFill>
                <a:latin typeface="+mj-lt"/>
                <a:ea typeface="+mj-ea"/>
                <a:cs typeface="+mj-cs"/>
              </a:defRPr>
            </a:lvl1pPr>
          </a:lstStyle>
          <a:p>
            <a:r>
              <a:rPr lang="en-GB" sz="4400" dirty="0">
                <a:latin typeface="Calibri" panose="020F0502020204030204" pitchFamily="34" charset="0"/>
                <a:ea typeface="Calibri" panose="020F0502020204030204" pitchFamily="34" charset="0"/>
                <a:cs typeface="Times New Roman" panose="02020603050405020304" pitchFamily="18" charset="0"/>
              </a:rPr>
              <a:t>Context / Climate</a:t>
            </a:r>
            <a:endParaRPr lang="en-GB" sz="4400" dirty="0"/>
          </a:p>
        </p:txBody>
      </p:sp>
    </p:spTree>
    <p:extLst>
      <p:ext uri="{BB962C8B-B14F-4D97-AF65-F5344CB8AC3E}">
        <p14:creationId xmlns:p14="http://schemas.microsoft.com/office/powerpoint/2010/main" val="20593870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151932C-7145-4FBD-B81D-9ADC42401B87}"/>
              </a:ext>
            </a:extLst>
          </p:cNvPr>
          <p:cNvSpPr>
            <a:spLocks noGrp="1"/>
          </p:cNvSpPr>
          <p:nvPr>
            <p:ph type="title"/>
          </p:nvPr>
        </p:nvSpPr>
        <p:spPr/>
        <p:txBody>
          <a:bodyPr rtlCol="0">
            <a:noAutofit/>
          </a:bodyPr>
          <a:lstStyle/>
          <a:p>
            <a:r>
              <a:rPr lang="en-GB" sz="4400" dirty="0">
                <a:effectLst/>
                <a:latin typeface="Calibri" panose="020F0502020204030204" pitchFamily="34" charset="0"/>
                <a:ea typeface="Calibri" panose="020F0502020204030204" pitchFamily="34" charset="0"/>
                <a:cs typeface="Times New Roman" panose="02020603050405020304" pitchFamily="18" charset="0"/>
              </a:rPr>
              <a:t>GANNT CHART</a:t>
            </a:r>
            <a:endParaRPr lang="en-GB" sz="4400" dirty="0"/>
          </a:p>
        </p:txBody>
      </p:sp>
      <p:sp>
        <p:nvSpPr>
          <p:cNvPr id="3" name="Slide Number Placeholder 2">
            <a:extLst>
              <a:ext uri="{FF2B5EF4-FFF2-40B4-BE49-F238E27FC236}">
                <a16:creationId xmlns:a16="http://schemas.microsoft.com/office/drawing/2014/main" id="{774AF259-0EA0-486A-A345-68549DF558C8}"/>
              </a:ext>
            </a:extLst>
          </p:cNvPr>
          <p:cNvSpPr>
            <a:spLocks noGrp="1"/>
          </p:cNvSpPr>
          <p:nvPr>
            <p:ph type="sldNum" sz="quarter" idx="12"/>
          </p:nvPr>
        </p:nvSpPr>
        <p:spPr/>
        <p:txBody>
          <a:bodyPr rtlCol="0"/>
          <a:lstStyle/>
          <a:p>
            <a:pPr rtl="0"/>
            <a:fld id="{03DC2DEF-D2FE-4B45-ABA4-9F153FD1C98A}" type="slidenum">
              <a:rPr lang="en-GB" smtClean="0"/>
              <a:t>6</a:t>
            </a:fld>
            <a:endParaRPr lang="en-GB"/>
          </a:p>
        </p:txBody>
      </p:sp>
      <p:sp>
        <p:nvSpPr>
          <p:cNvPr id="4" name="TextBox 3">
            <a:extLst>
              <a:ext uri="{FF2B5EF4-FFF2-40B4-BE49-F238E27FC236}">
                <a16:creationId xmlns:a16="http://schemas.microsoft.com/office/drawing/2014/main" id="{E0AD5B26-C221-B32B-9454-A47A9E692E6E}"/>
              </a:ext>
            </a:extLst>
          </p:cNvPr>
          <p:cNvSpPr txBox="1"/>
          <p:nvPr/>
        </p:nvSpPr>
        <p:spPr>
          <a:xfrm>
            <a:off x="3966360" y="1531916"/>
            <a:ext cx="4227616" cy="4560125"/>
          </a:xfrm>
          <a:prstGeom prst="rect">
            <a:avLst/>
          </a:prstGeom>
          <a:solidFill>
            <a:srgbClr val="629DD1"/>
          </a:solidFill>
        </p:spPr>
        <p:txBody>
          <a:bodyPr wrap="square" rtlCol="0">
            <a:spAutoFit/>
          </a:bodyPr>
          <a:lstStyle/>
          <a:p>
            <a:endParaRPr lang="en-GB" dirty="0"/>
          </a:p>
        </p:txBody>
      </p:sp>
      <p:sp>
        <p:nvSpPr>
          <p:cNvPr id="6" name="Content Placeholder 5">
            <a:extLst>
              <a:ext uri="{FF2B5EF4-FFF2-40B4-BE49-F238E27FC236}">
                <a16:creationId xmlns:a16="http://schemas.microsoft.com/office/drawing/2014/main" id="{33DA7B46-E592-40C7-91D7-A26B47A30C67}"/>
              </a:ext>
            </a:extLst>
          </p:cNvPr>
          <p:cNvSpPr>
            <a:spLocks noGrp="1"/>
          </p:cNvSpPr>
          <p:nvPr>
            <p:ph sz="half" idx="1"/>
          </p:nvPr>
        </p:nvSpPr>
        <p:spPr>
          <a:xfrm>
            <a:off x="581025" y="1724025"/>
            <a:ext cx="5760397" cy="4191000"/>
          </a:xfrm>
        </p:spPr>
        <p:txBody>
          <a:bodyPr rtlCol="0">
            <a:normAutofit/>
          </a:bodyPr>
          <a:lstStyle/>
          <a:p>
            <a:pPr marL="0" indent="0">
              <a:buNone/>
            </a:pPr>
            <a:r>
              <a:rPr lang="en-GB" sz="2800" dirty="0">
                <a:effectLst/>
                <a:latin typeface="Calibri" panose="020F0502020204030204" pitchFamily="34" charset="0"/>
                <a:ea typeface="Calibri" panose="020F0502020204030204" pitchFamily="34" charset="0"/>
                <a:cs typeface="Times New Roman" panose="02020603050405020304" pitchFamily="18" charset="0"/>
              </a:rPr>
              <a:t>The Crowne Plaza Hotel is excited to announce our newest marketing initiative to introduce AI chatbots and robots in our hotel. This </a:t>
            </a:r>
            <a:r>
              <a:rPr lang="en-GB" sz="2800" dirty="0" err="1">
                <a:effectLst/>
                <a:latin typeface="Calibri" panose="020F0502020204030204" pitchFamily="34" charset="0"/>
                <a:ea typeface="Calibri" panose="020F0502020204030204" pitchFamily="34" charset="0"/>
                <a:cs typeface="Times New Roman" panose="02020603050405020304" pitchFamily="18" charset="0"/>
              </a:rPr>
              <a:t>gannt</a:t>
            </a:r>
            <a:r>
              <a:rPr lang="en-GB" sz="2800" dirty="0">
                <a:effectLst/>
                <a:latin typeface="Calibri" panose="020F0502020204030204" pitchFamily="34" charset="0"/>
                <a:ea typeface="Calibri" panose="020F0502020204030204" pitchFamily="34" charset="0"/>
                <a:cs typeface="Times New Roman" panose="02020603050405020304" pitchFamily="18" charset="0"/>
              </a:rPr>
              <a:t> chart outlines a marketing plan to ensure a successful launch and to achieve maximum impact from our AI chatbots and robots.</a:t>
            </a:r>
            <a:endParaRPr lang="en-TR" sz="2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3" name="Picture 12">
            <a:extLst>
              <a:ext uri="{FF2B5EF4-FFF2-40B4-BE49-F238E27FC236}">
                <a16:creationId xmlns:a16="http://schemas.microsoft.com/office/drawing/2014/main" id="{F332BAE4-2D72-9C47-812D-C7B85CA0DF08}"/>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r="20719"/>
          <a:stretch/>
        </p:blipFill>
        <p:spPr>
          <a:xfrm>
            <a:off x="6357198" y="765959"/>
            <a:ext cx="5534764" cy="4657814"/>
          </a:xfrm>
          <a:prstGeom prst="rect">
            <a:avLst/>
          </a:prstGeom>
        </p:spPr>
      </p:pic>
      <p:sp>
        <p:nvSpPr>
          <p:cNvPr id="14" name="TextBox 13">
            <a:extLst>
              <a:ext uri="{FF2B5EF4-FFF2-40B4-BE49-F238E27FC236}">
                <a16:creationId xmlns:a16="http://schemas.microsoft.com/office/drawing/2014/main" id="{710F14BC-6C41-CFED-2168-DFE75BF9DC81}"/>
              </a:ext>
            </a:extLst>
          </p:cNvPr>
          <p:cNvSpPr txBox="1"/>
          <p:nvPr/>
        </p:nvSpPr>
        <p:spPr>
          <a:xfrm>
            <a:off x="6536267" y="5429065"/>
            <a:ext cx="3776133" cy="230832"/>
          </a:xfrm>
          <a:prstGeom prst="rect">
            <a:avLst/>
          </a:prstGeom>
          <a:noFill/>
        </p:spPr>
        <p:txBody>
          <a:bodyPr wrap="square" rtlCol="0">
            <a:spAutoFit/>
          </a:bodyPr>
          <a:lstStyle/>
          <a:p>
            <a:r>
              <a:rPr lang="en-GB" sz="900" dirty="0">
                <a:hlinkClick r:id="rId4" tooltip="https://landbars.wordpress.com/2016/03/10/bots-assisting-in-hotels/"/>
              </a:rPr>
              <a:t>This Photo</a:t>
            </a:r>
            <a:r>
              <a:rPr lang="en-GB" sz="900" dirty="0"/>
              <a:t> by Unknown Author is licensed under </a:t>
            </a:r>
            <a:r>
              <a:rPr lang="en-GB" sz="900" dirty="0">
                <a:hlinkClick r:id="rId5" tooltip="https://creativecommons.org/licenses/by-nc-nd/3.0/"/>
              </a:rPr>
              <a:t>CC BY-NC-ND</a:t>
            </a:r>
            <a:endParaRPr lang="en-GB" sz="900" dirty="0"/>
          </a:p>
        </p:txBody>
      </p:sp>
    </p:spTree>
    <p:extLst>
      <p:ext uri="{BB962C8B-B14F-4D97-AF65-F5344CB8AC3E}">
        <p14:creationId xmlns:p14="http://schemas.microsoft.com/office/powerpoint/2010/main" val="32423899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DEF48F30-BEB4-44C7-9F35-3BBB61CF89AF}"/>
              </a:ext>
            </a:extLst>
          </p:cNvPr>
          <p:cNvSpPr>
            <a:spLocks noGrp="1"/>
          </p:cNvSpPr>
          <p:nvPr>
            <p:ph type="title"/>
          </p:nvPr>
        </p:nvSpPr>
        <p:spPr/>
        <p:txBody>
          <a:bodyPr rtlCol="0"/>
          <a:lstStyle/>
          <a:p>
            <a:r>
              <a:rPr lang="en-GB" sz="3600" dirty="0">
                <a:effectLst/>
                <a:latin typeface="Calibri" panose="020F0502020204030204" pitchFamily="34" charset="0"/>
                <a:ea typeface="Calibri" panose="020F0502020204030204" pitchFamily="34" charset="0"/>
                <a:cs typeface="Times New Roman" panose="02020603050405020304" pitchFamily="18" charset="0"/>
              </a:rPr>
              <a:t>Phase 1 and 2</a:t>
            </a:r>
            <a:endParaRPr lang="en-TR" sz="3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Slide Number Placeholder 2">
            <a:extLst>
              <a:ext uri="{FF2B5EF4-FFF2-40B4-BE49-F238E27FC236}">
                <a16:creationId xmlns:a16="http://schemas.microsoft.com/office/drawing/2014/main" id="{FE60433D-E380-4571-991C-16B6CE7A48BE}"/>
              </a:ext>
            </a:extLst>
          </p:cNvPr>
          <p:cNvSpPr>
            <a:spLocks noGrp="1"/>
          </p:cNvSpPr>
          <p:nvPr>
            <p:ph type="sldNum" sz="quarter" idx="12"/>
          </p:nvPr>
        </p:nvSpPr>
        <p:spPr/>
        <p:txBody>
          <a:bodyPr rtlCol="0"/>
          <a:lstStyle/>
          <a:p>
            <a:pPr rtl="0"/>
            <a:fld id="{03DC2DEF-D2FE-4B45-ABA4-9F153FD1C98A}" type="slidenum">
              <a:rPr lang="en-GB" smtClean="0"/>
              <a:t>7</a:t>
            </a:fld>
            <a:endParaRPr lang="en-GB"/>
          </a:p>
        </p:txBody>
      </p:sp>
      <p:sp>
        <p:nvSpPr>
          <p:cNvPr id="12" name="Text Placeholder 11">
            <a:extLst>
              <a:ext uri="{FF2B5EF4-FFF2-40B4-BE49-F238E27FC236}">
                <a16:creationId xmlns:a16="http://schemas.microsoft.com/office/drawing/2014/main" id="{4241C871-580D-4A29-A334-0208A8E479B9}"/>
              </a:ext>
            </a:extLst>
          </p:cNvPr>
          <p:cNvSpPr>
            <a:spLocks noGrp="1"/>
          </p:cNvSpPr>
          <p:nvPr>
            <p:ph type="body" sz="quarter" idx="3"/>
          </p:nvPr>
        </p:nvSpPr>
        <p:spPr/>
        <p:txBody>
          <a:bodyPr rtlCol="0"/>
          <a:lstStyle/>
          <a:p>
            <a:pPr rtl="0"/>
            <a:r>
              <a:rPr lang="en-GB" sz="2000" dirty="0">
                <a:effectLst/>
                <a:latin typeface="Calibri" panose="020F0502020204030204" pitchFamily="34" charset="0"/>
                <a:ea typeface="Calibri" panose="020F0502020204030204" pitchFamily="34" charset="0"/>
                <a:cs typeface="Times New Roman" panose="02020603050405020304" pitchFamily="18" charset="0"/>
              </a:rPr>
              <a:t>Phase 2: Design Campaign</a:t>
            </a:r>
            <a:endParaRPr lang="en-GB" dirty="0"/>
          </a:p>
        </p:txBody>
      </p:sp>
      <p:sp>
        <p:nvSpPr>
          <p:cNvPr id="13" name="Content Placeholder 12">
            <a:extLst>
              <a:ext uri="{FF2B5EF4-FFF2-40B4-BE49-F238E27FC236}">
                <a16:creationId xmlns:a16="http://schemas.microsoft.com/office/drawing/2014/main" id="{0097C6D9-3930-4866-9E88-F17648880044}"/>
              </a:ext>
            </a:extLst>
          </p:cNvPr>
          <p:cNvSpPr>
            <a:spLocks noGrp="1"/>
          </p:cNvSpPr>
          <p:nvPr>
            <p:ph sz="quarter" idx="4"/>
          </p:nvPr>
        </p:nvSpPr>
        <p:spPr/>
        <p:txBody>
          <a:bodyPr rtlCol="0">
            <a:normAutofit/>
          </a:bodyPr>
          <a:lstStyle/>
          <a:p>
            <a:pPr marL="0" indent="0">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Once the data is collected, we can move on to designing the marketing campaign. </a:t>
            </a:r>
          </a:p>
          <a:p>
            <a:pPr marL="0" indent="0">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This includes the layout and design of our promotional materials,</a:t>
            </a:r>
          </a:p>
          <a:p>
            <a:pPr marL="0" indent="0">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 the messaging used in the campaign, and the media vehicles used to reach the target market. </a:t>
            </a:r>
          </a:p>
        </p:txBody>
      </p:sp>
      <p:sp>
        <p:nvSpPr>
          <p:cNvPr id="10" name="Text Placeholder 9">
            <a:extLst>
              <a:ext uri="{FF2B5EF4-FFF2-40B4-BE49-F238E27FC236}">
                <a16:creationId xmlns:a16="http://schemas.microsoft.com/office/drawing/2014/main" id="{41B8DC8C-1FD7-4773-B07E-7E4432766A4E}"/>
              </a:ext>
            </a:extLst>
          </p:cNvPr>
          <p:cNvSpPr>
            <a:spLocks noGrp="1"/>
          </p:cNvSpPr>
          <p:nvPr>
            <p:ph type="body" idx="1"/>
          </p:nvPr>
        </p:nvSpPr>
        <p:spPr/>
        <p:txBody>
          <a:bodyPr rtlCol="0"/>
          <a:lstStyle/>
          <a:p>
            <a:pPr rtl="0"/>
            <a:r>
              <a:rPr lang="en-GB" sz="2000" dirty="0">
                <a:effectLst/>
                <a:latin typeface="Calibri" panose="020F0502020204030204" pitchFamily="34" charset="0"/>
                <a:ea typeface="Calibri" panose="020F0502020204030204" pitchFamily="34" charset="0"/>
                <a:cs typeface="Times New Roman" panose="02020603050405020304" pitchFamily="18" charset="0"/>
              </a:rPr>
              <a:t>Phase 1: Market Research</a:t>
            </a:r>
            <a:endParaRPr lang="en-GB" dirty="0"/>
          </a:p>
        </p:txBody>
      </p:sp>
      <p:sp>
        <p:nvSpPr>
          <p:cNvPr id="11" name="Content Placeholder 10">
            <a:extLst>
              <a:ext uri="{FF2B5EF4-FFF2-40B4-BE49-F238E27FC236}">
                <a16:creationId xmlns:a16="http://schemas.microsoft.com/office/drawing/2014/main" id="{2B253683-524F-46CF-BFCD-BFF6A7A920A7}"/>
              </a:ext>
            </a:extLst>
          </p:cNvPr>
          <p:cNvSpPr>
            <a:spLocks noGrp="1"/>
          </p:cNvSpPr>
          <p:nvPr>
            <p:ph sz="half" idx="2"/>
          </p:nvPr>
        </p:nvSpPr>
        <p:spPr>
          <a:xfrm>
            <a:off x="371476" y="4247320"/>
            <a:ext cx="5582064" cy="2350329"/>
          </a:xfrm>
        </p:spPr>
        <p:txBody>
          <a:bodyPr rtlCol="0">
            <a:normAutofit lnSpcReduction="10000"/>
          </a:bodyPr>
          <a:lstStyle/>
          <a:p>
            <a:pPr marL="0" indent="0">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In order to conduct a successful marketing strategy for introducing AI chatbots and robots, it's important to conduct proper market research.</a:t>
            </a:r>
          </a:p>
          <a:p>
            <a:pPr marL="0" indent="0">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This includes gathering data on the current market trends,</a:t>
            </a:r>
          </a:p>
          <a:p>
            <a:pPr marL="0" indent="0">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customer preferences, and needs. </a:t>
            </a:r>
          </a:p>
          <a:p>
            <a:pPr marL="0" indent="0">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data collected will provide insights into the best marketing tactics to use when introducing AI chatbots and robots.</a:t>
            </a:r>
            <a:endParaRPr lang="en-TR"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7" name="Picture Placeholder 16">
            <a:extLst>
              <a:ext uri="{FF2B5EF4-FFF2-40B4-BE49-F238E27FC236}">
                <a16:creationId xmlns:a16="http://schemas.microsoft.com/office/drawing/2014/main" id="{38B0024B-0AD8-4DDB-8486-A9BD3A8E9FAC}"/>
              </a:ext>
              <a:ext uri="{C183D7F6-B498-43B3-948B-1728B52AA6E4}">
                <adec:decorative xmlns:adec="http://schemas.microsoft.com/office/drawing/2017/decorative" val="1"/>
              </a:ext>
            </a:extLst>
          </p:cNvPr>
          <p:cNvPicPr>
            <a:picLocks noGrp="1" noChangeAspect="1"/>
          </p:cNvPicPr>
          <p:nvPr>
            <p:ph type="pic" sz="quarter" idx="13"/>
          </p:nvPr>
        </p:nvPicPr>
        <p:blipFill rotWithShape="1">
          <a:blip r:embed="rId3" cstate="screen">
            <a:extLst>
              <a:ext uri="{28A0092B-C50C-407E-A947-70E740481C1C}">
                <a14:useLocalDpi xmlns:a14="http://schemas.microsoft.com/office/drawing/2010/main"/>
              </a:ext>
            </a:extLst>
          </a:blip>
          <a:srcRect/>
          <a:stretch/>
        </p:blipFill>
        <p:spPr>
          <a:xfrm>
            <a:off x="371476" y="1593851"/>
            <a:ext cx="5582064" cy="1929569"/>
          </a:xfrm>
        </p:spPr>
      </p:pic>
      <p:pic>
        <p:nvPicPr>
          <p:cNvPr id="19" name="Picture Placeholder 18">
            <a:extLst>
              <a:ext uri="{FF2B5EF4-FFF2-40B4-BE49-F238E27FC236}">
                <a16:creationId xmlns:a16="http://schemas.microsoft.com/office/drawing/2014/main" id="{18D1195C-D9D4-4994-BAD9-68AA2C2BD35A}"/>
              </a:ext>
              <a:ext uri="{C183D7F6-B498-43B3-948B-1728B52AA6E4}">
                <adec:decorative xmlns:adec="http://schemas.microsoft.com/office/drawing/2017/decorative" val="1"/>
              </a:ext>
            </a:extLst>
          </p:cNvPr>
          <p:cNvPicPr>
            <a:picLocks noGrp="1" noChangeAspect="1"/>
          </p:cNvPicPr>
          <p:nvPr>
            <p:ph type="pic" sz="quarter" idx="14"/>
          </p:nvPr>
        </p:nvPicPr>
        <p:blipFill>
          <a:blip r:embed="rId4"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1549693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8D0D7-EE49-E50E-B0C1-BE929D098495}"/>
              </a:ext>
            </a:extLst>
          </p:cNvPr>
          <p:cNvSpPr>
            <a:spLocks noGrp="1"/>
          </p:cNvSpPr>
          <p:nvPr>
            <p:ph type="title"/>
          </p:nvPr>
        </p:nvSpPr>
        <p:spPr/>
        <p:txBody>
          <a:bodyPr>
            <a:normAutofit fontScale="90000"/>
          </a:bodyPr>
          <a:lstStyle/>
          <a:p>
            <a:r>
              <a:rPr lang="en-GB" sz="3600" dirty="0">
                <a:effectLst/>
                <a:latin typeface="Calibri" panose="020F0502020204030204" pitchFamily="34" charset="0"/>
                <a:ea typeface="Calibri" panose="020F0502020204030204" pitchFamily="34" charset="0"/>
                <a:cs typeface="Times New Roman" panose="02020603050405020304" pitchFamily="18" charset="0"/>
              </a:rPr>
              <a:t>Phase 3: Launch Campaign</a:t>
            </a:r>
            <a:br>
              <a:rPr lang="en-TR" sz="36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83285EC9-0826-525E-B5B3-A34ED485AB28}"/>
              </a:ext>
            </a:extLst>
          </p:cNvPr>
          <p:cNvSpPr>
            <a:spLocks noGrp="1"/>
          </p:cNvSpPr>
          <p:nvPr>
            <p:ph idx="1"/>
          </p:nvPr>
        </p:nvSpPr>
        <p:spPr>
          <a:xfrm>
            <a:off x="371474" y="822960"/>
            <a:ext cx="11520487" cy="5965122"/>
          </a:xfrm>
        </p:spPr>
        <p:txBody>
          <a:bodyPr>
            <a:normAutofit/>
          </a:bodyPr>
          <a:lstStyle/>
          <a:p>
            <a:pPr marL="0" indent="0">
              <a:buNone/>
            </a:pPr>
            <a:r>
              <a:rPr lang="en-GB" sz="2400" dirty="0">
                <a:effectLst/>
                <a:latin typeface="Calibri" panose="020F0502020204030204" pitchFamily="34" charset="0"/>
                <a:ea typeface="Calibri" panose="020F0502020204030204" pitchFamily="34" charset="0"/>
                <a:cs typeface="Times New Roman" panose="02020603050405020304" pitchFamily="18" charset="0"/>
              </a:rPr>
              <a:t>Now that we have designed an effective campaign, it's time to launch it. </a:t>
            </a:r>
          </a:p>
          <a:p>
            <a:pPr marL="0" indent="0">
              <a:buNone/>
            </a:pPr>
            <a:r>
              <a:rPr lang="en-GB" sz="2400" dirty="0">
                <a:effectLst/>
                <a:latin typeface="Calibri" panose="020F0502020204030204" pitchFamily="34" charset="0"/>
                <a:ea typeface="Calibri" panose="020F0502020204030204" pitchFamily="34" charset="0"/>
                <a:cs typeface="Times New Roman" panose="02020603050405020304" pitchFamily="18" charset="0"/>
              </a:rPr>
              <a:t>We will use a mix of online and offline media to reach our target market. This includes using digital marketing tactics such as email campaigns, online advertising, and social media influencers. </a:t>
            </a:r>
          </a:p>
          <a:p>
            <a:pPr marL="0" indent="0">
              <a:buNone/>
            </a:pPr>
            <a:r>
              <a:rPr lang="en-GB" sz="2400" dirty="0">
                <a:effectLst/>
                <a:latin typeface="Calibri" panose="020F0502020204030204" pitchFamily="34" charset="0"/>
                <a:ea typeface="Calibri" panose="020F0502020204030204" pitchFamily="34" charset="0"/>
                <a:cs typeface="Times New Roman" panose="02020603050405020304" pitchFamily="18" charset="0"/>
              </a:rPr>
              <a:t>Additionally, we will use traditional media such as radio, TV, and print to reach more people.</a:t>
            </a:r>
          </a:p>
          <a:p>
            <a:pPr marL="0" indent="0">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3200" b="1" dirty="0">
                <a:latin typeface="Calibri" panose="020F0502020204030204" pitchFamily="34" charset="0"/>
                <a:cs typeface="Times New Roman" panose="02020603050405020304" pitchFamily="18" charset="0"/>
              </a:rPr>
              <a:t>Phase 4: Monitor &amp; Evaluate</a:t>
            </a:r>
            <a:endParaRPr lang="en-TR" sz="3200" b="1" dirty="0">
              <a:latin typeface="Calibri" panose="020F0502020204030204" pitchFamily="34" charset="0"/>
              <a:cs typeface="Times New Roman" panose="02020603050405020304" pitchFamily="18" charset="0"/>
            </a:endParaRPr>
          </a:p>
          <a:p>
            <a:pPr marL="0" indent="0">
              <a:buNone/>
            </a:pPr>
            <a:r>
              <a:rPr lang="en-GB" sz="2400" dirty="0">
                <a:effectLst/>
                <a:latin typeface="Calibri" panose="020F0502020204030204" pitchFamily="34" charset="0"/>
                <a:ea typeface="Calibri" panose="020F0502020204030204" pitchFamily="34" charset="0"/>
                <a:cs typeface="Times New Roman" panose="02020603050405020304" pitchFamily="18" charset="0"/>
              </a:rPr>
              <a:t>The last step of this </a:t>
            </a:r>
            <a:r>
              <a:rPr lang="en-GB" sz="2400" dirty="0" err="1">
                <a:effectLst/>
                <a:latin typeface="Calibri" panose="020F0502020204030204" pitchFamily="34" charset="0"/>
                <a:ea typeface="Calibri" panose="020F0502020204030204" pitchFamily="34" charset="0"/>
                <a:cs typeface="Times New Roman" panose="02020603050405020304" pitchFamily="18" charset="0"/>
              </a:rPr>
              <a:t>gannt</a:t>
            </a:r>
            <a:r>
              <a:rPr lang="en-GB" sz="2400" dirty="0">
                <a:effectLst/>
                <a:latin typeface="Calibri" panose="020F0502020204030204" pitchFamily="34" charset="0"/>
                <a:ea typeface="Calibri" panose="020F0502020204030204" pitchFamily="34" charset="0"/>
                <a:cs typeface="Times New Roman" panose="02020603050405020304" pitchFamily="18" charset="0"/>
              </a:rPr>
              <a:t> chart is to monitor and evaluate the campaign. This involves using analytics tools to track the success of our campaign and make necessary tweaks to optimize performance. </a:t>
            </a:r>
          </a:p>
          <a:p>
            <a:pPr marL="0" indent="0">
              <a:buNone/>
            </a:pPr>
            <a:r>
              <a:rPr lang="en-GB" sz="2400" dirty="0">
                <a:effectLst/>
                <a:latin typeface="Calibri" panose="020F0502020204030204" pitchFamily="34" charset="0"/>
                <a:ea typeface="Calibri" panose="020F0502020204030204" pitchFamily="34" charset="0"/>
                <a:cs typeface="Times New Roman" panose="02020603050405020304" pitchFamily="18" charset="0"/>
              </a:rPr>
              <a:t>We will also survey our target market to get feedback on the effectiveness of the campaign. By taking these steps, we can ensure that our campaign is successful and that we maximize the impact of our AI chatbots and robots.</a:t>
            </a:r>
            <a:endParaRPr lang="en-TR"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endParaRPr lang="en-TR"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a:extLst>
              <a:ext uri="{FF2B5EF4-FFF2-40B4-BE49-F238E27FC236}">
                <a16:creationId xmlns:a16="http://schemas.microsoft.com/office/drawing/2014/main" id="{41323946-8477-AA0D-9CA0-02A428F9917A}"/>
              </a:ext>
            </a:extLst>
          </p:cNvPr>
          <p:cNvSpPr>
            <a:spLocks noGrp="1"/>
          </p:cNvSpPr>
          <p:nvPr>
            <p:ph type="sldNum" sz="quarter" idx="12"/>
          </p:nvPr>
        </p:nvSpPr>
        <p:spPr/>
        <p:txBody>
          <a:bodyPr/>
          <a:lstStyle/>
          <a:p>
            <a:pPr rtl="0"/>
            <a:fld id="{03DC2DEF-D2FE-4B45-ABA4-9F153FD1C98A}" type="slidenum">
              <a:rPr lang="en-GB" noProof="0" smtClean="0"/>
              <a:t>8</a:t>
            </a:fld>
            <a:endParaRPr lang="en-GB" noProof="0"/>
          </a:p>
        </p:txBody>
      </p:sp>
    </p:spTree>
    <p:extLst>
      <p:ext uri="{BB962C8B-B14F-4D97-AF65-F5344CB8AC3E}">
        <p14:creationId xmlns:p14="http://schemas.microsoft.com/office/powerpoint/2010/main" val="14211616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1768246-2496-4F97-8FCA-02252116FF87}"/>
              </a:ext>
            </a:extLst>
          </p:cNvPr>
          <p:cNvSpPr>
            <a:spLocks noGrp="1"/>
          </p:cNvSpPr>
          <p:nvPr>
            <p:ph type="title"/>
          </p:nvPr>
        </p:nvSpPr>
        <p:spPr/>
        <p:txBody>
          <a:bodyPr rtlCol="0">
            <a:normAutofit fontScale="90000"/>
          </a:bodyPr>
          <a:lstStyle/>
          <a:p>
            <a:pPr rtl="0"/>
            <a:r>
              <a:rPr lang="en-GB" sz="3600" dirty="0">
                <a:effectLst/>
                <a:latin typeface="Calibri" panose="020F0502020204030204" pitchFamily="34" charset="0"/>
                <a:ea typeface="Calibri" panose="020F0502020204030204" pitchFamily="34" charset="0"/>
                <a:cs typeface="Times New Roman" panose="02020603050405020304" pitchFamily="18" charset="0"/>
              </a:rPr>
              <a:t>4P's of marketing mix tactics strategy for </a:t>
            </a:r>
            <a:r>
              <a:rPr lang="en-GB" sz="3600" dirty="0" err="1">
                <a:effectLst/>
                <a:latin typeface="Calibri" panose="020F0502020204030204" pitchFamily="34" charset="0"/>
                <a:ea typeface="Calibri" panose="020F0502020204030204" pitchFamily="34" charset="0"/>
                <a:cs typeface="Times New Roman" panose="02020603050405020304" pitchFamily="18" charset="0"/>
              </a:rPr>
              <a:t>crowne</a:t>
            </a:r>
            <a:r>
              <a:rPr lang="en-GB" sz="3600" dirty="0">
                <a:effectLst/>
                <a:latin typeface="Calibri" panose="020F0502020204030204" pitchFamily="34" charset="0"/>
                <a:ea typeface="Calibri" panose="020F0502020204030204" pitchFamily="34" charset="0"/>
                <a:cs typeface="Times New Roman" panose="02020603050405020304" pitchFamily="18" charset="0"/>
              </a:rPr>
              <a:t> plaza hotel to introduce AI chatbots and robots in hotel</a:t>
            </a:r>
            <a:endParaRPr lang="en-GB" dirty="0"/>
          </a:p>
        </p:txBody>
      </p:sp>
      <p:pic>
        <p:nvPicPr>
          <p:cNvPr id="22" name="Picture Placeholder 21">
            <a:extLst>
              <a:ext uri="{FF2B5EF4-FFF2-40B4-BE49-F238E27FC236}">
                <a16:creationId xmlns:a16="http://schemas.microsoft.com/office/drawing/2014/main" id="{0F5C8F58-81B2-4162-9563-70C679CF85F2}"/>
              </a:ext>
              <a:ext uri="{C183D7F6-B498-43B3-948B-1728B52AA6E4}">
                <adec:decorative xmlns:adec="http://schemas.microsoft.com/office/drawing/2017/decorative" val="1"/>
              </a:ext>
            </a:extLst>
          </p:cNvPr>
          <p:cNvPicPr>
            <a:picLocks noGrp="1" noChangeAspect="1"/>
          </p:cNvPicPr>
          <p:nvPr>
            <p:ph type="pic" sz="quarter" idx="13"/>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17857" t="-6122" r="-17857" b="-6122"/>
          <a:stretch/>
        </p:blipFill>
        <p:spPr>
          <a:xfrm>
            <a:off x="876300" y="1739900"/>
            <a:ext cx="1689100" cy="1397000"/>
          </a:xfrm>
        </p:spPr>
      </p:pic>
      <p:pic>
        <p:nvPicPr>
          <p:cNvPr id="26" name="Picture Placeholder 25">
            <a:extLst>
              <a:ext uri="{FF2B5EF4-FFF2-40B4-BE49-F238E27FC236}">
                <a16:creationId xmlns:a16="http://schemas.microsoft.com/office/drawing/2014/main" id="{2AD0E03E-80ED-4CBF-B567-3E1EAB01FD41}"/>
              </a:ext>
              <a:ext uri="{C183D7F6-B498-43B3-948B-1728B52AA6E4}">
                <adec:decorative xmlns:adec="http://schemas.microsoft.com/office/drawing/2017/decorative" val="1"/>
              </a:ext>
            </a:extLst>
          </p:cNvPr>
          <p:cNvPicPr>
            <a:picLocks noGrp="1" noChangeAspect="1"/>
          </p:cNvPicPr>
          <p:nvPr>
            <p:ph type="pic" sz="quarter" idx="14"/>
          </p:nvPr>
        </p:nvPicPr>
        <p:blipFill rotWithShape="1">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l="-18293" t="-6483" r="-18293" b="-6483"/>
          <a:stretch/>
        </p:blipFill>
        <p:spPr>
          <a:xfrm>
            <a:off x="3829813" y="4263232"/>
            <a:ext cx="1689100" cy="1397000"/>
          </a:xfrm>
        </p:spPr>
      </p:pic>
      <p:pic>
        <p:nvPicPr>
          <p:cNvPr id="24" name="Picture Placeholder 23">
            <a:extLst>
              <a:ext uri="{FF2B5EF4-FFF2-40B4-BE49-F238E27FC236}">
                <a16:creationId xmlns:a16="http://schemas.microsoft.com/office/drawing/2014/main" id="{F1E0AF3E-867C-4F0D-8325-9DC9A985B427}"/>
              </a:ext>
              <a:ext uri="{C183D7F6-B498-43B3-948B-1728B52AA6E4}">
                <adec:decorative xmlns:adec="http://schemas.microsoft.com/office/drawing/2017/decorative" val="1"/>
              </a:ext>
            </a:extLst>
          </p:cNvPr>
          <p:cNvPicPr>
            <a:picLocks noGrp="1" noChangeAspect="1"/>
          </p:cNvPicPr>
          <p:nvPr>
            <p:ph type="pic" sz="quarter" idx="15"/>
          </p:nvPr>
        </p:nvPicPr>
        <p:blipFill rotWithShape="1">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l="-16501" t="-5000" r="-16501" b="-5000"/>
          <a:stretch/>
        </p:blipFill>
        <p:spPr>
          <a:xfrm>
            <a:off x="6744524" y="1739900"/>
            <a:ext cx="1689100" cy="1397000"/>
          </a:xfrm>
        </p:spPr>
      </p:pic>
      <p:pic>
        <p:nvPicPr>
          <p:cNvPr id="28" name="Picture Placeholder 27">
            <a:extLst>
              <a:ext uri="{FF2B5EF4-FFF2-40B4-BE49-F238E27FC236}">
                <a16:creationId xmlns:a16="http://schemas.microsoft.com/office/drawing/2014/main" id="{43BC7054-E269-4210-98F5-65D485066725}"/>
              </a:ext>
              <a:ext uri="{C183D7F6-B498-43B3-948B-1728B52AA6E4}">
                <adec:decorative xmlns:adec="http://schemas.microsoft.com/office/drawing/2017/decorative" val="1"/>
              </a:ext>
            </a:extLst>
          </p:cNvPr>
          <p:cNvPicPr>
            <a:picLocks noGrp="1" noChangeAspect="1"/>
          </p:cNvPicPr>
          <p:nvPr>
            <p:ph type="pic" sz="quarter" idx="17"/>
          </p:nvPr>
        </p:nvPicPr>
        <p:blipFill rotWithShape="1">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l="-18293" t="-6483" r="-18293" b="-6483"/>
          <a:stretch/>
        </p:blipFill>
        <p:spPr>
          <a:xfrm>
            <a:off x="9659235" y="4263232"/>
            <a:ext cx="1689100" cy="1397000"/>
          </a:xfrm>
        </p:spPr>
      </p:pic>
      <p:sp>
        <p:nvSpPr>
          <p:cNvPr id="11" name="Text Placeholder 10">
            <a:extLst>
              <a:ext uri="{FF2B5EF4-FFF2-40B4-BE49-F238E27FC236}">
                <a16:creationId xmlns:a16="http://schemas.microsoft.com/office/drawing/2014/main" id="{901B6E4D-6942-45C5-99A9-6B769E8902BD}"/>
              </a:ext>
            </a:extLst>
          </p:cNvPr>
          <p:cNvSpPr>
            <a:spLocks noGrp="1"/>
          </p:cNvSpPr>
          <p:nvPr>
            <p:ph type="body" sz="quarter" idx="18"/>
          </p:nvPr>
        </p:nvSpPr>
        <p:spPr>
          <a:xfrm>
            <a:off x="9319934" y="1382293"/>
            <a:ext cx="2572028" cy="2044832"/>
          </a:xfrm>
        </p:spPr>
        <p:txBody>
          <a:bodyPr rtlCol="0"/>
          <a:lstStyle/>
          <a:p>
            <a:pPr algn="l" rtl="0"/>
            <a:r>
              <a:rPr lang="en-GB" sz="1800" dirty="0">
                <a:effectLst/>
                <a:latin typeface="Calibri" panose="020F0502020204030204" pitchFamily="34" charset="0"/>
                <a:ea typeface="Calibri" panose="020F0502020204030204" pitchFamily="34" charset="0"/>
                <a:cs typeface="Times New Roman" panose="02020603050405020304" pitchFamily="18" charset="0"/>
              </a:rPr>
              <a:t>Placing AI chatbots and robots in strategic locations</a:t>
            </a:r>
          </a:p>
          <a:p>
            <a:pPr marL="285750" indent="-285750" algn="l" rtl="0">
              <a:buFont typeface="Arial" panose="020B0604020202020204" pitchFamily="34" charset="0"/>
              <a:buChar char="•"/>
            </a:pPr>
            <a:r>
              <a:rPr lang="en-GB" dirty="0">
                <a:latin typeface="Calibri" panose="020F0502020204030204" pitchFamily="34" charset="0"/>
                <a:cs typeface="Times New Roman" panose="02020603050405020304" pitchFamily="18" charset="0"/>
              </a:rPr>
              <a:t>Concierge</a:t>
            </a:r>
          </a:p>
          <a:p>
            <a:pPr marL="285750" indent="-285750" algn="l" rtl="0">
              <a:buFont typeface="Arial" panose="020B0604020202020204" pitchFamily="34" charset="0"/>
              <a:buChar char="•"/>
            </a:pPr>
            <a:r>
              <a:rPr lang="en-GB" dirty="0">
                <a:latin typeface="Calibri" panose="020F0502020204030204" pitchFamily="34" charset="0"/>
                <a:cs typeface="Times New Roman" panose="02020603050405020304" pitchFamily="18" charset="0"/>
              </a:rPr>
              <a:t>Welcome robot</a:t>
            </a:r>
          </a:p>
          <a:p>
            <a:pPr marL="285750" indent="-285750" algn="l" rtl="0">
              <a:buFont typeface="Arial" panose="020B0604020202020204" pitchFamily="34" charset="0"/>
              <a:buChar char="•"/>
            </a:pPr>
            <a:r>
              <a:rPr lang="en-GB" dirty="0">
                <a:latin typeface="Calibri" panose="020F0502020204030204" pitchFamily="34" charset="0"/>
                <a:cs typeface="Times New Roman" panose="02020603050405020304" pitchFamily="18" charset="0"/>
              </a:rPr>
              <a:t>With personalised message for  guests</a:t>
            </a:r>
            <a:endParaRPr lang="en-GB" dirty="0"/>
          </a:p>
        </p:txBody>
      </p:sp>
      <p:sp>
        <p:nvSpPr>
          <p:cNvPr id="12" name="Text Placeholder 11">
            <a:extLst>
              <a:ext uri="{FF2B5EF4-FFF2-40B4-BE49-F238E27FC236}">
                <a16:creationId xmlns:a16="http://schemas.microsoft.com/office/drawing/2014/main" id="{7D269992-EA9D-41F6-85C3-B78921847100}"/>
              </a:ext>
            </a:extLst>
          </p:cNvPr>
          <p:cNvSpPr>
            <a:spLocks noGrp="1"/>
          </p:cNvSpPr>
          <p:nvPr>
            <p:ph type="body" sz="quarter" idx="19"/>
          </p:nvPr>
        </p:nvSpPr>
        <p:spPr>
          <a:xfrm>
            <a:off x="606886" y="3947279"/>
            <a:ext cx="2336800" cy="1854200"/>
          </a:xfrm>
        </p:spPr>
        <p:txBody>
          <a:bodyPr rtlCol="0" anchor="b"/>
          <a:lstStyle/>
          <a:p>
            <a:pPr rtl="0"/>
            <a:r>
              <a:rPr lang="en-GB" sz="1600" dirty="0">
                <a:latin typeface="Calibri" panose="020F0502020204030204" pitchFamily="34" charset="0"/>
                <a:ea typeface="Calibri" panose="020F0502020204030204" pitchFamily="34" charset="0"/>
                <a:cs typeface="Times New Roman" panose="02020603050405020304" pitchFamily="18" charset="0"/>
              </a:rPr>
              <a:t>C</a:t>
            </a:r>
            <a:r>
              <a:rPr lang="en-GB" sz="1600" dirty="0">
                <a:effectLst/>
                <a:latin typeface="Calibri" panose="020F0502020204030204" pitchFamily="34" charset="0"/>
                <a:ea typeface="Calibri" panose="020F0502020204030204" pitchFamily="34" charset="0"/>
                <a:cs typeface="Times New Roman" panose="02020603050405020304" pitchFamily="18" charset="0"/>
              </a:rPr>
              <a:t>reate customer experience bots</a:t>
            </a:r>
          </a:p>
          <a:p>
            <a:pPr marL="285750" indent="-285750" algn="l" rtl="0">
              <a:lnSpc>
                <a:spcPct val="100000"/>
              </a:lnSpc>
              <a:buFont typeface="Arial" panose="020B0604020202020204" pitchFamily="34" charset="0"/>
              <a:buChar char="•"/>
            </a:pPr>
            <a:r>
              <a:rPr lang="en-GB" sz="1600" dirty="0">
                <a:latin typeface="Calibri" panose="020F0502020204030204" pitchFamily="34" charset="0"/>
                <a:ea typeface="Calibri" panose="020F0502020204030204" pitchFamily="34" charset="0"/>
                <a:cs typeface="Times New Roman" panose="02020603050405020304" pitchFamily="18" charset="0"/>
              </a:rPr>
              <a:t>S</a:t>
            </a:r>
            <a:r>
              <a:rPr lang="en-GB" sz="1600" dirty="0">
                <a:effectLst/>
                <a:latin typeface="Calibri" panose="020F0502020204030204" pitchFamily="34" charset="0"/>
                <a:ea typeface="Calibri" panose="020F0502020204030204" pitchFamily="34" charset="0"/>
                <a:cs typeface="Times New Roman" panose="02020603050405020304" pitchFamily="18" charset="0"/>
              </a:rPr>
              <a:t>imple to use</a:t>
            </a:r>
          </a:p>
          <a:p>
            <a:pPr marL="285750" indent="-285750" algn="l" rtl="0">
              <a:lnSpc>
                <a:spcPct val="100000"/>
              </a:lnSpc>
              <a:buFont typeface="Arial" panose="020B0604020202020204" pitchFamily="34" charset="0"/>
              <a:buChar char="•"/>
            </a:pPr>
            <a:r>
              <a:rPr lang="en-GB" sz="1600" dirty="0">
                <a:latin typeface="Calibri" panose="020F0502020204030204" pitchFamily="34" charset="0"/>
                <a:ea typeface="Calibri" panose="020F0502020204030204" pitchFamily="34" charset="0"/>
                <a:cs typeface="Times New Roman" panose="02020603050405020304" pitchFamily="18" charset="0"/>
              </a:rPr>
              <a:t>E</a:t>
            </a:r>
            <a:r>
              <a:rPr lang="en-GB" sz="1600" dirty="0">
                <a:effectLst/>
                <a:latin typeface="Calibri" panose="020F0502020204030204" pitchFamily="34" charset="0"/>
                <a:ea typeface="Calibri" panose="020F0502020204030204" pitchFamily="34" charset="0"/>
                <a:cs typeface="Times New Roman" panose="02020603050405020304" pitchFamily="18" charset="0"/>
              </a:rPr>
              <a:t>asy to understand.</a:t>
            </a:r>
          </a:p>
          <a:p>
            <a:pPr marL="285750" indent="-285750" algn="l" rtl="0">
              <a:lnSpc>
                <a:spcPct val="100000"/>
              </a:lnSpc>
              <a:buFont typeface="Arial" panose="020B0604020202020204" pitchFamily="34" charset="0"/>
              <a:buChar char="•"/>
            </a:pPr>
            <a:r>
              <a:rPr lang="en-GB" sz="1600" dirty="0">
                <a:latin typeface="Calibri" panose="020F0502020204030204" pitchFamily="34" charset="0"/>
                <a:cs typeface="Times New Roman" panose="02020603050405020304" pitchFamily="18" charset="0"/>
              </a:rPr>
              <a:t>Quick response</a:t>
            </a:r>
            <a:endParaRPr lang="en-GB" sz="1600" dirty="0"/>
          </a:p>
        </p:txBody>
      </p:sp>
      <p:sp>
        <p:nvSpPr>
          <p:cNvPr id="13" name="Text Placeholder 12">
            <a:extLst>
              <a:ext uri="{FF2B5EF4-FFF2-40B4-BE49-F238E27FC236}">
                <a16:creationId xmlns:a16="http://schemas.microsoft.com/office/drawing/2014/main" id="{6DFAA7E0-5467-48C2-A0A1-08FFCDD0AB29}"/>
              </a:ext>
            </a:extLst>
          </p:cNvPr>
          <p:cNvSpPr>
            <a:spLocks noGrp="1"/>
          </p:cNvSpPr>
          <p:nvPr>
            <p:ph type="body" sz="quarter" idx="20"/>
          </p:nvPr>
        </p:nvSpPr>
        <p:spPr>
          <a:xfrm>
            <a:off x="6279344" y="3947279"/>
            <a:ext cx="2619460" cy="1854200"/>
          </a:xfrm>
        </p:spPr>
        <p:txBody>
          <a:bodyPr rtlCol="0"/>
          <a:lstStyle/>
          <a:p>
            <a:pPr rtl="0"/>
            <a:r>
              <a:rPr lang="en-GB" dirty="0"/>
              <a:t>Create promotional campaigns</a:t>
            </a:r>
          </a:p>
          <a:p>
            <a:pPr marL="285750" indent="-285750" algn="l" rtl="0">
              <a:buFont typeface="Arial" panose="020B0604020202020204" pitchFamily="34" charset="0"/>
              <a:buChar char="•"/>
            </a:pPr>
            <a:r>
              <a:rPr lang="en-GB" dirty="0"/>
              <a:t>Influencers</a:t>
            </a:r>
          </a:p>
          <a:p>
            <a:pPr marL="285750" indent="-285750" algn="l" rtl="0">
              <a:buFont typeface="Arial" panose="020B0604020202020204" pitchFamily="34" charset="0"/>
              <a:buChar char="•"/>
            </a:pPr>
            <a:r>
              <a:rPr lang="en-GB" dirty="0"/>
              <a:t>SEO content creation</a:t>
            </a:r>
          </a:p>
          <a:p>
            <a:pPr marL="285750" indent="-285750" algn="l" rtl="0">
              <a:buFont typeface="Arial" panose="020B0604020202020204" pitchFamily="34" charset="0"/>
              <a:buChar char="•"/>
            </a:pPr>
            <a:r>
              <a:rPr lang="en-GB" dirty="0"/>
              <a:t>Social media like Instagram twitter and ticktocks</a:t>
            </a:r>
          </a:p>
        </p:txBody>
      </p:sp>
      <p:sp>
        <p:nvSpPr>
          <p:cNvPr id="14" name="Text Placeholder 13">
            <a:extLst>
              <a:ext uri="{FF2B5EF4-FFF2-40B4-BE49-F238E27FC236}">
                <a16:creationId xmlns:a16="http://schemas.microsoft.com/office/drawing/2014/main" id="{26CD0F95-69FE-4CD4-B47D-11711D394220}"/>
              </a:ext>
            </a:extLst>
          </p:cNvPr>
          <p:cNvSpPr>
            <a:spLocks noGrp="1"/>
          </p:cNvSpPr>
          <p:nvPr>
            <p:ph type="body" sz="quarter" idx="21"/>
          </p:nvPr>
        </p:nvSpPr>
        <p:spPr>
          <a:xfrm>
            <a:off x="3340630" y="1403193"/>
            <a:ext cx="2572028" cy="2044832"/>
          </a:xfrm>
        </p:spPr>
        <p:txBody>
          <a:bodyPr rtlCol="0" anchor="b"/>
          <a:lstStyle/>
          <a:p>
            <a:pPr rtl="0"/>
            <a:r>
              <a:rPr lang="en-GB" dirty="0"/>
              <a:t>Affordable</a:t>
            </a:r>
          </a:p>
          <a:p>
            <a:pPr marL="285750" indent="-285750" algn="l" rtl="0">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R</a:t>
            </a:r>
            <a:r>
              <a:rPr lang="en-GB" sz="1800" dirty="0">
                <a:effectLst/>
                <a:latin typeface="Calibri" panose="020F0502020204030204" pitchFamily="34" charset="0"/>
                <a:ea typeface="Calibri" panose="020F0502020204030204" pitchFamily="34" charset="0"/>
                <a:cs typeface="Times New Roman" panose="02020603050405020304" pitchFamily="18" charset="0"/>
              </a:rPr>
              <a:t>educing cost through the use of a subscription model </a:t>
            </a:r>
          </a:p>
          <a:p>
            <a:pPr marL="285750" indent="-285750" algn="l" rtl="0">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 By offering discounts to customers</a:t>
            </a:r>
            <a:endParaRPr lang="en-GB" dirty="0"/>
          </a:p>
        </p:txBody>
      </p:sp>
      <p:sp>
        <p:nvSpPr>
          <p:cNvPr id="2" name="Slide Number Placeholder 1">
            <a:extLst>
              <a:ext uri="{FF2B5EF4-FFF2-40B4-BE49-F238E27FC236}">
                <a16:creationId xmlns:a16="http://schemas.microsoft.com/office/drawing/2014/main" id="{7EAB17F8-59B5-4C93-9884-D30446299CA5}"/>
              </a:ext>
            </a:extLst>
          </p:cNvPr>
          <p:cNvSpPr>
            <a:spLocks noGrp="1"/>
          </p:cNvSpPr>
          <p:nvPr>
            <p:ph type="sldNum" sz="quarter" idx="12"/>
          </p:nvPr>
        </p:nvSpPr>
        <p:spPr/>
        <p:txBody>
          <a:bodyPr rtlCol="0"/>
          <a:lstStyle/>
          <a:p>
            <a:pPr rtl="0"/>
            <a:fld id="{03DC2DEF-D2FE-4B45-ABA4-9F153FD1C98A}" type="slidenum">
              <a:rPr lang="en-GB" smtClean="0"/>
              <a:t>9</a:t>
            </a:fld>
            <a:endParaRPr lang="en-GB"/>
          </a:p>
        </p:txBody>
      </p:sp>
      <p:sp>
        <p:nvSpPr>
          <p:cNvPr id="4" name="TextBox 3">
            <a:extLst>
              <a:ext uri="{FF2B5EF4-FFF2-40B4-BE49-F238E27FC236}">
                <a16:creationId xmlns:a16="http://schemas.microsoft.com/office/drawing/2014/main" id="{A72F5F1E-FEF6-054D-4A07-94416F0B1BE7}"/>
              </a:ext>
            </a:extLst>
          </p:cNvPr>
          <p:cNvSpPr txBox="1"/>
          <p:nvPr/>
        </p:nvSpPr>
        <p:spPr>
          <a:xfrm>
            <a:off x="3934292" y="3756315"/>
            <a:ext cx="2619461" cy="584775"/>
          </a:xfrm>
          <a:prstGeom prst="rect">
            <a:avLst/>
          </a:prstGeom>
          <a:noFill/>
        </p:spPr>
        <p:txBody>
          <a:bodyPr wrap="square">
            <a:spAutoFit/>
          </a:bodyPr>
          <a:lstStyle/>
          <a:p>
            <a:pPr rtl="0"/>
            <a:r>
              <a:rPr lang="en-GB" sz="3200" b="1" dirty="0">
                <a:solidFill>
                  <a:schemeClr val="bg1"/>
                </a:solidFill>
              </a:rPr>
              <a:t>PRICE</a:t>
            </a:r>
          </a:p>
        </p:txBody>
      </p:sp>
      <p:sp>
        <p:nvSpPr>
          <p:cNvPr id="5" name="TextBox 4">
            <a:extLst>
              <a:ext uri="{FF2B5EF4-FFF2-40B4-BE49-F238E27FC236}">
                <a16:creationId xmlns:a16="http://schemas.microsoft.com/office/drawing/2014/main" id="{F663DFB9-7F6C-8136-6292-9118DD4F905A}"/>
              </a:ext>
            </a:extLst>
          </p:cNvPr>
          <p:cNvSpPr txBox="1"/>
          <p:nvPr/>
        </p:nvSpPr>
        <p:spPr>
          <a:xfrm>
            <a:off x="9659235" y="3756314"/>
            <a:ext cx="2619461" cy="584775"/>
          </a:xfrm>
          <a:prstGeom prst="rect">
            <a:avLst/>
          </a:prstGeom>
          <a:noFill/>
        </p:spPr>
        <p:txBody>
          <a:bodyPr wrap="square">
            <a:spAutoFit/>
          </a:bodyPr>
          <a:lstStyle/>
          <a:p>
            <a:pPr rtl="0"/>
            <a:r>
              <a:rPr lang="en-GB" sz="3200" b="1" dirty="0">
                <a:solidFill>
                  <a:schemeClr val="bg1"/>
                </a:solidFill>
              </a:rPr>
              <a:t>PLACE</a:t>
            </a:r>
          </a:p>
        </p:txBody>
      </p:sp>
      <p:sp>
        <p:nvSpPr>
          <p:cNvPr id="7" name="TextBox 6">
            <a:extLst>
              <a:ext uri="{FF2B5EF4-FFF2-40B4-BE49-F238E27FC236}">
                <a16:creationId xmlns:a16="http://schemas.microsoft.com/office/drawing/2014/main" id="{D829E221-8C1B-E6DD-F694-BA91D6876A39}"/>
              </a:ext>
            </a:extLst>
          </p:cNvPr>
          <p:cNvSpPr txBox="1"/>
          <p:nvPr/>
        </p:nvSpPr>
        <p:spPr>
          <a:xfrm>
            <a:off x="863631" y="3226871"/>
            <a:ext cx="2619461" cy="584775"/>
          </a:xfrm>
          <a:prstGeom prst="rect">
            <a:avLst/>
          </a:prstGeom>
          <a:noFill/>
        </p:spPr>
        <p:txBody>
          <a:bodyPr wrap="square">
            <a:spAutoFit/>
          </a:bodyPr>
          <a:lstStyle/>
          <a:p>
            <a:pPr rtl="0"/>
            <a:r>
              <a:rPr lang="en-GB" sz="3200" b="1" dirty="0">
                <a:solidFill>
                  <a:schemeClr val="bg1"/>
                </a:solidFill>
              </a:rPr>
              <a:t>PRODUCT</a:t>
            </a:r>
          </a:p>
        </p:txBody>
      </p:sp>
      <p:sp>
        <p:nvSpPr>
          <p:cNvPr id="8" name="TextBox 7">
            <a:extLst>
              <a:ext uri="{FF2B5EF4-FFF2-40B4-BE49-F238E27FC236}">
                <a16:creationId xmlns:a16="http://schemas.microsoft.com/office/drawing/2014/main" id="{D678412E-F916-16D2-FB65-44B62EA7CF1E}"/>
              </a:ext>
            </a:extLst>
          </p:cNvPr>
          <p:cNvSpPr txBox="1"/>
          <p:nvPr/>
        </p:nvSpPr>
        <p:spPr>
          <a:xfrm>
            <a:off x="6502534" y="3017395"/>
            <a:ext cx="2619461" cy="584775"/>
          </a:xfrm>
          <a:prstGeom prst="rect">
            <a:avLst/>
          </a:prstGeom>
          <a:noFill/>
        </p:spPr>
        <p:txBody>
          <a:bodyPr wrap="square">
            <a:spAutoFit/>
          </a:bodyPr>
          <a:lstStyle/>
          <a:p>
            <a:pPr rtl="0"/>
            <a:r>
              <a:rPr lang="en-GB" sz="3200" b="1" dirty="0">
                <a:solidFill>
                  <a:schemeClr val="bg1"/>
                </a:solidFill>
              </a:rPr>
              <a:t>PROMOTION</a:t>
            </a:r>
          </a:p>
        </p:txBody>
      </p:sp>
    </p:spTree>
    <p:extLst>
      <p:ext uri="{BB962C8B-B14F-4D97-AF65-F5344CB8AC3E}">
        <p14:creationId xmlns:p14="http://schemas.microsoft.com/office/powerpoint/2010/main" val="11630630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EA737C-7183-5CD2-5323-6E514C4288FE}"/>
              </a:ext>
            </a:extLst>
          </p:cNvPr>
          <p:cNvSpPr>
            <a:spLocks noGrp="1"/>
          </p:cNvSpPr>
          <p:nvPr>
            <p:ph type="title"/>
          </p:nvPr>
        </p:nvSpPr>
        <p:spPr>
          <a:xfrm>
            <a:off x="300038" y="1877427"/>
            <a:ext cx="5272764" cy="1551573"/>
          </a:xfrm>
        </p:spPr>
        <p:txBody>
          <a:bodyPr/>
          <a:lstStyle/>
          <a:p>
            <a:r>
              <a:rPr lang="en-GB" sz="4800" dirty="0">
                <a:solidFill>
                  <a:schemeClr val="bg1"/>
                </a:solidFill>
              </a:rPr>
              <a:t>CONTROL </a:t>
            </a:r>
            <a:br>
              <a:rPr lang="en-GB" sz="4800" dirty="0">
                <a:solidFill>
                  <a:schemeClr val="bg1"/>
                </a:solidFill>
              </a:rPr>
            </a:br>
            <a:r>
              <a:rPr lang="en-GB" sz="4800" dirty="0">
                <a:solidFill>
                  <a:schemeClr val="bg1"/>
                </a:solidFill>
              </a:rPr>
              <a:t>AND IMPLEMENTATION</a:t>
            </a:r>
          </a:p>
        </p:txBody>
      </p:sp>
      <p:sp>
        <p:nvSpPr>
          <p:cNvPr id="3" name="Content Placeholder 2">
            <a:extLst>
              <a:ext uri="{FF2B5EF4-FFF2-40B4-BE49-F238E27FC236}">
                <a16:creationId xmlns:a16="http://schemas.microsoft.com/office/drawing/2014/main" id="{9E60412F-496E-9BAA-5502-A568DCB95E97}"/>
              </a:ext>
            </a:extLst>
          </p:cNvPr>
          <p:cNvSpPr>
            <a:spLocks noGrp="1"/>
          </p:cNvSpPr>
          <p:nvPr>
            <p:ph idx="1"/>
          </p:nvPr>
        </p:nvSpPr>
        <p:spPr>
          <a:xfrm>
            <a:off x="5587736" y="1100667"/>
            <a:ext cx="6117695" cy="4920230"/>
          </a:xfrm>
        </p:spPr>
        <p:txBody>
          <a:bodyPr>
            <a:normAutofit/>
          </a:bodyPr>
          <a:lstStyle/>
          <a:p>
            <a:pPr marL="0" indent="0" algn="jus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Finally, to ensure the success of this initiative, Crown Plaza should make sure the technology is easy to use and provides an intuitive experience for all customers. </a:t>
            </a:r>
          </a:p>
          <a:p>
            <a:pPr marL="0" indent="0" algn="jus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To that end, the hotel should conduct regular customer satisfaction surveys to better understand how customers are responding to the technology and what improvements can be made. </a:t>
            </a:r>
          </a:p>
          <a:p>
            <a:pPr marL="0" indent="0" algn="jus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Additionally, Crowne Plaza should create a customer service team to provide support and address customer issues that arise from using the AI technology.</a:t>
            </a:r>
            <a:endParaRPr lang="en-TR"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endParaRPr lang="en-TR"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Overall, the introduction of AI technology and robots for customer service can be a major benefit for Crown Plaza Hotel. With a comprehensive marketing mix and action plan in place, the hotel can ensure that its customers have the best possible experience when they book a room.</a:t>
            </a:r>
            <a:endParaRPr lang="en-TR"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a:extLst>
              <a:ext uri="{FF2B5EF4-FFF2-40B4-BE49-F238E27FC236}">
                <a16:creationId xmlns:a16="http://schemas.microsoft.com/office/drawing/2014/main" id="{C0F9F46F-B749-5A9D-FA16-64B96975668B}"/>
              </a:ext>
            </a:extLst>
          </p:cNvPr>
          <p:cNvSpPr>
            <a:spLocks noGrp="1"/>
          </p:cNvSpPr>
          <p:nvPr>
            <p:ph type="sldNum" sz="quarter" idx="12"/>
          </p:nvPr>
        </p:nvSpPr>
        <p:spPr/>
        <p:txBody>
          <a:bodyPr/>
          <a:lstStyle/>
          <a:p>
            <a:pPr rtl="0"/>
            <a:fld id="{03DC2DEF-D2FE-4B45-ABA4-9F153FD1C98A}" type="slidenum">
              <a:rPr lang="en-GB" noProof="0" smtClean="0"/>
              <a:t>10</a:t>
            </a:fld>
            <a:endParaRPr lang="en-GB" noProof="0"/>
          </a:p>
        </p:txBody>
      </p:sp>
    </p:spTree>
    <p:extLst>
      <p:ext uri="{BB962C8B-B14F-4D97-AF65-F5344CB8AC3E}">
        <p14:creationId xmlns:p14="http://schemas.microsoft.com/office/powerpoint/2010/main" val="29565087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72A52-63DD-DF74-896F-36F9822C9F47}"/>
              </a:ext>
            </a:extLst>
          </p:cNvPr>
          <p:cNvSpPr>
            <a:spLocks noGrp="1"/>
          </p:cNvSpPr>
          <p:nvPr>
            <p:ph type="title"/>
          </p:nvPr>
        </p:nvSpPr>
        <p:spPr/>
        <p:txBody>
          <a:bodyPr/>
          <a:lstStyle/>
          <a:p>
            <a:pPr algn="ctr"/>
            <a:r>
              <a:rPr lang="en-GB" dirty="0"/>
              <a:t>THANK YOU</a:t>
            </a:r>
          </a:p>
        </p:txBody>
      </p:sp>
      <p:sp>
        <p:nvSpPr>
          <p:cNvPr id="4" name="Slide Number Placeholder 3">
            <a:extLst>
              <a:ext uri="{FF2B5EF4-FFF2-40B4-BE49-F238E27FC236}">
                <a16:creationId xmlns:a16="http://schemas.microsoft.com/office/drawing/2014/main" id="{6BB0FEB2-DC0F-D193-8C7A-F1320B4E87FE}"/>
              </a:ext>
            </a:extLst>
          </p:cNvPr>
          <p:cNvSpPr>
            <a:spLocks noGrp="1"/>
          </p:cNvSpPr>
          <p:nvPr>
            <p:ph type="sldNum" sz="quarter" idx="12"/>
          </p:nvPr>
        </p:nvSpPr>
        <p:spPr/>
        <p:txBody>
          <a:bodyPr/>
          <a:lstStyle/>
          <a:p>
            <a:pPr rtl="0"/>
            <a:fld id="{03DC2DEF-D2FE-4B45-ABA4-9F153FD1C98A}" type="slidenum">
              <a:rPr lang="en-GB" noProof="0" smtClean="0"/>
              <a:t>11</a:t>
            </a:fld>
            <a:endParaRPr lang="en-GB" noProof="0"/>
          </a:p>
        </p:txBody>
      </p:sp>
    </p:spTree>
    <p:extLst>
      <p:ext uri="{BB962C8B-B14F-4D97-AF65-F5344CB8AC3E}">
        <p14:creationId xmlns:p14="http://schemas.microsoft.com/office/powerpoint/2010/main" val="2594542223"/>
      </p:ext>
    </p:extLst>
  </p:cSld>
  <p:clrMapOvr>
    <a:masterClrMapping/>
  </p:clrMapOvr>
</p:sld>
</file>

<file path=ppt/theme/theme1.xml><?xml version="1.0" encoding="utf-8"?>
<a:theme xmlns:a="http://schemas.openxmlformats.org/drawingml/2006/main" name="Office Theme">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MSFT_Font">
      <a:majorFont>
        <a:latin typeface="Calibri"/>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42571105_TF34126823" id="{A36B3F0F-6A89-4022-9B0D-25E2C5E261D4}" vid="{E5BBDD02-9C16-49FE-B942-FCEA8FA356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70</TotalTime>
  <Words>1101</Words>
  <Application>Microsoft Macintosh PowerPoint</Application>
  <PresentationFormat>Widescreen</PresentationFormat>
  <Paragraphs>88</Paragraphs>
  <Slides>11</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MARKETING PLAN FOR HOTEL CROWNE PLAZA</vt:lpstr>
      <vt:lpstr>CROWNE PLAZA HOTEL  LONDON, UK</vt:lpstr>
      <vt:lpstr>BENEFITS OF INTRODUCING AI CHATBOTS AND ROBOT CONCIERGE</vt:lpstr>
      <vt:lpstr>SITUATION ANALYSIS 5 'C's OF HOTEL CROWNE PLAZA  </vt:lpstr>
      <vt:lpstr>Customers:</vt:lpstr>
      <vt:lpstr>GANNT CHART</vt:lpstr>
      <vt:lpstr>Phase 1 and 2</vt:lpstr>
      <vt:lpstr>Phase 3: Launch Campaign </vt:lpstr>
      <vt:lpstr>4P's of marketing mix tactics strategy for crowne plaza hotel to introduce AI chatbots and robots in hotel</vt:lpstr>
      <vt:lpstr>CONTROL  AND IMPLEMENTATION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 goes here </dc:title>
  <dc:creator>heera.mehwish.sukhera@gmail.com</dc:creator>
  <cp:lastModifiedBy>heera.mehwish.sukhera@gmail.com</cp:lastModifiedBy>
  <cp:revision>8</cp:revision>
  <dcterms:created xsi:type="dcterms:W3CDTF">2023-03-07T15:06:35Z</dcterms:created>
  <dcterms:modified xsi:type="dcterms:W3CDTF">2023-03-07T16:19:26Z</dcterms:modified>
</cp:coreProperties>
</file>