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6" r:id="rId4"/>
    <p:sldId id="265" r:id="rId5"/>
    <p:sldId id="258" r:id="rId6"/>
    <p:sldId id="261" r:id="rId7"/>
    <p:sldId id="259" r:id="rId8"/>
    <p:sldId id="260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8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298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Sport and Exercise Psychology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Exam Revision – Week 11</a:t>
            </a:r>
          </a:p>
          <a:p>
            <a:r>
              <a:rPr lang="en-GB" dirty="0" smtClean="0"/>
              <a:t>Alison </a:t>
            </a:r>
            <a:r>
              <a:rPr lang="en-GB" dirty="0" err="1" smtClean="0"/>
              <a:t>Connaughton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0626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 format: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841864"/>
            <a:ext cx="10820400" cy="4376822"/>
          </a:xfrm>
        </p:spPr>
        <p:txBody>
          <a:bodyPr/>
          <a:lstStyle/>
          <a:p>
            <a:r>
              <a:rPr lang="en-GB" dirty="0" smtClean="0"/>
              <a:t>Open book exam. </a:t>
            </a:r>
          </a:p>
          <a:p>
            <a:r>
              <a:rPr lang="en-GB" b="1" dirty="0"/>
              <a:t>Two essay style questions to answer.</a:t>
            </a:r>
          </a:p>
          <a:p>
            <a:r>
              <a:rPr lang="en-GB" dirty="0" smtClean="0"/>
              <a:t>3hrs to complete the exam. </a:t>
            </a:r>
          </a:p>
          <a:p>
            <a:r>
              <a:rPr lang="en-GB" dirty="0" smtClean="0"/>
              <a:t>Originally this would have been a 2hr exam – extra hour provided to allow for downloading the exam paper / uploading your answer paper to </a:t>
            </a:r>
            <a:r>
              <a:rPr lang="en-GB" dirty="0" err="1" smtClean="0"/>
              <a:t>Turnitin</a:t>
            </a:r>
            <a:r>
              <a:rPr lang="en-GB" dirty="0" smtClean="0"/>
              <a:t> / use of resources.</a:t>
            </a:r>
          </a:p>
          <a:p>
            <a:endParaRPr lang="en-GB" dirty="0"/>
          </a:p>
          <a:p>
            <a:r>
              <a:rPr lang="en-GB" b="1" dirty="0" smtClean="0"/>
              <a:t>You </a:t>
            </a:r>
            <a:r>
              <a:rPr lang="en-GB" b="1" dirty="0"/>
              <a:t>need to complete both parts of questions 1 AND 2</a:t>
            </a:r>
            <a:endParaRPr lang="en-GB" dirty="0"/>
          </a:p>
          <a:p>
            <a:r>
              <a:rPr lang="en-GB" dirty="0" smtClean="0"/>
              <a:t>You should use references in your answers (surname and year format).</a:t>
            </a:r>
          </a:p>
          <a:p>
            <a:r>
              <a:rPr lang="en-GB" dirty="0" smtClean="0"/>
              <a:t>There is NO NEED to provide a reference list at the end of the answer paper.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25855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263" y="588025"/>
            <a:ext cx="10944497" cy="129302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Download the exam paper from Moodle at 10am on the 14</a:t>
            </a:r>
            <a:r>
              <a:rPr lang="en-GB" baseline="30000" dirty="0" smtClean="0"/>
              <a:t>th</a:t>
            </a:r>
            <a:r>
              <a:rPr lang="en-GB" dirty="0" smtClean="0"/>
              <a:t> of January  - see below for location.</a:t>
            </a:r>
            <a:br>
              <a:rPr lang="en-GB" dirty="0" smtClean="0"/>
            </a:br>
            <a:r>
              <a:rPr lang="en-GB" sz="2700" dirty="0" smtClean="0"/>
              <a:t>Please check </a:t>
            </a:r>
            <a:r>
              <a:rPr lang="en-GB" sz="2700" b="1" dirty="0" smtClean="0"/>
              <a:t>in advance of this date </a:t>
            </a:r>
            <a:r>
              <a:rPr lang="en-GB" sz="2700" dirty="0" smtClean="0"/>
              <a:t>that you know where to find this on the </a:t>
            </a:r>
            <a:r>
              <a:rPr lang="en-GB" sz="2700" dirty="0" err="1" smtClean="0"/>
              <a:t>moodle</a:t>
            </a:r>
            <a:r>
              <a:rPr lang="en-GB" sz="2700" dirty="0" smtClean="0"/>
              <a:t> page! </a:t>
            </a:r>
            <a:endParaRPr lang="en-GB" sz="27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2573384"/>
            <a:ext cx="10820400" cy="3344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292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 date – Thursday 14</a:t>
            </a:r>
            <a:r>
              <a:rPr lang="en-GB" baseline="30000" dirty="0" smtClean="0"/>
              <a:t>th</a:t>
            </a:r>
            <a:r>
              <a:rPr lang="en-GB" dirty="0" smtClean="0"/>
              <a:t> of January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exam paper will become visible and available to access at 10am on the 14</a:t>
            </a:r>
            <a:r>
              <a:rPr lang="en-GB" baseline="30000" dirty="0" smtClean="0"/>
              <a:t>th</a:t>
            </a:r>
            <a:r>
              <a:rPr lang="en-GB" dirty="0" smtClean="0"/>
              <a:t> of January.</a:t>
            </a:r>
          </a:p>
          <a:p>
            <a:r>
              <a:rPr lang="en-GB" dirty="0" smtClean="0"/>
              <a:t>You will need to submit your answer paper by 1pm via the </a:t>
            </a:r>
            <a:r>
              <a:rPr lang="en-GB" dirty="0" err="1" smtClean="0"/>
              <a:t>Turnitin</a:t>
            </a:r>
            <a:r>
              <a:rPr lang="en-GB" dirty="0" smtClean="0"/>
              <a:t> link provided (below where you have downloaded the exam paper).</a:t>
            </a:r>
          </a:p>
          <a:p>
            <a:endParaRPr lang="en-GB" dirty="0"/>
          </a:p>
          <a:p>
            <a:r>
              <a:rPr lang="en-GB" dirty="0" smtClean="0"/>
              <a:t>Time has been allocated within the 3hrs for you to do this.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54481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 of resources during the exam: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Reference to research: </a:t>
            </a:r>
            <a:r>
              <a:rPr lang="en-GB" dirty="0"/>
              <a:t>You have been provided with key readings via the module’s Moodle page, which you may use to support your answers. You may also refer to a range of additional resources which you have gathered over the course of the module.</a:t>
            </a:r>
          </a:p>
          <a:p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8431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Topics to revise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Link to published research for each of the revision topics…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1070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577" y="764373"/>
            <a:ext cx="9827623" cy="1293028"/>
          </a:xfrm>
        </p:spPr>
        <p:txBody>
          <a:bodyPr>
            <a:normAutofit/>
          </a:bodyPr>
          <a:lstStyle/>
          <a:p>
            <a:r>
              <a:rPr lang="en-GB" dirty="0" smtClean="0"/>
              <a:t>Area 1- </a:t>
            </a:r>
            <a:r>
              <a:rPr lang="en-GB" dirty="0"/>
              <a:t>Skill Acquisition Topics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Skill </a:t>
            </a:r>
            <a:r>
              <a:rPr lang="en-GB" dirty="0"/>
              <a:t>acquisition… </a:t>
            </a:r>
          </a:p>
          <a:p>
            <a:r>
              <a:rPr lang="en-GB" dirty="0"/>
              <a:t>What is it? </a:t>
            </a:r>
          </a:p>
          <a:p>
            <a:r>
              <a:rPr lang="en-GB" dirty="0"/>
              <a:t>Why is this important? </a:t>
            </a:r>
          </a:p>
          <a:p>
            <a:r>
              <a:rPr lang="en-GB" dirty="0"/>
              <a:t>How does skill acquisition impact upon coaching sessions / sports science </a:t>
            </a:r>
            <a:r>
              <a:rPr lang="en-GB" dirty="0" smtClean="0"/>
              <a:t>support / physical education?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Article examined during lecture (on Moodle) </a:t>
            </a:r>
            <a:r>
              <a:rPr lang="en-GB" dirty="0" smtClean="0"/>
              <a:t>– working in the field. </a:t>
            </a:r>
            <a:endParaRPr lang="en-GB" dirty="0"/>
          </a:p>
          <a:p>
            <a:r>
              <a:rPr lang="en-GB" dirty="0"/>
              <a:t>Any skill acquisition text – introduction + key topic chapters.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35419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 acquisition - Feedback</a:t>
            </a:r>
            <a:r>
              <a:rPr lang="en-GB" dirty="0"/>
              <a:t>…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Feedback </a:t>
            </a:r>
            <a:r>
              <a:rPr lang="en-GB" dirty="0"/>
              <a:t>family – Types intrinsic and augmented feedback </a:t>
            </a:r>
          </a:p>
          <a:p>
            <a:r>
              <a:rPr lang="en-GB" dirty="0" smtClean="0"/>
              <a:t>What </a:t>
            </a:r>
            <a:r>
              <a:rPr lang="en-GB" dirty="0"/>
              <a:t>is it? / Why is this important? </a:t>
            </a:r>
          </a:p>
          <a:p>
            <a:r>
              <a:rPr lang="en-GB" dirty="0" smtClean="0"/>
              <a:t>Type </a:t>
            </a:r>
            <a:r>
              <a:rPr lang="en-GB" dirty="0"/>
              <a:t>and timing of feedback - KP / KR </a:t>
            </a:r>
          </a:p>
          <a:p>
            <a:r>
              <a:rPr lang="en-GB" dirty="0" smtClean="0"/>
              <a:t>What </a:t>
            </a:r>
            <a:r>
              <a:rPr lang="en-GB" dirty="0"/>
              <a:t>role does terminal and concurrent feedback have within a coaching sessions? </a:t>
            </a:r>
          </a:p>
          <a:p>
            <a:r>
              <a:rPr lang="en-GB" dirty="0" smtClean="0"/>
              <a:t>When </a:t>
            </a:r>
            <a:r>
              <a:rPr lang="en-GB" dirty="0"/>
              <a:t>should the different types be used – </a:t>
            </a:r>
            <a:r>
              <a:rPr lang="en-GB" dirty="0" smtClean="0"/>
              <a:t>be able to give </a:t>
            </a:r>
            <a:r>
              <a:rPr lang="en-GB" dirty="0"/>
              <a:t>examples. </a:t>
            </a:r>
          </a:p>
          <a:p>
            <a:r>
              <a:rPr lang="en-GB" dirty="0" smtClean="0"/>
              <a:t>Articles and feedback chapter (on </a:t>
            </a:r>
            <a:r>
              <a:rPr lang="en-GB" dirty="0"/>
              <a:t>Moodle)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Any </a:t>
            </a:r>
            <a:r>
              <a:rPr lang="en-GB" dirty="0"/>
              <a:t>skill acquisition </a:t>
            </a:r>
            <a:r>
              <a:rPr lang="en-GB" dirty="0" smtClean="0"/>
              <a:t>text  </a:t>
            </a:r>
            <a:r>
              <a:rPr lang="en-GB" dirty="0"/>
              <a:t>– introduction + key topic </a:t>
            </a:r>
            <a:r>
              <a:rPr lang="en-GB" dirty="0" smtClean="0"/>
              <a:t>chapters (feedback).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05588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Area 2 - </a:t>
            </a:r>
            <a:r>
              <a:rPr lang="fr-FR" dirty="0" err="1" smtClean="0"/>
              <a:t>Exercise</a:t>
            </a:r>
            <a:r>
              <a:rPr lang="fr-FR" dirty="0" smtClean="0"/>
              <a:t> </a:t>
            </a:r>
            <a:r>
              <a:rPr lang="fr-FR" dirty="0"/>
              <a:t>Psychology 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24542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fr-FR" dirty="0" smtClean="0"/>
              <a:t>Topics:</a:t>
            </a:r>
            <a:endParaRPr lang="fr-FR" dirty="0"/>
          </a:p>
          <a:p>
            <a:r>
              <a:rPr lang="en-GB" dirty="0" smtClean="0"/>
              <a:t>Theoretical </a:t>
            </a:r>
            <a:r>
              <a:rPr lang="en-GB" dirty="0"/>
              <a:t>models to explain exercise behaviour. </a:t>
            </a:r>
            <a:r>
              <a:rPr lang="en-GB" dirty="0" smtClean="0"/>
              <a:t>… </a:t>
            </a:r>
            <a:endParaRPr lang="en-GB" dirty="0"/>
          </a:p>
          <a:p>
            <a:pPr lvl="1"/>
            <a:r>
              <a:rPr lang="en-GB" dirty="0"/>
              <a:t>SDT – Basic Needs Theory (BNT)/ Organismic Integration Theory (OIT)</a:t>
            </a:r>
          </a:p>
          <a:p>
            <a:pPr lvl="1"/>
            <a:r>
              <a:rPr lang="en-GB" dirty="0" err="1" smtClean="0"/>
              <a:t>Transtheoretical</a:t>
            </a:r>
            <a:r>
              <a:rPr lang="en-GB" dirty="0" smtClean="0"/>
              <a:t> model (Stage of Change model) </a:t>
            </a:r>
            <a:endParaRPr lang="en-GB" dirty="0"/>
          </a:p>
          <a:p>
            <a:pPr lvl="1"/>
            <a:r>
              <a:rPr lang="en-GB" dirty="0" smtClean="0"/>
              <a:t>Theory of planned behaviour </a:t>
            </a:r>
            <a:endParaRPr lang="en-GB" dirty="0"/>
          </a:p>
          <a:p>
            <a:pPr lvl="1"/>
            <a:r>
              <a:rPr lang="en-GB" dirty="0" smtClean="0"/>
              <a:t>Health </a:t>
            </a:r>
            <a:r>
              <a:rPr lang="en-GB" dirty="0"/>
              <a:t>Belief </a:t>
            </a:r>
            <a:r>
              <a:rPr lang="en-GB" dirty="0" smtClean="0"/>
              <a:t>Model</a:t>
            </a:r>
          </a:p>
          <a:p>
            <a:r>
              <a:rPr lang="en-GB" dirty="0" smtClean="0"/>
              <a:t>Be able to describe AND evaluate at least TWO </a:t>
            </a:r>
            <a:r>
              <a:rPr lang="en-GB" dirty="0"/>
              <a:t>of the </a:t>
            </a:r>
            <a:r>
              <a:rPr lang="en-GB" dirty="0" smtClean="0"/>
              <a:t>above theories / models. </a:t>
            </a:r>
            <a:endParaRPr lang="en-GB" dirty="0"/>
          </a:p>
          <a:p>
            <a:r>
              <a:rPr lang="en-GB" dirty="0" smtClean="0"/>
              <a:t>Practical </a:t>
            </a:r>
            <a:r>
              <a:rPr lang="en-GB" dirty="0"/>
              <a:t>application to exercise…To change behaviour. </a:t>
            </a:r>
          </a:p>
          <a:p>
            <a:r>
              <a:rPr lang="en-GB" dirty="0" smtClean="0"/>
              <a:t>Interventions </a:t>
            </a:r>
            <a:r>
              <a:rPr lang="en-GB" dirty="0"/>
              <a:t>that could be used to encourage increased PA. </a:t>
            </a:r>
          </a:p>
          <a:p>
            <a:r>
              <a:rPr lang="en-GB" dirty="0" smtClean="0"/>
              <a:t>E.g</a:t>
            </a:r>
            <a:r>
              <a:rPr lang="en-GB" dirty="0"/>
              <a:t>. Workplace initiatives / active travel / community events / national campaigns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43710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6246" y="764373"/>
            <a:ext cx="10519954" cy="1293028"/>
          </a:xfrm>
        </p:spPr>
        <p:txBody>
          <a:bodyPr>
            <a:normAutofit fontScale="90000"/>
          </a:bodyPr>
          <a:lstStyle/>
          <a:p>
            <a:r>
              <a:rPr lang="en-GB" dirty="0"/>
              <a:t>Practical interventions to increase participation in exercise for various sections of the population.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smtClean="0"/>
              <a:t>Workplace </a:t>
            </a:r>
            <a:r>
              <a:rPr lang="en-GB" dirty="0"/>
              <a:t>initiatives </a:t>
            </a:r>
          </a:p>
          <a:p>
            <a:r>
              <a:rPr lang="en-GB" dirty="0" smtClean="0"/>
              <a:t>Schools </a:t>
            </a:r>
            <a:endParaRPr lang="en-GB" dirty="0"/>
          </a:p>
          <a:p>
            <a:r>
              <a:rPr lang="en-GB" dirty="0" smtClean="0"/>
              <a:t>Community </a:t>
            </a:r>
            <a:endParaRPr lang="en-GB" dirty="0"/>
          </a:p>
          <a:p>
            <a:r>
              <a:rPr lang="en-GB" dirty="0" smtClean="0"/>
              <a:t>Regional </a:t>
            </a:r>
            <a:endParaRPr lang="en-GB" dirty="0"/>
          </a:p>
          <a:p>
            <a:r>
              <a:rPr lang="en-GB" dirty="0" smtClean="0"/>
              <a:t>Government </a:t>
            </a:r>
            <a:r>
              <a:rPr lang="en-GB" dirty="0"/>
              <a:t>strategy and initiatives </a:t>
            </a:r>
          </a:p>
          <a:p>
            <a:r>
              <a:rPr lang="en-GB" dirty="0" smtClean="0"/>
              <a:t>Health </a:t>
            </a:r>
            <a:r>
              <a:rPr lang="en-GB" dirty="0"/>
              <a:t>related – GP referral </a:t>
            </a:r>
          </a:p>
        </p:txBody>
      </p:sp>
    </p:spTree>
    <p:extLst>
      <p:ext uri="{BB962C8B-B14F-4D97-AF65-F5344CB8AC3E}">
        <p14:creationId xmlns:p14="http://schemas.microsoft.com/office/powerpoint/2010/main" val="29089840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Tasks completed during lectures / online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Have a look through the tasks you have completed / were made available to you.</a:t>
            </a:r>
          </a:p>
          <a:p>
            <a:r>
              <a:rPr lang="en-GB" dirty="0" smtClean="0"/>
              <a:t>Resources online. </a:t>
            </a:r>
          </a:p>
          <a:p>
            <a:endParaRPr lang="en-GB" dirty="0"/>
          </a:p>
          <a:p>
            <a:r>
              <a:rPr lang="en-GB" dirty="0" smtClean="0"/>
              <a:t>Tasks - Weeks 8, 9, 10 on Moodle in particular.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647911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200</TotalTime>
  <Words>570</Words>
  <Application>Microsoft Office PowerPoint</Application>
  <PresentationFormat>Widescreen</PresentationFormat>
  <Paragraphs>64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Century Gothic</vt:lpstr>
      <vt:lpstr>Vapor Trail</vt:lpstr>
      <vt:lpstr>Sport and Exercise Psychology</vt:lpstr>
      <vt:lpstr>Exam format:</vt:lpstr>
      <vt:lpstr>Download the exam paper from Moodle at 10am on the 14th of January  - see below for location. Please check in advance of this date that you know where to find this on the moodle page! </vt:lpstr>
      <vt:lpstr>Exam date – Thursday 14th of January</vt:lpstr>
      <vt:lpstr>Use of resources during the exam:</vt:lpstr>
      <vt:lpstr>Topics to revise</vt:lpstr>
      <vt:lpstr>Area 1- Skill Acquisition Topics </vt:lpstr>
      <vt:lpstr>Skill acquisition - Feedback…  </vt:lpstr>
      <vt:lpstr>Area 2 - Exercise Psychology  </vt:lpstr>
      <vt:lpstr>Practical interventions to increase participation in exercise for various sections of the population.  </vt:lpstr>
      <vt:lpstr>Tasks completed during lectures / online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 and Exercise Psychology</dc:title>
  <dc:creator>Administrator</dc:creator>
  <cp:lastModifiedBy>Administrator</cp:lastModifiedBy>
  <cp:revision>9</cp:revision>
  <dcterms:created xsi:type="dcterms:W3CDTF">2020-12-09T13:06:04Z</dcterms:created>
  <dcterms:modified xsi:type="dcterms:W3CDTF">2020-12-09T16:26:57Z</dcterms:modified>
</cp:coreProperties>
</file>