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013939-D415-4D0E-91EF-3CB794F1FAB9}" v="183" dt="2024-06-13T15:18:46.0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Madalina Usurelu" userId="f074c498bd6d84c8" providerId="LiveId" clId="{43013939-D415-4D0E-91EF-3CB794F1FAB9}"/>
    <pc:docChg chg="undo custSel addSld delSld modSld">
      <pc:chgData name="Georgiana Madalina Usurelu" userId="f074c498bd6d84c8" providerId="LiveId" clId="{43013939-D415-4D0E-91EF-3CB794F1FAB9}" dt="2024-06-13T15:18:46.011" v="212" actId="2711"/>
      <pc:docMkLst>
        <pc:docMk/>
      </pc:docMkLst>
      <pc:sldChg chg="addSp modSp new del">
        <pc:chgData name="Georgiana Madalina Usurelu" userId="f074c498bd6d84c8" providerId="LiveId" clId="{43013939-D415-4D0E-91EF-3CB794F1FAB9}" dt="2024-06-13T15:07:02.059" v="2" actId="680"/>
        <pc:sldMkLst>
          <pc:docMk/>
          <pc:sldMk cId="957396695" sldId="260"/>
        </pc:sldMkLst>
        <pc:graphicFrameChg chg="add mod">
          <ac:chgData name="Georgiana Madalina Usurelu" userId="f074c498bd6d84c8" providerId="LiveId" clId="{43013939-D415-4D0E-91EF-3CB794F1FAB9}" dt="2024-06-13T15:06:57.014" v="1"/>
          <ac:graphicFrameMkLst>
            <pc:docMk/>
            <pc:sldMk cId="957396695" sldId="260"/>
            <ac:graphicFrameMk id="5" creationId="{B180B7A2-FA35-C20B-4AF5-5B2E738148AD}"/>
          </ac:graphicFrameMkLst>
        </pc:graphicFrameChg>
      </pc:sldChg>
      <pc:sldChg chg="addSp modSp new mod">
        <pc:chgData name="Georgiana Madalina Usurelu" userId="f074c498bd6d84c8" providerId="LiveId" clId="{43013939-D415-4D0E-91EF-3CB794F1FAB9}" dt="2024-06-13T15:18:46.011" v="212" actId="2711"/>
        <pc:sldMkLst>
          <pc:docMk/>
          <pc:sldMk cId="2760174937" sldId="260"/>
        </pc:sldMkLst>
        <pc:spChg chg="add mod">
          <ac:chgData name="Georgiana Madalina Usurelu" userId="f074c498bd6d84c8" providerId="LiveId" clId="{43013939-D415-4D0E-91EF-3CB794F1FAB9}" dt="2024-06-13T15:18:09.166" v="205" actId="2711"/>
          <ac:spMkLst>
            <pc:docMk/>
            <pc:sldMk cId="2760174937" sldId="260"/>
            <ac:spMk id="3" creationId="{532A6B3C-C91A-701B-2A5C-49E10BC26936}"/>
          </ac:spMkLst>
        </pc:spChg>
        <pc:graphicFrameChg chg="add mod">
          <ac:chgData name="Georgiana Madalina Usurelu" userId="f074c498bd6d84c8" providerId="LiveId" clId="{43013939-D415-4D0E-91EF-3CB794F1FAB9}" dt="2024-06-13T15:18:46.011" v="212" actId="2711"/>
          <ac:graphicFrameMkLst>
            <pc:docMk/>
            <pc:sldMk cId="2760174937" sldId="260"/>
            <ac:graphicFrameMk id="2" creationId="{D0F2BFDA-F8C4-81AF-8519-A77A1CC24D3D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highlight>
                  <a:srgbClr val="FFFF00"/>
                </a:highlight>
                <a:latin typeface="+mn-lt"/>
                <a:ea typeface="+mn-ea"/>
                <a:cs typeface="+mn-cs"/>
              </a:defRPr>
            </a:pPr>
            <a:r>
              <a:rPr lang="en-GB" sz="1400" b="0" i="0" u="none" strike="noStrike" baseline="0">
                <a:highlight>
                  <a:srgbClr val="FFFF00"/>
                </a:highlight>
              </a:rPr>
              <a:t>Age Distribution of Pizza Consumers in the UK</a:t>
            </a:r>
            <a:endParaRPr lang="en-GB">
              <a:highlight>
                <a:srgbClr val="FFFF00"/>
              </a:highlight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highlight>
                <a:srgbClr val="FFFF00"/>
              </a:highligh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Percentage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06E-416D-8793-1ADF6E7300F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06E-416D-8793-1ADF6E7300F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06E-416D-8793-1ADF6E7300F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06E-416D-8793-1ADF6E7300F5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406E-416D-8793-1ADF6E7300F5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406E-416D-8793-1ADF6E7300F5}"/>
              </c:ext>
            </c:extLst>
          </c:dPt>
          <c:cat>
            <c:strRef>
              <c:f>Sheet1!$A$2:$A$7</c:f>
              <c:strCache>
                <c:ptCount val="6"/>
                <c:pt idx="0">
                  <c:v>18-24</c:v>
                </c:pt>
                <c:pt idx="1">
                  <c:v>25-34</c:v>
                </c:pt>
                <c:pt idx="2">
                  <c:v>35-44</c:v>
                </c:pt>
                <c:pt idx="3">
                  <c:v>45-54</c:v>
                </c:pt>
                <c:pt idx="4">
                  <c:v>55-64</c:v>
                </c:pt>
                <c:pt idx="5">
                  <c:v>65+</c:v>
                </c:pt>
              </c:strCache>
            </c:strRef>
          </c:cat>
          <c:val>
            <c:numRef>
              <c:f>Sheet1!$B$2:$B$7</c:f>
              <c:numCache>
                <c:formatCode>0%</c:formatCode>
                <c:ptCount val="6"/>
                <c:pt idx="0">
                  <c:v>0.25</c:v>
                </c:pt>
                <c:pt idx="1">
                  <c:v>0.3</c:v>
                </c:pt>
                <c:pt idx="2">
                  <c:v>0.2</c:v>
                </c:pt>
                <c:pt idx="3">
                  <c:v>0.15</c:v>
                </c:pt>
                <c:pt idx="4">
                  <c:v>0.05</c:v>
                </c:pt>
                <c:pt idx="5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406E-416D-8793-1ADF6E7300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i="0" u="none" strike="noStrike" cap="all" normalizeH="0" baseline="0" dirty="0">
                <a:highlight>
                  <a:srgbClr val="FFFF00"/>
                </a:highlight>
              </a:rPr>
              <a:t>Pizza Consumption Trends in the UK (2018-2022)</a:t>
            </a:r>
            <a:endParaRPr lang="en-US" dirty="0">
              <a:highlight>
                <a:srgbClr val="FFFF00"/>
              </a:highlight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Sheet2!$B$1</c:f>
              <c:strCache>
                <c:ptCount val="1"/>
                <c:pt idx="0">
                  <c:v>Percentage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diamond"/>
            <c:size val="6"/>
            <c:spPr>
              <a:solidFill>
                <a:schemeClr val="accent1"/>
              </a:solidFill>
              <a:ln w="9525">
                <a:solidFill>
                  <a:schemeClr val="accent1"/>
                </a:solidFill>
                <a:round/>
              </a:ln>
              <a:effectLst/>
            </c:spPr>
          </c:marker>
          <c:cat>
            <c:numRef>
              <c:f>Sheet2!$A$2:$A$6</c:f>
              <c:numCache>
                <c:formatCode>General</c:formatCod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numCache>
            </c:numRef>
          </c:cat>
          <c:val>
            <c:numRef>
              <c:f>Sheet2!$B$2:$B$6</c:f>
              <c:numCache>
                <c:formatCode>0%</c:formatCode>
                <c:ptCount val="5"/>
                <c:pt idx="0">
                  <c:v>0.5</c:v>
                </c:pt>
                <c:pt idx="1">
                  <c:v>0.51</c:v>
                </c:pt>
                <c:pt idx="2">
                  <c:v>0.52</c:v>
                </c:pt>
                <c:pt idx="3">
                  <c:v>0.53</c:v>
                </c:pt>
                <c:pt idx="4">
                  <c:v>0.54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30-4E50-8116-CD325783AD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13880463"/>
        <c:axId val="1913884783"/>
      </c:lineChart>
      <c:catAx>
        <c:axId val="1913880463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13884783"/>
        <c:crosses val="autoZero"/>
        <c:auto val="1"/>
        <c:lblAlgn val="ctr"/>
        <c:lblOffset val="100"/>
        <c:noMultiLvlLbl val="0"/>
      </c:catAx>
      <c:valAx>
        <c:axId val="1913884783"/>
        <c:scaling>
          <c:orientation val="minMax"/>
        </c:scaling>
        <c:delete val="0"/>
        <c:axPos val="l"/>
        <c:numFmt formatCode="0%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1388046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Monthly Revenue vs Expenses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£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5000</c:v>
                </c:pt>
                <c:pt idx="1">
                  <c:v>6000</c:v>
                </c:pt>
                <c:pt idx="2">
                  <c:v>7000</c:v>
                </c:pt>
                <c:pt idx="3">
                  <c:v>8500</c:v>
                </c:pt>
                <c:pt idx="4">
                  <c:v>9500</c:v>
                </c:pt>
                <c:pt idx="5">
                  <c:v>10500</c:v>
                </c:pt>
                <c:pt idx="6">
                  <c:v>11500</c:v>
                </c:pt>
                <c:pt idx="7">
                  <c:v>12000</c:v>
                </c:pt>
                <c:pt idx="8">
                  <c:v>13000</c:v>
                </c:pt>
                <c:pt idx="9">
                  <c:v>14000</c:v>
                </c:pt>
                <c:pt idx="10">
                  <c:v>15000</c:v>
                </c:pt>
                <c:pt idx="11">
                  <c:v>16000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1E1-4419-B188-6277ED9FA9B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Expenses £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4800</c:v>
                </c:pt>
                <c:pt idx="1">
                  <c:v>5000</c:v>
                </c:pt>
                <c:pt idx="2">
                  <c:v>5200</c:v>
                </c:pt>
                <c:pt idx="3">
                  <c:v>5400</c:v>
                </c:pt>
                <c:pt idx="4">
                  <c:v>5600</c:v>
                </c:pt>
                <c:pt idx="5">
                  <c:v>5700</c:v>
                </c:pt>
                <c:pt idx="6">
                  <c:v>5800</c:v>
                </c:pt>
                <c:pt idx="7">
                  <c:v>5900</c:v>
                </c:pt>
                <c:pt idx="8">
                  <c:v>6000</c:v>
                </c:pt>
                <c:pt idx="9">
                  <c:v>6100</c:v>
                </c:pt>
                <c:pt idx="10">
                  <c:v>6200</c:v>
                </c:pt>
                <c:pt idx="11">
                  <c:v>6300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1E1-4419-B188-6277ED9FA9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32347487"/>
        <c:axId val="932347967"/>
      </c:lineChart>
      <c:catAx>
        <c:axId val="9323474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32347967"/>
        <c:crosses val="autoZero"/>
        <c:auto val="1"/>
        <c:lblAlgn val="ctr"/>
        <c:lblOffset val="100"/>
        <c:noMultiLvlLbl val="0"/>
      </c:catAx>
      <c:valAx>
        <c:axId val="93234796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323474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 i="0" u="none" strike="noStrike" baseline="0"/>
              <a:t>Initial Investment Allocation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Sheet2!$B$1</c:f>
              <c:strCache>
                <c:ptCount val="1"/>
                <c:pt idx="0">
                  <c:v>Amount £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EC53-4145-9B9C-C6FFA6979427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EC53-4145-9B9C-C6FFA6979427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EC53-4145-9B9C-C6FFA6979427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EC53-4145-9B9C-C6FFA6979427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EC53-4145-9B9C-C6FFA6979427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EC53-4145-9B9C-C6FFA6979427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EC53-4145-9B9C-C6FFA6979427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Sheet2!$A$2:$A$8</c:f>
              <c:strCache>
                <c:ptCount val="7"/>
                <c:pt idx="0">
                  <c:v>Food truck purchase and customization</c:v>
                </c:pt>
                <c:pt idx="1">
                  <c:v>Kitchen Equipment</c:v>
                </c:pt>
                <c:pt idx="2">
                  <c:v>Initial Inventory</c:v>
                </c:pt>
                <c:pt idx="3">
                  <c:v>Licenses and permits </c:v>
                </c:pt>
                <c:pt idx="4">
                  <c:v>Marketing </c:v>
                </c:pt>
                <c:pt idx="5">
                  <c:v>Insurance</c:v>
                </c:pt>
                <c:pt idx="6">
                  <c:v>Working capital</c:v>
                </c:pt>
              </c:strCache>
            </c:strRef>
          </c:cat>
          <c:val>
            <c:numRef>
              <c:f>Sheet2!$B$2:$B$8</c:f>
              <c:numCache>
                <c:formatCode>"£"#,##0_);[Red]\("£"#,##0\)</c:formatCode>
                <c:ptCount val="7"/>
                <c:pt idx="0">
                  <c:v>12000</c:v>
                </c:pt>
                <c:pt idx="1">
                  <c:v>4000</c:v>
                </c:pt>
                <c:pt idx="2">
                  <c:v>2000</c:v>
                </c:pt>
                <c:pt idx="3">
                  <c:v>1000</c:v>
                </c:pt>
                <c:pt idx="4">
                  <c:v>1500</c:v>
                </c:pt>
                <c:pt idx="5">
                  <c:v>1000</c:v>
                </c:pt>
                <c:pt idx="6">
                  <c:v>2500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EC53-4145-9B9C-C6FFA6979427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3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900" b="0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A2B9E2-53F0-4ADC-8E46-38B22EBC2A56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3" csCatId="colorful" phldr="1"/>
      <dgm:spPr/>
      <dgm:t>
        <a:bodyPr rtlCol="0"/>
        <a:lstStyle/>
        <a:p>
          <a:pPr rtl="0"/>
          <a:endParaRPr lang="en-US"/>
        </a:p>
      </dgm:t>
    </dgm:pt>
    <dgm:pt modelId="{C4879951-FE2E-4A07-B5B1-1E2CB2DCE9C2}">
      <dgm:prSet phldrT="[Text]" phldr="0" custT="1"/>
      <dgm:spPr/>
      <dgm:t>
        <a:bodyPr tIns="365760" rtlCol="0"/>
        <a:lstStyle/>
        <a:p>
          <a:pPr rtl="0"/>
          <a:r>
            <a:rPr lang="en-GB" sz="1800" noProof="0" dirty="0">
              <a:latin typeface="Arial" panose="020B0604020202020204" pitchFamily="34" charset="0"/>
              <a:cs typeface="Arial" panose="020B0604020202020204" pitchFamily="34" charset="0"/>
            </a:rPr>
            <a:t>Georgiana Usurelu</a:t>
          </a:r>
        </a:p>
        <a:p>
          <a:pPr rtl="0"/>
          <a:r>
            <a:rPr lang="en-GB" sz="1800" noProof="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gm:t>
    </dgm:pt>
    <dgm:pt modelId="{519E7D13-95C2-4D5E-AC29-F9E5914B294F}" type="par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919F06D-0E72-4383-B054-A6492C43359A}" type="sibTrans" cxnId="{067FC511-E1FD-4152-830C-FDF481AFF5D1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E90122EF-7E6F-4A23-968F-90A0DB380749}">
      <dgm:prSet phldrT="[Text]" phldr="0" custT="1"/>
      <dgm:spPr/>
      <dgm:t>
        <a:bodyPr rtlCol="0"/>
        <a:lstStyle/>
        <a:p>
          <a:pPr rtl="0"/>
          <a:r>
            <a:rPr lang="en-GB" sz="1800" noProof="0" dirty="0">
              <a:latin typeface="Arial" panose="020B0604020202020204" pitchFamily="34" charset="0"/>
              <a:cs typeface="Arial" panose="020B0604020202020204" pitchFamily="34" charset="0"/>
            </a:rPr>
            <a:t>Mihai Ionescu</a:t>
          </a:r>
        </a:p>
        <a:p>
          <a:pPr rtl="0"/>
          <a:r>
            <a:rPr lang="en-GB" sz="1200" noProof="0" dirty="0">
              <a:latin typeface="Arial" panose="020B0604020202020204" pitchFamily="34" charset="0"/>
              <a:cs typeface="Arial" panose="020B0604020202020204" pitchFamily="34" charset="0"/>
            </a:rPr>
            <a:t>Head Chef</a:t>
          </a:r>
        </a:p>
      </dgm:t>
    </dgm:pt>
    <dgm:pt modelId="{73A6102F-EFA3-4A37-8094-920B60E95634}" type="parTrans" cxnId="{E5C7F86B-4F82-4021-95F2-C28DAC403C0A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502DD61-DB08-4893-BB39-096F5EDFDB7E}" type="sibTrans" cxnId="{E5C7F86B-4F82-4021-95F2-C28DAC403C0A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5BBD6C54-EA37-4028-8E8B-C0CA75EB14B2}">
      <dgm:prSet phldrT="[Text]" phldr="0" custT="1"/>
      <dgm:spPr/>
      <dgm:t>
        <a:bodyPr rtlCol="0"/>
        <a:lstStyle/>
        <a:p>
          <a:pPr rtl="0"/>
          <a:r>
            <a:rPr lang="en-GB" sz="1800" noProof="0" dirty="0" err="1">
              <a:latin typeface="+mj-lt"/>
            </a:rPr>
            <a:t>Andreea</a:t>
          </a:r>
          <a:r>
            <a:rPr lang="en-GB" sz="1800" noProof="0" dirty="0">
              <a:latin typeface="+mj-lt"/>
            </a:rPr>
            <a:t> Popa</a:t>
          </a:r>
        </a:p>
        <a:p>
          <a:pPr rtl="0"/>
          <a:r>
            <a:rPr lang="en-GB" sz="1200" noProof="0" dirty="0">
              <a:latin typeface="+mn-lt"/>
            </a:rPr>
            <a:t>Marketing Manager</a:t>
          </a:r>
        </a:p>
      </dgm:t>
    </dgm:pt>
    <dgm:pt modelId="{E36E28FD-55F3-4E9E-BCCC-095CCE190254}" type="parTrans" cxnId="{FA053703-CC7B-47CC-899E-68A18A6E3CB7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D3B11109-6CE1-47F1-B424-65985E61CFCD}" type="sibTrans" cxnId="{FA053703-CC7B-47CC-899E-68A18A6E3CB7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EFF81BA-1920-438E-9DBD-E463C3BD71DF}">
      <dgm:prSet phldrT="[Text]" phldr="0" custT="1"/>
      <dgm:spPr/>
      <dgm:t>
        <a:bodyPr rtlCol="0"/>
        <a:lstStyle/>
        <a:p>
          <a:pPr rtl="0"/>
          <a:r>
            <a:rPr lang="en-GB" sz="1800" noProof="0" dirty="0">
              <a:latin typeface="+mj-lt"/>
            </a:rPr>
            <a:t>Natasha Jones</a:t>
          </a:r>
        </a:p>
        <a:p>
          <a:pPr rtl="0"/>
          <a:r>
            <a:rPr lang="en-GB" sz="1200" noProof="0" dirty="0">
              <a:latin typeface="+mn-lt"/>
            </a:rPr>
            <a:t>Operational </a:t>
          </a:r>
          <a:r>
            <a:rPr lang="en-GB" sz="1200" noProof="0" dirty="0">
              <a:latin typeface="Arial" panose="020B0604020202020204" pitchFamily="34" charset="0"/>
              <a:cs typeface="Arial" panose="020B0604020202020204" pitchFamily="34" charset="0"/>
            </a:rPr>
            <a:t>Manager</a:t>
          </a:r>
        </a:p>
      </dgm:t>
    </dgm:pt>
    <dgm:pt modelId="{183DC87C-F226-46F2-B3DE-16B83B4C90FF}" type="parTrans" cxnId="{8E4386B7-6086-4529-B9B7-BD5B078DD933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B0511FD6-6AC9-4013-9B60-6232DA58E765}" type="sibTrans" cxnId="{8E4386B7-6086-4529-B9B7-BD5B078DD933}">
      <dgm:prSet/>
      <dgm:spPr/>
      <dgm:t>
        <a:bodyPr rtlCol="0"/>
        <a:lstStyle/>
        <a:p>
          <a:pPr rtl="0"/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31A26779-B355-432C-9E48-46E69AA863DB}">
      <dgm:prSet phldrT="[Text]" phldr="0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accountants</a:t>
          </a:r>
          <a:endParaRPr lang="en-GB" sz="1200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A8C1DC-BBF2-4B56-B1F8-F80E66CD17C0}" type="parTrans" cxnId="{A2D9EE1D-FBA4-48C0-A96E-7E1A4824DEE5}">
      <dgm:prSet/>
      <dgm:spPr/>
      <dgm:t>
        <a:bodyPr rtlCol="0"/>
        <a:lstStyle/>
        <a:p>
          <a:pPr rtl="0"/>
          <a:endParaRPr lang="en-GB" noProof="0" dirty="0"/>
        </a:p>
      </dgm:t>
    </dgm:pt>
    <dgm:pt modelId="{DAE66C87-98C6-40E7-9CC5-56DC7BEE7E8D}" type="sibTrans" cxnId="{A2D9EE1D-FBA4-48C0-A96E-7E1A4824DEE5}">
      <dgm:prSet/>
      <dgm:spPr/>
      <dgm:t>
        <a:bodyPr rtlCol="0"/>
        <a:lstStyle/>
        <a:p>
          <a:pPr rtl="0"/>
          <a:endParaRPr lang="en-GB" noProof="0" dirty="0"/>
        </a:p>
      </dgm:t>
    </dgm:pt>
    <dgm:pt modelId="{6D4A829C-EEB0-4546-BD7F-B032B422BD68}">
      <dgm:prSet phldrT="[Text]" phldr="0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customer service representatives</a:t>
          </a:r>
          <a:endParaRPr lang="en-GB" sz="1200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49D13A-0B50-434C-9CE2-E08A61DB2DE4}" type="parTrans" cxnId="{25ECF3BC-699B-4B8B-87E6-7E14795E09AF}">
      <dgm:prSet/>
      <dgm:spPr/>
      <dgm:t>
        <a:bodyPr rtlCol="0"/>
        <a:lstStyle/>
        <a:p>
          <a:pPr rtl="0"/>
          <a:endParaRPr lang="en-GB" noProof="0" dirty="0"/>
        </a:p>
      </dgm:t>
    </dgm:pt>
    <dgm:pt modelId="{1D06CB02-4C96-4038-93FF-9AAA248E0C84}" type="sibTrans" cxnId="{25ECF3BC-699B-4B8B-87E6-7E14795E09AF}">
      <dgm:prSet/>
      <dgm:spPr/>
      <dgm:t>
        <a:bodyPr rtlCol="0"/>
        <a:lstStyle/>
        <a:p>
          <a:pPr rtl="0"/>
          <a:endParaRPr lang="en-GB" noProof="0" dirty="0"/>
        </a:p>
      </dgm:t>
    </dgm:pt>
    <dgm:pt modelId="{CA2FEC29-3EF7-4280-BECF-2C08F73E55B7}">
      <dgm:prSet phldrT="[Text]" phldr="0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kitchen assistants</a:t>
          </a:r>
          <a:endParaRPr lang="en-GB" sz="1200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19BB96-EEDD-4685-83E0-2B452A4CEFBD}" type="parTrans" cxnId="{DF3CCC31-8411-41DA-8D90-F44DCB2F63CC}">
      <dgm:prSet/>
      <dgm:spPr/>
      <dgm:t>
        <a:bodyPr rtlCol="0"/>
        <a:lstStyle/>
        <a:p>
          <a:pPr rtl="0"/>
          <a:endParaRPr lang="en-GB" noProof="0" dirty="0"/>
        </a:p>
      </dgm:t>
    </dgm:pt>
    <dgm:pt modelId="{699D8503-5DD3-4E17-B80F-4006F881D9F3}" type="sibTrans" cxnId="{DF3CCC31-8411-41DA-8D90-F44DCB2F63CC}">
      <dgm:prSet/>
      <dgm:spPr/>
      <dgm:t>
        <a:bodyPr rtlCol="0"/>
        <a:lstStyle/>
        <a:p>
          <a:pPr rtl="0"/>
          <a:endParaRPr lang="en-GB" noProof="0" dirty="0"/>
        </a:p>
      </dgm:t>
    </dgm:pt>
    <dgm:pt modelId="{39203E46-87DB-4380-BB72-399C63E67D51}" type="pres">
      <dgm:prSet presAssocID="{CBA2B9E2-53F0-4ADC-8E46-38B22EBC2A5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FB0E2F0-5BF7-4CF4-8813-52E7D8FCE17D}" type="pres">
      <dgm:prSet presAssocID="{C4879951-FE2E-4A07-B5B1-1E2CB2DCE9C2}" presName="hierRoot1" presStyleCnt="0">
        <dgm:presLayoutVars>
          <dgm:hierBranch val="init"/>
        </dgm:presLayoutVars>
      </dgm:prSet>
      <dgm:spPr/>
    </dgm:pt>
    <dgm:pt modelId="{68D0F851-AE0E-489C-9295-8F0AFD03C6AF}" type="pres">
      <dgm:prSet presAssocID="{C4879951-FE2E-4A07-B5B1-1E2CB2DCE9C2}" presName="rootComposite1" presStyleCnt="0"/>
      <dgm:spPr/>
    </dgm:pt>
    <dgm:pt modelId="{77A167E2-E1AF-4D5E-9C92-994B1DE28A97}" type="pres">
      <dgm:prSet presAssocID="{C4879951-FE2E-4A07-B5B1-1E2CB2DCE9C2}" presName="rootText1" presStyleLbl="node0" presStyleIdx="0" presStyleCnt="1" custScaleY="99922">
        <dgm:presLayoutVars>
          <dgm:chPref val="3"/>
        </dgm:presLayoutVars>
      </dgm:prSet>
      <dgm:spPr/>
    </dgm:pt>
    <dgm:pt modelId="{B8F92B41-0893-46A8-B126-437873777856}" type="pres">
      <dgm:prSet presAssocID="{C4879951-FE2E-4A07-B5B1-1E2CB2DCE9C2}" presName="rootConnector1" presStyleLbl="node1" presStyleIdx="0" presStyleCnt="0"/>
      <dgm:spPr/>
    </dgm:pt>
    <dgm:pt modelId="{833FB061-7E6E-4CCD-B5C2-ABBD43995FD5}" type="pres">
      <dgm:prSet presAssocID="{C4879951-FE2E-4A07-B5B1-1E2CB2DCE9C2}" presName="hierChild2" presStyleCnt="0"/>
      <dgm:spPr/>
    </dgm:pt>
    <dgm:pt modelId="{64EB3E4B-9DF1-41C2-B537-8771A225FF51}" type="pres">
      <dgm:prSet presAssocID="{73A6102F-EFA3-4A37-8094-920B60E95634}" presName="Name64" presStyleLbl="parChTrans1D2" presStyleIdx="0" presStyleCnt="3"/>
      <dgm:spPr/>
    </dgm:pt>
    <dgm:pt modelId="{4E32F3BB-74F5-475A-9C46-C67DC9CA1071}" type="pres">
      <dgm:prSet presAssocID="{E90122EF-7E6F-4A23-968F-90A0DB380749}" presName="hierRoot2" presStyleCnt="0">
        <dgm:presLayoutVars>
          <dgm:hierBranch val="init"/>
        </dgm:presLayoutVars>
      </dgm:prSet>
      <dgm:spPr/>
    </dgm:pt>
    <dgm:pt modelId="{AA8BD1EC-1741-4F7D-98E0-42B93F1162BE}" type="pres">
      <dgm:prSet presAssocID="{E90122EF-7E6F-4A23-968F-90A0DB380749}" presName="rootComposite" presStyleCnt="0"/>
      <dgm:spPr/>
    </dgm:pt>
    <dgm:pt modelId="{C154D395-FDEC-442D-B1F2-E2C2BC8DA9E8}" type="pres">
      <dgm:prSet presAssocID="{E90122EF-7E6F-4A23-968F-90A0DB380749}" presName="rootText" presStyleLbl="node2" presStyleIdx="0" presStyleCnt="3">
        <dgm:presLayoutVars>
          <dgm:chPref val="3"/>
        </dgm:presLayoutVars>
      </dgm:prSet>
      <dgm:spPr/>
    </dgm:pt>
    <dgm:pt modelId="{C53E4CCC-5480-4B1A-93C8-C3B7D307C322}" type="pres">
      <dgm:prSet presAssocID="{E90122EF-7E6F-4A23-968F-90A0DB380749}" presName="rootConnector" presStyleLbl="node2" presStyleIdx="0" presStyleCnt="3"/>
      <dgm:spPr/>
    </dgm:pt>
    <dgm:pt modelId="{F6DD9BBB-107D-4158-B34A-973A82AEF3F4}" type="pres">
      <dgm:prSet presAssocID="{E90122EF-7E6F-4A23-968F-90A0DB380749}" presName="hierChild4" presStyleCnt="0"/>
      <dgm:spPr/>
    </dgm:pt>
    <dgm:pt modelId="{0E697D12-3BD7-438D-9F15-24413B844181}" type="pres">
      <dgm:prSet presAssocID="{62A8C1DC-BBF2-4B56-B1F8-F80E66CD17C0}" presName="Name64" presStyleLbl="parChTrans1D3" presStyleIdx="0" presStyleCnt="3"/>
      <dgm:spPr/>
    </dgm:pt>
    <dgm:pt modelId="{508F747D-C617-497F-92B9-F15D8A0110B4}" type="pres">
      <dgm:prSet presAssocID="{31A26779-B355-432C-9E48-46E69AA863DB}" presName="hierRoot2" presStyleCnt="0">
        <dgm:presLayoutVars>
          <dgm:hierBranch val="init"/>
        </dgm:presLayoutVars>
      </dgm:prSet>
      <dgm:spPr/>
    </dgm:pt>
    <dgm:pt modelId="{7AF6DC77-0A67-4BCD-96DA-ED56A761137D}" type="pres">
      <dgm:prSet presAssocID="{31A26779-B355-432C-9E48-46E69AA863DB}" presName="rootComposite" presStyleCnt="0"/>
      <dgm:spPr/>
    </dgm:pt>
    <dgm:pt modelId="{52960E96-B766-4CCB-B371-4F2A4432E9B2}" type="pres">
      <dgm:prSet presAssocID="{31A26779-B355-432C-9E48-46E69AA863DB}" presName="rootText" presStyleLbl="node3" presStyleIdx="0" presStyleCnt="3">
        <dgm:presLayoutVars>
          <dgm:chPref val="3"/>
        </dgm:presLayoutVars>
      </dgm:prSet>
      <dgm:spPr/>
    </dgm:pt>
    <dgm:pt modelId="{E13FD76D-5CC3-4477-9AE4-E916D188CDC0}" type="pres">
      <dgm:prSet presAssocID="{31A26779-B355-432C-9E48-46E69AA863DB}" presName="rootConnector" presStyleLbl="node3" presStyleIdx="0" presStyleCnt="3"/>
      <dgm:spPr/>
    </dgm:pt>
    <dgm:pt modelId="{F508CC95-586D-47D8-B423-F1CA51CA7C3C}" type="pres">
      <dgm:prSet presAssocID="{31A26779-B355-432C-9E48-46E69AA863DB}" presName="hierChild4" presStyleCnt="0"/>
      <dgm:spPr/>
    </dgm:pt>
    <dgm:pt modelId="{5AA0B381-EA19-4AD6-9252-B1E625C36C7C}" type="pres">
      <dgm:prSet presAssocID="{31A26779-B355-432C-9E48-46E69AA863DB}" presName="hierChild5" presStyleCnt="0"/>
      <dgm:spPr/>
    </dgm:pt>
    <dgm:pt modelId="{51EC5AF3-F220-4C33-AD72-3E4C8F09FC1B}" type="pres">
      <dgm:prSet presAssocID="{E90122EF-7E6F-4A23-968F-90A0DB380749}" presName="hierChild5" presStyleCnt="0"/>
      <dgm:spPr/>
    </dgm:pt>
    <dgm:pt modelId="{BB2383B8-D7D4-4DC0-A150-E83822D24179}" type="pres">
      <dgm:prSet presAssocID="{E36E28FD-55F3-4E9E-BCCC-095CCE190254}" presName="Name64" presStyleLbl="parChTrans1D2" presStyleIdx="1" presStyleCnt="3"/>
      <dgm:spPr/>
    </dgm:pt>
    <dgm:pt modelId="{1D9937A9-EA7D-47E9-BCE7-4B3D99C329EC}" type="pres">
      <dgm:prSet presAssocID="{5BBD6C54-EA37-4028-8E8B-C0CA75EB14B2}" presName="hierRoot2" presStyleCnt="0">
        <dgm:presLayoutVars>
          <dgm:hierBranch val="init"/>
        </dgm:presLayoutVars>
      </dgm:prSet>
      <dgm:spPr/>
    </dgm:pt>
    <dgm:pt modelId="{F25FB02A-B091-4C87-A967-54506A7ABB2C}" type="pres">
      <dgm:prSet presAssocID="{5BBD6C54-EA37-4028-8E8B-C0CA75EB14B2}" presName="rootComposite" presStyleCnt="0"/>
      <dgm:spPr/>
    </dgm:pt>
    <dgm:pt modelId="{A6FFE2CA-344D-4D7D-8DAD-38B53049765C}" type="pres">
      <dgm:prSet presAssocID="{5BBD6C54-EA37-4028-8E8B-C0CA75EB14B2}" presName="rootText" presStyleLbl="node2" presStyleIdx="1" presStyleCnt="3">
        <dgm:presLayoutVars>
          <dgm:chPref val="3"/>
        </dgm:presLayoutVars>
      </dgm:prSet>
      <dgm:spPr/>
    </dgm:pt>
    <dgm:pt modelId="{A9AE4BFB-97CC-4A68-B0F0-5A5E57EE89C6}" type="pres">
      <dgm:prSet presAssocID="{5BBD6C54-EA37-4028-8E8B-C0CA75EB14B2}" presName="rootConnector" presStyleLbl="node2" presStyleIdx="1" presStyleCnt="3"/>
      <dgm:spPr/>
    </dgm:pt>
    <dgm:pt modelId="{4C6761D1-F0E0-43F1-9DC2-759B517A4B4A}" type="pres">
      <dgm:prSet presAssocID="{5BBD6C54-EA37-4028-8E8B-C0CA75EB14B2}" presName="hierChild4" presStyleCnt="0"/>
      <dgm:spPr/>
    </dgm:pt>
    <dgm:pt modelId="{9C50992F-AF43-4BF8-8E96-838FF85ADB3B}" type="pres">
      <dgm:prSet presAssocID="{1649D13A-0B50-434C-9CE2-E08A61DB2DE4}" presName="Name64" presStyleLbl="parChTrans1D3" presStyleIdx="1" presStyleCnt="3"/>
      <dgm:spPr/>
    </dgm:pt>
    <dgm:pt modelId="{7FE70606-3D86-4820-A63C-EA9415C5B494}" type="pres">
      <dgm:prSet presAssocID="{6D4A829C-EEB0-4546-BD7F-B032B422BD68}" presName="hierRoot2" presStyleCnt="0">
        <dgm:presLayoutVars>
          <dgm:hierBranch val="init"/>
        </dgm:presLayoutVars>
      </dgm:prSet>
      <dgm:spPr/>
    </dgm:pt>
    <dgm:pt modelId="{E4791194-3DF3-4AA2-BBAF-AC2A1A1E6BAD}" type="pres">
      <dgm:prSet presAssocID="{6D4A829C-EEB0-4546-BD7F-B032B422BD68}" presName="rootComposite" presStyleCnt="0"/>
      <dgm:spPr/>
    </dgm:pt>
    <dgm:pt modelId="{93A834D4-31BD-43F7-9F3F-DEB373756B12}" type="pres">
      <dgm:prSet presAssocID="{6D4A829C-EEB0-4546-BD7F-B032B422BD68}" presName="rootText" presStyleLbl="node3" presStyleIdx="1" presStyleCnt="3">
        <dgm:presLayoutVars>
          <dgm:chPref val="3"/>
        </dgm:presLayoutVars>
      </dgm:prSet>
      <dgm:spPr/>
    </dgm:pt>
    <dgm:pt modelId="{7C5A22DA-ED72-42C3-9BF9-6038093C4CF5}" type="pres">
      <dgm:prSet presAssocID="{6D4A829C-EEB0-4546-BD7F-B032B422BD68}" presName="rootConnector" presStyleLbl="node3" presStyleIdx="1" presStyleCnt="3"/>
      <dgm:spPr/>
    </dgm:pt>
    <dgm:pt modelId="{BC766E42-BEEB-46C8-B0C1-DF451318AC17}" type="pres">
      <dgm:prSet presAssocID="{6D4A829C-EEB0-4546-BD7F-B032B422BD68}" presName="hierChild4" presStyleCnt="0"/>
      <dgm:spPr/>
    </dgm:pt>
    <dgm:pt modelId="{C8755E7E-E98F-4432-B28B-28915E0D922F}" type="pres">
      <dgm:prSet presAssocID="{6D4A829C-EEB0-4546-BD7F-B032B422BD68}" presName="hierChild5" presStyleCnt="0"/>
      <dgm:spPr/>
    </dgm:pt>
    <dgm:pt modelId="{1A325B8F-F8F2-4151-9CA7-DB0EF98862B1}" type="pres">
      <dgm:prSet presAssocID="{5BBD6C54-EA37-4028-8E8B-C0CA75EB14B2}" presName="hierChild5" presStyleCnt="0"/>
      <dgm:spPr/>
    </dgm:pt>
    <dgm:pt modelId="{4CDE4160-7704-4D6C-B259-551B88F2DC28}" type="pres">
      <dgm:prSet presAssocID="{183DC87C-F226-46F2-B3DE-16B83B4C90FF}" presName="Name64" presStyleLbl="parChTrans1D2" presStyleIdx="2" presStyleCnt="3"/>
      <dgm:spPr/>
    </dgm:pt>
    <dgm:pt modelId="{F1EEBD36-972D-4776-B6FA-30F146CBE4CC}" type="pres">
      <dgm:prSet presAssocID="{3EFF81BA-1920-438E-9DBD-E463C3BD71DF}" presName="hierRoot2" presStyleCnt="0">
        <dgm:presLayoutVars>
          <dgm:hierBranch val="init"/>
        </dgm:presLayoutVars>
      </dgm:prSet>
      <dgm:spPr/>
    </dgm:pt>
    <dgm:pt modelId="{DAED8373-856D-401F-B6A2-37648315DE07}" type="pres">
      <dgm:prSet presAssocID="{3EFF81BA-1920-438E-9DBD-E463C3BD71DF}" presName="rootComposite" presStyleCnt="0"/>
      <dgm:spPr/>
    </dgm:pt>
    <dgm:pt modelId="{ECEBE82E-8419-43D9-A0C8-65FFBFADF737}" type="pres">
      <dgm:prSet presAssocID="{3EFF81BA-1920-438E-9DBD-E463C3BD71DF}" presName="rootText" presStyleLbl="node2" presStyleIdx="2" presStyleCnt="3">
        <dgm:presLayoutVars>
          <dgm:chPref val="3"/>
        </dgm:presLayoutVars>
      </dgm:prSet>
      <dgm:spPr/>
    </dgm:pt>
    <dgm:pt modelId="{D282EF26-99AE-4228-906A-68CF9CB21486}" type="pres">
      <dgm:prSet presAssocID="{3EFF81BA-1920-438E-9DBD-E463C3BD71DF}" presName="rootConnector" presStyleLbl="node2" presStyleIdx="2" presStyleCnt="3"/>
      <dgm:spPr/>
    </dgm:pt>
    <dgm:pt modelId="{AF335727-BF06-4F91-AC4F-62AA33CE58EF}" type="pres">
      <dgm:prSet presAssocID="{3EFF81BA-1920-438E-9DBD-E463C3BD71DF}" presName="hierChild4" presStyleCnt="0"/>
      <dgm:spPr/>
    </dgm:pt>
    <dgm:pt modelId="{462B98FC-2196-400C-9F38-FB3D1777E05A}" type="pres">
      <dgm:prSet presAssocID="{8619BB96-EEDD-4685-83E0-2B452A4CEFBD}" presName="Name64" presStyleLbl="parChTrans1D3" presStyleIdx="2" presStyleCnt="3"/>
      <dgm:spPr/>
    </dgm:pt>
    <dgm:pt modelId="{B21DA685-F029-4E6D-AE52-D3091335A6EF}" type="pres">
      <dgm:prSet presAssocID="{CA2FEC29-3EF7-4280-BECF-2C08F73E55B7}" presName="hierRoot2" presStyleCnt="0">
        <dgm:presLayoutVars>
          <dgm:hierBranch val="init"/>
        </dgm:presLayoutVars>
      </dgm:prSet>
      <dgm:spPr/>
    </dgm:pt>
    <dgm:pt modelId="{836B16F6-48D2-48D8-BD10-B743278BEF5B}" type="pres">
      <dgm:prSet presAssocID="{CA2FEC29-3EF7-4280-BECF-2C08F73E55B7}" presName="rootComposite" presStyleCnt="0"/>
      <dgm:spPr/>
    </dgm:pt>
    <dgm:pt modelId="{E68AD8BF-9396-4CBE-BBFE-F4FED8B166FD}" type="pres">
      <dgm:prSet presAssocID="{CA2FEC29-3EF7-4280-BECF-2C08F73E55B7}" presName="rootText" presStyleLbl="node3" presStyleIdx="2" presStyleCnt="3">
        <dgm:presLayoutVars>
          <dgm:chPref val="3"/>
        </dgm:presLayoutVars>
      </dgm:prSet>
      <dgm:spPr/>
    </dgm:pt>
    <dgm:pt modelId="{33DE1863-18DB-4B82-A4E1-38E32A9A6BB0}" type="pres">
      <dgm:prSet presAssocID="{CA2FEC29-3EF7-4280-BECF-2C08F73E55B7}" presName="rootConnector" presStyleLbl="node3" presStyleIdx="2" presStyleCnt="3"/>
      <dgm:spPr/>
    </dgm:pt>
    <dgm:pt modelId="{929C3B5A-5851-48B9-8A23-55F79774D2AB}" type="pres">
      <dgm:prSet presAssocID="{CA2FEC29-3EF7-4280-BECF-2C08F73E55B7}" presName="hierChild4" presStyleCnt="0"/>
      <dgm:spPr/>
    </dgm:pt>
    <dgm:pt modelId="{D9C824DA-E915-4F1D-9689-F3A950EA851D}" type="pres">
      <dgm:prSet presAssocID="{CA2FEC29-3EF7-4280-BECF-2C08F73E55B7}" presName="hierChild5" presStyleCnt="0"/>
      <dgm:spPr/>
    </dgm:pt>
    <dgm:pt modelId="{3BA32824-FAC2-4761-A593-6FED291B3C65}" type="pres">
      <dgm:prSet presAssocID="{3EFF81BA-1920-438E-9DBD-E463C3BD71DF}" presName="hierChild5" presStyleCnt="0"/>
      <dgm:spPr/>
    </dgm:pt>
    <dgm:pt modelId="{5D5F1B30-7DEF-4DE7-A58B-70CECF7967DC}" type="pres">
      <dgm:prSet presAssocID="{C4879951-FE2E-4A07-B5B1-1E2CB2DCE9C2}" presName="hierChild3" presStyleCnt="0"/>
      <dgm:spPr/>
    </dgm:pt>
  </dgm:ptLst>
  <dgm:cxnLst>
    <dgm:cxn modelId="{FA053703-CC7B-47CC-899E-68A18A6E3CB7}" srcId="{C4879951-FE2E-4A07-B5B1-1E2CB2DCE9C2}" destId="{5BBD6C54-EA37-4028-8E8B-C0CA75EB14B2}" srcOrd="1" destOrd="0" parTransId="{E36E28FD-55F3-4E9E-BCCC-095CCE190254}" sibTransId="{D3B11109-6CE1-47F1-B424-65985E61CFCD}"/>
    <dgm:cxn modelId="{91C28A04-A28F-488C-B312-1AB12B74A338}" type="presOf" srcId="{E36E28FD-55F3-4E9E-BCCC-095CCE190254}" destId="{BB2383B8-D7D4-4DC0-A150-E83822D24179}" srcOrd="0" destOrd="0" presId="urn:microsoft.com/office/officeart/2009/3/layout/HorizontalOrganizationChart"/>
    <dgm:cxn modelId="{067FC511-E1FD-4152-830C-FDF481AFF5D1}" srcId="{CBA2B9E2-53F0-4ADC-8E46-38B22EBC2A56}" destId="{C4879951-FE2E-4A07-B5B1-1E2CB2DCE9C2}" srcOrd="0" destOrd="0" parTransId="{519E7D13-95C2-4D5E-AC29-F9E5914B294F}" sibTransId="{3919F06D-0E72-4383-B054-A6492C43359A}"/>
    <dgm:cxn modelId="{DDDD7B1C-6BD2-45B2-868B-A14E5C0686B8}" type="presOf" srcId="{1649D13A-0B50-434C-9CE2-E08A61DB2DE4}" destId="{9C50992F-AF43-4BF8-8E96-838FF85ADB3B}" srcOrd="0" destOrd="0" presId="urn:microsoft.com/office/officeart/2009/3/layout/HorizontalOrganizationChart"/>
    <dgm:cxn modelId="{A2D9EE1D-FBA4-48C0-A96E-7E1A4824DEE5}" srcId="{E90122EF-7E6F-4A23-968F-90A0DB380749}" destId="{31A26779-B355-432C-9E48-46E69AA863DB}" srcOrd="0" destOrd="0" parTransId="{62A8C1DC-BBF2-4B56-B1F8-F80E66CD17C0}" sibTransId="{DAE66C87-98C6-40E7-9CC5-56DC7BEE7E8D}"/>
    <dgm:cxn modelId="{5EFAD527-1CC4-42D6-ACA4-DF6D283A00FE}" type="presOf" srcId="{183DC87C-F226-46F2-B3DE-16B83B4C90FF}" destId="{4CDE4160-7704-4D6C-B259-551B88F2DC28}" srcOrd="0" destOrd="0" presId="urn:microsoft.com/office/officeart/2009/3/layout/HorizontalOrganizationChart"/>
    <dgm:cxn modelId="{DF3CCC31-8411-41DA-8D90-F44DCB2F63CC}" srcId="{3EFF81BA-1920-438E-9DBD-E463C3BD71DF}" destId="{CA2FEC29-3EF7-4280-BECF-2C08F73E55B7}" srcOrd="0" destOrd="0" parTransId="{8619BB96-EEDD-4685-83E0-2B452A4CEFBD}" sibTransId="{699D8503-5DD3-4E17-B80F-4006F881D9F3}"/>
    <dgm:cxn modelId="{16E0DC3B-3BBA-4E11-8A5B-79D822D5F257}" type="presOf" srcId="{6D4A829C-EEB0-4546-BD7F-B032B422BD68}" destId="{93A834D4-31BD-43F7-9F3F-DEB373756B12}" srcOrd="0" destOrd="0" presId="urn:microsoft.com/office/officeart/2009/3/layout/HorizontalOrganizationChart"/>
    <dgm:cxn modelId="{FF6BEF3E-FA12-4F06-8F35-A302906176B9}" type="presOf" srcId="{CBA2B9E2-53F0-4ADC-8E46-38B22EBC2A56}" destId="{39203E46-87DB-4380-BB72-399C63E67D51}" srcOrd="0" destOrd="0" presId="urn:microsoft.com/office/officeart/2009/3/layout/HorizontalOrganizationChart"/>
    <dgm:cxn modelId="{117BDB49-66DA-42D6-A048-6D3F1DF0D3DA}" type="presOf" srcId="{31A26779-B355-432C-9E48-46E69AA863DB}" destId="{E13FD76D-5CC3-4477-9AE4-E916D188CDC0}" srcOrd="1" destOrd="0" presId="urn:microsoft.com/office/officeart/2009/3/layout/HorizontalOrganizationChart"/>
    <dgm:cxn modelId="{4AE39A6A-D845-4F53-A801-EE6DDF93FA9B}" type="presOf" srcId="{3EFF81BA-1920-438E-9DBD-E463C3BD71DF}" destId="{D282EF26-99AE-4228-906A-68CF9CB21486}" srcOrd="1" destOrd="0" presId="urn:microsoft.com/office/officeart/2009/3/layout/HorizontalOrganizationChart"/>
    <dgm:cxn modelId="{E5C7F86B-4F82-4021-95F2-C28DAC403C0A}" srcId="{C4879951-FE2E-4A07-B5B1-1E2CB2DCE9C2}" destId="{E90122EF-7E6F-4A23-968F-90A0DB380749}" srcOrd="0" destOrd="0" parTransId="{73A6102F-EFA3-4A37-8094-920B60E95634}" sibTransId="{3502DD61-DB08-4893-BB39-096F5EDFDB7E}"/>
    <dgm:cxn modelId="{FC07A574-9D11-43B6-909C-B8DD74DF1E32}" type="presOf" srcId="{3EFF81BA-1920-438E-9DBD-E463C3BD71DF}" destId="{ECEBE82E-8419-43D9-A0C8-65FFBFADF737}" srcOrd="0" destOrd="0" presId="urn:microsoft.com/office/officeart/2009/3/layout/HorizontalOrganizationChart"/>
    <dgm:cxn modelId="{522DF65A-F2D4-4050-BCCE-0FC05A21B86B}" type="presOf" srcId="{E90122EF-7E6F-4A23-968F-90A0DB380749}" destId="{C53E4CCC-5480-4B1A-93C8-C3B7D307C322}" srcOrd="1" destOrd="0" presId="urn:microsoft.com/office/officeart/2009/3/layout/HorizontalOrganizationChart"/>
    <dgm:cxn modelId="{92BAFD88-A48E-4292-ABED-54F962D02999}" type="presOf" srcId="{6D4A829C-EEB0-4546-BD7F-B032B422BD68}" destId="{7C5A22DA-ED72-42C3-9BF9-6038093C4CF5}" srcOrd="1" destOrd="0" presId="urn:microsoft.com/office/officeart/2009/3/layout/HorizontalOrganizationChart"/>
    <dgm:cxn modelId="{FADB1D89-EC85-49A6-BB95-F1526E15C285}" type="presOf" srcId="{73A6102F-EFA3-4A37-8094-920B60E95634}" destId="{64EB3E4B-9DF1-41C2-B537-8771A225FF51}" srcOrd="0" destOrd="0" presId="urn:microsoft.com/office/officeart/2009/3/layout/HorizontalOrganizationChart"/>
    <dgm:cxn modelId="{489F3789-14B2-4E47-AEB9-79E4D66FE35C}" type="presOf" srcId="{8619BB96-EEDD-4685-83E0-2B452A4CEFBD}" destId="{462B98FC-2196-400C-9F38-FB3D1777E05A}" srcOrd="0" destOrd="0" presId="urn:microsoft.com/office/officeart/2009/3/layout/HorizontalOrganizationChart"/>
    <dgm:cxn modelId="{E33F3899-AB42-4AA9-9B60-BB8BDBDEF340}" type="presOf" srcId="{5BBD6C54-EA37-4028-8E8B-C0CA75EB14B2}" destId="{A6FFE2CA-344D-4D7D-8DAD-38B53049765C}" srcOrd="0" destOrd="0" presId="urn:microsoft.com/office/officeart/2009/3/layout/HorizontalOrganizationChart"/>
    <dgm:cxn modelId="{BE006DA6-C0FA-4DB4-B94E-EA011F3457B3}" type="presOf" srcId="{C4879951-FE2E-4A07-B5B1-1E2CB2DCE9C2}" destId="{77A167E2-E1AF-4D5E-9C92-994B1DE28A97}" srcOrd="0" destOrd="0" presId="urn:microsoft.com/office/officeart/2009/3/layout/HorizontalOrganizationChart"/>
    <dgm:cxn modelId="{6F83C1B5-CA91-429B-932D-5265B9E5D054}" type="presOf" srcId="{C4879951-FE2E-4A07-B5B1-1E2CB2DCE9C2}" destId="{B8F92B41-0893-46A8-B126-437873777856}" srcOrd="1" destOrd="0" presId="urn:microsoft.com/office/officeart/2009/3/layout/HorizontalOrganizationChart"/>
    <dgm:cxn modelId="{8E4386B7-6086-4529-B9B7-BD5B078DD933}" srcId="{C4879951-FE2E-4A07-B5B1-1E2CB2DCE9C2}" destId="{3EFF81BA-1920-438E-9DBD-E463C3BD71DF}" srcOrd="2" destOrd="0" parTransId="{183DC87C-F226-46F2-B3DE-16B83B4C90FF}" sibTransId="{B0511FD6-6AC9-4013-9B60-6232DA58E765}"/>
    <dgm:cxn modelId="{1D507EB9-CF09-4974-9603-73099DB96170}" type="presOf" srcId="{31A26779-B355-432C-9E48-46E69AA863DB}" destId="{52960E96-B766-4CCB-B371-4F2A4432E9B2}" srcOrd="0" destOrd="0" presId="urn:microsoft.com/office/officeart/2009/3/layout/HorizontalOrganizationChart"/>
    <dgm:cxn modelId="{25ECF3BC-699B-4B8B-87E6-7E14795E09AF}" srcId="{5BBD6C54-EA37-4028-8E8B-C0CA75EB14B2}" destId="{6D4A829C-EEB0-4546-BD7F-B032B422BD68}" srcOrd="0" destOrd="0" parTransId="{1649D13A-0B50-434C-9CE2-E08A61DB2DE4}" sibTransId="{1D06CB02-4C96-4038-93FF-9AAA248E0C84}"/>
    <dgm:cxn modelId="{61AF3DED-EBDA-4971-AC97-571E3329CC8B}" type="presOf" srcId="{CA2FEC29-3EF7-4280-BECF-2C08F73E55B7}" destId="{33DE1863-18DB-4B82-A4E1-38E32A9A6BB0}" srcOrd="1" destOrd="0" presId="urn:microsoft.com/office/officeart/2009/3/layout/HorizontalOrganizationChart"/>
    <dgm:cxn modelId="{25C47AF3-9998-4D14-B710-657B90899D80}" type="presOf" srcId="{E90122EF-7E6F-4A23-968F-90A0DB380749}" destId="{C154D395-FDEC-442D-B1F2-E2C2BC8DA9E8}" srcOrd="0" destOrd="0" presId="urn:microsoft.com/office/officeart/2009/3/layout/HorizontalOrganizationChart"/>
    <dgm:cxn modelId="{249F32FB-16BE-4487-9473-7848CDF244FC}" type="presOf" srcId="{CA2FEC29-3EF7-4280-BECF-2C08F73E55B7}" destId="{E68AD8BF-9396-4CBE-BBFE-F4FED8B166FD}" srcOrd="0" destOrd="0" presId="urn:microsoft.com/office/officeart/2009/3/layout/HorizontalOrganizationChart"/>
    <dgm:cxn modelId="{BEA598FD-58D3-4FF2-BC23-B1DFEF0D100C}" type="presOf" srcId="{5BBD6C54-EA37-4028-8E8B-C0CA75EB14B2}" destId="{A9AE4BFB-97CC-4A68-B0F0-5A5E57EE89C6}" srcOrd="1" destOrd="0" presId="urn:microsoft.com/office/officeart/2009/3/layout/HorizontalOrganizationChart"/>
    <dgm:cxn modelId="{365304FE-8FCB-4BE7-9829-33A4365FD0D3}" type="presOf" srcId="{62A8C1DC-BBF2-4B56-B1F8-F80E66CD17C0}" destId="{0E697D12-3BD7-438D-9F15-24413B844181}" srcOrd="0" destOrd="0" presId="urn:microsoft.com/office/officeart/2009/3/layout/HorizontalOrganizationChart"/>
    <dgm:cxn modelId="{70097140-F182-4C5B-9386-56B54A5B76EF}" type="presParOf" srcId="{39203E46-87DB-4380-BB72-399C63E67D51}" destId="{CFB0E2F0-5BF7-4CF4-8813-52E7D8FCE17D}" srcOrd="0" destOrd="0" presId="urn:microsoft.com/office/officeart/2009/3/layout/HorizontalOrganizationChart"/>
    <dgm:cxn modelId="{44E3C29C-6B24-43DB-A002-67423BF8CAF5}" type="presParOf" srcId="{CFB0E2F0-5BF7-4CF4-8813-52E7D8FCE17D}" destId="{68D0F851-AE0E-489C-9295-8F0AFD03C6AF}" srcOrd="0" destOrd="0" presId="urn:microsoft.com/office/officeart/2009/3/layout/HorizontalOrganizationChart"/>
    <dgm:cxn modelId="{BFD08724-93DB-4E6C-B81D-94C32B546992}" type="presParOf" srcId="{68D0F851-AE0E-489C-9295-8F0AFD03C6AF}" destId="{77A167E2-E1AF-4D5E-9C92-994B1DE28A97}" srcOrd="0" destOrd="0" presId="urn:microsoft.com/office/officeart/2009/3/layout/HorizontalOrganizationChart"/>
    <dgm:cxn modelId="{941DE0B2-903A-4ADE-80E3-4C2581439317}" type="presParOf" srcId="{68D0F851-AE0E-489C-9295-8F0AFD03C6AF}" destId="{B8F92B41-0893-46A8-B126-437873777856}" srcOrd="1" destOrd="0" presId="urn:microsoft.com/office/officeart/2009/3/layout/HorizontalOrganizationChart"/>
    <dgm:cxn modelId="{4687E48B-BD93-4BA2-8987-6B4540B23489}" type="presParOf" srcId="{CFB0E2F0-5BF7-4CF4-8813-52E7D8FCE17D}" destId="{833FB061-7E6E-4CCD-B5C2-ABBD43995FD5}" srcOrd="1" destOrd="0" presId="urn:microsoft.com/office/officeart/2009/3/layout/HorizontalOrganizationChart"/>
    <dgm:cxn modelId="{B890B879-06E9-47E0-9537-2D3BB97EE126}" type="presParOf" srcId="{833FB061-7E6E-4CCD-B5C2-ABBD43995FD5}" destId="{64EB3E4B-9DF1-41C2-B537-8771A225FF51}" srcOrd="0" destOrd="0" presId="urn:microsoft.com/office/officeart/2009/3/layout/HorizontalOrganizationChart"/>
    <dgm:cxn modelId="{4F5B6E3B-373B-4C65-A736-D06E47498137}" type="presParOf" srcId="{833FB061-7E6E-4CCD-B5C2-ABBD43995FD5}" destId="{4E32F3BB-74F5-475A-9C46-C67DC9CA1071}" srcOrd="1" destOrd="0" presId="urn:microsoft.com/office/officeart/2009/3/layout/HorizontalOrganizationChart"/>
    <dgm:cxn modelId="{5EDD3189-A769-477A-9B0A-C563ABA81B7F}" type="presParOf" srcId="{4E32F3BB-74F5-475A-9C46-C67DC9CA1071}" destId="{AA8BD1EC-1741-4F7D-98E0-42B93F1162BE}" srcOrd="0" destOrd="0" presId="urn:microsoft.com/office/officeart/2009/3/layout/HorizontalOrganizationChart"/>
    <dgm:cxn modelId="{F7B2F8BA-14F5-41E9-8FA6-E2E9A8352245}" type="presParOf" srcId="{AA8BD1EC-1741-4F7D-98E0-42B93F1162BE}" destId="{C154D395-FDEC-442D-B1F2-E2C2BC8DA9E8}" srcOrd="0" destOrd="0" presId="urn:microsoft.com/office/officeart/2009/3/layout/HorizontalOrganizationChart"/>
    <dgm:cxn modelId="{A6D7E436-3D4E-4B77-B2E6-F5D3EA89B5DF}" type="presParOf" srcId="{AA8BD1EC-1741-4F7D-98E0-42B93F1162BE}" destId="{C53E4CCC-5480-4B1A-93C8-C3B7D307C322}" srcOrd="1" destOrd="0" presId="urn:microsoft.com/office/officeart/2009/3/layout/HorizontalOrganizationChart"/>
    <dgm:cxn modelId="{22678542-35DB-4D73-8042-E92198CFB7D3}" type="presParOf" srcId="{4E32F3BB-74F5-475A-9C46-C67DC9CA1071}" destId="{F6DD9BBB-107D-4158-B34A-973A82AEF3F4}" srcOrd="1" destOrd="0" presId="urn:microsoft.com/office/officeart/2009/3/layout/HorizontalOrganizationChart"/>
    <dgm:cxn modelId="{2ADAD03B-FDC3-4129-B584-E7E01E92AE77}" type="presParOf" srcId="{F6DD9BBB-107D-4158-B34A-973A82AEF3F4}" destId="{0E697D12-3BD7-438D-9F15-24413B844181}" srcOrd="0" destOrd="0" presId="urn:microsoft.com/office/officeart/2009/3/layout/HorizontalOrganizationChart"/>
    <dgm:cxn modelId="{13017F8B-F106-4CA8-9A31-7886E2701C50}" type="presParOf" srcId="{F6DD9BBB-107D-4158-B34A-973A82AEF3F4}" destId="{508F747D-C617-497F-92B9-F15D8A0110B4}" srcOrd="1" destOrd="0" presId="urn:microsoft.com/office/officeart/2009/3/layout/HorizontalOrganizationChart"/>
    <dgm:cxn modelId="{D639EC68-618F-4972-863E-71D3DD58671E}" type="presParOf" srcId="{508F747D-C617-497F-92B9-F15D8A0110B4}" destId="{7AF6DC77-0A67-4BCD-96DA-ED56A761137D}" srcOrd="0" destOrd="0" presId="urn:microsoft.com/office/officeart/2009/3/layout/HorizontalOrganizationChart"/>
    <dgm:cxn modelId="{892C061D-CC1C-4606-9C1B-9C693C65A53E}" type="presParOf" srcId="{7AF6DC77-0A67-4BCD-96DA-ED56A761137D}" destId="{52960E96-B766-4CCB-B371-4F2A4432E9B2}" srcOrd="0" destOrd="0" presId="urn:microsoft.com/office/officeart/2009/3/layout/HorizontalOrganizationChart"/>
    <dgm:cxn modelId="{4F154B51-4671-4994-A6DF-846C87EFE70B}" type="presParOf" srcId="{7AF6DC77-0A67-4BCD-96DA-ED56A761137D}" destId="{E13FD76D-5CC3-4477-9AE4-E916D188CDC0}" srcOrd="1" destOrd="0" presId="urn:microsoft.com/office/officeart/2009/3/layout/HorizontalOrganizationChart"/>
    <dgm:cxn modelId="{E7614FE5-7970-4F9B-B6EB-407B235925CF}" type="presParOf" srcId="{508F747D-C617-497F-92B9-F15D8A0110B4}" destId="{F508CC95-586D-47D8-B423-F1CA51CA7C3C}" srcOrd="1" destOrd="0" presId="urn:microsoft.com/office/officeart/2009/3/layout/HorizontalOrganizationChart"/>
    <dgm:cxn modelId="{6339FD73-2F2B-4260-BB37-6E24CEDFFD2D}" type="presParOf" srcId="{508F747D-C617-497F-92B9-F15D8A0110B4}" destId="{5AA0B381-EA19-4AD6-9252-B1E625C36C7C}" srcOrd="2" destOrd="0" presId="urn:microsoft.com/office/officeart/2009/3/layout/HorizontalOrganizationChart"/>
    <dgm:cxn modelId="{8D09DEE1-8489-483C-A263-45C8CBE3B7CA}" type="presParOf" srcId="{4E32F3BB-74F5-475A-9C46-C67DC9CA1071}" destId="{51EC5AF3-F220-4C33-AD72-3E4C8F09FC1B}" srcOrd="2" destOrd="0" presId="urn:microsoft.com/office/officeart/2009/3/layout/HorizontalOrganizationChart"/>
    <dgm:cxn modelId="{DABB4150-AD73-46AA-BCED-D0C6761A3B57}" type="presParOf" srcId="{833FB061-7E6E-4CCD-B5C2-ABBD43995FD5}" destId="{BB2383B8-D7D4-4DC0-A150-E83822D24179}" srcOrd="2" destOrd="0" presId="urn:microsoft.com/office/officeart/2009/3/layout/HorizontalOrganizationChart"/>
    <dgm:cxn modelId="{3CA9DA50-42E4-499C-B3CA-E158B3C6F9EA}" type="presParOf" srcId="{833FB061-7E6E-4CCD-B5C2-ABBD43995FD5}" destId="{1D9937A9-EA7D-47E9-BCE7-4B3D99C329EC}" srcOrd="3" destOrd="0" presId="urn:microsoft.com/office/officeart/2009/3/layout/HorizontalOrganizationChart"/>
    <dgm:cxn modelId="{6A190708-540E-4007-B320-5D4CA1BB5A6B}" type="presParOf" srcId="{1D9937A9-EA7D-47E9-BCE7-4B3D99C329EC}" destId="{F25FB02A-B091-4C87-A967-54506A7ABB2C}" srcOrd="0" destOrd="0" presId="urn:microsoft.com/office/officeart/2009/3/layout/HorizontalOrganizationChart"/>
    <dgm:cxn modelId="{12191448-468A-4D71-ACC6-F45FBDE5D84A}" type="presParOf" srcId="{F25FB02A-B091-4C87-A967-54506A7ABB2C}" destId="{A6FFE2CA-344D-4D7D-8DAD-38B53049765C}" srcOrd="0" destOrd="0" presId="urn:microsoft.com/office/officeart/2009/3/layout/HorizontalOrganizationChart"/>
    <dgm:cxn modelId="{37E4B186-0DA2-4E50-8603-74027C5FE388}" type="presParOf" srcId="{F25FB02A-B091-4C87-A967-54506A7ABB2C}" destId="{A9AE4BFB-97CC-4A68-B0F0-5A5E57EE89C6}" srcOrd="1" destOrd="0" presId="urn:microsoft.com/office/officeart/2009/3/layout/HorizontalOrganizationChart"/>
    <dgm:cxn modelId="{D93B3928-1166-47D0-B95D-5F395B024E61}" type="presParOf" srcId="{1D9937A9-EA7D-47E9-BCE7-4B3D99C329EC}" destId="{4C6761D1-F0E0-43F1-9DC2-759B517A4B4A}" srcOrd="1" destOrd="0" presId="urn:microsoft.com/office/officeart/2009/3/layout/HorizontalOrganizationChart"/>
    <dgm:cxn modelId="{920033E5-449C-48D3-83E1-2DF425C83446}" type="presParOf" srcId="{4C6761D1-F0E0-43F1-9DC2-759B517A4B4A}" destId="{9C50992F-AF43-4BF8-8E96-838FF85ADB3B}" srcOrd="0" destOrd="0" presId="urn:microsoft.com/office/officeart/2009/3/layout/HorizontalOrganizationChart"/>
    <dgm:cxn modelId="{E75EE6AC-2FF6-4F25-A4AD-EC066ACC89E5}" type="presParOf" srcId="{4C6761D1-F0E0-43F1-9DC2-759B517A4B4A}" destId="{7FE70606-3D86-4820-A63C-EA9415C5B494}" srcOrd="1" destOrd="0" presId="urn:microsoft.com/office/officeart/2009/3/layout/HorizontalOrganizationChart"/>
    <dgm:cxn modelId="{1929A1E6-F550-4755-AF81-4CDFD0D472C2}" type="presParOf" srcId="{7FE70606-3D86-4820-A63C-EA9415C5B494}" destId="{E4791194-3DF3-4AA2-BBAF-AC2A1A1E6BAD}" srcOrd="0" destOrd="0" presId="urn:microsoft.com/office/officeart/2009/3/layout/HorizontalOrganizationChart"/>
    <dgm:cxn modelId="{D8D36DDF-555B-447D-83CF-182A6D855FB1}" type="presParOf" srcId="{E4791194-3DF3-4AA2-BBAF-AC2A1A1E6BAD}" destId="{93A834D4-31BD-43F7-9F3F-DEB373756B12}" srcOrd="0" destOrd="0" presId="urn:microsoft.com/office/officeart/2009/3/layout/HorizontalOrganizationChart"/>
    <dgm:cxn modelId="{348BCF22-9CCF-40EE-B8E5-F43F4B0A4DA9}" type="presParOf" srcId="{E4791194-3DF3-4AA2-BBAF-AC2A1A1E6BAD}" destId="{7C5A22DA-ED72-42C3-9BF9-6038093C4CF5}" srcOrd="1" destOrd="0" presId="urn:microsoft.com/office/officeart/2009/3/layout/HorizontalOrganizationChart"/>
    <dgm:cxn modelId="{D7CE5461-2B2D-463F-8B2C-0A0ED29842DC}" type="presParOf" srcId="{7FE70606-3D86-4820-A63C-EA9415C5B494}" destId="{BC766E42-BEEB-46C8-B0C1-DF451318AC17}" srcOrd="1" destOrd="0" presId="urn:microsoft.com/office/officeart/2009/3/layout/HorizontalOrganizationChart"/>
    <dgm:cxn modelId="{D0E5EE0E-22E0-44E3-BC86-39F2E063C767}" type="presParOf" srcId="{7FE70606-3D86-4820-A63C-EA9415C5B494}" destId="{C8755E7E-E98F-4432-B28B-28915E0D922F}" srcOrd="2" destOrd="0" presId="urn:microsoft.com/office/officeart/2009/3/layout/HorizontalOrganizationChart"/>
    <dgm:cxn modelId="{85F6A146-3E1C-4089-84BB-33D20DFA63CB}" type="presParOf" srcId="{1D9937A9-EA7D-47E9-BCE7-4B3D99C329EC}" destId="{1A325B8F-F8F2-4151-9CA7-DB0EF98862B1}" srcOrd="2" destOrd="0" presId="urn:microsoft.com/office/officeart/2009/3/layout/HorizontalOrganizationChart"/>
    <dgm:cxn modelId="{EF13A572-8583-4EE2-A139-8045066CCCD7}" type="presParOf" srcId="{833FB061-7E6E-4CCD-B5C2-ABBD43995FD5}" destId="{4CDE4160-7704-4D6C-B259-551B88F2DC28}" srcOrd="4" destOrd="0" presId="urn:microsoft.com/office/officeart/2009/3/layout/HorizontalOrganizationChart"/>
    <dgm:cxn modelId="{F5FA083F-EF61-472C-B648-5CACAD1D2A1C}" type="presParOf" srcId="{833FB061-7E6E-4CCD-B5C2-ABBD43995FD5}" destId="{F1EEBD36-972D-4776-B6FA-30F146CBE4CC}" srcOrd="5" destOrd="0" presId="urn:microsoft.com/office/officeart/2009/3/layout/HorizontalOrganizationChart"/>
    <dgm:cxn modelId="{DA5E5938-434F-452E-8BAA-984994C0A57D}" type="presParOf" srcId="{F1EEBD36-972D-4776-B6FA-30F146CBE4CC}" destId="{DAED8373-856D-401F-B6A2-37648315DE07}" srcOrd="0" destOrd="0" presId="urn:microsoft.com/office/officeart/2009/3/layout/HorizontalOrganizationChart"/>
    <dgm:cxn modelId="{3DBA18C6-E157-49CF-A567-FE2DE8851EAA}" type="presParOf" srcId="{DAED8373-856D-401F-B6A2-37648315DE07}" destId="{ECEBE82E-8419-43D9-A0C8-65FFBFADF737}" srcOrd="0" destOrd="0" presId="urn:microsoft.com/office/officeart/2009/3/layout/HorizontalOrganizationChart"/>
    <dgm:cxn modelId="{A038E307-379D-4EDB-BE23-8BE9B00FB459}" type="presParOf" srcId="{DAED8373-856D-401F-B6A2-37648315DE07}" destId="{D282EF26-99AE-4228-906A-68CF9CB21486}" srcOrd="1" destOrd="0" presId="urn:microsoft.com/office/officeart/2009/3/layout/HorizontalOrganizationChart"/>
    <dgm:cxn modelId="{DB56B1C2-46B8-45D5-BFE3-445469C27DA6}" type="presParOf" srcId="{F1EEBD36-972D-4776-B6FA-30F146CBE4CC}" destId="{AF335727-BF06-4F91-AC4F-62AA33CE58EF}" srcOrd="1" destOrd="0" presId="urn:microsoft.com/office/officeart/2009/3/layout/HorizontalOrganizationChart"/>
    <dgm:cxn modelId="{7F389774-1035-4AD8-AAC6-1A19649D9578}" type="presParOf" srcId="{AF335727-BF06-4F91-AC4F-62AA33CE58EF}" destId="{462B98FC-2196-400C-9F38-FB3D1777E05A}" srcOrd="0" destOrd="0" presId="urn:microsoft.com/office/officeart/2009/3/layout/HorizontalOrganizationChart"/>
    <dgm:cxn modelId="{A99EDF3D-962F-4D2C-97E5-C44BEBA31E9D}" type="presParOf" srcId="{AF335727-BF06-4F91-AC4F-62AA33CE58EF}" destId="{B21DA685-F029-4E6D-AE52-D3091335A6EF}" srcOrd="1" destOrd="0" presId="urn:microsoft.com/office/officeart/2009/3/layout/HorizontalOrganizationChart"/>
    <dgm:cxn modelId="{8CC76FF5-803B-4FFE-84C5-8EC3E6A16750}" type="presParOf" srcId="{B21DA685-F029-4E6D-AE52-D3091335A6EF}" destId="{836B16F6-48D2-48D8-BD10-B743278BEF5B}" srcOrd="0" destOrd="0" presId="urn:microsoft.com/office/officeart/2009/3/layout/HorizontalOrganizationChart"/>
    <dgm:cxn modelId="{7FA2FEE8-0C65-4712-BD0D-347EB897698B}" type="presParOf" srcId="{836B16F6-48D2-48D8-BD10-B743278BEF5B}" destId="{E68AD8BF-9396-4CBE-BBFE-F4FED8B166FD}" srcOrd="0" destOrd="0" presId="urn:microsoft.com/office/officeart/2009/3/layout/HorizontalOrganizationChart"/>
    <dgm:cxn modelId="{880430DE-CB93-4759-B3B0-5F6FD25018EB}" type="presParOf" srcId="{836B16F6-48D2-48D8-BD10-B743278BEF5B}" destId="{33DE1863-18DB-4B82-A4E1-38E32A9A6BB0}" srcOrd="1" destOrd="0" presId="urn:microsoft.com/office/officeart/2009/3/layout/HorizontalOrganizationChart"/>
    <dgm:cxn modelId="{683D35B3-3FC0-43FD-8D47-AE1DFBF893CF}" type="presParOf" srcId="{B21DA685-F029-4E6D-AE52-D3091335A6EF}" destId="{929C3B5A-5851-48B9-8A23-55F79774D2AB}" srcOrd="1" destOrd="0" presId="urn:microsoft.com/office/officeart/2009/3/layout/HorizontalOrganizationChart"/>
    <dgm:cxn modelId="{7DEDFDCC-4B73-40E3-BAA6-09CFE5EF4D23}" type="presParOf" srcId="{B21DA685-F029-4E6D-AE52-D3091335A6EF}" destId="{D9C824DA-E915-4F1D-9689-F3A950EA851D}" srcOrd="2" destOrd="0" presId="urn:microsoft.com/office/officeart/2009/3/layout/HorizontalOrganizationChart"/>
    <dgm:cxn modelId="{3430CDE1-6C40-4189-BB7D-C5DF3362D0DD}" type="presParOf" srcId="{F1EEBD36-972D-4776-B6FA-30F146CBE4CC}" destId="{3BA32824-FAC2-4761-A593-6FED291B3C65}" srcOrd="2" destOrd="0" presId="urn:microsoft.com/office/officeart/2009/3/layout/HorizontalOrganizationChart"/>
    <dgm:cxn modelId="{14ACC737-3752-4674-A794-95F33E6201CE}" type="presParOf" srcId="{CFB0E2F0-5BF7-4CF4-8813-52E7D8FCE17D}" destId="{5D5F1B30-7DEF-4DE7-A58B-70CECF7967D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B98FC-2196-400C-9F38-FB3D1777E05A}">
      <dsp:nvSpPr>
        <dsp:cNvPr id="0" name=""/>
        <dsp:cNvSpPr/>
      </dsp:nvSpPr>
      <dsp:spPr>
        <a:xfrm>
          <a:off x="6802984" y="3263545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DE4160-7704-4D6C-B259-551B88F2DC28}">
      <dsp:nvSpPr>
        <dsp:cNvPr id="0" name=""/>
        <dsp:cNvSpPr/>
      </dsp:nvSpPr>
      <dsp:spPr>
        <a:xfrm>
          <a:off x="3094541" y="1980406"/>
          <a:ext cx="618073" cy="13288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9036" y="0"/>
              </a:lnTo>
              <a:lnTo>
                <a:pt x="309036" y="1328858"/>
              </a:lnTo>
              <a:lnTo>
                <a:pt x="618073" y="1328858"/>
              </a:lnTo>
            </a:path>
          </a:pathLst>
        </a:custGeom>
        <a:noFill/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50992F-AF43-4BF8-8E96-838FF85ADB3B}">
      <dsp:nvSpPr>
        <dsp:cNvPr id="0" name=""/>
        <dsp:cNvSpPr/>
      </dsp:nvSpPr>
      <dsp:spPr>
        <a:xfrm>
          <a:off x="6802984" y="1934686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2383B8-D7D4-4DC0-A150-E83822D24179}">
      <dsp:nvSpPr>
        <dsp:cNvPr id="0" name=""/>
        <dsp:cNvSpPr/>
      </dsp:nvSpPr>
      <dsp:spPr>
        <a:xfrm>
          <a:off x="3094541" y="1934686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97D12-3BD7-438D-9F15-24413B844181}">
      <dsp:nvSpPr>
        <dsp:cNvPr id="0" name=""/>
        <dsp:cNvSpPr/>
      </dsp:nvSpPr>
      <dsp:spPr>
        <a:xfrm>
          <a:off x="6802984" y="605827"/>
          <a:ext cx="6180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8073" y="45720"/>
              </a:lnTo>
            </a:path>
          </a:pathLst>
        </a:custGeom>
        <a:noFill/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EB3E4B-9DF1-41C2-B537-8771A225FF51}">
      <dsp:nvSpPr>
        <dsp:cNvPr id="0" name=""/>
        <dsp:cNvSpPr/>
      </dsp:nvSpPr>
      <dsp:spPr>
        <a:xfrm>
          <a:off x="3094541" y="651547"/>
          <a:ext cx="618073" cy="1328858"/>
        </a:xfrm>
        <a:custGeom>
          <a:avLst/>
          <a:gdLst/>
          <a:ahLst/>
          <a:cxnLst/>
          <a:rect l="0" t="0" r="0" b="0"/>
          <a:pathLst>
            <a:path>
              <a:moveTo>
                <a:pt x="0" y="1328858"/>
              </a:moveTo>
              <a:lnTo>
                <a:pt x="309036" y="1328858"/>
              </a:lnTo>
              <a:lnTo>
                <a:pt x="309036" y="0"/>
              </a:lnTo>
              <a:lnTo>
                <a:pt x="618073" y="0"/>
              </a:lnTo>
            </a:path>
          </a:pathLst>
        </a:custGeom>
        <a:noFill/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A167E2-E1AF-4D5E-9C92-994B1DE28A97}">
      <dsp:nvSpPr>
        <dsp:cNvPr id="0" name=""/>
        <dsp:cNvSpPr/>
      </dsp:nvSpPr>
      <dsp:spPr>
        <a:xfrm>
          <a:off x="4171" y="1509492"/>
          <a:ext cx="3090369" cy="9418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36576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Arial" panose="020B0604020202020204" pitchFamily="34" charset="0"/>
              <a:cs typeface="Arial" panose="020B0604020202020204" pitchFamily="34" charset="0"/>
            </a:rPr>
            <a:t>Georgiana Usurelu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Arial" panose="020B0604020202020204" pitchFamily="34" charset="0"/>
              <a:cs typeface="Arial" panose="020B0604020202020204" pitchFamily="34" charset="0"/>
            </a:rPr>
            <a:t>CEO</a:t>
          </a:r>
        </a:p>
      </dsp:txBody>
      <dsp:txXfrm>
        <a:off x="4171" y="1509492"/>
        <a:ext cx="3090369" cy="941827"/>
      </dsp:txXfrm>
    </dsp:sp>
    <dsp:sp modelId="{C154D395-FDEC-442D-B1F2-E2C2BC8DA9E8}">
      <dsp:nvSpPr>
        <dsp:cNvPr id="0" name=""/>
        <dsp:cNvSpPr/>
      </dsp:nvSpPr>
      <dsp:spPr>
        <a:xfrm>
          <a:off x="3712615" y="180266"/>
          <a:ext cx="3090369" cy="9425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Arial" panose="020B0604020202020204" pitchFamily="34" charset="0"/>
              <a:cs typeface="Arial" panose="020B0604020202020204" pitchFamily="34" charset="0"/>
            </a:rPr>
            <a:t>Mihai Ionescu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latin typeface="Arial" panose="020B0604020202020204" pitchFamily="34" charset="0"/>
              <a:cs typeface="Arial" panose="020B0604020202020204" pitchFamily="34" charset="0"/>
            </a:rPr>
            <a:t>Head Chef</a:t>
          </a:r>
        </a:p>
      </dsp:txBody>
      <dsp:txXfrm>
        <a:off x="3712615" y="180266"/>
        <a:ext cx="3090369" cy="942562"/>
      </dsp:txXfrm>
    </dsp:sp>
    <dsp:sp modelId="{52960E96-B766-4CCB-B371-4F2A4432E9B2}">
      <dsp:nvSpPr>
        <dsp:cNvPr id="0" name=""/>
        <dsp:cNvSpPr/>
      </dsp:nvSpPr>
      <dsp:spPr>
        <a:xfrm>
          <a:off x="7421058" y="180266"/>
          <a:ext cx="3090369" cy="9425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accountants</a:t>
          </a:r>
          <a:endParaRPr lang="en-GB" sz="12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1058" y="180266"/>
        <a:ext cx="3090369" cy="942562"/>
      </dsp:txXfrm>
    </dsp:sp>
    <dsp:sp modelId="{A6FFE2CA-344D-4D7D-8DAD-38B53049765C}">
      <dsp:nvSpPr>
        <dsp:cNvPr id="0" name=""/>
        <dsp:cNvSpPr/>
      </dsp:nvSpPr>
      <dsp:spPr>
        <a:xfrm>
          <a:off x="3712615" y="1509125"/>
          <a:ext cx="3090369" cy="9425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 err="1">
              <a:latin typeface="+mj-lt"/>
            </a:rPr>
            <a:t>Andreea</a:t>
          </a:r>
          <a:r>
            <a:rPr lang="en-GB" sz="1800" kern="1200" noProof="0" dirty="0">
              <a:latin typeface="+mj-lt"/>
            </a:rPr>
            <a:t> Popa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latin typeface="+mn-lt"/>
            </a:rPr>
            <a:t>Marketing Manager</a:t>
          </a:r>
        </a:p>
      </dsp:txBody>
      <dsp:txXfrm>
        <a:off x="3712615" y="1509125"/>
        <a:ext cx="3090369" cy="942562"/>
      </dsp:txXfrm>
    </dsp:sp>
    <dsp:sp modelId="{93A834D4-31BD-43F7-9F3F-DEB373756B12}">
      <dsp:nvSpPr>
        <dsp:cNvPr id="0" name=""/>
        <dsp:cNvSpPr/>
      </dsp:nvSpPr>
      <dsp:spPr>
        <a:xfrm>
          <a:off x="7421058" y="1509125"/>
          <a:ext cx="3090369" cy="9425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customer service representatives</a:t>
          </a:r>
          <a:endParaRPr lang="en-GB" sz="12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1058" y="1509125"/>
        <a:ext cx="3090369" cy="942562"/>
      </dsp:txXfrm>
    </dsp:sp>
    <dsp:sp modelId="{ECEBE82E-8419-43D9-A0C8-65FFBFADF737}">
      <dsp:nvSpPr>
        <dsp:cNvPr id="0" name=""/>
        <dsp:cNvSpPr/>
      </dsp:nvSpPr>
      <dsp:spPr>
        <a:xfrm>
          <a:off x="3712615" y="2837984"/>
          <a:ext cx="3090369" cy="9425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rtlCol="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>
              <a:latin typeface="+mj-lt"/>
            </a:rPr>
            <a:t>Natasha Jones</a:t>
          </a:r>
        </a:p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>
              <a:latin typeface="+mn-lt"/>
            </a:rPr>
            <a:t>Operational </a:t>
          </a:r>
          <a:r>
            <a:rPr lang="en-GB" sz="1200" kern="1200" noProof="0" dirty="0">
              <a:latin typeface="Arial" panose="020B0604020202020204" pitchFamily="34" charset="0"/>
              <a:cs typeface="Arial" panose="020B0604020202020204" pitchFamily="34" charset="0"/>
            </a:rPr>
            <a:t>Manager</a:t>
          </a:r>
        </a:p>
      </dsp:txBody>
      <dsp:txXfrm>
        <a:off x="3712615" y="2837984"/>
        <a:ext cx="3090369" cy="942562"/>
      </dsp:txXfrm>
    </dsp:sp>
    <dsp:sp modelId="{E68AD8BF-9396-4CBE-BBFE-F4FED8B166FD}">
      <dsp:nvSpPr>
        <dsp:cNvPr id="0" name=""/>
        <dsp:cNvSpPr/>
      </dsp:nvSpPr>
      <dsp:spPr>
        <a:xfrm>
          <a:off x="7421058" y="2837984"/>
          <a:ext cx="3090369" cy="9425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kitchen assistants</a:t>
          </a:r>
          <a:endParaRPr lang="en-GB" sz="12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1058" y="2837984"/>
        <a:ext cx="3090369" cy="942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D79A35-F2DE-4266-97B7-C064909E303F}" type="datetimeFigureOut">
              <a:rPr lang="en-GB" smtClean="0"/>
              <a:t>14/06/2024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986AC9-2293-439B-BE50-53F620FAE3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22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86AC9-2293-439B-BE50-53F620FAE35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07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70657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98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6394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044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12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09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042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52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104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269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68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6/14/2024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95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tore.mintel.com/report/uk-pizza-restaurants-market-report" TargetMode="External"/><Relationship Id="rId3" Type="http://schemas.openxmlformats.org/officeDocument/2006/relationships/hyperlink" Target="https://www.researchgate.net/publication/328281664_THE_UTILIZATION_OF_SOCIAL_MEDIA_AS_A_MARKETING_TOOL_IN_FOOD_TRUCK_BUSINESS" TargetMode="External"/><Relationship Id="rId7" Type="http://schemas.openxmlformats.org/officeDocument/2006/relationships/hyperlink" Target="https://scholars.smwc.edu/server/api/core/bitstreams/09c4d2c9-56b2-40af-8bd2-c8a9a64246a4/content" TargetMode="External"/><Relationship Id="rId12" Type="http://schemas.openxmlformats.org/officeDocument/2006/relationships/hyperlink" Target="https://www.theseus.fi/handle/10024/143620" TargetMode="External"/><Relationship Id="rId2" Type="http://schemas.openxmlformats.org/officeDocument/2006/relationships/hyperlink" Target="https://www.theseus.fi/bitstream/handle/10024/755075/Business%20Plan%20for%20Loukoumades%20Food%20Truck.pdf?sequence=2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bisworld.com/united-kingdom/market-research-reports/food-truck-industry/" TargetMode="External"/><Relationship Id="rId11" Type="http://schemas.openxmlformats.org/officeDocument/2006/relationships/hyperlink" Target="https://www.statista.com/statistics/507069/pizza-usage-in-the-united-kingdom-uk/" TargetMode="External"/><Relationship Id="rId5" Type="http://schemas.openxmlformats.org/officeDocument/2006/relationships/hyperlink" Target="https://www.entrepreneur.com/starting-a-business/food-trucks-101-how-to-start-a-mobile-food-business/299468" TargetMode="External"/><Relationship Id="rId10" Type="http://schemas.openxmlformats.org/officeDocument/2006/relationships/hyperlink" Target="https://digitalrepository.salemstate.edu/handle/20.500.13013/747" TargetMode="External"/><Relationship Id="rId4" Type="http://schemas.openxmlformats.org/officeDocument/2006/relationships/hyperlink" Target="https://www.gov.uk/limited-company-formation" TargetMode="External"/><Relationship Id="rId9" Type="http://schemas.openxmlformats.org/officeDocument/2006/relationships/hyperlink" Target="https://books.google.co.uk/books?id=iact2btysfc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9E4B0A6-2FF5-451B-95FE-5A5DC1455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of a pizza truck&#10;&#10;Description automatically generated">
            <a:extLst>
              <a:ext uri="{FF2B5EF4-FFF2-40B4-BE49-F238E27FC236}">
                <a16:creationId xmlns:a16="http://schemas.microsoft.com/office/drawing/2014/main" id="{582CC641-DD93-E067-8CCF-D5C37DE4CC6F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2"/>
          <a:srcRect t="7874"/>
          <a:stretch/>
        </p:blipFill>
        <p:spPr>
          <a:xfrm>
            <a:off x="0" y="83044"/>
            <a:ext cx="12191980" cy="631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A8B06E-AF43-8193-2B85-FD0413747EF4}"/>
              </a:ext>
            </a:extLst>
          </p:cNvPr>
          <p:cNvSpPr txBox="1"/>
          <p:nvPr/>
        </p:nvSpPr>
        <p:spPr>
          <a:xfrm>
            <a:off x="138319" y="2830286"/>
            <a:ext cx="6156494" cy="39446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Component 1: Written Report/ Business Plan</a:t>
            </a:r>
            <a:r>
              <a:rPr lang="en-GB" sz="1800" kern="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highlight>
                <a:srgbClr val="C0C0C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Name: Georgiana Madalina Usurelu</a:t>
            </a:r>
            <a:endParaRPr lang="en-GB" sz="1800" kern="100" dirty="0">
              <a:effectLst/>
              <a:highlight>
                <a:srgbClr val="C0C0C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Number: 2226304</a:t>
            </a:r>
            <a:endParaRPr lang="en-GB" sz="1800" kern="100" dirty="0">
              <a:effectLst/>
              <a:highlight>
                <a:srgbClr val="C0C0C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69850" algn="just">
              <a:lnSpc>
                <a:spcPct val="150000"/>
              </a:lnSpc>
              <a:spcBef>
                <a:spcPts val="550"/>
              </a:spcBef>
              <a:spcAft>
                <a:spcPts val="0"/>
              </a:spcAft>
            </a:pPr>
            <a:r>
              <a:rPr lang="en-US" sz="180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Lecturer Name: Dr Vasilios </a:t>
            </a:r>
            <a:r>
              <a:rPr lang="en-US" sz="1800" dirty="0" err="1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Tavlaridis</a:t>
            </a:r>
            <a:endParaRPr lang="en-GB" sz="1800" dirty="0">
              <a:effectLst/>
              <a:highlight>
                <a:srgbClr val="C0C0C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9850" algn="just">
              <a:lnSpc>
                <a:spcPct val="150000"/>
              </a:lnSpc>
              <a:spcBef>
                <a:spcPts val="550"/>
              </a:spcBef>
              <a:spcAft>
                <a:spcPts val="0"/>
              </a:spcAft>
            </a:pPr>
            <a:r>
              <a:rPr lang="en-US" sz="180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effectLst/>
              <a:highlight>
                <a:srgbClr val="C0C0C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LCBB5001</a:t>
            </a:r>
            <a:r>
              <a:rPr lang="en-GB" sz="1800" b="1" kern="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_BIRM</a:t>
            </a:r>
            <a:endParaRPr lang="en-GB" sz="1800" kern="100" dirty="0">
              <a:effectLst/>
              <a:highlight>
                <a:srgbClr val="C0C0C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highlight>
                  <a:srgbClr val="C0C0C0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Entrepreneurship</a:t>
            </a:r>
            <a:endParaRPr lang="en-GB" sz="1800" kern="100" dirty="0">
              <a:effectLst/>
              <a:highlight>
                <a:srgbClr val="C0C0C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06131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table of content with pizzas&#10;&#10;Description automatically generated">
            <a:extLst>
              <a:ext uri="{FF2B5EF4-FFF2-40B4-BE49-F238E27FC236}">
                <a16:creationId xmlns:a16="http://schemas.microsoft.com/office/drawing/2014/main" id="{D52AECF5-1C70-D5D6-C005-7CDE493FA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48606" cy="685800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B9D45A2-5496-A8A2-880D-C1F68CB990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9" name="Picture 8" descr="A person drawing a business plan&#10;&#10;Description automatically generated">
            <a:extLst>
              <a:ext uri="{FF2B5EF4-FFF2-40B4-BE49-F238E27FC236}">
                <a16:creationId xmlns:a16="http://schemas.microsoft.com/office/drawing/2014/main" id="{80BEE296-441E-50B0-17D2-D7C43A2A2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1303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596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06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228FF-98C3-D2B2-EC3A-D6941A8EBB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0000" y="395289"/>
            <a:ext cx="4075200" cy="2226688"/>
          </a:xfrm>
        </p:spPr>
        <p:txBody>
          <a:bodyPr>
            <a:normAutofit/>
          </a:bodyPr>
          <a:lstStyle/>
          <a:p>
            <a:r>
              <a:rPr lang="en-GB" dirty="0"/>
              <a:t>Overview of the Business Idea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9C20D2-71C9-FC91-B593-8A535605C7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000" y="4248000"/>
            <a:ext cx="4075200" cy="207000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Pizza on Wheels is a mobile food truck business offering high-quality, artisanal pizzas. The unique selling points include fresh ingredients, traditional recipes, and the convenience of mobility.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0F37AA1-A09B-4E28-987B-38E5060E1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74D018-FDBA-4AD4-8C74-17D41F4FB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B43F5C4-EF74-49F4-97CB-97938DDC2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4E0761-A6EC-4896-A2D4-97A0AF0AA0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36" name="Freeform 68">
                  <a:extLst>
                    <a:ext uri="{FF2B5EF4-FFF2-40B4-BE49-F238E27FC236}">
                      <a16:creationId xmlns:a16="http://schemas.microsoft.com/office/drawing/2014/main" id="{E02DDA0C-BC2F-4EA7-B34E-E0A38B82BA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69">
                  <a:extLst>
                    <a:ext uri="{FF2B5EF4-FFF2-40B4-BE49-F238E27FC236}">
                      <a16:creationId xmlns:a16="http://schemas.microsoft.com/office/drawing/2014/main" id="{CF13B05D-4163-4B4E-A2D2-FA7ED9468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Line 70">
                  <a:extLst>
                    <a:ext uri="{FF2B5EF4-FFF2-40B4-BE49-F238E27FC236}">
                      <a16:creationId xmlns:a16="http://schemas.microsoft.com/office/drawing/2014/main" id="{6D222543-B140-45C1-A731-C56E6B3A17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21D25868-4B38-41A5-8DA7-BB01E8534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39" name="Freeform 68">
                  <a:extLst>
                    <a:ext uri="{FF2B5EF4-FFF2-40B4-BE49-F238E27FC236}">
                      <a16:creationId xmlns:a16="http://schemas.microsoft.com/office/drawing/2014/main" id="{9BA6FA89-CCD8-4CC0-954F-FBBFA59737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69">
                  <a:extLst>
                    <a:ext uri="{FF2B5EF4-FFF2-40B4-BE49-F238E27FC236}">
                      <a16:creationId xmlns:a16="http://schemas.microsoft.com/office/drawing/2014/main" id="{73005E59-2B44-4A62-A8F1-504FB17060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1" name="Line 70">
                  <a:extLst>
                    <a:ext uri="{FF2B5EF4-FFF2-40B4-BE49-F238E27FC236}">
                      <a16:creationId xmlns:a16="http://schemas.microsoft.com/office/drawing/2014/main" id="{C9AB3E16-8B92-47B2-BA2E-02935767A8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5" name="Picture 4" descr="A collage of pizzas&#10;&#10;Description automatically generated">
            <a:extLst>
              <a:ext uri="{FF2B5EF4-FFF2-40B4-BE49-F238E27FC236}">
                <a16:creationId xmlns:a16="http://schemas.microsoft.com/office/drawing/2014/main" id="{1D3105F7-C535-32BC-4E13-710C6F5605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" r="2" b="23089"/>
          <a:stretch/>
        </p:blipFill>
        <p:spPr>
          <a:xfrm>
            <a:off x="6080462" y="6306"/>
            <a:ext cx="6111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7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8426F-8B4E-F922-A654-CFE839A50D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0000" y="1089025"/>
            <a:ext cx="4075200" cy="1532951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</a:rPr>
              <a:t>Market Opportunity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F37AA1-A09B-4E28-987B-38E5060E1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874D018-FDBA-4AD4-8C74-17D41F4FB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B43F5C4-EF74-49F4-97CB-97938DDC2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B74E0761-A6EC-4896-A2D4-97A0AF0AA0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E02DDA0C-BC2F-4EA7-B34E-E0A38B82BA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CF13B05D-4163-4B4E-A2D2-FA7ED9468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6D222543-B140-45C1-A731-C56E6B3A17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21D25868-4B38-41A5-8DA7-BB01E8534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9BA6FA89-CCD8-4CC0-954F-FBBFA59737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73005E59-2B44-4A62-A8F1-504FB17060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C9AB3E16-8B92-47B2-BA2E-02935767A8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E653B57-2620-424D-ADAF-60975D8F8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2EC1FE0C-800A-BC23-128D-98D7355BF4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6292390"/>
              </p:ext>
            </p:extLst>
          </p:nvPr>
        </p:nvGraphicFramePr>
        <p:xfrm>
          <a:off x="673516" y="3835318"/>
          <a:ext cx="4714907" cy="28128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EFA281D9-AC54-2B76-2647-1212B995F1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8669678"/>
              </p:ext>
            </p:extLst>
          </p:nvPr>
        </p:nvGraphicFramePr>
        <p:xfrm>
          <a:off x="6491525" y="664029"/>
          <a:ext cx="5112646" cy="577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07621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SmartArt Placeholder 39" descr="Org chart SmartArt graphic">
            <a:extLst>
              <a:ext uri="{FF2B5EF4-FFF2-40B4-BE49-F238E27FC236}">
                <a16:creationId xmlns:a16="http://schemas.microsoft.com/office/drawing/2014/main" id="{D0F2BFDA-F8C4-81AF-8519-A77A1CC24D3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9240354"/>
              </p:ext>
            </p:extLst>
          </p:nvPr>
        </p:nvGraphicFramePr>
        <p:xfrm>
          <a:off x="1087438" y="2038350"/>
          <a:ext cx="10515600" cy="3960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32A6B3C-C91A-701B-2A5C-49E10BC26936}"/>
              </a:ext>
            </a:extLst>
          </p:cNvPr>
          <p:cNvSpPr txBox="1"/>
          <p:nvPr/>
        </p:nvSpPr>
        <p:spPr>
          <a:xfrm>
            <a:off x="0" y="274586"/>
            <a:ext cx="124041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Legal Format:</a:t>
            </a:r>
          </a:p>
          <a:p>
            <a:endParaRPr lang="en-GB" sz="2400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Pizza on Wheels will be structured as a Private Limited Company (Ltd), </a:t>
            </a:r>
          </a:p>
          <a:p>
            <a:r>
              <a:rPr lang="en-GB" sz="24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providing limited liability, increased credibility, and ease of raising capital (GOV.UK, 2023).</a:t>
            </a:r>
          </a:p>
        </p:txBody>
      </p:sp>
    </p:spTree>
    <p:extLst>
      <p:ext uri="{BB962C8B-B14F-4D97-AF65-F5344CB8AC3E}">
        <p14:creationId xmlns:p14="http://schemas.microsoft.com/office/powerpoint/2010/main" val="2760174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C627EC6-61A4-4CA2-925A-D9C31421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17FBCC57-24E1-5A52-A94B-EFDC436185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3746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68346D-5E77-4906-AC8D-57FB88F11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8B187-F8AB-1653-1A42-EC139C4C4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536575"/>
            <a:ext cx="4078800" cy="1453003"/>
          </a:xfr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algn="ctr"/>
            <a:r>
              <a:rPr lang="en-US" sz="3200" kern="1200" cap="none" spc="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168C6BE-41CC-4C4D-850F-F82321AE7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6" name="Picture Placeholder 5" descr="A diagram of marketing strategy&#10;&#10;Description automatically generated">
            <a:extLst>
              <a:ext uri="{FF2B5EF4-FFF2-40B4-BE49-F238E27FC236}">
                <a16:creationId xmlns:a16="http://schemas.microsoft.com/office/drawing/2014/main" id="{3036A67F-0A67-5E42-A3C1-FD7CE24B90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7" r="6227"/>
          <a:stretch>
            <a:fillRect/>
          </a:stretch>
        </p:blipFill>
        <p:spPr>
          <a:xfrm>
            <a:off x="540000" y="1285991"/>
            <a:ext cx="4999885" cy="4283363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CBC1FDF-AE13-4731-B38F-2761BDFDB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92C72-C774-44D3-7E66-43C9B3493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12369" y="2877018"/>
            <a:ext cx="4078800" cy="290148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Marketing strategy applies the 4Ps: Product, Price, Place, and Promotion. The company will offer premium pizzas at competitive prices, operate in high-traffic locations, and utilize social media and local events for promotion (Ishak and Zainal, 2018).</a:t>
            </a:r>
          </a:p>
        </p:txBody>
      </p:sp>
    </p:spTree>
    <p:extLst>
      <p:ext uri="{BB962C8B-B14F-4D97-AF65-F5344CB8AC3E}">
        <p14:creationId xmlns:p14="http://schemas.microsoft.com/office/powerpoint/2010/main" val="2183829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02A94-3EE8-FD31-7154-A0AC542A9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Projections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4DE27-667E-209F-FDF2-C3828FF79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cash flow forecast for the first 12 months shows a gradual increase in revenue, reaching profitability by the sixth month.  Total revenue of £102,000 against expenses of £68,700, resulting in a net cash flow of £33,300.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B75EEA8-0E1B-87C0-98CF-1C2BB18A8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5368629"/>
              </p:ext>
            </p:extLst>
          </p:nvPr>
        </p:nvGraphicFramePr>
        <p:xfrm>
          <a:off x="5445125" y="882650"/>
          <a:ext cx="5759450" cy="48958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69330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9172B-DED6-6F1C-6DB3-6B7ACC9EF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Investment and Spending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987BED-AF3F-EDF6-95CC-CDAB613D5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initial investment of £24,000 will be allocated as follows: Food Truck Purchase and Customization (£12,000), Kitchen Equipment (£4,000), Initial Inventory (£2,000), Licenses and Permits (£1,000), Marketing (£1,500), Insurance (£1,000), and Working Capital (£2,500)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B766449-2DDE-E7E1-A19B-E77480F284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45125" y="882650"/>
          <a:ext cx="5759450" cy="48958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7180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68346D-5E77-4906-AC8D-57FB88F11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3147A-7CD1-E106-A7BB-66BA7152F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536575"/>
            <a:ext cx="4078800" cy="1453003"/>
          </a:xfrm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algn="ctr"/>
            <a:r>
              <a:rPr lang="en-GB" sz="5400" dirty="0"/>
              <a:t>Conclusion</a:t>
            </a:r>
            <a:endParaRPr lang="en-US" sz="5400" kern="1200" cap="none" spc="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68C6BE-41CC-4C4D-850F-F82321AE7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6" name="Content Placeholder 5" descr="A red food truck with a pizza in the air&#10;&#10;Description automatically generated">
            <a:extLst>
              <a:ext uri="{FF2B5EF4-FFF2-40B4-BE49-F238E27FC236}">
                <a16:creationId xmlns:a16="http://schemas.microsoft.com/office/drawing/2014/main" id="{E20FFD9E-55C5-4A26-3E8F-EAF3E5FFE0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1" y="540033"/>
            <a:ext cx="3744686" cy="577527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CBC1FDF-AE13-4731-B38F-2761BDFDB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E9030-C5A9-FFDF-ECD2-8E5ED4F14C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12369" y="2877018"/>
            <a:ext cx="4078800" cy="290148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600" dirty="0"/>
              <a:t>Pizza on Wheels' combines the popularity of pizza with the flexibility of a food truck. With a strong market demand, effective marketing strategies, and a dedicated management team, we are confident in our ability to achieve success and provide a profitable return on investment.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97436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80149-34BC-07A2-6D60-2EA3D44ED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7" y="-87086"/>
            <a:ext cx="11919857" cy="650965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4000" dirty="0"/>
              <a:t>References</a:t>
            </a:r>
            <a:br>
              <a:rPr lang="en-GB" sz="1200" dirty="0"/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Agostini, D., Martinez, J., and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Brizuela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(2022). ‘Business Plan for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Loukoumades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Food Truck’.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https://www.theseus.fi/bitstream/handle/10024/755075/Business%20Plan%20for%20Loukoumades%20Food%20Truck.pdf?sequence=2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13.06.2024)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 Ishak, F. A., and Zainal, Z. (2018). ‘The Utilization of Social Media as a Marketing Tool in Food Truck Business’.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https://www.researchgate.net/publication/328281664_THE_UTILIZATION_OF_SOCIAL_MEDIA_AS_A_MARKETING_TOOL_IN_FOOD_TRUCK_BUSINESS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GOV.UK. (2023). ‘Set up a private limited company’.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https://www.gov.uk/limited-company-formation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Haltiwanger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(2018). ‘The Complete Guide to Starting a Food Truck Business’.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Entrepreneur.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https://www.entrepreneur.com/starting-a-business/food-trucks-101-how-to-start-a-mobile-food-business/299468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IBISWorld. (2023). ‘Food Truck Industry in the UK - Market Research Report’.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https://www.ibisworld.com/united-kingdom/market-research-reports/food-truck-industry/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Johnson, N., S., (2021). ‘Party on wheels revised business plan.’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https://scholars.smwc.edu/server/api/core/bitstreams/09c4d2c9-56b2-40af-8bd2-c8a9a64246a4/content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11.06.2024)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Mintel. (2022). ‘Pizza Restaurants in the UK’.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https://store.mintel.com/report/uk-pizza-restaurants-market-report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Myers, J., and Thompson, R. (2023). ‘Developing a Successful Food Truck Business’.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https://books.google.co.uk/books?id=iact2btysfcC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13.06.2024)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Shaima, A. (2020). ‘Business Plan for Food Truck: Case Study.’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https://digitalrepository.salemstate.edu/handle/20.500.13013/747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13.06.2024)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Salem State University. (2020). ‘Business Plan for Food Truck: Case Study’.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https://digitalrepository.salemstate.edu/handle/20.500.13013/747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14.06.2024)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Statista. (2023). ‘Pizza Consumption in the UK’.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https://www.statista.com/statistics/507069/pizza-usage-in-the-united-kingdom-uk/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Theseus. (2017). ‘Food Truck Business Plan: Evaluation and Implementation’.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https://www.theseus.fi/handle/10024/143620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15.06.2024)</a:t>
            </a: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9927500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872</Words>
  <Application>Microsoft Office PowerPoint</Application>
  <PresentationFormat>Widescreen</PresentationFormat>
  <Paragraphs>39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Goudy Old Style</vt:lpstr>
      <vt:lpstr>Wingdings</vt:lpstr>
      <vt:lpstr>FrostyVTI</vt:lpstr>
      <vt:lpstr>PowerPoint Presentation</vt:lpstr>
      <vt:lpstr>PowerPoint Presentation</vt:lpstr>
      <vt:lpstr>Overview of the Business Idea</vt:lpstr>
      <vt:lpstr>Market Opportunity</vt:lpstr>
      <vt:lpstr>PowerPoint Presentation</vt:lpstr>
      <vt:lpstr>PowerPoint Presentation</vt:lpstr>
      <vt:lpstr>Marketing Strategy</vt:lpstr>
      <vt:lpstr>Financial Projections</vt:lpstr>
      <vt:lpstr>Initial Investment and Spending</vt:lpstr>
      <vt:lpstr>Conclusion</vt:lpstr>
      <vt:lpstr>References Agostini, D., Martinez, J., and Brizuela, P. (2022). ‘Business Plan for Loukoumades Food Truck’. Available at: https://www.theseus.fi/bitstream/handle/10024/755075/Business%20Plan%20for%20Loukoumades%20Food%20Truck.pdf?sequence=2 (Accessed: 13.06.2024) Che Ishak, F. A., and Zainal, Z. (2018). ‘The Utilization of Social Media as a Marketing Tool in Food Truck Business’. Available at: https://www.researchgate.net/publication/328281664_THE_UTILIZATION_OF_SOCIAL_MEDIA_AS_A_MARKETING_TOOL_IN_FOOD_TRUCK_BUSINESS (Accessed: 12.06.2024) GOV.UK. (2023). ‘Set up a private limited company’. Available at: https://www.gov.uk/limited-company-formation (Accessed: 11.06.2024) Haltiwanger, J. (2018). ‘The Complete Guide to Starting a Food Truck Business’. Entrepreneur. Available at: https://www.entrepreneur.com/starting-a-business/food-trucks-101-how-to-start-a-mobile-food-business/299468 (Accessed: 12.06.2024) IBISWorld. (2023). ‘Food Truck Industry in the UK - Market Research Report’. Available at: https://www.ibisworld.com/united-kingdom/market-research-reports/food-truck-industry/ (Accessed: 11.06.2024) Johnson, N., S., (2021). ‘Party on wheels revised business plan.’ Available at: https://scholars.smwc.edu/server/api/core/bitstreams/09c4d2c9-56b2-40af-8bd2-c8a9a64246a4/content (Accessed: 11.06.2024) Mintel. (2022). ‘Pizza Restaurants in the UK’. Available at: https://store.mintel.com/report/uk-pizza-restaurants-market-report (Accessed: 12.06.2024) Myers, J., and Thompson, R. (2023). ‘Developing a Successful Food Truck Business’. Available at: https://books.google.co.uk/books?id=iact2btysfcC (Accessed: 13.06.2024) Shaima, A. (2020). ‘Business Plan for Food Truck: Case Study.’ Available at: https://digitalrepository.salemstate.edu/handle/20.500.13013/747 (Accessed: 13.06.2024) Salem State University. (2020). ‘Business Plan for Food Truck: Case Study’. Available at: https://digitalrepository.salemstate.edu/handle/20.500.13013/747 (Accessed: 14.06.2024) Statista. (2023). ‘Pizza Consumption in the UK’. Available at: https://www.statista.com/statistics/507069/pizza-usage-in-the-united-kingdom-uk/ (Accessed: 15.06.2024) Theseus. (2017). ‘Food Truck Business Plan: Evaluation and Implementation’. Available at: https://www.theseus.fi/handle/10024/143620 (Accessed: 15.06.2024)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Georgiana Madalina Usurelu</dc:creator>
  <cp:lastModifiedBy>Georgiana Madalina Usurelu</cp:lastModifiedBy>
  <cp:revision>2</cp:revision>
  <dcterms:created xsi:type="dcterms:W3CDTF">2024-06-13T13:53:19Z</dcterms:created>
  <dcterms:modified xsi:type="dcterms:W3CDTF">2024-06-14T11:29:35Z</dcterms:modified>
</cp:coreProperties>
</file>