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Lst>
  <p:notesMasterIdLst>
    <p:notesMasterId r:id="rId18"/>
  </p:notesMasterIdLst>
  <p:handoutMasterIdLst>
    <p:handoutMasterId r:id="rId19"/>
  </p:handoutMasterIdLst>
  <p:sldIdLst>
    <p:sldId id="256" r:id="rId5"/>
    <p:sldId id="337" r:id="rId6"/>
    <p:sldId id="349" r:id="rId7"/>
    <p:sldId id="336" r:id="rId8"/>
    <p:sldId id="344" r:id="rId9"/>
    <p:sldId id="345" r:id="rId10"/>
    <p:sldId id="343" r:id="rId11"/>
    <p:sldId id="346" r:id="rId12"/>
    <p:sldId id="338" r:id="rId13"/>
    <p:sldId id="351" r:id="rId14"/>
    <p:sldId id="260" r:id="rId15"/>
    <p:sldId id="342" r:id="rId16"/>
    <p:sldId id="34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C87AC0-90EE-43A9-9ED4-5898181AB2F4}" v="86" dt="2025-11-17T17:19:03.8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9" autoAdjust="0"/>
    <p:restoredTop sz="91123" autoAdjust="0"/>
  </p:normalViewPr>
  <p:slideViewPr>
    <p:cSldViewPr snapToGrid="0">
      <p:cViewPr varScale="1">
        <p:scale>
          <a:sx n="75" d="100"/>
          <a:sy n="75" d="100"/>
        </p:scale>
        <p:origin x="974" y="53"/>
      </p:cViewPr>
      <p:guideLst/>
    </p:cSldViewPr>
  </p:slideViewPr>
  <p:notesTextViewPr>
    <p:cViewPr>
      <p:scale>
        <a:sx n="1" d="1"/>
        <a:sy n="1" d="1"/>
      </p:scale>
      <p:origin x="0" y="0"/>
    </p:cViewPr>
  </p:notesTextViewPr>
  <p:sorterViewPr>
    <p:cViewPr>
      <p:scale>
        <a:sx n="70" d="100"/>
        <a:sy n="70" d="100"/>
      </p:scale>
      <p:origin x="0" y="0"/>
    </p:cViewPr>
  </p:sorterViewPr>
  <p:notesViewPr>
    <p:cSldViewPr snapToGrid="0">
      <p:cViewPr varScale="1">
        <p:scale>
          <a:sx n="65" d="100"/>
          <a:sy n="65" d="100"/>
        </p:scale>
        <p:origin x="3154"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D3D7A6-2E31-4FC8-B41C-9CE8D992F4B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E9DED14A-7E9B-4FA2-A8AC-88DB46927598}">
      <dgm:prSet phldrT="[Text]" custT="1"/>
      <dgm:spPr/>
      <dgm:t>
        <a:bodyPr/>
        <a:lstStyle/>
        <a:p>
          <a:r>
            <a:rPr lang="en-GB" sz="2400" dirty="0">
              <a:solidFill>
                <a:schemeClr val="tx1"/>
              </a:solidFill>
            </a:rPr>
            <a:t>Quality: Dimension impact, quality repeated unsafe births, inadequate interventions. 
</a:t>
          </a:r>
          <a:endParaRPr lang="en-IN" sz="2400" dirty="0">
            <a:solidFill>
              <a:schemeClr val="tx1"/>
            </a:solidFill>
          </a:endParaRPr>
        </a:p>
      </dgm:t>
    </dgm:pt>
    <dgm:pt modelId="{928ED7A0-D6BB-482E-AF5B-11DFE8395AB7}" type="parTrans" cxnId="{1E1C564D-645E-48E7-9B2E-984DC1D33881}">
      <dgm:prSet/>
      <dgm:spPr/>
      <dgm:t>
        <a:bodyPr/>
        <a:lstStyle/>
        <a:p>
          <a:endParaRPr lang="en-IN"/>
        </a:p>
      </dgm:t>
    </dgm:pt>
    <dgm:pt modelId="{4948F0BF-BCE0-4D44-8311-7A17BDA7C556}" type="sibTrans" cxnId="{1E1C564D-645E-48E7-9B2E-984DC1D33881}">
      <dgm:prSet/>
      <dgm:spPr/>
      <dgm:t>
        <a:bodyPr/>
        <a:lstStyle/>
        <a:p>
          <a:endParaRPr lang="en-IN"/>
        </a:p>
      </dgm:t>
    </dgm:pt>
    <dgm:pt modelId="{A1342EAD-80D2-4704-AF96-CBDA75470257}">
      <dgm:prSet phldrT="[Text]" custT="1"/>
      <dgm:spPr/>
      <dgm:t>
        <a:bodyPr/>
        <a:lstStyle/>
        <a:p>
          <a:r>
            <a:rPr lang="en-IN" sz="2400" dirty="0">
              <a:solidFill>
                <a:schemeClr val="tx1"/>
              </a:solidFill>
            </a:rPr>
            <a:t>Efficiency: </a:t>
          </a:r>
          <a:r>
            <a:rPr lang="en-GB" sz="2400" dirty="0">
              <a:solidFill>
                <a:schemeClr val="tx1"/>
              </a:solidFill>
            </a:rPr>
            <a:t>Significant legal costs, staff turnover, and national resource diversion.</a:t>
          </a:r>
          <a:r>
            <a:rPr lang="en-GB" sz="1300" dirty="0"/>
            <a:t>
</a:t>
          </a:r>
          <a:endParaRPr lang="en-IN" sz="1300" dirty="0"/>
        </a:p>
      </dgm:t>
    </dgm:pt>
    <dgm:pt modelId="{43BF4046-61C3-4527-9BD0-264F3490C640}" type="parTrans" cxnId="{C5CAACAD-D738-4D8B-B056-E3E9D432E96B}">
      <dgm:prSet/>
      <dgm:spPr/>
      <dgm:t>
        <a:bodyPr/>
        <a:lstStyle/>
        <a:p>
          <a:endParaRPr lang="en-IN"/>
        </a:p>
      </dgm:t>
    </dgm:pt>
    <dgm:pt modelId="{0D205C2D-48AB-499D-BF55-7675032CA973}" type="sibTrans" cxnId="{C5CAACAD-D738-4D8B-B056-E3E9D432E96B}">
      <dgm:prSet/>
      <dgm:spPr/>
      <dgm:t>
        <a:bodyPr/>
        <a:lstStyle/>
        <a:p>
          <a:endParaRPr lang="en-IN"/>
        </a:p>
      </dgm:t>
    </dgm:pt>
    <dgm:pt modelId="{78F147D6-483A-405E-B096-7EC37DF61DC1}">
      <dgm:prSet phldrT="[Text]" phldr="1"/>
      <dgm:spPr/>
      <dgm:t>
        <a:bodyPr/>
        <a:lstStyle/>
        <a:p>
          <a:endParaRPr lang="en-IN" dirty="0"/>
        </a:p>
      </dgm:t>
    </dgm:pt>
    <dgm:pt modelId="{7691AF42-C020-467A-9B1B-78405AC28C99}" type="parTrans" cxnId="{207901D4-254D-4254-A335-4ECD8998C861}">
      <dgm:prSet/>
      <dgm:spPr/>
      <dgm:t>
        <a:bodyPr/>
        <a:lstStyle/>
        <a:p>
          <a:endParaRPr lang="en-IN"/>
        </a:p>
      </dgm:t>
    </dgm:pt>
    <dgm:pt modelId="{861C89E5-2C9E-4E4A-B96C-23D8B161F1CA}" type="sibTrans" cxnId="{207901D4-254D-4254-A335-4ECD8998C861}">
      <dgm:prSet/>
      <dgm:spPr/>
      <dgm:t>
        <a:bodyPr/>
        <a:lstStyle/>
        <a:p>
          <a:endParaRPr lang="en-IN"/>
        </a:p>
      </dgm:t>
    </dgm:pt>
    <dgm:pt modelId="{80F92A00-2465-4352-AC06-697C7283FBCD}">
      <dgm:prSet phldrT="[Text]" custT="1"/>
      <dgm:spPr/>
      <dgm:t>
        <a:bodyPr/>
        <a:lstStyle/>
        <a:p>
          <a:r>
            <a:rPr lang="en-GB" sz="2400" dirty="0">
              <a:solidFill>
                <a:schemeClr val="tx1"/>
              </a:solidFill>
            </a:rPr>
            <a:t>Equity: Disproportionate harm to women of minority and low-income backgrounds.
</a:t>
          </a:r>
          <a:r>
            <a:rPr lang="en-GB" sz="900" dirty="0"/>
            <a:t>
</a:t>
          </a:r>
          <a:endParaRPr lang="en-IN" sz="900" dirty="0"/>
        </a:p>
      </dgm:t>
    </dgm:pt>
    <dgm:pt modelId="{F3D0DB5C-0C87-4A25-9E4C-76DC13B143CD}" type="parTrans" cxnId="{5EDFC7D3-7E3B-4B44-A992-787E093C521B}">
      <dgm:prSet/>
      <dgm:spPr/>
      <dgm:t>
        <a:bodyPr/>
        <a:lstStyle/>
        <a:p>
          <a:endParaRPr lang="en-IN"/>
        </a:p>
      </dgm:t>
    </dgm:pt>
    <dgm:pt modelId="{BCF10CE5-4AE3-4932-B287-7E16AC2548AE}" type="sibTrans" cxnId="{5EDFC7D3-7E3B-4B44-A992-787E093C521B}">
      <dgm:prSet/>
      <dgm:spPr/>
      <dgm:t>
        <a:bodyPr/>
        <a:lstStyle/>
        <a:p>
          <a:endParaRPr lang="en-IN"/>
        </a:p>
      </dgm:t>
    </dgm:pt>
    <dgm:pt modelId="{0374A6BF-27D1-43F8-88E2-ABA1101C55AA}" type="pres">
      <dgm:prSet presAssocID="{4FD3D7A6-2E31-4FC8-B41C-9CE8D992F4B9}" presName="linear" presStyleCnt="0">
        <dgm:presLayoutVars>
          <dgm:animLvl val="lvl"/>
          <dgm:resizeHandles val="exact"/>
        </dgm:presLayoutVars>
      </dgm:prSet>
      <dgm:spPr/>
    </dgm:pt>
    <dgm:pt modelId="{59E2BA82-03A7-4EEA-9D48-83AA30CB0A1A}" type="pres">
      <dgm:prSet presAssocID="{E9DED14A-7E9B-4FA2-A8AC-88DB46927598}" presName="parentText" presStyleLbl="node1" presStyleIdx="0" presStyleCnt="3" custScaleX="99182" custScaleY="122153">
        <dgm:presLayoutVars>
          <dgm:chMax val="0"/>
          <dgm:bulletEnabled val="1"/>
        </dgm:presLayoutVars>
      </dgm:prSet>
      <dgm:spPr/>
    </dgm:pt>
    <dgm:pt modelId="{E462F7DD-0B46-4C13-BDA2-A5310ACE828D}" type="pres">
      <dgm:prSet presAssocID="{4948F0BF-BCE0-4D44-8311-7A17BDA7C556}" presName="spacer" presStyleCnt="0"/>
      <dgm:spPr/>
    </dgm:pt>
    <dgm:pt modelId="{3E2084DB-48C5-4BC2-9D78-ED063940194D}" type="pres">
      <dgm:prSet presAssocID="{A1342EAD-80D2-4704-AF96-CBDA75470257}" presName="parentText" presStyleLbl="node1" presStyleIdx="1" presStyleCnt="3" custScaleX="100000" custScaleY="108009" custLinFactNeighborX="-1599" custLinFactNeighborY="-6669">
        <dgm:presLayoutVars>
          <dgm:chMax val="0"/>
          <dgm:bulletEnabled val="1"/>
        </dgm:presLayoutVars>
      </dgm:prSet>
      <dgm:spPr/>
    </dgm:pt>
    <dgm:pt modelId="{EF322FB1-D5B7-493D-9D23-B9029D1A917E}" type="pres">
      <dgm:prSet presAssocID="{A1342EAD-80D2-4704-AF96-CBDA75470257}" presName="childText" presStyleLbl="revTx" presStyleIdx="0" presStyleCnt="1">
        <dgm:presLayoutVars>
          <dgm:bulletEnabled val="1"/>
        </dgm:presLayoutVars>
      </dgm:prSet>
      <dgm:spPr/>
    </dgm:pt>
    <dgm:pt modelId="{1090647A-8509-448B-8454-25E8E770D47D}" type="pres">
      <dgm:prSet presAssocID="{80F92A00-2465-4352-AC06-697C7283FBCD}" presName="parentText" presStyleLbl="node1" presStyleIdx="2" presStyleCnt="3" custScaleX="99707" custScaleY="116310" custLinFactNeighborX="-1058" custLinFactNeighborY="-84754">
        <dgm:presLayoutVars>
          <dgm:chMax val="0"/>
          <dgm:bulletEnabled val="1"/>
        </dgm:presLayoutVars>
      </dgm:prSet>
      <dgm:spPr/>
    </dgm:pt>
  </dgm:ptLst>
  <dgm:cxnLst>
    <dgm:cxn modelId="{52438511-1DC0-4080-8D99-D0E56B410FF7}" type="presOf" srcId="{4FD3D7A6-2E31-4FC8-B41C-9CE8D992F4B9}" destId="{0374A6BF-27D1-43F8-88E2-ABA1101C55AA}" srcOrd="0" destOrd="0" presId="urn:microsoft.com/office/officeart/2005/8/layout/vList2"/>
    <dgm:cxn modelId="{C4CFBE33-FFA5-4502-A0E1-5ADAEBB1816E}" type="presOf" srcId="{A1342EAD-80D2-4704-AF96-CBDA75470257}" destId="{3E2084DB-48C5-4BC2-9D78-ED063940194D}" srcOrd="0" destOrd="0" presId="urn:microsoft.com/office/officeart/2005/8/layout/vList2"/>
    <dgm:cxn modelId="{4810395E-8841-43A2-86EA-5BCE04498725}" type="presOf" srcId="{78F147D6-483A-405E-B096-7EC37DF61DC1}" destId="{EF322FB1-D5B7-493D-9D23-B9029D1A917E}" srcOrd="0" destOrd="0" presId="urn:microsoft.com/office/officeart/2005/8/layout/vList2"/>
    <dgm:cxn modelId="{1E1C564D-645E-48E7-9B2E-984DC1D33881}" srcId="{4FD3D7A6-2E31-4FC8-B41C-9CE8D992F4B9}" destId="{E9DED14A-7E9B-4FA2-A8AC-88DB46927598}" srcOrd="0" destOrd="0" parTransId="{928ED7A0-D6BB-482E-AF5B-11DFE8395AB7}" sibTransId="{4948F0BF-BCE0-4D44-8311-7A17BDA7C556}"/>
    <dgm:cxn modelId="{EC7A0287-73D6-4113-BFE1-9EEA4B45B3F8}" type="presOf" srcId="{80F92A00-2465-4352-AC06-697C7283FBCD}" destId="{1090647A-8509-448B-8454-25E8E770D47D}" srcOrd="0" destOrd="0" presId="urn:microsoft.com/office/officeart/2005/8/layout/vList2"/>
    <dgm:cxn modelId="{C5CAACAD-D738-4D8B-B056-E3E9D432E96B}" srcId="{4FD3D7A6-2E31-4FC8-B41C-9CE8D992F4B9}" destId="{A1342EAD-80D2-4704-AF96-CBDA75470257}" srcOrd="1" destOrd="0" parTransId="{43BF4046-61C3-4527-9BD0-264F3490C640}" sibTransId="{0D205C2D-48AB-499D-BF55-7675032CA973}"/>
    <dgm:cxn modelId="{5EDFC7D3-7E3B-4B44-A992-787E093C521B}" srcId="{4FD3D7A6-2E31-4FC8-B41C-9CE8D992F4B9}" destId="{80F92A00-2465-4352-AC06-697C7283FBCD}" srcOrd="2" destOrd="0" parTransId="{F3D0DB5C-0C87-4A25-9E4C-76DC13B143CD}" sibTransId="{BCF10CE5-4AE3-4932-B287-7E16AC2548AE}"/>
    <dgm:cxn modelId="{207901D4-254D-4254-A335-4ECD8998C861}" srcId="{A1342EAD-80D2-4704-AF96-CBDA75470257}" destId="{78F147D6-483A-405E-B096-7EC37DF61DC1}" srcOrd="0" destOrd="0" parTransId="{7691AF42-C020-467A-9B1B-78405AC28C99}" sibTransId="{861C89E5-2C9E-4E4A-B96C-23D8B161F1CA}"/>
    <dgm:cxn modelId="{3781BEDA-ED0D-404E-A517-72304F51AF11}" type="presOf" srcId="{E9DED14A-7E9B-4FA2-A8AC-88DB46927598}" destId="{59E2BA82-03A7-4EEA-9D48-83AA30CB0A1A}" srcOrd="0" destOrd="0" presId="urn:microsoft.com/office/officeart/2005/8/layout/vList2"/>
    <dgm:cxn modelId="{EC377BE4-1148-45EE-8E6B-F20518794C5B}" type="presParOf" srcId="{0374A6BF-27D1-43F8-88E2-ABA1101C55AA}" destId="{59E2BA82-03A7-4EEA-9D48-83AA30CB0A1A}" srcOrd="0" destOrd="0" presId="urn:microsoft.com/office/officeart/2005/8/layout/vList2"/>
    <dgm:cxn modelId="{7030FBB3-B2F6-42DD-A820-2AB9BE2F9369}" type="presParOf" srcId="{0374A6BF-27D1-43F8-88E2-ABA1101C55AA}" destId="{E462F7DD-0B46-4C13-BDA2-A5310ACE828D}" srcOrd="1" destOrd="0" presId="urn:microsoft.com/office/officeart/2005/8/layout/vList2"/>
    <dgm:cxn modelId="{B9367930-2F43-4412-82C7-4C04FE037346}" type="presParOf" srcId="{0374A6BF-27D1-43F8-88E2-ABA1101C55AA}" destId="{3E2084DB-48C5-4BC2-9D78-ED063940194D}" srcOrd="2" destOrd="0" presId="urn:microsoft.com/office/officeart/2005/8/layout/vList2"/>
    <dgm:cxn modelId="{25000592-ED47-4324-BD37-EF08058DF605}" type="presParOf" srcId="{0374A6BF-27D1-43F8-88E2-ABA1101C55AA}" destId="{EF322FB1-D5B7-493D-9D23-B9029D1A917E}" srcOrd="3" destOrd="0" presId="urn:microsoft.com/office/officeart/2005/8/layout/vList2"/>
    <dgm:cxn modelId="{8404D02D-835F-46A0-9893-6ABEA0DEF161}" type="presParOf" srcId="{0374A6BF-27D1-43F8-88E2-ABA1101C55AA}" destId="{1090647A-8509-448B-8454-25E8E770D47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76153C-FC8E-486A-9D9B-7925D812B6C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CAAD8C98-7F6A-4393-8AAA-971AFD4EE2D3}">
      <dgm:prSet phldrT="[Text]"/>
      <dgm:spPr/>
      <dgm:t>
        <a:bodyPr/>
        <a:lstStyle/>
        <a:p>
          <a:r>
            <a:rPr lang="en-GB" dirty="0">
              <a:solidFill>
                <a:schemeClr val="tx1"/>
              </a:solidFill>
            </a:rPr>
            <a:t>The scandal underscored how unsafe, inequitable systems compromise both patient outcomes and organisational performance (Ockenden, 2022; NHS England, 2023).</a:t>
          </a:r>
          <a:endParaRPr lang="en-IN" dirty="0">
            <a:solidFill>
              <a:schemeClr val="tx1"/>
            </a:solidFill>
          </a:endParaRPr>
        </a:p>
      </dgm:t>
    </dgm:pt>
    <dgm:pt modelId="{8C115755-8F51-41AA-B6A5-85061A22181E}" type="parTrans" cxnId="{CD26BE7B-71DA-4BEC-A1CF-12FB9C99B17B}">
      <dgm:prSet/>
      <dgm:spPr/>
      <dgm:t>
        <a:bodyPr/>
        <a:lstStyle/>
        <a:p>
          <a:endParaRPr lang="en-IN"/>
        </a:p>
      </dgm:t>
    </dgm:pt>
    <dgm:pt modelId="{C66029D4-DE5A-4CED-BA57-DB2D4B202170}" type="sibTrans" cxnId="{CD26BE7B-71DA-4BEC-A1CF-12FB9C99B17B}">
      <dgm:prSet/>
      <dgm:spPr/>
      <dgm:t>
        <a:bodyPr/>
        <a:lstStyle/>
        <a:p>
          <a:endParaRPr lang="en-IN"/>
        </a:p>
      </dgm:t>
    </dgm:pt>
    <dgm:pt modelId="{A7D32BA6-4AE6-4429-9099-4902CF6CC6A4}" type="pres">
      <dgm:prSet presAssocID="{0E76153C-FC8E-486A-9D9B-7925D812B6C1}" presName="linear" presStyleCnt="0">
        <dgm:presLayoutVars>
          <dgm:animLvl val="lvl"/>
          <dgm:resizeHandles val="exact"/>
        </dgm:presLayoutVars>
      </dgm:prSet>
      <dgm:spPr/>
    </dgm:pt>
    <dgm:pt modelId="{0572112A-7333-4D71-949D-A429C6F07F36}" type="pres">
      <dgm:prSet presAssocID="{CAAD8C98-7F6A-4393-8AAA-971AFD4EE2D3}" presName="parentText" presStyleLbl="node1" presStyleIdx="0" presStyleCnt="1" custScaleX="100000" custScaleY="85208" custLinFactNeighborX="-542" custLinFactNeighborY="-8512">
        <dgm:presLayoutVars>
          <dgm:chMax val="0"/>
          <dgm:bulletEnabled val="1"/>
        </dgm:presLayoutVars>
      </dgm:prSet>
      <dgm:spPr/>
    </dgm:pt>
  </dgm:ptLst>
  <dgm:cxnLst>
    <dgm:cxn modelId="{2A7DF967-8C6D-4532-A9DE-4F5941D40EC2}" type="presOf" srcId="{CAAD8C98-7F6A-4393-8AAA-971AFD4EE2D3}" destId="{0572112A-7333-4D71-949D-A429C6F07F36}" srcOrd="0" destOrd="0" presId="urn:microsoft.com/office/officeart/2005/8/layout/vList2"/>
    <dgm:cxn modelId="{CD26BE7B-71DA-4BEC-A1CF-12FB9C99B17B}" srcId="{0E76153C-FC8E-486A-9D9B-7925D812B6C1}" destId="{CAAD8C98-7F6A-4393-8AAA-971AFD4EE2D3}" srcOrd="0" destOrd="0" parTransId="{8C115755-8F51-41AA-B6A5-85061A22181E}" sibTransId="{C66029D4-DE5A-4CED-BA57-DB2D4B202170}"/>
    <dgm:cxn modelId="{FA470098-B61F-4553-B2A4-06F143175C35}" type="presOf" srcId="{0E76153C-FC8E-486A-9D9B-7925D812B6C1}" destId="{A7D32BA6-4AE6-4429-9099-4902CF6CC6A4}" srcOrd="0" destOrd="0" presId="urn:microsoft.com/office/officeart/2005/8/layout/vList2"/>
    <dgm:cxn modelId="{13C945F7-4496-46D4-AEF5-79FCA80E2515}" type="presParOf" srcId="{A7D32BA6-4AE6-4429-9099-4902CF6CC6A4}" destId="{0572112A-7333-4D71-949D-A429C6F07F36}"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8CBC345-75A2-4AC1-81CA-FBE661856A4C}"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IN"/>
        </a:p>
      </dgm:t>
    </dgm:pt>
    <dgm:pt modelId="{037FF2EB-E991-4A83-B7C6-740F20AF513F}" type="pres">
      <dgm:prSet presAssocID="{C8CBC345-75A2-4AC1-81CA-FBE661856A4C}" presName="outerComposite" presStyleCnt="0">
        <dgm:presLayoutVars>
          <dgm:chMax val="5"/>
          <dgm:dir/>
          <dgm:resizeHandles val="exact"/>
        </dgm:presLayoutVars>
      </dgm:prSet>
      <dgm:spPr/>
    </dgm:pt>
    <dgm:pt modelId="{4C812538-15EA-4A08-9394-1A9F285E2097}" type="pres">
      <dgm:prSet presAssocID="{C8CBC345-75A2-4AC1-81CA-FBE661856A4C}" presName="dummyMaxCanvas" presStyleCnt="0">
        <dgm:presLayoutVars/>
      </dgm:prSet>
      <dgm:spPr/>
    </dgm:pt>
  </dgm:ptLst>
  <dgm:cxnLst>
    <dgm:cxn modelId="{F0F5B459-D437-4E10-A06D-A84A868E25CB}" type="presOf" srcId="{C8CBC345-75A2-4AC1-81CA-FBE661856A4C}" destId="{037FF2EB-E991-4A83-B7C6-740F20AF513F}" srcOrd="0" destOrd="0" presId="urn:microsoft.com/office/officeart/2005/8/layout/vProcess5"/>
    <dgm:cxn modelId="{87422509-DFD8-4EFB-AE25-0E0C9D024962}" type="presParOf" srcId="{037FF2EB-E991-4A83-B7C6-740F20AF513F}" destId="{4C812538-15EA-4A08-9394-1A9F285E2097}" srcOrd="0"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2F844E-2E9C-4F8C-A89D-E85B4F3EA454}" type="doc">
      <dgm:prSet loTypeId="urn:microsoft.com/office/officeart/2009/layout/ReverseList" loCatId="relationship" qsTypeId="urn:microsoft.com/office/officeart/2005/8/quickstyle/simple1" qsCatId="simple" csTypeId="urn:microsoft.com/office/officeart/2005/8/colors/accent1_2" csCatId="accent1" phldr="1"/>
      <dgm:spPr/>
      <dgm:t>
        <a:bodyPr/>
        <a:lstStyle/>
        <a:p>
          <a:endParaRPr lang="en-IN"/>
        </a:p>
      </dgm:t>
    </dgm:pt>
    <dgm:pt modelId="{09B957CA-EBE7-440D-A3E4-F026B7360312}">
      <dgm:prSet phldrT="[Text]" custT="1"/>
      <dgm:spPr/>
      <dgm:t>
        <a:bodyPr/>
        <a:lstStyle/>
        <a:p>
          <a:r>
            <a:rPr lang="en-GB" sz="1600" b="1" dirty="0"/>
            <a:t>Key lessons </a:t>
          </a:r>
        </a:p>
        <a:p>
          <a:r>
            <a:rPr lang="en-GB" sz="1600" dirty="0">
              <a:solidFill>
                <a:schemeClr val="tx1"/>
              </a:solidFill>
            </a:rPr>
            <a:t>1.	Patient safety and listening to families must be central to care.
	2.	Multidisciplinary teamwork and clear escalation pathways are vital.
	3.	Open learning culture must replace fear and blame.
	4.	Robust data monitoring and external audit mechanisms are essential.
	5.	Leadership training in compassionate, inclusive governance is </a:t>
          </a:r>
          <a:endParaRPr lang="en-IN" sz="1600" dirty="0">
            <a:solidFill>
              <a:schemeClr val="tx1"/>
            </a:solidFill>
          </a:endParaRPr>
        </a:p>
      </dgm:t>
    </dgm:pt>
    <dgm:pt modelId="{61A9CF2C-C08F-4E14-B7F4-7DECE0776D57}" type="parTrans" cxnId="{ADADB6CA-3ABF-42FD-949B-142139CB2703}">
      <dgm:prSet/>
      <dgm:spPr/>
      <dgm:t>
        <a:bodyPr/>
        <a:lstStyle/>
        <a:p>
          <a:endParaRPr lang="en-IN"/>
        </a:p>
      </dgm:t>
    </dgm:pt>
    <dgm:pt modelId="{92679CBF-B4C8-48A7-BCC5-9ECF3D90945C}" type="sibTrans" cxnId="{ADADB6CA-3ABF-42FD-949B-142139CB2703}">
      <dgm:prSet/>
      <dgm:spPr/>
      <dgm:t>
        <a:bodyPr/>
        <a:lstStyle/>
        <a:p>
          <a:endParaRPr lang="en-IN"/>
        </a:p>
      </dgm:t>
    </dgm:pt>
    <dgm:pt modelId="{82A00D3D-92B4-40F7-BC11-45F2E332B9E9}">
      <dgm:prSet phldrT="[Text]" custT="1"/>
      <dgm:spPr/>
      <dgm:t>
        <a:bodyPr/>
        <a:lstStyle/>
        <a:p>
          <a:r>
            <a:rPr lang="en-IN" sz="1600" b="1" dirty="0"/>
            <a:t>Frameworks for Improvement </a:t>
          </a:r>
        </a:p>
        <a:p>
          <a:r>
            <a:rPr lang="en-GB" sz="1600" dirty="0"/>
            <a:t>•	Ockenden Implementation Programme (2023) – Standardised maternity safety actions.
	•	Maternity Safety Support Programme (NHS England, 2023) – Targeted help for struggling trusts.
	•	Duty of Candour &amp; Freedom to Speak Up (2014–2015) – Strengthened whistleblowing and transparency.
	•	Patient Safety Incident Response Framework (PSIRF, 2022) – Replaces punitive investigations with learning-focused systems.
</a:t>
          </a:r>
          <a:r>
            <a:rPr lang="en-GB" sz="900" dirty="0"/>
            <a:t>
</a:t>
          </a:r>
          <a:endParaRPr lang="en-IN" sz="900" dirty="0"/>
        </a:p>
      </dgm:t>
    </dgm:pt>
    <dgm:pt modelId="{E7739ECF-3667-4A65-A12F-69337A3FDCD0}" type="parTrans" cxnId="{ECA8491F-E42D-4681-BE62-84950B6974D9}">
      <dgm:prSet/>
      <dgm:spPr/>
      <dgm:t>
        <a:bodyPr/>
        <a:lstStyle/>
        <a:p>
          <a:endParaRPr lang="en-IN"/>
        </a:p>
      </dgm:t>
    </dgm:pt>
    <dgm:pt modelId="{6935E1CC-4562-4B48-BFB2-1C005007C3FA}" type="sibTrans" cxnId="{ECA8491F-E42D-4681-BE62-84950B6974D9}">
      <dgm:prSet/>
      <dgm:spPr/>
      <dgm:t>
        <a:bodyPr/>
        <a:lstStyle/>
        <a:p>
          <a:endParaRPr lang="en-IN"/>
        </a:p>
      </dgm:t>
    </dgm:pt>
    <dgm:pt modelId="{D165652D-2C93-49BB-8926-DE122896515C}" type="pres">
      <dgm:prSet presAssocID="{512F844E-2E9C-4F8C-A89D-E85B4F3EA454}" presName="Name0" presStyleCnt="0">
        <dgm:presLayoutVars>
          <dgm:chMax val="2"/>
          <dgm:chPref val="2"/>
          <dgm:animLvl val="lvl"/>
        </dgm:presLayoutVars>
      </dgm:prSet>
      <dgm:spPr/>
    </dgm:pt>
    <dgm:pt modelId="{7CCD5B13-AF9D-4C69-AF53-E62C2F57640D}" type="pres">
      <dgm:prSet presAssocID="{512F844E-2E9C-4F8C-A89D-E85B4F3EA454}" presName="LeftText" presStyleLbl="revTx" presStyleIdx="0" presStyleCnt="0">
        <dgm:presLayoutVars>
          <dgm:bulletEnabled val="1"/>
        </dgm:presLayoutVars>
      </dgm:prSet>
      <dgm:spPr/>
    </dgm:pt>
    <dgm:pt modelId="{E1BC6001-CB13-478B-AFE7-FB721965D2FB}" type="pres">
      <dgm:prSet presAssocID="{512F844E-2E9C-4F8C-A89D-E85B4F3EA454}" presName="LeftNode" presStyleLbl="bgImgPlace1" presStyleIdx="0" presStyleCnt="2" custScaleX="258239" custScaleY="155545" custLinFactX="-35115" custLinFactNeighborX="-100000" custLinFactNeighborY="-5622">
        <dgm:presLayoutVars>
          <dgm:chMax val="2"/>
          <dgm:chPref val="2"/>
        </dgm:presLayoutVars>
      </dgm:prSet>
      <dgm:spPr/>
    </dgm:pt>
    <dgm:pt modelId="{DF3CE8D4-D88F-451B-8581-278FB2E8C690}" type="pres">
      <dgm:prSet presAssocID="{512F844E-2E9C-4F8C-A89D-E85B4F3EA454}" presName="RightText" presStyleLbl="revTx" presStyleIdx="0" presStyleCnt="0">
        <dgm:presLayoutVars>
          <dgm:bulletEnabled val="1"/>
        </dgm:presLayoutVars>
      </dgm:prSet>
      <dgm:spPr/>
    </dgm:pt>
    <dgm:pt modelId="{15F59986-C7BF-4D33-A06F-DF35BF1BA9D6}" type="pres">
      <dgm:prSet presAssocID="{512F844E-2E9C-4F8C-A89D-E85B4F3EA454}" presName="RightNode" presStyleLbl="bgImgPlace1" presStyleIdx="1" presStyleCnt="2" custScaleX="255700" custScaleY="155545" custLinFactX="643" custLinFactNeighborX="100000" custLinFactNeighborY="-17642">
        <dgm:presLayoutVars>
          <dgm:chMax val="0"/>
          <dgm:chPref val="0"/>
        </dgm:presLayoutVars>
      </dgm:prSet>
      <dgm:spPr/>
    </dgm:pt>
    <dgm:pt modelId="{7686D943-4305-4C17-B405-CC4FF0EA1EB5}" type="pres">
      <dgm:prSet presAssocID="{512F844E-2E9C-4F8C-A89D-E85B4F3EA454}" presName="TopArrow" presStyleLbl="node1" presStyleIdx="0" presStyleCnt="2" custScaleX="98205" custScaleY="127998" custLinFactNeighborX="-15815" custLinFactNeighborY="55446"/>
      <dgm:spPr/>
    </dgm:pt>
    <dgm:pt modelId="{8F07B147-4CA9-4B7B-B210-6FF6D4C2C603}" type="pres">
      <dgm:prSet presAssocID="{512F844E-2E9C-4F8C-A89D-E85B4F3EA454}" presName="BottomArrow" presStyleLbl="node1" presStyleIdx="1" presStyleCnt="2" custFlipHor="1" custScaleX="98067" custScaleY="117425" custLinFactNeighborX="-15815" custLinFactNeighborY="-53376"/>
      <dgm:spPr/>
    </dgm:pt>
  </dgm:ptLst>
  <dgm:cxnLst>
    <dgm:cxn modelId="{08E5B31E-7D9A-4D8B-8FD6-4B2B88F503FB}" type="presOf" srcId="{09B957CA-EBE7-440D-A3E4-F026B7360312}" destId="{E1BC6001-CB13-478B-AFE7-FB721965D2FB}" srcOrd="1" destOrd="0" presId="urn:microsoft.com/office/officeart/2009/layout/ReverseList"/>
    <dgm:cxn modelId="{ECA8491F-E42D-4681-BE62-84950B6974D9}" srcId="{512F844E-2E9C-4F8C-A89D-E85B4F3EA454}" destId="{82A00D3D-92B4-40F7-BC11-45F2E332B9E9}" srcOrd="1" destOrd="0" parTransId="{E7739ECF-3667-4A65-A12F-69337A3FDCD0}" sibTransId="{6935E1CC-4562-4B48-BFB2-1C005007C3FA}"/>
    <dgm:cxn modelId="{4EE98A4E-41CA-4EC0-9386-81AD14923BD0}" type="presOf" srcId="{09B957CA-EBE7-440D-A3E4-F026B7360312}" destId="{7CCD5B13-AF9D-4C69-AF53-E62C2F57640D}" srcOrd="0" destOrd="0" presId="urn:microsoft.com/office/officeart/2009/layout/ReverseList"/>
    <dgm:cxn modelId="{BC40B373-4358-46CE-9E71-65D79AD20575}" type="presOf" srcId="{82A00D3D-92B4-40F7-BC11-45F2E332B9E9}" destId="{DF3CE8D4-D88F-451B-8581-278FB2E8C690}" srcOrd="0" destOrd="0" presId="urn:microsoft.com/office/officeart/2009/layout/ReverseList"/>
    <dgm:cxn modelId="{A055A99C-DF47-4544-A304-96257CFDDDB3}" type="presOf" srcId="{82A00D3D-92B4-40F7-BC11-45F2E332B9E9}" destId="{15F59986-C7BF-4D33-A06F-DF35BF1BA9D6}" srcOrd="1" destOrd="0" presId="urn:microsoft.com/office/officeart/2009/layout/ReverseList"/>
    <dgm:cxn modelId="{F91672A1-860D-4A9B-BF66-44F424E1C1F4}" type="presOf" srcId="{512F844E-2E9C-4F8C-A89D-E85B4F3EA454}" destId="{D165652D-2C93-49BB-8926-DE122896515C}" srcOrd="0" destOrd="0" presId="urn:microsoft.com/office/officeart/2009/layout/ReverseList"/>
    <dgm:cxn modelId="{ADADB6CA-3ABF-42FD-949B-142139CB2703}" srcId="{512F844E-2E9C-4F8C-A89D-E85B4F3EA454}" destId="{09B957CA-EBE7-440D-A3E4-F026B7360312}" srcOrd="0" destOrd="0" parTransId="{61A9CF2C-C08F-4E14-B7F4-7DECE0776D57}" sibTransId="{92679CBF-B4C8-48A7-BCC5-9ECF3D90945C}"/>
    <dgm:cxn modelId="{6D55519A-45A1-4691-88D0-6CFC2ABB8A84}" type="presParOf" srcId="{D165652D-2C93-49BB-8926-DE122896515C}" destId="{7CCD5B13-AF9D-4C69-AF53-E62C2F57640D}" srcOrd="0" destOrd="0" presId="urn:microsoft.com/office/officeart/2009/layout/ReverseList"/>
    <dgm:cxn modelId="{8326D035-D428-4556-812B-27F04BD62D49}" type="presParOf" srcId="{D165652D-2C93-49BB-8926-DE122896515C}" destId="{E1BC6001-CB13-478B-AFE7-FB721965D2FB}" srcOrd="1" destOrd="0" presId="urn:microsoft.com/office/officeart/2009/layout/ReverseList"/>
    <dgm:cxn modelId="{B955ADC5-0993-4AF4-8DE3-282FF3B472BC}" type="presParOf" srcId="{D165652D-2C93-49BB-8926-DE122896515C}" destId="{DF3CE8D4-D88F-451B-8581-278FB2E8C690}" srcOrd="2" destOrd="0" presId="urn:microsoft.com/office/officeart/2009/layout/ReverseList"/>
    <dgm:cxn modelId="{55F0FC33-0BDA-4396-A9D4-1BFBED9A7113}" type="presParOf" srcId="{D165652D-2C93-49BB-8926-DE122896515C}" destId="{15F59986-C7BF-4D33-A06F-DF35BF1BA9D6}" srcOrd="3" destOrd="0" presId="urn:microsoft.com/office/officeart/2009/layout/ReverseList"/>
    <dgm:cxn modelId="{D7E3EE52-6157-45B9-AE19-B712649C7EF6}" type="presParOf" srcId="{D165652D-2C93-49BB-8926-DE122896515C}" destId="{7686D943-4305-4C17-B405-CC4FF0EA1EB5}" srcOrd="4" destOrd="0" presId="urn:microsoft.com/office/officeart/2009/layout/ReverseList"/>
    <dgm:cxn modelId="{29A3501A-FF13-428C-9465-C2F53D763F08}" type="presParOf" srcId="{D165652D-2C93-49BB-8926-DE122896515C}" destId="{8F07B147-4CA9-4B7B-B210-6FF6D4C2C603}" srcOrd="5" destOrd="0" presId="urn:microsoft.com/office/officeart/2009/layout/Reverse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E2BA82-03A7-4EEA-9D48-83AA30CB0A1A}">
      <dsp:nvSpPr>
        <dsp:cNvPr id="0" name=""/>
        <dsp:cNvSpPr/>
      </dsp:nvSpPr>
      <dsp:spPr>
        <a:xfrm>
          <a:off x="63176" y="457620"/>
          <a:ext cx="7628660" cy="125591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Quality: Dimension impact, quality repeated unsafe births, inadequate interventions. 
</a:t>
          </a:r>
          <a:endParaRPr lang="en-IN" sz="2400" kern="1200" dirty="0">
            <a:solidFill>
              <a:schemeClr val="tx1"/>
            </a:solidFill>
          </a:endParaRPr>
        </a:p>
      </dsp:txBody>
      <dsp:txXfrm>
        <a:off x="124485" y="518929"/>
        <a:ext cx="7506042" cy="1133297"/>
      </dsp:txXfrm>
    </dsp:sp>
    <dsp:sp modelId="{3E2084DB-48C5-4BC2-9D78-ED063940194D}">
      <dsp:nvSpPr>
        <dsp:cNvPr id="0" name=""/>
        <dsp:cNvSpPr/>
      </dsp:nvSpPr>
      <dsp:spPr>
        <a:xfrm>
          <a:off x="0" y="1721841"/>
          <a:ext cx="7755014" cy="111049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dirty="0">
              <a:solidFill>
                <a:schemeClr val="tx1"/>
              </a:solidFill>
            </a:rPr>
            <a:t>Efficiency: </a:t>
          </a:r>
          <a:r>
            <a:rPr lang="en-GB" sz="2400" kern="1200" dirty="0">
              <a:solidFill>
                <a:schemeClr val="tx1"/>
              </a:solidFill>
            </a:rPr>
            <a:t>Significant legal costs, staff turnover, and national resource diversion.</a:t>
          </a:r>
          <a:r>
            <a:rPr lang="en-GB" sz="1300" kern="1200" dirty="0"/>
            <a:t>
</a:t>
          </a:r>
          <a:endParaRPr lang="en-IN" sz="1300" kern="1200" dirty="0"/>
        </a:p>
      </dsp:txBody>
      <dsp:txXfrm>
        <a:off x="54210" y="1776051"/>
        <a:ext cx="7646594" cy="1002074"/>
      </dsp:txXfrm>
    </dsp:sp>
    <dsp:sp modelId="{EF322FB1-D5B7-493D-9D23-B9029D1A917E}">
      <dsp:nvSpPr>
        <dsp:cNvPr id="0" name=""/>
        <dsp:cNvSpPr/>
      </dsp:nvSpPr>
      <dsp:spPr>
        <a:xfrm>
          <a:off x="0" y="2837502"/>
          <a:ext cx="7755014" cy="774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222" tIns="6350" rIns="35560" bIns="6350" numCol="1" spcCol="1270" anchor="t" anchorCtr="0">
          <a:noAutofit/>
        </a:bodyPr>
        <a:lstStyle/>
        <a:p>
          <a:pPr marL="57150" lvl="1" indent="-57150" algn="l" defTabSz="177800">
            <a:lnSpc>
              <a:spcPct val="90000"/>
            </a:lnSpc>
            <a:spcBef>
              <a:spcPct val="0"/>
            </a:spcBef>
            <a:spcAft>
              <a:spcPct val="20000"/>
            </a:spcAft>
            <a:buChar char="•"/>
          </a:pPr>
          <a:endParaRPr lang="en-IN" sz="400" kern="1200" dirty="0"/>
        </a:p>
      </dsp:txBody>
      <dsp:txXfrm>
        <a:off x="0" y="2837502"/>
        <a:ext cx="7755014" cy="77463"/>
      </dsp:txXfrm>
    </dsp:sp>
    <dsp:sp modelId="{1090647A-8509-448B-8454-25E8E770D47D}">
      <dsp:nvSpPr>
        <dsp:cNvPr id="0" name=""/>
        <dsp:cNvSpPr/>
      </dsp:nvSpPr>
      <dsp:spPr>
        <a:xfrm>
          <a:off x="0" y="2849312"/>
          <a:ext cx="7709636" cy="119584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Equity: Disproportionate harm to women of minority and low-income backgrounds.
</a:t>
          </a:r>
          <a:r>
            <a:rPr lang="en-GB" sz="900" kern="1200" dirty="0"/>
            <a:t>
</a:t>
          </a:r>
          <a:endParaRPr lang="en-IN" sz="900" kern="1200" dirty="0"/>
        </a:p>
      </dsp:txBody>
      <dsp:txXfrm>
        <a:off x="58376" y="2907688"/>
        <a:ext cx="7592884" cy="1079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112A-7333-4D71-949D-A429C6F07F36}">
      <dsp:nvSpPr>
        <dsp:cNvPr id="0" name=""/>
        <dsp:cNvSpPr/>
      </dsp:nvSpPr>
      <dsp:spPr>
        <a:xfrm>
          <a:off x="0" y="1622"/>
          <a:ext cx="7755014" cy="114049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The scandal underscored how unsafe, inequitable systems compromise both patient outcomes and organisational performance (Ockenden, 2022; NHS England, 2023).</a:t>
          </a:r>
          <a:endParaRPr lang="en-IN" sz="2200" kern="1200" dirty="0">
            <a:solidFill>
              <a:schemeClr val="tx1"/>
            </a:solidFill>
          </a:endParaRPr>
        </a:p>
      </dsp:txBody>
      <dsp:txXfrm>
        <a:off x="55674" y="57296"/>
        <a:ext cx="7643666" cy="10291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BC6001-CB13-478B-AFE7-FB721965D2FB}">
      <dsp:nvSpPr>
        <dsp:cNvPr id="0" name=""/>
        <dsp:cNvSpPr/>
      </dsp:nvSpPr>
      <dsp:spPr>
        <a:xfrm rot="16200000">
          <a:off x="140434" y="-28719"/>
          <a:ext cx="3942075" cy="3999514"/>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101600" rIns="91440" bIns="101600" numCol="1" spcCol="1270" anchor="t" anchorCtr="0">
          <a:noAutofit/>
        </a:bodyPr>
        <a:lstStyle/>
        <a:p>
          <a:pPr marL="0" lvl="0" indent="0" algn="l" defTabSz="711200">
            <a:lnSpc>
              <a:spcPct val="90000"/>
            </a:lnSpc>
            <a:spcBef>
              <a:spcPct val="0"/>
            </a:spcBef>
            <a:spcAft>
              <a:spcPct val="35000"/>
            </a:spcAft>
            <a:buNone/>
          </a:pPr>
          <a:r>
            <a:rPr lang="en-GB" sz="1600" b="1" kern="1200" dirty="0"/>
            <a:t>Key lessons </a:t>
          </a:r>
        </a:p>
        <a:p>
          <a:pPr marL="0" lvl="0" indent="0" algn="l" defTabSz="711200">
            <a:lnSpc>
              <a:spcPct val="90000"/>
            </a:lnSpc>
            <a:spcBef>
              <a:spcPct val="0"/>
            </a:spcBef>
            <a:spcAft>
              <a:spcPct val="35000"/>
            </a:spcAft>
            <a:buNone/>
          </a:pPr>
          <a:r>
            <a:rPr lang="en-GB" sz="1600" kern="1200" dirty="0">
              <a:solidFill>
                <a:schemeClr val="tx1"/>
              </a:solidFill>
            </a:rPr>
            <a:t>1.	Patient safety and listening to families must be central to care.
	2.	Multidisciplinary teamwork and clear escalation pathways are vital.
	3.	Open learning culture must replace fear and blame.
	4.	Robust data monitoring and external audit mechanisms are essential.
	5.	Leadership training in compassionate, inclusive governance is </a:t>
          </a:r>
          <a:endParaRPr lang="en-IN" sz="1600" kern="1200" dirty="0">
            <a:solidFill>
              <a:schemeClr val="tx1"/>
            </a:solidFill>
          </a:endParaRPr>
        </a:p>
      </dsp:txBody>
      <dsp:txXfrm rot="5400000">
        <a:off x="304186" y="192472"/>
        <a:ext cx="3807043" cy="3557133"/>
      </dsp:txXfrm>
    </dsp:sp>
    <dsp:sp modelId="{15F59986-C7BF-4D33-A06F-DF35BF1BA9D6}">
      <dsp:nvSpPr>
        <dsp:cNvPr id="0" name=""/>
        <dsp:cNvSpPr/>
      </dsp:nvSpPr>
      <dsp:spPr>
        <a:xfrm rot="5400000">
          <a:off x="5410861" y="-9057"/>
          <a:ext cx="3942075" cy="3960190"/>
        </a:xfrm>
        <a:prstGeom prst="round2SameRect">
          <a:avLst>
            <a:gd name="adj1" fmla="val 16670"/>
            <a:gd name="adj2" fmla="val 0"/>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101600" rIns="60960" bIns="101600" numCol="1" spcCol="1270" anchor="t" anchorCtr="0">
          <a:noAutofit/>
        </a:bodyPr>
        <a:lstStyle/>
        <a:p>
          <a:pPr marL="0" lvl="0" indent="0" algn="l" defTabSz="711200">
            <a:lnSpc>
              <a:spcPct val="90000"/>
            </a:lnSpc>
            <a:spcBef>
              <a:spcPct val="0"/>
            </a:spcBef>
            <a:spcAft>
              <a:spcPct val="35000"/>
            </a:spcAft>
            <a:buNone/>
          </a:pPr>
          <a:r>
            <a:rPr lang="en-IN" sz="1600" b="1" kern="1200" dirty="0"/>
            <a:t>Frameworks for Improvement </a:t>
          </a:r>
        </a:p>
        <a:p>
          <a:pPr marL="0" lvl="0" indent="0" algn="l" defTabSz="711200">
            <a:lnSpc>
              <a:spcPct val="90000"/>
            </a:lnSpc>
            <a:spcBef>
              <a:spcPct val="0"/>
            </a:spcBef>
            <a:spcAft>
              <a:spcPct val="35000"/>
            </a:spcAft>
            <a:buNone/>
          </a:pPr>
          <a:r>
            <a:rPr lang="en-GB" sz="1600" kern="1200" dirty="0"/>
            <a:t>•	Ockenden Implementation Programme (2023) – Standardised maternity safety actions.
	•	Maternity Safety Support Programme (NHS England, 2023) – Targeted help for struggling trusts.
	•	Duty of Candour &amp; Freedom to Speak Up (2014–2015) – Strengthened whistleblowing and transparency.
	•	Patient Safety Incident Response Framework (PSIRF, 2022) – Replaces punitive investigations with learning-focused systems.
</a:t>
          </a:r>
          <a:r>
            <a:rPr lang="en-GB" sz="900" kern="1200" dirty="0"/>
            <a:t>
</a:t>
          </a:r>
          <a:endParaRPr lang="en-IN" sz="900" kern="1200" dirty="0"/>
        </a:p>
      </dsp:txBody>
      <dsp:txXfrm rot="-5400000">
        <a:off x="5401804" y="192472"/>
        <a:ext cx="3767719" cy="3557133"/>
      </dsp:txXfrm>
    </dsp:sp>
    <dsp:sp modelId="{7686D943-4305-4C17-B405-CC4FF0EA1EB5}">
      <dsp:nvSpPr>
        <dsp:cNvPr id="0" name=""/>
        <dsp:cNvSpPr/>
      </dsp:nvSpPr>
      <dsp:spPr>
        <a:xfrm>
          <a:off x="3962399" y="713826"/>
          <a:ext cx="1590028" cy="2072303"/>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07B147-4CA9-4B7B-B210-6FF6D4C2C603}">
      <dsp:nvSpPr>
        <dsp:cNvPr id="0" name=""/>
        <dsp:cNvSpPr/>
      </dsp:nvSpPr>
      <dsp:spPr>
        <a:xfrm rot="10800000" flipH="1">
          <a:off x="3963516" y="1360641"/>
          <a:ext cx="1587793" cy="1901125"/>
        </a:xfrm>
        <a:prstGeom prst="circularArrow">
          <a:avLst>
            <a:gd name="adj1" fmla="val 12500"/>
            <a:gd name="adj2" fmla="val 1142322"/>
            <a:gd name="adj3" fmla="val 20457678"/>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BF03B4C-7222-461B-BA71-2B563A44950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6015D50-859B-4A21-BBA7-D227472F194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FB51ED0-8724-4321-9903-1B6C4397769A}" type="datetimeFigureOut">
              <a:rPr lang="en-US" smtClean="0"/>
              <a:t>11/17/2025</a:t>
            </a:fld>
            <a:endParaRPr lang="en-US" dirty="0"/>
          </a:p>
        </p:txBody>
      </p:sp>
      <p:sp>
        <p:nvSpPr>
          <p:cNvPr id="4" name="Footer Placeholder 3">
            <a:extLst>
              <a:ext uri="{FF2B5EF4-FFF2-40B4-BE49-F238E27FC236}">
                <a16:creationId xmlns:a16="http://schemas.microsoft.com/office/drawing/2014/main" id="{B414EAD1-5CAB-421B-B5BB-2FAE33EA585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83925FF-73DD-4112-9C15-8EAFF2E8C9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E6D71AD-4225-439B-B0AF-FF523CEDEDCF}" type="slidenum">
              <a:rPr lang="en-US" smtClean="0"/>
              <a:t>‹#›</a:t>
            </a:fld>
            <a:endParaRPr lang="en-US" dirty="0"/>
          </a:p>
        </p:txBody>
      </p:sp>
    </p:spTree>
    <p:extLst>
      <p:ext uri="{BB962C8B-B14F-4D97-AF65-F5344CB8AC3E}">
        <p14:creationId xmlns:p14="http://schemas.microsoft.com/office/powerpoint/2010/main" val="190603840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14778D-F34E-4BE4-9B6B-598D2E739C81}" type="datetimeFigureOut">
              <a:rPr lang="en-US" smtClean="0"/>
              <a:t>11/17/2025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553C36-AE66-42A1-BA56-51FF7F8C862C}" type="slidenum">
              <a:rPr lang="en-US" smtClean="0"/>
              <a:t>‹#›</a:t>
            </a:fld>
            <a:endParaRPr lang="en-US" dirty="0"/>
          </a:p>
        </p:txBody>
      </p:sp>
    </p:spTree>
    <p:extLst>
      <p:ext uri="{BB962C8B-B14F-4D97-AF65-F5344CB8AC3E}">
        <p14:creationId xmlns:p14="http://schemas.microsoft.com/office/powerpoint/2010/main" val="1946386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553C36-AE66-42A1-BA56-51FF7F8C862C}" type="slidenum">
              <a:rPr lang="en-US" smtClean="0"/>
              <a:t>2</a:t>
            </a:fld>
            <a:endParaRPr lang="en-US" dirty="0"/>
          </a:p>
        </p:txBody>
      </p:sp>
    </p:spTree>
    <p:extLst>
      <p:ext uri="{BB962C8B-B14F-4D97-AF65-F5344CB8AC3E}">
        <p14:creationId xmlns:p14="http://schemas.microsoft.com/office/powerpoint/2010/main" val="14018068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E97784-7039-4228-BFF4-3B8CC884F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11714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BDF39C-CBC6-C045-D433-388238DC66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6EA148-962E-BF57-D731-21CEC7120D5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7DCB2B-9084-4FA4-2009-F7832F9EB8B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86AE0BA-63EB-784F-9FFF-E4080F01F4BE}"/>
              </a:ext>
            </a:extLst>
          </p:cNvPr>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E97784-7039-4228-BFF4-3B8CC884FDB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8587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hasCustomPrompt="1"/>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dirty="0"/>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r>
              <a:rPr lang="en-US" dirty="0"/>
              <a:t>20XX</a:t>
            </a:r>
          </a:p>
        </p:txBody>
      </p:sp>
    </p:spTree>
    <p:extLst>
      <p:ext uri="{BB962C8B-B14F-4D97-AF65-F5344CB8AC3E}">
        <p14:creationId xmlns:p14="http://schemas.microsoft.com/office/powerpoint/2010/main" val="15934653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791E8DE-0B9D-43A1-8977-59BEEC2C354B}"/>
              </a:ext>
              <a:ext uri="{C183D7F6-B498-43B3-948B-1728B52AA6E4}">
                <adec:decorative xmlns:adec="http://schemas.microsoft.com/office/drawing/2017/decorative" val="1"/>
              </a:ext>
            </a:extLst>
          </p:cNvPr>
          <p:cNvSpPr/>
          <p:nvPr userDrawn="1"/>
        </p:nvSpPr>
        <p:spPr>
          <a:xfrm>
            <a:off x="643337" y="643464"/>
            <a:ext cx="6269159" cy="5571072"/>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243631" y="1621998"/>
            <a:ext cx="5068567" cy="1301390"/>
          </a:xfrm>
        </p:spPr>
        <p:txBody>
          <a:bodyPr anchor="b"/>
          <a:lstStyle>
            <a:lvl1pPr algn="ctr">
              <a:defRPr>
                <a:solidFill>
                  <a:schemeClr val="bg1"/>
                </a:solidFill>
              </a:defRPr>
            </a:lvl1pPr>
          </a:lstStyle>
          <a:p>
            <a:r>
              <a:rPr lang="en-GB"/>
              <a:t>Click to edit Master title style</a:t>
            </a:r>
            <a:endParaRPr lang="en-US" dirty="0"/>
          </a:p>
        </p:txBody>
      </p:sp>
      <p:sp>
        <p:nvSpPr>
          <p:cNvPr id="9" name="Subtitle 2" descr="Tag=AccentColor&#10;Flavor=Light&#10;Target=Text">
            <a:extLst>
              <a:ext uri="{FF2B5EF4-FFF2-40B4-BE49-F238E27FC236}">
                <a16:creationId xmlns:a16="http://schemas.microsoft.com/office/drawing/2014/main" id="{4CCFCCCF-0AEA-4D36-8B54-4C03F88D74AE}"/>
              </a:ext>
            </a:extLst>
          </p:cNvPr>
          <p:cNvSpPr>
            <a:spLocks noGrp="1"/>
          </p:cNvSpPr>
          <p:nvPr>
            <p:ph type="subTitle" idx="1"/>
          </p:nvPr>
        </p:nvSpPr>
        <p:spPr>
          <a:xfrm>
            <a:off x="1243633" y="3109652"/>
            <a:ext cx="5068567" cy="2395623"/>
          </a:xfrm>
        </p:spPr>
        <p:txBody>
          <a:bodyPr anchor="ctr">
            <a:normAutofit/>
          </a:bodyPr>
          <a:lstStyle>
            <a:lvl1pPr marL="0" indent="0" algn="ctr">
              <a:buNone/>
              <a:defRPr>
                <a:solidFill>
                  <a:schemeClr val="bg1"/>
                </a:solidFill>
              </a:defRPr>
            </a:lvl1pPr>
          </a:lstStyle>
          <a:p>
            <a:pPr>
              <a:lnSpc>
                <a:spcPct val="150000"/>
              </a:lnSpc>
            </a:pPr>
            <a:r>
              <a:rPr lang="en-GB">
                <a:cs typeface="Calibri"/>
              </a:rPr>
              <a:t>Click to edit Master subtitle style</a:t>
            </a:r>
            <a:endParaRPr lang="en-US" dirty="0">
              <a:solidFill>
                <a:schemeClr val="tx1"/>
              </a:solidFill>
            </a:endParaRP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556500" y="641350"/>
            <a:ext cx="3998913" cy="2626784"/>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554913" y="3606263"/>
            <a:ext cx="4000500" cy="2608269"/>
          </a:xfrm>
        </p:spPr>
        <p:txBody>
          <a:bodyPr/>
          <a:lstStyle/>
          <a:p>
            <a:r>
              <a:rPr lang="en-GB"/>
              <a:t>Click icon to add picture</a:t>
            </a:r>
            <a:endParaRPr lang="en-US" dirty="0"/>
          </a:p>
        </p:txBody>
      </p:sp>
      <p:sp>
        <p:nvSpPr>
          <p:cNvPr id="7" name="Rectangle 6">
            <a:extLst>
              <a:ext uri="{FF2B5EF4-FFF2-40B4-BE49-F238E27FC236}">
                <a16:creationId xmlns:a16="http://schemas.microsoft.com/office/drawing/2014/main" id="{9C304C15-0285-4F2C-8EFE-569AD8088EBA}"/>
              </a:ext>
              <a:ext uri="{C183D7F6-B498-43B3-948B-1728B52AA6E4}">
                <adec:decorative xmlns:adec="http://schemas.microsoft.com/office/drawing/2017/decorative" val="1"/>
              </a:ext>
            </a:extLst>
          </p:cNvPr>
          <p:cNvSpPr/>
          <p:nvPr userDrawn="1"/>
        </p:nvSpPr>
        <p:spPr>
          <a:xfrm>
            <a:off x="806116" y="809244"/>
            <a:ext cx="5943600" cy="5239512"/>
          </a:xfrm>
          <a:prstGeom prst="rect">
            <a:avLst/>
          </a:prstGeom>
          <a:noFill/>
          <a:ln w="6350" cap="sq" cmpd="sng" algn="ctr">
            <a:solidFill>
              <a:schemeClr val="bg1"/>
            </a:solidFill>
            <a:prstDash val="solid"/>
            <a:miter lim="800000"/>
          </a:ln>
          <a:effectLst/>
        </p:spPr>
      </p:sp>
      <p:sp>
        <p:nvSpPr>
          <p:cNvPr id="10" name="Rectangle 9">
            <a:extLst>
              <a:ext uri="{FF2B5EF4-FFF2-40B4-BE49-F238E27FC236}">
                <a16:creationId xmlns:a16="http://schemas.microsoft.com/office/drawing/2014/main" id="{C5A88504-58DC-4D6A-A3A2-46BBE92E4E08}"/>
              </a:ext>
              <a:ext uri="{C183D7F6-B498-43B3-948B-1728B52AA6E4}">
                <adec:decorative xmlns:adec="http://schemas.microsoft.com/office/drawing/2017/decorative" val="1"/>
              </a:ext>
            </a:extLst>
          </p:cNvPr>
          <p:cNvSpPr/>
          <p:nvPr userDrawn="1"/>
        </p:nvSpPr>
        <p:spPr>
          <a:xfrm>
            <a:off x="2817796"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Date Placeholder 17">
            <a:extLst>
              <a:ext uri="{FF2B5EF4-FFF2-40B4-BE49-F238E27FC236}">
                <a16:creationId xmlns:a16="http://schemas.microsoft.com/office/drawing/2014/main" id="{A7F1F606-F241-4665-957D-1EA108900290}"/>
              </a:ext>
            </a:extLst>
          </p:cNvPr>
          <p:cNvSpPr txBox="1">
            <a:spLocks/>
          </p:cNvSpPr>
          <p:nvPr userDrawn="1"/>
        </p:nvSpPr>
        <p:spPr>
          <a:xfrm>
            <a:off x="3000676" y="687140"/>
            <a:ext cx="1554480" cy="527213"/>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grpSp>
        <p:nvGrpSpPr>
          <p:cNvPr id="3" name="Group 2">
            <a:extLst>
              <a:ext uri="{FF2B5EF4-FFF2-40B4-BE49-F238E27FC236}">
                <a16:creationId xmlns:a16="http://schemas.microsoft.com/office/drawing/2014/main" id="{86EAC8BD-D27F-41DF-AA93-5F96758285A5}"/>
              </a:ext>
              <a:ext uri="{C183D7F6-B498-43B3-948B-1728B52AA6E4}">
                <adec:decorative xmlns:adec="http://schemas.microsoft.com/office/drawing/2017/decorative" val="1"/>
              </a:ext>
            </a:extLst>
          </p:cNvPr>
          <p:cNvGrpSpPr/>
          <p:nvPr userDrawn="1"/>
        </p:nvGrpSpPr>
        <p:grpSpPr>
          <a:xfrm>
            <a:off x="2932096" y="640855"/>
            <a:ext cx="1691640" cy="645295"/>
            <a:chOff x="2932096" y="640855"/>
            <a:chExt cx="1691640" cy="645295"/>
          </a:xfrm>
        </p:grpSpPr>
        <p:cxnSp>
          <p:nvCxnSpPr>
            <p:cNvPr id="11" name="Straight Connector 10">
              <a:extLst>
                <a:ext uri="{FF2B5EF4-FFF2-40B4-BE49-F238E27FC236}">
                  <a16:creationId xmlns:a16="http://schemas.microsoft.com/office/drawing/2014/main" id="{29CEAE44-9527-4308-A77C-6C47315AD3A5}"/>
                </a:ext>
                <a:ext uri="{C183D7F6-B498-43B3-948B-1728B52AA6E4}">
                  <adec:decorative xmlns:adec="http://schemas.microsoft.com/office/drawing/2017/decorative" val="1"/>
                </a:ext>
              </a:extLst>
            </p:cNvPr>
            <p:cNvCxnSpPr/>
            <p:nvPr userDrawn="1"/>
          </p:nvCxnSpPr>
          <p:spPr>
            <a:xfrm>
              <a:off x="293209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BD50130-2E7D-4DC0-8382-B3958A945077}"/>
                </a:ext>
                <a:ext uri="{C183D7F6-B498-43B3-948B-1728B52AA6E4}">
                  <adec:decorative xmlns:adec="http://schemas.microsoft.com/office/drawing/2017/decorative" val="1"/>
                </a:ext>
              </a:extLst>
            </p:cNvPr>
            <p:cNvCxnSpPr/>
            <p:nvPr userDrawn="1"/>
          </p:nvCxnSpPr>
          <p:spPr>
            <a:xfrm>
              <a:off x="4623736"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955D961-339B-49BE-9281-3A8E81953FBD}"/>
                </a:ext>
                <a:ext uri="{C183D7F6-B498-43B3-948B-1728B52AA6E4}">
                  <adec:decorative xmlns:adec="http://schemas.microsoft.com/office/drawing/2017/decorative" val="1"/>
                </a:ext>
              </a:extLst>
            </p:cNvPr>
            <p:cNvCxnSpPr/>
            <p:nvPr userDrawn="1"/>
          </p:nvCxnSpPr>
          <p:spPr>
            <a:xfrm>
              <a:off x="2932096"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dirty="0">
                <a:solidFill>
                  <a:schemeClr val="bg1"/>
                </a:solidFill>
              </a:rPr>
              <a:t>Sample Footer Text</a:t>
            </a:r>
          </a:p>
        </p:txBody>
      </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676324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lvl1pPr>
              <a:defRPr/>
            </a:lvl1pPr>
          </a:lstStyle>
          <a:p>
            <a:r>
              <a:rPr lang="en-US" dirty="0"/>
              <a:t>20XX</a:t>
            </a:r>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420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5B0C2F6-1B8C-43CC-92A5-2D5502929FC9}"/>
              </a:ext>
              <a:ext uri="{C183D7F6-B498-43B3-948B-1728B52AA6E4}">
                <adec:decorative xmlns:adec="http://schemas.microsoft.com/office/drawing/2017/decorative" val="1"/>
              </a:ext>
            </a:extLst>
          </p:cNvPr>
          <p:cNvSpPr/>
          <p:nvPr userDrawn="1"/>
        </p:nvSpPr>
        <p:spPr>
          <a:xfrm>
            <a:off x="643349" y="648230"/>
            <a:ext cx="10905302" cy="1997060"/>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16983D5E-8A96-4276-9D60-66D16276D065}"/>
              </a:ext>
            </a:extLst>
          </p:cNvPr>
          <p:cNvSpPr>
            <a:spLocks noGrp="1"/>
          </p:cNvSpPr>
          <p:nvPr>
            <p:ph type="title"/>
          </p:nvPr>
        </p:nvSpPr>
        <p:spPr>
          <a:xfrm>
            <a:off x="912628" y="1057275"/>
            <a:ext cx="10366743" cy="1235895"/>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FC4707CC-694D-4162-B68A-B7D9345B3F32}"/>
              </a:ext>
              <a:ext uri="{C183D7F6-B498-43B3-948B-1728B52AA6E4}">
                <adec:decorative xmlns:adec="http://schemas.microsoft.com/office/drawing/2017/decorative" val="1"/>
              </a:ext>
            </a:extLst>
          </p:cNvPr>
          <p:cNvSpPr/>
          <p:nvPr userDrawn="1"/>
        </p:nvSpPr>
        <p:spPr>
          <a:xfrm>
            <a:off x="806196" y="814657"/>
            <a:ext cx="10579608" cy="1664208"/>
          </a:xfrm>
          <a:prstGeom prst="rect">
            <a:avLst/>
          </a:prstGeom>
          <a:noFill/>
          <a:ln w="6350" cap="sq" cmpd="sng" algn="ctr">
            <a:solidFill>
              <a:schemeClr val="bg1"/>
            </a:solidFill>
            <a:prstDash val="solid"/>
            <a:miter lim="800000"/>
          </a:ln>
          <a:effectLst/>
        </p:spPr>
      </p:sp>
      <p:sp>
        <p:nvSpPr>
          <p:cNvPr id="21" name="Picture Placeholder 20">
            <a:extLst>
              <a:ext uri="{FF2B5EF4-FFF2-40B4-BE49-F238E27FC236}">
                <a16:creationId xmlns:a16="http://schemas.microsoft.com/office/drawing/2014/main" id="{079F8F29-0E9E-49F7-93F4-FCC8C82EE115}"/>
              </a:ext>
            </a:extLst>
          </p:cNvPr>
          <p:cNvSpPr>
            <a:spLocks noGrp="1"/>
          </p:cNvSpPr>
          <p:nvPr>
            <p:ph type="pic" sz="quarter" idx="13"/>
          </p:nvPr>
        </p:nvSpPr>
        <p:spPr>
          <a:xfrm>
            <a:off x="609600" y="2884815"/>
            <a:ext cx="2279650" cy="2552700"/>
          </a:xfrm>
        </p:spPr>
        <p:txBody>
          <a:bodyPr/>
          <a:lstStyle/>
          <a:p>
            <a:r>
              <a:rPr lang="en-GB"/>
              <a:t>Click icon to add picture</a:t>
            </a:r>
            <a:endParaRPr lang="en-US" dirty="0"/>
          </a:p>
        </p:txBody>
      </p:sp>
      <p:sp>
        <p:nvSpPr>
          <p:cNvPr id="25" name="Text Placeholder 27">
            <a:extLst>
              <a:ext uri="{FF2B5EF4-FFF2-40B4-BE49-F238E27FC236}">
                <a16:creationId xmlns:a16="http://schemas.microsoft.com/office/drawing/2014/main" id="{9925214F-17A5-4C60-AADE-6A1BC129895C}"/>
              </a:ext>
            </a:extLst>
          </p:cNvPr>
          <p:cNvSpPr>
            <a:spLocks noGrp="1"/>
          </p:cNvSpPr>
          <p:nvPr>
            <p:ph type="body" sz="quarter" idx="17"/>
          </p:nvPr>
        </p:nvSpPr>
        <p:spPr>
          <a:xfrm>
            <a:off x="609599"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6" name="Text Placeholder 27">
            <a:extLst>
              <a:ext uri="{FF2B5EF4-FFF2-40B4-BE49-F238E27FC236}">
                <a16:creationId xmlns:a16="http://schemas.microsoft.com/office/drawing/2014/main" id="{10700E3A-7CD7-4A3D-BA94-0E5BCAC92A8A}"/>
              </a:ext>
            </a:extLst>
          </p:cNvPr>
          <p:cNvSpPr>
            <a:spLocks noGrp="1"/>
          </p:cNvSpPr>
          <p:nvPr>
            <p:ph type="body" sz="quarter" idx="18"/>
          </p:nvPr>
        </p:nvSpPr>
        <p:spPr>
          <a:xfrm>
            <a:off x="609599"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2" name="Picture Placeholder 20">
            <a:extLst>
              <a:ext uri="{FF2B5EF4-FFF2-40B4-BE49-F238E27FC236}">
                <a16:creationId xmlns:a16="http://schemas.microsoft.com/office/drawing/2014/main" id="{2E6EB481-2A99-4088-95C0-0D5BAFDFF02F}"/>
              </a:ext>
            </a:extLst>
          </p:cNvPr>
          <p:cNvSpPr>
            <a:spLocks noGrp="1"/>
          </p:cNvSpPr>
          <p:nvPr>
            <p:ph type="pic" sz="quarter" idx="14"/>
          </p:nvPr>
        </p:nvSpPr>
        <p:spPr>
          <a:xfrm>
            <a:off x="3496066" y="2884815"/>
            <a:ext cx="2279650" cy="2552700"/>
          </a:xfrm>
        </p:spPr>
        <p:txBody>
          <a:bodyPr/>
          <a:lstStyle/>
          <a:p>
            <a:r>
              <a:rPr lang="en-GB"/>
              <a:t>Click icon to add picture</a:t>
            </a:r>
            <a:endParaRPr lang="en-US" dirty="0"/>
          </a:p>
        </p:txBody>
      </p:sp>
      <p:sp>
        <p:nvSpPr>
          <p:cNvPr id="27" name="Text Placeholder 27">
            <a:extLst>
              <a:ext uri="{FF2B5EF4-FFF2-40B4-BE49-F238E27FC236}">
                <a16:creationId xmlns:a16="http://schemas.microsoft.com/office/drawing/2014/main" id="{4097BC1F-331F-4D57-993D-EFBB792275DD}"/>
              </a:ext>
            </a:extLst>
          </p:cNvPr>
          <p:cNvSpPr>
            <a:spLocks noGrp="1"/>
          </p:cNvSpPr>
          <p:nvPr>
            <p:ph type="body" sz="quarter" idx="19"/>
          </p:nvPr>
        </p:nvSpPr>
        <p:spPr>
          <a:xfrm>
            <a:off x="3496067"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8" name="Text Placeholder 27">
            <a:extLst>
              <a:ext uri="{FF2B5EF4-FFF2-40B4-BE49-F238E27FC236}">
                <a16:creationId xmlns:a16="http://schemas.microsoft.com/office/drawing/2014/main" id="{DCC61962-73A1-4768-8408-43E07ED2C1AB}"/>
              </a:ext>
            </a:extLst>
          </p:cNvPr>
          <p:cNvSpPr>
            <a:spLocks noGrp="1"/>
          </p:cNvSpPr>
          <p:nvPr>
            <p:ph type="body" sz="quarter" idx="20"/>
          </p:nvPr>
        </p:nvSpPr>
        <p:spPr>
          <a:xfrm>
            <a:off x="3496067"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6" name="Footer Placeholder 4">
            <a:extLst>
              <a:ext uri="{FF2B5EF4-FFF2-40B4-BE49-F238E27FC236}">
                <a16:creationId xmlns:a16="http://schemas.microsoft.com/office/drawing/2014/main" id="{8013A142-804D-471C-B2DD-DEC1B8C58502}"/>
              </a:ext>
            </a:extLst>
          </p:cNvPr>
          <p:cNvSpPr>
            <a:spLocks noGrp="1"/>
          </p:cNvSpPr>
          <p:nvPr>
            <p:ph type="ftr" sz="quarter" idx="11"/>
          </p:nvPr>
        </p:nvSpPr>
        <p:spPr>
          <a:xfrm>
            <a:off x="639095" y="6296388"/>
            <a:ext cx="5816600" cy="365760"/>
          </a:xfrm>
        </p:spPr>
        <p:txBody>
          <a:bodyPr/>
          <a:lstStyle/>
          <a:p>
            <a:endParaRPr lang="en-US" dirty="0"/>
          </a:p>
        </p:txBody>
      </p:sp>
      <p:sp>
        <p:nvSpPr>
          <p:cNvPr id="23" name="Picture Placeholder 20">
            <a:extLst>
              <a:ext uri="{FF2B5EF4-FFF2-40B4-BE49-F238E27FC236}">
                <a16:creationId xmlns:a16="http://schemas.microsoft.com/office/drawing/2014/main" id="{A231814F-4139-4547-9058-18BF9C9E8833}"/>
              </a:ext>
            </a:extLst>
          </p:cNvPr>
          <p:cNvSpPr>
            <a:spLocks noGrp="1"/>
          </p:cNvSpPr>
          <p:nvPr>
            <p:ph type="pic" sz="quarter" idx="15"/>
          </p:nvPr>
        </p:nvSpPr>
        <p:spPr>
          <a:xfrm>
            <a:off x="6382532" y="2884815"/>
            <a:ext cx="2279650" cy="2552700"/>
          </a:xfrm>
        </p:spPr>
        <p:txBody>
          <a:bodyPr/>
          <a:lstStyle/>
          <a:p>
            <a:r>
              <a:rPr lang="en-GB"/>
              <a:t>Click icon to add picture</a:t>
            </a:r>
            <a:endParaRPr lang="en-US" dirty="0"/>
          </a:p>
        </p:txBody>
      </p:sp>
      <p:sp>
        <p:nvSpPr>
          <p:cNvPr id="29" name="Text Placeholder 27">
            <a:extLst>
              <a:ext uri="{FF2B5EF4-FFF2-40B4-BE49-F238E27FC236}">
                <a16:creationId xmlns:a16="http://schemas.microsoft.com/office/drawing/2014/main" id="{A6CD17BC-BF82-4EF5-8F4B-8D615A2FD248}"/>
              </a:ext>
            </a:extLst>
          </p:cNvPr>
          <p:cNvSpPr>
            <a:spLocks noGrp="1"/>
          </p:cNvSpPr>
          <p:nvPr>
            <p:ph type="body" sz="quarter" idx="21"/>
          </p:nvPr>
        </p:nvSpPr>
        <p:spPr>
          <a:xfrm>
            <a:off x="6382535"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0" name="Text Placeholder 27">
            <a:extLst>
              <a:ext uri="{FF2B5EF4-FFF2-40B4-BE49-F238E27FC236}">
                <a16:creationId xmlns:a16="http://schemas.microsoft.com/office/drawing/2014/main" id="{CA5F4D35-7EF1-463D-8005-F3950B654127}"/>
              </a:ext>
            </a:extLst>
          </p:cNvPr>
          <p:cNvSpPr>
            <a:spLocks noGrp="1"/>
          </p:cNvSpPr>
          <p:nvPr>
            <p:ph type="body" sz="quarter" idx="22"/>
          </p:nvPr>
        </p:nvSpPr>
        <p:spPr>
          <a:xfrm>
            <a:off x="6382535"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24" name="Picture Placeholder 20">
            <a:extLst>
              <a:ext uri="{FF2B5EF4-FFF2-40B4-BE49-F238E27FC236}">
                <a16:creationId xmlns:a16="http://schemas.microsoft.com/office/drawing/2014/main" id="{6CDB3226-AAE1-4106-A166-12BCFA73DA18}"/>
              </a:ext>
            </a:extLst>
          </p:cNvPr>
          <p:cNvSpPr>
            <a:spLocks noGrp="1"/>
          </p:cNvSpPr>
          <p:nvPr>
            <p:ph type="pic" sz="quarter" idx="16"/>
          </p:nvPr>
        </p:nvSpPr>
        <p:spPr>
          <a:xfrm>
            <a:off x="9269001" y="2884815"/>
            <a:ext cx="2279650" cy="2552700"/>
          </a:xfrm>
        </p:spPr>
        <p:txBody>
          <a:bodyPr/>
          <a:lstStyle/>
          <a:p>
            <a:r>
              <a:rPr lang="en-GB"/>
              <a:t>Click icon to add picture</a:t>
            </a:r>
            <a:endParaRPr lang="en-US" dirty="0"/>
          </a:p>
        </p:txBody>
      </p:sp>
      <p:sp>
        <p:nvSpPr>
          <p:cNvPr id="31" name="Text Placeholder 27">
            <a:extLst>
              <a:ext uri="{FF2B5EF4-FFF2-40B4-BE49-F238E27FC236}">
                <a16:creationId xmlns:a16="http://schemas.microsoft.com/office/drawing/2014/main" id="{C3CD8083-90C5-4685-A286-1A99E5DC3125}"/>
              </a:ext>
            </a:extLst>
          </p:cNvPr>
          <p:cNvSpPr>
            <a:spLocks noGrp="1"/>
          </p:cNvSpPr>
          <p:nvPr>
            <p:ph type="body" sz="quarter" idx="23"/>
          </p:nvPr>
        </p:nvSpPr>
        <p:spPr>
          <a:xfrm>
            <a:off x="9269002" y="5635244"/>
            <a:ext cx="2279649" cy="350292"/>
          </a:xfrm>
        </p:spPr>
        <p:txBody>
          <a:bodyPr>
            <a:normAutofit/>
          </a:bodyPr>
          <a:lstStyle>
            <a:lvl1pPr marL="0" indent="0" algn="ctr">
              <a:buNone/>
              <a:defRPr lang="en-US" sz="18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sp>
        <p:nvSpPr>
          <p:cNvPr id="32" name="Text Placeholder 27">
            <a:extLst>
              <a:ext uri="{FF2B5EF4-FFF2-40B4-BE49-F238E27FC236}">
                <a16:creationId xmlns:a16="http://schemas.microsoft.com/office/drawing/2014/main" id="{5FB222BC-D05B-4E76-A0DC-25657322AF84}"/>
              </a:ext>
            </a:extLst>
          </p:cNvPr>
          <p:cNvSpPr>
            <a:spLocks noGrp="1"/>
          </p:cNvSpPr>
          <p:nvPr>
            <p:ph type="body" sz="quarter" idx="24"/>
          </p:nvPr>
        </p:nvSpPr>
        <p:spPr>
          <a:xfrm>
            <a:off x="9269002" y="5912412"/>
            <a:ext cx="2279649" cy="350292"/>
          </a:xfrm>
        </p:spPr>
        <p:txBody>
          <a:bodyPr>
            <a:noAutofit/>
          </a:bodyPr>
          <a:lstStyle>
            <a:lvl1pPr marL="0" indent="0" algn="ctr">
              <a:buNone/>
              <a:defRPr lang="en-US" sz="1400" kern="1200" dirty="0" smtClean="0">
                <a:solidFill>
                  <a:schemeClr val="tx1"/>
                </a:solidFill>
                <a:latin typeface="+mn-lt"/>
                <a:ea typeface="+mn-ea"/>
                <a:cs typeface="+mn-cs"/>
              </a:defRPr>
            </a:lvl1pPr>
            <a:lvl2pPr marL="0" indent="0">
              <a:buNone/>
              <a:defRPr/>
            </a:lvl2pPr>
          </a:lstStyle>
          <a:p>
            <a:pPr lvl="0"/>
            <a:r>
              <a:rPr lang="en-GB"/>
              <a:t>Click to edit Master text styles</a:t>
            </a:r>
          </a:p>
        </p:txBody>
      </p:sp>
      <p:cxnSp>
        <p:nvCxnSpPr>
          <p:cNvPr id="9" name="Straight Connector 8">
            <a:extLst>
              <a:ext uri="{FF2B5EF4-FFF2-40B4-BE49-F238E27FC236}">
                <a16:creationId xmlns:a16="http://schemas.microsoft.com/office/drawing/2014/main" id="{4D6FBB75-8D79-4225-A448-37C04F053D3B}"/>
              </a:ext>
              <a:ext uri="{C183D7F6-B498-43B3-948B-1728B52AA6E4}">
                <adec:decorative xmlns:adec="http://schemas.microsoft.com/office/drawing/2017/decorative" val="1"/>
              </a:ext>
            </a:extLst>
          </p:cNvPr>
          <p:cNvCxnSpPr/>
          <p:nvPr userDrawn="1"/>
        </p:nvCxnSpPr>
        <p:spPr>
          <a:xfrm>
            <a:off x="3192658"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4C41CC5-2A7C-4774-98CE-C7212DFDCC08}"/>
              </a:ext>
              <a:ext uri="{C183D7F6-B498-43B3-948B-1728B52AA6E4}">
                <adec:decorative xmlns:adec="http://schemas.microsoft.com/office/drawing/2017/decorative" val="1"/>
              </a:ext>
            </a:extLst>
          </p:cNvPr>
          <p:cNvCxnSpPr/>
          <p:nvPr userDrawn="1"/>
        </p:nvCxnSpPr>
        <p:spPr>
          <a:xfrm>
            <a:off x="6079124"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2861725-0EF3-4133-B06C-063F42B11115}"/>
              </a:ext>
              <a:ext uri="{C183D7F6-B498-43B3-948B-1728B52AA6E4}">
                <adec:decorative xmlns:adec="http://schemas.microsoft.com/office/drawing/2017/decorative" val="1"/>
              </a:ext>
            </a:extLst>
          </p:cNvPr>
          <p:cNvCxnSpPr/>
          <p:nvPr userDrawn="1"/>
        </p:nvCxnSpPr>
        <p:spPr>
          <a:xfrm>
            <a:off x="8965590" y="3310653"/>
            <a:ext cx="0" cy="1747157"/>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5" name="Date Placeholder 3">
            <a:extLst>
              <a:ext uri="{FF2B5EF4-FFF2-40B4-BE49-F238E27FC236}">
                <a16:creationId xmlns:a16="http://schemas.microsoft.com/office/drawing/2014/main" id="{7FDBCC4A-1C49-4C93-AD45-AD78087E23D6}"/>
              </a:ext>
            </a:extLst>
          </p:cNvPr>
          <p:cNvSpPr txBox="1">
            <a:spLocks/>
          </p:cNvSpPr>
          <p:nvPr userDrawn="1"/>
        </p:nvSpPr>
        <p:spPr>
          <a:xfrm>
            <a:off x="7684497" y="6296388"/>
            <a:ext cx="2893045" cy="36576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t>20XX</a:t>
            </a:r>
          </a:p>
        </p:txBody>
      </p:sp>
      <p:sp>
        <p:nvSpPr>
          <p:cNvPr id="37" name="Slide Number Placeholder 5">
            <a:extLst>
              <a:ext uri="{FF2B5EF4-FFF2-40B4-BE49-F238E27FC236}">
                <a16:creationId xmlns:a16="http://schemas.microsoft.com/office/drawing/2014/main" id="{5EB09A52-50AB-4593-BCB7-23D4AEC88507}"/>
              </a:ext>
            </a:extLst>
          </p:cNvPr>
          <p:cNvSpPr>
            <a:spLocks noGrp="1"/>
          </p:cNvSpPr>
          <p:nvPr userDrawn="1">
            <p:ph type="sldNum" sz="quarter" idx="12"/>
          </p:nvPr>
        </p:nvSpPr>
        <p:spPr>
          <a:xfrm>
            <a:off x="10537721" y="6286556"/>
            <a:ext cx="838200" cy="365760"/>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83755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4C4A46BB-9B50-4F09-9059-DA78048129D4}"/>
              </a:ext>
            </a:extLst>
          </p:cNvPr>
          <p:cNvSpPr/>
          <p:nvPr userDrawn="1"/>
        </p:nvSpPr>
        <p:spPr>
          <a:xfrm>
            <a:off x="5695067" y="1808532"/>
            <a:ext cx="5452527" cy="3240936"/>
          </a:xfrm>
          <a:prstGeom prst="rect">
            <a:avLst/>
          </a:prstGeom>
          <a:solidFill>
            <a:schemeClr val="tx1">
              <a:lumMod val="75000"/>
              <a:lumOff val="25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6033793" y="2735221"/>
            <a:ext cx="4775075" cy="851219"/>
          </a:xfrm>
        </p:spPr>
        <p:txBody>
          <a:bodyPr/>
          <a:lstStyle>
            <a:lvl1pPr algn="ctr">
              <a:defRPr>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7DDF1FF2-5B9A-4BE9-AD3C-F215F0D25F7A}"/>
              </a:ext>
            </a:extLst>
          </p:cNvPr>
          <p:cNvSpPr/>
          <p:nvPr userDrawn="1"/>
        </p:nvSpPr>
        <p:spPr>
          <a:xfrm>
            <a:off x="5861010" y="1975104"/>
            <a:ext cx="5120640" cy="2907792"/>
          </a:xfrm>
          <a:prstGeom prst="rect">
            <a:avLst/>
          </a:prstGeom>
          <a:noFill/>
          <a:ln w="6350" cap="sq" cmpd="sng" algn="ctr">
            <a:solidFill>
              <a:schemeClr val="bg1"/>
            </a:solidFill>
            <a:prstDash val="solid"/>
            <a:miter lim="800000"/>
          </a:ln>
          <a:effectLst>
            <a:softEdge rad="0"/>
          </a:effectLst>
        </p:spPr>
      </p:sp>
      <p:sp>
        <p:nvSpPr>
          <p:cNvPr id="9" name="Subtitle 2">
            <a:extLst>
              <a:ext uri="{FF2B5EF4-FFF2-40B4-BE49-F238E27FC236}">
                <a16:creationId xmlns:a16="http://schemas.microsoft.com/office/drawing/2014/main" id="{04FC6A22-F9EC-4E20-B9CC-F012FA8E4C27}"/>
              </a:ext>
            </a:extLst>
          </p:cNvPr>
          <p:cNvSpPr>
            <a:spLocks noGrp="1"/>
          </p:cNvSpPr>
          <p:nvPr>
            <p:ph type="subTitle" idx="1"/>
          </p:nvPr>
        </p:nvSpPr>
        <p:spPr>
          <a:xfrm>
            <a:off x="6033793" y="3995988"/>
            <a:ext cx="4775075" cy="559656"/>
          </a:xfrm>
        </p:spPr>
        <p:txBody>
          <a:bodyPr/>
          <a:lstStyle>
            <a:lvl1pPr marL="0" indent="0" algn="ctr">
              <a:buNone/>
              <a:defRPr>
                <a:solidFill>
                  <a:schemeClr val="bg1"/>
                </a:solidFill>
              </a:defRPr>
            </a:lvl1pPr>
          </a:lstStyle>
          <a:p>
            <a:r>
              <a:rPr lang="en-GB">
                <a:solidFill>
                  <a:schemeClr val="tx1"/>
                </a:solidFill>
              </a:rPr>
              <a:t>Click to edit Master subtitle style</a:t>
            </a:r>
            <a:endParaRPr lang="en-US" dirty="0">
              <a:solidFill>
                <a:schemeClr val="tx1"/>
              </a:solidFill>
            </a:endParaRPr>
          </a:p>
        </p:txBody>
      </p:sp>
      <p:sp>
        <p:nvSpPr>
          <p:cNvPr id="10" name="Date Placeholder 17">
            <a:extLst>
              <a:ext uri="{FF2B5EF4-FFF2-40B4-BE49-F238E27FC236}">
                <a16:creationId xmlns:a16="http://schemas.microsoft.com/office/drawing/2014/main" id="{ABF19E1F-D7E9-4D44-9873-8D8DDC338F7E}"/>
              </a:ext>
            </a:extLst>
          </p:cNvPr>
          <p:cNvSpPr txBox="1">
            <a:spLocks/>
          </p:cNvSpPr>
          <p:nvPr userDrawn="1"/>
        </p:nvSpPr>
        <p:spPr>
          <a:xfrm>
            <a:off x="7369770" y="2040249"/>
            <a:ext cx="2103120" cy="315209"/>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defTabSz="914400">
              <a:defRPr/>
            </a:pPr>
            <a:r>
              <a:rPr lang="en-US" sz="1300" dirty="0">
                <a:solidFill>
                  <a:schemeClr val="bg1"/>
                </a:solidFill>
              </a:rPr>
              <a:t>20XX</a:t>
            </a:r>
          </a:p>
        </p:txBody>
      </p:sp>
      <p:sp>
        <p:nvSpPr>
          <p:cNvPr id="22" name="Picture Placeholder 21">
            <a:extLst>
              <a:ext uri="{FF2B5EF4-FFF2-40B4-BE49-F238E27FC236}">
                <a16:creationId xmlns:a16="http://schemas.microsoft.com/office/drawing/2014/main" id="{93C72E99-B7BE-4F82-AD93-38765570DB39}"/>
              </a:ext>
            </a:extLst>
          </p:cNvPr>
          <p:cNvSpPr>
            <a:spLocks noGrp="1"/>
          </p:cNvSpPr>
          <p:nvPr>
            <p:ph type="pic" sz="quarter" idx="10"/>
          </p:nvPr>
        </p:nvSpPr>
        <p:spPr>
          <a:xfrm>
            <a:off x="0" y="0"/>
            <a:ext cx="12192000" cy="6858000"/>
          </a:xfrm>
          <a:custGeom>
            <a:avLst/>
            <a:gdLst>
              <a:gd name="connsiteX0" fmla="*/ 5695067 w 12192000"/>
              <a:gd name="connsiteY0" fmla="*/ 1808532 h 6858000"/>
              <a:gd name="connsiteX1" fmla="*/ 5695067 w 12192000"/>
              <a:gd name="connsiteY1" fmla="*/ 5049468 h 6858000"/>
              <a:gd name="connsiteX2" fmla="*/ 11147594 w 12192000"/>
              <a:gd name="connsiteY2" fmla="*/ 5049468 h 6858000"/>
              <a:gd name="connsiteX3" fmla="*/ 11147594 w 12192000"/>
              <a:gd name="connsiteY3" fmla="*/ 1808532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5695067" y="1808532"/>
                </a:moveTo>
                <a:lnTo>
                  <a:pt x="5695067" y="5049468"/>
                </a:lnTo>
                <a:lnTo>
                  <a:pt x="11147594" y="5049468"/>
                </a:lnTo>
                <a:lnTo>
                  <a:pt x="11147594" y="1808532"/>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dirty="0"/>
          </a:p>
        </p:txBody>
      </p:sp>
    </p:spTree>
    <p:extLst>
      <p:ext uri="{BB962C8B-B14F-4D97-AF65-F5344CB8AC3E}">
        <p14:creationId xmlns:p14="http://schemas.microsoft.com/office/powerpoint/2010/main" val="264654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ummary">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49982C2-1320-41E5-A31C-D8DA5C8A462F}"/>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EC563FB1-76A9-4E53-9493-2B8680D68662}"/>
              </a:ext>
              <a:ext uri="{C183D7F6-B498-43B3-948B-1728B52AA6E4}">
                <adec:decorative xmlns:adec="http://schemas.microsoft.com/office/drawing/2017/decorative" val="1"/>
              </a:ext>
            </a:extLst>
          </p:cNvPr>
          <p:cNvSpPr/>
          <p:nvPr userDrawn="1"/>
        </p:nvSpPr>
        <p:spPr>
          <a:xfrm>
            <a:off x="4448" y="0"/>
            <a:ext cx="4651122" cy="6858000"/>
          </a:xfrm>
          <a:prstGeom prst="rect">
            <a:avLst/>
          </a:prstGeom>
          <a:solidFill>
            <a:schemeClr val="tx1"/>
          </a:solidFill>
          <a:ln>
            <a:noFill/>
          </a:ln>
          <a:effectLst>
            <a:innerShdw blurRad="63500" dist="31750">
              <a:prstClr val="black">
                <a:alpha val="42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7C8F116A-4F5C-40E2-836F-919B8B939AD2}"/>
              </a:ext>
              <a:ext uri="{C183D7F6-B498-43B3-948B-1728B52AA6E4}">
                <adec:decorative xmlns:adec="http://schemas.microsoft.com/office/drawing/2017/decorative" val="1"/>
              </a:ext>
            </a:extLst>
          </p:cNvPr>
          <p:cNvSpPr/>
          <p:nvPr userDrawn="1"/>
        </p:nvSpPr>
        <p:spPr>
          <a:xfrm>
            <a:off x="1272" y="4123592"/>
            <a:ext cx="4654296"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2027D978-81FB-4612-81AA-B7123E0D5B0C}"/>
              </a:ext>
              <a:ext uri="{C183D7F6-B498-43B3-948B-1728B52AA6E4}">
                <adec:decorative xmlns:adec="http://schemas.microsoft.com/office/drawing/2017/decorative" val="1"/>
              </a:ext>
            </a:extLst>
          </p:cNvPr>
          <p:cNvSpPr/>
          <p:nvPr userDrawn="1"/>
        </p:nvSpPr>
        <p:spPr>
          <a:xfrm>
            <a:off x="2284289" y="0"/>
            <a:ext cx="91440" cy="4206240"/>
          </a:xfrm>
          <a:prstGeom prst="rect">
            <a:avLst/>
          </a:prstGeom>
          <a:solidFill>
            <a:schemeClr val="bg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600DC717-7560-4850-A68A-A881C97F3711}"/>
              </a:ext>
              <a:ext uri="{C183D7F6-B498-43B3-948B-1728B52AA6E4}">
                <adec:decorative xmlns:adec="http://schemas.microsoft.com/office/drawing/2017/decorative" val="1"/>
              </a:ext>
            </a:extLst>
          </p:cNvPr>
          <p:cNvSpPr/>
          <p:nvPr userDrawn="1"/>
        </p:nvSpPr>
        <p:spPr>
          <a:xfrm>
            <a:off x="2284289" y="2057400"/>
            <a:ext cx="2377440" cy="9144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69F22527-F181-4C80-9977-C9894355CA8D}"/>
              </a:ext>
              <a:ext uri="{C183D7F6-B498-43B3-948B-1728B52AA6E4}">
                <adec:decorative xmlns:adec="http://schemas.microsoft.com/office/drawing/2017/decorative" val="1"/>
              </a:ext>
            </a:extLst>
          </p:cNvPr>
          <p:cNvSpPr/>
          <p:nvPr userDrawn="1"/>
        </p:nvSpPr>
        <p:spPr>
          <a:xfrm>
            <a:off x="5614028" y="971453"/>
            <a:ext cx="5623560" cy="4910328"/>
          </a:xfrm>
          <a:prstGeom prst="rect">
            <a:avLst/>
          </a:prstGeom>
          <a:noFill/>
          <a:ln w="6350" cap="sq" cmpd="sng" algn="ctr">
            <a:solidFill>
              <a:schemeClr val="bg1">
                <a:lumMod val="75000"/>
                <a:lumOff val="25000"/>
              </a:schemeClr>
            </a:solidFill>
            <a:prstDash val="solid"/>
            <a:miter lim="800000"/>
          </a:ln>
          <a:effectLst/>
        </p:spPr>
      </p:sp>
      <p:sp>
        <p:nvSpPr>
          <p:cNvPr id="16" name="Rectangle 15">
            <a:extLst>
              <a:ext uri="{FF2B5EF4-FFF2-40B4-BE49-F238E27FC236}">
                <a16:creationId xmlns:a16="http://schemas.microsoft.com/office/drawing/2014/main" id="{7CABAC30-6A2F-4907-8502-17DF9AEEE9CD}"/>
              </a:ext>
              <a:ext uri="{C183D7F6-B498-43B3-948B-1728B52AA6E4}">
                <adec:decorative xmlns:adec="http://schemas.microsoft.com/office/drawing/2017/decorative" val="1"/>
              </a:ext>
            </a:extLst>
          </p:cNvPr>
          <p:cNvSpPr/>
          <p:nvPr userDrawn="1"/>
        </p:nvSpPr>
        <p:spPr>
          <a:xfrm>
            <a:off x="5448300" y="806861"/>
            <a:ext cx="5955017" cy="5239512"/>
          </a:xfrm>
          <a:prstGeom prst="rect">
            <a:avLst/>
          </a:prstGeom>
          <a:solidFill>
            <a:schemeClr val="tx1"/>
          </a:solidFill>
          <a:ln w="6350" cap="flat" cmpd="sng" algn="ctr">
            <a:noFill/>
            <a:prstDash val="solid"/>
          </a:ln>
          <a:effectLst>
            <a:outerShdw blurRad="50800" algn="ctr" rotWithShape="0">
              <a:prstClr val="black">
                <a:alpha val="66000"/>
              </a:prstClr>
            </a:outerShdw>
            <a:softEdge rad="0"/>
          </a:effectLst>
        </p:spPr>
      </p:sp>
      <p:sp>
        <p:nvSpPr>
          <p:cNvPr id="2" name="Title 1">
            <a:extLst>
              <a:ext uri="{FF2B5EF4-FFF2-40B4-BE49-F238E27FC236}">
                <a16:creationId xmlns:a16="http://schemas.microsoft.com/office/drawing/2014/main" id="{603C9F96-79A7-44FA-A7FE-C0675B9967FC}"/>
              </a:ext>
            </a:extLst>
          </p:cNvPr>
          <p:cNvSpPr>
            <a:spLocks noGrp="1"/>
          </p:cNvSpPr>
          <p:nvPr>
            <p:ph type="title"/>
          </p:nvPr>
        </p:nvSpPr>
        <p:spPr>
          <a:xfrm>
            <a:off x="5867401" y="1290294"/>
            <a:ext cx="5116286" cy="1371600"/>
          </a:xfrm>
        </p:spPr>
        <p:txBody>
          <a:bodyPr/>
          <a:lstStyle>
            <a:lvl1pPr algn="ctr">
              <a:defRPr>
                <a:solidFill>
                  <a:schemeClr val="bg1"/>
                </a:solidFill>
              </a:defRPr>
            </a:lvl1pPr>
          </a:lstStyle>
          <a:p>
            <a:r>
              <a:rPr lang="en-GB"/>
              <a:t>Click to edit Master title style</a:t>
            </a:r>
            <a:endParaRPr lang="en-US" dirty="0"/>
          </a:p>
        </p:txBody>
      </p:sp>
      <p:sp>
        <p:nvSpPr>
          <p:cNvPr id="18" name="Subtitle 2">
            <a:extLst>
              <a:ext uri="{FF2B5EF4-FFF2-40B4-BE49-F238E27FC236}">
                <a16:creationId xmlns:a16="http://schemas.microsoft.com/office/drawing/2014/main" id="{D72D6334-ED49-4D79-AAC2-10DCFF6D6651}"/>
              </a:ext>
            </a:extLst>
          </p:cNvPr>
          <p:cNvSpPr>
            <a:spLocks noGrp="1"/>
          </p:cNvSpPr>
          <p:nvPr>
            <p:ph type="subTitle" idx="1"/>
          </p:nvPr>
        </p:nvSpPr>
        <p:spPr>
          <a:xfrm>
            <a:off x="5867401" y="2980736"/>
            <a:ext cx="5116286" cy="2712494"/>
          </a:xfrm>
        </p:spPr>
        <p:txBody>
          <a:bodyPr>
            <a:normAutofit/>
          </a:bodyPr>
          <a:lstStyle>
            <a:lvl1pPr marL="0" indent="0" algn="ctr">
              <a:buNone/>
              <a:defRPr>
                <a:solidFill>
                  <a:schemeClr val="bg1">
                    <a:lumMod val="85000"/>
                    <a:lumOff val="15000"/>
                  </a:schemeClr>
                </a:solidFill>
              </a:defRPr>
            </a:lvl1pPr>
          </a:lstStyle>
          <a:p>
            <a:r>
              <a:rPr lang="en-GB" sz="1800">
                <a:solidFill>
                  <a:schemeClr val="bg1">
                    <a:lumMod val="85000"/>
                    <a:lumOff val="15000"/>
                  </a:schemeClr>
                </a:solidFill>
              </a:rPr>
              <a:t>Click to edit Master subtitle style</a:t>
            </a:r>
            <a:endParaRPr lang="en-US" sz="1800" dirty="0">
              <a:solidFill>
                <a:schemeClr val="bg1">
                  <a:lumMod val="85000"/>
                  <a:lumOff val="15000"/>
                </a:schemeClr>
              </a:solidFill>
            </a:endParaRPr>
          </a:p>
        </p:txBody>
      </p:sp>
      <p:sp>
        <p:nvSpPr>
          <p:cNvPr id="12" name="Date Placeholder 3">
            <a:extLst>
              <a:ext uri="{FF2B5EF4-FFF2-40B4-BE49-F238E27FC236}">
                <a16:creationId xmlns:a16="http://schemas.microsoft.com/office/drawing/2014/main" id="{0FE3A1CC-4DE8-4FC6-839D-CD3607B8D426}"/>
              </a:ext>
            </a:extLst>
          </p:cNvPr>
          <p:cNvSpPr txBox="1">
            <a:spLocks/>
          </p:cNvSpPr>
          <p:nvPr userDrawn="1"/>
        </p:nvSpPr>
        <p:spPr>
          <a:xfrm>
            <a:off x="7048099" y="302355"/>
            <a:ext cx="2743200" cy="350785"/>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t>20XX</a:t>
            </a:r>
          </a:p>
        </p:txBody>
      </p:sp>
      <p:sp>
        <p:nvSpPr>
          <p:cNvPr id="22" name="Picture Placeholder 21">
            <a:extLst>
              <a:ext uri="{FF2B5EF4-FFF2-40B4-BE49-F238E27FC236}">
                <a16:creationId xmlns:a16="http://schemas.microsoft.com/office/drawing/2014/main" id="{C9E9A7CA-EE9C-4648-8016-1852440461F5}"/>
              </a:ext>
            </a:extLst>
          </p:cNvPr>
          <p:cNvSpPr>
            <a:spLocks noGrp="1"/>
          </p:cNvSpPr>
          <p:nvPr>
            <p:ph type="pic" sz="quarter" idx="13"/>
          </p:nvPr>
        </p:nvSpPr>
        <p:spPr>
          <a:xfrm>
            <a:off x="325438" y="326697"/>
            <a:ext cx="1636712" cy="3475163"/>
          </a:xfrm>
        </p:spPr>
        <p:txBody>
          <a:bodyPr/>
          <a:lstStyle/>
          <a:p>
            <a:r>
              <a:rPr lang="en-GB"/>
              <a:t>Click icon to add picture</a:t>
            </a:r>
            <a:endParaRPr lang="en-US" dirty="0"/>
          </a:p>
        </p:txBody>
      </p:sp>
      <p:sp>
        <p:nvSpPr>
          <p:cNvPr id="26" name="Picture Placeholder 25">
            <a:extLst>
              <a:ext uri="{FF2B5EF4-FFF2-40B4-BE49-F238E27FC236}">
                <a16:creationId xmlns:a16="http://schemas.microsoft.com/office/drawing/2014/main" id="{F4561B6B-E204-4CF0-AD12-ED21B3940F53}"/>
              </a:ext>
            </a:extLst>
          </p:cNvPr>
          <p:cNvSpPr>
            <a:spLocks noGrp="1"/>
          </p:cNvSpPr>
          <p:nvPr>
            <p:ph type="pic" sz="quarter" idx="15"/>
          </p:nvPr>
        </p:nvSpPr>
        <p:spPr>
          <a:xfrm>
            <a:off x="2709863" y="329773"/>
            <a:ext cx="1614487" cy="1394251"/>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B3BE441E-0CE9-4C44-8783-3A04F5929F10}"/>
              </a:ext>
            </a:extLst>
          </p:cNvPr>
          <p:cNvSpPr>
            <a:spLocks noGrp="1"/>
          </p:cNvSpPr>
          <p:nvPr>
            <p:ph type="pic" sz="quarter" idx="14"/>
          </p:nvPr>
        </p:nvSpPr>
        <p:spPr>
          <a:xfrm>
            <a:off x="2697163" y="2384425"/>
            <a:ext cx="1628775" cy="1423988"/>
          </a:xfrm>
        </p:spPr>
        <p:txBody>
          <a:bodyPr/>
          <a:lstStyle/>
          <a:p>
            <a:r>
              <a:rPr lang="en-GB"/>
              <a:t>Click icon to add picture</a:t>
            </a:r>
            <a:endParaRPr lang="en-US" dirty="0"/>
          </a:p>
        </p:txBody>
      </p:sp>
      <p:sp>
        <p:nvSpPr>
          <p:cNvPr id="28" name="Picture Placeholder 27">
            <a:extLst>
              <a:ext uri="{FF2B5EF4-FFF2-40B4-BE49-F238E27FC236}">
                <a16:creationId xmlns:a16="http://schemas.microsoft.com/office/drawing/2014/main" id="{FBAA901D-39FD-416F-B2B4-F2651AB79185}"/>
              </a:ext>
            </a:extLst>
          </p:cNvPr>
          <p:cNvSpPr>
            <a:spLocks noGrp="1"/>
          </p:cNvSpPr>
          <p:nvPr>
            <p:ph type="pic" sz="quarter" idx="16"/>
          </p:nvPr>
        </p:nvSpPr>
        <p:spPr>
          <a:xfrm>
            <a:off x="325438" y="4527550"/>
            <a:ext cx="3998912" cy="2000250"/>
          </a:xfrm>
        </p:spPr>
        <p:txBody>
          <a:bodyPr/>
          <a:lstStyle/>
          <a:p>
            <a:r>
              <a:rPr lang="en-GB"/>
              <a:t>Click icon to add picture</a:t>
            </a:r>
            <a:endParaRPr lang="en-US" dirty="0"/>
          </a:p>
        </p:txBody>
      </p:sp>
      <p:sp>
        <p:nvSpPr>
          <p:cNvPr id="19" name="Footer Placeholder 18">
            <a:extLst>
              <a:ext uri="{FF2B5EF4-FFF2-40B4-BE49-F238E27FC236}">
                <a16:creationId xmlns:a16="http://schemas.microsoft.com/office/drawing/2014/main" id="{4C182815-90D1-446C-BC70-6AB00BED68ED}"/>
              </a:ext>
            </a:extLst>
          </p:cNvPr>
          <p:cNvSpPr txBox="1">
            <a:spLocks/>
          </p:cNvSpPr>
          <p:nvPr userDrawn="1"/>
        </p:nvSpPr>
        <p:spPr>
          <a:xfrm>
            <a:off x="5077003" y="6367925"/>
            <a:ext cx="4480560" cy="228600"/>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r>
              <a:rPr lang="en-US" dirty="0">
                <a:solidFill>
                  <a:srgbClr val="FFFFFF"/>
                </a:solidFill>
              </a:rPr>
              <a:t>Sample Footer Text</a:t>
            </a:r>
          </a:p>
        </p:txBody>
      </p:sp>
      <p:sp>
        <p:nvSpPr>
          <p:cNvPr id="20" name="Slide Number Placeholder 5">
            <a:extLst>
              <a:ext uri="{FF2B5EF4-FFF2-40B4-BE49-F238E27FC236}">
                <a16:creationId xmlns:a16="http://schemas.microsoft.com/office/drawing/2014/main" id="{69BDEE55-B4D3-4542-BF01-F05A2C1FB7D6}"/>
              </a:ext>
            </a:extLst>
          </p:cNvPr>
          <p:cNvSpPr txBox="1">
            <a:spLocks/>
          </p:cNvSpPr>
          <p:nvPr userDrawn="1"/>
        </p:nvSpPr>
        <p:spPr>
          <a:xfrm>
            <a:off x="9793460" y="6367925"/>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802201697"/>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75973E97-A796-4836-82F6-8A280A57BA6B}"/>
              </a:ext>
            </a:extLst>
          </p:cNvPr>
          <p:cNvSpPr/>
          <p:nvPr userDrawn="1"/>
        </p:nvSpPr>
        <p:spPr>
          <a:xfrm>
            <a:off x="5660112" y="0"/>
            <a:ext cx="652883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C0DAEE-CCDB-4627-925B-879F83B1F308}"/>
              </a:ext>
            </a:extLst>
          </p:cNvPr>
          <p:cNvSpPr>
            <a:spLocks noGrp="1"/>
          </p:cNvSpPr>
          <p:nvPr>
            <p:ph type="title"/>
          </p:nvPr>
        </p:nvSpPr>
        <p:spPr>
          <a:xfrm>
            <a:off x="6374166" y="610485"/>
            <a:ext cx="5103661" cy="1371600"/>
          </a:xfrm>
        </p:spPr>
        <p:txBody>
          <a:bodyPr>
            <a:normAutofit/>
          </a:bodyPr>
          <a:lstStyle>
            <a:lvl1pPr>
              <a:defRPr sz="4800">
                <a:solidFill>
                  <a:schemeClr val="bg1"/>
                </a:solidFill>
              </a:defRPr>
            </a:lvl1pPr>
          </a:lstStyle>
          <a:p>
            <a:r>
              <a:rPr lang="en-GB"/>
              <a:t>Click to edit Master title style</a:t>
            </a:r>
            <a:endParaRPr lang="en-US" dirty="0"/>
          </a:p>
        </p:txBody>
      </p:sp>
      <p:sp>
        <p:nvSpPr>
          <p:cNvPr id="7" name="Rectangle 6">
            <a:extLst>
              <a:ext uri="{FF2B5EF4-FFF2-40B4-BE49-F238E27FC236}">
                <a16:creationId xmlns:a16="http://schemas.microsoft.com/office/drawing/2014/main" id="{3B9F23A9-0519-4A39-A9F9-F965C17D58A0}"/>
              </a:ext>
            </a:extLst>
          </p:cNvPr>
          <p:cNvSpPr/>
          <p:nvPr userDrawn="1"/>
        </p:nvSpPr>
        <p:spPr>
          <a:xfrm>
            <a:off x="5981848" y="320040"/>
            <a:ext cx="5888736" cy="6217920"/>
          </a:xfrm>
          <a:prstGeom prst="rect">
            <a:avLst/>
          </a:prstGeom>
          <a:noFill/>
          <a:ln w="6350" cap="sq" cmpd="sng" algn="ctr">
            <a:solidFill>
              <a:schemeClr val="bg1"/>
            </a:solidFill>
            <a:prstDash val="solid"/>
            <a:miter lim="800000"/>
          </a:ln>
          <a:effectLst>
            <a:softEdge rad="0"/>
          </a:effectLst>
        </p:spPr>
      </p:sp>
      <p:sp>
        <p:nvSpPr>
          <p:cNvPr id="9" name="Date Placeholder 6">
            <a:extLst>
              <a:ext uri="{FF2B5EF4-FFF2-40B4-BE49-F238E27FC236}">
                <a16:creationId xmlns:a16="http://schemas.microsoft.com/office/drawing/2014/main" id="{F3EB17D9-2389-4D1F-AC98-7CC3F79840B2}"/>
              </a:ext>
            </a:extLst>
          </p:cNvPr>
          <p:cNvSpPr txBox="1">
            <a:spLocks/>
          </p:cNvSpPr>
          <p:nvPr userDrawn="1"/>
        </p:nvSpPr>
        <p:spPr>
          <a:xfrm>
            <a:off x="7554616" y="383781"/>
            <a:ext cx="2743200"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US" dirty="0">
                <a:solidFill>
                  <a:schemeClr val="bg1"/>
                </a:solidFill>
              </a:rPr>
              <a:t>20XX</a:t>
            </a:r>
          </a:p>
        </p:txBody>
      </p:sp>
      <p:sp>
        <p:nvSpPr>
          <p:cNvPr id="11" name="Footer Placeholder 7">
            <a:extLst>
              <a:ext uri="{FF2B5EF4-FFF2-40B4-BE49-F238E27FC236}">
                <a16:creationId xmlns:a16="http://schemas.microsoft.com/office/drawing/2014/main" id="{40E55EFF-7AC0-4ACD-B826-CA1E384CCF4C}"/>
              </a:ext>
            </a:extLst>
          </p:cNvPr>
          <p:cNvSpPr txBox="1">
            <a:spLocks/>
          </p:cNvSpPr>
          <p:nvPr userDrawn="1"/>
        </p:nvSpPr>
        <p:spPr>
          <a:xfrm>
            <a:off x="6303580" y="6214535"/>
            <a:ext cx="4696948" cy="256032"/>
          </a:xfrm>
          <a:prstGeom prst="rect">
            <a:avLst/>
          </a:prstGeom>
        </p:spPr>
        <p:txBody>
          <a:bodyPr vert="horz" lIns="91440" tIns="45720" rIns="91440" bIns="45720" rtlCol="0" anchor="b"/>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US" dirty="0">
                <a:solidFill>
                  <a:schemeClr val="bg1"/>
                </a:solidFill>
              </a:rPr>
              <a:t>Sample Footer Text</a:t>
            </a:r>
          </a:p>
        </p:txBody>
      </p:sp>
      <p:sp>
        <p:nvSpPr>
          <p:cNvPr id="12" name="Slide Number Placeholder 8">
            <a:extLst>
              <a:ext uri="{FF2B5EF4-FFF2-40B4-BE49-F238E27FC236}">
                <a16:creationId xmlns:a16="http://schemas.microsoft.com/office/drawing/2014/main" id="{C6C2D606-DD47-4DA7-AF9B-9A8E401BCAFF}"/>
              </a:ext>
            </a:extLst>
          </p:cNvPr>
          <p:cNvSpPr txBox="1">
            <a:spLocks/>
          </p:cNvSpPr>
          <p:nvPr userDrawn="1"/>
        </p:nvSpPr>
        <p:spPr>
          <a:xfrm>
            <a:off x="11104451" y="6214535"/>
            <a:ext cx="605266" cy="256032"/>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fld id="{34B7E4EF-A1BD-40F4-AB7B-04F084DD991D}" type="slidenum">
              <a:rPr lang="en-US" smtClean="0">
                <a:solidFill>
                  <a:schemeClr val="bg1"/>
                </a:solidFill>
              </a:rPr>
              <a:pPr/>
              <a:t>‹#›</a:t>
            </a:fld>
            <a:endParaRPr lang="en-US" dirty="0">
              <a:solidFill>
                <a:schemeClr val="bg1"/>
              </a:solidFill>
            </a:endParaRPr>
          </a:p>
        </p:txBody>
      </p:sp>
      <p:sp>
        <p:nvSpPr>
          <p:cNvPr id="15" name="Picture Placeholder 14">
            <a:extLst>
              <a:ext uri="{FF2B5EF4-FFF2-40B4-BE49-F238E27FC236}">
                <a16:creationId xmlns:a16="http://schemas.microsoft.com/office/drawing/2014/main" id="{6623DC60-EE1A-4367-A357-5F11D942252B}"/>
              </a:ext>
            </a:extLst>
          </p:cNvPr>
          <p:cNvSpPr>
            <a:spLocks noGrp="1"/>
          </p:cNvSpPr>
          <p:nvPr>
            <p:ph type="pic" sz="quarter" idx="10"/>
          </p:nvPr>
        </p:nvSpPr>
        <p:spPr>
          <a:xfrm>
            <a:off x="0" y="0"/>
            <a:ext cx="5659438" cy="6858000"/>
          </a:xfrm>
        </p:spPr>
        <p:txBody>
          <a:bodyPr/>
          <a:lstStyle/>
          <a:p>
            <a:r>
              <a:rPr lang="en-GB"/>
              <a:t>Click icon to add picture</a:t>
            </a:r>
            <a:endParaRPr lang="en-US" dirty="0"/>
          </a:p>
        </p:txBody>
      </p:sp>
      <p:sp>
        <p:nvSpPr>
          <p:cNvPr id="5" name="Content Placeholder 4">
            <a:extLst>
              <a:ext uri="{FF2B5EF4-FFF2-40B4-BE49-F238E27FC236}">
                <a16:creationId xmlns:a16="http://schemas.microsoft.com/office/drawing/2014/main" id="{7095E6F1-8633-46DB-A612-89A5079F7EF4}"/>
              </a:ext>
            </a:extLst>
          </p:cNvPr>
          <p:cNvSpPr>
            <a:spLocks noGrp="1"/>
          </p:cNvSpPr>
          <p:nvPr>
            <p:ph sz="quarter" idx="11"/>
          </p:nvPr>
        </p:nvSpPr>
        <p:spPr>
          <a:xfrm>
            <a:off x="6372625" y="2108844"/>
            <a:ext cx="5103812" cy="3790950"/>
          </a:xfrm>
        </p:spPr>
        <p:txBody>
          <a:bodyPr/>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71211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24342A2-B2E9-4AE9-9AFD-C5F77777E326}"/>
              </a:ext>
              <a:ext uri="{C183D7F6-B498-43B3-948B-1728B52AA6E4}">
                <adec:decorative xmlns:adec="http://schemas.microsoft.com/office/drawing/2017/decorative" val="1"/>
              </a:ext>
            </a:extLst>
          </p:cNvPr>
          <p:cNvSpPr/>
          <p:nvPr userDrawn="1"/>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9" name="Rectangle 18">
            <a:extLst>
              <a:ext uri="{FF2B5EF4-FFF2-40B4-BE49-F238E27FC236}">
                <a16:creationId xmlns:a16="http://schemas.microsoft.com/office/drawing/2014/main" id="{C086CEFC-AE66-4E11-8B5A-880177E1278E}"/>
              </a:ext>
              <a:ext uri="{C183D7F6-B498-43B3-948B-1728B52AA6E4}">
                <adec:decorative xmlns:adec="http://schemas.microsoft.com/office/drawing/2017/decorative" val="1"/>
              </a:ext>
            </a:extLst>
          </p:cNvPr>
          <p:cNvSpPr/>
          <p:nvPr userDrawn="1"/>
        </p:nvSpPr>
        <p:spPr>
          <a:xfrm>
            <a:off x="616737" y="621793"/>
            <a:ext cx="6651809" cy="5614416"/>
          </a:xfrm>
          <a:prstGeom prst="rect">
            <a:avLst/>
          </a:prstGeom>
          <a:solidFill>
            <a:schemeClr val="tx1">
              <a:lumMod val="75000"/>
              <a:lumOff val="25000"/>
            </a:schemeClr>
          </a:solidFill>
          <a:ln w="6350" cap="sq" cmpd="sng" algn="ctr">
            <a:noFill/>
            <a:prstDash val="solid"/>
            <a:miter lim="800000"/>
          </a:ln>
          <a:effectLst/>
        </p:spPr>
      </p:sp>
      <p:sp>
        <p:nvSpPr>
          <p:cNvPr id="2" name="Title 1">
            <a:extLst>
              <a:ext uri="{FF2B5EF4-FFF2-40B4-BE49-F238E27FC236}">
                <a16:creationId xmlns:a16="http://schemas.microsoft.com/office/drawing/2014/main" id="{41DABDA3-AA10-4304-B3C8-D5B655DE3421}"/>
              </a:ext>
            </a:extLst>
          </p:cNvPr>
          <p:cNvSpPr>
            <a:spLocks noGrp="1"/>
          </p:cNvSpPr>
          <p:nvPr>
            <p:ph type="title"/>
          </p:nvPr>
        </p:nvSpPr>
        <p:spPr>
          <a:xfrm>
            <a:off x="1078158" y="2100942"/>
            <a:ext cx="5716339" cy="2290607"/>
          </a:xfrm>
        </p:spPr>
        <p:txBody>
          <a:bodyPr anchor="b"/>
          <a:lstStyle>
            <a:lvl1pPr algn="ctr">
              <a:defRPr>
                <a:solidFill>
                  <a:schemeClr val="bg1"/>
                </a:solidFill>
              </a:defRPr>
            </a:lvl1pPr>
          </a:lstStyle>
          <a:p>
            <a:r>
              <a:rPr lang="en-GB"/>
              <a:t>Click to edit Master title style</a:t>
            </a:r>
            <a:endParaRPr lang="en-US" dirty="0"/>
          </a:p>
        </p:txBody>
      </p:sp>
      <p:sp>
        <p:nvSpPr>
          <p:cNvPr id="23" name="Rectangle 22">
            <a:extLst>
              <a:ext uri="{FF2B5EF4-FFF2-40B4-BE49-F238E27FC236}">
                <a16:creationId xmlns:a16="http://schemas.microsoft.com/office/drawing/2014/main" id="{6EB1E9D9-0DDD-4554-A021-4FE50439A138}"/>
              </a:ext>
              <a:ext uri="{C183D7F6-B498-43B3-948B-1728B52AA6E4}">
                <adec:decorative xmlns:adec="http://schemas.microsoft.com/office/drawing/2017/decorative" val="1"/>
              </a:ext>
            </a:extLst>
          </p:cNvPr>
          <p:cNvSpPr/>
          <p:nvPr userDrawn="1"/>
        </p:nvSpPr>
        <p:spPr>
          <a:xfrm>
            <a:off x="3023061"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Date Placeholder 17">
            <a:extLst>
              <a:ext uri="{FF2B5EF4-FFF2-40B4-BE49-F238E27FC236}">
                <a16:creationId xmlns:a16="http://schemas.microsoft.com/office/drawing/2014/main" id="{3B5075EC-8E09-4BB4-8C8F-6177ECD95A83}"/>
              </a:ext>
            </a:extLst>
          </p:cNvPr>
          <p:cNvSpPr>
            <a:spLocks noGrp="1"/>
          </p:cNvSpPr>
          <p:nvPr>
            <p:ph type="dt" sz="half" idx="10"/>
          </p:nvPr>
        </p:nvSpPr>
        <p:spPr>
          <a:xfrm>
            <a:off x="3205941" y="493108"/>
            <a:ext cx="1554480" cy="527213"/>
          </a:xfrm>
        </p:spPr>
        <p:txBody>
          <a:bodyPr/>
          <a:lstStyle>
            <a:lvl1pPr>
              <a:defRPr baseline="0">
                <a:solidFill>
                  <a:schemeClr val="bg1"/>
                </a:solidFill>
              </a:defRPr>
            </a:lvl1pPr>
          </a:lstStyle>
          <a:p>
            <a:pPr algn="ctr" defTabSz="914400">
              <a:defRPr/>
            </a:pPr>
            <a:r>
              <a:rPr lang="en-US" sz="1300" dirty="0"/>
              <a:t>20XX</a:t>
            </a:r>
          </a:p>
        </p:txBody>
      </p:sp>
      <p:sp>
        <p:nvSpPr>
          <p:cNvPr id="5" name="Text Placeholder 4">
            <a:extLst>
              <a:ext uri="{FF2B5EF4-FFF2-40B4-BE49-F238E27FC236}">
                <a16:creationId xmlns:a16="http://schemas.microsoft.com/office/drawing/2014/main" id="{B8A8819A-9552-4858-92F8-FB441C3A45A5}"/>
              </a:ext>
            </a:extLst>
          </p:cNvPr>
          <p:cNvSpPr>
            <a:spLocks noGrp="1"/>
          </p:cNvSpPr>
          <p:nvPr>
            <p:ph type="body" sz="quarter" idx="15"/>
          </p:nvPr>
        </p:nvSpPr>
        <p:spPr>
          <a:xfrm>
            <a:off x="1078157" y="4698173"/>
            <a:ext cx="5716339" cy="658674"/>
          </a:xfrm>
        </p:spPr>
        <p:txBody>
          <a:bodyPr>
            <a:normAutofit/>
          </a:bodyPr>
          <a:lstStyle>
            <a:lvl1pPr marL="0" indent="0" algn="ctr">
              <a:buNone/>
              <a:defRPr lang="en-US" sz="2000" kern="1200" dirty="0" smtClean="0">
                <a:solidFill>
                  <a:schemeClr val="bg1"/>
                </a:solidFill>
                <a:latin typeface="+mn-lt"/>
                <a:ea typeface="+mn-ea"/>
                <a:cs typeface="+mn-cs"/>
              </a:defRPr>
            </a:lvl1pPr>
            <a:lvl2pPr marL="274320" indent="0">
              <a:buNone/>
              <a:defRPr/>
            </a:lvl2pPr>
          </a:lstStyle>
          <a:p>
            <a:pPr lvl="0"/>
            <a:r>
              <a:rPr lang="en-GB"/>
              <a:t>Click to edit Master text styles</a:t>
            </a:r>
          </a:p>
        </p:txBody>
      </p:sp>
      <p:sp>
        <p:nvSpPr>
          <p:cNvPr id="16" name="Footer Placeholder 18">
            <a:extLst>
              <a:ext uri="{FF2B5EF4-FFF2-40B4-BE49-F238E27FC236}">
                <a16:creationId xmlns:a16="http://schemas.microsoft.com/office/drawing/2014/main" id="{D2BAF328-75D1-490D-BF37-96EE6C0843E2}"/>
              </a:ext>
            </a:extLst>
          </p:cNvPr>
          <p:cNvSpPr txBox="1">
            <a:spLocks/>
          </p:cNvSpPr>
          <p:nvPr userDrawn="1"/>
        </p:nvSpPr>
        <p:spPr>
          <a:xfrm>
            <a:off x="1243632" y="5641118"/>
            <a:ext cx="5068569" cy="310819"/>
          </a:xfrm>
          <a:prstGeom prst="rect">
            <a:avLst/>
          </a:prstGeom>
        </p:spPr>
        <p:txBody>
          <a:bodyPr vert="horz" lIns="91440" tIns="45720" rIns="91440" bIns="45720" rtlCol="0" anchor="ctr"/>
          <a:lstStyle>
            <a:defPPr>
              <a:defRPr lang="en-US"/>
            </a:defPPr>
            <a:lvl1pPr marL="0" algn="l" defTabSz="457200" rtl="0" eaLnBrk="1" latinLnBrk="0" hangingPunct="1">
              <a:defRPr sz="1000" kern="1200">
                <a:solidFill>
                  <a:schemeClr val="tx1">
                    <a:lumMod val="85000"/>
                    <a:lumOff val="1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defTabSz="914400">
              <a:defRPr/>
            </a:pPr>
            <a:r>
              <a:rPr lang="en-US" dirty="0">
                <a:solidFill>
                  <a:schemeClr val="bg1"/>
                </a:solidFill>
              </a:rPr>
              <a:t>Sample Footer Text</a:t>
            </a:r>
          </a:p>
        </p:txBody>
      </p:sp>
      <p:sp>
        <p:nvSpPr>
          <p:cNvPr id="22" name="Picture Placeholder 21">
            <a:extLst>
              <a:ext uri="{FF2B5EF4-FFF2-40B4-BE49-F238E27FC236}">
                <a16:creationId xmlns:a16="http://schemas.microsoft.com/office/drawing/2014/main" id="{27D11998-188A-4F5B-9931-8BA54D2802A5}"/>
              </a:ext>
            </a:extLst>
          </p:cNvPr>
          <p:cNvSpPr>
            <a:spLocks noGrp="1"/>
          </p:cNvSpPr>
          <p:nvPr>
            <p:ph type="pic" sz="quarter" idx="13"/>
          </p:nvPr>
        </p:nvSpPr>
        <p:spPr>
          <a:xfrm>
            <a:off x="7419974" y="621784"/>
            <a:ext cx="1989495" cy="2843222"/>
          </a:xfrm>
        </p:spPr>
        <p:txBody>
          <a:bodyPr/>
          <a:lstStyle/>
          <a:p>
            <a:r>
              <a:rPr lang="en-GB"/>
              <a:t>Click icon to add picture</a:t>
            </a:r>
            <a:endParaRPr lang="en-US" dirty="0"/>
          </a:p>
        </p:txBody>
      </p:sp>
      <p:sp>
        <p:nvSpPr>
          <p:cNvPr id="37" name="Picture Placeholder 21">
            <a:extLst>
              <a:ext uri="{FF2B5EF4-FFF2-40B4-BE49-F238E27FC236}">
                <a16:creationId xmlns:a16="http://schemas.microsoft.com/office/drawing/2014/main" id="{F268C43A-0DA4-4ECC-A368-08AB69EDAE79}"/>
              </a:ext>
            </a:extLst>
          </p:cNvPr>
          <p:cNvSpPr>
            <a:spLocks noGrp="1"/>
          </p:cNvSpPr>
          <p:nvPr>
            <p:ph type="pic" sz="quarter" idx="16"/>
          </p:nvPr>
        </p:nvSpPr>
        <p:spPr>
          <a:xfrm>
            <a:off x="9570334" y="627380"/>
            <a:ext cx="1980056" cy="2837626"/>
          </a:xfrm>
        </p:spPr>
        <p:txBody>
          <a:bodyPr/>
          <a:lstStyle/>
          <a:p>
            <a:r>
              <a:rPr lang="en-GB"/>
              <a:t>Click icon to add picture</a:t>
            </a:r>
            <a:endParaRPr lang="en-US" dirty="0"/>
          </a:p>
        </p:txBody>
      </p:sp>
      <p:sp>
        <p:nvSpPr>
          <p:cNvPr id="24" name="Picture Placeholder 23">
            <a:extLst>
              <a:ext uri="{FF2B5EF4-FFF2-40B4-BE49-F238E27FC236}">
                <a16:creationId xmlns:a16="http://schemas.microsoft.com/office/drawing/2014/main" id="{60F109E5-BC65-4431-A2E5-4A145EC7B38A}"/>
              </a:ext>
            </a:extLst>
          </p:cNvPr>
          <p:cNvSpPr>
            <a:spLocks noGrp="1"/>
          </p:cNvSpPr>
          <p:nvPr>
            <p:ph type="pic" sz="quarter" idx="14"/>
          </p:nvPr>
        </p:nvSpPr>
        <p:spPr>
          <a:xfrm>
            <a:off x="7432093" y="3636193"/>
            <a:ext cx="4123320" cy="2594427"/>
          </a:xfrm>
        </p:spPr>
        <p:txBody>
          <a:bodyPr/>
          <a:lstStyle/>
          <a:p>
            <a:r>
              <a:rPr lang="en-GB"/>
              <a:t>Click icon to add picture</a:t>
            </a:r>
            <a:endParaRPr lang="en-US" dirty="0"/>
          </a:p>
        </p:txBody>
      </p:sp>
      <p:grpSp>
        <p:nvGrpSpPr>
          <p:cNvPr id="3" name="Group 2">
            <a:extLst>
              <a:ext uri="{FF2B5EF4-FFF2-40B4-BE49-F238E27FC236}">
                <a16:creationId xmlns:a16="http://schemas.microsoft.com/office/drawing/2014/main" id="{57F02ED2-9B1A-40C8-A5F7-4473CAA3C0B2}"/>
              </a:ext>
              <a:ext uri="{C183D7F6-B498-43B3-948B-1728B52AA6E4}">
                <adec:decorative xmlns:adec="http://schemas.microsoft.com/office/drawing/2017/decorative" val="1"/>
              </a:ext>
            </a:extLst>
          </p:cNvPr>
          <p:cNvGrpSpPr/>
          <p:nvPr userDrawn="1"/>
        </p:nvGrpSpPr>
        <p:grpSpPr>
          <a:xfrm>
            <a:off x="3137361" y="446823"/>
            <a:ext cx="1691640" cy="645295"/>
            <a:chOff x="3137361" y="446823"/>
            <a:chExt cx="1691640" cy="645295"/>
          </a:xfrm>
        </p:grpSpPr>
        <p:cxnSp>
          <p:nvCxnSpPr>
            <p:cNvPr id="25" name="Straight Connector 24">
              <a:extLst>
                <a:ext uri="{FF2B5EF4-FFF2-40B4-BE49-F238E27FC236}">
                  <a16:creationId xmlns:a16="http://schemas.microsoft.com/office/drawing/2014/main" id="{ED8AC6A1-19DE-4EAE-91E5-A9E82CEA38BC}"/>
                </a:ext>
                <a:ext uri="{C183D7F6-B498-43B3-948B-1728B52AA6E4}">
                  <adec:decorative xmlns:adec="http://schemas.microsoft.com/office/drawing/2017/decorative" val="1"/>
                </a:ext>
              </a:extLst>
            </p:cNvPr>
            <p:cNvCxnSpPr/>
            <p:nvPr userDrawn="1"/>
          </p:nvCxnSpPr>
          <p:spPr>
            <a:xfrm>
              <a:off x="313736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29AC828E-AA99-4E2C-A30C-D8B9DFF16817}"/>
                </a:ext>
                <a:ext uri="{C183D7F6-B498-43B3-948B-1728B52AA6E4}">
                  <adec:decorative xmlns:adec="http://schemas.microsoft.com/office/drawing/2017/decorative" val="1"/>
                </a:ext>
              </a:extLst>
            </p:cNvPr>
            <p:cNvCxnSpPr/>
            <p:nvPr userDrawn="1"/>
          </p:nvCxnSpPr>
          <p:spPr>
            <a:xfrm>
              <a:off x="4829001"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762D63C1-826F-42FC-9EC1-0320620BB119}"/>
                </a:ext>
                <a:ext uri="{C183D7F6-B498-43B3-948B-1728B52AA6E4}">
                  <adec:decorative xmlns:adec="http://schemas.microsoft.com/office/drawing/2017/decorative" val="1"/>
                </a:ext>
              </a:extLst>
            </p:cNvPr>
            <p:cNvCxnSpPr/>
            <p:nvPr userDrawn="1"/>
          </p:nvCxnSpPr>
          <p:spPr>
            <a:xfrm>
              <a:off x="3137361"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8" name="Slide Number Placeholder 21">
            <a:extLst>
              <a:ext uri="{FF2B5EF4-FFF2-40B4-BE49-F238E27FC236}">
                <a16:creationId xmlns:a16="http://schemas.microsoft.com/office/drawing/2014/main" id="{5A2A2B37-48E8-4C00-91B4-63F0C7AAE23F}"/>
              </a:ext>
            </a:extLst>
          </p:cNvPr>
          <p:cNvSpPr txBox="1">
            <a:spLocks/>
          </p:cNvSpPr>
          <p:nvPr userDrawn="1"/>
        </p:nvSpPr>
        <p:spPr>
          <a:xfrm>
            <a:off x="9443794" y="6392314"/>
            <a:ext cx="2111881" cy="228600"/>
          </a:xfrm>
          <a:prstGeom prst="rect">
            <a:avLst/>
          </a:prstGeom>
        </p:spPr>
        <p:txBody>
          <a:bodyPr vert="horz" lIns="91440" tIns="45720" rIns="91440" bIns="45720" rtlCol="0" anchor="b"/>
          <a:lstStyle>
            <a:defPPr>
              <a:defRPr lang="en-US"/>
            </a:defPPr>
            <a:lvl1pPr marL="0" algn="r" defTabSz="457200" rtl="0" eaLnBrk="1" latinLnBrk="0" hangingPunct="1">
              <a:defRPr sz="1000" kern="1200">
                <a:solidFill>
                  <a:schemeClr val="tx1">
                    <a:lumMod val="75000"/>
                    <a:lumOff val="2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defTabSz="914400">
              <a:defRPr/>
            </a:pPr>
            <a:fld id="{70B1FE82-5036-4003-B709-0840DA750BBE}" type="slidenum">
              <a:rPr lang="en-US" smtClean="0">
                <a:solidFill>
                  <a:srgbClr val="FFFFFF"/>
                </a:solidFill>
                <a:effectLst>
                  <a:outerShdw blurRad="50800" dist="38100" dir="2700000" algn="tl" rotWithShape="0">
                    <a:prstClr val="black">
                      <a:alpha val="43000"/>
                    </a:prstClr>
                  </a:outerShdw>
                </a:effectLst>
              </a:rPr>
              <a:pPr defTabSz="914400">
                <a:defRPr/>
              </a:pPr>
              <a:t>‹#›</a:t>
            </a:fld>
            <a:endParaRPr lang="en-US"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1612611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20" name="Picture Placeholder 19">
            <a:extLst>
              <a:ext uri="{FF2B5EF4-FFF2-40B4-BE49-F238E27FC236}">
                <a16:creationId xmlns:a16="http://schemas.microsoft.com/office/drawing/2014/main" id="{ED0543DF-8CFA-4CBD-AF23-D059985D344D}"/>
              </a:ext>
            </a:extLst>
          </p:cNvPr>
          <p:cNvSpPr>
            <a:spLocks noGrp="1"/>
          </p:cNvSpPr>
          <p:nvPr>
            <p:ph type="pic" sz="quarter" idx="14"/>
          </p:nvPr>
        </p:nvSpPr>
        <p:spPr>
          <a:xfrm>
            <a:off x="0" y="0"/>
            <a:ext cx="12192000" cy="6858000"/>
          </a:xfrm>
          <a:custGeom>
            <a:avLst/>
            <a:gdLst>
              <a:gd name="connsiteX0" fmla="*/ 937329 w 12192000"/>
              <a:gd name="connsiteY0" fmla="*/ 941695 h 6858000"/>
              <a:gd name="connsiteX1" fmla="*/ 937329 w 12192000"/>
              <a:gd name="connsiteY1" fmla="*/ 5916305 h 6858000"/>
              <a:gd name="connsiteX2" fmla="*/ 6389856 w 12192000"/>
              <a:gd name="connsiteY2" fmla="*/ 5916305 h 6858000"/>
              <a:gd name="connsiteX3" fmla="*/ 6389856 w 12192000"/>
              <a:gd name="connsiteY3" fmla="*/ 941695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937329" y="941695"/>
                </a:moveTo>
                <a:lnTo>
                  <a:pt x="937329" y="5916305"/>
                </a:lnTo>
                <a:lnTo>
                  <a:pt x="6389856" y="5916305"/>
                </a:lnTo>
                <a:lnTo>
                  <a:pt x="6389856" y="941695"/>
                </a:lnTo>
                <a:close/>
                <a:moveTo>
                  <a:pt x="0" y="0"/>
                </a:moveTo>
                <a:lnTo>
                  <a:pt x="12192000" y="0"/>
                </a:lnTo>
                <a:lnTo>
                  <a:pt x="12192000" y="6858000"/>
                </a:lnTo>
                <a:lnTo>
                  <a:pt x="0" y="6858000"/>
                </a:lnTo>
                <a:close/>
              </a:path>
            </a:pathLst>
          </a:custGeom>
        </p:spPr>
        <p:txBody>
          <a:bodyPr wrap="square">
            <a:noAutofit/>
          </a:bodyPr>
          <a:lstStyle/>
          <a:p>
            <a:r>
              <a:rPr lang="en-GB"/>
              <a:t>Click icon to add picture</a:t>
            </a:r>
            <a:endParaRPr lang="en-US" dirty="0"/>
          </a:p>
        </p:txBody>
      </p:sp>
      <p:sp>
        <p:nvSpPr>
          <p:cNvPr id="21" name="Rectangle 20">
            <a:extLst>
              <a:ext uri="{FF2B5EF4-FFF2-40B4-BE49-F238E27FC236}">
                <a16:creationId xmlns:a16="http://schemas.microsoft.com/office/drawing/2014/main" id="{A61A2AD8-D5EA-48FD-B19E-788E4D9782BB}"/>
              </a:ext>
              <a:ext uri="{C183D7F6-B498-43B3-948B-1728B52AA6E4}">
                <adec:decorative xmlns:adec="http://schemas.microsoft.com/office/drawing/2017/decorative" val="1"/>
              </a:ext>
            </a:extLst>
          </p:cNvPr>
          <p:cNvSpPr/>
          <p:nvPr userDrawn="1"/>
        </p:nvSpPr>
        <p:spPr>
          <a:xfrm>
            <a:off x="937329" y="941695"/>
            <a:ext cx="5452527" cy="4974610"/>
          </a:xfrm>
          <a:prstGeom prst="rect">
            <a:avLst/>
          </a:prstGeom>
          <a:solidFill>
            <a:schemeClr val="tx1">
              <a:lumMod val="75000"/>
              <a:lumOff val="25000"/>
            </a:schemeClr>
          </a:solidFill>
          <a:ln w="6350" cap="sq" cmpd="sng" algn="ctr">
            <a:noFill/>
            <a:prstDash val="solid"/>
            <a:miter lim="800000"/>
          </a:ln>
          <a:effectLst/>
        </p:spPr>
      </p:sp>
      <p:sp>
        <p:nvSpPr>
          <p:cNvPr id="23" name="Rectangle 22">
            <a:extLst>
              <a:ext uri="{FF2B5EF4-FFF2-40B4-BE49-F238E27FC236}">
                <a16:creationId xmlns:a16="http://schemas.microsoft.com/office/drawing/2014/main" id="{0682D9D6-0C91-4BAA-B631-B4A597F6D49E}"/>
              </a:ext>
              <a:ext uri="{C183D7F6-B498-43B3-948B-1728B52AA6E4}">
                <adec:decorative xmlns:adec="http://schemas.microsoft.com/office/drawing/2017/decorative" val="1"/>
              </a:ext>
            </a:extLst>
          </p:cNvPr>
          <p:cNvSpPr/>
          <p:nvPr userDrawn="1"/>
        </p:nvSpPr>
        <p:spPr>
          <a:xfrm>
            <a:off x="1103272" y="1106424"/>
            <a:ext cx="5120640" cy="4645152"/>
          </a:xfrm>
          <a:prstGeom prst="rect">
            <a:avLst/>
          </a:prstGeom>
          <a:noFill/>
          <a:ln w="6350" cap="sq" cmpd="sng" algn="ctr">
            <a:solidFill>
              <a:schemeClr val="bg1"/>
            </a:solidFill>
            <a:prstDash val="solid"/>
            <a:miter lim="800000"/>
          </a:ln>
          <a:effectLst>
            <a:softEdge rad="0"/>
          </a:effectLst>
        </p:spPr>
      </p:sp>
      <p:sp>
        <p:nvSpPr>
          <p:cNvPr id="2" name="Title 1">
            <a:extLst>
              <a:ext uri="{FF2B5EF4-FFF2-40B4-BE49-F238E27FC236}">
                <a16:creationId xmlns:a16="http://schemas.microsoft.com/office/drawing/2014/main" id="{AF26F410-6A1D-427A-8C06-A0023004F50B}"/>
              </a:ext>
            </a:extLst>
          </p:cNvPr>
          <p:cNvSpPr>
            <a:spLocks noGrp="1"/>
          </p:cNvSpPr>
          <p:nvPr>
            <p:ph type="title"/>
          </p:nvPr>
        </p:nvSpPr>
        <p:spPr>
          <a:xfrm>
            <a:off x="1357950" y="2197853"/>
            <a:ext cx="4633415" cy="851219"/>
          </a:xfrm>
        </p:spPr>
        <p:txBody>
          <a:bodyPr/>
          <a:lstStyle>
            <a:lvl1pPr algn="ctr">
              <a:defRPr>
                <a:solidFill>
                  <a:schemeClr val="bg1"/>
                </a:solidFill>
              </a:defRPr>
            </a:lvl1pPr>
          </a:lstStyle>
          <a:p>
            <a:r>
              <a:rPr lang="en-GB"/>
              <a:t>Click to edit Master title style</a:t>
            </a:r>
            <a:endParaRPr lang="en-US" dirty="0"/>
          </a:p>
        </p:txBody>
      </p:sp>
      <p:sp>
        <p:nvSpPr>
          <p:cNvPr id="25" name="Date Placeholder 7">
            <a:extLst>
              <a:ext uri="{FF2B5EF4-FFF2-40B4-BE49-F238E27FC236}">
                <a16:creationId xmlns:a16="http://schemas.microsoft.com/office/drawing/2014/main" id="{53A572F0-78E4-4979-BD85-E9F315B0C605}"/>
              </a:ext>
            </a:extLst>
          </p:cNvPr>
          <p:cNvSpPr>
            <a:spLocks noGrp="1"/>
          </p:cNvSpPr>
          <p:nvPr>
            <p:ph type="dt" sz="half" idx="10"/>
          </p:nvPr>
        </p:nvSpPr>
        <p:spPr>
          <a:xfrm>
            <a:off x="2291992" y="1162386"/>
            <a:ext cx="2743200" cy="256032"/>
          </a:xfrm>
        </p:spPr>
        <p:txBody>
          <a:bodyPr/>
          <a:lstStyle>
            <a:lvl1pPr>
              <a:defRPr>
                <a:solidFill>
                  <a:schemeClr val="bg1"/>
                </a:solidFill>
              </a:defRPr>
            </a:lvl1pPr>
          </a:lstStyle>
          <a:p>
            <a:pPr algn="ctr"/>
            <a:r>
              <a:rPr lang="en-US" dirty="0"/>
              <a:t>20XX</a:t>
            </a:r>
          </a:p>
        </p:txBody>
      </p:sp>
      <p:sp>
        <p:nvSpPr>
          <p:cNvPr id="4" name="Content Placeholder 3">
            <a:extLst>
              <a:ext uri="{FF2B5EF4-FFF2-40B4-BE49-F238E27FC236}">
                <a16:creationId xmlns:a16="http://schemas.microsoft.com/office/drawing/2014/main" id="{856F1164-CE64-4728-83B0-E5316C16DF29}"/>
              </a:ext>
            </a:extLst>
          </p:cNvPr>
          <p:cNvSpPr>
            <a:spLocks noGrp="1"/>
          </p:cNvSpPr>
          <p:nvPr>
            <p:ph sz="quarter" idx="16"/>
          </p:nvPr>
        </p:nvSpPr>
        <p:spPr>
          <a:xfrm>
            <a:off x="1357313" y="3308350"/>
            <a:ext cx="4633912" cy="2141632"/>
          </a:xfrm>
        </p:spPr>
        <p:txBody>
          <a:bodyPr/>
          <a:lstStyle>
            <a:lvl1pPr marL="0" indent="0" algn="ctr">
              <a:buNone/>
              <a:defRPr baseline="0">
                <a:solidFill>
                  <a:schemeClr val="bg1"/>
                </a:solidFill>
              </a:defRPr>
            </a:lvl1pPr>
            <a:lvl2pPr marL="274320" indent="0" algn="ctr">
              <a:buNone/>
              <a:defRPr baseline="0">
                <a:solidFill>
                  <a:schemeClr val="bg1"/>
                </a:solidFill>
              </a:defRPr>
            </a:lvl2pPr>
            <a:lvl3pPr marL="548640" indent="0">
              <a:buNone/>
              <a:defRPr>
                <a:solidFill>
                  <a:schemeClr val="bg1"/>
                </a:solidFill>
              </a:defRPr>
            </a:lvl3pPr>
            <a:lvl4pPr marL="822960" indent="0">
              <a:buNone/>
              <a:defRPr>
                <a:solidFill>
                  <a:schemeClr val="bg1"/>
                </a:solidFill>
              </a:defRPr>
            </a:lvl4pPr>
            <a:lvl5pPr marL="1097280" indent="0">
              <a:buNone/>
              <a:defRPr>
                <a:solidFill>
                  <a:schemeClr val="bg1"/>
                </a:solidFill>
              </a:defRPr>
            </a:lvl5pPr>
          </a:lstStyle>
          <a:p>
            <a:pPr lvl="0"/>
            <a:r>
              <a:rPr lang="en-GB"/>
              <a:t>Click to edit Master text styles</a:t>
            </a:r>
          </a:p>
          <a:p>
            <a:pPr lvl="1"/>
            <a:r>
              <a:rPr lang="en-GB"/>
              <a:t>Second level</a:t>
            </a:r>
          </a:p>
        </p:txBody>
      </p:sp>
      <p:sp>
        <p:nvSpPr>
          <p:cNvPr id="27" name="Footer Placeholder 8">
            <a:extLst>
              <a:ext uri="{FF2B5EF4-FFF2-40B4-BE49-F238E27FC236}">
                <a16:creationId xmlns:a16="http://schemas.microsoft.com/office/drawing/2014/main" id="{DEA4EBDD-4088-4396-BD3F-3AB4BEFB205C}"/>
              </a:ext>
            </a:extLst>
          </p:cNvPr>
          <p:cNvSpPr>
            <a:spLocks noGrp="1"/>
          </p:cNvSpPr>
          <p:nvPr>
            <p:ph type="ftr" sz="quarter" idx="11"/>
          </p:nvPr>
        </p:nvSpPr>
        <p:spPr>
          <a:xfrm>
            <a:off x="1357950" y="5472763"/>
            <a:ext cx="4636008" cy="256032"/>
          </a:xfrm>
        </p:spPr>
        <p:txBody>
          <a:bodyPr/>
          <a:lstStyle>
            <a:lvl1pPr algn="ctr">
              <a:defRPr>
                <a:solidFill>
                  <a:schemeClr val="bg1"/>
                </a:solidFill>
              </a:defRPr>
            </a:lvl1pPr>
          </a:lstStyle>
          <a:p>
            <a:r>
              <a:rPr lang="en-US" dirty="0"/>
              <a:t>Sample Footer Text</a:t>
            </a:r>
          </a:p>
        </p:txBody>
      </p:sp>
    </p:spTree>
    <p:extLst>
      <p:ext uri="{BB962C8B-B14F-4D97-AF65-F5344CB8AC3E}">
        <p14:creationId xmlns:p14="http://schemas.microsoft.com/office/powerpoint/2010/main" val="3848941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lvl1pPr>
          </a:lstStyle>
          <a:p>
            <a:r>
              <a:rPr lang="en-US" dirty="0"/>
              <a:t>20XX</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69890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056492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3053588"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92472"/>
            <a:ext cx="3053588"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569206" y="2074334"/>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569206" y="2792471"/>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Text Placeholder 4">
            <a:extLst>
              <a:ext uri="{FF2B5EF4-FFF2-40B4-BE49-F238E27FC236}">
                <a16:creationId xmlns:a16="http://schemas.microsoft.com/office/drawing/2014/main" id="{A6D68D58-C9C7-41A5-9F66-57C5771B3920}"/>
              </a:ext>
            </a:extLst>
          </p:cNvPr>
          <p:cNvSpPr>
            <a:spLocks noGrp="1"/>
          </p:cNvSpPr>
          <p:nvPr>
            <p:ph type="body" sz="quarter" idx="13"/>
          </p:nvPr>
        </p:nvSpPr>
        <p:spPr>
          <a:xfrm>
            <a:off x="8068564" y="2073651"/>
            <a:ext cx="3053588"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1" name="Content Placeholder 5">
            <a:extLst>
              <a:ext uri="{FF2B5EF4-FFF2-40B4-BE49-F238E27FC236}">
                <a16:creationId xmlns:a16="http://schemas.microsoft.com/office/drawing/2014/main" id="{F3692324-6EEB-4C0A-BF90-7A27FBF6D7BD}"/>
              </a:ext>
            </a:extLst>
          </p:cNvPr>
          <p:cNvSpPr>
            <a:spLocks noGrp="1"/>
          </p:cNvSpPr>
          <p:nvPr>
            <p:ph sz="quarter" idx="14"/>
          </p:nvPr>
        </p:nvSpPr>
        <p:spPr>
          <a:xfrm>
            <a:off x="8068564" y="2791788"/>
            <a:ext cx="3053588"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p:cNvSpPr>
            <a:spLocks noGrp="1"/>
          </p:cNvSpPr>
          <p:nvPr>
            <p:ph type="ftr" sz="quarter" idx="11"/>
          </p:nvPr>
        </p:nvSpPr>
        <p:spPr/>
        <p:txBody>
          <a:bodyPr/>
          <a:lstStyle/>
          <a:p>
            <a:endParaRPr lang="en-US" dirty="0"/>
          </a:p>
        </p:txBody>
      </p:sp>
      <p:sp>
        <p:nvSpPr>
          <p:cNvPr id="7" name="Date Placeholder 6"/>
          <p:cNvSpPr>
            <a:spLocks noGrp="1"/>
          </p:cNvSpPr>
          <p:nvPr>
            <p:ph type="dt" sz="half" idx="10"/>
          </p:nvPr>
        </p:nvSpPr>
        <p:spPr/>
        <p:txBody>
          <a:bodyPr/>
          <a:lstStyle>
            <a:lvl1pPr>
              <a:defRPr/>
            </a:lvl1pPr>
          </a:lstStyle>
          <a:p>
            <a:r>
              <a:rPr lang="en-US" dirty="0"/>
              <a:t>20XX</a:t>
            </a:r>
          </a:p>
        </p:txBody>
      </p:sp>
      <p:sp>
        <p:nvSpPr>
          <p:cNvPr id="9" name="Slide Number Placeholder 8"/>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4727626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lvl1pPr>
          </a:lstStyle>
          <a:p>
            <a:r>
              <a:rPr lang="en-US" dirty="0"/>
              <a:t>20XX</a:t>
            </a:r>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8384376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r>
              <a:rPr lang="en-US" dirty="0"/>
              <a:t>20XX</a:t>
            </a:r>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92177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r>
              <a:rPr lang="en-US" dirty="0"/>
              <a:t>20XX</a:t>
            </a:r>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6418940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r>
              <a:rPr lang="en-US" dirty="0"/>
              <a:t>20XX</a:t>
            </a:r>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294A09A9-5501-47C1-A89A-A340965A2BE2}"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GB"/>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Tree>
    <p:extLst>
      <p:ext uri="{BB962C8B-B14F-4D97-AF65-F5344CB8AC3E}">
        <p14:creationId xmlns:p14="http://schemas.microsoft.com/office/powerpoint/2010/main" val="116332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0616FFC6-B6FD-417B-BDE1-C6395267D6DB}" type="datetimeFigureOut">
              <a:rPr lang="en-US" smtClean="0"/>
              <a:t>11/17/2025</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94A09A9-5501-47C1-A89A-A340965A2BE2}" type="slidenum">
              <a:rPr lang="en-US" smtClean="0"/>
              <a:t>‹#›</a:t>
            </a:fld>
            <a:endParaRPr lang="en-US" dirty="0"/>
          </a:p>
        </p:txBody>
      </p:sp>
    </p:spTree>
    <p:extLst>
      <p:ext uri="{BB962C8B-B14F-4D97-AF65-F5344CB8AC3E}">
        <p14:creationId xmlns:p14="http://schemas.microsoft.com/office/powerpoint/2010/main" val="3441091781"/>
      </p:ext>
    </p:extLst>
  </p:cSld>
  <p:clrMap bg1="lt1" tx1="dk1" bg2="lt2" tx2="dk2" accent1="accent1" accent2="accent2" accent3="accent3" accent4="accent4" accent5="accent5" accent6="accent6" hlink="hlink" folHlink="folHlink"/>
  <p:sldLayoutIdLst>
    <p:sldLayoutId id="2147483659" r:id="rId1"/>
    <p:sldLayoutId id="2147483671" r:id="rId2"/>
    <p:sldLayoutId id="2147483660" r:id="rId3"/>
    <p:sldLayoutId id="2147483676" r:id="rId4"/>
    <p:sldLayoutId id="2147483673" r:id="rId5"/>
    <p:sldLayoutId id="2147483677" r:id="rId6"/>
    <p:sldLayoutId id="2147483672" r:id="rId7"/>
    <p:sldLayoutId id="2147483675" r:id="rId8"/>
    <p:sldLayoutId id="2147483678" r:id="rId9"/>
    <p:sldLayoutId id="2147483662" r:id="rId10"/>
    <p:sldLayoutId id="2147483663" r:id="rId11"/>
    <p:sldLayoutId id="2147483670" r:id="rId12"/>
    <p:sldLayoutId id="2147483664"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commons.wikimedia.org/wiki/File:Ishikawa_Fishbone_Diagram.svg" TargetMode="External"/><Relationship Id="rId2" Type="http://schemas.openxmlformats.org/officeDocument/2006/relationships/hyperlink" Target="https://www.bbc.co.uk/news" TargetMode="External"/><Relationship Id="rId1" Type="http://schemas.openxmlformats.org/officeDocument/2006/relationships/slideLayout" Target="../slideLayouts/slideLayout14.xml"/><Relationship Id="rId5" Type="http://schemas.openxmlformats.org/officeDocument/2006/relationships/hyperlink" Target="https://commons.wikimedia.org/wiki/File:Swiss_cheese_model.svg" TargetMode="External"/><Relationship Id="rId4" Type="http://schemas.openxmlformats.org/officeDocument/2006/relationships/hyperlink" Target="https://www.sath.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629101" y="1320597"/>
            <a:ext cx="8933796" cy="2437232"/>
          </a:xfrm>
        </p:spPr>
        <p:txBody>
          <a:bodyPr>
            <a:normAutofit/>
          </a:bodyPr>
          <a:lstStyle/>
          <a:p>
            <a:r>
              <a:rPr lang="en-GB" sz="3200" b="1" dirty="0">
                <a:solidFill>
                  <a:srgbClr val="FF0000"/>
                </a:solidFill>
              </a:rPr>
              <a:t>Shrewsbury and Telford Hospital NHS Trust Maternity Scandal (2000–2019)</a:t>
            </a:r>
            <a:endParaRPr lang="en-US" sz="3200" b="1" dirty="0">
              <a:solidFill>
                <a:srgbClr val="FF0000"/>
              </a:solid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540610" y="3757829"/>
            <a:ext cx="8936846" cy="457201"/>
          </a:xfrm>
        </p:spPr>
        <p:txBody>
          <a:bodyPr>
            <a:noAutofit/>
          </a:bodyPr>
          <a:lstStyle/>
          <a:p>
            <a:r>
              <a:rPr lang="en-GB" b="1" dirty="0"/>
              <a:t>Module: LCHS7006 – Quality Assurance and Service Improvements</a:t>
            </a:r>
          </a:p>
          <a:p>
            <a:r>
              <a:rPr lang="en-GB" b="1" dirty="0"/>
              <a:t>Assignment: Component 1 – Individual Presentation</a:t>
            </a:r>
          </a:p>
          <a:p>
            <a:r>
              <a:rPr lang="en-GB" b="1" dirty="0"/>
              <a:t>Programme: MSc Public Health and Social Care in Practice</a:t>
            </a:r>
          </a:p>
          <a:p>
            <a:r>
              <a:rPr lang="en-GB" b="1" dirty="0"/>
              <a:t>Lecturer: Shepherd Ziko</a:t>
            </a:r>
          </a:p>
          <a:p>
            <a:endParaRPr lang="en-GB" b="1" dirty="0"/>
          </a:p>
        </p:txBody>
      </p:sp>
      <p:sp>
        <p:nvSpPr>
          <p:cNvPr id="4" name="TextBox 3">
            <a:extLst>
              <a:ext uri="{FF2B5EF4-FFF2-40B4-BE49-F238E27FC236}">
                <a16:creationId xmlns:a16="http://schemas.microsoft.com/office/drawing/2014/main" id="{E15A102A-390B-ADC7-2305-948348D2D874}"/>
              </a:ext>
            </a:extLst>
          </p:cNvPr>
          <p:cNvSpPr txBox="1"/>
          <p:nvPr/>
        </p:nvSpPr>
        <p:spPr>
          <a:xfrm>
            <a:off x="3261360" y="5008880"/>
            <a:ext cx="5064207" cy="369332"/>
          </a:xfrm>
          <a:prstGeom prst="rect">
            <a:avLst/>
          </a:prstGeom>
          <a:noFill/>
        </p:spPr>
        <p:txBody>
          <a:bodyPr wrap="none" rtlCol="0">
            <a:spAutoFit/>
          </a:bodyPr>
          <a:lstStyle/>
          <a:p>
            <a:r>
              <a:rPr lang="en-GB" dirty="0"/>
              <a:t>Student Name: Akash Baria     Student ID: 2428541    </a:t>
            </a:r>
            <a:endParaRPr lang="en-IN"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C802F-C74D-41A2-8127-19D4F8EE42F4}"/>
              </a:ext>
            </a:extLst>
          </p:cNvPr>
          <p:cNvSpPr>
            <a:spLocks noGrp="1"/>
          </p:cNvSpPr>
          <p:nvPr>
            <p:ph type="title"/>
          </p:nvPr>
        </p:nvSpPr>
        <p:spPr>
          <a:xfrm>
            <a:off x="6374166" y="610485"/>
            <a:ext cx="5103661" cy="1371600"/>
          </a:xfrm>
        </p:spPr>
        <p:txBody>
          <a:bodyPr/>
          <a:lstStyle/>
          <a:p>
            <a:r>
              <a:rPr lang="en-US" dirty="0"/>
              <a:t>Introduction</a:t>
            </a:r>
          </a:p>
        </p:txBody>
      </p:sp>
      <p:sp>
        <p:nvSpPr>
          <p:cNvPr id="37" name="Content Placeholder 36">
            <a:extLst>
              <a:ext uri="{FF2B5EF4-FFF2-40B4-BE49-F238E27FC236}">
                <a16:creationId xmlns:a16="http://schemas.microsoft.com/office/drawing/2014/main" id="{E4A54726-4483-4264-B2EC-04C460B0BD95}"/>
              </a:ext>
            </a:extLst>
          </p:cNvPr>
          <p:cNvSpPr>
            <a:spLocks noGrp="1"/>
          </p:cNvSpPr>
          <p:nvPr>
            <p:ph sz="quarter" idx="11"/>
          </p:nvPr>
        </p:nvSpPr>
        <p:spPr>
          <a:xfrm>
            <a:off x="6372625" y="2108844"/>
            <a:ext cx="5103812" cy="3790950"/>
          </a:xfrm>
        </p:spPr>
        <p:txBody>
          <a:bodyPr/>
          <a:lstStyle/>
          <a:p>
            <a:r>
              <a:rPr lang="en-GB" dirty="0"/>
              <a:t>• This presentation critically examines the Shrewsbury and Telford Hospital NHS Trust (</a:t>
            </a:r>
            <a:r>
              <a:rPr lang="en-GB" dirty="0" err="1"/>
              <a:t>SaTH</a:t>
            </a:r>
            <a:r>
              <a:rPr lang="en-GB" dirty="0"/>
              <a:t>) maternity scandal, analysing how systemic failings in quality assurance, safety culture, and leadership led to avoidable maternal and neonatal harm over two </a:t>
            </a:r>
            <a:r>
              <a:rPr lang="en-GB" dirty="0" err="1"/>
              <a:t>decades.Applying</a:t>
            </a:r>
            <a:r>
              <a:rPr lang="en-GB" dirty="0"/>
              <a:t> the Swiss Cheese Model, Root Cause Analysis (RCA), Donabedian Framework, and Systems.</a:t>
            </a:r>
          </a:p>
          <a:p>
            <a:r>
              <a:rPr lang="en-GB" dirty="0"/>
              <a:t>•Theory, this analysis identifies governance weaknesses and cultural patterns that eroded patient safety and </a:t>
            </a:r>
            <a:r>
              <a:rPr lang="en-GB" dirty="0" err="1"/>
              <a:t>learning.The</a:t>
            </a:r>
            <a:r>
              <a:rPr lang="en-GB" dirty="0"/>
              <a:t> case represents a defining moment in NHS maternity care reform (Ockenden, 2022; NHS England, 2023).</a:t>
            </a:r>
            <a:endParaRPr lang="en-US" dirty="0"/>
          </a:p>
        </p:txBody>
      </p:sp>
      <p:pic>
        <p:nvPicPr>
          <p:cNvPr id="3" name="Picture 2">
            <a:extLst>
              <a:ext uri="{FF2B5EF4-FFF2-40B4-BE49-F238E27FC236}">
                <a16:creationId xmlns:a16="http://schemas.microsoft.com/office/drawing/2014/main" id="{49A8AC0F-85AD-A1EC-6BF8-CD8A38ADAA38}"/>
              </a:ext>
            </a:extLst>
          </p:cNvPr>
          <p:cNvPicPr>
            <a:picLocks noChangeAspect="1"/>
          </p:cNvPicPr>
          <p:nvPr/>
        </p:nvPicPr>
        <p:blipFill>
          <a:blip r:embed="rId3"/>
          <a:stretch>
            <a:fillRect/>
          </a:stretch>
        </p:blipFill>
        <p:spPr>
          <a:xfrm>
            <a:off x="0" y="0"/>
            <a:ext cx="5638800" cy="6858000"/>
          </a:xfrm>
          <a:prstGeom prst="rect">
            <a:avLst/>
          </a:prstGeom>
        </p:spPr>
      </p:pic>
    </p:spTree>
    <p:extLst>
      <p:ext uri="{BB962C8B-B14F-4D97-AF65-F5344CB8AC3E}">
        <p14:creationId xmlns:p14="http://schemas.microsoft.com/office/powerpoint/2010/main" val="520594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2F33446-404F-FE25-6083-93E0BDBA3206}"/>
              </a:ext>
            </a:extLst>
          </p:cNvPr>
          <p:cNvSpPr/>
          <p:nvPr/>
        </p:nvSpPr>
        <p:spPr>
          <a:xfrm>
            <a:off x="1828800" y="614680"/>
            <a:ext cx="8270240" cy="82296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9" name="Rectangle 8">
            <a:extLst>
              <a:ext uri="{FF2B5EF4-FFF2-40B4-BE49-F238E27FC236}">
                <a16:creationId xmlns:a16="http://schemas.microsoft.com/office/drawing/2014/main" id="{03B93CF6-6F96-6B90-14D1-DA193DB8DA32}"/>
              </a:ext>
            </a:extLst>
          </p:cNvPr>
          <p:cNvSpPr/>
          <p:nvPr/>
        </p:nvSpPr>
        <p:spPr>
          <a:xfrm>
            <a:off x="2143760" y="1859280"/>
            <a:ext cx="7752080" cy="44907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0" name="Subtitle 5">
            <a:extLst>
              <a:ext uri="{FF2B5EF4-FFF2-40B4-BE49-F238E27FC236}">
                <a16:creationId xmlns:a16="http://schemas.microsoft.com/office/drawing/2014/main" id="{E50CF340-D54A-7421-48FC-E493E4F11139}"/>
              </a:ext>
            </a:extLst>
          </p:cNvPr>
          <p:cNvSpPr txBox="1">
            <a:spLocks/>
          </p:cNvSpPr>
          <p:nvPr/>
        </p:nvSpPr>
        <p:spPr>
          <a:xfrm>
            <a:off x="2484120" y="2072640"/>
            <a:ext cx="7223760" cy="3027567"/>
          </a:xfrm>
          <a:prstGeom prst="rect">
            <a:avLst/>
          </a:prstGeom>
        </p:spPr>
        <p:txBody>
          <a:bodyPr>
            <a:no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r>
              <a:rPr lang="en-GB" sz="2000" dirty="0"/>
              <a:t>• Between 2000 and 2019, investigations revealed that at least 200 babies and mothers died or were severely harmed due to poor maternity care at </a:t>
            </a:r>
            <a:r>
              <a:rPr lang="en-GB" sz="2000" dirty="0" err="1"/>
              <a:t>SaTH.Failures</a:t>
            </a:r>
            <a:r>
              <a:rPr lang="en-GB" sz="2000" dirty="0"/>
              <a:t> included delayed interventions, unsafe birth practices, and a toxic culture of denial and blame.</a:t>
            </a:r>
          </a:p>
          <a:p>
            <a:r>
              <a:rPr lang="en-GB" sz="2000" dirty="0"/>
              <a:t>• The Ockenden Review (2022) found that the Trust prioritised normal birth “at any cost”, ignored patient concerns, and failed to learn from repeated </a:t>
            </a:r>
            <a:r>
              <a:rPr lang="en-GB" sz="2000" dirty="0" err="1"/>
              <a:t>incidents.Regulatory</a:t>
            </a:r>
            <a:r>
              <a:rPr lang="en-GB" sz="2000" dirty="0"/>
              <a:t> oversight was weak, and systemic learning was absent for nearly two decades (Ockenden, 2022; BBC News, 2022).</a:t>
            </a:r>
          </a:p>
          <a:p>
            <a:r>
              <a:rPr lang="en-GB" sz="2000" dirty="0"/>
              <a:t>• The scandal led to national reforms in maternity safety, training, and governance, including the Maternity Safety Support Programme and Ockenden Implementation Framework (NHS England, 2023).</a:t>
            </a:r>
            <a:endParaRPr lang="en-US" sz="2000" dirty="0"/>
          </a:p>
        </p:txBody>
      </p:sp>
      <p:sp>
        <p:nvSpPr>
          <p:cNvPr id="11" name="TextBox 10">
            <a:extLst>
              <a:ext uri="{FF2B5EF4-FFF2-40B4-BE49-F238E27FC236}">
                <a16:creationId xmlns:a16="http://schemas.microsoft.com/office/drawing/2014/main" id="{C4C39743-55D1-D472-82B6-304C9CD4D999}"/>
              </a:ext>
            </a:extLst>
          </p:cNvPr>
          <p:cNvSpPr txBox="1"/>
          <p:nvPr/>
        </p:nvSpPr>
        <p:spPr>
          <a:xfrm>
            <a:off x="3779520" y="641439"/>
            <a:ext cx="4012830" cy="769441"/>
          </a:xfrm>
          <a:prstGeom prst="rect">
            <a:avLst/>
          </a:prstGeom>
          <a:noFill/>
        </p:spPr>
        <p:txBody>
          <a:bodyPr wrap="none" rtlCol="0">
            <a:spAutoFit/>
          </a:bodyPr>
          <a:lstStyle/>
          <a:p>
            <a:r>
              <a:rPr lang="en-US" sz="4400" dirty="0">
                <a:solidFill>
                  <a:schemeClr val="bg1"/>
                </a:solidFill>
              </a:rPr>
              <a:t>Case Background</a:t>
            </a:r>
            <a:endParaRPr lang="en-IN" sz="4400" dirty="0">
              <a:solidFill>
                <a:schemeClr val="bg1"/>
              </a:solidFill>
            </a:endParaRPr>
          </a:p>
        </p:txBody>
      </p:sp>
    </p:spTree>
    <p:extLst>
      <p:ext uri="{BB962C8B-B14F-4D97-AF65-F5344CB8AC3E}">
        <p14:creationId xmlns:p14="http://schemas.microsoft.com/office/powerpoint/2010/main" val="182537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Title 39">
            <a:extLst>
              <a:ext uri="{FF2B5EF4-FFF2-40B4-BE49-F238E27FC236}">
                <a16:creationId xmlns:a16="http://schemas.microsoft.com/office/drawing/2014/main" id="{64E38512-4E29-43C5-8F97-DD406447772B}"/>
              </a:ext>
            </a:extLst>
          </p:cNvPr>
          <p:cNvSpPr>
            <a:spLocks noGrp="1"/>
          </p:cNvSpPr>
          <p:nvPr>
            <p:ph type="title"/>
          </p:nvPr>
        </p:nvSpPr>
        <p:spPr>
          <a:xfrm>
            <a:off x="1361618" y="1002565"/>
            <a:ext cx="5068567" cy="1301390"/>
          </a:xfrm>
        </p:spPr>
        <p:txBody>
          <a:bodyPr>
            <a:normAutofit/>
          </a:bodyPr>
          <a:lstStyle/>
          <a:p>
            <a:r>
              <a:rPr lang="en-GB" sz="2800" dirty="0"/>
              <a:t>Systems-Based Analysis – Swiss Cheese Model</a:t>
            </a:r>
            <a:endParaRPr lang="en-US" sz="2800" dirty="0"/>
          </a:p>
        </p:txBody>
      </p:sp>
      <p:sp>
        <p:nvSpPr>
          <p:cNvPr id="41" name="Subtitle 40">
            <a:extLst>
              <a:ext uri="{FF2B5EF4-FFF2-40B4-BE49-F238E27FC236}">
                <a16:creationId xmlns:a16="http://schemas.microsoft.com/office/drawing/2014/main" id="{AB0FF8CA-EE35-46AC-9CFA-C5C91CBF5CAE}"/>
              </a:ext>
            </a:extLst>
          </p:cNvPr>
          <p:cNvSpPr>
            <a:spLocks noGrp="1"/>
          </p:cNvSpPr>
          <p:nvPr>
            <p:ph type="subTitle" idx="1"/>
          </p:nvPr>
        </p:nvSpPr>
        <p:spPr>
          <a:xfrm>
            <a:off x="1214136" y="2933837"/>
            <a:ext cx="5068567" cy="2395623"/>
          </a:xfrm>
        </p:spPr>
        <p:txBody>
          <a:bodyPr>
            <a:normAutofit fontScale="25000" lnSpcReduction="20000"/>
          </a:bodyPr>
          <a:lstStyle/>
          <a:p>
            <a:pPr algn="just"/>
            <a:r>
              <a:rPr lang="en-GB" dirty="0"/>
              <a:t>•</a:t>
            </a:r>
            <a:r>
              <a:rPr lang="en-GB" sz="7200" dirty="0"/>
              <a:t>According to Reason (2000), adverse events occur when multiple layers of defence fail.</a:t>
            </a:r>
          </a:p>
          <a:p>
            <a:pPr algn="just"/>
            <a:r>
              <a:rPr lang="en-IN" sz="7200" b="1" dirty="0"/>
              <a:t>Defence Layer - Failure Identified :</a:t>
            </a:r>
          </a:p>
          <a:p>
            <a:pPr algn="just"/>
            <a:r>
              <a:rPr lang="en-IN" sz="7200" dirty="0"/>
              <a:t>• </a:t>
            </a:r>
            <a:r>
              <a:rPr lang="en-GB" sz="7200" dirty="0"/>
              <a:t>Frontline: Poor clinical judgment, lack of emergency escalation.</a:t>
            </a:r>
          </a:p>
          <a:p>
            <a:pPr algn="just"/>
            <a:r>
              <a:rPr lang="en-GB" sz="7200" dirty="0"/>
              <a:t>•</a:t>
            </a:r>
            <a:r>
              <a:rPr lang="en-IN" sz="7200" dirty="0"/>
              <a:t> </a:t>
            </a:r>
            <a:r>
              <a:rPr lang="en-GB" sz="7200" dirty="0"/>
              <a:t>Supervisory: Weak oversight by maternity leadership and clinical governance teams .</a:t>
            </a:r>
          </a:p>
          <a:p>
            <a:pPr algn="just"/>
            <a:r>
              <a:rPr lang="en-GB" sz="7200" dirty="0"/>
              <a:t>• Organisational: Culture prioritising “normal birth” and  reputation over patient safety.</a:t>
            </a:r>
          </a:p>
          <a:p>
            <a:pPr algn="just"/>
            <a:r>
              <a:rPr lang="en-GB" sz="7200" dirty="0"/>
              <a:t>• The cumulative failure of these layers created a system where unsafe practices persisted unchallenged  ( Reason, 2000; Ockenden, 2022).</a:t>
            </a:r>
          </a:p>
          <a:p>
            <a:pPr algn="just"/>
            <a:endParaRPr lang="en-GB" dirty="0"/>
          </a:p>
        </p:txBody>
      </p:sp>
      <p:pic>
        <p:nvPicPr>
          <p:cNvPr id="3" name="Graphic 2">
            <a:extLst>
              <a:ext uri="{FF2B5EF4-FFF2-40B4-BE49-F238E27FC236}">
                <a16:creationId xmlns:a16="http://schemas.microsoft.com/office/drawing/2014/main" id="{89C675DE-4816-D8ED-19D2-3D2DD6E397FE}"/>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0639" y="1182002"/>
            <a:ext cx="4214641" cy="4493995"/>
          </a:xfrm>
          <a:prstGeom prst="rect">
            <a:avLst/>
          </a:prstGeom>
        </p:spPr>
      </p:pic>
      <p:sp>
        <p:nvSpPr>
          <p:cNvPr id="8" name="TextBox 7">
            <a:extLst>
              <a:ext uri="{FF2B5EF4-FFF2-40B4-BE49-F238E27FC236}">
                <a16:creationId xmlns:a16="http://schemas.microsoft.com/office/drawing/2014/main" id="{D00C7155-321C-392B-46C4-D53091F0F3D7}"/>
              </a:ext>
            </a:extLst>
          </p:cNvPr>
          <p:cNvSpPr txBox="1"/>
          <p:nvPr/>
        </p:nvSpPr>
        <p:spPr>
          <a:xfrm>
            <a:off x="9093200" y="5801360"/>
            <a:ext cx="1721305" cy="369332"/>
          </a:xfrm>
          <a:prstGeom prst="rect">
            <a:avLst/>
          </a:prstGeom>
          <a:noFill/>
        </p:spPr>
        <p:txBody>
          <a:bodyPr wrap="none" rtlCol="0">
            <a:spAutoFit/>
          </a:bodyPr>
          <a:lstStyle/>
          <a:p>
            <a:r>
              <a:rPr lang="en-GB" b="1" dirty="0"/>
              <a:t>(</a:t>
            </a:r>
            <a:r>
              <a:rPr lang="en-GB" dirty="0"/>
              <a:t> </a:t>
            </a:r>
            <a:r>
              <a:rPr lang="en-GB" b="1" dirty="0"/>
              <a:t>Reason, 1990 )</a:t>
            </a:r>
            <a:endParaRPr lang="en-IN" b="1" dirty="0"/>
          </a:p>
        </p:txBody>
      </p:sp>
    </p:spTree>
    <p:extLst>
      <p:ext uri="{BB962C8B-B14F-4D97-AF65-F5344CB8AC3E}">
        <p14:creationId xmlns:p14="http://schemas.microsoft.com/office/powerpoint/2010/main" val="2130595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A59AA-BAD3-6ED1-6AB7-BD86C725B1D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BE3379EF-079B-6ACA-EEDA-EBF2F3EAEECA}"/>
              </a:ext>
            </a:extLst>
          </p:cNvPr>
          <p:cNvSpPr>
            <a:spLocks noGrp="1"/>
          </p:cNvSpPr>
          <p:nvPr>
            <p:ph type="title"/>
          </p:nvPr>
        </p:nvSpPr>
        <p:spPr>
          <a:xfrm>
            <a:off x="5867401" y="559370"/>
            <a:ext cx="5116286" cy="1371600"/>
          </a:xfrm>
        </p:spPr>
        <p:txBody>
          <a:bodyPr>
            <a:normAutofit/>
          </a:bodyPr>
          <a:lstStyle/>
          <a:p>
            <a:r>
              <a:rPr lang="en-IN" sz="3200" b="1" dirty="0"/>
              <a:t>Root Cause Analysis – Fishbone Diagram</a:t>
            </a:r>
            <a:endParaRPr lang="en-US" sz="3200" b="1" dirty="0"/>
          </a:p>
        </p:txBody>
      </p:sp>
      <p:sp>
        <p:nvSpPr>
          <p:cNvPr id="3" name="Subtitle 2">
            <a:extLst>
              <a:ext uri="{FF2B5EF4-FFF2-40B4-BE49-F238E27FC236}">
                <a16:creationId xmlns:a16="http://schemas.microsoft.com/office/drawing/2014/main" id="{3B2FDCA6-CA90-F103-6995-33DB8A8261FC}"/>
              </a:ext>
            </a:extLst>
          </p:cNvPr>
          <p:cNvSpPr>
            <a:spLocks noGrp="1"/>
          </p:cNvSpPr>
          <p:nvPr>
            <p:ph type="subTitle" idx="1"/>
          </p:nvPr>
        </p:nvSpPr>
        <p:spPr>
          <a:xfrm>
            <a:off x="5788743" y="1930970"/>
            <a:ext cx="5116286" cy="2712494"/>
          </a:xfrm>
        </p:spPr>
        <p:txBody>
          <a:bodyPr>
            <a:normAutofit fontScale="25000" lnSpcReduction="20000"/>
          </a:bodyPr>
          <a:lstStyle/>
          <a:p>
            <a:pPr algn="just"/>
            <a:r>
              <a:rPr lang="en-GB" sz="6400" dirty="0"/>
              <a:t>The RCA/Fishbone Model identifies the  underlying causes contributing to poor outcomes (NHS Improvement, 2018):</a:t>
            </a:r>
          </a:p>
          <a:p>
            <a:pPr algn="just"/>
            <a:r>
              <a:rPr lang="en-GB" sz="6400" dirty="0"/>
              <a:t>•  People: Inadequate training in obstetric emergencies; poor multidisciplinary teamwork; reluctance to challenge senior clinicians.</a:t>
            </a:r>
          </a:p>
          <a:p>
            <a:pPr algn="just"/>
            <a:r>
              <a:rPr lang="en-GB" sz="6400" dirty="0"/>
              <a:t>•    Processes: Absence of safety audits, limited learning from incidents, poor record-keeping.</a:t>
            </a:r>
          </a:p>
          <a:p>
            <a:pPr algn="just"/>
            <a:r>
              <a:rPr lang="en-GB" sz="6400" dirty="0"/>
              <a:t>•    Environment: Understaffed maternity wards, outdated equipment, high workload pressures.</a:t>
            </a:r>
          </a:p>
          <a:p>
            <a:pPr algn="just"/>
            <a:r>
              <a:rPr lang="en-GB" sz="6400" dirty="0"/>
              <a:t>•   Management: Leadership denial, failure to act on external reviews, poor staff support.</a:t>
            </a:r>
          </a:p>
          <a:p>
            <a:pPr algn="just"/>
            <a:r>
              <a:rPr lang="en-GB" sz="6400" dirty="0"/>
              <a:t>•   Policy: Weak national oversight of maternity indicators before 2015.</a:t>
            </a:r>
          </a:p>
          <a:p>
            <a:pPr algn="just"/>
            <a:r>
              <a:rPr lang="en-GB" sz="6400" dirty="0"/>
              <a:t>These interlinked failures illustrate that harm resulted from systemic cultural and governance breakdowns, not individual mistakes (Ockenden, 2022).</a:t>
            </a:r>
          </a:p>
          <a:p>
            <a:pPr algn="just"/>
            <a:endParaRPr lang="en-GB" dirty="0"/>
          </a:p>
          <a:p>
            <a:pPr algn="just"/>
            <a:endParaRPr lang="en-IN" dirty="0"/>
          </a:p>
        </p:txBody>
      </p:sp>
      <p:sp>
        <p:nvSpPr>
          <p:cNvPr id="14" name="Rectangle 13">
            <a:extLst>
              <a:ext uri="{FF2B5EF4-FFF2-40B4-BE49-F238E27FC236}">
                <a16:creationId xmlns:a16="http://schemas.microsoft.com/office/drawing/2014/main" id="{6B53EEC5-E704-ABBB-C5AD-82D558400DEB}"/>
              </a:ext>
            </a:extLst>
          </p:cNvPr>
          <p:cNvSpPr/>
          <p:nvPr/>
        </p:nvSpPr>
        <p:spPr>
          <a:xfrm>
            <a:off x="0" y="0"/>
            <a:ext cx="4643120" cy="6858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IN" dirty="0"/>
          </a:p>
        </p:txBody>
      </p:sp>
      <p:pic>
        <p:nvPicPr>
          <p:cNvPr id="1030" name="Picture 6">
            <a:extLst>
              <a:ext uri="{FF2B5EF4-FFF2-40B4-BE49-F238E27FC236}">
                <a16:creationId xmlns:a16="http://schemas.microsoft.com/office/drawing/2014/main" id="{14E716D5-C55D-9C93-99CA-3F4EFBDD6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362710"/>
            <a:ext cx="4762500" cy="29337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B50C2578-D5A3-9228-6703-19C2E5781327}"/>
              </a:ext>
            </a:extLst>
          </p:cNvPr>
          <p:cNvSpPr txBox="1"/>
          <p:nvPr/>
        </p:nvSpPr>
        <p:spPr>
          <a:xfrm>
            <a:off x="1286970" y="4561840"/>
            <a:ext cx="2065829" cy="369332"/>
          </a:xfrm>
          <a:prstGeom prst="rect">
            <a:avLst/>
          </a:prstGeom>
          <a:noFill/>
        </p:spPr>
        <p:txBody>
          <a:bodyPr wrap="square" rtlCol="0">
            <a:spAutoFit/>
          </a:bodyPr>
          <a:lstStyle/>
          <a:p>
            <a:r>
              <a:rPr lang="en-GB" dirty="0">
                <a:solidFill>
                  <a:schemeClr val="bg1"/>
                </a:solidFill>
              </a:rPr>
              <a:t>( Lange, 2008 )</a:t>
            </a:r>
            <a:endParaRPr lang="en-IN" dirty="0">
              <a:solidFill>
                <a:schemeClr val="bg1"/>
              </a:solidFill>
            </a:endParaRPr>
          </a:p>
        </p:txBody>
      </p:sp>
    </p:spTree>
    <p:extLst>
      <p:ext uri="{BB962C8B-B14F-4D97-AF65-F5344CB8AC3E}">
        <p14:creationId xmlns:p14="http://schemas.microsoft.com/office/powerpoint/2010/main" val="37786896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A8B64C-80F4-8F36-C058-A47F9908CDF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3AE1F72-5352-6394-5448-34DA5EEAF3FC}"/>
              </a:ext>
            </a:extLst>
          </p:cNvPr>
          <p:cNvSpPr>
            <a:spLocks noGrp="1"/>
          </p:cNvSpPr>
          <p:nvPr>
            <p:ph type="title"/>
          </p:nvPr>
        </p:nvSpPr>
        <p:spPr>
          <a:xfrm>
            <a:off x="1322290" y="1009079"/>
            <a:ext cx="5068567" cy="1301390"/>
          </a:xfrm>
        </p:spPr>
        <p:txBody>
          <a:bodyPr>
            <a:normAutofit/>
          </a:bodyPr>
          <a:lstStyle/>
          <a:p>
            <a:r>
              <a:rPr lang="en-IN" sz="2800" dirty="0"/>
              <a:t>Quality Assessment – Donabedian Model (1988)</a:t>
            </a:r>
          </a:p>
        </p:txBody>
      </p:sp>
      <p:sp>
        <p:nvSpPr>
          <p:cNvPr id="5" name="Subtitle 4">
            <a:extLst>
              <a:ext uri="{FF2B5EF4-FFF2-40B4-BE49-F238E27FC236}">
                <a16:creationId xmlns:a16="http://schemas.microsoft.com/office/drawing/2014/main" id="{AD12BFD5-C859-7527-E609-1FCC99583130}"/>
              </a:ext>
            </a:extLst>
          </p:cNvPr>
          <p:cNvSpPr>
            <a:spLocks noGrp="1"/>
          </p:cNvSpPr>
          <p:nvPr>
            <p:ph type="subTitle" idx="1"/>
          </p:nvPr>
        </p:nvSpPr>
        <p:spPr>
          <a:xfrm>
            <a:off x="1322290" y="2824516"/>
            <a:ext cx="5068567" cy="2395623"/>
          </a:xfrm>
        </p:spPr>
        <p:txBody>
          <a:bodyPr>
            <a:normAutofit fontScale="25000" lnSpcReduction="20000"/>
          </a:bodyPr>
          <a:lstStyle/>
          <a:p>
            <a:r>
              <a:rPr lang="en-IN" sz="7200" b="1" dirty="0">
                <a:solidFill>
                  <a:srgbClr val="C00000"/>
                </a:solidFill>
              </a:rPr>
              <a:t>Donabedian’s model (Structure → Process → Outcome) assesses service quality</a:t>
            </a:r>
            <a:endParaRPr lang="en-IN" sz="7200" b="1" dirty="0">
              <a:solidFill>
                <a:schemeClr val="tx1">
                  <a:lumMod val="95000"/>
                  <a:lumOff val="5000"/>
                </a:schemeClr>
              </a:solidFill>
            </a:endParaRPr>
          </a:p>
          <a:p>
            <a:endParaRPr lang="en-IN" dirty="0">
              <a:solidFill>
                <a:schemeClr val="tx1">
                  <a:lumMod val="95000"/>
                  <a:lumOff val="5000"/>
                </a:schemeClr>
              </a:solidFill>
            </a:endParaRPr>
          </a:p>
          <a:p>
            <a:pPr algn="l"/>
            <a:r>
              <a:rPr lang="en-IN" sz="7200" dirty="0"/>
              <a:t>• Structure: Element manifestation at </a:t>
            </a:r>
            <a:r>
              <a:rPr lang="en-IN" sz="7200" dirty="0" err="1"/>
              <a:t>SaTH</a:t>
            </a:r>
            <a:r>
              <a:rPr lang="en-IN" sz="7200" dirty="0"/>
              <a:t> maternity services structure Inadequate staffing, limited training, outdated clinical guidelines.</a:t>
            </a:r>
          </a:p>
          <a:p>
            <a:pPr algn="l"/>
            <a:r>
              <a:rPr lang="en-IN" sz="7200" dirty="0"/>
              <a:t>• Process: </a:t>
            </a:r>
            <a:r>
              <a:rPr lang="en-GB" sz="7200" dirty="0"/>
              <a:t>Unsafe practices (e.g., delay in Caesarean sections), poor documentation.</a:t>
            </a:r>
            <a:endParaRPr lang="en-IN" sz="7200" dirty="0"/>
          </a:p>
          <a:p>
            <a:pPr algn="l"/>
            <a:r>
              <a:rPr lang="en-IN" sz="7200" dirty="0"/>
              <a:t>• Outcome: </a:t>
            </a:r>
            <a:r>
              <a:rPr lang="en-GB" sz="7200" dirty="0"/>
              <a:t>Avoidable deaths, long-term injuries, profound loss of trust in maternity care</a:t>
            </a:r>
            <a:r>
              <a:rPr lang="en-IN" sz="7200" dirty="0"/>
              <a:t>.</a:t>
            </a:r>
          </a:p>
          <a:p>
            <a:pPr algn="l"/>
            <a:r>
              <a:rPr lang="en-GB" sz="7200" dirty="0"/>
              <a:t>This model shows that poor structural and process systems inevitably produced devastating outcomes for families (Donabedian, 1988; Ockenden, 2022).</a:t>
            </a:r>
            <a:endParaRPr lang="en-IN" sz="7200" dirty="0"/>
          </a:p>
          <a:p>
            <a:pPr algn="just"/>
            <a:endParaRPr lang="en-IN" dirty="0"/>
          </a:p>
        </p:txBody>
      </p:sp>
      <p:sp>
        <p:nvSpPr>
          <p:cNvPr id="6" name="AutoShape 2">
            <a:extLst>
              <a:ext uri="{FF2B5EF4-FFF2-40B4-BE49-F238E27FC236}">
                <a16:creationId xmlns:a16="http://schemas.microsoft.com/office/drawing/2014/main" id="{F8DCD38C-4E96-0D94-E774-034673313FC9}"/>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34" name="Picture 10" descr="Donabedian Structure-Process-Outcome framework. | Download Scientific ...">
            <a:extLst>
              <a:ext uri="{FF2B5EF4-FFF2-40B4-BE49-F238E27FC236}">
                <a16:creationId xmlns:a16="http://schemas.microsoft.com/office/drawing/2014/main" id="{0C36532E-F32F-2DC0-DD58-B49A2FECC0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9928" y="548799"/>
            <a:ext cx="4937760" cy="523208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2225FEB2-5E6F-7E51-0497-077011C5D746}"/>
              </a:ext>
            </a:extLst>
          </p:cNvPr>
          <p:cNvSpPr txBox="1"/>
          <p:nvPr/>
        </p:nvSpPr>
        <p:spPr>
          <a:xfrm>
            <a:off x="8636000" y="6124535"/>
            <a:ext cx="2079415" cy="369332"/>
          </a:xfrm>
          <a:prstGeom prst="rect">
            <a:avLst/>
          </a:prstGeom>
          <a:noFill/>
        </p:spPr>
        <p:txBody>
          <a:bodyPr wrap="none" rtlCol="0">
            <a:spAutoFit/>
          </a:bodyPr>
          <a:lstStyle/>
          <a:p>
            <a:r>
              <a:rPr lang="en-GB" dirty="0"/>
              <a:t>( Donabedian, 1988 )</a:t>
            </a:r>
            <a:endParaRPr lang="en-IN" dirty="0"/>
          </a:p>
        </p:txBody>
      </p:sp>
    </p:spTree>
    <p:extLst>
      <p:ext uri="{BB962C8B-B14F-4D97-AF65-F5344CB8AC3E}">
        <p14:creationId xmlns:p14="http://schemas.microsoft.com/office/powerpoint/2010/main" val="38456985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C60CD6D5-0094-C553-4C35-3BBA04A1546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562C5-232E-E7BC-077E-0C8E7601A2E6}"/>
              </a:ext>
            </a:extLst>
          </p:cNvPr>
          <p:cNvSpPr>
            <a:spLocks noGrp="1"/>
          </p:cNvSpPr>
          <p:nvPr>
            <p:ph type="title"/>
          </p:nvPr>
        </p:nvSpPr>
        <p:spPr/>
        <p:txBody>
          <a:bodyPr>
            <a:normAutofit/>
          </a:bodyPr>
          <a:lstStyle/>
          <a:p>
            <a:r>
              <a:rPr lang="en-IN" sz="4000" b="1" dirty="0"/>
              <a:t>Policy and Governance Failures</a:t>
            </a:r>
            <a:endParaRPr lang="en-US" sz="4000" b="1" dirty="0"/>
          </a:p>
        </p:txBody>
      </p:sp>
      <p:sp>
        <p:nvSpPr>
          <p:cNvPr id="23" name="Text Placeholder 22">
            <a:extLst>
              <a:ext uri="{FF2B5EF4-FFF2-40B4-BE49-F238E27FC236}">
                <a16:creationId xmlns:a16="http://schemas.microsoft.com/office/drawing/2014/main" id="{9AD6C3D8-1C61-4E2F-86C9-EE8C31B01ABE}"/>
              </a:ext>
            </a:extLst>
          </p:cNvPr>
          <p:cNvSpPr>
            <a:spLocks noGrp="1"/>
          </p:cNvSpPr>
          <p:nvPr>
            <p:ph type="body" sz="quarter" idx="19"/>
          </p:nvPr>
        </p:nvSpPr>
        <p:spPr>
          <a:xfrm>
            <a:off x="3430421" y="3837478"/>
            <a:ext cx="2279649" cy="1314089"/>
          </a:xfrm>
        </p:spPr>
        <p:txBody>
          <a:bodyPr>
            <a:normAutofit/>
          </a:bodyPr>
          <a:lstStyle/>
          <a:p>
            <a:pPr algn="l"/>
            <a:r>
              <a:rPr lang="en-GB" dirty="0"/>
              <a:t>Culture of denial — Blame and defensiveness replaced open learning.</a:t>
            </a:r>
            <a:endParaRPr lang="en-IN" dirty="0"/>
          </a:p>
        </p:txBody>
      </p:sp>
      <p:sp>
        <p:nvSpPr>
          <p:cNvPr id="25" name="Text Placeholder 24">
            <a:extLst>
              <a:ext uri="{FF2B5EF4-FFF2-40B4-BE49-F238E27FC236}">
                <a16:creationId xmlns:a16="http://schemas.microsoft.com/office/drawing/2014/main" id="{8FE0269A-56F6-83BB-3629-0E9874DB6E89}"/>
              </a:ext>
            </a:extLst>
          </p:cNvPr>
          <p:cNvSpPr>
            <a:spLocks noGrp="1"/>
          </p:cNvSpPr>
          <p:nvPr>
            <p:ph type="body" sz="quarter" idx="21"/>
          </p:nvPr>
        </p:nvSpPr>
        <p:spPr>
          <a:xfrm>
            <a:off x="6375628" y="3641062"/>
            <a:ext cx="2279649" cy="2159663"/>
          </a:xfrm>
        </p:spPr>
        <p:txBody>
          <a:bodyPr>
            <a:normAutofit/>
          </a:bodyPr>
          <a:lstStyle/>
          <a:p>
            <a:pPr algn="l"/>
            <a:r>
              <a:rPr lang="en-GB" dirty="0"/>
              <a:t>Regulatory gaps — Oversight bodies, including CQC and NHS Trust Development Authority, did not act effectively.</a:t>
            </a:r>
            <a:endParaRPr lang="en-IN" dirty="0"/>
          </a:p>
        </p:txBody>
      </p:sp>
      <p:sp>
        <p:nvSpPr>
          <p:cNvPr id="27" name="Text Placeholder 26">
            <a:extLst>
              <a:ext uri="{FF2B5EF4-FFF2-40B4-BE49-F238E27FC236}">
                <a16:creationId xmlns:a16="http://schemas.microsoft.com/office/drawing/2014/main" id="{5712E74A-74C6-084D-108C-EC7E0BC24C57}"/>
              </a:ext>
            </a:extLst>
          </p:cNvPr>
          <p:cNvSpPr>
            <a:spLocks noGrp="1"/>
          </p:cNvSpPr>
          <p:nvPr>
            <p:ph type="body" sz="quarter" idx="23"/>
          </p:nvPr>
        </p:nvSpPr>
        <p:spPr>
          <a:xfrm>
            <a:off x="9184762" y="3429000"/>
            <a:ext cx="2279649" cy="2408915"/>
          </a:xfrm>
        </p:spPr>
        <p:txBody>
          <a:bodyPr>
            <a:normAutofit fontScale="92500" lnSpcReduction="20000"/>
          </a:bodyPr>
          <a:lstStyle/>
          <a:p>
            <a:pPr algn="l"/>
            <a:r>
              <a:rPr lang="en-GB" dirty="0"/>
              <a:t>Ineffective board leadership — Focus on reputation rather than quality.</a:t>
            </a:r>
          </a:p>
          <a:p>
            <a:pPr algn="l"/>
            <a:r>
              <a:rPr lang="en-GB" dirty="0"/>
              <a:t>Lack of transparency — Families’ voices and complaints were routinely ignored (Ockenden, 2022; CQC, 2020).</a:t>
            </a:r>
            <a:endParaRPr lang="en-IN" dirty="0"/>
          </a:p>
        </p:txBody>
      </p:sp>
      <p:sp>
        <p:nvSpPr>
          <p:cNvPr id="9" name="Slide Number Placeholder 8">
            <a:extLst>
              <a:ext uri="{FF2B5EF4-FFF2-40B4-BE49-F238E27FC236}">
                <a16:creationId xmlns:a16="http://schemas.microsoft.com/office/drawing/2014/main" id="{E6B284CB-12BA-6EF7-A4F5-30A3CBD58DFB}"/>
              </a:ext>
            </a:extLst>
          </p:cNvPr>
          <p:cNvSpPr>
            <a:spLocks noGrp="1"/>
          </p:cNvSpPr>
          <p:nvPr>
            <p:ph type="sldNum" sz="quarter" idx="12"/>
          </p:nvPr>
        </p:nvSpPr>
        <p:spPr>
          <a:xfrm>
            <a:off x="10078065" y="6286556"/>
            <a:ext cx="1681316" cy="365760"/>
          </a:xfrm>
        </p:spPr>
        <p:txBody>
          <a:bodyPr/>
          <a:lstStyle/>
          <a:p>
            <a:fld id="{294A09A9-5501-47C1-A89A-A340965A2BE2}" type="slidenum">
              <a:rPr lang="en-US" smtClean="0"/>
              <a:pPr/>
              <a:t>7</a:t>
            </a:fld>
            <a:endParaRPr lang="en-US" dirty="0"/>
          </a:p>
        </p:txBody>
      </p:sp>
      <p:sp>
        <p:nvSpPr>
          <p:cNvPr id="21" name="Text Placeholder 20">
            <a:extLst>
              <a:ext uri="{FF2B5EF4-FFF2-40B4-BE49-F238E27FC236}">
                <a16:creationId xmlns:a16="http://schemas.microsoft.com/office/drawing/2014/main" id="{2AB3E88C-1DE1-5A8B-AED0-AAAD568ED7D6}"/>
              </a:ext>
            </a:extLst>
          </p:cNvPr>
          <p:cNvSpPr>
            <a:spLocks noGrp="1"/>
          </p:cNvSpPr>
          <p:nvPr>
            <p:ph type="body" sz="quarter" idx="17"/>
          </p:nvPr>
        </p:nvSpPr>
        <p:spPr>
          <a:xfrm>
            <a:off x="485214" y="3824212"/>
            <a:ext cx="2279649" cy="1481238"/>
          </a:xfrm>
        </p:spPr>
        <p:txBody>
          <a:bodyPr>
            <a:normAutofit/>
          </a:bodyPr>
          <a:lstStyle/>
          <a:p>
            <a:pPr algn="l"/>
            <a:r>
              <a:rPr lang="en-GB" dirty="0"/>
              <a:t>Failure to escalate incidents — Serious cases were minimised or dismissed.</a:t>
            </a:r>
            <a:endParaRPr lang="en-IN" dirty="0"/>
          </a:p>
        </p:txBody>
      </p:sp>
      <p:sp>
        <p:nvSpPr>
          <p:cNvPr id="29" name="TextBox 28">
            <a:extLst>
              <a:ext uri="{FF2B5EF4-FFF2-40B4-BE49-F238E27FC236}">
                <a16:creationId xmlns:a16="http://schemas.microsoft.com/office/drawing/2014/main" id="{64381996-DD83-5315-FD40-C0C2D7D7D2E9}"/>
              </a:ext>
            </a:extLst>
          </p:cNvPr>
          <p:cNvSpPr txBox="1"/>
          <p:nvPr/>
        </p:nvSpPr>
        <p:spPr>
          <a:xfrm>
            <a:off x="1150374" y="2639327"/>
            <a:ext cx="8181342" cy="369332"/>
          </a:xfrm>
          <a:prstGeom prst="rect">
            <a:avLst/>
          </a:prstGeom>
          <a:noFill/>
        </p:spPr>
        <p:txBody>
          <a:bodyPr wrap="none" rtlCol="0">
            <a:spAutoFit/>
          </a:bodyPr>
          <a:lstStyle/>
          <a:p>
            <a:r>
              <a:rPr lang="en-GB" b="1" dirty="0"/>
              <a:t>The Ockenden Review highlighted major leadership and governance weaknesses:</a:t>
            </a:r>
            <a:endParaRPr lang="en-IN" b="1" dirty="0"/>
          </a:p>
        </p:txBody>
      </p:sp>
      <p:sp>
        <p:nvSpPr>
          <p:cNvPr id="35" name="TextBox 34">
            <a:extLst>
              <a:ext uri="{FF2B5EF4-FFF2-40B4-BE49-F238E27FC236}">
                <a16:creationId xmlns:a16="http://schemas.microsoft.com/office/drawing/2014/main" id="{73B0FCD2-9F9D-F3A5-74AF-643A4D458A92}"/>
              </a:ext>
            </a:extLst>
          </p:cNvPr>
          <p:cNvSpPr txBox="1"/>
          <p:nvPr/>
        </p:nvSpPr>
        <p:spPr>
          <a:xfrm>
            <a:off x="485214" y="6020403"/>
            <a:ext cx="9013719" cy="646331"/>
          </a:xfrm>
          <a:prstGeom prst="rect">
            <a:avLst/>
          </a:prstGeom>
          <a:noFill/>
        </p:spPr>
        <p:txBody>
          <a:bodyPr wrap="square" rtlCol="0">
            <a:spAutoFit/>
          </a:bodyPr>
          <a:lstStyle/>
          <a:p>
            <a:r>
              <a:rPr lang="en-GB" dirty="0"/>
              <a:t>These governance failures mirror those in the Mid Staffordshire case — showing deep structural issues in NHS accountability systems.</a:t>
            </a:r>
            <a:endParaRPr lang="en-IN" dirty="0"/>
          </a:p>
        </p:txBody>
      </p:sp>
    </p:spTree>
    <p:extLst>
      <p:ext uri="{BB962C8B-B14F-4D97-AF65-F5344CB8AC3E}">
        <p14:creationId xmlns:p14="http://schemas.microsoft.com/office/powerpoint/2010/main" val="5557870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30B1BC-1767-F5A8-88BF-5FBF677B5426}"/>
            </a:ext>
          </a:extLst>
        </p:cNvPr>
        <p:cNvGrpSpPr/>
        <p:nvPr/>
      </p:nvGrpSpPr>
      <p:grpSpPr>
        <a:xfrm>
          <a:off x="0" y="0"/>
          <a:ext cx="0" cy="0"/>
          <a:chOff x="0" y="0"/>
          <a:chExt cx="0" cy="0"/>
        </a:xfrm>
      </p:grpSpPr>
      <p:sp>
        <p:nvSpPr>
          <p:cNvPr id="9" name="Slide Number Placeholder 8">
            <a:extLst>
              <a:ext uri="{FF2B5EF4-FFF2-40B4-BE49-F238E27FC236}">
                <a16:creationId xmlns:a16="http://schemas.microsoft.com/office/drawing/2014/main" id="{B94E5882-3A8A-CB60-0DBA-81A56A90ED13}"/>
              </a:ext>
            </a:extLst>
          </p:cNvPr>
          <p:cNvSpPr>
            <a:spLocks noGrp="1"/>
          </p:cNvSpPr>
          <p:nvPr>
            <p:ph type="sldNum" sz="quarter" idx="12"/>
          </p:nvPr>
        </p:nvSpPr>
        <p:spPr/>
        <p:txBody>
          <a:bodyPr/>
          <a:lstStyle/>
          <a:p>
            <a:fld id="{294A09A9-5501-47C1-A89A-A340965A2BE2}" type="slidenum">
              <a:rPr lang="en-US" smtClean="0"/>
              <a:pPr/>
              <a:t>8</a:t>
            </a:fld>
            <a:endParaRPr lang="en-US" dirty="0"/>
          </a:p>
        </p:txBody>
      </p:sp>
      <p:graphicFrame>
        <p:nvGraphicFramePr>
          <p:cNvPr id="10" name="Diagram 9">
            <a:extLst>
              <a:ext uri="{FF2B5EF4-FFF2-40B4-BE49-F238E27FC236}">
                <a16:creationId xmlns:a16="http://schemas.microsoft.com/office/drawing/2014/main" id="{E0B5627A-854B-E287-29F2-E98675A2CEA6}"/>
              </a:ext>
            </a:extLst>
          </p:cNvPr>
          <p:cNvGraphicFramePr/>
          <p:nvPr>
            <p:extLst>
              <p:ext uri="{D42A27DB-BD31-4B8C-83A1-F6EECF244321}">
                <p14:modId xmlns:p14="http://schemas.microsoft.com/office/powerpoint/2010/main" val="1561364556"/>
              </p:ext>
            </p:extLst>
          </p:nvPr>
        </p:nvGraphicFramePr>
        <p:xfrm>
          <a:off x="1685608" y="1201752"/>
          <a:ext cx="7755014" cy="45684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TextBox 11">
            <a:extLst>
              <a:ext uri="{FF2B5EF4-FFF2-40B4-BE49-F238E27FC236}">
                <a16:creationId xmlns:a16="http://schemas.microsoft.com/office/drawing/2014/main" id="{14D187D7-82D7-C94B-552C-42AE2EBC3F44}"/>
              </a:ext>
            </a:extLst>
          </p:cNvPr>
          <p:cNvSpPr txBox="1"/>
          <p:nvPr/>
        </p:nvSpPr>
        <p:spPr>
          <a:xfrm>
            <a:off x="1135117" y="5770179"/>
            <a:ext cx="184731" cy="369332"/>
          </a:xfrm>
          <a:prstGeom prst="rect">
            <a:avLst/>
          </a:prstGeom>
          <a:noFill/>
        </p:spPr>
        <p:txBody>
          <a:bodyPr wrap="none" rtlCol="0">
            <a:spAutoFit/>
          </a:bodyPr>
          <a:lstStyle/>
          <a:p>
            <a:endParaRPr lang="en-IN" dirty="0"/>
          </a:p>
        </p:txBody>
      </p:sp>
      <p:graphicFrame>
        <p:nvGraphicFramePr>
          <p:cNvPr id="13" name="Diagram 12">
            <a:extLst>
              <a:ext uri="{FF2B5EF4-FFF2-40B4-BE49-F238E27FC236}">
                <a16:creationId xmlns:a16="http://schemas.microsoft.com/office/drawing/2014/main" id="{F6C1FA6A-E096-3F7A-3AC2-EFA8A394C3B4}"/>
              </a:ext>
            </a:extLst>
          </p:cNvPr>
          <p:cNvGraphicFramePr/>
          <p:nvPr>
            <p:extLst>
              <p:ext uri="{D42A27DB-BD31-4B8C-83A1-F6EECF244321}">
                <p14:modId xmlns:p14="http://schemas.microsoft.com/office/powerpoint/2010/main" val="2089779495"/>
              </p:ext>
            </p:extLst>
          </p:nvPr>
        </p:nvGraphicFramePr>
        <p:xfrm>
          <a:off x="1787208" y="5269045"/>
          <a:ext cx="7755014" cy="1371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 name="Rectangle 2">
            <a:extLst>
              <a:ext uri="{FF2B5EF4-FFF2-40B4-BE49-F238E27FC236}">
                <a16:creationId xmlns:a16="http://schemas.microsoft.com/office/drawing/2014/main" id="{3DDA17BD-301C-2704-D559-E2843895F858}"/>
              </a:ext>
            </a:extLst>
          </p:cNvPr>
          <p:cNvSpPr/>
          <p:nvPr/>
        </p:nvSpPr>
        <p:spPr>
          <a:xfrm>
            <a:off x="1135117" y="629920"/>
            <a:ext cx="9371275" cy="69088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6D003251-3F74-5014-C8ED-2480280D1BAF}"/>
              </a:ext>
            </a:extLst>
          </p:cNvPr>
          <p:cNvSpPr txBox="1"/>
          <p:nvPr/>
        </p:nvSpPr>
        <p:spPr>
          <a:xfrm>
            <a:off x="3362960" y="713750"/>
            <a:ext cx="5466080" cy="523220"/>
          </a:xfrm>
          <a:prstGeom prst="rect">
            <a:avLst/>
          </a:prstGeom>
          <a:noFill/>
        </p:spPr>
        <p:txBody>
          <a:bodyPr wrap="square" rtlCol="0">
            <a:spAutoFit/>
          </a:bodyPr>
          <a:lstStyle/>
          <a:p>
            <a:r>
              <a:rPr lang="en-IN" sz="2800" b="1" dirty="0">
                <a:solidFill>
                  <a:schemeClr val="bg1"/>
                </a:solidFill>
              </a:rPr>
              <a:t>Policy and Governance Failures</a:t>
            </a:r>
            <a:endParaRPr lang="en-IN" sz="2800" dirty="0">
              <a:solidFill>
                <a:schemeClr val="bg1"/>
              </a:solidFill>
            </a:endParaRPr>
          </a:p>
        </p:txBody>
      </p:sp>
    </p:spTree>
    <p:extLst>
      <p:ext uri="{BB962C8B-B14F-4D97-AF65-F5344CB8AC3E}">
        <p14:creationId xmlns:p14="http://schemas.microsoft.com/office/powerpoint/2010/main" val="671292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4C0743C-33A4-7204-D3E7-2EB25CCDFA2B}"/>
              </a:ext>
            </a:extLst>
          </p:cNvPr>
          <p:cNvSpPr/>
          <p:nvPr/>
        </p:nvSpPr>
        <p:spPr>
          <a:xfrm>
            <a:off x="1026160" y="731520"/>
            <a:ext cx="9682480" cy="79248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8" name="TextBox 7">
            <a:extLst>
              <a:ext uri="{FF2B5EF4-FFF2-40B4-BE49-F238E27FC236}">
                <a16:creationId xmlns:a16="http://schemas.microsoft.com/office/drawing/2014/main" id="{1DD60164-C97D-6BCB-6664-EE379ECFF0D0}"/>
              </a:ext>
            </a:extLst>
          </p:cNvPr>
          <p:cNvSpPr txBox="1"/>
          <p:nvPr/>
        </p:nvSpPr>
        <p:spPr>
          <a:xfrm>
            <a:off x="1828800" y="731520"/>
            <a:ext cx="8310880" cy="646331"/>
          </a:xfrm>
          <a:prstGeom prst="rect">
            <a:avLst/>
          </a:prstGeom>
          <a:noFill/>
        </p:spPr>
        <p:txBody>
          <a:bodyPr wrap="square" rtlCol="0">
            <a:spAutoFit/>
          </a:bodyPr>
          <a:lstStyle/>
          <a:p>
            <a:r>
              <a:rPr lang="en-GB" sz="3600" dirty="0">
                <a:solidFill>
                  <a:schemeClr val="bg1"/>
                </a:solidFill>
              </a:rPr>
              <a:t>Lessons Learned and Quality Improvement</a:t>
            </a:r>
            <a:endParaRPr lang="en-IN" sz="3600" dirty="0">
              <a:solidFill>
                <a:schemeClr val="bg1"/>
              </a:solidFill>
            </a:endParaRPr>
          </a:p>
        </p:txBody>
      </p:sp>
      <p:graphicFrame>
        <p:nvGraphicFramePr>
          <p:cNvPr id="14" name="Diagram 13">
            <a:extLst>
              <a:ext uri="{FF2B5EF4-FFF2-40B4-BE49-F238E27FC236}">
                <a16:creationId xmlns:a16="http://schemas.microsoft.com/office/drawing/2014/main" id="{238E71D8-F662-32C1-6E1E-C153008DCC9E}"/>
              </a:ext>
            </a:extLst>
          </p:cNvPr>
          <p:cNvGraphicFramePr/>
          <p:nvPr>
            <p:extLst>
              <p:ext uri="{D42A27DB-BD31-4B8C-83A1-F6EECF244321}">
                <p14:modId xmlns:p14="http://schemas.microsoft.com/office/powerpoint/2010/main" val="1101129805"/>
              </p:ext>
            </p:extLst>
          </p:nvPr>
        </p:nvGraphicFramePr>
        <p:xfrm flipH="1">
          <a:off x="-904240" y="2235200"/>
          <a:ext cx="2159000" cy="3027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2" name="Diagram 21">
            <a:extLst>
              <a:ext uri="{FF2B5EF4-FFF2-40B4-BE49-F238E27FC236}">
                <a16:creationId xmlns:a16="http://schemas.microsoft.com/office/drawing/2014/main" id="{B0B53734-FCC6-29E5-8DFE-FE77E6725535}"/>
              </a:ext>
            </a:extLst>
          </p:cNvPr>
          <p:cNvGraphicFramePr/>
          <p:nvPr>
            <p:extLst>
              <p:ext uri="{D42A27DB-BD31-4B8C-83A1-F6EECF244321}">
                <p14:modId xmlns:p14="http://schemas.microsoft.com/office/powerpoint/2010/main" val="857560637"/>
              </p:ext>
            </p:extLst>
          </p:nvPr>
        </p:nvGraphicFramePr>
        <p:xfrm>
          <a:off x="1107440" y="1727200"/>
          <a:ext cx="10007600" cy="394208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3" name="TextBox 22">
            <a:extLst>
              <a:ext uri="{FF2B5EF4-FFF2-40B4-BE49-F238E27FC236}">
                <a16:creationId xmlns:a16="http://schemas.microsoft.com/office/drawing/2014/main" id="{2C1E96B6-73D6-CEBF-EFF7-23C59437BDCF}"/>
              </a:ext>
            </a:extLst>
          </p:cNvPr>
          <p:cNvSpPr txBox="1"/>
          <p:nvPr/>
        </p:nvSpPr>
        <p:spPr>
          <a:xfrm>
            <a:off x="1513840" y="5872480"/>
            <a:ext cx="8364534" cy="369332"/>
          </a:xfrm>
          <a:prstGeom prst="rect">
            <a:avLst/>
          </a:prstGeom>
          <a:noFill/>
        </p:spPr>
        <p:txBody>
          <a:bodyPr wrap="none" rtlCol="0">
            <a:spAutoFit/>
          </a:bodyPr>
          <a:lstStyle/>
          <a:p>
            <a:r>
              <a:rPr lang="en-GB" dirty="0"/>
              <a:t>These reflect a move towards systemic safety, listening, and accountability in maternity care.</a:t>
            </a:r>
            <a:endParaRPr lang="en-IN" dirty="0"/>
          </a:p>
        </p:txBody>
      </p:sp>
    </p:spTree>
    <p:extLst>
      <p:ext uri="{BB962C8B-B14F-4D97-AF65-F5344CB8AC3E}">
        <p14:creationId xmlns:p14="http://schemas.microsoft.com/office/powerpoint/2010/main" val="3580731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1FC97-B61F-8573-366B-D1DD5D04CBCB}"/>
              </a:ext>
            </a:extLst>
          </p:cNvPr>
          <p:cNvSpPr>
            <a:spLocks noGrp="1"/>
          </p:cNvSpPr>
          <p:nvPr>
            <p:ph type="title"/>
          </p:nvPr>
        </p:nvSpPr>
        <p:spPr>
          <a:solidFill>
            <a:schemeClr val="tx1"/>
          </a:solidFill>
        </p:spPr>
        <p:txBody>
          <a:bodyPr>
            <a:noAutofit/>
          </a:bodyPr>
          <a:lstStyle/>
          <a:p>
            <a:r>
              <a:rPr lang="en-IN" dirty="0">
                <a:solidFill>
                  <a:schemeClr val="bg1"/>
                </a:solidFill>
              </a:rPr>
              <a:t>Theoretical Integration – Systems Theory</a:t>
            </a:r>
          </a:p>
        </p:txBody>
      </p:sp>
      <p:sp>
        <p:nvSpPr>
          <p:cNvPr id="5" name="Rectangle 4">
            <a:extLst>
              <a:ext uri="{FF2B5EF4-FFF2-40B4-BE49-F238E27FC236}">
                <a16:creationId xmlns:a16="http://schemas.microsoft.com/office/drawing/2014/main" id="{70DE65A9-C51F-2655-4D03-EF5369A1D9A2}"/>
              </a:ext>
            </a:extLst>
          </p:cNvPr>
          <p:cNvSpPr/>
          <p:nvPr/>
        </p:nvSpPr>
        <p:spPr>
          <a:xfrm>
            <a:off x="2275840" y="2174240"/>
            <a:ext cx="8107680" cy="423672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6" name="TextBox 5">
            <a:extLst>
              <a:ext uri="{FF2B5EF4-FFF2-40B4-BE49-F238E27FC236}">
                <a16:creationId xmlns:a16="http://schemas.microsoft.com/office/drawing/2014/main" id="{469D1363-5A85-4073-6BF7-A6F4615655F2}"/>
              </a:ext>
            </a:extLst>
          </p:cNvPr>
          <p:cNvSpPr txBox="1"/>
          <p:nvPr/>
        </p:nvSpPr>
        <p:spPr>
          <a:xfrm>
            <a:off x="2605865" y="2348309"/>
            <a:ext cx="7777655" cy="4062651"/>
          </a:xfrm>
          <a:prstGeom prst="rect">
            <a:avLst/>
          </a:prstGeom>
          <a:noFill/>
        </p:spPr>
        <p:txBody>
          <a:bodyPr wrap="square" rtlCol="0">
            <a:spAutoFit/>
          </a:bodyPr>
          <a:lstStyle/>
          <a:p>
            <a:r>
              <a:rPr lang="en-GB" sz="2400" dirty="0"/>
              <a:t>• Systems Theory (</a:t>
            </a:r>
            <a:r>
              <a:rPr lang="en-GB" sz="2400" dirty="0" err="1"/>
              <a:t>Checkland</a:t>
            </a:r>
            <a:r>
              <a:rPr lang="en-GB" sz="2400" dirty="0"/>
              <a:t>, 1999) views healthcare as a network of interacting subsystems.</a:t>
            </a:r>
          </a:p>
          <a:p>
            <a:r>
              <a:rPr lang="en-GB" sz="2400" dirty="0"/>
              <a:t>• At </a:t>
            </a:r>
            <a:r>
              <a:rPr lang="en-GB" sz="2400" dirty="0" err="1"/>
              <a:t>SaTH</a:t>
            </a:r>
            <a:r>
              <a:rPr lang="en-GB" sz="2400" dirty="0"/>
              <a:t>, poor integration between clinical governance, management, and regulatory subsystems prevented effective learning and </a:t>
            </a:r>
            <a:r>
              <a:rPr lang="en-GB" sz="2400" dirty="0" err="1"/>
              <a:t>communication.Safety</a:t>
            </a:r>
            <a:r>
              <a:rPr lang="en-GB" sz="2400" dirty="0"/>
              <a:t> data were not shared across boundaries, and risk signals were lost within organisational silos.</a:t>
            </a:r>
          </a:p>
          <a:p>
            <a:r>
              <a:rPr lang="en-GB" sz="2400" dirty="0"/>
              <a:t>• Systems Theory highlights that real safety improvement requires connected, transparent subsystems — integrating leadership, frontline teams, families, and regulators (</a:t>
            </a:r>
            <a:r>
              <a:rPr lang="en-GB" sz="2400" dirty="0" err="1"/>
              <a:t>Checkland</a:t>
            </a:r>
            <a:r>
              <a:rPr lang="en-GB" sz="2400" dirty="0"/>
              <a:t>, 1999; Reason, 2000).</a:t>
            </a:r>
            <a:endParaRPr lang="en-IN" sz="2400" dirty="0"/>
          </a:p>
          <a:p>
            <a:endParaRPr lang="en-IN" dirty="0"/>
          </a:p>
        </p:txBody>
      </p:sp>
    </p:spTree>
    <p:extLst>
      <p:ext uri="{BB962C8B-B14F-4D97-AF65-F5344CB8AC3E}">
        <p14:creationId xmlns:p14="http://schemas.microsoft.com/office/powerpoint/2010/main" val="3198450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Date Placeholder 6">
            <a:extLst>
              <a:ext uri="{FF2B5EF4-FFF2-40B4-BE49-F238E27FC236}">
                <a16:creationId xmlns:a16="http://schemas.microsoft.com/office/drawing/2014/main" id="{E5DBD98D-504E-4C66-8A7C-2A71AE5800CC}"/>
              </a:ext>
            </a:extLst>
          </p:cNvPr>
          <p:cNvSpPr>
            <a:spLocks noGrp="1"/>
          </p:cNvSpPr>
          <p:nvPr>
            <p:ph type="dt" sz="half" idx="10"/>
          </p:nvPr>
        </p:nvSpPr>
        <p:spPr/>
        <p:txBody>
          <a:bodyPr/>
          <a:lstStyle/>
          <a:p>
            <a:r>
              <a:rPr lang="en-US" dirty="0"/>
              <a:t>20XX</a:t>
            </a:r>
          </a:p>
        </p:txBody>
      </p:sp>
      <p:sp>
        <p:nvSpPr>
          <p:cNvPr id="9" name="Footer Placeholder 7">
            <a:extLst>
              <a:ext uri="{FF2B5EF4-FFF2-40B4-BE49-F238E27FC236}">
                <a16:creationId xmlns:a16="http://schemas.microsoft.com/office/drawing/2014/main" id="{9B0E47DF-4A73-4EC9-9E3C-7037EACE7178}"/>
              </a:ext>
            </a:extLst>
          </p:cNvPr>
          <p:cNvSpPr>
            <a:spLocks noGrp="1"/>
          </p:cNvSpPr>
          <p:nvPr>
            <p:ph type="ftr" sz="quarter" idx="11"/>
          </p:nvPr>
        </p:nvSpPr>
        <p:spPr/>
        <p:txBody>
          <a:bodyPr/>
          <a:lstStyle/>
          <a:p>
            <a:r>
              <a:rPr lang="en-US" dirty="0"/>
              <a:t>Sample Footer Text</a:t>
            </a:r>
          </a:p>
        </p:txBody>
      </p:sp>
      <p:sp>
        <p:nvSpPr>
          <p:cNvPr id="10" name="Slide Number Placeholder 8">
            <a:extLst>
              <a:ext uri="{FF2B5EF4-FFF2-40B4-BE49-F238E27FC236}">
                <a16:creationId xmlns:a16="http://schemas.microsoft.com/office/drawing/2014/main" id="{D261D5D4-8529-41C8-BD1B-592055D3081D}"/>
              </a:ext>
            </a:extLst>
          </p:cNvPr>
          <p:cNvSpPr>
            <a:spLocks noGrp="1"/>
          </p:cNvSpPr>
          <p:nvPr>
            <p:ph type="sldNum" sz="quarter" idx="12"/>
          </p:nvPr>
        </p:nvSpPr>
        <p:spPr/>
        <p:txBody>
          <a:bodyPr/>
          <a:lstStyle/>
          <a:p>
            <a:fld id="{294A09A9-5501-47C1-A89A-A340965A2BE2}" type="slidenum">
              <a:rPr lang="en-US" smtClean="0"/>
              <a:pPr/>
              <a:t>11</a:t>
            </a:fld>
            <a:endParaRPr lang="en-US" dirty="0"/>
          </a:p>
        </p:txBody>
      </p:sp>
      <p:sp>
        <p:nvSpPr>
          <p:cNvPr id="3" name="Rectangle 2">
            <a:extLst>
              <a:ext uri="{FF2B5EF4-FFF2-40B4-BE49-F238E27FC236}">
                <a16:creationId xmlns:a16="http://schemas.microsoft.com/office/drawing/2014/main" id="{332C5287-291A-719C-777C-B787762E6040}"/>
              </a:ext>
            </a:extLst>
          </p:cNvPr>
          <p:cNvSpPr/>
          <p:nvPr/>
        </p:nvSpPr>
        <p:spPr>
          <a:xfrm>
            <a:off x="1066800" y="683578"/>
            <a:ext cx="9611360" cy="129032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5" name="TextBox 4">
            <a:extLst>
              <a:ext uri="{FF2B5EF4-FFF2-40B4-BE49-F238E27FC236}">
                <a16:creationId xmlns:a16="http://schemas.microsoft.com/office/drawing/2014/main" id="{ABA800D5-36B7-FC69-0ED7-87480C524171}"/>
              </a:ext>
            </a:extLst>
          </p:cNvPr>
          <p:cNvSpPr txBox="1"/>
          <p:nvPr/>
        </p:nvSpPr>
        <p:spPr>
          <a:xfrm>
            <a:off x="2529840" y="974795"/>
            <a:ext cx="6031395" cy="707886"/>
          </a:xfrm>
          <a:prstGeom prst="rect">
            <a:avLst/>
          </a:prstGeom>
          <a:noFill/>
        </p:spPr>
        <p:txBody>
          <a:bodyPr wrap="none" rtlCol="0">
            <a:spAutoFit/>
          </a:bodyPr>
          <a:lstStyle/>
          <a:p>
            <a:r>
              <a:rPr lang="en-GB" sz="4000" dirty="0">
                <a:solidFill>
                  <a:schemeClr val="bg1"/>
                </a:solidFill>
              </a:rPr>
              <a:t>Link to Component 2 Report</a:t>
            </a:r>
            <a:endParaRPr lang="en-IN" sz="4000" dirty="0">
              <a:solidFill>
                <a:schemeClr val="bg1"/>
              </a:solidFill>
            </a:endParaRPr>
          </a:p>
        </p:txBody>
      </p:sp>
      <p:sp>
        <p:nvSpPr>
          <p:cNvPr id="6" name="Rectangle 5">
            <a:extLst>
              <a:ext uri="{FF2B5EF4-FFF2-40B4-BE49-F238E27FC236}">
                <a16:creationId xmlns:a16="http://schemas.microsoft.com/office/drawing/2014/main" id="{C8582BFD-8798-BB40-2EF9-4814756A9061}"/>
              </a:ext>
            </a:extLst>
          </p:cNvPr>
          <p:cNvSpPr/>
          <p:nvPr/>
        </p:nvSpPr>
        <p:spPr>
          <a:xfrm>
            <a:off x="2042161" y="2367845"/>
            <a:ext cx="8107678" cy="35153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TextBox 6">
            <a:extLst>
              <a:ext uri="{FF2B5EF4-FFF2-40B4-BE49-F238E27FC236}">
                <a16:creationId xmlns:a16="http://schemas.microsoft.com/office/drawing/2014/main" id="{9F49E6F4-CD59-1D56-F596-5164FF0A3E07}"/>
              </a:ext>
            </a:extLst>
          </p:cNvPr>
          <p:cNvSpPr txBox="1"/>
          <p:nvPr/>
        </p:nvSpPr>
        <p:spPr>
          <a:xfrm>
            <a:off x="2416257" y="2466885"/>
            <a:ext cx="7514546" cy="3416320"/>
          </a:xfrm>
          <a:prstGeom prst="rect">
            <a:avLst/>
          </a:prstGeom>
          <a:noFill/>
        </p:spPr>
        <p:txBody>
          <a:bodyPr wrap="square" rtlCol="0">
            <a:spAutoFit/>
          </a:bodyPr>
          <a:lstStyle/>
          <a:p>
            <a:r>
              <a:rPr lang="en-GB" sz="2400" dirty="0"/>
              <a:t>The written report (Component 2) will:	</a:t>
            </a:r>
          </a:p>
          <a:p>
            <a:r>
              <a:rPr lang="en-GB" sz="2400" dirty="0"/>
              <a:t>•	Critically assess governance and cultural failures in maternity services.	</a:t>
            </a:r>
          </a:p>
          <a:p>
            <a:r>
              <a:rPr lang="en-GB" sz="2400" dirty="0"/>
              <a:t>•	Evaluate policy reforms post-Ockenden and their effectiveness.	</a:t>
            </a:r>
          </a:p>
          <a:p>
            <a:r>
              <a:rPr lang="en-GB" sz="2400" dirty="0"/>
              <a:t>•	Apply Donabedian and Systems Theory to propose an improved QA model.	</a:t>
            </a:r>
          </a:p>
          <a:p>
            <a:r>
              <a:rPr lang="en-GB" sz="2400" dirty="0"/>
              <a:t>•	Recommend leadership, data transparency, and multidisciplinary learning systems for sustained improvement.</a:t>
            </a:r>
            <a:endParaRPr lang="en-IN" sz="2400" dirty="0"/>
          </a:p>
        </p:txBody>
      </p:sp>
    </p:spTree>
    <p:extLst>
      <p:ext uri="{BB962C8B-B14F-4D97-AF65-F5344CB8AC3E}">
        <p14:creationId xmlns:p14="http://schemas.microsoft.com/office/powerpoint/2010/main" val="42129174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Footer Placeholder 8">
            <a:extLst>
              <a:ext uri="{FF2B5EF4-FFF2-40B4-BE49-F238E27FC236}">
                <a16:creationId xmlns:a16="http://schemas.microsoft.com/office/drawing/2014/main" id="{BC683C02-28E6-4E05-AE2E-4E82FB9AD74C}"/>
              </a:ext>
            </a:extLst>
          </p:cNvPr>
          <p:cNvSpPr>
            <a:spLocks noGrp="1"/>
          </p:cNvSpPr>
          <p:nvPr>
            <p:ph type="ftr" sz="quarter" idx="4294967295"/>
          </p:nvPr>
        </p:nvSpPr>
        <p:spPr>
          <a:xfrm>
            <a:off x="0" y="5472113"/>
            <a:ext cx="4637088" cy="257175"/>
          </a:xfrm>
        </p:spPr>
        <p:txBody>
          <a:bodyPr/>
          <a:lstStyle/>
          <a:p>
            <a:r>
              <a:rPr lang="en-US" dirty="0"/>
              <a:t>Sample Footer Text</a:t>
            </a:r>
          </a:p>
        </p:txBody>
      </p:sp>
      <p:sp>
        <p:nvSpPr>
          <p:cNvPr id="7" name="Slide Number Placeholder 9">
            <a:extLst>
              <a:ext uri="{FF2B5EF4-FFF2-40B4-BE49-F238E27FC236}">
                <a16:creationId xmlns:a16="http://schemas.microsoft.com/office/drawing/2014/main" id="{5EFED041-9934-48CE-91D3-3EA5C0A470A0}"/>
              </a:ext>
            </a:extLst>
          </p:cNvPr>
          <p:cNvSpPr txBox="1">
            <a:spLocks/>
          </p:cNvSpPr>
          <p:nvPr/>
        </p:nvSpPr>
        <p:spPr>
          <a:xfrm>
            <a:off x="11058218" y="5852160"/>
            <a:ext cx="548640" cy="548640"/>
          </a:xfrm>
          <a:prstGeom prst="ellipse">
            <a:avLst/>
          </a:prstGeom>
          <a:solidFill>
            <a:schemeClr val="bg1">
              <a:lumMod val="75000"/>
              <a:lumOff val="25000"/>
            </a:schemeClr>
          </a:solidFill>
        </p:spPr>
        <p:txBody>
          <a:bodyPr lIns="18288" rIns="18288" anchor="ctr">
            <a:norm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fld id="{34B7E4EF-A1BD-40F4-AB7B-04F084DD991D}" type="slidenum">
              <a:rPr lang="en-US" sz="1500" b="1" smtClean="0"/>
              <a:pPr algn="ctr"/>
              <a:t>12</a:t>
            </a:fld>
            <a:endParaRPr lang="en-US" sz="1500" b="1" dirty="0"/>
          </a:p>
        </p:txBody>
      </p:sp>
      <p:sp>
        <p:nvSpPr>
          <p:cNvPr id="2" name="Rectangle 1">
            <a:extLst>
              <a:ext uri="{FF2B5EF4-FFF2-40B4-BE49-F238E27FC236}">
                <a16:creationId xmlns:a16="http://schemas.microsoft.com/office/drawing/2014/main" id="{F3A27579-F82A-2F7A-794E-DA2137F081BB}"/>
              </a:ext>
            </a:extLst>
          </p:cNvPr>
          <p:cNvSpPr/>
          <p:nvPr/>
        </p:nvSpPr>
        <p:spPr>
          <a:xfrm>
            <a:off x="1915386" y="314960"/>
            <a:ext cx="8361227" cy="60960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3" name="TextBox 2">
            <a:extLst>
              <a:ext uri="{FF2B5EF4-FFF2-40B4-BE49-F238E27FC236}">
                <a16:creationId xmlns:a16="http://schemas.microsoft.com/office/drawing/2014/main" id="{D3CF8ADA-2E39-65D8-820C-33578FDFEE01}"/>
              </a:ext>
            </a:extLst>
          </p:cNvPr>
          <p:cNvSpPr txBox="1"/>
          <p:nvPr/>
        </p:nvSpPr>
        <p:spPr>
          <a:xfrm>
            <a:off x="4637088" y="155119"/>
            <a:ext cx="2815194" cy="769441"/>
          </a:xfrm>
          <a:prstGeom prst="rect">
            <a:avLst/>
          </a:prstGeom>
          <a:noFill/>
        </p:spPr>
        <p:txBody>
          <a:bodyPr wrap="none" rtlCol="0">
            <a:spAutoFit/>
          </a:bodyPr>
          <a:lstStyle/>
          <a:p>
            <a:r>
              <a:rPr lang="en-GB" sz="4400" dirty="0">
                <a:solidFill>
                  <a:schemeClr val="bg1"/>
                </a:solidFill>
              </a:rPr>
              <a:t>Conclusion</a:t>
            </a:r>
            <a:r>
              <a:rPr lang="en-GB" sz="4400" dirty="0"/>
              <a:t> </a:t>
            </a:r>
            <a:endParaRPr lang="en-IN" sz="4400" dirty="0"/>
          </a:p>
        </p:txBody>
      </p:sp>
      <p:sp>
        <p:nvSpPr>
          <p:cNvPr id="5" name="TextBox 4">
            <a:extLst>
              <a:ext uri="{FF2B5EF4-FFF2-40B4-BE49-F238E27FC236}">
                <a16:creationId xmlns:a16="http://schemas.microsoft.com/office/drawing/2014/main" id="{68A5BDA5-83F1-DC88-324B-DA1D993462E7}"/>
              </a:ext>
            </a:extLst>
          </p:cNvPr>
          <p:cNvSpPr txBox="1"/>
          <p:nvPr/>
        </p:nvSpPr>
        <p:spPr>
          <a:xfrm>
            <a:off x="1915386" y="2438400"/>
            <a:ext cx="8169691" cy="2862322"/>
          </a:xfrm>
          <a:prstGeom prst="rect">
            <a:avLst/>
          </a:prstGeom>
          <a:noFill/>
        </p:spPr>
        <p:txBody>
          <a:bodyPr wrap="square" rtlCol="0">
            <a:spAutoFit/>
          </a:bodyPr>
          <a:lstStyle/>
          <a:p>
            <a:r>
              <a:rPr lang="en-GB" dirty="0"/>
              <a:t>• The Shrewsbury and Telford maternity scandal represents one of the NHS’s gravest patient safety crises.</a:t>
            </a:r>
          </a:p>
          <a:p>
            <a:endParaRPr lang="en-GB" dirty="0"/>
          </a:p>
          <a:p>
            <a:r>
              <a:rPr lang="en-GB" dirty="0"/>
              <a:t>• Through the lenses of Swiss Cheese, RCA, Donabedian, and Systems Theory, this case reveals that the failures were deeply systemic — rooted in leadership, culture, and governance.</a:t>
            </a:r>
          </a:p>
          <a:p>
            <a:endParaRPr lang="en-GB" dirty="0"/>
          </a:p>
          <a:p>
            <a:r>
              <a:rPr lang="en-GB" dirty="0"/>
              <a:t>• The Ockenden Review (2022) catalysed major reforms, shifting NHS maternity care toward openness, learning, and family-centred </a:t>
            </a:r>
            <a:r>
              <a:rPr lang="en-GB" dirty="0" err="1"/>
              <a:t>practice.Quality</a:t>
            </a:r>
            <a:r>
              <a:rPr lang="en-GB" dirty="0"/>
              <a:t> assurance must be embedded in culture and systems, not just policy compliance.</a:t>
            </a:r>
            <a:endParaRPr lang="en-IN" dirty="0"/>
          </a:p>
        </p:txBody>
      </p:sp>
    </p:spTree>
    <p:extLst>
      <p:ext uri="{BB962C8B-B14F-4D97-AF65-F5344CB8AC3E}">
        <p14:creationId xmlns:p14="http://schemas.microsoft.com/office/powerpoint/2010/main" val="587838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AD07FE-0ECC-3723-2869-546E7B11988E}"/>
              </a:ext>
            </a:extLst>
          </p:cNvPr>
          <p:cNvSpPr/>
          <p:nvPr/>
        </p:nvSpPr>
        <p:spPr>
          <a:xfrm>
            <a:off x="2010629" y="448631"/>
            <a:ext cx="7874000" cy="680720"/>
          </a:xfrm>
          <a:prstGeom prst="rect">
            <a:avLst/>
          </a:prstGeom>
        </p:spPr>
        <p:style>
          <a:lnRef idx="2">
            <a:schemeClr val="dk1">
              <a:shade val="15000"/>
            </a:schemeClr>
          </a:lnRef>
          <a:fillRef idx="1">
            <a:schemeClr val="dk1"/>
          </a:fillRef>
          <a:effectRef idx="0">
            <a:schemeClr val="dk1"/>
          </a:effectRef>
          <a:fontRef idx="minor">
            <a:schemeClr val="lt1"/>
          </a:fontRef>
        </p:style>
        <p:txBody>
          <a:bodyPr rtlCol="0" anchor="ctr"/>
          <a:lstStyle/>
          <a:p>
            <a:pPr algn="ctr"/>
            <a:endParaRPr lang="en-IN"/>
          </a:p>
        </p:txBody>
      </p:sp>
      <p:sp>
        <p:nvSpPr>
          <p:cNvPr id="4" name="TextBox 3">
            <a:extLst>
              <a:ext uri="{FF2B5EF4-FFF2-40B4-BE49-F238E27FC236}">
                <a16:creationId xmlns:a16="http://schemas.microsoft.com/office/drawing/2014/main" id="{7F682C17-F770-7937-D91F-15FBBFEC30FE}"/>
              </a:ext>
            </a:extLst>
          </p:cNvPr>
          <p:cNvSpPr txBox="1"/>
          <p:nvPr/>
        </p:nvSpPr>
        <p:spPr>
          <a:xfrm>
            <a:off x="4462174" y="448631"/>
            <a:ext cx="2343975" cy="707886"/>
          </a:xfrm>
          <a:prstGeom prst="rect">
            <a:avLst/>
          </a:prstGeom>
          <a:noFill/>
        </p:spPr>
        <p:txBody>
          <a:bodyPr wrap="none" rtlCol="0">
            <a:spAutoFit/>
          </a:bodyPr>
          <a:lstStyle/>
          <a:p>
            <a:r>
              <a:rPr lang="en-IN" sz="4000" dirty="0">
                <a:solidFill>
                  <a:schemeClr val="bg1"/>
                </a:solidFill>
              </a:rPr>
              <a:t>References</a:t>
            </a:r>
          </a:p>
        </p:txBody>
      </p:sp>
      <p:sp>
        <p:nvSpPr>
          <p:cNvPr id="5" name="Rectangle 4">
            <a:extLst>
              <a:ext uri="{FF2B5EF4-FFF2-40B4-BE49-F238E27FC236}">
                <a16:creationId xmlns:a16="http://schemas.microsoft.com/office/drawing/2014/main" id="{636D6662-6D9D-6283-FA7C-47C613CEB915}"/>
              </a:ext>
            </a:extLst>
          </p:cNvPr>
          <p:cNvSpPr/>
          <p:nvPr/>
        </p:nvSpPr>
        <p:spPr>
          <a:xfrm>
            <a:off x="719959" y="1240221"/>
            <a:ext cx="10752082" cy="516914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7" name="TextBox 6">
            <a:extLst>
              <a:ext uri="{FF2B5EF4-FFF2-40B4-BE49-F238E27FC236}">
                <a16:creationId xmlns:a16="http://schemas.microsoft.com/office/drawing/2014/main" id="{1C6FCC4B-EF60-3AB1-3520-71C61D2A5C0A}"/>
              </a:ext>
            </a:extLst>
          </p:cNvPr>
          <p:cNvSpPr txBox="1"/>
          <p:nvPr/>
        </p:nvSpPr>
        <p:spPr>
          <a:xfrm>
            <a:off x="798787" y="1441926"/>
            <a:ext cx="10255118" cy="5355312"/>
          </a:xfrm>
          <a:prstGeom prst="rect">
            <a:avLst/>
          </a:prstGeom>
          <a:noFill/>
        </p:spPr>
        <p:txBody>
          <a:bodyPr wrap="square" rtlCol="0">
            <a:spAutoFit/>
          </a:bodyPr>
          <a:lstStyle/>
          <a:p>
            <a:r>
              <a:rPr lang="en-GB" dirty="0"/>
              <a:t>•</a:t>
            </a:r>
            <a:r>
              <a:rPr lang="en-GB" b="1" dirty="0"/>
              <a:t> </a:t>
            </a:r>
            <a:r>
              <a:rPr lang="en-GB" dirty="0"/>
              <a:t>BBC News (2022) </a:t>
            </a:r>
            <a:r>
              <a:rPr lang="en-GB" i="1" dirty="0"/>
              <a:t>Shrewsbury and Telford NHS Trust maternity scandal: Key findings of the Ockenden Report</a:t>
            </a:r>
            <a:r>
              <a:rPr lang="en-GB" dirty="0"/>
              <a:t>. Available at: </a:t>
            </a:r>
            <a:r>
              <a:rPr lang="en-GB" dirty="0">
                <a:hlinkClick r:id="rId2"/>
              </a:rPr>
              <a:t>https://www.bbc.co.uk/news</a:t>
            </a:r>
            <a:r>
              <a:rPr lang="en-GB" dirty="0"/>
              <a:t>.</a:t>
            </a:r>
          </a:p>
          <a:p>
            <a:pPr marL="285750" indent="-285750">
              <a:buFont typeface="Arial" panose="020B0604020202020204" pitchFamily="34" charset="0"/>
              <a:buChar char="•"/>
            </a:pPr>
            <a:r>
              <a:rPr lang="en-GB" dirty="0" err="1"/>
              <a:t>Checkland</a:t>
            </a:r>
            <a:r>
              <a:rPr lang="en-GB" dirty="0"/>
              <a:t>, P. (1999) </a:t>
            </a:r>
            <a:r>
              <a:rPr lang="en-GB" i="1" dirty="0"/>
              <a:t>Systems Thinking, Systems Practice</a:t>
            </a:r>
            <a:r>
              <a:rPr lang="en-GB" dirty="0"/>
              <a:t>. Chichester: Wiley.</a:t>
            </a:r>
          </a:p>
          <a:p>
            <a:pPr marL="285750" indent="-285750">
              <a:buFont typeface="Arial" panose="020B0604020202020204" pitchFamily="34" charset="0"/>
              <a:buChar char="•"/>
            </a:pPr>
            <a:r>
              <a:rPr lang="en-GB" dirty="0"/>
              <a:t>Care Quality Commission (CQC) (2020) </a:t>
            </a:r>
            <a:r>
              <a:rPr lang="en-GB" i="1" dirty="0"/>
              <a:t>Inspection Report: Shrewsbury and Telford Hospital NHS Trust</a:t>
            </a:r>
            <a:r>
              <a:rPr lang="en-GB" dirty="0"/>
              <a:t>. London: Care Quality Commission.</a:t>
            </a:r>
          </a:p>
          <a:p>
            <a:pPr marL="285750" indent="-285750">
              <a:buFont typeface="Arial" panose="020B0604020202020204" pitchFamily="34" charset="0"/>
              <a:buChar char="•"/>
            </a:pPr>
            <a:r>
              <a:rPr lang="en-GB" dirty="0"/>
              <a:t>Donabedian, A. (1988) ‘The quality of care: How can it be assessed?’, </a:t>
            </a:r>
            <a:r>
              <a:rPr lang="en-GB" i="1" dirty="0"/>
              <a:t>JAMA</a:t>
            </a:r>
            <a:r>
              <a:rPr lang="en-GB" dirty="0"/>
              <a:t>, 260(12), pp. 1743–1748.</a:t>
            </a:r>
          </a:p>
          <a:p>
            <a:pPr marL="285750" indent="-285750">
              <a:buFont typeface="Arial" panose="020B0604020202020204" pitchFamily="34" charset="0"/>
              <a:buChar char="•"/>
            </a:pPr>
            <a:r>
              <a:rPr lang="en-GB" dirty="0"/>
              <a:t>Lange, F. (2008) </a:t>
            </a:r>
            <a:r>
              <a:rPr lang="en-GB" i="1" dirty="0"/>
              <a:t>Ishikawa Fishbone Diagram</a:t>
            </a:r>
            <a:r>
              <a:rPr lang="en-GB" dirty="0"/>
              <a:t> [Diagram]. Available at: </a:t>
            </a:r>
            <a:r>
              <a:rPr lang="en-GB" dirty="0">
                <a:hlinkClick r:id="rId3"/>
              </a:rPr>
              <a:t>https://commons.wikimedia.org/wiki/File:Ishikawa_Fishbone_Diagram.svg</a:t>
            </a:r>
            <a:r>
              <a:rPr lang="en-GB" dirty="0"/>
              <a:t>.</a:t>
            </a:r>
          </a:p>
          <a:p>
            <a:pPr marL="285750" indent="-285750">
              <a:buFont typeface="Arial" panose="020B0604020202020204" pitchFamily="34" charset="0"/>
              <a:buChar char="•"/>
            </a:pPr>
            <a:r>
              <a:rPr lang="en-GB" dirty="0"/>
              <a:t>NHS England (2023) </a:t>
            </a:r>
            <a:r>
              <a:rPr lang="en-GB" i="1" dirty="0"/>
              <a:t>Ockenden Implementation Framework and Maternity Safety Support Programme</a:t>
            </a:r>
            <a:r>
              <a:rPr lang="en-GB" dirty="0"/>
              <a:t>. London: NHS England.</a:t>
            </a:r>
          </a:p>
          <a:p>
            <a:pPr marL="285750" indent="-285750">
              <a:buFont typeface="Arial" panose="020B0604020202020204" pitchFamily="34" charset="0"/>
              <a:buChar char="•"/>
            </a:pPr>
            <a:r>
              <a:rPr lang="en-GB" dirty="0"/>
              <a:t>NHS Improvement (2018) </a:t>
            </a:r>
            <a:r>
              <a:rPr lang="en-GB" i="1" dirty="0"/>
              <a:t>A Just Culture Guide</a:t>
            </a:r>
            <a:r>
              <a:rPr lang="en-GB" dirty="0"/>
              <a:t>. London: NHS Improvement.</a:t>
            </a:r>
          </a:p>
          <a:p>
            <a:pPr marL="285750" indent="-285750">
              <a:buFont typeface="Arial" panose="020B0604020202020204" pitchFamily="34" charset="0"/>
              <a:buChar char="•"/>
            </a:pPr>
            <a:r>
              <a:rPr lang="en-GB" dirty="0"/>
              <a:t>NHS (2025) </a:t>
            </a:r>
            <a:r>
              <a:rPr lang="en-GB" i="1" dirty="0"/>
              <a:t>Royal Shrewsbury Hospital</a:t>
            </a:r>
            <a:r>
              <a:rPr lang="en-GB" dirty="0"/>
              <a:t>. Available at: </a:t>
            </a:r>
            <a:r>
              <a:rPr lang="en-GB" dirty="0">
                <a:hlinkClick r:id="rId4"/>
              </a:rPr>
              <a:t>https://www.sath.nhs.uk</a:t>
            </a:r>
            <a:r>
              <a:rPr lang="en-GB" dirty="0"/>
              <a:t>.</a:t>
            </a:r>
          </a:p>
          <a:p>
            <a:pPr marL="285750" indent="-285750">
              <a:buFont typeface="Arial" panose="020B0604020202020204" pitchFamily="34" charset="0"/>
              <a:buChar char="•"/>
            </a:pPr>
            <a:r>
              <a:rPr lang="en-GB" dirty="0"/>
              <a:t>Ockenden, D. (2022) </a:t>
            </a:r>
            <a:r>
              <a:rPr lang="en-GB" i="1" dirty="0"/>
              <a:t>Findings, Conclusions and Essential Actions from the Independent Review of Maternity Services at the Shrewsbury and Telford Hospital NHS Trust</a:t>
            </a:r>
            <a:r>
              <a:rPr lang="en-GB" dirty="0"/>
              <a:t>. London: Department of Health and Social Care.</a:t>
            </a:r>
          </a:p>
          <a:p>
            <a:pPr marL="285750" indent="-285750">
              <a:buFont typeface="Arial" panose="020B0604020202020204" pitchFamily="34" charset="0"/>
              <a:buChar char="•"/>
            </a:pPr>
            <a:r>
              <a:rPr lang="en-GB" dirty="0"/>
              <a:t>Reason, J. (2000) ‘Human error: models and management’, </a:t>
            </a:r>
            <a:r>
              <a:rPr lang="en-GB" i="1" dirty="0"/>
              <a:t>BMJ</a:t>
            </a:r>
            <a:r>
              <a:rPr lang="en-GB" dirty="0"/>
              <a:t>, 320(7237), pp. 768–770.</a:t>
            </a:r>
          </a:p>
          <a:p>
            <a:pPr marL="285750" indent="-285750">
              <a:buFont typeface="Arial" panose="020B0604020202020204" pitchFamily="34" charset="0"/>
              <a:buChar char="•"/>
            </a:pPr>
            <a:r>
              <a:rPr lang="en-GB" dirty="0"/>
              <a:t>Reason, J. (1990) </a:t>
            </a:r>
            <a:r>
              <a:rPr lang="en-GB" i="1" dirty="0"/>
              <a:t>Swiss cheese model of accident causation</a:t>
            </a:r>
            <a:r>
              <a:rPr lang="en-GB" dirty="0"/>
              <a:t> [Diagram]. Available at: </a:t>
            </a:r>
            <a:r>
              <a:rPr lang="en-GB" dirty="0">
                <a:hlinkClick r:id="rId5"/>
              </a:rPr>
              <a:t>https://commons.wikimedia.org/wiki/File:Swiss_cheese_model.svg</a:t>
            </a:r>
            <a:r>
              <a:rPr lang="en-GB" dirty="0"/>
              <a:t>.</a:t>
            </a:r>
          </a:p>
          <a:p>
            <a:r>
              <a:rPr lang="en-GB" dirty="0"/>
              <a:t>  </a:t>
            </a:r>
          </a:p>
          <a:p>
            <a:endParaRPr lang="en-IN" dirty="0"/>
          </a:p>
        </p:txBody>
      </p:sp>
    </p:spTree>
    <p:extLst>
      <p:ext uri="{BB962C8B-B14F-4D97-AF65-F5344CB8AC3E}">
        <p14:creationId xmlns:p14="http://schemas.microsoft.com/office/powerpoint/2010/main" val="350531054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13FC90C-E938-4D14-B988-1AABB7F8F353}">
  <ds:schemaRefs>
    <ds:schemaRef ds:uri="http://schemas.microsoft.com/sharepoint/v3/contenttype/forms"/>
  </ds:schemaRefs>
</ds:datastoreItem>
</file>

<file path=customXml/itemProps2.xml><?xml version="1.0" encoding="utf-8"?>
<ds:datastoreItem xmlns:ds="http://schemas.openxmlformats.org/officeDocument/2006/customXml" ds:itemID="{EB3D0E2C-DCCF-4DCA-8700-60C67A2E1F44}">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customXml/itemProps3.xml><?xml version="1.0" encoding="utf-8"?>
<ds:datastoreItem xmlns:ds="http://schemas.openxmlformats.org/officeDocument/2006/customXml" ds:itemID="{37802517-FD5A-4D6F-9BEF-6B50583B6DA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Savon design</Template>
  <TotalTime>811</TotalTime>
  <Words>1541</Words>
  <Application>Microsoft Office PowerPoint</Application>
  <PresentationFormat>Widescreen</PresentationFormat>
  <Paragraphs>96</Paragraphs>
  <Slides>13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SavonVTI</vt:lpstr>
      <vt:lpstr>Shrewsbury and Telford Hospital NHS Trust Maternity Scandal (2000–2019)</vt:lpstr>
      <vt:lpstr>Introduction</vt:lpstr>
      <vt:lpstr>PowerPoint Presentation</vt:lpstr>
      <vt:lpstr>Systems-Based Analysis – Swiss Cheese Model</vt:lpstr>
      <vt:lpstr>Root Cause Analysis – Fishbone Diagram</vt:lpstr>
      <vt:lpstr>Quality Assessment – Donabedian Model (1988)</vt:lpstr>
      <vt:lpstr>Policy and Governance Failures</vt:lpstr>
      <vt:lpstr>PowerPoint Presentation</vt:lpstr>
      <vt:lpstr>PowerPoint Presentation</vt:lpstr>
      <vt:lpstr>Theoretical Integration – Systems Theory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Akash Baria</dc:creator>
  <cp:lastModifiedBy>Akash Baria</cp:lastModifiedBy>
  <cp:revision>3</cp:revision>
  <dcterms:created xsi:type="dcterms:W3CDTF">2025-11-15T09:52:28Z</dcterms:created>
  <dcterms:modified xsi:type="dcterms:W3CDTF">2025-11-17T17:47:47Z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