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451" r:id="rId6"/>
    <p:sldId id="490" r:id="rId7"/>
    <p:sldId id="511" r:id="rId8"/>
    <p:sldId id="512" r:id="rId9"/>
    <p:sldId id="513" r:id="rId10"/>
    <p:sldId id="514" r:id="rId11"/>
    <p:sldId id="515" r:id="rId12"/>
    <p:sldId id="516" r:id="rId13"/>
    <p:sldId id="517" r:id="rId14"/>
    <p:sldId id="518" r:id="rId15"/>
    <p:sldId id="519" r:id="rId16"/>
    <p:sldId id="520" r:id="rId17"/>
    <p:sldId id="521" r:id="rId18"/>
    <p:sldId id="522" r:id="rId19"/>
    <p:sldId id="523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3" d="100"/>
          <a:sy n="53" d="100"/>
        </p:scale>
        <p:origin x="166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22/08/2019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Theory, Methods and Practice: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Critical Perspectives in Anthropology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E3F4-EEF9-4478-A41E-1304AF921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Culture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68D66-C2FE-4D36-968E-9399AA700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Reading</a:t>
            </a:r>
            <a:r>
              <a:rPr lang="en-GB" dirty="0"/>
              <a:t>:</a:t>
            </a:r>
          </a:p>
          <a:p>
            <a:r>
              <a:rPr lang="en-GB" dirty="0"/>
              <a:t>Clifford, James: Introduction: Partial Truth. In: </a:t>
            </a:r>
            <a:r>
              <a:rPr lang="en-GB" i="1" dirty="0"/>
              <a:t>Writing culture: The poetics and politics of ethnography,</a:t>
            </a:r>
            <a:r>
              <a:rPr lang="en-GB" dirty="0"/>
              <a:t> ed. by J. Clifford and G. Marcus. Berkley: Univ. Of California Press, 1986, pp. 1-26 </a:t>
            </a:r>
          </a:p>
        </p:txBody>
      </p:sp>
    </p:spTree>
    <p:extLst>
      <p:ext uri="{BB962C8B-B14F-4D97-AF65-F5344CB8AC3E}">
        <p14:creationId xmlns:p14="http://schemas.microsoft.com/office/powerpoint/2010/main" val="315864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AB46D-A1AB-4994-ADCA-17F68897E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Starting point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852E0-F74D-43BA-941E-4CA674B6E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how we write about our research </a:t>
            </a:r>
          </a:p>
          <a:p>
            <a:r>
              <a:rPr lang="en-GB" dirty="0"/>
              <a:t>Traditionally it was limited to </a:t>
            </a:r>
          </a:p>
          <a:p>
            <a:pPr lvl="1"/>
            <a:r>
              <a:rPr lang="en-GB" dirty="0"/>
              <a:t>Keeping field notes</a:t>
            </a:r>
          </a:p>
          <a:p>
            <a:pPr lvl="1"/>
            <a:r>
              <a:rPr lang="en-GB" dirty="0"/>
              <a:t>Making accurate maps</a:t>
            </a:r>
          </a:p>
          <a:p>
            <a:pPr lvl="1"/>
            <a:r>
              <a:rPr lang="en-GB" dirty="0"/>
              <a:t>Writing up result</a:t>
            </a:r>
          </a:p>
          <a:p>
            <a:r>
              <a:rPr lang="en-GB" dirty="0"/>
              <a:t>But this ideology has crumbled   </a:t>
            </a:r>
          </a:p>
        </p:txBody>
      </p:sp>
    </p:spTree>
    <p:extLst>
      <p:ext uri="{BB962C8B-B14F-4D97-AF65-F5344CB8AC3E}">
        <p14:creationId xmlns:p14="http://schemas.microsoft.com/office/powerpoint/2010/main" val="433525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D1B14-3160-4B99-BCE6-6E27B5A4A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Anthropology as 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CBFF6-3BFE-4B0D-8609-616CEA3CE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Ethnographies with literary qualities </a:t>
            </a:r>
          </a:p>
          <a:p>
            <a:pPr lvl="1"/>
            <a:r>
              <a:rPr lang="en-GB" dirty="0"/>
              <a:t>Examples? What ethnography impressed you most? </a:t>
            </a:r>
          </a:p>
          <a:p>
            <a:r>
              <a:rPr lang="en-GB" dirty="0"/>
              <a:t>Literary texts as metaphoric and allegorical, composed of inventions rather than facts </a:t>
            </a:r>
          </a:p>
          <a:p>
            <a:pPr lvl="1"/>
            <a:r>
              <a:rPr lang="en-GB" dirty="0"/>
              <a:t>Implications for ethnographies? </a:t>
            </a:r>
          </a:p>
        </p:txBody>
      </p:sp>
    </p:spTree>
    <p:extLst>
      <p:ext uri="{BB962C8B-B14F-4D97-AF65-F5344CB8AC3E}">
        <p14:creationId xmlns:p14="http://schemas.microsoft.com/office/powerpoint/2010/main" val="3484114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6FAF5-17BA-4AE8-83A6-3870F64C1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Ethnographic writing 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82A61-FDE3-42B4-8F6B-C33D6C1EA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1) contextually (it draws from and crates meaningful social milieu)</a:t>
            </a:r>
          </a:p>
          <a:p>
            <a:r>
              <a:rPr lang="en-GB" dirty="0"/>
              <a:t>2) rhetorically (it uses and is used by expressive conventions)</a:t>
            </a:r>
          </a:p>
          <a:p>
            <a:r>
              <a:rPr lang="en-GB" dirty="0"/>
              <a:t>3) institutionally (one writes within, and against, specific traditions, disciplines, audiences)</a:t>
            </a:r>
          </a:p>
        </p:txBody>
      </p:sp>
    </p:spTree>
    <p:extLst>
      <p:ext uri="{BB962C8B-B14F-4D97-AF65-F5344CB8AC3E}">
        <p14:creationId xmlns:p14="http://schemas.microsoft.com/office/powerpoint/2010/main" val="2112021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0A47F-2632-46A9-B1A6-81A7E37F9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374BD-EA50-4B93-90A0-FCC0E3ED93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4) generically (an ethnography is usually distinguishable from a novel or a travel account)</a:t>
            </a:r>
          </a:p>
          <a:p>
            <a:r>
              <a:rPr lang="en-GB" dirty="0"/>
              <a:t>5) politically (the authority to represent cultural realities is unequal shared and at times contested)</a:t>
            </a:r>
          </a:p>
          <a:p>
            <a:r>
              <a:rPr lang="en-GB" dirty="0"/>
              <a:t>6) historically (all the above conventions and constraints are changing). (Clifford, p. 6)</a:t>
            </a:r>
          </a:p>
        </p:txBody>
      </p:sp>
    </p:spTree>
    <p:extLst>
      <p:ext uri="{BB962C8B-B14F-4D97-AF65-F5344CB8AC3E}">
        <p14:creationId xmlns:p14="http://schemas.microsoft.com/office/powerpoint/2010/main" val="2015218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C77BC-5361-42BC-9041-9AE83608B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ethnographies fiction?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9A00-043E-40C3-BA22-FEDADD1496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Connotation of falsehood? </a:t>
            </a:r>
          </a:p>
          <a:p>
            <a:r>
              <a:rPr lang="en-GB" dirty="0"/>
              <a:t>According to Clifford ethnographic writings “can properly be called fictions in the sense of ‘something made or fashioned’” (p. 6)</a:t>
            </a:r>
          </a:p>
          <a:p>
            <a:r>
              <a:rPr lang="en-GB" dirty="0"/>
              <a:t>But these is also a degree of “making up”, of inventing things in good ethnographies </a:t>
            </a:r>
          </a:p>
        </p:txBody>
      </p:sp>
    </p:spTree>
    <p:extLst>
      <p:ext uri="{BB962C8B-B14F-4D97-AF65-F5344CB8AC3E}">
        <p14:creationId xmlns:p14="http://schemas.microsoft.com/office/powerpoint/2010/main" val="2074654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ADFB6-262A-4B2E-84A6-E0EF51E3B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48421-ABC7-4BAA-B0CC-268FEF3D36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“Ethnographic truths are thus inherently </a:t>
            </a:r>
            <a:r>
              <a:rPr lang="en-GB" i="1" dirty="0"/>
              <a:t>partial</a:t>
            </a:r>
            <a:r>
              <a:rPr lang="en-GB" dirty="0"/>
              <a:t> – committed and incomplete.” (p. 7)</a:t>
            </a:r>
          </a:p>
          <a:p>
            <a:pPr lvl="1"/>
            <a:r>
              <a:rPr lang="en-GB" dirty="0"/>
              <a:t>“I am not sure I can tell the truth … I can only tell what I know” (Cree hunter when testifying at court, quoted by Clifford, p. 8)</a:t>
            </a:r>
          </a:p>
        </p:txBody>
      </p:sp>
    </p:spTree>
    <p:extLst>
      <p:ext uri="{BB962C8B-B14F-4D97-AF65-F5344CB8AC3E}">
        <p14:creationId xmlns:p14="http://schemas.microsoft.com/office/powerpoint/2010/main" val="155183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388C0-88DF-4EE1-BBE8-AFFD4DF5F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Shift to discursive paradigm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6F3FC-95E4-4E62-A31E-7ED90D7B0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“Once cultures are no longer prefigures visually – as objects, theatres, texts – it becomes possible to think of a cultural poetics that is an interplay of voices, of positioned utterances.” (p. 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855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DD207-5EEB-4860-93EC-1852B963F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Discursive ethnography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6EE8B-2F0B-4647-A257-5E1276E9C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problem of discursive ethnography is how “to achieve by written means what speech creates, and to do so without simply imitating speech” (Tyler 1984: 25, quoted by Clifford, p. 12)</a:t>
            </a:r>
          </a:p>
        </p:txBody>
      </p:sp>
    </p:spTree>
    <p:extLst>
      <p:ext uri="{BB962C8B-B14F-4D97-AF65-F5344CB8AC3E}">
        <p14:creationId xmlns:p14="http://schemas.microsoft.com/office/powerpoint/2010/main" val="3478708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7E8A6-CC43-4D0A-B195-7BB380A00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974BE-7D12-45FF-8838-2EFF36CBB8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Attention shifts from the interpretation of cultural ‘texts’ to their relations of production </a:t>
            </a:r>
          </a:p>
          <a:p>
            <a:pPr lvl="1"/>
            <a:r>
              <a:rPr lang="en-GB" dirty="0"/>
              <a:t>Who speaks? Who writes? When and where? With or to whom? Under what institutional and historical constraints? </a:t>
            </a:r>
          </a:p>
        </p:txBody>
      </p:sp>
    </p:spTree>
    <p:extLst>
      <p:ext uri="{BB962C8B-B14F-4D97-AF65-F5344CB8AC3E}">
        <p14:creationId xmlns:p14="http://schemas.microsoft.com/office/powerpoint/2010/main" val="2663798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6EC1E-3C6F-4572-9B81-738FA7584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Dialogical textual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C6DC7-42A7-4603-8E29-8F181DA92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“It locates cultural interpretation in many sorts of reciprocal contexts, and it obliges writers to find diverse ways to rendering negotiated realities as </a:t>
            </a:r>
            <a:r>
              <a:rPr lang="en-GB" dirty="0" err="1"/>
              <a:t>multisubjective</a:t>
            </a:r>
            <a:r>
              <a:rPr lang="en-GB" dirty="0"/>
              <a:t>, power-laden, and incongruent.”</a:t>
            </a:r>
          </a:p>
          <a:p>
            <a:r>
              <a:rPr lang="en-GB" dirty="0"/>
              <a:t>“…’culture’ is always relational, an inscription of communicative processes that exist, historically, </a:t>
            </a:r>
            <a:r>
              <a:rPr lang="en-GB" i="1" dirty="0"/>
              <a:t>between</a:t>
            </a:r>
            <a:r>
              <a:rPr lang="en-GB" dirty="0"/>
              <a:t> subjects in relation of power.” (p. 15)</a:t>
            </a:r>
          </a:p>
        </p:txBody>
      </p:sp>
    </p:spTree>
    <p:extLst>
      <p:ext uri="{BB962C8B-B14F-4D97-AF65-F5344CB8AC3E}">
        <p14:creationId xmlns:p14="http://schemas.microsoft.com/office/powerpoint/2010/main" val="1285521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1CC1A-FA8B-40DB-84F2-E708621EC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Polyphony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C7FB0-AC8D-4D14-B49D-3C3E8211E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Reference to Mikael Bakhtin (1981) </a:t>
            </a:r>
          </a:p>
          <a:p>
            <a:r>
              <a:rPr lang="en-GB" dirty="0"/>
              <a:t>Questions monophonic authority </a:t>
            </a:r>
          </a:p>
          <a:p>
            <a:r>
              <a:rPr lang="en-GB" dirty="0"/>
              <a:t>-&gt; the ethnographer no longer holds unquestioned rights </a:t>
            </a:r>
          </a:p>
          <a:p>
            <a:r>
              <a:rPr lang="en-GB" dirty="0"/>
              <a:t>-&gt; “informants” to be names as co-authors</a:t>
            </a:r>
          </a:p>
          <a:p>
            <a:pPr marL="457200" lvl="1" indent="0">
              <a:buNone/>
            </a:pPr>
            <a:r>
              <a:rPr lang="en-GB" dirty="0"/>
              <a:t>(see example Franz Boas and George Hunt)</a:t>
            </a:r>
          </a:p>
        </p:txBody>
      </p:sp>
    </p:spTree>
    <p:extLst>
      <p:ext uri="{BB962C8B-B14F-4D97-AF65-F5344CB8AC3E}">
        <p14:creationId xmlns:p14="http://schemas.microsoft.com/office/powerpoint/2010/main" val="2710033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3C4B5-7DFF-4E22-8247-E16750AF7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what about gender?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1CCD2-012F-43FE-BAF1-24208ACBE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Clifford points towards Geoffrey Lienhardt’s book </a:t>
            </a:r>
            <a:r>
              <a:rPr lang="en-GB" i="1" dirty="0"/>
              <a:t>Divinity and Experience: The religion of the Dinka</a:t>
            </a:r>
            <a:r>
              <a:rPr lang="en-GB" dirty="0"/>
              <a:t> (1961) which refers to Dinka men (as in male) when writing about “the Dinka” </a:t>
            </a:r>
          </a:p>
        </p:txBody>
      </p:sp>
    </p:spTree>
    <p:extLst>
      <p:ext uri="{BB962C8B-B14F-4D97-AF65-F5344CB8AC3E}">
        <p14:creationId xmlns:p14="http://schemas.microsoft.com/office/powerpoint/2010/main" val="431100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929D0-F0CE-4BEF-A142-9F02E5E9B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Clifford argues that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02A22-3DDC-47B5-A7DE-7E110EAA9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“Cultures are not scientific ‘objects’ … Culture, and our view of ‘it’, are produced historically, and are actively contested” (p. 18)</a:t>
            </a:r>
          </a:p>
        </p:txBody>
      </p:sp>
    </p:spTree>
    <p:extLst>
      <p:ext uri="{BB962C8B-B14F-4D97-AF65-F5344CB8AC3E}">
        <p14:creationId xmlns:p14="http://schemas.microsoft.com/office/powerpoint/2010/main" val="38648157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3B086-D4A6-4D43-9324-89E1780D0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D5BE0-8C5C-447C-9977-430BAA99B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“Ethnography is hybrid textual activity: it travers genres and disciplines” (p. 26)</a:t>
            </a:r>
          </a:p>
        </p:txBody>
      </p:sp>
    </p:spTree>
    <p:extLst>
      <p:ext uri="{BB962C8B-B14F-4D97-AF65-F5344CB8AC3E}">
        <p14:creationId xmlns:p14="http://schemas.microsoft.com/office/powerpoint/2010/main" val="33171870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1147</TotalTime>
  <Words>645</Words>
  <Application>Microsoft Office PowerPoint</Application>
  <PresentationFormat>On-screen Show (4:3)</PresentationFormat>
  <Paragraphs>51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Theory, Methods and Practice: Critical Perspectives in Anthropology</vt:lpstr>
      <vt:lpstr>Writing Culture </vt:lpstr>
      <vt:lpstr>Starting point </vt:lpstr>
      <vt:lpstr>Anthropology as Art </vt:lpstr>
      <vt:lpstr>Ethnographic writing is</vt:lpstr>
      <vt:lpstr>PowerPoint Presentation</vt:lpstr>
      <vt:lpstr>Are ethnographies fiction?</vt:lpstr>
      <vt:lpstr>PowerPoint Presentation</vt:lpstr>
      <vt:lpstr>Shift to discursive paradigm</vt:lpstr>
      <vt:lpstr>Discursive ethnography </vt:lpstr>
      <vt:lpstr>PowerPoint Presentation</vt:lpstr>
      <vt:lpstr>Dialogical textual production</vt:lpstr>
      <vt:lpstr>Polyphony </vt:lpstr>
      <vt:lpstr>And what about gender? </vt:lpstr>
      <vt:lpstr>Clifford argues that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155</cp:revision>
  <cp:lastPrinted>2017-03-06T16:11:16Z</cp:lastPrinted>
  <dcterms:created xsi:type="dcterms:W3CDTF">2015-04-14T15:21:28Z</dcterms:created>
  <dcterms:modified xsi:type="dcterms:W3CDTF">2019-08-22T10:40:45Z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