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8B2933-D49A-46AA-B9B8-56A5D6B3759B}" v="60" dt="2023-02-09T18:00:26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on Ahmed (2117695)" userId="10453dcc-8459-4966-acfb-be21730fbf16" providerId="ADAL" clId="{178B2933-D49A-46AA-B9B8-56A5D6B3759B}"/>
    <pc:docChg chg="undo custSel addSld modSld addMainMaster delMainMaster">
      <pc:chgData name="Sheron Ahmed (2117695)" userId="10453dcc-8459-4966-acfb-be21730fbf16" providerId="ADAL" clId="{178B2933-D49A-46AA-B9B8-56A5D6B3759B}" dt="2023-02-09T18:05:14.362" v="1043" actId="1076"/>
      <pc:docMkLst>
        <pc:docMk/>
      </pc:docMkLst>
      <pc:sldChg chg="addSp delSp modSp mod setBg modClrScheme setClrOvrMap delDesignElem chgLayout">
        <pc:chgData name="Sheron Ahmed (2117695)" userId="10453dcc-8459-4966-acfb-be21730fbf16" providerId="ADAL" clId="{178B2933-D49A-46AA-B9B8-56A5D6B3759B}" dt="2023-02-08T21:02:47.138" v="976" actId="113"/>
        <pc:sldMkLst>
          <pc:docMk/>
          <pc:sldMk cId="3211070613" sldId="256"/>
        </pc:sldMkLst>
        <pc:spChg chg="mod">
          <ac:chgData name="Sheron Ahmed (2117695)" userId="10453dcc-8459-4966-acfb-be21730fbf16" providerId="ADAL" clId="{178B2933-D49A-46AA-B9B8-56A5D6B3759B}" dt="2023-02-08T19:44:20.248" v="95" actId="1076"/>
          <ac:spMkLst>
            <pc:docMk/>
            <pc:sldMk cId="3211070613" sldId="256"/>
            <ac:spMk id="2" creationId="{7C592CD4-A347-7573-24FB-795527EC911D}"/>
          </ac:spMkLst>
        </pc:spChg>
        <pc:spChg chg="del mod">
          <ac:chgData name="Sheron Ahmed (2117695)" userId="10453dcc-8459-4966-acfb-be21730fbf16" providerId="ADAL" clId="{178B2933-D49A-46AA-B9B8-56A5D6B3759B}" dt="2023-02-08T19:40:02.422" v="32" actId="21"/>
          <ac:spMkLst>
            <pc:docMk/>
            <pc:sldMk cId="3211070613" sldId="256"/>
            <ac:spMk id="3" creationId="{587678DD-5F59-CE9B-26C2-C819A6F2681F}"/>
          </ac:spMkLst>
        </pc:spChg>
        <pc:spChg chg="add del mod">
          <ac:chgData name="Sheron Ahmed (2117695)" userId="10453dcc-8459-4966-acfb-be21730fbf16" providerId="ADAL" clId="{178B2933-D49A-46AA-B9B8-56A5D6B3759B}" dt="2023-02-08T19:40:11.178" v="33" actId="21"/>
          <ac:spMkLst>
            <pc:docMk/>
            <pc:sldMk cId="3211070613" sldId="256"/>
            <ac:spMk id="8" creationId="{164F51A8-B44A-06A1-604D-883018AC5B2B}"/>
          </ac:spMkLst>
        </pc:spChg>
        <pc:spChg chg="add del">
          <ac:chgData name="Sheron Ahmed (2117695)" userId="10453dcc-8459-4966-acfb-be21730fbf16" providerId="ADAL" clId="{178B2933-D49A-46AA-B9B8-56A5D6B3759B}" dt="2023-02-08T19:34:07.581" v="3" actId="26606"/>
          <ac:spMkLst>
            <pc:docMk/>
            <pc:sldMk cId="3211070613" sldId="256"/>
            <ac:spMk id="9" creationId="{BF642132-805A-497E-9C84-8D6774339CB3}"/>
          </ac:spMkLst>
        </pc:spChg>
        <pc:spChg chg="add del">
          <ac:chgData name="Sheron Ahmed (2117695)" userId="10453dcc-8459-4966-acfb-be21730fbf16" providerId="ADAL" clId="{178B2933-D49A-46AA-B9B8-56A5D6B3759B}" dt="2023-02-08T19:34:07.581" v="3" actId="26606"/>
          <ac:spMkLst>
            <pc:docMk/>
            <pc:sldMk cId="3211070613" sldId="256"/>
            <ac:spMk id="11" creationId="{F1E7F1DA-407F-41FD-AC0F-D9CAD118768B}"/>
          </ac:spMkLst>
        </pc:spChg>
        <pc:spChg chg="add mod">
          <ac:chgData name="Sheron Ahmed (2117695)" userId="10453dcc-8459-4966-acfb-be21730fbf16" providerId="ADAL" clId="{178B2933-D49A-46AA-B9B8-56A5D6B3759B}" dt="2023-02-08T21:02:47.138" v="976" actId="113"/>
          <ac:spMkLst>
            <pc:docMk/>
            <pc:sldMk cId="3211070613" sldId="256"/>
            <ac:spMk id="12" creationId="{889EB7FF-CA51-E1D2-0085-F3BD26439BBC}"/>
          </ac:spMkLst>
        </pc:spChg>
        <pc:spChg chg="add del">
          <ac:chgData name="Sheron Ahmed (2117695)" userId="10453dcc-8459-4966-acfb-be21730fbf16" providerId="ADAL" clId="{178B2933-D49A-46AA-B9B8-56A5D6B3759B}" dt="2023-02-08T19:34:16.224" v="5" actId="26606"/>
          <ac:spMkLst>
            <pc:docMk/>
            <pc:sldMk cId="3211070613" sldId="256"/>
            <ac:spMk id="13" creationId="{AF2F604E-43BE-4DC3-B983-E071523364F8}"/>
          </ac:spMkLst>
        </pc:spChg>
        <pc:spChg chg="add del">
          <ac:chgData name="Sheron Ahmed (2117695)" userId="10453dcc-8459-4966-acfb-be21730fbf16" providerId="ADAL" clId="{178B2933-D49A-46AA-B9B8-56A5D6B3759B}" dt="2023-02-08T19:34:16.224" v="5" actId="26606"/>
          <ac:spMkLst>
            <pc:docMk/>
            <pc:sldMk cId="3211070613" sldId="256"/>
            <ac:spMk id="14" creationId="{526E0BFB-CDF1-4990-8C11-AC849311E0A8}"/>
          </ac:spMkLst>
        </pc:spChg>
        <pc:spChg chg="add del">
          <ac:chgData name="Sheron Ahmed (2117695)" userId="10453dcc-8459-4966-acfb-be21730fbf16" providerId="ADAL" clId="{178B2933-D49A-46AA-B9B8-56A5D6B3759B}" dt="2023-02-08T19:34:16.224" v="5" actId="26606"/>
          <ac:spMkLst>
            <pc:docMk/>
            <pc:sldMk cId="3211070613" sldId="256"/>
            <ac:spMk id="15" creationId="{08C9B587-E65E-4B52-B37C-ABEBB6E87928}"/>
          </ac:spMkLst>
        </pc:spChg>
        <pc:spChg chg="add del">
          <ac:chgData name="Sheron Ahmed (2117695)" userId="10453dcc-8459-4966-acfb-be21730fbf16" providerId="ADAL" clId="{178B2933-D49A-46AA-B9B8-56A5D6B3759B}" dt="2023-02-08T19:34:16.224" v="5" actId="26606"/>
          <ac:spMkLst>
            <pc:docMk/>
            <pc:sldMk cId="3211070613" sldId="256"/>
            <ac:spMk id="17" creationId="{6069A1F8-9BEB-4786-9694-FC48B2D75D21}"/>
          </ac:spMkLst>
        </pc:spChg>
        <pc:spChg chg="add del">
          <ac:chgData name="Sheron Ahmed (2117695)" userId="10453dcc-8459-4966-acfb-be21730fbf16" providerId="ADAL" clId="{178B2933-D49A-46AA-B9B8-56A5D6B3759B}" dt="2023-02-08T19:34:47.844" v="8" actId="26606"/>
          <ac:spMkLst>
            <pc:docMk/>
            <pc:sldMk cId="3211070613" sldId="256"/>
            <ac:spMk id="19" creationId="{33E93247-6229-44AB-A550-739E971E690B}"/>
          </ac:spMkLst>
        </pc:spChg>
        <pc:spChg chg="add del">
          <ac:chgData name="Sheron Ahmed (2117695)" userId="10453dcc-8459-4966-acfb-be21730fbf16" providerId="ADAL" clId="{178B2933-D49A-46AA-B9B8-56A5D6B3759B}" dt="2023-02-08T19:34:47.844" v="8" actId="26606"/>
          <ac:spMkLst>
            <pc:docMk/>
            <pc:sldMk cId="3211070613" sldId="256"/>
            <ac:spMk id="20" creationId="{A5D67320-FCFD-4931-AAF7-C6C853329C7F}"/>
          </ac:spMkLst>
        </pc:spChg>
        <pc:spChg chg="add del">
          <ac:chgData name="Sheron Ahmed (2117695)" userId="10453dcc-8459-4966-acfb-be21730fbf16" providerId="ADAL" clId="{178B2933-D49A-46AA-B9B8-56A5D6B3759B}" dt="2023-02-08T19:35:04.098" v="11" actId="26606"/>
          <ac:spMkLst>
            <pc:docMk/>
            <pc:sldMk cId="3211070613" sldId="256"/>
            <ac:spMk id="27" creationId="{E1103961-3F43-462E-9588-B5C7B4E9A862}"/>
          </ac:spMkLst>
        </pc:spChg>
        <pc:spChg chg="add del">
          <ac:chgData name="Sheron Ahmed (2117695)" userId="10453dcc-8459-4966-acfb-be21730fbf16" providerId="ADAL" clId="{178B2933-D49A-46AA-B9B8-56A5D6B3759B}" dt="2023-02-08T19:45:35.052" v="99"/>
          <ac:spMkLst>
            <pc:docMk/>
            <pc:sldMk cId="3211070613" sldId="256"/>
            <ac:spMk id="34" creationId="{A7971386-B2B0-4A38-8D3B-8CF23AAA610C}"/>
          </ac:spMkLst>
        </pc:spChg>
        <pc:spChg chg="add del">
          <ac:chgData name="Sheron Ahmed (2117695)" userId="10453dcc-8459-4966-acfb-be21730fbf16" providerId="ADAL" clId="{178B2933-D49A-46AA-B9B8-56A5D6B3759B}" dt="2023-02-08T19:45:35.052" v="99"/>
          <ac:spMkLst>
            <pc:docMk/>
            <pc:sldMk cId="3211070613" sldId="256"/>
            <ac:spMk id="36" creationId="{8BECD55C-E611-4BCD-B45E-BF01D6234816}"/>
          </ac:spMkLst>
        </pc:spChg>
        <pc:spChg chg="add del">
          <ac:chgData name="Sheron Ahmed (2117695)" userId="10453dcc-8459-4966-acfb-be21730fbf16" providerId="ADAL" clId="{178B2933-D49A-46AA-B9B8-56A5D6B3759B}" dt="2023-02-08T19:45:35.052" v="99"/>
          <ac:spMkLst>
            <pc:docMk/>
            <pc:sldMk cId="3211070613" sldId="256"/>
            <ac:spMk id="38" creationId="{1B8F0E52-7B96-44E2-BC48-F2D2BAC4611F}"/>
          </ac:spMkLst>
        </pc:spChg>
        <pc:spChg chg="add del">
          <ac:chgData name="Sheron Ahmed (2117695)" userId="10453dcc-8459-4966-acfb-be21730fbf16" providerId="ADAL" clId="{178B2933-D49A-46AA-B9B8-56A5D6B3759B}" dt="2023-02-08T19:45:35.052" v="99"/>
          <ac:spMkLst>
            <pc:docMk/>
            <pc:sldMk cId="3211070613" sldId="256"/>
            <ac:spMk id="40" creationId="{0D29D77D-2D4E-4868-960B-BEDA724F5CE2}"/>
          </ac:spMkLst>
        </pc:spChg>
        <pc:picChg chg="add del">
          <ac:chgData name="Sheron Ahmed (2117695)" userId="10453dcc-8459-4966-acfb-be21730fbf16" providerId="ADAL" clId="{178B2933-D49A-46AA-B9B8-56A5D6B3759B}" dt="2023-02-08T19:34:07.581" v="3" actId="26606"/>
          <ac:picMkLst>
            <pc:docMk/>
            <pc:sldMk cId="3211070613" sldId="256"/>
            <ac:picMk id="4" creationId="{4A37AC3B-7A07-2BD0-0FA1-F318CA3F5B6B}"/>
          </ac:picMkLst>
        </pc:picChg>
        <pc:picChg chg="add del mod">
          <ac:chgData name="Sheron Ahmed (2117695)" userId="10453dcc-8459-4966-acfb-be21730fbf16" providerId="ADAL" clId="{178B2933-D49A-46AA-B9B8-56A5D6B3759B}" dt="2023-02-08T19:40:40.067" v="35" actId="21"/>
          <ac:picMkLst>
            <pc:docMk/>
            <pc:sldMk cId="3211070613" sldId="256"/>
            <ac:picMk id="6" creationId="{A24EAAAC-2DE9-AE22-1DDA-99457FF2C061}"/>
          </ac:picMkLst>
        </pc:picChg>
        <pc:picChg chg="add del">
          <ac:chgData name="Sheron Ahmed (2117695)" userId="10453dcc-8459-4966-acfb-be21730fbf16" providerId="ADAL" clId="{178B2933-D49A-46AA-B9B8-56A5D6B3759B}" dt="2023-02-08T19:34:16.224" v="5" actId="26606"/>
          <ac:picMkLst>
            <pc:docMk/>
            <pc:sldMk cId="3211070613" sldId="256"/>
            <ac:picMk id="16" creationId="{E8087CB5-3A63-F5F8-8DBD-EEC7599EF45D}"/>
          </ac:picMkLst>
        </pc:picChg>
        <pc:picChg chg="add mod">
          <ac:chgData name="Sheron Ahmed (2117695)" userId="10453dcc-8459-4966-acfb-be21730fbf16" providerId="ADAL" clId="{178B2933-D49A-46AA-B9B8-56A5D6B3759B}" dt="2023-02-08T19:35:04.098" v="11" actId="26606"/>
          <ac:picMkLst>
            <pc:docMk/>
            <pc:sldMk cId="3211070613" sldId="256"/>
            <ac:picMk id="22" creationId="{FA1A1504-4510-B1D3-0341-A7792B0C8D83}"/>
          </ac:picMkLst>
        </pc:picChg>
        <pc:inkChg chg="add">
          <ac:chgData name="Sheron Ahmed (2117695)" userId="10453dcc-8459-4966-acfb-be21730fbf16" providerId="ADAL" clId="{178B2933-D49A-46AA-B9B8-56A5D6B3759B}" dt="2023-02-08T20:19:45.339" v="458"/>
          <ac:inkMkLst>
            <pc:docMk/>
            <pc:sldMk cId="3211070613" sldId="256"/>
            <ac:inkMk id="30" creationId="{B878802B-FF43-6450-F4C9-5042394D6995}"/>
          </ac:inkMkLst>
        </pc:inkChg>
        <pc:cxnChg chg="add del">
          <ac:chgData name="Sheron Ahmed (2117695)" userId="10453dcc-8459-4966-acfb-be21730fbf16" providerId="ADAL" clId="{178B2933-D49A-46AA-B9B8-56A5D6B3759B}" dt="2023-02-08T19:34:47.844" v="8" actId="26606"/>
          <ac:cxnSpMkLst>
            <pc:docMk/>
            <pc:sldMk cId="3211070613" sldId="256"/>
            <ac:cxnSpMk id="21" creationId="{EE2E603F-4A95-4FE8-BB06-211DFD75DBEF}"/>
          </ac:cxnSpMkLst>
        </pc:cxnChg>
        <pc:cxnChg chg="add del">
          <ac:chgData name="Sheron Ahmed (2117695)" userId="10453dcc-8459-4966-acfb-be21730fbf16" providerId="ADAL" clId="{178B2933-D49A-46AA-B9B8-56A5D6B3759B}" dt="2023-02-08T19:35:04.098" v="11" actId="26606"/>
          <ac:cxnSpMkLst>
            <pc:docMk/>
            <pc:sldMk cId="3211070613" sldId="256"/>
            <ac:cxnSpMk id="29" creationId="{877D2E09-61AE-44FF-8043-0EC739283144}"/>
          </ac:cxnSpMkLst>
        </pc:cxnChg>
      </pc:sldChg>
      <pc:sldChg chg="addSp delSp modSp new mod modTransition setBg delAnim modAnim modNotesTx">
        <pc:chgData name="Sheron Ahmed (2117695)" userId="10453dcc-8459-4966-acfb-be21730fbf16" providerId="ADAL" clId="{178B2933-D49A-46AA-B9B8-56A5D6B3759B}" dt="2023-02-09T18:05:14.362" v="1043" actId="1076"/>
        <pc:sldMkLst>
          <pc:docMk/>
          <pc:sldMk cId="938575288" sldId="257"/>
        </pc:sldMkLst>
        <pc:spChg chg="del mod">
          <ac:chgData name="Sheron Ahmed (2117695)" userId="10453dcc-8459-4966-acfb-be21730fbf16" providerId="ADAL" clId="{178B2933-D49A-46AA-B9B8-56A5D6B3759B}" dt="2023-02-08T19:46:21.275" v="101" actId="21"/>
          <ac:spMkLst>
            <pc:docMk/>
            <pc:sldMk cId="938575288" sldId="257"/>
            <ac:spMk id="2" creationId="{013A71EB-4867-B821-CB1E-62795CD4C915}"/>
          </ac:spMkLst>
        </pc:spChg>
        <pc:spChg chg="del mo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3" creationId="{B519726C-C815-1850-0F1D-55F39DF75039}"/>
          </ac:spMkLst>
        </pc:spChg>
        <pc:spChg chg="add mod">
          <ac:chgData name="Sheron Ahmed (2117695)" userId="10453dcc-8459-4966-acfb-be21730fbf16" providerId="ADAL" clId="{178B2933-D49A-46AA-B9B8-56A5D6B3759B}" dt="2023-02-09T18:05:14.362" v="1043" actId="1076"/>
          <ac:spMkLst>
            <pc:docMk/>
            <pc:sldMk cId="938575288" sldId="257"/>
            <ac:spMk id="4" creationId="{48433874-F354-F961-605E-EE353BE884FF}"/>
          </ac:spMkLst>
        </pc:spChg>
        <pc:spChg chg="add del mod">
          <ac:chgData name="Sheron Ahmed (2117695)" userId="10453dcc-8459-4966-acfb-be21730fbf16" providerId="ADAL" clId="{178B2933-D49A-46AA-B9B8-56A5D6B3759B}" dt="2023-02-08T19:55:16.115" v="385" actId="478"/>
          <ac:spMkLst>
            <pc:docMk/>
            <pc:sldMk cId="938575288" sldId="257"/>
            <ac:spMk id="5" creationId="{AEA367A2-F362-DC2A-C65C-CA60AF930E36}"/>
          </ac:spMkLst>
        </pc:spChg>
        <pc:spChg chg="add del mod">
          <ac:chgData name="Sheron Ahmed (2117695)" userId="10453dcc-8459-4966-acfb-be21730fbf16" providerId="ADAL" clId="{178B2933-D49A-46AA-B9B8-56A5D6B3759B}" dt="2023-02-08T20:06:47.884" v="446" actId="478"/>
          <ac:spMkLst>
            <pc:docMk/>
            <pc:sldMk cId="938575288" sldId="257"/>
            <ac:spMk id="6" creationId="{BBD4E85F-FBF3-7CB9-F77C-B65E50C20CC8}"/>
          </ac:spMkLst>
        </pc:spChg>
        <pc:spChg chg="ad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8" creationId="{0F358BAA-9C8A-4E17-BAD8-32FD6FFEA730}"/>
          </ac:spMkLst>
        </pc:spChg>
        <pc:spChg chg="add mod">
          <ac:chgData name="Sheron Ahmed (2117695)" userId="10453dcc-8459-4966-acfb-be21730fbf16" providerId="ADAL" clId="{178B2933-D49A-46AA-B9B8-56A5D6B3759B}" dt="2023-02-09T18:05:04.444" v="1042" actId="1076"/>
          <ac:spMkLst>
            <pc:docMk/>
            <pc:sldMk cId="938575288" sldId="257"/>
            <ac:spMk id="9" creationId="{CE3573F8-2516-5B16-F55B-1AEF817F5F3F}"/>
          </ac:spMkLst>
        </pc:spChg>
        <pc:spChg chg="ad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10" creationId="{4D6F41A4-BEE3-4935-9371-4ADEA67A22F9}"/>
          </ac:spMkLst>
        </pc:spChg>
        <pc:spChg chg="ad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19" creationId="{7FE1D329-7CB2-4DF5-B0C0-36DD19EBC66D}"/>
          </ac:spMkLst>
        </pc:spChg>
        <pc:spChg chg="ad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21" creationId="{BE131372-D9E8-4ABB-91DE-7E21E3FFB923}"/>
          </ac:spMkLst>
        </pc:spChg>
        <pc:spChg chg="ad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23" creationId="{C80246C7-15B2-4B1C-A50F-8CA5FFB64B45}"/>
          </ac:spMkLst>
        </pc:spChg>
        <pc:spChg chg="add">
          <ac:chgData name="Sheron Ahmed (2117695)" userId="10453dcc-8459-4966-acfb-be21730fbf16" providerId="ADAL" clId="{178B2933-D49A-46AA-B9B8-56A5D6B3759B}" dt="2023-02-08T19:45:54.905" v="100" actId="26606"/>
          <ac:spMkLst>
            <pc:docMk/>
            <pc:sldMk cId="938575288" sldId="257"/>
            <ac:spMk id="33" creationId="{05FCB4FA-A461-4C52-802B-EBF497907668}"/>
          </ac:spMkLst>
        </pc:spChg>
        <pc:grpChg chg="add">
          <ac:chgData name="Sheron Ahmed (2117695)" userId="10453dcc-8459-4966-acfb-be21730fbf16" providerId="ADAL" clId="{178B2933-D49A-46AA-B9B8-56A5D6B3759B}" dt="2023-02-08T19:45:54.905" v="100" actId="26606"/>
          <ac:grpSpMkLst>
            <pc:docMk/>
            <pc:sldMk cId="938575288" sldId="257"/>
            <ac:grpSpMk id="12" creationId="{7726F010-956A-40BC-8A1F-8002DC729B4C}"/>
          </ac:grpSpMkLst>
        </pc:grpChg>
        <pc:grpChg chg="add">
          <ac:chgData name="Sheron Ahmed (2117695)" userId="10453dcc-8459-4966-acfb-be21730fbf16" providerId="ADAL" clId="{178B2933-D49A-46AA-B9B8-56A5D6B3759B}" dt="2023-02-08T19:45:54.905" v="100" actId="26606"/>
          <ac:grpSpMkLst>
            <pc:docMk/>
            <pc:sldMk cId="938575288" sldId="257"/>
            <ac:grpSpMk id="25" creationId="{FCC9ACE2-9E30-4252-B1E6-43035ABB5623}"/>
          </ac:grpSpMkLst>
        </pc:grpChg>
        <pc:picChg chg="add del mod">
          <ac:chgData name="Sheron Ahmed (2117695)" userId="10453dcc-8459-4966-acfb-be21730fbf16" providerId="ADAL" clId="{178B2933-D49A-46AA-B9B8-56A5D6B3759B}" dt="2023-02-09T17:29:25.042" v="979"/>
          <ac:picMkLst>
            <pc:docMk/>
            <pc:sldMk cId="938575288" sldId="257"/>
            <ac:picMk id="5" creationId="{922A56EF-DF3F-10BC-E2F7-2A75FAA8DAEF}"/>
          </ac:picMkLst>
        </pc:picChg>
        <pc:picChg chg="add del mod">
          <ac:chgData name="Sheron Ahmed (2117695)" userId="10453dcc-8459-4966-acfb-be21730fbf16" providerId="ADAL" clId="{178B2933-D49A-46AA-B9B8-56A5D6B3759B}" dt="2023-02-09T17:33:29.405" v="981"/>
          <ac:picMkLst>
            <pc:docMk/>
            <pc:sldMk cId="938575288" sldId="257"/>
            <ac:picMk id="6" creationId="{F98EF24F-4F5C-599D-2EAA-9A59C1325541}"/>
          </ac:picMkLst>
        </pc:picChg>
        <pc:picChg chg="add del mod ord">
          <ac:chgData name="Sheron Ahmed (2117695)" userId="10453dcc-8459-4966-acfb-be21730fbf16" providerId="ADAL" clId="{178B2933-D49A-46AA-B9B8-56A5D6B3759B}" dt="2023-02-09T17:34:38.750" v="982"/>
          <ac:picMkLst>
            <pc:docMk/>
            <pc:sldMk cId="938575288" sldId="257"/>
            <ac:picMk id="20" creationId="{45E02CD3-1A3A-64E6-F52A-137BB2B19AAE}"/>
          </ac:picMkLst>
        </pc:picChg>
        <pc:picChg chg="add del mod">
          <ac:chgData name="Sheron Ahmed (2117695)" userId="10453dcc-8459-4966-acfb-be21730fbf16" providerId="ADAL" clId="{178B2933-D49A-46AA-B9B8-56A5D6B3759B}" dt="2023-02-08T20:12:52.104" v="449" actId="478"/>
          <ac:picMkLst>
            <pc:docMk/>
            <pc:sldMk cId="938575288" sldId="257"/>
            <ac:picMk id="20" creationId="{7D45D787-175A-BE68-2B18-797B1EB05B10}"/>
          </ac:picMkLst>
        </pc:picChg>
        <pc:picChg chg="add del mod">
          <ac:chgData name="Sheron Ahmed (2117695)" userId="10453dcc-8459-4966-acfb-be21730fbf16" providerId="ADAL" clId="{178B2933-D49A-46AA-B9B8-56A5D6B3759B}" dt="2023-02-09T17:41:21.516" v="994"/>
          <ac:picMkLst>
            <pc:docMk/>
            <pc:sldMk cId="938575288" sldId="257"/>
            <ac:picMk id="22" creationId="{6EAA48F7-F3EA-11B1-88E0-131C4279B155}"/>
          </ac:picMkLst>
        </pc:picChg>
        <pc:picChg chg="add del mod ord">
          <ac:chgData name="Sheron Ahmed (2117695)" userId="10453dcc-8459-4966-acfb-be21730fbf16" providerId="ADAL" clId="{178B2933-D49A-46AA-B9B8-56A5D6B3759B}" dt="2023-02-09T17:42:34.032" v="995"/>
          <ac:picMkLst>
            <pc:docMk/>
            <pc:sldMk cId="938575288" sldId="257"/>
            <ac:picMk id="37" creationId="{AA6EF965-BE73-E485-B8ED-33C68497AA97}"/>
          </ac:picMkLst>
        </pc:picChg>
        <pc:picChg chg="add del mod">
          <ac:chgData name="Sheron Ahmed (2117695)" userId="10453dcc-8459-4966-acfb-be21730fbf16" providerId="ADAL" clId="{178B2933-D49A-46AA-B9B8-56A5D6B3759B}" dt="2023-02-09T17:44:04.739" v="1000"/>
          <ac:picMkLst>
            <pc:docMk/>
            <pc:sldMk cId="938575288" sldId="257"/>
            <ac:picMk id="38" creationId="{1D32B94C-C446-5E3A-E91E-67A6803DDE2E}"/>
          </ac:picMkLst>
        </pc:picChg>
        <pc:picChg chg="add del mod">
          <ac:chgData name="Sheron Ahmed (2117695)" userId="10453dcc-8459-4966-acfb-be21730fbf16" providerId="ADAL" clId="{178B2933-D49A-46AA-B9B8-56A5D6B3759B}" dt="2023-02-08T20:14:33.460" v="452"/>
          <ac:picMkLst>
            <pc:docMk/>
            <pc:sldMk cId="938575288" sldId="257"/>
            <ac:picMk id="42" creationId="{BC29E65F-792D-EF2B-0F70-FEA76FA3B648}"/>
          </ac:picMkLst>
        </pc:picChg>
        <pc:picChg chg="add del mod">
          <ac:chgData name="Sheron Ahmed (2117695)" userId="10453dcc-8459-4966-acfb-be21730fbf16" providerId="ADAL" clId="{178B2933-D49A-46AA-B9B8-56A5D6B3759B}" dt="2023-02-08T20:14:46.583" v="454"/>
          <ac:picMkLst>
            <pc:docMk/>
            <pc:sldMk cId="938575288" sldId="257"/>
            <ac:picMk id="43" creationId="{0D136980-EC2D-00FE-24EA-27978C046C31}"/>
          </ac:picMkLst>
        </pc:picChg>
        <pc:picChg chg="add del mod ord">
          <ac:chgData name="Sheron Ahmed (2117695)" userId="10453dcc-8459-4966-acfb-be21730fbf16" providerId="ADAL" clId="{178B2933-D49A-46AA-B9B8-56A5D6B3759B}" dt="2023-02-09T17:45:10.392" v="1001"/>
          <ac:picMkLst>
            <pc:docMk/>
            <pc:sldMk cId="938575288" sldId="257"/>
            <ac:picMk id="44" creationId="{5BCA733C-B914-7B13-574B-024A4F019E8C}"/>
          </ac:picMkLst>
        </pc:picChg>
        <pc:picChg chg="add del mod">
          <ac:chgData name="Sheron Ahmed (2117695)" userId="10453dcc-8459-4966-acfb-be21730fbf16" providerId="ADAL" clId="{178B2933-D49A-46AA-B9B8-56A5D6B3759B}" dt="2023-02-09T17:46:29.698" v="1003"/>
          <ac:picMkLst>
            <pc:docMk/>
            <pc:sldMk cId="938575288" sldId="257"/>
            <ac:picMk id="45" creationId="{0740BC0E-CBF0-DD80-5076-5D7A3456591F}"/>
          </ac:picMkLst>
        </pc:picChg>
        <pc:picChg chg="add del mod ord">
          <ac:chgData name="Sheron Ahmed (2117695)" userId="10453dcc-8459-4966-acfb-be21730fbf16" providerId="ADAL" clId="{178B2933-D49A-46AA-B9B8-56A5D6B3759B}" dt="2023-02-08T20:15:52.054" v="455"/>
          <ac:picMkLst>
            <pc:docMk/>
            <pc:sldMk cId="938575288" sldId="257"/>
            <ac:picMk id="46" creationId="{04D88765-B326-2D49-9EBB-AC7AFCAB99DE}"/>
          </ac:picMkLst>
        </pc:picChg>
        <pc:picChg chg="add del mod">
          <ac:chgData name="Sheron Ahmed (2117695)" userId="10453dcc-8459-4966-acfb-be21730fbf16" providerId="ADAL" clId="{178B2933-D49A-46AA-B9B8-56A5D6B3759B}" dt="2023-02-08T20:17:29.006" v="457" actId="478"/>
          <ac:picMkLst>
            <pc:docMk/>
            <pc:sldMk cId="938575288" sldId="257"/>
            <ac:picMk id="47" creationId="{07D52A77-EABF-5B2B-68B3-073A9C1CF6D2}"/>
          </ac:picMkLst>
        </pc:picChg>
        <pc:picChg chg="add del mod ord">
          <ac:chgData name="Sheron Ahmed (2117695)" userId="10453dcc-8459-4966-acfb-be21730fbf16" providerId="ADAL" clId="{178B2933-D49A-46AA-B9B8-56A5D6B3759B}" dt="2023-02-09T17:47:39.392" v="1004"/>
          <ac:picMkLst>
            <pc:docMk/>
            <pc:sldMk cId="938575288" sldId="257"/>
            <ac:picMk id="51" creationId="{87C9919D-AE21-615D-5255-8E138FCED36D}"/>
          </ac:picMkLst>
        </pc:picChg>
        <pc:picChg chg="add mod">
          <ac:chgData name="Sheron Ahmed (2117695)" userId="10453dcc-8459-4966-acfb-be21730fbf16" providerId="ADAL" clId="{178B2933-D49A-46AA-B9B8-56A5D6B3759B}" dt="2023-02-09T18:04:46.641" v="1041" actId="1076"/>
          <ac:picMkLst>
            <pc:docMk/>
            <pc:sldMk cId="938575288" sldId="257"/>
            <ac:picMk id="52" creationId="{8B571BC2-5D53-FD3D-1AF8-B73AA56F675A}"/>
          </ac:picMkLst>
        </pc:picChg>
        <pc:picChg chg="add del mod">
          <ac:chgData name="Sheron Ahmed (2117695)" userId="10453dcc-8459-4966-acfb-be21730fbf16" providerId="ADAL" clId="{178B2933-D49A-46AA-B9B8-56A5D6B3759B}" dt="2023-02-08T20:48:59.022" v="956"/>
          <ac:picMkLst>
            <pc:docMk/>
            <pc:sldMk cId="938575288" sldId="257"/>
            <ac:picMk id="60" creationId="{0A4EDA12-770E-6FEB-69E1-CB6268D7D909}"/>
          </ac:picMkLst>
        </pc:picChg>
        <pc:picChg chg="add del mod">
          <ac:chgData name="Sheron Ahmed (2117695)" userId="10453dcc-8459-4966-acfb-be21730fbf16" providerId="ADAL" clId="{178B2933-D49A-46AA-B9B8-56A5D6B3759B}" dt="2023-02-08T20:52:39.421" v="958" actId="478"/>
          <ac:picMkLst>
            <pc:docMk/>
            <pc:sldMk cId="938575288" sldId="257"/>
            <ac:picMk id="61" creationId="{632CD8A7-D1C9-4693-CA1C-3377309810F8}"/>
          </ac:picMkLst>
        </pc:picChg>
        <pc:picChg chg="add del mod">
          <ac:chgData name="Sheron Ahmed (2117695)" userId="10453dcc-8459-4966-acfb-be21730fbf16" providerId="ADAL" clId="{178B2933-D49A-46AA-B9B8-56A5D6B3759B}" dt="2023-02-08T20:54:00.117" v="961"/>
          <ac:picMkLst>
            <pc:docMk/>
            <pc:sldMk cId="938575288" sldId="257"/>
            <ac:picMk id="67" creationId="{AF2E41A3-B7B1-D3D4-1703-4CD5ADB3E155}"/>
          </ac:picMkLst>
        </pc:picChg>
        <pc:picChg chg="add del mod">
          <ac:chgData name="Sheron Ahmed (2117695)" userId="10453dcc-8459-4966-acfb-be21730fbf16" providerId="ADAL" clId="{178B2933-D49A-46AA-B9B8-56A5D6B3759B}" dt="2023-02-08T20:54:10.531" v="963"/>
          <ac:picMkLst>
            <pc:docMk/>
            <pc:sldMk cId="938575288" sldId="257"/>
            <ac:picMk id="68" creationId="{E7CA2611-893F-D31F-51D9-79B9C57146D5}"/>
          </ac:picMkLst>
        </pc:picChg>
        <pc:picChg chg="add del mod ord">
          <ac:chgData name="Sheron Ahmed (2117695)" userId="10453dcc-8459-4966-acfb-be21730fbf16" providerId="ADAL" clId="{178B2933-D49A-46AA-B9B8-56A5D6B3759B}" dt="2023-02-08T20:54:55.164" v="964"/>
          <ac:picMkLst>
            <pc:docMk/>
            <pc:sldMk cId="938575288" sldId="257"/>
            <ac:picMk id="71" creationId="{07E9EEF4-4680-D5A8-0B01-4400B2B4F1B3}"/>
          </ac:picMkLst>
        </pc:picChg>
        <pc:picChg chg="add del mod">
          <ac:chgData name="Sheron Ahmed (2117695)" userId="10453dcc-8459-4966-acfb-be21730fbf16" providerId="ADAL" clId="{178B2933-D49A-46AA-B9B8-56A5D6B3759B}" dt="2023-02-08T20:55:16.273" v="966"/>
          <ac:picMkLst>
            <pc:docMk/>
            <pc:sldMk cId="938575288" sldId="257"/>
            <ac:picMk id="72" creationId="{D172552C-7CE3-31A6-FA56-629397D635B9}"/>
          </ac:picMkLst>
        </pc:picChg>
        <pc:picChg chg="add del mod ord">
          <ac:chgData name="Sheron Ahmed (2117695)" userId="10453dcc-8459-4966-acfb-be21730fbf16" providerId="ADAL" clId="{178B2933-D49A-46AA-B9B8-56A5D6B3759B}" dt="2023-02-08T20:56:20.243" v="967"/>
          <ac:picMkLst>
            <pc:docMk/>
            <pc:sldMk cId="938575288" sldId="257"/>
            <ac:picMk id="77" creationId="{88ABC96E-1C52-DC4A-D220-9BBDE08AABF5}"/>
          </ac:picMkLst>
        </pc:picChg>
        <pc:picChg chg="add del mod">
          <ac:chgData name="Sheron Ahmed (2117695)" userId="10453dcc-8459-4966-acfb-be21730fbf16" providerId="ADAL" clId="{178B2933-D49A-46AA-B9B8-56A5D6B3759B}" dt="2023-02-08T21:00:40.592" v="970" actId="478"/>
          <ac:picMkLst>
            <pc:docMk/>
            <pc:sldMk cId="938575288" sldId="257"/>
            <ac:picMk id="78" creationId="{68C1B6E5-9DF7-D2C2-B1F1-5267CF57ECC3}"/>
          </ac:picMkLst>
        </pc:picChg>
        <pc:picChg chg="add del mod">
          <ac:chgData name="Sheron Ahmed (2117695)" userId="10453dcc-8459-4966-acfb-be21730fbf16" providerId="ADAL" clId="{178B2933-D49A-46AA-B9B8-56A5D6B3759B}" dt="2023-02-08T21:01:40.337" v="973"/>
          <ac:picMkLst>
            <pc:docMk/>
            <pc:sldMk cId="938575288" sldId="257"/>
            <ac:picMk id="85" creationId="{C3AEE2A4-A070-2353-41B3-89077CFC911B}"/>
          </ac:picMkLst>
        </pc:picChg>
        <pc:picChg chg="add del mod">
          <ac:chgData name="Sheron Ahmed (2117695)" userId="10453dcc-8459-4966-acfb-be21730fbf16" providerId="ADAL" clId="{178B2933-D49A-46AA-B9B8-56A5D6B3759B}" dt="2023-02-08T21:02:14.812" v="975" actId="478"/>
          <ac:picMkLst>
            <pc:docMk/>
            <pc:sldMk cId="938575288" sldId="257"/>
            <ac:picMk id="86" creationId="{7426D627-B30D-8E15-0742-521B396924EB}"/>
          </ac:picMkLst>
        </pc:picChg>
      </pc:sldChg>
      <pc:sldMasterChg chg="add del addSldLayout delSldLayout">
        <pc:chgData name="Sheron Ahmed (2117695)" userId="10453dcc-8459-4966-acfb-be21730fbf16" providerId="ADAL" clId="{178B2933-D49A-46AA-B9B8-56A5D6B3759B}" dt="2023-02-08T19:34:16.255" v="6" actId="26606"/>
        <pc:sldMasterMkLst>
          <pc:docMk/>
          <pc:sldMasterMk cId="3204142738" sldId="2147483660"/>
        </pc:sldMasterMkLst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1934662994" sldId="2147483661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2715136036" sldId="2147483662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1282801857" sldId="2147483663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521477656" sldId="2147483664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2940249000" sldId="2147483665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4064929281" sldId="2147483666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3288641244" sldId="2147483667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3992472323" sldId="2147483668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3581890007" sldId="2147483669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2841240896" sldId="2147483670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4122774662" sldId="2147483671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1455447241" sldId="2147483672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3831292857" sldId="2147483673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344767967" sldId="2147483674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100305573" sldId="2147483675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2495001478" sldId="2147483676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55" v="6" actId="26606"/>
          <pc:sldLayoutMkLst>
            <pc:docMk/>
            <pc:sldMasterMk cId="3204142738" sldId="2147483660"/>
            <pc:sldLayoutMk cId="552176191" sldId="2147483677"/>
          </pc:sldLayoutMkLst>
        </pc:sldLayoutChg>
      </pc:sldMasterChg>
      <pc:sldMasterChg chg="add del addSldLayout delSldLayout">
        <pc:chgData name="Sheron Ahmed (2117695)" userId="10453dcc-8459-4966-acfb-be21730fbf16" providerId="ADAL" clId="{178B2933-D49A-46AA-B9B8-56A5D6B3759B}" dt="2023-02-08T19:34:07.581" v="3" actId="26606"/>
        <pc:sldMasterMkLst>
          <pc:docMk/>
          <pc:sldMasterMk cId="3923941901" sldId="2147483685"/>
        </pc:sldMasterMkLst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4190579268" sldId="2147483678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834229971" sldId="2147483679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810613282" sldId="2147483680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3891161495" sldId="2147483681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362979672" sldId="2147483682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1071313096" sldId="2147483683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2215798702" sldId="2147483684"/>
          </pc:sldLayoutMkLst>
        </pc:sldLayoutChg>
        <pc:sldLayoutChg chg="add del replId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3724392014" sldId="2147483686"/>
          </pc:sldLayoutMkLst>
        </pc:sldLayoutChg>
        <pc:sldLayoutChg chg="add del replId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1585652775" sldId="2147483687"/>
          </pc:sldLayoutMkLst>
        </pc:sldLayoutChg>
        <pc:sldLayoutChg chg="add del replId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3329631081" sldId="2147483688"/>
          </pc:sldLayoutMkLst>
        </pc:sldLayoutChg>
        <pc:sldLayoutChg chg="add del replId">
          <pc:chgData name="Sheron Ahmed (2117695)" userId="10453dcc-8459-4966-acfb-be21730fbf16" providerId="ADAL" clId="{178B2933-D49A-46AA-B9B8-56A5D6B3759B}" dt="2023-02-08T19:34:07.581" v="3" actId="26606"/>
          <pc:sldLayoutMkLst>
            <pc:docMk/>
            <pc:sldMasterMk cId="3923941901" sldId="2147483685"/>
            <pc:sldLayoutMk cId="3359407217" sldId="2147483689"/>
          </pc:sldLayoutMkLst>
        </pc:sldLayoutChg>
      </pc:sldMasterChg>
      <pc:sldMasterChg chg="add del addSldLayout delSldLayout">
        <pc:chgData name="Sheron Ahmed (2117695)" userId="10453dcc-8459-4966-acfb-be21730fbf16" providerId="ADAL" clId="{178B2933-D49A-46AA-B9B8-56A5D6B3759B}" dt="2023-02-08T19:34:16.224" v="5" actId="26606"/>
        <pc:sldMasterMkLst>
          <pc:docMk/>
          <pc:sldMasterMk cId="1754287881" sldId="2147483698"/>
        </pc:sldMasterMkLst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964894949" sldId="2147483687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1959681890" sldId="2147483688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2809834612" sldId="2147483689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2204890935" sldId="2147483690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2124398730" sldId="2147483691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929503503" sldId="2147483692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3136079952" sldId="2147483693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884513358" sldId="2147483694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3845698445" sldId="2147483695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2043988028" sldId="2147483696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16.224" v="5" actId="26606"/>
          <pc:sldLayoutMkLst>
            <pc:docMk/>
            <pc:sldMasterMk cId="1754287881" sldId="2147483698"/>
            <pc:sldLayoutMk cId="2498727136" sldId="2147483697"/>
          </pc:sldLayoutMkLst>
        </pc:sldLayoutChg>
      </pc:sldMasterChg>
      <pc:sldMasterChg chg="add del addSldLayout delSldLayout">
        <pc:chgData name="Sheron Ahmed (2117695)" userId="10453dcc-8459-4966-acfb-be21730fbf16" providerId="ADAL" clId="{178B2933-D49A-46AA-B9B8-56A5D6B3759B}" dt="2023-02-08T19:34:47.844" v="8" actId="26606"/>
        <pc:sldMasterMkLst>
          <pc:docMk/>
          <pc:sldMasterMk cId="3503509232" sldId="2147483711"/>
        </pc:sldMasterMkLst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1232688137" sldId="2147483700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2456655923" sldId="2147483701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1265519572" sldId="2147483702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768263093" sldId="2147483703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424081277" sldId="2147483704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3474204942" sldId="2147483705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3210899023" sldId="2147483706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989894413" sldId="2147483707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2319620977" sldId="2147483708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2990207232" sldId="2147483709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4:47.844" v="8" actId="26606"/>
          <pc:sldLayoutMkLst>
            <pc:docMk/>
            <pc:sldMasterMk cId="3503509232" sldId="2147483711"/>
            <pc:sldLayoutMk cId="1209263937" sldId="2147483710"/>
          </pc:sldLayoutMkLst>
        </pc:sldLayoutChg>
      </pc:sldMasterChg>
      <pc:sldMasterChg chg="add del addSldLayout delSldLayout">
        <pc:chgData name="Sheron Ahmed (2117695)" userId="10453dcc-8459-4966-acfb-be21730fbf16" providerId="ADAL" clId="{178B2933-D49A-46AA-B9B8-56A5D6B3759B}" dt="2023-02-08T19:35:04.098" v="11" actId="26606"/>
        <pc:sldMasterMkLst>
          <pc:docMk/>
          <pc:sldMasterMk cId="648159109" sldId="2147483748"/>
        </pc:sldMasterMkLst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722307122" sldId="2147483737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2200272065" sldId="2147483738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2256158937" sldId="2147483739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582883929" sldId="2147483740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2647326859" sldId="2147483741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246349252" sldId="2147483742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1141692595" sldId="2147483743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2993623669" sldId="2147483744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655943039" sldId="2147483745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1842307172" sldId="2147483746"/>
          </pc:sldLayoutMkLst>
        </pc:sldLayoutChg>
        <pc:sldLayoutChg chg="add del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648159109" sldId="2147483748"/>
            <pc:sldLayoutMk cId="883736601" sldId="2147483747"/>
          </pc:sldLayoutMkLst>
        </pc:sldLayoutChg>
      </pc:sldMasterChg>
      <pc:sldMasterChg chg="add addSldLayout">
        <pc:chgData name="Sheron Ahmed (2117695)" userId="10453dcc-8459-4966-acfb-be21730fbf16" providerId="ADAL" clId="{178B2933-D49A-46AA-B9B8-56A5D6B3759B}" dt="2023-02-08T19:35:04.098" v="11" actId="26606"/>
        <pc:sldMasterMkLst>
          <pc:docMk/>
          <pc:sldMasterMk cId="4264605445" sldId="2147483772"/>
        </pc:sldMasterMkLst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2663799200" sldId="2147483761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2674989567" sldId="2147483762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1526555289" sldId="2147483763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2365545553" sldId="2147483764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2974290465" sldId="2147483765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2904432036" sldId="2147483766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2021104808" sldId="2147483767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3202121688" sldId="2147483768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1266671569" sldId="2147483769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3410515346" sldId="2147483770"/>
          </pc:sldLayoutMkLst>
        </pc:sldLayoutChg>
        <pc:sldLayoutChg chg="add">
          <pc:chgData name="Sheron Ahmed (2117695)" userId="10453dcc-8459-4966-acfb-be21730fbf16" providerId="ADAL" clId="{178B2933-D49A-46AA-B9B8-56A5D6B3759B}" dt="2023-02-08T19:35:04.098" v="11" actId="26606"/>
          <pc:sldLayoutMkLst>
            <pc:docMk/>
            <pc:sldMasterMk cId="4264605445" sldId="2147483772"/>
            <pc:sldLayoutMk cId="3513098972" sldId="2147483771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55.81395" units="1/cm"/>
          <inkml:channelProperty channel="Y" name="resolution" value="55.6701" units="1/cm"/>
          <inkml:channelProperty channel="T" name="resolution" value="1" units="1/dev"/>
        </inkml:channelProperties>
      </inkml:inkSource>
      <inkml:timestamp xml:id="ts0" timeString="2023-02-08T20:19:10.379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1097 1755 0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055DDA-1DE2-4E5F-84D5-34D1C55F532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ADCF1-E191-45CF-9B30-71D70CFD7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83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ADCF1-E191-45CF-9B30-71D70CFD70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998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ADCF1-E191-45CF-9B30-71D70CFD70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158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104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121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671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515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098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799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432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989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555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545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290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2/9/2023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605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61" r:id="rId6"/>
    <p:sldLayoutId id="2147483766" r:id="rId7"/>
    <p:sldLayoutId id="2147483762" r:id="rId8"/>
    <p:sldLayoutId id="2147483763" r:id="rId9"/>
    <p:sldLayoutId id="2147483764" r:id="rId10"/>
    <p:sldLayoutId id="21474837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customXml" Target="../ink/ink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Color Fill">
            <a:extLst>
              <a:ext uri="{FF2B5EF4-FFF2-40B4-BE49-F238E27FC236}">
                <a16:creationId xmlns:a16="http://schemas.microsoft.com/office/drawing/2014/main" id="{8BECD55C-E611-4BCD-B45E-BF01D623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8" name="Graphic 9">
            <a:extLst>
              <a:ext uri="{FF2B5EF4-FFF2-40B4-BE49-F238E27FC236}">
                <a16:creationId xmlns:a16="http://schemas.microsoft.com/office/drawing/2014/main" id="{1B8F0E52-7B96-44E2-BC48-F2D2BAC46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79" y="16681"/>
            <a:ext cx="6905281" cy="6827374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92CD4-A347-7573-24FB-795527EC91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961" y="1271159"/>
            <a:ext cx="4563482" cy="1739646"/>
          </a:xfrm>
        </p:spPr>
        <p:txBody>
          <a:bodyPr>
            <a:normAutofit/>
          </a:bodyPr>
          <a:lstStyle/>
          <a:p>
            <a:r>
              <a:rPr lang="en-US" sz="5000" b="0" i="0" u="none" strike="noStrike" dirty="0">
                <a:effectLst/>
                <a:latin typeface="Arial Black" panose="020B0A04020102020204" pitchFamily="34" charset="0"/>
              </a:rPr>
              <a:t>Introduction Video</a:t>
            </a:r>
            <a:r>
              <a:rPr lang="en-US" sz="5000" b="0" i="0" dirty="0">
                <a:effectLst/>
                <a:latin typeface="Arial Black" panose="020B0A04020102020204" pitchFamily="34" charset="0"/>
              </a:rPr>
              <a:t>​</a:t>
            </a:r>
            <a:endParaRPr lang="en-GB" sz="5000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FA1A1504-4510-B1D3-0341-A7792B0C8D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04" r="12452" b="1"/>
          <a:stretch/>
        </p:blipFill>
        <p:spPr>
          <a:xfrm>
            <a:off x="6880494" y="1271159"/>
            <a:ext cx="4054437" cy="46105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89EB7FF-CA51-E1D2-0085-F3BD26439BBC}"/>
              </a:ext>
            </a:extLst>
          </p:cNvPr>
          <p:cNvSpPr txBox="1"/>
          <p:nvPr/>
        </p:nvSpPr>
        <p:spPr>
          <a:xfrm>
            <a:off x="132961" y="4789081"/>
            <a:ext cx="610688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Sheron Ahmed (2117695)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Foreign languages &amp; cultural awareness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lang="en-US" sz="2800" dirty="0">
                <a:solidFill>
                  <a:srgbClr val="FFFFFF"/>
                </a:solidFill>
                <a:latin typeface="Calibri"/>
              </a:rPr>
              <a:t>Mandarin 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BMIH5003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</a:p>
          <a:p>
            <a:pPr algn="l"/>
            <a:r>
              <a:rPr lang="en-GB" sz="2800" i="0" dirty="0">
                <a:effectLst/>
                <a:latin typeface="-apple-system"/>
              </a:rPr>
              <a:t>Qiang Wen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B878802B-FF43-6450-F4C9-5042394D6995}"/>
                  </a:ext>
                </a:extLst>
              </p14:cNvPr>
              <p14:cNvContentPartPr/>
              <p14:nvPr/>
            </p14:nvContentPartPr>
            <p14:xfrm>
              <a:off x="394920" y="631800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B878802B-FF43-6450-F4C9-5042394D699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9080" y="568440"/>
                <a:ext cx="31680" cy="127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1070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9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5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E131372-D9E8-4ABB-91DE-7E21E3FFB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C80246C7-15B2-4B1C-A50F-8CA5FFB6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CC9ACE2-9E30-4252-B1E6-43035ABB5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77333" y="0"/>
            <a:ext cx="2214668" cy="6192747"/>
            <a:chOff x="9977333" y="0"/>
            <a:chExt cx="2214668" cy="6192747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9A30DE4-D169-4137-B79D-72D226BE31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21818" y="3254126"/>
              <a:ext cx="272587" cy="27258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Graphic 9">
              <a:extLst>
                <a:ext uri="{FF2B5EF4-FFF2-40B4-BE49-F238E27FC236}">
                  <a16:creationId xmlns:a16="http://schemas.microsoft.com/office/drawing/2014/main" id="{A83B3C91-59FD-4841-A3B6-0AEC6FF7C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5635" y="2431541"/>
              <a:ext cx="1321642" cy="132164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94B24A1-6323-41C4-ABCB-71DD71A3D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041380" y="4795265"/>
              <a:ext cx="1150620" cy="1397482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29" name="Graphic 9">
              <a:extLst>
                <a:ext uri="{FF2B5EF4-FFF2-40B4-BE49-F238E27FC236}">
                  <a16:creationId xmlns:a16="http://schemas.microsoft.com/office/drawing/2014/main" id="{2358C2FC-3C49-4AE7-BF1E-3A34A9F9A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9977333" y="0"/>
              <a:ext cx="2214667" cy="221466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Graphic 9">
              <a:extLst>
                <a:ext uri="{FF2B5EF4-FFF2-40B4-BE49-F238E27FC236}">
                  <a16:creationId xmlns:a16="http://schemas.microsoft.com/office/drawing/2014/main" id="{A378C347-A7A9-4827-A4EC-EFAD14266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0093324" y="167079"/>
              <a:ext cx="1945697" cy="1945697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EDF4B39-3457-4E9E-85D3-5041F4131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9982" y="3060222"/>
              <a:ext cx="612019" cy="1733435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</p:grpSp>
      <p:sp>
        <p:nvSpPr>
          <p:cNvPr id="33" name="Texture">
            <a:extLst>
              <a:ext uri="{FF2B5EF4-FFF2-40B4-BE49-F238E27FC236}">
                <a16:creationId xmlns:a16="http://schemas.microsoft.com/office/drawing/2014/main" id="{05FCB4FA-A461-4C52-802B-EBF497907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5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433874-F354-F961-605E-EE353BE884FF}"/>
              </a:ext>
            </a:extLst>
          </p:cNvPr>
          <p:cNvSpPr txBox="1"/>
          <p:nvPr/>
        </p:nvSpPr>
        <p:spPr>
          <a:xfrm>
            <a:off x="1134556" y="3254126"/>
            <a:ext cx="36292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1.Hello</a:t>
            </a:r>
          </a:p>
          <a:p>
            <a:r>
              <a:rPr lang="en-GB" dirty="0"/>
              <a:t>2.My name is Sheron</a:t>
            </a:r>
          </a:p>
          <a:p>
            <a:r>
              <a:rPr lang="en-GB" dirty="0"/>
              <a:t>3.I am 37 years old</a:t>
            </a:r>
          </a:p>
          <a:p>
            <a:r>
              <a:rPr lang="en-GB" dirty="0"/>
              <a:t>4.I am a British Bangladeshi</a:t>
            </a:r>
          </a:p>
          <a:p>
            <a:r>
              <a:rPr lang="en-GB" dirty="0"/>
              <a:t>5.I live in London</a:t>
            </a:r>
          </a:p>
          <a:p>
            <a:r>
              <a:rPr lang="en-GB" dirty="0"/>
              <a:t>6.I am married</a:t>
            </a:r>
          </a:p>
          <a:p>
            <a:r>
              <a:rPr lang="en-GB" dirty="0"/>
              <a:t>7.I live with my husband and son</a:t>
            </a:r>
          </a:p>
          <a:p>
            <a:r>
              <a:rPr lang="en-GB" dirty="0"/>
              <a:t>8.My son goes to secondary school</a:t>
            </a:r>
          </a:p>
          <a:p>
            <a:r>
              <a:rPr lang="en-GB" dirty="0"/>
              <a:t>8.I am a student at UWTSD</a:t>
            </a:r>
          </a:p>
          <a:p>
            <a:r>
              <a:rPr lang="en-GB" dirty="0"/>
              <a:t>9.I don’t like learning mandarin</a:t>
            </a:r>
          </a:p>
          <a:p>
            <a:r>
              <a:rPr lang="en-GB" dirty="0"/>
              <a:t>10.Mandarin is very hard to learn</a:t>
            </a:r>
          </a:p>
          <a:p>
            <a:r>
              <a:rPr lang="en-GB" dirty="0"/>
              <a:t>11.I like to learn Spanish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3573F8-2516-5B16-F55B-1AEF817F5F3F}"/>
              </a:ext>
            </a:extLst>
          </p:cNvPr>
          <p:cNvSpPr txBox="1"/>
          <p:nvPr/>
        </p:nvSpPr>
        <p:spPr>
          <a:xfrm>
            <a:off x="6311139" y="3287709"/>
            <a:ext cx="515029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1.Nǐ </a:t>
            </a:r>
            <a:r>
              <a:rPr lang="en-GB" dirty="0" err="1"/>
              <a:t>hǎo</a:t>
            </a:r>
            <a:endParaRPr lang="en-GB" dirty="0"/>
          </a:p>
          <a:p>
            <a:r>
              <a:rPr lang="en-GB" dirty="0"/>
              <a:t>2.Wǒ </a:t>
            </a:r>
            <a:r>
              <a:rPr lang="en-GB" dirty="0" err="1"/>
              <a:t>jiào</a:t>
            </a:r>
            <a:r>
              <a:rPr lang="en-GB" dirty="0"/>
              <a:t> </a:t>
            </a:r>
            <a:r>
              <a:rPr lang="en-GB" dirty="0" err="1"/>
              <a:t>xuě</a:t>
            </a:r>
            <a:r>
              <a:rPr lang="en-GB" dirty="0"/>
              <a:t> </a:t>
            </a:r>
            <a:r>
              <a:rPr lang="en-GB" dirty="0" err="1"/>
              <a:t>lún</a:t>
            </a:r>
            <a:endParaRPr lang="en-GB" dirty="0"/>
          </a:p>
          <a:p>
            <a:r>
              <a:rPr lang="en-GB" dirty="0"/>
              <a:t>3.Wǒ </a:t>
            </a:r>
            <a:r>
              <a:rPr lang="en-GB" dirty="0" err="1"/>
              <a:t>sānshíqī</a:t>
            </a:r>
            <a:r>
              <a:rPr lang="en-GB" dirty="0"/>
              <a:t> </a:t>
            </a:r>
            <a:r>
              <a:rPr lang="en-GB" dirty="0" err="1"/>
              <a:t>suì</a:t>
            </a:r>
            <a:endParaRPr lang="en-GB" dirty="0"/>
          </a:p>
          <a:p>
            <a:r>
              <a:rPr lang="en-GB" dirty="0"/>
              <a:t>4.Wǒ </a:t>
            </a:r>
            <a:r>
              <a:rPr lang="en-GB" dirty="0" err="1"/>
              <a:t>shì</a:t>
            </a:r>
            <a:r>
              <a:rPr lang="en-GB" dirty="0"/>
              <a:t> </a:t>
            </a:r>
            <a:r>
              <a:rPr lang="en-GB" dirty="0" err="1"/>
              <a:t>yīngguó</a:t>
            </a:r>
            <a:r>
              <a:rPr lang="en-GB" dirty="0"/>
              <a:t> de </a:t>
            </a:r>
            <a:r>
              <a:rPr lang="en-GB" dirty="0" err="1"/>
              <a:t>mèngjiālā</a:t>
            </a:r>
            <a:r>
              <a:rPr lang="en-GB" dirty="0"/>
              <a:t> </a:t>
            </a:r>
            <a:r>
              <a:rPr lang="en-GB" dirty="0" err="1"/>
              <a:t>guórén</a:t>
            </a:r>
            <a:endParaRPr lang="en-GB" dirty="0"/>
          </a:p>
          <a:p>
            <a:r>
              <a:rPr lang="en-GB" dirty="0"/>
              <a:t>5.Wǒ </a:t>
            </a:r>
            <a:r>
              <a:rPr lang="en-GB" dirty="0" err="1"/>
              <a:t>zhù</a:t>
            </a:r>
            <a:r>
              <a:rPr lang="en-GB" dirty="0"/>
              <a:t> </a:t>
            </a:r>
            <a:r>
              <a:rPr lang="en-GB" dirty="0" err="1"/>
              <a:t>zài</a:t>
            </a:r>
            <a:r>
              <a:rPr lang="en-GB" dirty="0"/>
              <a:t> </a:t>
            </a:r>
            <a:r>
              <a:rPr lang="en-GB" dirty="0" err="1"/>
              <a:t>lúndūn</a:t>
            </a:r>
            <a:endParaRPr lang="en-GB" dirty="0"/>
          </a:p>
          <a:p>
            <a:r>
              <a:rPr lang="en-GB" dirty="0"/>
              <a:t>6. </a:t>
            </a:r>
            <a:r>
              <a:rPr lang="en-GB" dirty="0" err="1"/>
              <a:t>Wǒ</a:t>
            </a:r>
            <a:r>
              <a:rPr lang="en-GB" dirty="0"/>
              <a:t> </a:t>
            </a:r>
            <a:r>
              <a:rPr lang="en-GB" dirty="0" err="1"/>
              <a:t>jiéhūnle</a:t>
            </a:r>
            <a:endParaRPr lang="en-GB" dirty="0"/>
          </a:p>
          <a:p>
            <a:r>
              <a:rPr lang="en-GB" dirty="0"/>
              <a:t>7. </a:t>
            </a:r>
            <a:r>
              <a:rPr lang="en-GB" dirty="0" err="1"/>
              <a:t>Wǒ</a:t>
            </a:r>
            <a:r>
              <a:rPr lang="en-GB" dirty="0"/>
              <a:t> </a:t>
            </a:r>
            <a:r>
              <a:rPr lang="en-GB" dirty="0" err="1"/>
              <a:t>hé</a:t>
            </a:r>
            <a:r>
              <a:rPr lang="en-GB" dirty="0"/>
              <a:t> </a:t>
            </a:r>
            <a:r>
              <a:rPr lang="en-GB" dirty="0" err="1"/>
              <a:t>wǒ</a:t>
            </a:r>
            <a:r>
              <a:rPr lang="en-GB" dirty="0"/>
              <a:t> de </a:t>
            </a:r>
            <a:r>
              <a:rPr lang="en-GB" dirty="0" err="1"/>
              <a:t>zhàngfū</a:t>
            </a:r>
            <a:r>
              <a:rPr lang="en-GB" dirty="0"/>
              <a:t> </a:t>
            </a:r>
            <a:r>
              <a:rPr lang="en-GB" dirty="0" err="1"/>
              <a:t>hé</a:t>
            </a:r>
            <a:r>
              <a:rPr lang="en-GB" dirty="0"/>
              <a:t> </a:t>
            </a:r>
            <a:r>
              <a:rPr lang="en-GB" dirty="0" err="1"/>
              <a:t>érzi</a:t>
            </a:r>
            <a:r>
              <a:rPr lang="en-GB" dirty="0"/>
              <a:t> </a:t>
            </a:r>
            <a:r>
              <a:rPr lang="en-GB" dirty="0" err="1"/>
              <a:t>zhù</a:t>
            </a:r>
            <a:r>
              <a:rPr lang="en-GB" dirty="0"/>
              <a:t> </a:t>
            </a:r>
            <a:r>
              <a:rPr lang="en-GB" dirty="0" err="1"/>
              <a:t>zài</a:t>
            </a:r>
            <a:r>
              <a:rPr lang="en-GB" dirty="0"/>
              <a:t> </a:t>
            </a:r>
            <a:r>
              <a:rPr lang="en-GB" dirty="0" err="1"/>
              <a:t>yīqǐ</a:t>
            </a:r>
            <a:endParaRPr lang="en-GB" dirty="0"/>
          </a:p>
          <a:p>
            <a:r>
              <a:rPr lang="en-GB" dirty="0"/>
              <a:t>8. </a:t>
            </a:r>
            <a:r>
              <a:rPr lang="en-GB" dirty="0" err="1"/>
              <a:t>Wǒ</a:t>
            </a:r>
            <a:r>
              <a:rPr lang="en-GB" dirty="0"/>
              <a:t> </a:t>
            </a:r>
            <a:r>
              <a:rPr lang="en-GB" dirty="0" err="1"/>
              <a:t>érzi</a:t>
            </a:r>
            <a:r>
              <a:rPr lang="en-GB" dirty="0"/>
              <a:t> </a:t>
            </a:r>
            <a:r>
              <a:rPr lang="en-GB" dirty="0" err="1"/>
              <a:t>shàng</a:t>
            </a:r>
            <a:r>
              <a:rPr lang="en-GB" dirty="0"/>
              <a:t> </a:t>
            </a:r>
            <a:r>
              <a:rPr lang="en-GB" dirty="0" err="1"/>
              <a:t>zhōngxué</a:t>
            </a:r>
            <a:endParaRPr lang="en-GB" dirty="0"/>
          </a:p>
          <a:p>
            <a:r>
              <a:rPr lang="en-GB" dirty="0"/>
              <a:t>9. </a:t>
            </a:r>
            <a:r>
              <a:rPr lang="en-GB" dirty="0" err="1"/>
              <a:t>Wǒ</a:t>
            </a:r>
            <a:r>
              <a:rPr lang="en-GB" dirty="0"/>
              <a:t> </a:t>
            </a:r>
            <a:r>
              <a:rPr lang="en-GB" dirty="0" err="1"/>
              <a:t>shì</a:t>
            </a:r>
            <a:r>
              <a:rPr lang="en-GB" dirty="0"/>
              <a:t> UWTSD de </a:t>
            </a:r>
            <a:r>
              <a:rPr lang="en-GB" dirty="0" err="1"/>
              <a:t>xuéshēng</a:t>
            </a:r>
            <a:endParaRPr lang="en-GB" dirty="0"/>
          </a:p>
          <a:p>
            <a:r>
              <a:rPr lang="en-GB" dirty="0"/>
              <a:t>10. </a:t>
            </a:r>
            <a:r>
              <a:rPr lang="en-GB" dirty="0" err="1"/>
              <a:t>Wǒ</a:t>
            </a:r>
            <a:r>
              <a:rPr lang="en-GB" dirty="0"/>
              <a:t> </a:t>
            </a:r>
            <a:r>
              <a:rPr lang="en-GB" dirty="0" err="1"/>
              <a:t>bù</a:t>
            </a:r>
            <a:r>
              <a:rPr lang="en-GB" dirty="0"/>
              <a:t> </a:t>
            </a:r>
            <a:r>
              <a:rPr lang="en-GB" dirty="0" err="1"/>
              <a:t>xǐhuān</a:t>
            </a:r>
            <a:r>
              <a:rPr lang="en-GB" dirty="0"/>
              <a:t> </a:t>
            </a:r>
            <a:r>
              <a:rPr lang="en-GB" dirty="0" err="1"/>
              <a:t>xué</a:t>
            </a:r>
            <a:r>
              <a:rPr lang="en-GB" dirty="0"/>
              <a:t> </a:t>
            </a:r>
            <a:r>
              <a:rPr lang="en-GB" dirty="0" err="1"/>
              <a:t>pǔtōnghuà</a:t>
            </a:r>
            <a:endParaRPr lang="en-GB" dirty="0"/>
          </a:p>
          <a:p>
            <a:r>
              <a:rPr lang="en-GB" dirty="0"/>
              <a:t>11. </a:t>
            </a:r>
            <a:r>
              <a:rPr lang="en-GB" dirty="0" err="1"/>
              <a:t>Pǔtōnghuà</a:t>
            </a:r>
            <a:r>
              <a:rPr lang="en-GB" dirty="0"/>
              <a:t> </a:t>
            </a:r>
            <a:r>
              <a:rPr lang="en-GB" dirty="0" err="1"/>
              <a:t>hěn</a:t>
            </a:r>
            <a:r>
              <a:rPr lang="en-GB" dirty="0"/>
              <a:t> </a:t>
            </a:r>
            <a:r>
              <a:rPr lang="en-GB" dirty="0" err="1"/>
              <a:t>nán</a:t>
            </a:r>
            <a:r>
              <a:rPr lang="en-GB" dirty="0"/>
              <a:t> </a:t>
            </a:r>
            <a:r>
              <a:rPr lang="en-GB" dirty="0" err="1"/>
              <a:t>xué</a:t>
            </a:r>
            <a:endParaRPr lang="en-GB" dirty="0"/>
          </a:p>
          <a:p>
            <a:r>
              <a:rPr lang="en-GB" dirty="0"/>
              <a:t>12. </a:t>
            </a:r>
            <a:r>
              <a:rPr lang="en-GB" dirty="0" err="1"/>
              <a:t>Wǒ</a:t>
            </a:r>
            <a:r>
              <a:rPr lang="en-GB" dirty="0"/>
              <a:t> </a:t>
            </a:r>
            <a:r>
              <a:rPr lang="en-GB" dirty="0" err="1"/>
              <a:t>xǐhuān</a:t>
            </a:r>
            <a:r>
              <a:rPr lang="en-GB" dirty="0"/>
              <a:t> </a:t>
            </a:r>
            <a:r>
              <a:rPr lang="en-GB" dirty="0" err="1"/>
              <a:t>xuéxí</a:t>
            </a:r>
            <a:r>
              <a:rPr lang="en-GB" dirty="0"/>
              <a:t> </a:t>
            </a:r>
            <a:r>
              <a:rPr lang="en-GB" dirty="0" err="1"/>
              <a:t>xībānyá</a:t>
            </a:r>
            <a:r>
              <a:rPr lang="en-GB" dirty="0"/>
              <a:t> </a:t>
            </a:r>
            <a:r>
              <a:rPr lang="en-GB" dirty="0" err="1"/>
              <a:t>yǔ</a:t>
            </a:r>
            <a:endParaRPr lang="en-GB" dirty="0"/>
          </a:p>
        </p:txBody>
      </p:sp>
      <p:pic>
        <p:nvPicPr>
          <p:cNvPr id="52" name="Video 51">
            <a:hlinkClick r:id="" action="ppaction://media"/>
            <a:extLst>
              <a:ext uri="{FF2B5EF4-FFF2-40B4-BE49-F238E27FC236}">
                <a16:creationId xmlns:a16="http://schemas.microsoft.com/office/drawing/2014/main" id="{8B571BC2-5D53-FD3D-1AF8-B73AA56F67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>
          <a:xfrm>
            <a:off x="3445368" y="90588"/>
            <a:ext cx="5298216" cy="2980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575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976"/>
    </mc:Choice>
    <mc:Fallback>
      <p:transition spd="slow" advTm="65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179</Words>
  <Application>Microsoft Office PowerPoint</Application>
  <PresentationFormat>Widescreen</PresentationFormat>
  <Paragraphs>30</Paragraphs>
  <Slides>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Arial Black</vt:lpstr>
      <vt:lpstr>Calibri</vt:lpstr>
      <vt:lpstr>Gill Sans Nova</vt:lpstr>
      <vt:lpstr>TropicVTI</vt:lpstr>
      <vt:lpstr>Introduction Video​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Sheron Ahmed (2117695)</dc:creator>
  <cp:lastModifiedBy>Sheron Ahmed (2117695)</cp:lastModifiedBy>
  <cp:revision>1</cp:revision>
  <dcterms:created xsi:type="dcterms:W3CDTF">2023-02-08T19:31:33Z</dcterms:created>
  <dcterms:modified xsi:type="dcterms:W3CDTF">2023-02-09T18:05:14Z</dcterms:modified>
</cp:coreProperties>
</file>