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55A4A3-A2BC-4F0C-81F6-79B2972FA479}" v="4" dt="2026-06-01T07:41:46.4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4" d="100"/>
          <a:sy n="64" d="100"/>
        </p:scale>
        <p:origin x="104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au Academic" userId="1c8f60c04643d64b" providerId="LiveId" clId="{08672D6D-4B5B-42D9-B5C7-2D554DBB9608}"/>
    <pc:docChg chg="custSel modSld">
      <pc:chgData name="Beau Academic" userId="1c8f60c04643d64b" providerId="LiveId" clId="{08672D6D-4B5B-42D9-B5C7-2D554DBB9608}" dt="2026-06-01T07:42:39.478" v="49" actId="20577"/>
      <pc:docMkLst>
        <pc:docMk/>
      </pc:docMkLst>
      <pc:sldChg chg="modSp mod">
        <pc:chgData name="Beau Academic" userId="1c8f60c04643d64b" providerId="LiveId" clId="{08672D6D-4B5B-42D9-B5C7-2D554DBB9608}" dt="2026-06-01T07:42:39.478" v="49" actId="20577"/>
        <pc:sldMkLst>
          <pc:docMk/>
          <pc:sldMk cId="3899939439" sldId="256"/>
        </pc:sldMkLst>
        <pc:spChg chg="mod">
          <ac:chgData name="Beau Academic" userId="1c8f60c04643d64b" providerId="LiveId" clId="{08672D6D-4B5B-42D9-B5C7-2D554DBB9608}" dt="2026-06-01T07:42:39.478" v="49" actId="20577"/>
          <ac:spMkLst>
            <pc:docMk/>
            <pc:sldMk cId="3899939439" sldId="256"/>
            <ac:spMk id="2" creationId="{830E3A53-7B5D-44F6-3157-093050ABEDE9}"/>
          </ac:spMkLst>
        </pc:spChg>
        <pc:spChg chg="mod">
          <ac:chgData name="Beau Academic" userId="1c8f60c04643d64b" providerId="LiveId" clId="{08672D6D-4B5B-42D9-B5C7-2D554DBB9608}" dt="2026-06-01T07:40:46.698" v="0"/>
          <ac:spMkLst>
            <pc:docMk/>
            <pc:sldMk cId="3899939439" sldId="256"/>
            <ac:spMk id="3" creationId="{7172A985-CB42-2F6C-F02B-668CBB77902F}"/>
          </ac:spMkLst>
        </pc:spChg>
      </pc:sldChg>
      <pc:sldChg chg="modSp mod">
        <pc:chgData name="Beau Academic" userId="1c8f60c04643d64b" providerId="LiveId" clId="{08672D6D-4B5B-42D9-B5C7-2D554DBB9608}" dt="2026-06-01T07:41:03.993" v="2" actId="20577"/>
        <pc:sldMkLst>
          <pc:docMk/>
          <pc:sldMk cId="1713805054" sldId="257"/>
        </pc:sldMkLst>
        <pc:spChg chg="mod">
          <ac:chgData name="Beau Academic" userId="1c8f60c04643d64b" providerId="LiveId" clId="{08672D6D-4B5B-42D9-B5C7-2D554DBB9608}" dt="2026-06-01T07:41:03.993" v="2" actId="20577"/>
          <ac:spMkLst>
            <pc:docMk/>
            <pc:sldMk cId="1713805054" sldId="257"/>
            <ac:spMk id="3" creationId="{A82A7B91-AACF-D96D-02B5-4C8142859F77}"/>
          </ac:spMkLst>
        </pc:spChg>
      </pc:sldChg>
      <pc:sldChg chg="modSp mod">
        <pc:chgData name="Beau Academic" userId="1c8f60c04643d64b" providerId="LiveId" clId="{08672D6D-4B5B-42D9-B5C7-2D554DBB9608}" dt="2026-06-01T07:41:34.761" v="9" actId="5793"/>
        <pc:sldMkLst>
          <pc:docMk/>
          <pc:sldMk cId="2797149267" sldId="258"/>
        </pc:sldMkLst>
        <pc:spChg chg="mod">
          <ac:chgData name="Beau Academic" userId="1c8f60c04643d64b" providerId="LiveId" clId="{08672D6D-4B5B-42D9-B5C7-2D554DBB9608}" dt="2026-06-01T07:41:34.761" v="9" actId="5793"/>
          <ac:spMkLst>
            <pc:docMk/>
            <pc:sldMk cId="2797149267" sldId="258"/>
            <ac:spMk id="3" creationId="{4AF4ECFD-B851-3791-16D3-BDFC277814C0}"/>
          </ac:spMkLst>
        </pc:spChg>
      </pc:sldChg>
      <pc:sldChg chg="modSp">
        <pc:chgData name="Beau Academic" userId="1c8f60c04643d64b" providerId="LiveId" clId="{08672D6D-4B5B-42D9-B5C7-2D554DBB9608}" dt="2026-06-01T07:41:46.450" v="10"/>
        <pc:sldMkLst>
          <pc:docMk/>
          <pc:sldMk cId="3611178404" sldId="259"/>
        </pc:sldMkLst>
        <pc:spChg chg="mod">
          <ac:chgData name="Beau Academic" userId="1c8f60c04643d64b" providerId="LiveId" clId="{08672D6D-4B5B-42D9-B5C7-2D554DBB9608}" dt="2026-06-01T07:41:46.450" v="10"/>
          <ac:spMkLst>
            <pc:docMk/>
            <pc:sldMk cId="3611178404" sldId="259"/>
            <ac:spMk id="3" creationId="{E54D99C9-DB7B-514E-0C76-2BE612452B5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4975-2BB4-082B-917D-06486EFB1D9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B02D06A-5FA7-3EA6-7F9E-C8BF36E473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41CA0E9-E0E5-4FD4-926B-F2A6A0716CE9}"/>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5" name="Footer Placeholder 4">
            <a:extLst>
              <a:ext uri="{FF2B5EF4-FFF2-40B4-BE49-F238E27FC236}">
                <a16:creationId xmlns:a16="http://schemas.microsoft.com/office/drawing/2014/main" id="{565D1ED6-6DA0-CD5F-F6DB-A1A4F33D8D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FEEEA4-955B-82D9-0326-68020483B24A}"/>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4028203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589F9-39A3-C7FF-82F3-22A141075C5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8603225-BDDA-7319-88EE-C53FA4AD33F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A5D2E97-7840-9B37-D523-D4A69475B866}"/>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5" name="Footer Placeholder 4">
            <a:extLst>
              <a:ext uri="{FF2B5EF4-FFF2-40B4-BE49-F238E27FC236}">
                <a16:creationId xmlns:a16="http://schemas.microsoft.com/office/drawing/2014/main" id="{580E47C6-1319-1F12-A40D-5E23C7981A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5DF9A2-BE46-4883-A99C-C68FC5357373}"/>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3145342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8E5D6-70EB-BCC5-5DCD-86EB6E0E252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1F07F02-D3CA-C276-33D6-6FB9D1D0D84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64229A9-9C98-E63F-8D32-842BC7C87BBD}"/>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5" name="Footer Placeholder 4">
            <a:extLst>
              <a:ext uri="{FF2B5EF4-FFF2-40B4-BE49-F238E27FC236}">
                <a16:creationId xmlns:a16="http://schemas.microsoft.com/office/drawing/2014/main" id="{E7D66DB3-8A58-611F-0B87-F1B6E02F62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6D9628-69BD-72CE-F35E-B5F10BEAD9A6}"/>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960520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EFC54-1D65-D048-A9D5-9A5BFC89453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6317BA8-419B-4779-7157-E58620EA135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4146FDA-2E45-F63C-5D01-E29A999FCEF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78986FD-CBAF-6F24-49CF-88E31AFA5CA4}"/>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6" name="Footer Placeholder 5">
            <a:extLst>
              <a:ext uri="{FF2B5EF4-FFF2-40B4-BE49-F238E27FC236}">
                <a16:creationId xmlns:a16="http://schemas.microsoft.com/office/drawing/2014/main" id="{DB39B943-4F26-ABE5-9B28-CCBDE9E2A8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E480F8-2126-E051-A431-986BB90D6BAD}"/>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2036739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753F7-56A9-CA98-C5E1-9F63D804A69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35238D6-E241-81A5-39D2-2DFCFF9FB3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0ABDAB8-8418-5307-3B87-B249F4F561C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509FE27-EBBD-7869-A2EC-470F8EA2EB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2C71284-4580-CC8A-C3B8-78A78AF61C6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A18EAD8-C6C2-0141-C4C5-BFD28DA28D0C}"/>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8" name="Footer Placeholder 7">
            <a:extLst>
              <a:ext uri="{FF2B5EF4-FFF2-40B4-BE49-F238E27FC236}">
                <a16:creationId xmlns:a16="http://schemas.microsoft.com/office/drawing/2014/main" id="{AE58A6F5-5CF7-9CEF-CAF5-C6F23DF3784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2C0BB8-3660-B1D2-EA66-3490DBFD5905}"/>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2301106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46C11-F875-5337-EF11-78F350511FA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C6D138C-8231-334D-7208-D342FFB32E6C}"/>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4" name="Footer Placeholder 3">
            <a:extLst>
              <a:ext uri="{FF2B5EF4-FFF2-40B4-BE49-F238E27FC236}">
                <a16:creationId xmlns:a16="http://schemas.microsoft.com/office/drawing/2014/main" id="{F7C4070C-9B9A-5837-0254-3AFE1007BD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FD86019-1FAA-C286-0AC9-834EBD01128D}"/>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4181208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900359-7BD1-7DBD-2E2B-2BDE4AE5F2FE}"/>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3" name="Footer Placeholder 2">
            <a:extLst>
              <a:ext uri="{FF2B5EF4-FFF2-40B4-BE49-F238E27FC236}">
                <a16:creationId xmlns:a16="http://schemas.microsoft.com/office/drawing/2014/main" id="{0D90D6F6-FB01-5C58-588F-838BAAE40DE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1FB136A-516B-9901-15E3-201E3469E278}"/>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1395202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9206A-2156-0C98-CB45-64118198E49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D3F07D0-278F-DEAB-BBE6-3BDF52E84E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4B884E9-6224-17DF-E34D-48895563D5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7B45981-A4C3-6086-9059-C5F24941982C}"/>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6" name="Footer Placeholder 5">
            <a:extLst>
              <a:ext uri="{FF2B5EF4-FFF2-40B4-BE49-F238E27FC236}">
                <a16:creationId xmlns:a16="http://schemas.microsoft.com/office/drawing/2014/main" id="{579F4A1B-E371-7D2C-E4D7-376D73A1D6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01004A-11AC-7AFD-4E8B-CA9B623BE3A4}"/>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3186799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AA1E8-9B69-8B28-909D-86029A424D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CF847BD-FD11-5FE5-2C18-6E2C0207E9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80F569-58B3-D360-56E2-A44E936B9B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FDC362-EB10-6D10-2EC5-F333F4DAB753}"/>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6" name="Footer Placeholder 5">
            <a:extLst>
              <a:ext uri="{FF2B5EF4-FFF2-40B4-BE49-F238E27FC236}">
                <a16:creationId xmlns:a16="http://schemas.microsoft.com/office/drawing/2014/main" id="{DB151D04-B74A-5C98-B02B-81EDB6A7D5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35D328-B227-0D89-6839-857827671A52}"/>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2159506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D0A8B-C677-2A26-F388-691D1751428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7FB45A2-77A3-6C14-0C65-F611C0F1F3D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5173FC-CAB4-FBA0-F4CD-94DFEC665DAD}"/>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5" name="Footer Placeholder 4">
            <a:extLst>
              <a:ext uri="{FF2B5EF4-FFF2-40B4-BE49-F238E27FC236}">
                <a16:creationId xmlns:a16="http://schemas.microsoft.com/office/drawing/2014/main" id="{A8476DA4-AE4E-84A0-5D6E-FF97027D06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2DB952-F442-82AA-28DA-4D87488D5453}"/>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3451135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FE1BB3-48B6-6253-4BD7-BE21987AC7D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F3DBE5-9D69-4EF0-2380-12A8B05D7FF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DBEDB8-2B4F-7A07-D323-C900A01D9C31}"/>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5" name="Footer Placeholder 4">
            <a:extLst>
              <a:ext uri="{FF2B5EF4-FFF2-40B4-BE49-F238E27FC236}">
                <a16:creationId xmlns:a16="http://schemas.microsoft.com/office/drawing/2014/main" id="{2498276C-3AD5-7F26-3FF8-9536CDE64D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41FA85-933E-F990-50BC-56D5D03C42E7}"/>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2999658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B45D3C-6AE7-12BD-57C8-853B20FE50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834427E-4450-3F46-42F5-FB6B77D830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2900B6F-2C9C-55FD-9715-2C787082F1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36F2B5-6D4D-497C-8E76-7F2D431092B9}" type="datetimeFigureOut">
              <a:rPr lang="en-GB" smtClean="0"/>
              <a:t>01/06/2026</a:t>
            </a:fld>
            <a:endParaRPr lang="en-GB"/>
          </a:p>
        </p:txBody>
      </p:sp>
      <p:sp>
        <p:nvSpPr>
          <p:cNvPr id="5" name="Footer Placeholder 4">
            <a:extLst>
              <a:ext uri="{FF2B5EF4-FFF2-40B4-BE49-F238E27FC236}">
                <a16:creationId xmlns:a16="http://schemas.microsoft.com/office/drawing/2014/main" id="{10BBB65D-65B7-6EB5-7482-8342BDFEE0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2AAF361-A868-5A5D-8477-7739DAB651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49103FA-AB5E-45C7-9EDA-EF6494F15C2E}" type="slidenum">
              <a:rPr lang="en-GB" smtClean="0"/>
              <a:t>‹#›</a:t>
            </a:fld>
            <a:endParaRPr lang="en-GB"/>
          </a:p>
        </p:txBody>
      </p:sp>
    </p:spTree>
    <p:extLst>
      <p:ext uri="{BB962C8B-B14F-4D97-AF65-F5344CB8AC3E}">
        <p14:creationId xmlns:p14="http://schemas.microsoft.com/office/powerpoint/2010/main" val="41994607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E3A53-7B5D-44F6-3157-093050ABEDE9}"/>
              </a:ext>
            </a:extLst>
          </p:cNvPr>
          <p:cNvSpPr>
            <a:spLocks noGrp="1"/>
          </p:cNvSpPr>
          <p:nvPr>
            <p:ph type="ctrTitle"/>
          </p:nvPr>
        </p:nvSpPr>
        <p:spPr/>
        <p:txBody>
          <a:bodyPr/>
          <a:lstStyle/>
          <a:p>
            <a:r>
              <a:rPr lang="en-GB" dirty="0"/>
              <a:t>My health and social care Project Pitch</a:t>
            </a:r>
          </a:p>
        </p:txBody>
      </p:sp>
      <p:sp>
        <p:nvSpPr>
          <p:cNvPr id="3" name="Subtitle 2">
            <a:extLst>
              <a:ext uri="{FF2B5EF4-FFF2-40B4-BE49-F238E27FC236}">
                <a16:creationId xmlns:a16="http://schemas.microsoft.com/office/drawing/2014/main" id="{7172A985-CB42-2F6C-F02B-668CBB77902F}"/>
              </a:ext>
            </a:extLst>
          </p:cNvPr>
          <p:cNvSpPr>
            <a:spLocks noGrp="1"/>
          </p:cNvSpPr>
          <p:nvPr>
            <p:ph type="subTitle" idx="1"/>
          </p:nvPr>
        </p:nvSpPr>
        <p:spPr/>
        <p:txBody>
          <a:bodyPr/>
          <a:lstStyle/>
          <a:p>
            <a:r>
              <a:rPr lang="en-GB" dirty="0"/>
              <a:t>Barriers to Mental Health Support Seeking Among University Students</a:t>
            </a:r>
          </a:p>
        </p:txBody>
      </p:sp>
    </p:spTree>
    <p:extLst>
      <p:ext uri="{BB962C8B-B14F-4D97-AF65-F5344CB8AC3E}">
        <p14:creationId xmlns:p14="http://schemas.microsoft.com/office/powerpoint/2010/main" val="3899939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AD750-C880-C7DB-FA21-DB1759F17A2B}"/>
              </a:ext>
            </a:extLst>
          </p:cNvPr>
          <p:cNvSpPr>
            <a:spLocks noGrp="1"/>
          </p:cNvSpPr>
          <p:nvPr>
            <p:ph type="title"/>
          </p:nvPr>
        </p:nvSpPr>
        <p:spPr/>
        <p:txBody>
          <a:bodyPr/>
          <a:lstStyle/>
          <a:p>
            <a:r>
              <a:rPr lang="en-GB" dirty="0"/>
              <a:t>The problem </a:t>
            </a:r>
          </a:p>
        </p:txBody>
      </p:sp>
      <p:sp>
        <p:nvSpPr>
          <p:cNvPr id="3" name="Content Placeholder 2">
            <a:extLst>
              <a:ext uri="{FF2B5EF4-FFF2-40B4-BE49-F238E27FC236}">
                <a16:creationId xmlns:a16="http://schemas.microsoft.com/office/drawing/2014/main" id="{A82A7B91-AACF-D96D-02B5-4C8142859F77}"/>
              </a:ext>
            </a:extLst>
          </p:cNvPr>
          <p:cNvSpPr>
            <a:spLocks noGrp="1"/>
          </p:cNvSpPr>
          <p:nvPr>
            <p:ph idx="1"/>
          </p:nvPr>
        </p:nvSpPr>
        <p:spPr/>
        <p:txBody>
          <a:bodyPr>
            <a:normAutofit/>
          </a:bodyPr>
          <a:lstStyle/>
          <a:p>
            <a:r>
              <a:rPr lang="en-GB" dirty="0"/>
              <a:t>Mental health issues among university students have received increasing attention within academic research and public policy. Students may experience stress, anxiety, depression and other challenges throughout their studies. </a:t>
            </a:r>
          </a:p>
          <a:p>
            <a:r>
              <a:rPr lang="en-GB" dirty="0"/>
              <a:t>Universities offer a range of support services; however, evidence suggests that many students do not engage with these services. Various factors may contribute to this issue, including stigma, lack of awareness, concerns about confidentiality and uncertainty regarding available support options.</a:t>
            </a:r>
          </a:p>
        </p:txBody>
      </p:sp>
    </p:spTree>
    <p:extLst>
      <p:ext uri="{BB962C8B-B14F-4D97-AF65-F5344CB8AC3E}">
        <p14:creationId xmlns:p14="http://schemas.microsoft.com/office/powerpoint/2010/main" val="1713805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6E306-E074-DFC2-4B65-A8542D4DF098}"/>
              </a:ext>
            </a:extLst>
          </p:cNvPr>
          <p:cNvSpPr>
            <a:spLocks noGrp="1"/>
          </p:cNvSpPr>
          <p:nvPr>
            <p:ph type="title"/>
          </p:nvPr>
        </p:nvSpPr>
        <p:spPr/>
        <p:txBody>
          <a:bodyPr/>
          <a:lstStyle/>
          <a:p>
            <a:r>
              <a:rPr lang="en-GB" dirty="0"/>
              <a:t>The Project</a:t>
            </a:r>
          </a:p>
        </p:txBody>
      </p:sp>
      <p:sp>
        <p:nvSpPr>
          <p:cNvPr id="3" name="Content Placeholder 2">
            <a:extLst>
              <a:ext uri="{FF2B5EF4-FFF2-40B4-BE49-F238E27FC236}">
                <a16:creationId xmlns:a16="http://schemas.microsoft.com/office/drawing/2014/main" id="{4AF4ECFD-B851-3791-16D3-BDFC277814C0}"/>
              </a:ext>
            </a:extLst>
          </p:cNvPr>
          <p:cNvSpPr>
            <a:spLocks noGrp="1"/>
          </p:cNvSpPr>
          <p:nvPr>
            <p:ph idx="1"/>
          </p:nvPr>
        </p:nvSpPr>
        <p:spPr>
          <a:xfrm>
            <a:off x="989162" y="1690688"/>
            <a:ext cx="10515600" cy="4351338"/>
          </a:xfrm>
        </p:spPr>
        <p:txBody>
          <a:bodyPr>
            <a:normAutofit fontScale="92500" lnSpcReduction="20000"/>
          </a:bodyPr>
          <a:lstStyle/>
          <a:p>
            <a:pPr marL="0" indent="0">
              <a:buNone/>
            </a:pPr>
            <a:r>
              <a:rPr lang="en-GB" b="1" dirty="0"/>
              <a:t>Aim</a:t>
            </a:r>
          </a:p>
          <a:p>
            <a:r>
              <a:rPr lang="en-GB" dirty="0"/>
              <a:t>To explore barriers that prevent university students from accessing mental health support services.</a:t>
            </a:r>
          </a:p>
          <a:p>
            <a:pPr marL="0" indent="0">
              <a:buNone/>
            </a:pPr>
            <a:r>
              <a:rPr lang="en-GB" b="1" dirty="0"/>
              <a:t>Method</a:t>
            </a:r>
          </a:p>
          <a:p>
            <a:r>
              <a:rPr lang="en-GB" dirty="0"/>
              <a:t>Literature review </a:t>
            </a:r>
          </a:p>
          <a:p>
            <a:r>
              <a:rPr lang="en-GB" dirty="0"/>
              <a:t>Student questionnaire </a:t>
            </a:r>
          </a:p>
          <a:p>
            <a:r>
              <a:rPr lang="en-GB" dirty="0"/>
              <a:t>Data analysis </a:t>
            </a:r>
          </a:p>
          <a:p>
            <a:r>
              <a:rPr lang="en-GB" dirty="0"/>
              <a:t>Discussion of findings </a:t>
            </a:r>
          </a:p>
          <a:p>
            <a:r>
              <a:rPr lang="en-GB" dirty="0"/>
              <a:t>Recommendations </a:t>
            </a:r>
          </a:p>
          <a:p>
            <a:pPr marL="0" indent="0">
              <a:buNone/>
            </a:pPr>
            <a:r>
              <a:rPr lang="en-GB" dirty="0"/>
              <a:t>The study will utilise a mixed-methods approach to gain both quantitative and qualitative insights.</a:t>
            </a:r>
          </a:p>
        </p:txBody>
      </p:sp>
    </p:spTree>
    <p:extLst>
      <p:ext uri="{BB962C8B-B14F-4D97-AF65-F5344CB8AC3E}">
        <p14:creationId xmlns:p14="http://schemas.microsoft.com/office/powerpoint/2010/main" val="2797149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774F7-BC3E-330A-7C6B-61E51AF41BF8}"/>
              </a:ext>
            </a:extLst>
          </p:cNvPr>
          <p:cNvSpPr>
            <a:spLocks noGrp="1"/>
          </p:cNvSpPr>
          <p:nvPr>
            <p:ph type="title"/>
          </p:nvPr>
        </p:nvSpPr>
        <p:spPr/>
        <p:txBody>
          <a:bodyPr/>
          <a:lstStyle/>
          <a:p>
            <a:r>
              <a:rPr lang="en-GB" dirty="0"/>
              <a:t>Significance of the Research</a:t>
            </a:r>
          </a:p>
        </p:txBody>
      </p:sp>
      <p:sp>
        <p:nvSpPr>
          <p:cNvPr id="3" name="Content Placeholder 2">
            <a:extLst>
              <a:ext uri="{FF2B5EF4-FFF2-40B4-BE49-F238E27FC236}">
                <a16:creationId xmlns:a16="http://schemas.microsoft.com/office/drawing/2014/main" id="{E54D99C9-DB7B-514E-0C76-2BE612452B55}"/>
              </a:ext>
            </a:extLst>
          </p:cNvPr>
          <p:cNvSpPr>
            <a:spLocks noGrp="1"/>
          </p:cNvSpPr>
          <p:nvPr>
            <p:ph idx="1"/>
          </p:nvPr>
        </p:nvSpPr>
        <p:spPr/>
        <p:txBody>
          <a:bodyPr/>
          <a:lstStyle/>
          <a:p>
            <a:r>
              <a:rPr lang="en-GB" dirty="0"/>
              <a:t>The project will contribute to the understanding of student mental health and may help universities improve support provision. </a:t>
            </a:r>
            <a:r>
              <a:rPr lang="en-GB"/>
              <a:t>Findings may also be useful for policymakers and future researchers interested in student wellbeing and mental health services.</a:t>
            </a:r>
            <a:endParaRPr lang="en-GB" dirty="0"/>
          </a:p>
        </p:txBody>
      </p:sp>
    </p:spTree>
    <p:extLst>
      <p:ext uri="{BB962C8B-B14F-4D97-AF65-F5344CB8AC3E}">
        <p14:creationId xmlns:p14="http://schemas.microsoft.com/office/powerpoint/2010/main" val="3611178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8E4DD-FA93-2580-5767-7E5F5C6B2C68}"/>
              </a:ext>
            </a:extLst>
          </p:cNvPr>
          <p:cNvSpPr>
            <a:spLocks noGrp="1"/>
          </p:cNvSpPr>
          <p:nvPr>
            <p:ph type="title"/>
          </p:nvPr>
        </p:nvSpPr>
        <p:spPr/>
        <p:txBody>
          <a:bodyPr/>
          <a:lstStyle/>
          <a:p>
            <a:r>
              <a:rPr lang="en-GB" dirty="0"/>
              <a:t>Thank you for listening </a:t>
            </a:r>
          </a:p>
        </p:txBody>
      </p:sp>
    </p:spTree>
    <p:extLst>
      <p:ext uri="{BB962C8B-B14F-4D97-AF65-F5344CB8AC3E}">
        <p14:creationId xmlns:p14="http://schemas.microsoft.com/office/powerpoint/2010/main" val="39731374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TotalTime>
  <Words>186</Words>
  <Application>Microsoft Office PowerPoint</Application>
  <PresentationFormat>Widescreen</PresentationFormat>
  <Paragraphs>18</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My health and social care Project Pitch</vt:lpstr>
      <vt:lpstr>The problem </vt:lpstr>
      <vt:lpstr>The Project</vt:lpstr>
      <vt:lpstr>Significance of the Research</vt:lpstr>
      <vt:lpstr>Thank you for listening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Beau Academic</dc:creator>
  <cp:lastModifiedBy>Beau Academic</cp:lastModifiedBy>
  <cp:revision>2</cp:revision>
  <dcterms:created xsi:type="dcterms:W3CDTF">2026-06-01T07:37:49Z</dcterms:created>
  <dcterms:modified xsi:type="dcterms:W3CDTF">2026-06-01T07:42:43Z</dcterms:modified>
</cp:coreProperties>
</file>