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2" r:id="rId2"/>
    <p:sldId id="268" r:id="rId3"/>
    <p:sldId id="269" r:id="rId4"/>
    <p:sldId id="275" r:id="rId5"/>
    <p:sldId id="274" r:id="rId6"/>
    <p:sldId id="278" r:id="rId7"/>
    <p:sldId id="271" r:id="rId8"/>
    <p:sldId id="279" r:id="rId9"/>
    <p:sldId id="261" r:id="rId10"/>
    <p:sldId id="28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0A65F-6D0E-4B96-9F3F-7651EF8779B7}" v="30" dt="2021-02-14T18:07:34.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52" autoAdjust="0"/>
    <p:restoredTop sz="94660"/>
  </p:normalViewPr>
  <p:slideViewPr>
    <p:cSldViewPr snapToGrid="0">
      <p:cViewPr varScale="1">
        <p:scale>
          <a:sx n="62" d="100"/>
          <a:sy n="62" d="100"/>
        </p:scale>
        <p:origin x="68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ndy williams" userId="3e4a073acbf3e1db" providerId="LiveId" clId="{5EF0A65F-6D0E-4B96-9F3F-7651EF8779B7}"/>
    <pc:docChg chg="undo redo custSel addSld delSld modSld sldOrd">
      <pc:chgData name="mandy williams" userId="3e4a073acbf3e1db" providerId="LiveId" clId="{5EF0A65F-6D0E-4B96-9F3F-7651EF8779B7}" dt="2021-02-14T18:11:03.279" v="4161"/>
      <pc:docMkLst>
        <pc:docMk/>
      </pc:docMkLst>
      <pc:sldChg chg="del">
        <pc:chgData name="mandy williams" userId="3e4a073acbf3e1db" providerId="LiveId" clId="{5EF0A65F-6D0E-4B96-9F3F-7651EF8779B7}" dt="2021-02-07T17:38:13.140" v="1410" actId="2696"/>
        <pc:sldMkLst>
          <pc:docMk/>
          <pc:sldMk cId="109857222" sldId="256"/>
        </pc:sldMkLst>
      </pc:sldChg>
      <pc:sldChg chg="del">
        <pc:chgData name="mandy williams" userId="3e4a073acbf3e1db" providerId="LiveId" clId="{5EF0A65F-6D0E-4B96-9F3F-7651EF8779B7}" dt="2021-02-07T17:43:43.740" v="1422" actId="47"/>
        <pc:sldMkLst>
          <pc:docMk/>
          <pc:sldMk cId="3531547602" sldId="257"/>
        </pc:sldMkLst>
      </pc:sldChg>
      <pc:sldChg chg="modSp del mod">
        <pc:chgData name="mandy williams" userId="3e4a073acbf3e1db" providerId="LiveId" clId="{5EF0A65F-6D0E-4B96-9F3F-7651EF8779B7}" dt="2021-02-07T18:41:54.586" v="1604" actId="47"/>
        <pc:sldMkLst>
          <pc:docMk/>
          <pc:sldMk cId="1513171577" sldId="258"/>
        </pc:sldMkLst>
        <pc:spChg chg="mod">
          <ac:chgData name="mandy williams" userId="3e4a073acbf3e1db" providerId="LiveId" clId="{5EF0A65F-6D0E-4B96-9F3F-7651EF8779B7}" dt="2021-01-30T17:35:57.692" v="758" actId="20577"/>
          <ac:spMkLst>
            <pc:docMk/>
            <pc:sldMk cId="1513171577" sldId="258"/>
            <ac:spMk id="2" creationId="{5FAE2E94-392F-4413-83E6-DE2974FCDB40}"/>
          </ac:spMkLst>
        </pc:spChg>
        <pc:spChg chg="mod">
          <ac:chgData name="mandy williams" userId="3e4a073acbf3e1db" providerId="LiveId" clId="{5EF0A65F-6D0E-4B96-9F3F-7651EF8779B7}" dt="2021-01-30T17:41:53.527" v="785" actId="27636"/>
          <ac:spMkLst>
            <pc:docMk/>
            <pc:sldMk cId="1513171577" sldId="258"/>
            <ac:spMk id="3" creationId="{4DA32539-A810-4125-99B2-FCECF51B7319}"/>
          </ac:spMkLst>
        </pc:spChg>
      </pc:sldChg>
      <pc:sldChg chg="modSp del mod ord">
        <pc:chgData name="mandy williams" userId="3e4a073acbf3e1db" providerId="LiveId" clId="{5EF0A65F-6D0E-4B96-9F3F-7651EF8779B7}" dt="2021-02-07T18:41:44.976" v="1603" actId="47"/>
        <pc:sldMkLst>
          <pc:docMk/>
          <pc:sldMk cId="3644522158" sldId="259"/>
        </pc:sldMkLst>
        <pc:spChg chg="mod">
          <ac:chgData name="mandy williams" userId="3e4a073acbf3e1db" providerId="LiveId" clId="{5EF0A65F-6D0E-4B96-9F3F-7651EF8779B7}" dt="2021-01-30T13:06:02.794" v="14" actId="255"/>
          <ac:spMkLst>
            <pc:docMk/>
            <pc:sldMk cId="3644522158" sldId="259"/>
            <ac:spMk id="3" creationId="{E46AC9CC-39FD-4451-879E-A3F7B85731B5}"/>
          </ac:spMkLst>
        </pc:spChg>
      </pc:sldChg>
      <pc:sldChg chg="del">
        <pc:chgData name="mandy williams" userId="3e4a073acbf3e1db" providerId="LiveId" clId="{5EF0A65F-6D0E-4B96-9F3F-7651EF8779B7}" dt="2021-02-07T18:40:48.729" v="1602" actId="2696"/>
        <pc:sldMkLst>
          <pc:docMk/>
          <pc:sldMk cId="4201963520" sldId="260"/>
        </pc:sldMkLst>
      </pc:sldChg>
      <pc:sldChg chg="addSp modSp mod ord setBg">
        <pc:chgData name="mandy williams" userId="3e4a073acbf3e1db" providerId="LiveId" clId="{5EF0A65F-6D0E-4B96-9F3F-7651EF8779B7}" dt="2021-02-14T15:32:19.321" v="4051" actId="255"/>
        <pc:sldMkLst>
          <pc:docMk/>
          <pc:sldMk cId="1901560406" sldId="261"/>
        </pc:sldMkLst>
        <pc:spChg chg="mod">
          <ac:chgData name="mandy williams" userId="3e4a073acbf3e1db" providerId="LiveId" clId="{5EF0A65F-6D0E-4B96-9F3F-7651EF8779B7}" dt="2021-02-14T15:30:58.424" v="4048" actId="26606"/>
          <ac:spMkLst>
            <pc:docMk/>
            <pc:sldMk cId="1901560406" sldId="261"/>
            <ac:spMk id="2" creationId="{8CCD7853-4FFC-4A20-AAC0-FC353FC47696}"/>
          </ac:spMkLst>
        </pc:spChg>
        <pc:spChg chg="mod">
          <ac:chgData name="mandy williams" userId="3e4a073acbf3e1db" providerId="LiveId" clId="{5EF0A65F-6D0E-4B96-9F3F-7651EF8779B7}" dt="2021-02-14T15:32:19.321" v="4051" actId="255"/>
          <ac:spMkLst>
            <pc:docMk/>
            <pc:sldMk cId="1901560406" sldId="261"/>
            <ac:spMk id="3" creationId="{A3C3FBFB-0427-46A3-BD7D-CC25D8CBEB50}"/>
          </ac:spMkLst>
        </pc:spChg>
        <pc:spChg chg="add">
          <ac:chgData name="mandy williams" userId="3e4a073acbf3e1db" providerId="LiveId" clId="{5EF0A65F-6D0E-4B96-9F3F-7651EF8779B7}" dt="2021-02-14T15:30:58.424" v="4048" actId="26606"/>
          <ac:spMkLst>
            <pc:docMk/>
            <pc:sldMk cId="1901560406" sldId="261"/>
            <ac:spMk id="8" creationId="{64F519EA-836C-4E21-87EE-CE7AB018636F}"/>
          </ac:spMkLst>
        </pc:spChg>
        <pc:spChg chg="add">
          <ac:chgData name="mandy williams" userId="3e4a073acbf3e1db" providerId="LiveId" clId="{5EF0A65F-6D0E-4B96-9F3F-7651EF8779B7}" dt="2021-02-14T15:30:58.424" v="4048" actId="26606"/>
          <ac:spMkLst>
            <pc:docMk/>
            <pc:sldMk cId="1901560406" sldId="261"/>
            <ac:spMk id="10" creationId="{E3E51905-F374-4E1A-97CF-B741584B74D5}"/>
          </ac:spMkLst>
        </pc:spChg>
        <pc:spChg chg="add">
          <ac:chgData name="mandy williams" userId="3e4a073acbf3e1db" providerId="LiveId" clId="{5EF0A65F-6D0E-4B96-9F3F-7651EF8779B7}" dt="2021-02-14T15:30:58.424" v="4048" actId="26606"/>
          <ac:spMkLst>
            <pc:docMk/>
            <pc:sldMk cId="1901560406" sldId="261"/>
            <ac:spMk id="12" creationId="{A210685A-6235-45A7-850D-A6F555466EF7}"/>
          </ac:spMkLst>
        </pc:spChg>
        <pc:grpChg chg="add">
          <ac:chgData name="mandy williams" userId="3e4a073acbf3e1db" providerId="LiveId" clId="{5EF0A65F-6D0E-4B96-9F3F-7651EF8779B7}" dt="2021-02-14T15:30:58.424" v="4048" actId="26606"/>
          <ac:grpSpMkLst>
            <pc:docMk/>
            <pc:sldMk cId="1901560406" sldId="261"/>
            <ac:grpSpMk id="14" creationId="{C833A70A-9722-46F0-A5EB-C72F78747079}"/>
          </ac:grpSpMkLst>
        </pc:grpChg>
      </pc:sldChg>
      <pc:sldChg chg="modSp new del mod ord">
        <pc:chgData name="mandy williams" userId="3e4a073acbf3e1db" providerId="LiveId" clId="{5EF0A65F-6D0E-4B96-9F3F-7651EF8779B7}" dt="2021-02-13T19:20:45.523" v="3598" actId="47"/>
        <pc:sldMkLst>
          <pc:docMk/>
          <pc:sldMk cId="542120982" sldId="262"/>
        </pc:sldMkLst>
        <pc:spChg chg="mod">
          <ac:chgData name="mandy williams" userId="3e4a073acbf3e1db" providerId="LiveId" clId="{5EF0A65F-6D0E-4B96-9F3F-7651EF8779B7}" dt="2021-01-30T16:34:12.136" v="42" actId="14100"/>
          <ac:spMkLst>
            <pc:docMk/>
            <pc:sldMk cId="542120982" sldId="262"/>
            <ac:spMk id="2" creationId="{60820F8A-9169-4CAA-AEE2-14C802ACD7EB}"/>
          </ac:spMkLst>
        </pc:spChg>
        <pc:spChg chg="mod">
          <ac:chgData name="mandy williams" userId="3e4a073acbf3e1db" providerId="LiveId" clId="{5EF0A65F-6D0E-4B96-9F3F-7651EF8779B7}" dt="2021-02-13T17:55:21.185" v="2584" actId="20577"/>
          <ac:spMkLst>
            <pc:docMk/>
            <pc:sldMk cId="542120982" sldId="262"/>
            <ac:spMk id="3" creationId="{678BF7E1-F11D-4FB1-A786-1CD1B44A309A}"/>
          </ac:spMkLst>
        </pc:spChg>
      </pc:sldChg>
      <pc:sldChg chg="modSp new del mod ord">
        <pc:chgData name="mandy williams" userId="3e4a073acbf3e1db" providerId="LiveId" clId="{5EF0A65F-6D0E-4B96-9F3F-7651EF8779B7}" dt="2021-02-13T18:19:54.594" v="3257" actId="47"/>
        <pc:sldMkLst>
          <pc:docMk/>
          <pc:sldMk cId="946436816" sldId="263"/>
        </pc:sldMkLst>
        <pc:spChg chg="mod">
          <ac:chgData name="mandy williams" userId="3e4a073acbf3e1db" providerId="LiveId" clId="{5EF0A65F-6D0E-4B96-9F3F-7651EF8779B7}" dt="2021-01-30T16:48:20.333" v="378" actId="14100"/>
          <ac:spMkLst>
            <pc:docMk/>
            <pc:sldMk cId="946436816" sldId="263"/>
            <ac:spMk id="2" creationId="{5C9BD163-229D-4348-A68B-F6DB95A91DD3}"/>
          </ac:spMkLst>
        </pc:spChg>
        <pc:spChg chg="mod">
          <ac:chgData name="mandy williams" userId="3e4a073acbf3e1db" providerId="LiveId" clId="{5EF0A65F-6D0E-4B96-9F3F-7651EF8779B7}" dt="2021-02-07T20:05:16.835" v="1961" actId="27636"/>
          <ac:spMkLst>
            <pc:docMk/>
            <pc:sldMk cId="946436816" sldId="263"/>
            <ac:spMk id="3" creationId="{5BDB3D55-32AE-40CD-B18D-806333A9EB50}"/>
          </ac:spMkLst>
        </pc:spChg>
      </pc:sldChg>
      <pc:sldChg chg="modSp new del mod ord">
        <pc:chgData name="mandy williams" userId="3e4a073acbf3e1db" providerId="LiveId" clId="{5EF0A65F-6D0E-4B96-9F3F-7651EF8779B7}" dt="2021-02-13T18:00:26.870" v="2614" actId="47"/>
        <pc:sldMkLst>
          <pc:docMk/>
          <pc:sldMk cId="998747637" sldId="264"/>
        </pc:sldMkLst>
        <pc:spChg chg="mod">
          <ac:chgData name="mandy williams" userId="3e4a073acbf3e1db" providerId="LiveId" clId="{5EF0A65F-6D0E-4B96-9F3F-7651EF8779B7}" dt="2021-01-30T19:01:28.437" v="1258" actId="27636"/>
          <ac:spMkLst>
            <pc:docMk/>
            <pc:sldMk cId="998747637" sldId="264"/>
            <ac:spMk id="2" creationId="{40EAD510-CFCD-41C4-9BD3-B55478F36552}"/>
          </ac:spMkLst>
        </pc:spChg>
        <pc:spChg chg="mod">
          <ac:chgData name="mandy williams" userId="3e4a073acbf3e1db" providerId="LiveId" clId="{5EF0A65F-6D0E-4B96-9F3F-7651EF8779B7}" dt="2021-02-13T18:00:13.505" v="2613" actId="6549"/>
          <ac:spMkLst>
            <pc:docMk/>
            <pc:sldMk cId="998747637" sldId="264"/>
            <ac:spMk id="3" creationId="{DA5F2E57-8FF7-4B5D-9D0D-40F9D551821B}"/>
          </ac:spMkLst>
        </pc:spChg>
      </pc:sldChg>
      <pc:sldChg chg="addSp delSp modSp new del mod ord setBg">
        <pc:chgData name="mandy williams" userId="3e4a073acbf3e1db" providerId="LiveId" clId="{5EF0A65F-6D0E-4B96-9F3F-7651EF8779B7}" dt="2021-02-07T17:56:58.449" v="1444" actId="47"/>
        <pc:sldMkLst>
          <pc:docMk/>
          <pc:sldMk cId="3533060400" sldId="265"/>
        </pc:sldMkLst>
        <pc:spChg chg="mod ord">
          <ac:chgData name="mandy williams" userId="3e4a073acbf3e1db" providerId="LiveId" clId="{5EF0A65F-6D0E-4B96-9F3F-7651EF8779B7}" dt="2021-02-07T17:42:54.071" v="1421" actId="26606"/>
          <ac:spMkLst>
            <pc:docMk/>
            <pc:sldMk cId="3533060400" sldId="265"/>
            <ac:spMk id="2" creationId="{36DAD1DB-7485-45E2-A649-0973532BA512}"/>
          </ac:spMkLst>
        </pc:spChg>
        <pc:spChg chg="del">
          <ac:chgData name="mandy williams" userId="3e4a073acbf3e1db" providerId="LiveId" clId="{5EF0A65F-6D0E-4B96-9F3F-7651EF8779B7}" dt="2021-02-07T17:39:34.297" v="1414" actId="931"/>
          <ac:spMkLst>
            <pc:docMk/>
            <pc:sldMk cId="3533060400" sldId="265"/>
            <ac:spMk id="3" creationId="{00C5B1F7-DD2F-4CE3-9C28-D8006FBA51CF}"/>
          </ac:spMkLst>
        </pc:spChg>
        <pc:spChg chg="add mod">
          <ac:chgData name="mandy williams" userId="3e4a073acbf3e1db" providerId="LiveId" clId="{5EF0A65F-6D0E-4B96-9F3F-7651EF8779B7}" dt="2021-02-07T17:41:05.311" v="1417" actId="26606"/>
          <ac:spMkLst>
            <pc:docMk/>
            <pc:sldMk cId="3533060400" sldId="265"/>
            <ac:spMk id="6" creationId="{0169A08E-6FD5-42DE-8C85-19582091C48F}"/>
          </ac:spMkLst>
        </pc:spChg>
        <pc:spChg chg="add mod">
          <ac:chgData name="mandy williams" userId="3e4a073acbf3e1db" providerId="LiveId" clId="{5EF0A65F-6D0E-4B96-9F3F-7651EF8779B7}" dt="2021-02-07T17:42:54.071" v="1421" actId="26606"/>
          <ac:spMkLst>
            <pc:docMk/>
            <pc:sldMk cId="3533060400" sldId="265"/>
            <ac:spMk id="10" creationId="{97C425FD-8ECF-4C8A-95CC-3D983B6BAD83}"/>
          </ac:spMkLst>
        </pc:spChg>
        <pc:spChg chg="add del">
          <ac:chgData name="mandy williams" userId="3e4a073acbf3e1db" providerId="LiveId" clId="{5EF0A65F-6D0E-4B96-9F3F-7651EF8779B7}" dt="2021-02-07T17:42:54.071" v="1421" actId="26606"/>
          <ac:spMkLst>
            <pc:docMk/>
            <pc:sldMk cId="3533060400" sldId="265"/>
            <ac:spMk id="13" creationId="{3CD9DF72-87A3-404E-A828-84CBF11A8303}"/>
          </ac:spMkLst>
        </pc:spChg>
        <pc:spChg chg="add">
          <ac:chgData name="mandy williams" userId="3e4a073acbf3e1db" providerId="LiveId" clId="{5EF0A65F-6D0E-4B96-9F3F-7651EF8779B7}" dt="2021-02-07T17:42:54.071" v="1421" actId="26606"/>
          <ac:spMkLst>
            <pc:docMk/>
            <pc:sldMk cId="3533060400" sldId="265"/>
            <ac:spMk id="20" creationId="{C5E6CFF1-2F42-4E10-9A97-F116F46F53FE}"/>
          </ac:spMkLst>
        </pc:spChg>
        <pc:picChg chg="add mod">
          <ac:chgData name="mandy williams" userId="3e4a073acbf3e1db" providerId="LiveId" clId="{5EF0A65F-6D0E-4B96-9F3F-7651EF8779B7}" dt="2021-02-07T17:42:54.071" v="1421" actId="26606"/>
          <ac:picMkLst>
            <pc:docMk/>
            <pc:sldMk cId="3533060400" sldId="265"/>
            <ac:picMk id="5" creationId="{F2F9E9AE-E000-4F30-9D27-FA9F72D3D92A}"/>
          </ac:picMkLst>
        </pc:picChg>
        <pc:cxnChg chg="add del">
          <ac:chgData name="mandy williams" userId="3e4a073acbf3e1db" providerId="LiveId" clId="{5EF0A65F-6D0E-4B96-9F3F-7651EF8779B7}" dt="2021-02-07T17:42:54.071" v="1421" actId="26606"/>
          <ac:cxnSpMkLst>
            <pc:docMk/>
            <pc:sldMk cId="3533060400" sldId="265"/>
            <ac:cxnSpMk id="15" creationId="{20E3A342-4D61-4E3F-AF90-1AB42AEB96CC}"/>
          </ac:cxnSpMkLst>
        </pc:cxnChg>
        <pc:cxnChg chg="add">
          <ac:chgData name="mandy williams" userId="3e4a073acbf3e1db" providerId="LiveId" clId="{5EF0A65F-6D0E-4B96-9F3F-7651EF8779B7}" dt="2021-02-07T17:42:54.071" v="1421" actId="26606"/>
          <ac:cxnSpMkLst>
            <pc:docMk/>
            <pc:sldMk cId="3533060400" sldId="265"/>
            <ac:cxnSpMk id="22" creationId="{67182200-4859-4C8D-BCBB-55B245C28BA3}"/>
          </ac:cxnSpMkLst>
        </pc:cxnChg>
      </pc:sldChg>
      <pc:sldChg chg="addSp delSp modSp new del mod setBg">
        <pc:chgData name="mandy williams" userId="3e4a073acbf3e1db" providerId="LiveId" clId="{5EF0A65F-6D0E-4B96-9F3F-7651EF8779B7}" dt="2021-02-14T17:51:16.744" v="4134" actId="47"/>
        <pc:sldMkLst>
          <pc:docMk/>
          <pc:sldMk cId="3043328450" sldId="266"/>
        </pc:sldMkLst>
        <pc:spChg chg="mod">
          <ac:chgData name="mandy williams" userId="3e4a073acbf3e1db" providerId="LiveId" clId="{5EF0A65F-6D0E-4B96-9F3F-7651EF8779B7}" dt="2021-02-07T17:55:52.837" v="1440"/>
          <ac:spMkLst>
            <pc:docMk/>
            <pc:sldMk cId="3043328450" sldId="266"/>
            <ac:spMk id="2" creationId="{8C7F314D-33DB-4364-9E71-7C0BFD92EF5C}"/>
          </ac:spMkLst>
        </pc:spChg>
        <pc:spChg chg="del">
          <ac:chgData name="mandy williams" userId="3e4a073acbf3e1db" providerId="LiveId" clId="{5EF0A65F-6D0E-4B96-9F3F-7651EF8779B7}" dt="2021-02-07T17:53:08.988" v="1424" actId="931"/>
          <ac:spMkLst>
            <pc:docMk/>
            <pc:sldMk cId="3043328450" sldId="266"/>
            <ac:spMk id="3" creationId="{8645078F-0028-4C2B-94F3-AEF64109149B}"/>
          </ac:spMkLst>
        </pc:spChg>
        <pc:spChg chg="add del">
          <ac:chgData name="mandy williams" userId="3e4a073acbf3e1db" providerId="LiveId" clId="{5EF0A65F-6D0E-4B96-9F3F-7651EF8779B7}" dt="2021-02-07T17:54:10.726" v="1432" actId="26606"/>
          <ac:spMkLst>
            <pc:docMk/>
            <pc:sldMk cId="3043328450" sldId="266"/>
            <ac:spMk id="7" creationId="{80DF40B2-80F7-4E71-B46C-284163F3654A}"/>
          </ac:spMkLst>
        </pc:spChg>
        <pc:spChg chg="add del">
          <ac:chgData name="mandy williams" userId="3e4a073acbf3e1db" providerId="LiveId" clId="{5EF0A65F-6D0E-4B96-9F3F-7651EF8779B7}" dt="2021-02-07T17:54:10.726" v="1432" actId="26606"/>
          <ac:spMkLst>
            <pc:docMk/>
            <pc:sldMk cId="3043328450" sldId="266"/>
            <ac:spMk id="8" creationId="{A6B86129-F9A1-4643-ADE0-CDB900F7057D}"/>
          </ac:spMkLst>
        </pc:spChg>
        <pc:spChg chg="add del">
          <ac:chgData name="mandy williams" userId="3e4a073acbf3e1db" providerId="LiveId" clId="{5EF0A65F-6D0E-4B96-9F3F-7651EF8779B7}" dt="2021-02-07T17:53:47.514" v="1430" actId="26606"/>
          <ac:spMkLst>
            <pc:docMk/>
            <pc:sldMk cId="3043328450" sldId="266"/>
            <ac:spMk id="9" creationId="{D2A4C1E7-8636-4EB3-98B6-26E49E7D19FC}"/>
          </ac:spMkLst>
        </pc:spChg>
        <pc:spChg chg="add del">
          <ac:chgData name="mandy williams" userId="3e4a073acbf3e1db" providerId="LiveId" clId="{5EF0A65F-6D0E-4B96-9F3F-7651EF8779B7}" dt="2021-02-07T17:53:47.135" v="1429" actId="22"/>
          <ac:spMkLst>
            <pc:docMk/>
            <pc:sldMk cId="3043328450" sldId="266"/>
            <ac:spMk id="10" creationId="{45284DC6-0E6D-4558-B853-951AD2168054}"/>
          </ac:spMkLst>
        </pc:spChg>
        <pc:spChg chg="add del">
          <ac:chgData name="mandy williams" userId="3e4a073acbf3e1db" providerId="LiveId" clId="{5EF0A65F-6D0E-4B96-9F3F-7651EF8779B7}" dt="2021-02-07T17:55:01.734" v="1437" actId="26606"/>
          <ac:spMkLst>
            <pc:docMk/>
            <pc:sldMk cId="3043328450" sldId="266"/>
            <ac:spMk id="11" creationId="{99192C51-B764-4A9B-9587-5EF8B628B8D9}"/>
          </ac:spMkLst>
        </pc:spChg>
        <pc:spChg chg="add del">
          <ac:chgData name="mandy williams" userId="3e4a073acbf3e1db" providerId="LiveId" clId="{5EF0A65F-6D0E-4B96-9F3F-7651EF8779B7}" dt="2021-02-07T17:53:47.514" v="1430" actId="26606"/>
          <ac:spMkLst>
            <pc:docMk/>
            <pc:sldMk cId="3043328450" sldId="266"/>
            <ac:spMk id="12" creationId="{80DF40B2-80F7-4E71-B46C-284163F3654A}"/>
          </ac:spMkLst>
        </pc:spChg>
        <pc:spChg chg="add mod">
          <ac:chgData name="mandy williams" userId="3e4a073acbf3e1db" providerId="LiveId" clId="{5EF0A65F-6D0E-4B96-9F3F-7651EF8779B7}" dt="2021-02-14T15:38:00.629" v="4090" actId="255"/>
          <ac:spMkLst>
            <pc:docMk/>
            <pc:sldMk cId="3043328450" sldId="266"/>
            <ac:spMk id="13" creationId="{3A6BEC2D-86C3-4128-910A-813927DC6652}"/>
          </ac:spMkLst>
        </pc:spChg>
        <pc:spChg chg="add del">
          <ac:chgData name="mandy williams" userId="3e4a073acbf3e1db" providerId="LiveId" clId="{5EF0A65F-6D0E-4B96-9F3F-7651EF8779B7}" dt="2021-02-07T17:54:41.742" v="1436" actId="22"/>
          <ac:spMkLst>
            <pc:docMk/>
            <pc:sldMk cId="3043328450" sldId="266"/>
            <ac:spMk id="15" creationId="{E169895F-DC25-4F03-BD45-38DD4DE8720C}"/>
          </ac:spMkLst>
        </pc:spChg>
        <pc:spChg chg="add">
          <ac:chgData name="mandy williams" userId="3e4a073acbf3e1db" providerId="LiveId" clId="{5EF0A65F-6D0E-4B96-9F3F-7651EF8779B7}" dt="2021-02-07T17:55:01.734" v="1437" actId="26606"/>
          <ac:spMkLst>
            <pc:docMk/>
            <pc:sldMk cId="3043328450" sldId="266"/>
            <ac:spMk id="18" creationId="{3CD9DF72-87A3-404E-A828-84CBF11A8303}"/>
          </ac:spMkLst>
        </pc:spChg>
        <pc:spChg chg="add mod">
          <ac:chgData name="mandy williams" userId="3e4a073acbf3e1db" providerId="LiveId" clId="{5EF0A65F-6D0E-4B96-9F3F-7651EF8779B7}" dt="2021-02-07T17:55:32.843" v="1439" actId="1076"/>
          <ac:spMkLst>
            <pc:docMk/>
            <pc:sldMk cId="3043328450" sldId="266"/>
            <ac:spMk id="19" creationId="{4494150B-A9E1-4CE1-92EC-565998FAD914}"/>
          </ac:spMkLst>
        </pc:spChg>
        <pc:picChg chg="add mod ord">
          <ac:chgData name="mandy williams" userId="3e4a073acbf3e1db" providerId="LiveId" clId="{5EF0A65F-6D0E-4B96-9F3F-7651EF8779B7}" dt="2021-02-14T17:44:00.940" v="4098" actId="1076"/>
          <ac:picMkLst>
            <pc:docMk/>
            <pc:sldMk cId="3043328450" sldId="266"/>
            <ac:picMk id="5" creationId="{ECE6F3D9-8600-4F65-994B-A74A340A1142}"/>
          </ac:picMkLst>
        </pc:picChg>
        <pc:cxnChg chg="add">
          <ac:chgData name="mandy williams" userId="3e4a073acbf3e1db" providerId="LiveId" clId="{5EF0A65F-6D0E-4B96-9F3F-7651EF8779B7}" dt="2021-02-07T17:55:01.734" v="1437" actId="26606"/>
          <ac:cxnSpMkLst>
            <pc:docMk/>
            <pc:sldMk cId="3043328450" sldId="266"/>
            <ac:cxnSpMk id="20" creationId="{20E3A342-4D61-4E3F-AF90-1AB42AEB96CC}"/>
          </ac:cxnSpMkLst>
        </pc:cxnChg>
      </pc:sldChg>
      <pc:sldChg chg="addSp delSp modSp new del mod ord">
        <pc:chgData name="mandy williams" userId="3e4a073acbf3e1db" providerId="LiveId" clId="{5EF0A65F-6D0E-4B96-9F3F-7651EF8779B7}" dt="2021-02-14T13:34:14.062" v="3839" actId="47"/>
        <pc:sldMkLst>
          <pc:docMk/>
          <pc:sldMk cId="3623012688" sldId="267"/>
        </pc:sldMkLst>
        <pc:spChg chg="mod">
          <ac:chgData name="mandy williams" userId="3e4a073acbf3e1db" providerId="LiveId" clId="{5EF0A65F-6D0E-4B96-9F3F-7651EF8779B7}" dt="2021-02-14T13:06:09.908" v="3677" actId="6549"/>
          <ac:spMkLst>
            <pc:docMk/>
            <pc:sldMk cId="3623012688" sldId="267"/>
            <ac:spMk id="2" creationId="{4C25FCA0-89AF-4756-AF48-52FB709873AA}"/>
          </ac:spMkLst>
        </pc:spChg>
        <pc:spChg chg="del mod">
          <ac:chgData name="mandy williams" userId="3e4a073acbf3e1db" providerId="LiveId" clId="{5EF0A65F-6D0E-4B96-9F3F-7651EF8779B7}" dt="2021-02-14T13:05:02.622" v="3672"/>
          <ac:spMkLst>
            <pc:docMk/>
            <pc:sldMk cId="3623012688" sldId="267"/>
            <ac:spMk id="3" creationId="{66FFC6D9-5396-477C-B00B-AA1A82A54808}"/>
          </ac:spMkLst>
        </pc:spChg>
        <pc:spChg chg="add mod">
          <ac:chgData name="mandy williams" userId="3e4a073acbf3e1db" providerId="LiveId" clId="{5EF0A65F-6D0E-4B96-9F3F-7651EF8779B7}" dt="2021-02-14T13:05:43.929" v="3676" actId="1076"/>
          <ac:spMkLst>
            <pc:docMk/>
            <pc:sldMk cId="3623012688" sldId="267"/>
            <ac:spMk id="4" creationId="{4ED7BAE8-6C81-407E-97B2-D208D80C3636}"/>
          </ac:spMkLst>
        </pc:spChg>
      </pc:sldChg>
      <pc:sldChg chg="addSp modSp new mod setBg">
        <pc:chgData name="mandy williams" userId="3e4a073acbf3e1db" providerId="LiveId" clId="{5EF0A65F-6D0E-4B96-9F3F-7651EF8779B7}" dt="2021-02-14T15:36:36.933" v="4089" actId="20577"/>
        <pc:sldMkLst>
          <pc:docMk/>
          <pc:sldMk cId="1425065194" sldId="268"/>
        </pc:sldMkLst>
        <pc:spChg chg="mod">
          <ac:chgData name="mandy williams" userId="3e4a073acbf3e1db" providerId="LiveId" clId="{5EF0A65F-6D0E-4B96-9F3F-7651EF8779B7}" dt="2021-02-14T15:33:21.687" v="4052" actId="26606"/>
          <ac:spMkLst>
            <pc:docMk/>
            <pc:sldMk cId="1425065194" sldId="268"/>
            <ac:spMk id="2" creationId="{E48E0C19-7DD6-4756-9E77-F805A2BA9209}"/>
          </ac:spMkLst>
        </pc:spChg>
        <pc:spChg chg="mod">
          <ac:chgData name="mandy williams" userId="3e4a073acbf3e1db" providerId="LiveId" clId="{5EF0A65F-6D0E-4B96-9F3F-7651EF8779B7}" dt="2021-02-14T15:36:36.933" v="4089" actId="20577"/>
          <ac:spMkLst>
            <pc:docMk/>
            <pc:sldMk cId="1425065194" sldId="268"/>
            <ac:spMk id="3" creationId="{9C4C9EEF-2B7A-4D99-AAE1-5A8C085CAFB8}"/>
          </ac:spMkLst>
        </pc:spChg>
        <pc:spChg chg="add">
          <ac:chgData name="mandy williams" userId="3e4a073acbf3e1db" providerId="LiveId" clId="{5EF0A65F-6D0E-4B96-9F3F-7651EF8779B7}" dt="2021-02-14T15:33:21.687" v="4052" actId="26606"/>
          <ac:spMkLst>
            <pc:docMk/>
            <pc:sldMk cId="1425065194" sldId="268"/>
            <ac:spMk id="8" creationId="{1B15ED52-F352-441B-82BF-E0EA34836D08}"/>
          </ac:spMkLst>
        </pc:spChg>
        <pc:spChg chg="add">
          <ac:chgData name="mandy williams" userId="3e4a073acbf3e1db" providerId="LiveId" clId="{5EF0A65F-6D0E-4B96-9F3F-7651EF8779B7}" dt="2021-02-14T15:33:21.687" v="4052" actId="26606"/>
          <ac:spMkLst>
            <pc:docMk/>
            <pc:sldMk cId="1425065194" sldId="268"/>
            <ac:spMk id="10" creationId="{3B2E3793-BFE6-45A2-9B7B-E18844431C99}"/>
          </ac:spMkLst>
        </pc:spChg>
        <pc:spChg chg="add">
          <ac:chgData name="mandy williams" userId="3e4a073acbf3e1db" providerId="LiveId" clId="{5EF0A65F-6D0E-4B96-9F3F-7651EF8779B7}" dt="2021-02-14T15:33:21.687" v="4052" actId="26606"/>
          <ac:spMkLst>
            <pc:docMk/>
            <pc:sldMk cId="1425065194" sldId="268"/>
            <ac:spMk id="12" creationId="{BC4C4868-CB8F-4AF9-9CDB-8108F2C19B67}"/>
          </ac:spMkLst>
        </pc:spChg>
        <pc:spChg chg="add">
          <ac:chgData name="mandy williams" userId="3e4a073acbf3e1db" providerId="LiveId" clId="{5EF0A65F-6D0E-4B96-9F3F-7651EF8779B7}" dt="2021-02-14T15:33:21.687" v="4052" actId="26606"/>
          <ac:spMkLst>
            <pc:docMk/>
            <pc:sldMk cId="1425065194" sldId="268"/>
            <ac:spMk id="14" creationId="{375E0459-6403-40CD-989D-56A4407CA12E}"/>
          </ac:spMkLst>
        </pc:spChg>
        <pc:spChg chg="add">
          <ac:chgData name="mandy williams" userId="3e4a073acbf3e1db" providerId="LiveId" clId="{5EF0A65F-6D0E-4B96-9F3F-7651EF8779B7}" dt="2021-02-14T15:33:21.687" v="4052" actId="26606"/>
          <ac:spMkLst>
            <pc:docMk/>
            <pc:sldMk cId="1425065194" sldId="268"/>
            <ac:spMk id="16" creationId="{53E5B1A8-3AC9-4BD1-9BBC-78CA94F2D1BA}"/>
          </ac:spMkLst>
        </pc:spChg>
      </pc:sldChg>
      <pc:sldChg chg="addSp modSp new mod setBg">
        <pc:chgData name="mandy williams" userId="3e4a073acbf3e1db" providerId="LiveId" clId="{5EF0A65F-6D0E-4B96-9F3F-7651EF8779B7}" dt="2021-02-14T15:12:46.260" v="3881" actId="26606"/>
        <pc:sldMkLst>
          <pc:docMk/>
          <pc:sldMk cId="804516796" sldId="269"/>
        </pc:sldMkLst>
        <pc:spChg chg="mod">
          <ac:chgData name="mandy williams" userId="3e4a073acbf3e1db" providerId="LiveId" clId="{5EF0A65F-6D0E-4B96-9F3F-7651EF8779B7}" dt="2021-02-14T15:12:46.260" v="3881" actId="26606"/>
          <ac:spMkLst>
            <pc:docMk/>
            <pc:sldMk cId="804516796" sldId="269"/>
            <ac:spMk id="2" creationId="{1E322E24-B037-4FE4-824A-13177E4C695D}"/>
          </ac:spMkLst>
        </pc:spChg>
        <pc:spChg chg="mod">
          <ac:chgData name="mandy williams" userId="3e4a073acbf3e1db" providerId="LiveId" clId="{5EF0A65F-6D0E-4B96-9F3F-7651EF8779B7}" dt="2021-02-14T15:12:46.260" v="3881" actId="26606"/>
          <ac:spMkLst>
            <pc:docMk/>
            <pc:sldMk cId="804516796" sldId="269"/>
            <ac:spMk id="3" creationId="{F6BEB848-37EC-4900-B84E-44AD4B8D6D27}"/>
          </ac:spMkLst>
        </pc:spChg>
        <pc:spChg chg="add">
          <ac:chgData name="mandy williams" userId="3e4a073acbf3e1db" providerId="LiveId" clId="{5EF0A65F-6D0E-4B96-9F3F-7651EF8779B7}" dt="2021-02-14T15:12:46.260" v="3881" actId="26606"/>
          <ac:spMkLst>
            <pc:docMk/>
            <pc:sldMk cId="804516796" sldId="269"/>
            <ac:spMk id="8" creationId="{09588DA8-065E-4F6F-8EFD-43104AB2E0CF}"/>
          </ac:spMkLst>
        </pc:spChg>
        <pc:spChg chg="add">
          <ac:chgData name="mandy williams" userId="3e4a073acbf3e1db" providerId="LiveId" clId="{5EF0A65F-6D0E-4B96-9F3F-7651EF8779B7}" dt="2021-02-14T15:12:46.260" v="3881" actId="26606"/>
          <ac:spMkLst>
            <pc:docMk/>
            <pc:sldMk cId="804516796" sldId="269"/>
            <ac:spMk id="10" creationId="{C4285719-470E-454C-AF62-8323075F1F5B}"/>
          </ac:spMkLst>
        </pc:spChg>
        <pc:spChg chg="add">
          <ac:chgData name="mandy williams" userId="3e4a073acbf3e1db" providerId="LiveId" clId="{5EF0A65F-6D0E-4B96-9F3F-7651EF8779B7}" dt="2021-02-14T15:12:46.260" v="3881" actId="26606"/>
          <ac:spMkLst>
            <pc:docMk/>
            <pc:sldMk cId="804516796" sldId="269"/>
            <ac:spMk id="12" creationId="{CD9FE4EF-C4D8-49A0-B2FF-81D8DB7D8A24}"/>
          </ac:spMkLst>
        </pc:spChg>
        <pc:spChg chg="add">
          <ac:chgData name="mandy williams" userId="3e4a073acbf3e1db" providerId="LiveId" clId="{5EF0A65F-6D0E-4B96-9F3F-7651EF8779B7}" dt="2021-02-14T15:12:46.260" v="3881" actId="26606"/>
          <ac:spMkLst>
            <pc:docMk/>
            <pc:sldMk cId="804516796" sldId="269"/>
            <ac:spMk id="14" creationId="{4300840D-0A0B-4512-BACA-B439D5B9C57C}"/>
          </ac:spMkLst>
        </pc:spChg>
        <pc:spChg chg="add">
          <ac:chgData name="mandy williams" userId="3e4a073acbf3e1db" providerId="LiveId" clId="{5EF0A65F-6D0E-4B96-9F3F-7651EF8779B7}" dt="2021-02-14T15:12:46.260" v="3881" actId="26606"/>
          <ac:spMkLst>
            <pc:docMk/>
            <pc:sldMk cId="804516796" sldId="269"/>
            <ac:spMk id="16" creationId="{D2B78728-A580-49A7-84F9-6EF6F583ADE0}"/>
          </ac:spMkLst>
        </pc:spChg>
        <pc:spChg chg="add">
          <ac:chgData name="mandy williams" userId="3e4a073acbf3e1db" providerId="LiveId" clId="{5EF0A65F-6D0E-4B96-9F3F-7651EF8779B7}" dt="2021-02-14T15:12:46.260" v="3881" actId="26606"/>
          <ac:spMkLst>
            <pc:docMk/>
            <pc:sldMk cId="804516796" sldId="269"/>
            <ac:spMk id="18" creationId="{38FAA1A1-D861-433F-88FA-1E9D6FD31D11}"/>
          </ac:spMkLst>
        </pc:spChg>
        <pc:spChg chg="add">
          <ac:chgData name="mandy williams" userId="3e4a073acbf3e1db" providerId="LiveId" clId="{5EF0A65F-6D0E-4B96-9F3F-7651EF8779B7}" dt="2021-02-14T15:12:46.260" v="3881" actId="26606"/>
          <ac:spMkLst>
            <pc:docMk/>
            <pc:sldMk cId="804516796" sldId="269"/>
            <ac:spMk id="20" creationId="{8D71EDA1-87BF-4D5D-AB79-F346FD19278A}"/>
          </ac:spMkLst>
        </pc:spChg>
      </pc:sldChg>
      <pc:sldChg chg="modSp new del mod">
        <pc:chgData name="mandy williams" userId="3e4a073acbf3e1db" providerId="LiveId" clId="{5EF0A65F-6D0E-4B96-9F3F-7651EF8779B7}" dt="2021-02-13T17:22:10.093" v="2365" actId="47"/>
        <pc:sldMkLst>
          <pc:docMk/>
          <pc:sldMk cId="3228772724" sldId="270"/>
        </pc:sldMkLst>
        <pc:spChg chg="mod">
          <ac:chgData name="mandy williams" userId="3e4a073acbf3e1db" providerId="LiveId" clId="{5EF0A65F-6D0E-4B96-9F3F-7651EF8779B7}" dt="2021-02-07T18:39:02.145" v="1599" actId="255"/>
          <ac:spMkLst>
            <pc:docMk/>
            <pc:sldMk cId="3228772724" sldId="270"/>
            <ac:spMk id="2" creationId="{046A642D-C3B6-4DE8-9CAE-DDBBE9A11984}"/>
          </ac:spMkLst>
        </pc:spChg>
        <pc:spChg chg="mod">
          <ac:chgData name="mandy williams" userId="3e4a073acbf3e1db" providerId="LiveId" clId="{5EF0A65F-6D0E-4B96-9F3F-7651EF8779B7}" dt="2021-02-07T18:39:27.964" v="1601" actId="20577"/>
          <ac:spMkLst>
            <pc:docMk/>
            <pc:sldMk cId="3228772724" sldId="270"/>
            <ac:spMk id="3" creationId="{36A2A5D4-5A4D-4E8B-BF7E-043FF3E07F6C}"/>
          </ac:spMkLst>
        </pc:spChg>
      </pc:sldChg>
      <pc:sldChg chg="addSp modSp new mod ord setBg">
        <pc:chgData name="mandy williams" userId="3e4a073acbf3e1db" providerId="LiveId" clId="{5EF0A65F-6D0E-4B96-9F3F-7651EF8779B7}" dt="2021-02-14T15:11:02.308" v="3880" actId="20577"/>
        <pc:sldMkLst>
          <pc:docMk/>
          <pc:sldMk cId="1065266887" sldId="271"/>
        </pc:sldMkLst>
        <pc:spChg chg="mod">
          <ac:chgData name="mandy williams" userId="3e4a073acbf3e1db" providerId="LiveId" clId="{5EF0A65F-6D0E-4B96-9F3F-7651EF8779B7}" dt="2021-02-14T15:10:37.634" v="3871" actId="26606"/>
          <ac:spMkLst>
            <pc:docMk/>
            <pc:sldMk cId="1065266887" sldId="271"/>
            <ac:spMk id="2" creationId="{51E7345E-4DC6-4D1F-A0F1-C713DCBBDA0E}"/>
          </ac:spMkLst>
        </pc:spChg>
        <pc:spChg chg="mod">
          <ac:chgData name="mandy williams" userId="3e4a073acbf3e1db" providerId="LiveId" clId="{5EF0A65F-6D0E-4B96-9F3F-7651EF8779B7}" dt="2021-02-14T15:11:02.308" v="3880" actId="20577"/>
          <ac:spMkLst>
            <pc:docMk/>
            <pc:sldMk cId="1065266887" sldId="271"/>
            <ac:spMk id="3" creationId="{CE3D96CE-0DF1-4E83-9C46-DE8DD94D4C0D}"/>
          </ac:spMkLst>
        </pc:spChg>
        <pc:spChg chg="add">
          <ac:chgData name="mandy williams" userId="3e4a073acbf3e1db" providerId="LiveId" clId="{5EF0A65F-6D0E-4B96-9F3F-7651EF8779B7}" dt="2021-02-14T15:10:37.634" v="3871" actId="26606"/>
          <ac:spMkLst>
            <pc:docMk/>
            <pc:sldMk cId="1065266887" sldId="271"/>
            <ac:spMk id="8" creationId="{FFE2FE29-1120-4FE4-9FDA-311CBA66F438}"/>
          </ac:spMkLst>
        </pc:spChg>
        <pc:spChg chg="add">
          <ac:chgData name="mandy williams" userId="3e4a073acbf3e1db" providerId="LiveId" clId="{5EF0A65F-6D0E-4B96-9F3F-7651EF8779B7}" dt="2021-02-14T15:10:37.634" v="3871" actId="26606"/>
          <ac:spMkLst>
            <pc:docMk/>
            <pc:sldMk cId="1065266887" sldId="271"/>
            <ac:spMk id="10" creationId="{DDD926EC-6F88-4D89-9AED-1C4C1AC00E22}"/>
          </ac:spMkLst>
        </pc:spChg>
        <pc:spChg chg="add">
          <ac:chgData name="mandy williams" userId="3e4a073acbf3e1db" providerId="LiveId" clId="{5EF0A65F-6D0E-4B96-9F3F-7651EF8779B7}" dt="2021-02-14T15:10:37.634" v="3871" actId="26606"/>
          <ac:spMkLst>
            <pc:docMk/>
            <pc:sldMk cId="1065266887" sldId="271"/>
            <ac:spMk id="12" creationId="{A210685A-6235-45A7-850D-A6F555466EF7}"/>
          </ac:spMkLst>
        </pc:spChg>
        <pc:grpChg chg="add">
          <ac:chgData name="mandy williams" userId="3e4a073acbf3e1db" providerId="LiveId" clId="{5EF0A65F-6D0E-4B96-9F3F-7651EF8779B7}" dt="2021-02-14T15:10:37.634" v="3871" actId="26606"/>
          <ac:grpSpMkLst>
            <pc:docMk/>
            <pc:sldMk cId="1065266887" sldId="271"/>
            <ac:grpSpMk id="14" creationId="{13BE3671-0C43-4D05-A267-3400AD091C75}"/>
          </ac:grpSpMkLst>
        </pc:grpChg>
        <pc:grpChg chg="add">
          <ac:chgData name="mandy williams" userId="3e4a073acbf3e1db" providerId="LiveId" clId="{5EF0A65F-6D0E-4B96-9F3F-7651EF8779B7}" dt="2021-02-14T15:10:37.634" v="3871" actId="26606"/>
          <ac:grpSpMkLst>
            <pc:docMk/>
            <pc:sldMk cId="1065266887" sldId="271"/>
            <ac:grpSpMk id="57" creationId="{283F107F-9294-4679-B247-91D8556A6EFE}"/>
          </ac:grpSpMkLst>
        </pc:grpChg>
      </pc:sldChg>
      <pc:sldChg chg="addSp modSp new del mod">
        <pc:chgData name="mandy williams" userId="3e4a073acbf3e1db" providerId="LiveId" clId="{5EF0A65F-6D0E-4B96-9F3F-7651EF8779B7}" dt="2021-02-13T17:23:37.353" v="2366" actId="47"/>
        <pc:sldMkLst>
          <pc:docMk/>
          <pc:sldMk cId="3339256414" sldId="272"/>
        </pc:sldMkLst>
        <pc:spChg chg="add mod">
          <ac:chgData name="mandy williams" userId="3e4a073acbf3e1db" providerId="LiveId" clId="{5EF0A65F-6D0E-4B96-9F3F-7651EF8779B7}" dt="2021-02-10T19:52:00.766" v="2021" actId="20577"/>
          <ac:spMkLst>
            <pc:docMk/>
            <pc:sldMk cId="3339256414" sldId="272"/>
            <ac:spMk id="3" creationId="{5481A381-38FB-4F9F-A640-9F616A156ED7}"/>
          </ac:spMkLst>
        </pc:spChg>
      </pc:sldChg>
      <pc:sldChg chg="modSp new del mod">
        <pc:chgData name="mandy williams" userId="3e4a073acbf3e1db" providerId="LiveId" clId="{5EF0A65F-6D0E-4B96-9F3F-7651EF8779B7}" dt="2021-02-13T17:00:03.112" v="2297" actId="2696"/>
        <pc:sldMkLst>
          <pc:docMk/>
          <pc:sldMk cId="3400546162" sldId="273"/>
        </pc:sldMkLst>
        <pc:spChg chg="mod">
          <ac:chgData name="mandy williams" userId="3e4a073acbf3e1db" providerId="LiveId" clId="{5EF0A65F-6D0E-4B96-9F3F-7651EF8779B7}" dt="2021-02-10T19:54:52.428" v="2068" actId="20577"/>
          <ac:spMkLst>
            <pc:docMk/>
            <pc:sldMk cId="3400546162" sldId="273"/>
            <ac:spMk id="2" creationId="{2C8A6DC0-1405-4162-82E9-4B76A0E0BA83}"/>
          </ac:spMkLst>
        </pc:spChg>
        <pc:spChg chg="mod">
          <ac:chgData name="mandy williams" userId="3e4a073acbf3e1db" providerId="LiveId" clId="{5EF0A65F-6D0E-4B96-9F3F-7651EF8779B7}" dt="2021-02-10T19:57:06.220" v="2169" actId="20577"/>
          <ac:spMkLst>
            <pc:docMk/>
            <pc:sldMk cId="3400546162" sldId="273"/>
            <ac:spMk id="3" creationId="{64F7ED21-6877-4538-9F0A-BC169CB6F76D}"/>
          </ac:spMkLst>
        </pc:spChg>
      </pc:sldChg>
      <pc:sldChg chg="addSp delSp modSp new mod ord setBg">
        <pc:chgData name="mandy williams" userId="3e4a073acbf3e1db" providerId="LiveId" clId="{5EF0A65F-6D0E-4B96-9F3F-7651EF8779B7}" dt="2021-02-14T18:11:03.279" v="4161"/>
        <pc:sldMkLst>
          <pc:docMk/>
          <pc:sldMk cId="1890530430" sldId="274"/>
        </pc:sldMkLst>
        <pc:spChg chg="mod">
          <ac:chgData name="mandy williams" userId="3e4a073acbf3e1db" providerId="LiveId" clId="{5EF0A65F-6D0E-4B96-9F3F-7651EF8779B7}" dt="2021-02-13T16:57:52.106" v="2270" actId="26606"/>
          <ac:spMkLst>
            <pc:docMk/>
            <pc:sldMk cId="1890530430" sldId="274"/>
            <ac:spMk id="2" creationId="{9C29E6D1-67AD-4CAB-A1F4-4AB633C4A396}"/>
          </ac:spMkLst>
        </pc:spChg>
        <pc:spChg chg="del">
          <ac:chgData name="mandy williams" userId="3e4a073acbf3e1db" providerId="LiveId" clId="{5EF0A65F-6D0E-4B96-9F3F-7651EF8779B7}" dt="2021-02-13T16:56:23.638" v="2267" actId="931"/>
          <ac:spMkLst>
            <pc:docMk/>
            <pc:sldMk cId="1890530430" sldId="274"/>
            <ac:spMk id="3" creationId="{49CF82DD-0F7A-4502-8502-A187630E7219}"/>
          </ac:spMkLst>
        </pc:spChg>
        <pc:spChg chg="add mod">
          <ac:chgData name="mandy williams" userId="3e4a073acbf3e1db" providerId="LiveId" clId="{5EF0A65F-6D0E-4B96-9F3F-7651EF8779B7}" dt="2021-02-13T16:57:52.106" v="2270" actId="26606"/>
          <ac:spMkLst>
            <pc:docMk/>
            <pc:sldMk cId="1890530430" sldId="274"/>
            <ac:spMk id="6" creationId="{652D6CF6-FF67-4936-B0F4-4A97A0192ECE}"/>
          </ac:spMkLst>
        </pc:spChg>
        <pc:spChg chg="add mod">
          <ac:chgData name="mandy williams" userId="3e4a073acbf3e1db" providerId="LiveId" clId="{5EF0A65F-6D0E-4B96-9F3F-7651EF8779B7}" dt="2021-02-13T16:58:45.061" v="2272" actId="5793"/>
          <ac:spMkLst>
            <pc:docMk/>
            <pc:sldMk cId="1890530430" sldId="274"/>
            <ac:spMk id="10" creationId="{332A236F-8E45-4405-86F5-5788E7D7268E}"/>
          </ac:spMkLst>
        </pc:spChg>
        <pc:spChg chg="add">
          <ac:chgData name="mandy williams" userId="3e4a073acbf3e1db" providerId="LiveId" clId="{5EF0A65F-6D0E-4B96-9F3F-7651EF8779B7}" dt="2021-02-13T16:57:52.106" v="2270" actId="26606"/>
          <ac:spMkLst>
            <pc:docMk/>
            <pc:sldMk cId="1890530430" sldId="274"/>
            <ac:spMk id="13" creationId="{F4C0B10B-D2C4-4A54-AFAD-3D27DF88BB37}"/>
          </ac:spMkLst>
        </pc:spChg>
        <pc:grpChg chg="add">
          <ac:chgData name="mandy williams" userId="3e4a073acbf3e1db" providerId="LiveId" clId="{5EF0A65F-6D0E-4B96-9F3F-7651EF8779B7}" dt="2021-02-13T16:57:52.106" v="2270" actId="26606"/>
          <ac:grpSpMkLst>
            <pc:docMk/>
            <pc:sldMk cId="1890530430" sldId="274"/>
            <ac:grpSpMk id="15" creationId="{B6BADB90-C74B-40D6-86DC-503F65FCE8DC}"/>
          </ac:grpSpMkLst>
        </pc:grpChg>
        <pc:picChg chg="add mod">
          <ac:chgData name="mandy williams" userId="3e4a073acbf3e1db" providerId="LiveId" clId="{5EF0A65F-6D0E-4B96-9F3F-7651EF8779B7}" dt="2021-02-13T16:57:52.106" v="2270" actId="26606"/>
          <ac:picMkLst>
            <pc:docMk/>
            <pc:sldMk cId="1890530430" sldId="274"/>
            <ac:picMk id="5" creationId="{C9DA4884-2865-4207-B24A-8E8DD7DE8634}"/>
          </ac:picMkLst>
        </pc:picChg>
      </pc:sldChg>
      <pc:sldChg chg="addSp modSp new mod ord setBg">
        <pc:chgData name="mandy williams" userId="3e4a073acbf3e1db" providerId="LiveId" clId="{5EF0A65F-6D0E-4B96-9F3F-7651EF8779B7}" dt="2021-02-14T15:29:12.077" v="4043" actId="20577"/>
        <pc:sldMkLst>
          <pc:docMk/>
          <pc:sldMk cId="1276429115" sldId="275"/>
        </pc:sldMkLst>
        <pc:spChg chg="mod">
          <ac:chgData name="mandy williams" userId="3e4a073acbf3e1db" providerId="LiveId" clId="{5EF0A65F-6D0E-4B96-9F3F-7651EF8779B7}" dt="2021-02-14T15:13:56.774" v="3882" actId="26606"/>
          <ac:spMkLst>
            <pc:docMk/>
            <pc:sldMk cId="1276429115" sldId="275"/>
            <ac:spMk id="2" creationId="{9F152678-21AA-4B18-BDA5-941B40750E0D}"/>
          </ac:spMkLst>
        </pc:spChg>
        <pc:spChg chg="mod">
          <ac:chgData name="mandy williams" userId="3e4a073acbf3e1db" providerId="LiveId" clId="{5EF0A65F-6D0E-4B96-9F3F-7651EF8779B7}" dt="2021-02-14T15:29:12.077" v="4043" actId="20577"/>
          <ac:spMkLst>
            <pc:docMk/>
            <pc:sldMk cId="1276429115" sldId="275"/>
            <ac:spMk id="3" creationId="{198ADED6-740C-40D0-AABD-3FC95D0CF51F}"/>
          </ac:spMkLst>
        </pc:spChg>
        <pc:spChg chg="add">
          <ac:chgData name="mandy williams" userId="3e4a073acbf3e1db" providerId="LiveId" clId="{5EF0A65F-6D0E-4B96-9F3F-7651EF8779B7}" dt="2021-02-14T15:13:56.774" v="3882" actId="26606"/>
          <ac:spMkLst>
            <pc:docMk/>
            <pc:sldMk cId="1276429115" sldId="275"/>
            <ac:spMk id="8" creationId="{76EFD3D9-44F0-4267-BCC1-1613E79D8274}"/>
          </ac:spMkLst>
        </pc:spChg>
        <pc:spChg chg="add">
          <ac:chgData name="mandy williams" userId="3e4a073acbf3e1db" providerId="LiveId" clId="{5EF0A65F-6D0E-4B96-9F3F-7651EF8779B7}" dt="2021-02-14T15:13:56.774" v="3882" actId="26606"/>
          <ac:spMkLst>
            <pc:docMk/>
            <pc:sldMk cId="1276429115" sldId="275"/>
            <ac:spMk id="10" creationId="{A779A851-95D6-41AF-937A-B0E4B7F6FA8D}"/>
          </ac:spMkLst>
        </pc:spChg>
        <pc:spChg chg="add">
          <ac:chgData name="mandy williams" userId="3e4a073acbf3e1db" providerId="LiveId" clId="{5EF0A65F-6D0E-4B96-9F3F-7651EF8779B7}" dt="2021-02-14T15:13:56.774" v="3882" actId="26606"/>
          <ac:spMkLst>
            <pc:docMk/>
            <pc:sldMk cId="1276429115" sldId="275"/>
            <ac:spMk id="12" creationId="{953FB2E7-B6CB-429C-81EB-D9516D6D5C8D}"/>
          </ac:spMkLst>
        </pc:spChg>
        <pc:spChg chg="add">
          <ac:chgData name="mandy williams" userId="3e4a073acbf3e1db" providerId="LiveId" clId="{5EF0A65F-6D0E-4B96-9F3F-7651EF8779B7}" dt="2021-02-14T15:13:56.774" v="3882" actId="26606"/>
          <ac:spMkLst>
            <pc:docMk/>
            <pc:sldMk cId="1276429115" sldId="275"/>
            <ac:spMk id="14" creationId="{2EC40DB1-B719-4A13-9A4D-0966B4B27866}"/>
          </ac:spMkLst>
        </pc:spChg>
        <pc:spChg chg="add">
          <ac:chgData name="mandy williams" userId="3e4a073acbf3e1db" providerId="LiveId" clId="{5EF0A65F-6D0E-4B96-9F3F-7651EF8779B7}" dt="2021-02-14T15:13:56.774" v="3882" actId="26606"/>
          <ac:spMkLst>
            <pc:docMk/>
            <pc:sldMk cId="1276429115" sldId="275"/>
            <ac:spMk id="16" creationId="{82211336-CFF3-412D-868A-6679C1004C45}"/>
          </ac:spMkLst>
        </pc:spChg>
      </pc:sldChg>
      <pc:sldChg chg="modSp new del mod">
        <pc:chgData name="mandy williams" userId="3e4a073acbf3e1db" providerId="LiveId" clId="{5EF0A65F-6D0E-4B96-9F3F-7651EF8779B7}" dt="2021-02-13T18:20:50.697" v="3258" actId="47"/>
        <pc:sldMkLst>
          <pc:docMk/>
          <pc:sldMk cId="1290524757" sldId="276"/>
        </pc:sldMkLst>
        <pc:spChg chg="mod">
          <ac:chgData name="mandy williams" userId="3e4a073acbf3e1db" providerId="LiveId" clId="{5EF0A65F-6D0E-4B96-9F3F-7651EF8779B7}" dt="2021-02-13T18:04:56.295" v="2742" actId="20577"/>
          <ac:spMkLst>
            <pc:docMk/>
            <pc:sldMk cId="1290524757" sldId="276"/>
            <ac:spMk id="3" creationId="{2EA0223D-7B55-44D6-B0D9-9036F762DF6A}"/>
          </ac:spMkLst>
        </pc:spChg>
      </pc:sldChg>
      <pc:sldChg chg="modSp new del mod">
        <pc:chgData name="mandy williams" userId="3e4a073acbf3e1db" providerId="LiveId" clId="{5EF0A65F-6D0E-4B96-9F3F-7651EF8779B7}" dt="2021-02-13T19:04:28.362" v="3492" actId="47"/>
        <pc:sldMkLst>
          <pc:docMk/>
          <pc:sldMk cId="1582676948" sldId="277"/>
        </pc:sldMkLst>
        <pc:spChg chg="mod">
          <ac:chgData name="mandy williams" userId="3e4a073acbf3e1db" providerId="LiveId" clId="{5EF0A65F-6D0E-4B96-9F3F-7651EF8779B7}" dt="2021-02-13T18:17:53.958" v="3182" actId="14100"/>
          <ac:spMkLst>
            <pc:docMk/>
            <pc:sldMk cId="1582676948" sldId="277"/>
            <ac:spMk id="2" creationId="{E6B0E8D2-C670-4071-B007-1E1387174622}"/>
          </ac:spMkLst>
        </pc:spChg>
        <pc:spChg chg="mod">
          <ac:chgData name="mandy williams" userId="3e4a073acbf3e1db" providerId="LiveId" clId="{5EF0A65F-6D0E-4B96-9F3F-7651EF8779B7}" dt="2021-02-13T19:01:14.996" v="3471" actId="20577"/>
          <ac:spMkLst>
            <pc:docMk/>
            <pc:sldMk cId="1582676948" sldId="277"/>
            <ac:spMk id="3" creationId="{ED9D8F29-C918-4C56-ACF4-6EC1606C3266}"/>
          </ac:spMkLst>
        </pc:spChg>
      </pc:sldChg>
      <pc:sldChg chg="addSp delSp modSp new mod setBg">
        <pc:chgData name="mandy williams" userId="3e4a073acbf3e1db" providerId="LiveId" clId="{5EF0A65F-6D0E-4B96-9F3F-7651EF8779B7}" dt="2021-02-14T15:08:32.785" v="3870" actId="26606"/>
        <pc:sldMkLst>
          <pc:docMk/>
          <pc:sldMk cId="711082360" sldId="278"/>
        </pc:sldMkLst>
        <pc:spChg chg="mod">
          <ac:chgData name="mandy williams" userId="3e4a073acbf3e1db" providerId="LiveId" clId="{5EF0A65F-6D0E-4B96-9F3F-7651EF8779B7}" dt="2021-02-14T15:08:32.785" v="3870" actId="26606"/>
          <ac:spMkLst>
            <pc:docMk/>
            <pc:sldMk cId="711082360" sldId="278"/>
            <ac:spMk id="2" creationId="{4732F42B-FAC4-464F-8610-47361C8E9E83}"/>
          </ac:spMkLst>
        </pc:spChg>
        <pc:spChg chg="del mod">
          <ac:chgData name="mandy williams" userId="3e4a073acbf3e1db" providerId="LiveId" clId="{5EF0A65F-6D0E-4B96-9F3F-7651EF8779B7}" dt="2021-02-13T19:15:40.865" v="3585" actId="26606"/>
          <ac:spMkLst>
            <pc:docMk/>
            <pc:sldMk cId="711082360" sldId="278"/>
            <ac:spMk id="3" creationId="{D09EB1C6-0DE8-4546-9012-2832BC98EAF5}"/>
          </ac:spMkLst>
        </pc:spChg>
        <pc:spChg chg="add del">
          <ac:chgData name="mandy williams" userId="3e4a073acbf3e1db" providerId="LiveId" clId="{5EF0A65F-6D0E-4B96-9F3F-7651EF8779B7}" dt="2021-02-14T15:08:32.785" v="3870" actId="26606"/>
          <ac:spMkLst>
            <pc:docMk/>
            <pc:sldMk cId="711082360" sldId="278"/>
            <ac:spMk id="9" creationId="{1D63C574-BFD2-41A1-A567-B0C3CC7FDD4F}"/>
          </ac:spMkLst>
        </pc:spChg>
        <pc:spChg chg="add del">
          <ac:chgData name="mandy williams" userId="3e4a073acbf3e1db" providerId="LiveId" clId="{5EF0A65F-6D0E-4B96-9F3F-7651EF8779B7}" dt="2021-02-14T15:08:32.785" v="3870" actId="26606"/>
          <ac:spMkLst>
            <pc:docMk/>
            <pc:sldMk cId="711082360" sldId="278"/>
            <ac:spMk id="11" creationId="{E2A46BAB-8C31-42B2-90E8-B26DD3E81D37}"/>
          </ac:spMkLst>
        </pc:spChg>
        <pc:spChg chg="add">
          <ac:chgData name="mandy williams" userId="3e4a073acbf3e1db" providerId="LiveId" clId="{5EF0A65F-6D0E-4B96-9F3F-7651EF8779B7}" dt="2021-02-14T15:08:32.785" v="3870" actId="26606"/>
          <ac:spMkLst>
            <pc:docMk/>
            <pc:sldMk cId="711082360" sldId="278"/>
            <ac:spMk id="29" creationId="{D55CD764-972B-4CA5-A885-53E55C63E174}"/>
          </ac:spMkLst>
        </pc:spChg>
        <pc:spChg chg="add">
          <ac:chgData name="mandy williams" userId="3e4a073acbf3e1db" providerId="LiveId" clId="{5EF0A65F-6D0E-4B96-9F3F-7651EF8779B7}" dt="2021-02-14T15:08:32.785" v="3870" actId="26606"/>
          <ac:spMkLst>
            <pc:docMk/>
            <pc:sldMk cId="711082360" sldId="278"/>
            <ac:spMk id="31" creationId="{34165AB3-7006-4430-BCE3-25476BE13322}"/>
          </ac:spMkLst>
        </pc:spChg>
        <pc:spChg chg="add">
          <ac:chgData name="mandy williams" userId="3e4a073acbf3e1db" providerId="LiveId" clId="{5EF0A65F-6D0E-4B96-9F3F-7651EF8779B7}" dt="2021-02-14T15:08:32.785" v="3870" actId="26606"/>
          <ac:spMkLst>
            <pc:docMk/>
            <pc:sldMk cId="711082360" sldId="278"/>
            <ac:spMk id="55" creationId="{E3E51905-F374-4E1A-97CF-B741584B74D5}"/>
          </ac:spMkLst>
        </pc:spChg>
        <pc:grpChg chg="add del">
          <ac:chgData name="mandy williams" userId="3e4a073acbf3e1db" providerId="LiveId" clId="{5EF0A65F-6D0E-4B96-9F3F-7651EF8779B7}" dt="2021-02-14T15:08:32.785" v="3870" actId="26606"/>
          <ac:grpSpMkLst>
            <pc:docMk/>
            <pc:sldMk cId="711082360" sldId="278"/>
            <ac:grpSpMk id="13" creationId="{B3F7A3C7-0737-4E57-B30E-8EEFE638B401}"/>
          </ac:grpSpMkLst>
        </pc:grpChg>
        <pc:grpChg chg="add del">
          <ac:chgData name="mandy williams" userId="3e4a073acbf3e1db" providerId="LiveId" clId="{5EF0A65F-6D0E-4B96-9F3F-7651EF8779B7}" dt="2021-02-14T15:08:32.785" v="3870" actId="26606"/>
          <ac:grpSpMkLst>
            <pc:docMk/>
            <pc:sldMk cId="711082360" sldId="278"/>
            <ac:grpSpMk id="17" creationId="{43F5E015-E085-4624-B431-B42414448684}"/>
          </ac:grpSpMkLst>
        </pc:grpChg>
        <pc:grpChg chg="add">
          <ac:chgData name="mandy williams" userId="3e4a073acbf3e1db" providerId="LiveId" clId="{5EF0A65F-6D0E-4B96-9F3F-7651EF8779B7}" dt="2021-02-14T15:08:32.785" v="3870" actId="26606"/>
          <ac:grpSpMkLst>
            <pc:docMk/>
            <pc:sldMk cId="711082360" sldId="278"/>
            <ac:grpSpMk id="33" creationId="{11999B20-6058-4C55-882E-A1FB050B69DD}"/>
          </ac:grpSpMkLst>
        </pc:grpChg>
        <pc:graphicFrameChg chg="add mod modGraphic">
          <ac:chgData name="mandy williams" userId="3e4a073acbf3e1db" providerId="LiveId" clId="{5EF0A65F-6D0E-4B96-9F3F-7651EF8779B7}" dt="2021-02-14T15:08:32.785" v="3870" actId="26606"/>
          <ac:graphicFrameMkLst>
            <pc:docMk/>
            <pc:sldMk cId="711082360" sldId="278"/>
            <ac:graphicFrameMk id="5" creationId="{6F5A5FB8-ED74-4064-81B0-EC75F292624C}"/>
          </ac:graphicFrameMkLst>
        </pc:graphicFrameChg>
      </pc:sldChg>
      <pc:sldChg chg="addSp modSp new add del mod setBg">
        <pc:chgData name="mandy williams" userId="3e4a073acbf3e1db" providerId="LiveId" clId="{5EF0A65F-6D0E-4B96-9F3F-7651EF8779B7}" dt="2021-02-14T15:29:50.539" v="4047" actId="255"/>
        <pc:sldMkLst>
          <pc:docMk/>
          <pc:sldMk cId="867172449" sldId="279"/>
        </pc:sldMkLst>
        <pc:spChg chg="mod">
          <ac:chgData name="mandy williams" userId="3e4a073acbf3e1db" providerId="LiveId" clId="{5EF0A65F-6D0E-4B96-9F3F-7651EF8779B7}" dt="2021-02-14T15:18:57.037" v="3932" actId="26606"/>
          <ac:spMkLst>
            <pc:docMk/>
            <pc:sldMk cId="867172449" sldId="279"/>
            <ac:spMk id="2" creationId="{61898C00-1E84-4BC9-824A-ED7DD20CA26D}"/>
          </ac:spMkLst>
        </pc:spChg>
        <pc:spChg chg="mod">
          <ac:chgData name="mandy williams" userId="3e4a073acbf3e1db" providerId="LiveId" clId="{5EF0A65F-6D0E-4B96-9F3F-7651EF8779B7}" dt="2021-02-14T15:29:50.539" v="4047" actId="255"/>
          <ac:spMkLst>
            <pc:docMk/>
            <pc:sldMk cId="867172449" sldId="279"/>
            <ac:spMk id="3" creationId="{C4DB2FD4-359C-49AA-BE66-BADC5EC24670}"/>
          </ac:spMkLst>
        </pc:spChg>
        <pc:spChg chg="add">
          <ac:chgData name="mandy williams" userId="3e4a073acbf3e1db" providerId="LiveId" clId="{5EF0A65F-6D0E-4B96-9F3F-7651EF8779B7}" dt="2021-02-14T15:18:57.037" v="3932" actId="26606"/>
          <ac:spMkLst>
            <pc:docMk/>
            <pc:sldMk cId="867172449" sldId="279"/>
            <ac:spMk id="8" creationId="{1B15ED52-F352-441B-82BF-E0EA34836D08}"/>
          </ac:spMkLst>
        </pc:spChg>
        <pc:spChg chg="add">
          <ac:chgData name="mandy williams" userId="3e4a073acbf3e1db" providerId="LiveId" clId="{5EF0A65F-6D0E-4B96-9F3F-7651EF8779B7}" dt="2021-02-14T15:18:57.037" v="3932" actId="26606"/>
          <ac:spMkLst>
            <pc:docMk/>
            <pc:sldMk cId="867172449" sldId="279"/>
            <ac:spMk id="10" creationId="{3B2E3793-BFE6-45A2-9B7B-E18844431C99}"/>
          </ac:spMkLst>
        </pc:spChg>
        <pc:spChg chg="add">
          <ac:chgData name="mandy williams" userId="3e4a073acbf3e1db" providerId="LiveId" clId="{5EF0A65F-6D0E-4B96-9F3F-7651EF8779B7}" dt="2021-02-14T15:18:57.037" v="3932" actId="26606"/>
          <ac:spMkLst>
            <pc:docMk/>
            <pc:sldMk cId="867172449" sldId="279"/>
            <ac:spMk id="12" creationId="{BC4C4868-CB8F-4AF9-9CDB-8108F2C19B67}"/>
          </ac:spMkLst>
        </pc:spChg>
        <pc:spChg chg="add">
          <ac:chgData name="mandy williams" userId="3e4a073acbf3e1db" providerId="LiveId" clId="{5EF0A65F-6D0E-4B96-9F3F-7651EF8779B7}" dt="2021-02-14T15:18:57.037" v="3932" actId="26606"/>
          <ac:spMkLst>
            <pc:docMk/>
            <pc:sldMk cId="867172449" sldId="279"/>
            <ac:spMk id="14" creationId="{375E0459-6403-40CD-989D-56A4407CA12E}"/>
          </ac:spMkLst>
        </pc:spChg>
        <pc:spChg chg="add">
          <ac:chgData name="mandy williams" userId="3e4a073acbf3e1db" providerId="LiveId" clId="{5EF0A65F-6D0E-4B96-9F3F-7651EF8779B7}" dt="2021-02-14T15:18:57.037" v="3932" actId="26606"/>
          <ac:spMkLst>
            <pc:docMk/>
            <pc:sldMk cId="867172449" sldId="279"/>
            <ac:spMk id="16" creationId="{53E5B1A8-3AC9-4BD1-9BBC-78CA94F2D1BA}"/>
          </ac:spMkLst>
        </pc:spChg>
      </pc:sldChg>
      <pc:sldChg chg="addSp delSp modSp new mod modClrScheme chgLayout">
        <pc:chgData name="mandy williams" userId="3e4a073acbf3e1db" providerId="LiveId" clId="{5EF0A65F-6D0E-4B96-9F3F-7651EF8779B7}" dt="2021-02-14T18:07:34.178" v="4159" actId="1076"/>
        <pc:sldMkLst>
          <pc:docMk/>
          <pc:sldMk cId="469996930" sldId="280"/>
        </pc:sldMkLst>
        <pc:spChg chg="del">
          <ac:chgData name="mandy williams" userId="3e4a073acbf3e1db" providerId="LiveId" clId="{5EF0A65F-6D0E-4B96-9F3F-7651EF8779B7}" dt="2021-02-14T13:06:40.703" v="3679" actId="700"/>
          <ac:spMkLst>
            <pc:docMk/>
            <pc:sldMk cId="469996930" sldId="280"/>
            <ac:spMk id="2" creationId="{F3C0DE90-63D9-4BB1-B7EA-7B63611917B0}"/>
          </ac:spMkLst>
        </pc:spChg>
        <pc:spChg chg="del">
          <ac:chgData name="mandy williams" userId="3e4a073acbf3e1db" providerId="LiveId" clId="{5EF0A65F-6D0E-4B96-9F3F-7651EF8779B7}" dt="2021-02-14T13:06:40.703" v="3679" actId="700"/>
          <ac:spMkLst>
            <pc:docMk/>
            <pc:sldMk cId="469996930" sldId="280"/>
            <ac:spMk id="3" creationId="{DEAD55CB-E6F7-434C-BF9E-FCA567C85DE8}"/>
          </ac:spMkLst>
        </pc:spChg>
        <pc:spChg chg="add del">
          <ac:chgData name="mandy williams" userId="3e4a073acbf3e1db" providerId="LiveId" clId="{5EF0A65F-6D0E-4B96-9F3F-7651EF8779B7}" dt="2021-02-14T13:07:04.743" v="3681"/>
          <ac:spMkLst>
            <pc:docMk/>
            <pc:sldMk cId="469996930" sldId="280"/>
            <ac:spMk id="4" creationId="{63BDC17A-478B-4BAC-8EC0-1CEEE3563E91}"/>
          </ac:spMkLst>
        </pc:spChg>
        <pc:spChg chg="add del mod ord">
          <ac:chgData name="mandy williams" userId="3e4a073acbf3e1db" providerId="LiveId" clId="{5EF0A65F-6D0E-4B96-9F3F-7651EF8779B7}" dt="2021-02-14T13:08:45.223" v="3684" actId="700"/>
          <ac:spMkLst>
            <pc:docMk/>
            <pc:sldMk cId="469996930" sldId="280"/>
            <ac:spMk id="5" creationId="{03D0FED1-EDED-4324-9BB5-3C310D520FDA}"/>
          </ac:spMkLst>
        </pc:spChg>
        <pc:spChg chg="add del mod ord">
          <ac:chgData name="mandy williams" userId="3e4a073acbf3e1db" providerId="LiveId" clId="{5EF0A65F-6D0E-4B96-9F3F-7651EF8779B7}" dt="2021-02-14T13:11:51.164" v="3694" actId="6264"/>
          <ac:spMkLst>
            <pc:docMk/>
            <pc:sldMk cId="469996930" sldId="280"/>
            <ac:spMk id="6" creationId="{E851A6C9-6E1B-478E-908C-DC3F7892716C}"/>
          </ac:spMkLst>
        </pc:spChg>
        <pc:spChg chg="add del mod ord">
          <ac:chgData name="mandy williams" userId="3e4a073acbf3e1db" providerId="LiveId" clId="{5EF0A65F-6D0E-4B96-9F3F-7651EF8779B7}" dt="2021-02-14T13:09:18.116" v="3688"/>
          <ac:spMkLst>
            <pc:docMk/>
            <pc:sldMk cId="469996930" sldId="280"/>
            <ac:spMk id="7" creationId="{546E3CD0-39B7-4A9B-88C6-EEC42FA5E174}"/>
          </ac:spMkLst>
        </pc:spChg>
        <pc:spChg chg="add del mod">
          <ac:chgData name="mandy williams" userId="3e4a073acbf3e1db" providerId="LiveId" clId="{5EF0A65F-6D0E-4B96-9F3F-7651EF8779B7}" dt="2021-02-14T13:11:51.164" v="3694" actId="6264"/>
          <ac:spMkLst>
            <pc:docMk/>
            <pc:sldMk cId="469996930" sldId="280"/>
            <ac:spMk id="8" creationId="{AFBDDB07-A9DE-4AC0-BD5A-9E508C0B3623}"/>
          </ac:spMkLst>
        </pc:spChg>
        <pc:spChg chg="add del mod">
          <ac:chgData name="mandy williams" userId="3e4a073acbf3e1db" providerId="LiveId" clId="{5EF0A65F-6D0E-4B96-9F3F-7651EF8779B7}" dt="2021-02-14T13:09:39.548" v="3690"/>
          <ac:spMkLst>
            <pc:docMk/>
            <pc:sldMk cId="469996930" sldId="280"/>
            <ac:spMk id="9" creationId="{2CBE6D15-C070-4DCC-835D-24AC4F90FC56}"/>
          </ac:spMkLst>
        </pc:spChg>
        <pc:spChg chg="add del mod ord">
          <ac:chgData name="mandy williams" userId="3e4a073acbf3e1db" providerId="LiveId" clId="{5EF0A65F-6D0E-4B96-9F3F-7651EF8779B7}" dt="2021-02-14T13:12:08.964" v="3695" actId="700"/>
          <ac:spMkLst>
            <pc:docMk/>
            <pc:sldMk cId="469996930" sldId="280"/>
            <ac:spMk id="10" creationId="{935CC741-F37C-4E85-B0FF-A72EDF22F31E}"/>
          </ac:spMkLst>
        </pc:spChg>
        <pc:spChg chg="add del mod ord">
          <ac:chgData name="mandy williams" userId="3e4a073acbf3e1db" providerId="LiveId" clId="{5EF0A65F-6D0E-4B96-9F3F-7651EF8779B7}" dt="2021-02-14T13:12:08.964" v="3695" actId="700"/>
          <ac:spMkLst>
            <pc:docMk/>
            <pc:sldMk cId="469996930" sldId="280"/>
            <ac:spMk id="11" creationId="{25DFB101-5380-45F3-91E5-681D96495C94}"/>
          </ac:spMkLst>
        </pc:spChg>
        <pc:spChg chg="add del">
          <ac:chgData name="mandy williams" userId="3e4a073acbf3e1db" providerId="LiveId" clId="{5EF0A65F-6D0E-4B96-9F3F-7651EF8779B7}" dt="2021-02-14T13:12:41.037" v="3697"/>
          <ac:spMkLst>
            <pc:docMk/>
            <pc:sldMk cId="469996930" sldId="280"/>
            <ac:spMk id="12" creationId="{78DEA0D8-270F-483E-9070-6997DA34E9C6}"/>
          </ac:spMkLst>
        </pc:spChg>
        <pc:spChg chg="add mod">
          <ac:chgData name="mandy williams" userId="3e4a073acbf3e1db" providerId="LiveId" clId="{5EF0A65F-6D0E-4B96-9F3F-7651EF8779B7}" dt="2021-02-14T13:34:33.305" v="3840" actId="14100"/>
          <ac:spMkLst>
            <pc:docMk/>
            <pc:sldMk cId="469996930" sldId="280"/>
            <ac:spMk id="13" creationId="{D970F144-8BD1-410F-B814-39E7FAE5684E}"/>
          </ac:spMkLst>
        </pc:spChg>
        <pc:spChg chg="add del mod">
          <ac:chgData name="mandy williams" userId="3e4a073acbf3e1db" providerId="LiveId" clId="{5EF0A65F-6D0E-4B96-9F3F-7651EF8779B7}" dt="2021-02-14T13:17:34.992" v="3703"/>
          <ac:spMkLst>
            <pc:docMk/>
            <pc:sldMk cId="469996930" sldId="280"/>
            <ac:spMk id="14" creationId="{8B51C9AD-B6CD-4190-89AD-D07331785876}"/>
          </ac:spMkLst>
        </pc:spChg>
        <pc:spChg chg="add mod">
          <ac:chgData name="mandy williams" userId="3e4a073acbf3e1db" providerId="LiveId" clId="{5EF0A65F-6D0E-4B96-9F3F-7651EF8779B7}" dt="2021-02-14T18:07:34.178" v="4159" actId="1076"/>
          <ac:spMkLst>
            <pc:docMk/>
            <pc:sldMk cId="469996930" sldId="280"/>
            <ac:spMk id="15" creationId="{E8FD156B-C5BB-4355-9B11-67E2F8D31384}"/>
          </ac:spMkLst>
        </pc:spChg>
      </pc:sldChg>
      <pc:sldChg chg="new del">
        <pc:chgData name="mandy williams" userId="3e4a073acbf3e1db" providerId="LiveId" clId="{5EF0A65F-6D0E-4B96-9F3F-7651EF8779B7}" dt="2021-02-14T17:41:39.359" v="4092" actId="680"/>
        <pc:sldMkLst>
          <pc:docMk/>
          <pc:sldMk cId="1609177542" sldId="281"/>
        </pc:sldMkLst>
      </pc:sldChg>
      <pc:sldChg chg="addSp delSp modSp new del mod modClrScheme chgLayout">
        <pc:chgData name="mandy williams" userId="3e4a073acbf3e1db" providerId="LiveId" clId="{5EF0A65F-6D0E-4B96-9F3F-7651EF8779B7}" dt="2021-02-14T17:51:36.811" v="4135" actId="47"/>
        <pc:sldMkLst>
          <pc:docMk/>
          <pc:sldMk cId="2420627426" sldId="281"/>
        </pc:sldMkLst>
        <pc:spChg chg="del mod ord">
          <ac:chgData name="mandy williams" userId="3e4a073acbf3e1db" providerId="LiveId" clId="{5EF0A65F-6D0E-4B96-9F3F-7651EF8779B7}" dt="2021-02-14T17:42:27.611" v="4096" actId="700"/>
          <ac:spMkLst>
            <pc:docMk/>
            <pc:sldMk cId="2420627426" sldId="281"/>
            <ac:spMk id="2" creationId="{B0094021-7DED-4066-AC4E-E46E019A752F}"/>
          </ac:spMkLst>
        </pc:spChg>
        <pc:spChg chg="del mod ord">
          <ac:chgData name="mandy williams" userId="3e4a073acbf3e1db" providerId="LiveId" clId="{5EF0A65F-6D0E-4B96-9F3F-7651EF8779B7}" dt="2021-02-14T17:42:27.611" v="4096" actId="700"/>
          <ac:spMkLst>
            <pc:docMk/>
            <pc:sldMk cId="2420627426" sldId="281"/>
            <ac:spMk id="3" creationId="{26C46B8A-3578-42D1-A6AB-2528C22AEC3D}"/>
          </ac:spMkLst>
        </pc:spChg>
        <pc:spChg chg="add mod ord">
          <ac:chgData name="mandy williams" userId="3e4a073acbf3e1db" providerId="LiveId" clId="{5EF0A65F-6D0E-4B96-9F3F-7651EF8779B7}" dt="2021-02-14T17:46:58.942" v="4111" actId="6549"/>
          <ac:spMkLst>
            <pc:docMk/>
            <pc:sldMk cId="2420627426" sldId="281"/>
            <ac:spMk id="4" creationId="{2D856656-E9D7-4516-9252-56D25D15535B}"/>
          </ac:spMkLst>
        </pc:spChg>
        <pc:spChg chg="add del mod ord">
          <ac:chgData name="mandy williams" userId="3e4a073acbf3e1db" providerId="LiveId" clId="{5EF0A65F-6D0E-4B96-9F3F-7651EF8779B7}" dt="2021-02-14T17:43:47.406" v="4097" actId="931"/>
          <ac:spMkLst>
            <pc:docMk/>
            <pc:sldMk cId="2420627426" sldId="281"/>
            <ac:spMk id="5" creationId="{56EF22A0-A3E4-4382-9711-CC15FA975972}"/>
          </ac:spMkLst>
        </pc:spChg>
        <pc:spChg chg="add mod ord">
          <ac:chgData name="mandy williams" userId="3e4a073acbf3e1db" providerId="LiveId" clId="{5EF0A65F-6D0E-4B96-9F3F-7651EF8779B7}" dt="2021-02-14T17:46:53.457" v="4110"/>
          <ac:spMkLst>
            <pc:docMk/>
            <pc:sldMk cId="2420627426" sldId="281"/>
            <ac:spMk id="8" creationId="{B6FFF8D5-9957-443E-AA0C-A1249EE445FD}"/>
          </ac:spMkLst>
        </pc:spChg>
        <pc:picChg chg="add mod ord">
          <ac:chgData name="mandy williams" userId="3e4a073acbf3e1db" providerId="LiveId" clId="{5EF0A65F-6D0E-4B96-9F3F-7651EF8779B7}" dt="2021-02-14T17:45:14.930" v="4103" actId="700"/>
          <ac:picMkLst>
            <pc:docMk/>
            <pc:sldMk cId="2420627426" sldId="281"/>
            <ac:picMk id="7" creationId="{712DEED0-9D1C-4981-948A-692932CD5E68}"/>
          </ac:picMkLst>
        </pc:picChg>
      </pc:sldChg>
      <pc:sldChg chg="new del">
        <pc:chgData name="mandy williams" userId="3e4a073acbf3e1db" providerId="LiveId" clId="{5EF0A65F-6D0E-4B96-9F3F-7651EF8779B7}" dt="2021-02-14T17:42:09.458" v="4095" actId="680"/>
        <pc:sldMkLst>
          <pc:docMk/>
          <pc:sldMk cId="2082112829" sldId="282"/>
        </pc:sldMkLst>
      </pc:sldChg>
      <pc:sldChg chg="addSp delSp modSp new mod setBg chgLayout">
        <pc:chgData name="mandy williams" userId="3e4a073acbf3e1db" providerId="LiveId" clId="{5EF0A65F-6D0E-4B96-9F3F-7651EF8779B7}" dt="2021-02-14T18:02:24.501" v="4158" actId="26606"/>
        <pc:sldMkLst>
          <pc:docMk/>
          <pc:sldMk cId="2617052923" sldId="282"/>
        </pc:sldMkLst>
        <pc:spChg chg="del">
          <ac:chgData name="mandy williams" userId="3e4a073acbf3e1db" providerId="LiveId" clId="{5EF0A65F-6D0E-4B96-9F3F-7651EF8779B7}" dt="2021-02-14T17:47:48.753" v="4113" actId="700"/>
          <ac:spMkLst>
            <pc:docMk/>
            <pc:sldMk cId="2617052923" sldId="282"/>
            <ac:spMk id="2" creationId="{6EE78DBD-FD5D-4CA7-9655-66B7B4A9C222}"/>
          </ac:spMkLst>
        </pc:spChg>
        <pc:spChg chg="del">
          <ac:chgData name="mandy williams" userId="3e4a073acbf3e1db" providerId="LiveId" clId="{5EF0A65F-6D0E-4B96-9F3F-7651EF8779B7}" dt="2021-02-14T17:47:48.753" v="4113" actId="700"/>
          <ac:spMkLst>
            <pc:docMk/>
            <pc:sldMk cId="2617052923" sldId="282"/>
            <ac:spMk id="3" creationId="{4E09A9E5-0834-4207-A4CC-4919B26EA9D5}"/>
          </ac:spMkLst>
        </pc:spChg>
        <pc:spChg chg="del">
          <ac:chgData name="mandy williams" userId="3e4a073acbf3e1db" providerId="LiveId" clId="{5EF0A65F-6D0E-4B96-9F3F-7651EF8779B7}" dt="2021-02-14T17:47:48.753" v="4113" actId="700"/>
          <ac:spMkLst>
            <pc:docMk/>
            <pc:sldMk cId="2617052923" sldId="282"/>
            <ac:spMk id="4" creationId="{90F88B4B-68E9-4F22-B05E-5EC225056E9C}"/>
          </ac:spMkLst>
        </pc:spChg>
        <pc:spChg chg="add mod ord">
          <ac:chgData name="mandy williams" userId="3e4a073acbf3e1db" providerId="LiveId" clId="{5EF0A65F-6D0E-4B96-9F3F-7651EF8779B7}" dt="2021-02-14T18:02:24.501" v="4158" actId="26606"/>
          <ac:spMkLst>
            <pc:docMk/>
            <pc:sldMk cId="2617052923" sldId="282"/>
            <ac:spMk id="5" creationId="{105B7D07-AF61-46D4-A1C0-A3E1E207A69C}"/>
          </ac:spMkLst>
        </pc:spChg>
        <pc:spChg chg="add del mod ord">
          <ac:chgData name="mandy williams" userId="3e4a073acbf3e1db" providerId="LiveId" clId="{5EF0A65F-6D0E-4B96-9F3F-7651EF8779B7}" dt="2021-02-14T17:48:17.661" v="4114" actId="931"/>
          <ac:spMkLst>
            <pc:docMk/>
            <pc:sldMk cId="2617052923" sldId="282"/>
            <ac:spMk id="6" creationId="{29574663-7358-47CA-9496-B3473417A5C5}"/>
          </ac:spMkLst>
        </pc:spChg>
        <pc:spChg chg="add mod ord">
          <ac:chgData name="mandy williams" userId="3e4a073acbf3e1db" providerId="LiveId" clId="{5EF0A65F-6D0E-4B96-9F3F-7651EF8779B7}" dt="2021-02-14T18:02:24.501" v="4158" actId="26606"/>
          <ac:spMkLst>
            <pc:docMk/>
            <pc:sldMk cId="2617052923" sldId="282"/>
            <ac:spMk id="7" creationId="{B1D671B5-C69C-43A8-93B9-7891DBA8A2A5}"/>
          </ac:spMkLst>
        </pc:spChg>
        <pc:spChg chg="add del">
          <ac:chgData name="mandy williams" userId="3e4a073acbf3e1db" providerId="LiveId" clId="{5EF0A65F-6D0E-4B96-9F3F-7651EF8779B7}" dt="2021-02-14T17:59:17.995" v="4137" actId="26606"/>
          <ac:spMkLst>
            <pc:docMk/>
            <pc:sldMk cId="2617052923" sldId="282"/>
            <ac:spMk id="14" creationId="{3346177D-ADC4-4968-B747-5CFCD390B5B9}"/>
          </ac:spMkLst>
        </pc:spChg>
        <pc:spChg chg="add del">
          <ac:chgData name="mandy williams" userId="3e4a073acbf3e1db" providerId="LiveId" clId="{5EF0A65F-6D0E-4B96-9F3F-7651EF8779B7}" dt="2021-02-14T17:59:17.995" v="4137" actId="26606"/>
          <ac:spMkLst>
            <pc:docMk/>
            <pc:sldMk cId="2617052923" sldId="282"/>
            <ac:spMk id="16" creationId="{0844A943-BF79-4FEA-ABB1-3BD54D236606}"/>
          </ac:spMkLst>
        </pc:spChg>
        <pc:spChg chg="add del">
          <ac:chgData name="mandy williams" userId="3e4a073acbf3e1db" providerId="LiveId" clId="{5EF0A65F-6D0E-4B96-9F3F-7651EF8779B7}" dt="2021-02-14T17:59:17.995" v="4137" actId="26606"/>
          <ac:spMkLst>
            <pc:docMk/>
            <pc:sldMk cId="2617052923" sldId="282"/>
            <ac:spMk id="18" creationId="{6437CC72-F4A8-4DC3-AFAB-D22C482C8100}"/>
          </ac:spMkLst>
        </pc:spChg>
        <pc:spChg chg="add del">
          <ac:chgData name="mandy williams" userId="3e4a073acbf3e1db" providerId="LiveId" clId="{5EF0A65F-6D0E-4B96-9F3F-7651EF8779B7}" dt="2021-02-14T18:00:27.621" v="4147" actId="26606"/>
          <ac:spMkLst>
            <pc:docMk/>
            <pc:sldMk cId="2617052923" sldId="282"/>
            <ac:spMk id="22" creationId="{F4C0B10B-D2C4-4A54-AFAD-3D27DF88BB37}"/>
          </ac:spMkLst>
        </pc:spChg>
        <pc:spChg chg="add del">
          <ac:chgData name="mandy williams" userId="3e4a073acbf3e1db" providerId="LiveId" clId="{5EF0A65F-6D0E-4B96-9F3F-7651EF8779B7}" dt="2021-02-14T18:02:24.501" v="4158" actId="26606"/>
          <ac:spMkLst>
            <pc:docMk/>
            <pc:sldMk cId="2617052923" sldId="282"/>
            <ac:spMk id="29" creationId="{2E17E911-875F-4DE5-8699-99D9F1805A5D}"/>
          </ac:spMkLst>
        </pc:spChg>
        <pc:spChg chg="add del">
          <ac:chgData name="mandy williams" userId="3e4a073acbf3e1db" providerId="LiveId" clId="{5EF0A65F-6D0E-4B96-9F3F-7651EF8779B7}" dt="2021-02-14T18:02:24.501" v="4158" actId="26606"/>
          <ac:spMkLst>
            <pc:docMk/>
            <pc:sldMk cId="2617052923" sldId="282"/>
            <ac:spMk id="31" creationId="{CD9FE4EF-C4D8-49A0-B2FF-81D8DB7D8A24}"/>
          </ac:spMkLst>
        </pc:spChg>
        <pc:spChg chg="add del">
          <ac:chgData name="mandy williams" userId="3e4a073acbf3e1db" providerId="LiveId" clId="{5EF0A65F-6D0E-4B96-9F3F-7651EF8779B7}" dt="2021-02-14T18:02:24.501" v="4158" actId="26606"/>
          <ac:spMkLst>
            <pc:docMk/>
            <pc:sldMk cId="2617052923" sldId="282"/>
            <ac:spMk id="33" creationId="{4300840D-0A0B-4512-BACA-B439D5B9C57C}"/>
          </ac:spMkLst>
        </pc:spChg>
        <pc:spChg chg="add del">
          <ac:chgData name="mandy williams" userId="3e4a073acbf3e1db" providerId="LiveId" clId="{5EF0A65F-6D0E-4B96-9F3F-7651EF8779B7}" dt="2021-02-14T18:02:24.501" v="4158" actId="26606"/>
          <ac:spMkLst>
            <pc:docMk/>
            <pc:sldMk cId="2617052923" sldId="282"/>
            <ac:spMk id="35" creationId="{D2B78728-A580-49A7-84F9-6EF6F583ADE0}"/>
          </ac:spMkLst>
        </pc:spChg>
        <pc:spChg chg="add del">
          <ac:chgData name="mandy williams" userId="3e4a073acbf3e1db" providerId="LiveId" clId="{5EF0A65F-6D0E-4B96-9F3F-7651EF8779B7}" dt="2021-02-14T18:02:24.501" v="4158" actId="26606"/>
          <ac:spMkLst>
            <pc:docMk/>
            <pc:sldMk cId="2617052923" sldId="282"/>
            <ac:spMk id="37" creationId="{38FAA1A1-D861-433F-88FA-1E9D6FD31D11}"/>
          </ac:spMkLst>
        </pc:spChg>
        <pc:spChg chg="add del">
          <ac:chgData name="mandy williams" userId="3e4a073acbf3e1db" providerId="LiveId" clId="{5EF0A65F-6D0E-4B96-9F3F-7651EF8779B7}" dt="2021-02-14T18:02:24.501" v="4158" actId="26606"/>
          <ac:spMkLst>
            <pc:docMk/>
            <pc:sldMk cId="2617052923" sldId="282"/>
            <ac:spMk id="39" creationId="{8D71EDA1-87BF-4D5D-AB79-F346FD19278A}"/>
          </ac:spMkLst>
        </pc:spChg>
        <pc:spChg chg="add del">
          <ac:chgData name="mandy williams" userId="3e4a073acbf3e1db" providerId="LiveId" clId="{5EF0A65F-6D0E-4B96-9F3F-7651EF8779B7}" dt="2021-02-14T18:02:24.501" v="4158" actId="26606"/>
          <ac:spMkLst>
            <pc:docMk/>
            <pc:sldMk cId="2617052923" sldId="282"/>
            <ac:spMk id="44" creationId="{F4C0B10B-D2C4-4A54-AFAD-3D27DF88BB37}"/>
          </ac:spMkLst>
        </pc:spChg>
        <pc:grpChg chg="add del">
          <ac:chgData name="mandy williams" userId="3e4a073acbf3e1db" providerId="LiveId" clId="{5EF0A65F-6D0E-4B96-9F3F-7651EF8779B7}" dt="2021-02-14T18:00:27.621" v="4147" actId="26606"/>
          <ac:grpSpMkLst>
            <pc:docMk/>
            <pc:sldMk cId="2617052923" sldId="282"/>
            <ac:grpSpMk id="23" creationId="{B6BADB90-C74B-40D6-86DC-503F65FCE8DC}"/>
          </ac:grpSpMkLst>
        </pc:grpChg>
        <pc:grpChg chg="add del">
          <ac:chgData name="mandy williams" userId="3e4a073acbf3e1db" providerId="LiveId" clId="{5EF0A65F-6D0E-4B96-9F3F-7651EF8779B7}" dt="2021-02-14T18:02:24.501" v="4158" actId="26606"/>
          <ac:grpSpMkLst>
            <pc:docMk/>
            <pc:sldMk cId="2617052923" sldId="282"/>
            <ac:grpSpMk id="46" creationId="{B6BADB90-C74B-40D6-86DC-503F65FCE8DC}"/>
          </ac:grpSpMkLst>
        </pc:grpChg>
        <pc:picChg chg="add mod ord">
          <ac:chgData name="mandy williams" userId="3e4a073acbf3e1db" providerId="LiveId" clId="{5EF0A65F-6D0E-4B96-9F3F-7651EF8779B7}" dt="2021-02-14T18:02:24.501" v="4158" actId="26606"/>
          <ac:picMkLst>
            <pc:docMk/>
            <pc:sldMk cId="2617052923" sldId="282"/>
            <ac:picMk id="9" creationId="{91787724-A56E-412A-BB3B-BC93B13052D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84BA99-58D9-4872-B355-9CF0774239F0}"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CE0E122E-DF6C-4DC7-B2BE-FD1EB8D42966}">
      <dgm:prSet/>
      <dgm:spPr/>
      <dgm:t>
        <a:bodyPr/>
        <a:lstStyle/>
        <a:p>
          <a:r>
            <a:rPr lang="en-US"/>
            <a:t>Counsellor</a:t>
          </a:r>
        </a:p>
      </dgm:t>
    </dgm:pt>
    <dgm:pt modelId="{58897B9A-1BE7-4F72-8304-23272A27A0EB}" type="parTrans" cxnId="{984BF740-4585-4843-9DE6-36A33B3B2D7A}">
      <dgm:prSet/>
      <dgm:spPr/>
      <dgm:t>
        <a:bodyPr/>
        <a:lstStyle/>
        <a:p>
          <a:endParaRPr lang="en-US"/>
        </a:p>
      </dgm:t>
    </dgm:pt>
    <dgm:pt modelId="{CB2DA1C5-60D7-4A9D-B6BE-401E9EBF1494}" type="sibTrans" cxnId="{984BF740-4585-4843-9DE6-36A33B3B2D7A}">
      <dgm:prSet/>
      <dgm:spPr/>
      <dgm:t>
        <a:bodyPr/>
        <a:lstStyle/>
        <a:p>
          <a:endParaRPr lang="en-US"/>
        </a:p>
      </dgm:t>
    </dgm:pt>
    <dgm:pt modelId="{CC63E7DF-EEFF-4A9C-A8D6-B1F140802A9E}">
      <dgm:prSet/>
      <dgm:spPr/>
      <dgm:t>
        <a:bodyPr/>
        <a:lstStyle/>
        <a:p>
          <a:r>
            <a:rPr lang="en-US"/>
            <a:t>Clients  </a:t>
          </a:r>
        </a:p>
      </dgm:t>
    </dgm:pt>
    <dgm:pt modelId="{601B7382-9701-40F9-B193-6DAF12511C50}" type="parTrans" cxnId="{92EF375C-15B3-47D6-BEE8-0BFAEF494D5B}">
      <dgm:prSet/>
      <dgm:spPr/>
      <dgm:t>
        <a:bodyPr/>
        <a:lstStyle/>
        <a:p>
          <a:endParaRPr lang="en-US"/>
        </a:p>
      </dgm:t>
    </dgm:pt>
    <dgm:pt modelId="{32969539-AE1D-4F1C-89D0-48D8CE0E068A}" type="sibTrans" cxnId="{92EF375C-15B3-47D6-BEE8-0BFAEF494D5B}">
      <dgm:prSet/>
      <dgm:spPr/>
      <dgm:t>
        <a:bodyPr/>
        <a:lstStyle/>
        <a:p>
          <a:endParaRPr lang="en-US"/>
        </a:p>
      </dgm:t>
    </dgm:pt>
    <dgm:pt modelId="{DECF31BE-771D-40AB-8E89-0C8F6E240409}">
      <dgm:prSet/>
      <dgm:spPr/>
      <dgm:t>
        <a:bodyPr/>
        <a:lstStyle/>
        <a:p>
          <a:r>
            <a:rPr lang="en-US"/>
            <a:t>Cell mate</a:t>
          </a:r>
        </a:p>
      </dgm:t>
    </dgm:pt>
    <dgm:pt modelId="{E78CB9F3-EAAD-4365-8E9D-62CF3023345B}" type="parTrans" cxnId="{DB55671E-0589-4469-B0FF-DBD521E965CB}">
      <dgm:prSet/>
      <dgm:spPr/>
      <dgm:t>
        <a:bodyPr/>
        <a:lstStyle/>
        <a:p>
          <a:endParaRPr lang="en-US"/>
        </a:p>
      </dgm:t>
    </dgm:pt>
    <dgm:pt modelId="{7DAF9FAC-AE37-418C-9CED-FAE79E18F8BD}" type="sibTrans" cxnId="{DB55671E-0589-4469-B0FF-DBD521E965CB}">
      <dgm:prSet/>
      <dgm:spPr/>
      <dgm:t>
        <a:bodyPr/>
        <a:lstStyle/>
        <a:p>
          <a:endParaRPr lang="en-US"/>
        </a:p>
      </dgm:t>
    </dgm:pt>
    <dgm:pt modelId="{252295FB-A4DF-44E3-9FD3-77FA6D083428}">
      <dgm:prSet/>
      <dgm:spPr/>
      <dgm:t>
        <a:bodyPr/>
        <a:lstStyle/>
        <a:p>
          <a:r>
            <a:rPr lang="en-US"/>
            <a:t>Prison Environment</a:t>
          </a:r>
        </a:p>
      </dgm:t>
    </dgm:pt>
    <dgm:pt modelId="{ED13F6CE-1281-43DE-810D-709307103CEB}" type="parTrans" cxnId="{F618DDC1-B2F6-40A3-A0D2-BB28B42EB5D5}">
      <dgm:prSet/>
      <dgm:spPr/>
      <dgm:t>
        <a:bodyPr/>
        <a:lstStyle/>
        <a:p>
          <a:endParaRPr lang="en-US"/>
        </a:p>
      </dgm:t>
    </dgm:pt>
    <dgm:pt modelId="{08F98947-6936-4087-894F-D16D94B4F786}" type="sibTrans" cxnId="{F618DDC1-B2F6-40A3-A0D2-BB28B42EB5D5}">
      <dgm:prSet/>
      <dgm:spPr/>
      <dgm:t>
        <a:bodyPr/>
        <a:lstStyle/>
        <a:p>
          <a:endParaRPr lang="en-US"/>
        </a:p>
      </dgm:t>
    </dgm:pt>
    <dgm:pt modelId="{18671013-77B8-43EB-8B63-C6902D7F6BD9}">
      <dgm:prSet/>
      <dgm:spPr/>
      <dgm:t>
        <a:bodyPr/>
        <a:lstStyle/>
        <a:p>
          <a:r>
            <a:rPr lang="en-US"/>
            <a:t>Family   </a:t>
          </a:r>
        </a:p>
      </dgm:t>
    </dgm:pt>
    <dgm:pt modelId="{C95FE5A9-1EA9-4DBE-A2BF-1FF9E01AAEC4}" type="parTrans" cxnId="{8321333F-381E-4861-B5DE-B6D8B3083FAB}">
      <dgm:prSet/>
      <dgm:spPr/>
      <dgm:t>
        <a:bodyPr/>
        <a:lstStyle/>
        <a:p>
          <a:endParaRPr lang="en-US"/>
        </a:p>
      </dgm:t>
    </dgm:pt>
    <dgm:pt modelId="{8A49F864-3553-40E3-B31E-6C4A92277840}" type="sibTrans" cxnId="{8321333F-381E-4861-B5DE-B6D8B3083FAB}">
      <dgm:prSet/>
      <dgm:spPr/>
      <dgm:t>
        <a:bodyPr/>
        <a:lstStyle/>
        <a:p>
          <a:endParaRPr lang="en-US"/>
        </a:p>
      </dgm:t>
    </dgm:pt>
    <dgm:pt modelId="{8DD712BB-D5E0-42A1-808A-3A644939CA66}">
      <dgm:prSet/>
      <dgm:spPr/>
      <dgm:t>
        <a:bodyPr/>
        <a:lstStyle/>
        <a:p>
          <a:r>
            <a:rPr lang="en-US"/>
            <a:t>Community</a:t>
          </a:r>
        </a:p>
      </dgm:t>
    </dgm:pt>
    <dgm:pt modelId="{32150665-FD74-4A22-B68B-1997EB6F00CA}" type="parTrans" cxnId="{C09EA500-E232-474A-AEDC-5B471587865C}">
      <dgm:prSet/>
      <dgm:spPr/>
      <dgm:t>
        <a:bodyPr/>
        <a:lstStyle/>
        <a:p>
          <a:endParaRPr lang="en-US"/>
        </a:p>
      </dgm:t>
    </dgm:pt>
    <dgm:pt modelId="{0A3650CB-7D9B-4807-8582-D78A1877706E}" type="sibTrans" cxnId="{C09EA500-E232-474A-AEDC-5B471587865C}">
      <dgm:prSet/>
      <dgm:spPr/>
      <dgm:t>
        <a:bodyPr/>
        <a:lstStyle/>
        <a:p>
          <a:endParaRPr lang="en-US"/>
        </a:p>
      </dgm:t>
    </dgm:pt>
    <dgm:pt modelId="{CDB3484D-BDB3-456E-887C-64E87CF56912}" type="pres">
      <dgm:prSet presAssocID="{AE84BA99-58D9-4872-B355-9CF0774239F0}" presName="Name0" presStyleCnt="0">
        <dgm:presLayoutVars>
          <dgm:dir/>
          <dgm:resizeHandles val="exact"/>
        </dgm:presLayoutVars>
      </dgm:prSet>
      <dgm:spPr/>
    </dgm:pt>
    <dgm:pt modelId="{551676B1-4844-41C0-9853-2CC6C8F9D1B9}" type="pres">
      <dgm:prSet presAssocID="{CE0E122E-DF6C-4DC7-B2BE-FD1EB8D42966}" presName="node" presStyleLbl="node1" presStyleIdx="0" presStyleCnt="6">
        <dgm:presLayoutVars>
          <dgm:bulletEnabled val="1"/>
        </dgm:presLayoutVars>
      </dgm:prSet>
      <dgm:spPr/>
    </dgm:pt>
    <dgm:pt modelId="{B6813364-F94C-40FF-83B6-C8A70E294434}" type="pres">
      <dgm:prSet presAssocID="{CB2DA1C5-60D7-4A9D-B6BE-401E9EBF1494}" presName="sibTrans" presStyleLbl="sibTrans1D1" presStyleIdx="0" presStyleCnt="5"/>
      <dgm:spPr/>
    </dgm:pt>
    <dgm:pt modelId="{578DAA2D-2C17-4A5C-B2C5-2E711FC8462F}" type="pres">
      <dgm:prSet presAssocID="{CB2DA1C5-60D7-4A9D-B6BE-401E9EBF1494}" presName="connectorText" presStyleLbl="sibTrans1D1" presStyleIdx="0" presStyleCnt="5"/>
      <dgm:spPr/>
    </dgm:pt>
    <dgm:pt modelId="{D15D3C9F-F010-4515-A931-3A515BC19184}" type="pres">
      <dgm:prSet presAssocID="{CC63E7DF-EEFF-4A9C-A8D6-B1F140802A9E}" presName="node" presStyleLbl="node1" presStyleIdx="1" presStyleCnt="6">
        <dgm:presLayoutVars>
          <dgm:bulletEnabled val="1"/>
        </dgm:presLayoutVars>
      </dgm:prSet>
      <dgm:spPr/>
    </dgm:pt>
    <dgm:pt modelId="{89B49298-B3C4-4EFD-811F-B285C5C2627A}" type="pres">
      <dgm:prSet presAssocID="{32969539-AE1D-4F1C-89D0-48D8CE0E068A}" presName="sibTrans" presStyleLbl="sibTrans1D1" presStyleIdx="1" presStyleCnt="5"/>
      <dgm:spPr/>
    </dgm:pt>
    <dgm:pt modelId="{550D146B-A22C-44D0-AED0-FD6A9EFF3C5B}" type="pres">
      <dgm:prSet presAssocID="{32969539-AE1D-4F1C-89D0-48D8CE0E068A}" presName="connectorText" presStyleLbl="sibTrans1D1" presStyleIdx="1" presStyleCnt="5"/>
      <dgm:spPr/>
    </dgm:pt>
    <dgm:pt modelId="{F8113F48-039E-4521-A308-49C113F98762}" type="pres">
      <dgm:prSet presAssocID="{DECF31BE-771D-40AB-8E89-0C8F6E240409}" presName="node" presStyleLbl="node1" presStyleIdx="2" presStyleCnt="6">
        <dgm:presLayoutVars>
          <dgm:bulletEnabled val="1"/>
        </dgm:presLayoutVars>
      </dgm:prSet>
      <dgm:spPr/>
    </dgm:pt>
    <dgm:pt modelId="{A3AD066A-6462-4C8D-B659-9584A2713F2E}" type="pres">
      <dgm:prSet presAssocID="{7DAF9FAC-AE37-418C-9CED-FAE79E18F8BD}" presName="sibTrans" presStyleLbl="sibTrans1D1" presStyleIdx="2" presStyleCnt="5"/>
      <dgm:spPr/>
    </dgm:pt>
    <dgm:pt modelId="{5DE99CD3-3275-469C-A675-2C44FB0CFAC3}" type="pres">
      <dgm:prSet presAssocID="{7DAF9FAC-AE37-418C-9CED-FAE79E18F8BD}" presName="connectorText" presStyleLbl="sibTrans1D1" presStyleIdx="2" presStyleCnt="5"/>
      <dgm:spPr/>
    </dgm:pt>
    <dgm:pt modelId="{A180ACD9-2F58-4DE8-A5D8-D65C021B02CA}" type="pres">
      <dgm:prSet presAssocID="{252295FB-A4DF-44E3-9FD3-77FA6D083428}" presName="node" presStyleLbl="node1" presStyleIdx="3" presStyleCnt="6">
        <dgm:presLayoutVars>
          <dgm:bulletEnabled val="1"/>
        </dgm:presLayoutVars>
      </dgm:prSet>
      <dgm:spPr/>
    </dgm:pt>
    <dgm:pt modelId="{9244DAAE-23F8-431A-947F-3CA5F2DB3D71}" type="pres">
      <dgm:prSet presAssocID="{08F98947-6936-4087-894F-D16D94B4F786}" presName="sibTrans" presStyleLbl="sibTrans1D1" presStyleIdx="3" presStyleCnt="5"/>
      <dgm:spPr/>
    </dgm:pt>
    <dgm:pt modelId="{9011EB96-1FC3-4347-9013-B917267AC448}" type="pres">
      <dgm:prSet presAssocID="{08F98947-6936-4087-894F-D16D94B4F786}" presName="connectorText" presStyleLbl="sibTrans1D1" presStyleIdx="3" presStyleCnt="5"/>
      <dgm:spPr/>
    </dgm:pt>
    <dgm:pt modelId="{4B456798-D91F-46EA-B97A-37C7F98E00AA}" type="pres">
      <dgm:prSet presAssocID="{18671013-77B8-43EB-8B63-C6902D7F6BD9}" presName="node" presStyleLbl="node1" presStyleIdx="4" presStyleCnt="6">
        <dgm:presLayoutVars>
          <dgm:bulletEnabled val="1"/>
        </dgm:presLayoutVars>
      </dgm:prSet>
      <dgm:spPr/>
    </dgm:pt>
    <dgm:pt modelId="{D4450CE6-5052-4A13-8768-C5E20B192122}" type="pres">
      <dgm:prSet presAssocID="{8A49F864-3553-40E3-B31E-6C4A92277840}" presName="sibTrans" presStyleLbl="sibTrans1D1" presStyleIdx="4" presStyleCnt="5"/>
      <dgm:spPr/>
    </dgm:pt>
    <dgm:pt modelId="{B014AF56-24FA-49C0-BD12-370CFEE1799C}" type="pres">
      <dgm:prSet presAssocID="{8A49F864-3553-40E3-B31E-6C4A92277840}" presName="connectorText" presStyleLbl="sibTrans1D1" presStyleIdx="4" presStyleCnt="5"/>
      <dgm:spPr/>
    </dgm:pt>
    <dgm:pt modelId="{D2FB25A9-70EB-4DD6-B526-24956CCF82CA}" type="pres">
      <dgm:prSet presAssocID="{8DD712BB-D5E0-42A1-808A-3A644939CA66}" presName="node" presStyleLbl="node1" presStyleIdx="5" presStyleCnt="6">
        <dgm:presLayoutVars>
          <dgm:bulletEnabled val="1"/>
        </dgm:presLayoutVars>
      </dgm:prSet>
      <dgm:spPr/>
    </dgm:pt>
  </dgm:ptLst>
  <dgm:cxnLst>
    <dgm:cxn modelId="{C09EA500-E232-474A-AEDC-5B471587865C}" srcId="{AE84BA99-58D9-4872-B355-9CF0774239F0}" destId="{8DD712BB-D5E0-42A1-808A-3A644939CA66}" srcOrd="5" destOrd="0" parTransId="{32150665-FD74-4A22-B68B-1997EB6F00CA}" sibTransId="{0A3650CB-7D9B-4807-8582-D78A1877706E}"/>
    <dgm:cxn modelId="{7AF4E210-0CF1-4A9D-98E2-7A2162BC6B3B}" type="presOf" srcId="{CE0E122E-DF6C-4DC7-B2BE-FD1EB8D42966}" destId="{551676B1-4844-41C0-9853-2CC6C8F9D1B9}" srcOrd="0" destOrd="0" presId="urn:microsoft.com/office/officeart/2016/7/layout/RepeatingBendingProcessNew"/>
    <dgm:cxn modelId="{72CD961B-08AF-43FB-86AE-4380BC73A811}" type="presOf" srcId="{8A49F864-3553-40E3-B31E-6C4A92277840}" destId="{D4450CE6-5052-4A13-8768-C5E20B192122}" srcOrd="0" destOrd="0" presId="urn:microsoft.com/office/officeart/2016/7/layout/RepeatingBendingProcessNew"/>
    <dgm:cxn modelId="{DB55671E-0589-4469-B0FF-DBD521E965CB}" srcId="{AE84BA99-58D9-4872-B355-9CF0774239F0}" destId="{DECF31BE-771D-40AB-8E89-0C8F6E240409}" srcOrd="2" destOrd="0" parTransId="{E78CB9F3-EAAD-4365-8E9D-62CF3023345B}" sibTransId="{7DAF9FAC-AE37-418C-9CED-FAE79E18F8BD}"/>
    <dgm:cxn modelId="{CA5A3822-BD72-442A-AECE-F47CA73F0C94}" type="presOf" srcId="{CB2DA1C5-60D7-4A9D-B6BE-401E9EBF1494}" destId="{B6813364-F94C-40FF-83B6-C8A70E294434}" srcOrd="0" destOrd="0" presId="urn:microsoft.com/office/officeart/2016/7/layout/RepeatingBendingProcessNew"/>
    <dgm:cxn modelId="{1329F328-3C3C-4BF5-B60D-C53DC2B840B1}" type="presOf" srcId="{08F98947-6936-4087-894F-D16D94B4F786}" destId="{9244DAAE-23F8-431A-947F-3CA5F2DB3D71}" srcOrd="0" destOrd="0" presId="urn:microsoft.com/office/officeart/2016/7/layout/RepeatingBendingProcessNew"/>
    <dgm:cxn modelId="{2A764C33-1E58-4843-AEFA-466969AD4BE9}" type="presOf" srcId="{252295FB-A4DF-44E3-9FD3-77FA6D083428}" destId="{A180ACD9-2F58-4DE8-A5D8-D65C021B02CA}" srcOrd="0" destOrd="0" presId="urn:microsoft.com/office/officeart/2016/7/layout/RepeatingBendingProcessNew"/>
    <dgm:cxn modelId="{8321333F-381E-4861-B5DE-B6D8B3083FAB}" srcId="{AE84BA99-58D9-4872-B355-9CF0774239F0}" destId="{18671013-77B8-43EB-8B63-C6902D7F6BD9}" srcOrd="4" destOrd="0" parTransId="{C95FE5A9-1EA9-4DBE-A2BF-1FF9E01AAEC4}" sibTransId="{8A49F864-3553-40E3-B31E-6C4A92277840}"/>
    <dgm:cxn modelId="{984BF740-4585-4843-9DE6-36A33B3B2D7A}" srcId="{AE84BA99-58D9-4872-B355-9CF0774239F0}" destId="{CE0E122E-DF6C-4DC7-B2BE-FD1EB8D42966}" srcOrd="0" destOrd="0" parTransId="{58897B9A-1BE7-4F72-8304-23272A27A0EB}" sibTransId="{CB2DA1C5-60D7-4A9D-B6BE-401E9EBF1494}"/>
    <dgm:cxn modelId="{92EF375C-15B3-47D6-BEE8-0BFAEF494D5B}" srcId="{AE84BA99-58D9-4872-B355-9CF0774239F0}" destId="{CC63E7DF-EEFF-4A9C-A8D6-B1F140802A9E}" srcOrd="1" destOrd="0" parTransId="{601B7382-9701-40F9-B193-6DAF12511C50}" sibTransId="{32969539-AE1D-4F1C-89D0-48D8CE0E068A}"/>
    <dgm:cxn modelId="{E303015D-493B-4AB2-94CA-65D8101EB959}" type="presOf" srcId="{CC63E7DF-EEFF-4A9C-A8D6-B1F140802A9E}" destId="{D15D3C9F-F010-4515-A931-3A515BC19184}" srcOrd="0" destOrd="0" presId="urn:microsoft.com/office/officeart/2016/7/layout/RepeatingBendingProcessNew"/>
    <dgm:cxn modelId="{7081915F-FACC-45E0-BBFB-1CBEF6B9428E}" type="presOf" srcId="{8DD712BB-D5E0-42A1-808A-3A644939CA66}" destId="{D2FB25A9-70EB-4DD6-B526-24956CCF82CA}" srcOrd="0" destOrd="0" presId="urn:microsoft.com/office/officeart/2016/7/layout/RepeatingBendingProcessNew"/>
    <dgm:cxn modelId="{95F2504A-E95A-4077-A49D-FDE8FEE36461}" type="presOf" srcId="{DECF31BE-771D-40AB-8E89-0C8F6E240409}" destId="{F8113F48-039E-4521-A308-49C113F98762}" srcOrd="0" destOrd="0" presId="urn:microsoft.com/office/officeart/2016/7/layout/RepeatingBendingProcessNew"/>
    <dgm:cxn modelId="{AAFD7F4F-579D-4121-8473-EE786ACD4B25}" type="presOf" srcId="{08F98947-6936-4087-894F-D16D94B4F786}" destId="{9011EB96-1FC3-4347-9013-B917267AC448}" srcOrd="1" destOrd="0" presId="urn:microsoft.com/office/officeart/2016/7/layout/RepeatingBendingProcessNew"/>
    <dgm:cxn modelId="{7B10DF52-A278-400C-B71D-35831899C825}" type="presOf" srcId="{32969539-AE1D-4F1C-89D0-48D8CE0E068A}" destId="{89B49298-B3C4-4EFD-811F-B285C5C2627A}" srcOrd="0" destOrd="0" presId="urn:microsoft.com/office/officeart/2016/7/layout/RepeatingBendingProcessNew"/>
    <dgm:cxn modelId="{3404A656-6B51-4CBC-B266-4F5BDAC6E715}" type="presOf" srcId="{7DAF9FAC-AE37-418C-9CED-FAE79E18F8BD}" destId="{A3AD066A-6462-4C8D-B659-9584A2713F2E}" srcOrd="0" destOrd="0" presId="urn:microsoft.com/office/officeart/2016/7/layout/RepeatingBendingProcessNew"/>
    <dgm:cxn modelId="{626282BF-E1E8-4EF1-8F14-5E6FEBB5CEA4}" type="presOf" srcId="{32969539-AE1D-4F1C-89D0-48D8CE0E068A}" destId="{550D146B-A22C-44D0-AED0-FD6A9EFF3C5B}" srcOrd="1" destOrd="0" presId="urn:microsoft.com/office/officeart/2016/7/layout/RepeatingBendingProcessNew"/>
    <dgm:cxn modelId="{F618DDC1-B2F6-40A3-A0D2-BB28B42EB5D5}" srcId="{AE84BA99-58D9-4872-B355-9CF0774239F0}" destId="{252295FB-A4DF-44E3-9FD3-77FA6D083428}" srcOrd="3" destOrd="0" parTransId="{ED13F6CE-1281-43DE-810D-709307103CEB}" sibTransId="{08F98947-6936-4087-894F-D16D94B4F786}"/>
    <dgm:cxn modelId="{B22657D3-6A96-4FC2-87DD-45CE16B3FB13}" type="presOf" srcId="{7DAF9FAC-AE37-418C-9CED-FAE79E18F8BD}" destId="{5DE99CD3-3275-469C-A675-2C44FB0CFAC3}" srcOrd="1" destOrd="0" presId="urn:microsoft.com/office/officeart/2016/7/layout/RepeatingBendingProcessNew"/>
    <dgm:cxn modelId="{D67422D5-67EF-4E43-9BC9-70B8D271031C}" type="presOf" srcId="{18671013-77B8-43EB-8B63-C6902D7F6BD9}" destId="{4B456798-D91F-46EA-B97A-37C7F98E00AA}" srcOrd="0" destOrd="0" presId="urn:microsoft.com/office/officeart/2016/7/layout/RepeatingBendingProcessNew"/>
    <dgm:cxn modelId="{EC2CAEDF-3BC0-4378-83EA-B8476F4DF319}" type="presOf" srcId="{8A49F864-3553-40E3-B31E-6C4A92277840}" destId="{B014AF56-24FA-49C0-BD12-370CFEE1799C}" srcOrd="1" destOrd="0" presId="urn:microsoft.com/office/officeart/2016/7/layout/RepeatingBendingProcessNew"/>
    <dgm:cxn modelId="{077237E1-E52F-4ABB-848D-4594A7FA2F36}" type="presOf" srcId="{AE84BA99-58D9-4872-B355-9CF0774239F0}" destId="{CDB3484D-BDB3-456E-887C-64E87CF56912}" srcOrd="0" destOrd="0" presId="urn:microsoft.com/office/officeart/2016/7/layout/RepeatingBendingProcessNew"/>
    <dgm:cxn modelId="{CA5A00E9-992C-4A07-878E-6111732CCB4B}" type="presOf" srcId="{CB2DA1C5-60D7-4A9D-B6BE-401E9EBF1494}" destId="{578DAA2D-2C17-4A5C-B2C5-2E711FC8462F}" srcOrd="1" destOrd="0" presId="urn:microsoft.com/office/officeart/2016/7/layout/RepeatingBendingProcessNew"/>
    <dgm:cxn modelId="{C1578941-9421-4F3F-B6FE-F6A216F2AF3C}" type="presParOf" srcId="{CDB3484D-BDB3-456E-887C-64E87CF56912}" destId="{551676B1-4844-41C0-9853-2CC6C8F9D1B9}" srcOrd="0" destOrd="0" presId="urn:microsoft.com/office/officeart/2016/7/layout/RepeatingBendingProcessNew"/>
    <dgm:cxn modelId="{4BDA4B33-DF8C-46DC-A2E7-ABF54FCF0986}" type="presParOf" srcId="{CDB3484D-BDB3-456E-887C-64E87CF56912}" destId="{B6813364-F94C-40FF-83B6-C8A70E294434}" srcOrd="1" destOrd="0" presId="urn:microsoft.com/office/officeart/2016/7/layout/RepeatingBendingProcessNew"/>
    <dgm:cxn modelId="{757BFED3-244E-41CF-9417-25E093E371ED}" type="presParOf" srcId="{B6813364-F94C-40FF-83B6-C8A70E294434}" destId="{578DAA2D-2C17-4A5C-B2C5-2E711FC8462F}" srcOrd="0" destOrd="0" presId="urn:microsoft.com/office/officeart/2016/7/layout/RepeatingBendingProcessNew"/>
    <dgm:cxn modelId="{5796D8DB-EC0E-4EDE-875B-7EA8EE7BC71D}" type="presParOf" srcId="{CDB3484D-BDB3-456E-887C-64E87CF56912}" destId="{D15D3C9F-F010-4515-A931-3A515BC19184}" srcOrd="2" destOrd="0" presId="urn:microsoft.com/office/officeart/2016/7/layout/RepeatingBendingProcessNew"/>
    <dgm:cxn modelId="{57BA0F0A-1C60-4FD0-85E2-D9E75F054D34}" type="presParOf" srcId="{CDB3484D-BDB3-456E-887C-64E87CF56912}" destId="{89B49298-B3C4-4EFD-811F-B285C5C2627A}" srcOrd="3" destOrd="0" presId="urn:microsoft.com/office/officeart/2016/7/layout/RepeatingBendingProcessNew"/>
    <dgm:cxn modelId="{1913339E-ACF5-47BD-8070-75A147A0738A}" type="presParOf" srcId="{89B49298-B3C4-4EFD-811F-B285C5C2627A}" destId="{550D146B-A22C-44D0-AED0-FD6A9EFF3C5B}" srcOrd="0" destOrd="0" presId="urn:microsoft.com/office/officeart/2016/7/layout/RepeatingBendingProcessNew"/>
    <dgm:cxn modelId="{76F25CC2-3516-49A4-805C-853F41890DF9}" type="presParOf" srcId="{CDB3484D-BDB3-456E-887C-64E87CF56912}" destId="{F8113F48-039E-4521-A308-49C113F98762}" srcOrd="4" destOrd="0" presId="urn:microsoft.com/office/officeart/2016/7/layout/RepeatingBendingProcessNew"/>
    <dgm:cxn modelId="{B9174979-90B3-4720-82A1-33FAE193D6AD}" type="presParOf" srcId="{CDB3484D-BDB3-456E-887C-64E87CF56912}" destId="{A3AD066A-6462-4C8D-B659-9584A2713F2E}" srcOrd="5" destOrd="0" presId="urn:microsoft.com/office/officeart/2016/7/layout/RepeatingBendingProcessNew"/>
    <dgm:cxn modelId="{13CDA790-8998-4BF0-8908-0CCCF6F25755}" type="presParOf" srcId="{A3AD066A-6462-4C8D-B659-9584A2713F2E}" destId="{5DE99CD3-3275-469C-A675-2C44FB0CFAC3}" srcOrd="0" destOrd="0" presId="urn:microsoft.com/office/officeart/2016/7/layout/RepeatingBendingProcessNew"/>
    <dgm:cxn modelId="{C989D2C3-870D-4C84-A28E-264D17610502}" type="presParOf" srcId="{CDB3484D-BDB3-456E-887C-64E87CF56912}" destId="{A180ACD9-2F58-4DE8-A5D8-D65C021B02CA}" srcOrd="6" destOrd="0" presId="urn:microsoft.com/office/officeart/2016/7/layout/RepeatingBendingProcessNew"/>
    <dgm:cxn modelId="{6A34A567-A91F-423D-904E-6A4BBA0CF02B}" type="presParOf" srcId="{CDB3484D-BDB3-456E-887C-64E87CF56912}" destId="{9244DAAE-23F8-431A-947F-3CA5F2DB3D71}" srcOrd="7" destOrd="0" presId="urn:microsoft.com/office/officeart/2016/7/layout/RepeatingBendingProcessNew"/>
    <dgm:cxn modelId="{58382AD3-7CA8-43F9-A2C4-23F9E59650A8}" type="presParOf" srcId="{9244DAAE-23F8-431A-947F-3CA5F2DB3D71}" destId="{9011EB96-1FC3-4347-9013-B917267AC448}" srcOrd="0" destOrd="0" presId="urn:microsoft.com/office/officeart/2016/7/layout/RepeatingBendingProcessNew"/>
    <dgm:cxn modelId="{31081139-C109-40B1-B2D2-0D49ECC0EEC6}" type="presParOf" srcId="{CDB3484D-BDB3-456E-887C-64E87CF56912}" destId="{4B456798-D91F-46EA-B97A-37C7F98E00AA}" srcOrd="8" destOrd="0" presId="urn:microsoft.com/office/officeart/2016/7/layout/RepeatingBendingProcessNew"/>
    <dgm:cxn modelId="{82F517A2-2F61-4DAA-8938-4D7E7901503A}" type="presParOf" srcId="{CDB3484D-BDB3-456E-887C-64E87CF56912}" destId="{D4450CE6-5052-4A13-8768-C5E20B192122}" srcOrd="9" destOrd="0" presId="urn:microsoft.com/office/officeart/2016/7/layout/RepeatingBendingProcessNew"/>
    <dgm:cxn modelId="{85CAC805-F353-4835-B6B4-05D1FC167005}" type="presParOf" srcId="{D4450CE6-5052-4A13-8768-C5E20B192122}" destId="{B014AF56-24FA-49C0-BD12-370CFEE1799C}" srcOrd="0" destOrd="0" presId="urn:microsoft.com/office/officeart/2016/7/layout/RepeatingBendingProcessNew"/>
    <dgm:cxn modelId="{A4105A4F-BA8D-4B36-9086-EB8611C065CC}" type="presParOf" srcId="{CDB3484D-BDB3-456E-887C-64E87CF56912}" destId="{D2FB25A9-70EB-4DD6-B526-24956CCF82C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13364-F94C-40FF-83B6-C8A70E294434}">
      <dsp:nvSpPr>
        <dsp:cNvPr id="0" name=""/>
        <dsp:cNvSpPr/>
      </dsp:nvSpPr>
      <dsp:spPr>
        <a:xfrm>
          <a:off x="2767295" y="712675"/>
          <a:ext cx="548545" cy="91440"/>
        </a:xfrm>
        <a:custGeom>
          <a:avLst/>
          <a:gdLst/>
          <a:ahLst/>
          <a:cxnLst/>
          <a:rect l="0" t="0" r="0" b="0"/>
          <a:pathLst>
            <a:path>
              <a:moveTo>
                <a:pt x="0" y="45720"/>
              </a:moveTo>
              <a:lnTo>
                <a:pt x="548545"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755499"/>
        <a:ext cx="28957" cy="5791"/>
      </dsp:txXfrm>
    </dsp:sp>
    <dsp:sp modelId="{551676B1-4844-41C0-9853-2CC6C8F9D1B9}">
      <dsp:nvSpPr>
        <dsp:cNvPr id="0" name=""/>
        <dsp:cNvSpPr/>
      </dsp:nvSpPr>
      <dsp:spPr>
        <a:xfrm>
          <a:off x="251070" y="2988"/>
          <a:ext cx="2518024" cy="151081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Counsellor</a:t>
          </a:r>
        </a:p>
      </dsp:txBody>
      <dsp:txXfrm>
        <a:off x="251070" y="2988"/>
        <a:ext cx="2518024" cy="1510814"/>
      </dsp:txXfrm>
    </dsp:sp>
    <dsp:sp modelId="{89B49298-B3C4-4EFD-811F-B285C5C2627A}">
      <dsp:nvSpPr>
        <dsp:cNvPr id="0" name=""/>
        <dsp:cNvSpPr/>
      </dsp:nvSpPr>
      <dsp:spPr>
        <a:xfrm>
          <a:off x="1510082" y="1512002"/>
          <a:ext cx="3097170" cy="548545"/>
        </a:xfrm>
        <a:custGeom>
          <a:avLst/>
          <a:gdLst/>
          <a:ahLst/>
          <a:cxnLst/>
          <a:rect l="0" t="0" r="0" b="0"/>
          <a:pathLst>
            <a:path>
              <a:moveTo>
                <a:pt x="3097170" y="0"/>
              </a:moveTo>
              <a:lnTo>
                <a:pt x="3097170" y="291372"/>
              </a:lnTo>
              <a:lnTo>
                <a:pt x="0" y="291372"/>
              </a:lnTo>
              <a:lnTo>
                <a:pt x="0" y="548545"/>
              </a:lnTo>
            </a:path>
          </a:pathLst>
        </a:custGeom>
        <a:noFill/>
        <a:ln w="6350" cap="flat" cmpd="sng" algn="ctr">
          <a:solidFill>
            <a:schemeClr val="accent5">
              <a:hueOff val="-1689636"/>
              <a:satOff val="-4355"/>
              <a:lumOff val="-2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896" y="1783380"/>
        <a:ext cx="157542" cy="5791"/>
      </dsp:txXfrm>
    </dsp:sp>
    <dsp:sp modelId="{D15D3C9F-F010-4515-A931-3A515BC19184}">
      <dsp:nvSpPr>
        <dsp:cNvPr id="0" name=""/>
        <dsp:cNvSpPr/>
      </dsp:nvSpPr>
      <dsp:spPr>
        <a:xfrm>
          <a:off x="3348240" y="2988"/>
          <a:ext cx="2518024" cy="1510814"/>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Clients  </a:t>
          </a:r>
        </a:p>
      </dsp:txBody>
      <dsp:txXfrm>
        <a:off x="3348240" y="2988"/>
        <a:ext cx="2518024" cy="1510814"/>
      </dsp:txXfrm>
    </dsp:sp>
    <dsp:sp modelId="{A3AD066A-6462-4C8D-B659-9584A2713F2E}">
      <dsp:nvSpPr>
        <dsp:cNvPr id="0" name=""/>
        <dsp:cNvSpPr/>
      </dsp:nvSpPr>
      <dsp:spPr>
        <a:xfrm>
          <a:off x="2767295" y="2802635"/>
          <a:ext cx="548545" cy="91440"/>
        </a:xfrm>
        <a:custGeom>
          <a:avLst/>
          <a:gdLst/>
          <a:ahLst/>
          <a:cxnLst/>
          <a:rect l="0" t="0" r="0" b="0"/>
          <a:pathLst>
            <a:path>
              <a:moveTo>
                <a:pt x="0" y="45720"/>
              </a:moveTo>
              <a:lnTo>
                <a:pt x="548545" y="45720"/>
              </a:lnTo>
            </a:path>
          </a:pathLst>
        </a:custGeom>
        <a:noFill/>
        <a:ln w="6350" cap="flat" cmpd="sng" algn="ctr">
          <a:solidFill>
            <a:schemeClr val="accent5">
              <a:hueOff val="-3379271"/>
              <a:satOff val="-8710"/>
              <a:lumOff val="-5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2845460"/>
        <a:ext cx="28957" cy="5791"/>
      </dsp:txXfrm>
    </dsp:sp>
    <dsp:sp modelId="{F8113F48-039E-4521-A308-49C113F98762}">
      <dsp:nvSpPr>
        <dsp:cNvPr id="0" name=""/>
        <dsp:cNvSpPr/>
      </dsp:nvSpPr>
      <dsp:spPr>
        <a:xfrm>
          <a:off x="251070" y="2092948"/>
          <a:ext cx="2518024" cy="1510814"/>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Cell mate</a:t>
          </a:r>
        </a:p>
      </dsp:txBody>
      <dsp:txXfrm>
        <a:off x="251070" y="2092948"/>
        <a:ext cx="2518024" cy="1510814"/>
      </dsp:txXfrm>
    </dsp:sp>
    <dsp:sp modelId="{9244DAAE-23F8-431A-947F-3CA5F2DB3D71}">
      <dsp:nvSpPr>
        <dsp:cNvPr id="0" name=""/>
        <dsp:cNvSpPr/>
      </dsp:nvSpPr>
      <dsp:spPr>
        <a:xfrm>
          <a:off x="1510082" y="3601963"/>
          <a:ext cx="3097170" cy="548545"/>
        </a:xfrm>
        <a:custGeom>
          <a:avLst/>
          <a:gdLst/>
          <a:ahLst/>
          <a:cxnLst/>
          <a:rect l="0" t="0" r="0" b="0"/>
          <a:pathLst>
            <a:path>
              <a:moveTo>
                <a:pt x="3097170" y="0"/>
              </a:moveTo>
              <a:lnTo>
                <a:pt x="3097170" y="291372"/>
              </a:lnTo>
              <a:lnTo>
                <a:pt x="0" y="291372"/>
              </a:lnTo>
              <a:lnTo>
                <a:pt x="0" y="548545"/>
              </a:lnTo>
            </a:path>
          </a:pathLst>
        </a:custGeom>
        <a:noFill/>
        <a:ln w="6350" cap="flat" cmpd="sng" algn="ctr">
          <a:solidFill>
            <a:schemeClr val="accent5">
              <a:hueOff val="-5068907"/>
              <a:satOff val="-13064"/>
              <a:lumOff val="-882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79896" y="3873340"/>
        <a:ext cx="157542" cy="5791"/>
      </dsp:txXfrm>
    </dsp:sp>
    <dsp:sp modelId="{A180ACD9-2F58-4DE8-A5D8-D65C021B02CA}">
      <dsp:nvSpPr>
        <dsp:cNvPr id="0" name=""/>
        <dsp:cNvSpPr/>
      </dsp:nvSpPr>
      <dsp:spPr>
        <a:xfrm>
          <a:off x="3348240" y="2092948"/>
          <a:ext cx="2518024" cy="1510814"/>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Prison Environment</a:t>
          </a:r>
        </a:p>
      </dsp:txBody>
      <dsp:txXfrm>
        <a:off x="3348240" y="2092948"/>
        <a:ext cx="2518024" cy="1510814"/>
      </dsp:txXfrm>
    </dsp:sp>
    <dsp:sp modelId="{D4450CE6-5052-4A13-8768-C5E20B192122}">
      <dsp:nvSpPr>
        <dsp:cNvPr id="0" name=""/>
        <dsp:cNvSpPr/>
      </dsp:nvSpPr>
      <dsp:spPr>
        <a:xfrm>
          <a:off x="2767295" y="4892596"/>
          <a:ext cx="548545" cy="91440"/>
        </a:xfrm>
        <a:custGeom>
          <a:avLst/>
          <a:gdLst/>
          <a:ahLst/>
          <a:cxnLst/>
          <a:rect l="0" t="0" r="0" b="0"/>
          <a:pathLst>
            <a:path>
              <a:moveTo>
                <a:pt x="0" y="45720"/>
              </a:moveTo>
              <a:lnTo>
                <a:pt x="548545"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27089" y="4935420"/>
        <a:ext cx="28957" cy="5791"/>
      </dsp:txXfrm>
    </dsp:sp>
    <dsp:sp modelId="{4B456798-D91F-46EA-B97A-37C7F98E00AA}">
      <dsp:nvSpPr>
        <dsp:cNvPr id="0" name=""/>
        <dsp:cNvSpPr/>
      </dsp:nvSpPr>
      <dsp:spPr>
        <a:xfrm>
          <a:off x="251070" y="4182909"/>
          <a:ext cx="2518024" cy="1510814"/>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Family   </a:t>
          </a:r>
        </a:p>
      </dsp:txBody>
      <dsp:txXfrm>
        <a:off x="251070" y="4182909"/>
        <a:ext cx="2518024" cy="1510814"/>
      </dsp:txXfrm>
    </dsp:sp>
    <dsp:sp modelId="{D2FB25A9-70EB-4DD6-B526-24956CCF82CA}">
      <dsp:nvSpPr>
        <dsp:cNvPr id="0" name=""/>
        <dsp:cNvSpPr/>
      </dsp:nvSpPr>
      <dsp:spPr>
        <a:xfrm>
          <a:off x="3348240" y="4182909"/>
          <a:ext cx="2518024" cy="151081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385" tIns="129515" rIns="123385" bIns="129515" numCol="1" spcCol="1270" anchor="ctr" anchorCtr="0">
          <a:noAutofit/>
        </a:bodyPr>
        <a:lstStyle/>
        <a:p>
          <a:pPr marL="0" lvl="0" indent="0" algn="ctr" defTabSz="1511300">
            <a:lnSpc>
              <a:spcPct val="90000"/>
            </a:lnSpc>
            <a:spcBef>
              <a:spcPct val="0"/>
            </a:spcBef>
            <a:spcAft>
              <a:spcPct val="35000"/>
            </a:spcAft>
            <a:buNone/>
          </a:pPr>
          <a:r>
            <a:rPr lang="en-US" sz="3400" kern="1200"/>
            <a:t>Community</a:t>
          </a:r>
        </a:p>
      </dsp:txBody>
      <dsp:txXfrm>
        <a:off x="3348240" y="4182909"/>
        <a:ext cx="2518024" cy="151081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00947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59073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7543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3267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10307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25789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31567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82535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64851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4468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82955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2/14/2021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43963090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itinerantchurch.com/northern-illinois-resources-on-mass-incarceration/"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 TargetMode="External"/><Relationship Id="rId2" Type="http://schemas.openxmlformats.org/officeDocument/2006/relationships/hyperlink" Target="https://www.bacp.co.uk/events-and-resources/ethics-and-standards/good-practice-in-a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05B7D07-AF61-46D4-A1C0-A3E1E207A69C}"/>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a:solidFill>
                  <a:srgbClr val="FFFFFF"/>
                </a:solidFill>
              </a:rPr>
              <a:t>Amanda Williams</a:t>
            </a:r>
            <a:br>
              <a:rPr lang="en-US" sz="4000">
                <a:solidFill>
                  <a:srgbClr val="FFFFFF"/>
                </a:solidFill>
              </a:rPr>
            </a:br>
            <a:r>
              <a:rPr lang="en-US" sz="4000">
                <a:solidFill>
                  <a:srgbClr val="FFFFFF"/>
                </a:solidFill>
              </a:rPr>
              <a:t>1802264</a:t>
            </a:r>
          </a:p>
        </p:txBody>
      </p:sp>
      <p:sp>
        <p:nvSpPr>
          <p:cNvPr id="7" name="Text Placeholder 6">
            <a:extLst>
              <a:ext uri="{FF2B5EF4-FFF2-40B4-BE49-F238E27FC236}">
                <a16:creationId xmlns:a16="http://schemas.microsoft.com/office/drawing/2014/main" id="{B1D671B5-C69C-43A8-93B9-7891DBA8A2A5}"/>
              </a:ext>
            </a:extLst>
          </p:cNvPr>
          <p:cNvSpPr>
            <a:spLocks noGrp="1"/>
          </p:cNvSpPr>
          <p:nvPr>
            <p:ph type="body" sz="half" idx="2"/>
          </p:nvPr>
        </p:nvSpPr>
        <p:spPr>
          <a:xfrm>
            <a:off x="4581727" y="649480"/>
            <a:ext cx="3025303" cy="5546047"/>
          </a:xfrm>
        </p:spPr>
        <p:txBody>
          <a:bodyPr vert="horz" lIns="91440" tIns="45720" rIns="91440" bIns="45720" rtlCol="0" anchor="ctr">
            <a:normAutofit/>
          </a:bodyPr>
          <a:lstStyle/>
          <a:p>
            <a:r>
              <a:rPr lang="en-US" sz="3200"/>
              <a:t>M/Arts Humanistic          Counselling Practice Level 6    </a:t>
            </a:r>
          </a:p>
          <a:p>
            <a:r>
              <a:rPr lang="en-US" sz="3200"/>
              <a:t>ECHC 6002</a:t>
            </a:r>
            <a:endParaRPr lang="en-US" sz="3200" dirty="0"/>
          </a:p>
        </p:txBody>
      </p:sp>
      <p:pic>
        <p:nvPicPr>
          <p:cNvPr id="9" name="Content Placeholder 8" descr="Hand behind bars">
            <a:extLst>
              <a:ext uri="{FF2B5EF4-FFF2-40B4-BE49-F238E27FC236}">
                <a16:creationId xmlns:a16="http://schemas.microsoft.com/office/drawing/2014/main" id="{91787724-A56E-412A-BB3B-BC93B13052D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4795" r="24874" b="-1"/>
          <a:stretch/>
        </p:blipFill>
        <p:spPr>
          <a:xfrm>
            <a:off x="6804836" y="10"/>
            <a:ext cx="5387163" cy="6857990"/>
          </a:xfrm>
          <a:prstGeom prst="rect">
            <a:avLst/>
          </a:prstGeom>
        </p:spPr>
      </p:pic>
    </p:spTree>
    <p:extLst>
      <p:ext uri="{BB962C8B-B14F-4D97-AF65-F5344CB8AC3E}">
        <p14:creationId xmlns:p14="http://schemas.microsoft.com/office/powerpoint/2010/main" val="2617052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8E0C19-7DD6-4756-9E77-F805A2BA9209}"/>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Ethical Dilemma</a:t>
            </a:r>
            <a:endParaRPr lang="en-GB" sz="4000">
              <a:solidFill>
                <a:srgbClr val="FFFFFF"/>
              </a:solidFill>
            </a:endParaRPr>
          </a:p>
        </p:txBody>
      </p:sp>
      <p:sp>
        <p:nvSpPr>
          <p:cNvPr id="3" name="Content Placeholder 2">
            <a:extLst>
              <a:ext uri="{FF2B5EF4-FFF2-40B4-BE49-F238E27FC236}">
                <a16:creationId xmlns:a16="http://schemas.microsoft.com/office/drawing/2014/main" id="{9C4C9EEF-2B7A-4D99-AAE1-5A8C085CAFB8}"/>
              </a:ext>
            </a:extLst>
          </p:cNvPr>
          <p:cNvSpPr>
            <a:spLocks noGrp="1"/>
          </p:cNvSpPr>
          <p:nvPr>
            <p:ph idx="1"/>
          </p:nvPr>
        </p:nvSpPr>
        <p:spPr>
          <a:xfrm>
            <a:off x="147145" y="1597432"/>
            <a:ext cx="11918731" cy="5108316"/>
          </a:xfrm>
        </p:spPr>
        <p:txBody>
          <a:bodyPr anchor="ctr">
            <a:normAutofit/>
          </a:bodyPr>
          <a:lstStyle/>
          <a:p>
            <a:pPr>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Billy is a Male  prisoner  aged 32 and has been engaged in  one to one  Motivational Interviewing therapy for substance  misuse via zoom   following the death of his Brother who took his own life three years ago.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Billy has been residing on a drug  rehabilitation unit in Prison and is currently on Opiate Substitute Treatment (OST)  for his addiction to Heroine. Billy believes his substance misuse of Heroine  had become a coping mechanism to cope with his emotions surrounding his brothers death and ultimately would like to come of OST in the future. He has been working towards setting up home with his girlfriend and new baby son.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In session 4 of 6 he discloses that he has been threatened that if he doesn’t get himself re-arrested on release and fetch a mobile phone back into prison internally, then his family will be harmed and so will his current  cell mate; who has become a good friend by supporting his abstinence from drugs.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His cell mate is unaware of the threat and Billy is due to be released in 4 weeks time. Billy says he feels suicidal as  his only option is to comply with the demand, as it is inevitable  that   his relationship with his Girlfriend will be over if he re-offends  anyway.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1600" dirty="0">
                <a:effectLst/>
                <a:latin typeface="Calibri" panose="020F0502020204030204" pitchFamily="34" charset="0"/>
                <a:ea typeface="Calibri" panose="020F0502020204030204" pitchFamily="34" charset="0"/>
                <a:cs typeface="Times New Roman" panose="02020603050405020304" pitchFamily="18" charset="0"/>
              </a:rPr>
              <a:t>The client tells me not to say anything about the threat to prison staff and that he would rather just keep quiet to protect his family and cell mate.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14250651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22E24-B037-4FE4-824A-13177E4C695D}"/>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Background Information</a:t>
            </a:r>
            <a:endParaRPr lang="en-GB" sz="4000">
              <a:solidFill>
                <a:srgbClr val="FFFFFF"/>
              </a:solidFill>
            </a:endParaRPr>
          </a:p>
        </p:txBody>
      </p:sp>
      <p:sp>
        <p:nvSpPr>
          <p:cNvPr id="3" name="Content Placeholder 2">
            <a:extLst>
              <a:ext uri="{FF2B5EF4-FFF2-40B4-BE49-F238E27FC236}">
                <a16:creationId xmlns:a16="http://schemas.microsoft.com/office/drawing/2014/main" id="{F6BEB848-37EC-4900-B84E-44AD4B8D6D27}"/>
              </a:ext>
            </a:extLst>
          </p:cNvPr>
          <p:cNvSpPr>
            <a:spLocks noGrp="1"/>
          </p:cNvSpPr>
          <p:nvPr>
            <p:ph idx="1"/>
          </p:nvPr>
        </p:nvSpPr>
        <p:spPr>
          <a:xfrm>
            <a:off x="4810259" y="649480"/>
            <a:ext cx="6555347" cy="5546047"/>
          </a:xfrm>
        </p:spPr>
        <p:txBody>
          <a:bodyPr anchor="ctr">
            <a:normAutofit/>
          </a:bodyPr>
          <a:lstStyle/>
          <a:p>
            <a:r>
              <a:rPr lang="en-US" sz="2000"/>
              <a:t>Personal Bias</a:t>
            </a:r>
          </a:p>
          <a:p>
            <a:endParaRPr lang="en-US" sz="2000"/>
          </a:p>
          <a:p>
            <a:r>
              <a:rPr lang="en-US" sz="2000"/>
              <a:t>Why Counsel Offenders?</a:t>
            </a:r>
          </a:p>
          <a:p>
            <a:endParaRPr lang="en-US" sz="2000">
              <a:ea typeface="+mn-lt"/>
              <a:cs typeface="+mn-lt"/>
            </a:endParaRPr>
          </a:p>
          <a:p>
            <a:r>
              <a:rPr lang="en-US" sz="2000">
                <a:ea typeface="+mn-lt"/>
                <a:cs typeface="+mn-lt"/>
              </a:rPr>
              <a:t>30% of prisoners have grown up within the care system </a:t>
            </a:r>
            <a:endParaRPr lang="en-US" sz="2000">
              <a:cs typeface="Calibri" panose="020F0502020204030204"/>
            </a:endParaRPr>
          </a:p>
          <a:p>
            <a:endParaRPr lang="en-US" sz="2000">
              <a:ea typeface="+mn-lt"/>
              <a:cs typeface="+mn-lt"/>
            </a:endParaRPr>
          </a:p>
          <a:p>
            <a:r>
              <a:rPr lang="en-US" sz="2000">
                <a:ea typeface="+mn-lt"/>
                <a:cs typeface="+mn-lt"/>
              </a:rPr>
              <a:t>High levels of ACEs </a:t>
            </a:r>
            <a:endParaRPr lang="en-US" sz="2000"/>
          </a:p>
          <a:p>
            <a:endParaRPr lang="en-US" sz="2000">
              <a:ea typeface="+mn-lt"/>
              <a:cs typeface="+mn-lt"/>
            </a:endParaRPr>
          </a:p>
          <a:p>
            <a:r>
              <a:rPr lang="en-US" sz="2000">
                <a:ea typeface="+mn-lt"/>
                <a:cs typeface="+mn-lt"/>
              </a:rPr>
              <a:t>80% have at least one mental health disorder</a:t>
            </a:r>
            <a:endParaRPr lang="en-US" sz="2000"/>
          </a:p>
          <a:p>
            <a:endParaRPr lang="en-US" sz="2000">
              <a:ea typeface="+mn-lt"/>
              <a:cs typeface="+mn-lt"/>
            </a:endParaRPr>
          </a:p>
          <a:p>
            <a:r>
              <a:rPr lang="en-US" sz="2000">
                <a:ea typeface="+mn-lt"/>
                <a:cs typeface="+mn-lt"/>
              </a:rPr>
              <a:t>Substance misuse drugs or alcohol coping mechanism </a:t>
            </a:r>
          </a:p>
          <a:p>
            <a:pPr marL="0" indent="0">
              <a:buNone/>
            </a:pPr>
            <a:r>
              <a:rPr lang="en-US" sz="2000" b="0" u="none" strike="noStrike">
                <a:effectLst/>
                <a:latin typeface="Calibri" panose="020F0502020204030204" pitchFamily="34" charset="0"/>
                <a:ea typeface="Calibri" panose="020F0502020204030204" pitchFamily="34" charset="0"/>
                <a:cs typeface="Times New Roman" panose="02020603050405020304" pitchFamily="18" charset="0"/>
              </a:rPr>
              <a:t>									(GOV.UK, 2017)</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80451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152678-21AA-4B18-BDA5-941B40750E0D}"/>
              </a:ext>
            </a:extLst>
          </p:cNvPr>
          <p:cNvSpPr>
            <a:spLocks noGrp="1"/>
          </p:cNvSpPr>
          <p:nvPr>
            <p:ph type="title"/>
          </p:nvPr>
        </p:nvSpPr>
        <p:spPr>
          <a:xfrm>
            <a:off x="934872" y="982272"/>
            <a:ext cx="3388419" cy="4560970"/>
          </a:xfrm>
        </p:spPr>
        <p:txBody>
          <a:bodyPr>
            <a:normAutofit/>
          </a:bodyPr>
          <a:lstStyle/>
          <a:p>
            <a:r>
              <a:rPr lang="en-US" sz="4000">
                <a:solidFill>
                  <a:srgbClr val="FFFFFF"/>
                </a:solidFill>
              </a:rPr>
              <a:t>Structured Questions</a:t>
            </a:r>
            <a:endParaRPr lang="en-GB" sz="4000">
              <a:solidFill>
                <a:srgbClr val="FFFFFF"/>
              </a:solidFill>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98ADED6-740C-40D0-AABD-3FC95D0CF51F}"/>
              </a:ext>
            </a:extLst>
          </p:cNvPr>
          <p:cNvSpPr>
            <a:spLocks noGrp="1"/>
          </p:cNvSpPr>
          <p:nvPr>
            <p:ph idx="1"/>
          </p:nvPr>
        </p:nvSpPr>
        <p:spPr>
          <a:xfrm>
            <a:off x="5221862" y="1719618"/>
            <a:ext cx="5948831" cy="4334629"/>
          </a:xfrm>
        </p:spPr>
        <p:txBody>
          <a:bodyPr anchor="ctr">
            <a:normAutofit fontScale="92500" lnSpcReduction="20000"/>
          </a:bodyPr>
          <a:lstStyle/>
          <a:p>
            <a:pPr marL="342900" marR="0" lvl="0" indent="-342900">
              <a:spcBef>
                <a:spcPts val="0"/>
              </a:spcBef>
              <a:spcAft>
                <a:spcPts val="0"/>
              </a:spcAft>
              <a:buFont typeface="Symbol" panose="05050102010706020507" pitchFamily="18" charset="2"/>
              <a:buChar char=""/>
            </a:pPr>
            <a:endParaRPr lang="en-US"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R="0" lvl="0">
              <a:spcBef>
                <a:spcPts val="0"/>
              </a:spcBef>
              <a:spcAft>
                <a:spcPts val="0"/>
              </a:spcAft>
            </a:pPr>
            <a:r>
              <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rPr>
              <a:t>C</a:t>
            </a: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onstruct a description of the situation</a:t>
            </a: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r>
              <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rPr>
              <a:t>C</a:t>
            </a: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onsider whose ethical issue or challenge it is?</a:t>
            </a: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r>
              <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rPr>
              <a:t>R</a:t>
            </a: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eview the situation in terms of </a:t>
            </a:r>
            <a:r>
              <a:rPr lang="en-GB" sz="2200" i="1"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The</a:t>
            </a:r>
            <a:r>
              <a:rPr lang="en-GB" sz="2200" i="1" dirty="0">
                <a:solidFill>
                  <a:srgbClr val="FEFFFF"/>
                </a:solidFill>
                <a:latin typeface="Arial" panose="020B0604020202020204" pitchFamily="34" charset="0"/>
                <a:ea typeface="Calibri" panose="020F0502020204030204" pitchFamily="34" charset="0"/>
                <a:cs typeface="Times New Roman" panose="02020603050405020304" pitchFamily="18" charset="0"/>
              </a:rPr>
              <a:t> </a:t>
            </a:r>
            <a:r>
              <a:rPr lang="en-US" sz="2200" i="1" dirty="0">
                <a:solidFill>
                  <a:srgbClr val="FEFFFF"/>
                </a:solidFill>
                <a:effectLst/>
                <a:latin typeface="Calibri" panose="020F0502020204030204" pitchFamily="34" charset="0"/>
                <a:ea typeface="Calibri" panose="020F0502020204030204" pitchFamily="34" charset="0"/>
                <a:cs typeface="Arial" panose="020B0604020202020204" pitchFamily="34" charset="0"/>
              </a:rPr>
              <a:t>Ethical Framework for working therapeutically in the Criminal Justice system </a:t>
            </a: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endPar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endParaRPr>
          </a:p>
          <a:p>
            <a:pPr marL="342900" indent="-342900">
              <a:spcBef>
                <a:spcPts val="0"/>
              </a:spcBef>
              <a:buFont typeface="Symbol" panose="05050102010706020507" pitchFamily="18" charset="2"/>
              <a:buChar char=""/>
            </a:pP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 Identify an </a:t>
            </a:r>
            <a:r>
              <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rPr>
              <a:t>E</a:t>
            </a: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thical </a:t>
            </a:r>
            <a:r>
              <a:rPr lang="en-GB" sz="2200" dirty="0">
                <a:solidFill>
                  <a:srgbClr val="FEFFFF"/>
                </a:solidFill>
                <a:latin typeface="Arial" panose="020B0604020202020204" pitchFamily="34" charset="0"/>
                <a:ea typeface="Calibri" panose="020F0502020204030204" pitchFamily="34" charset="0"/>
                <a:cs typeface="Times New Roman" panose="02020603050405020304" pitchFamily="18" charset="0"/>
              </a:rPr>
              <a:t>G</a:t>
            </a:r>
            <a:r>
              <a:rPr lang="en-GB" sz="22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oal</a:t>
            </a:r>
            <a:endParaRPr lang="en-US" sz="2200" dirty="0">
              <a:solidFill>
                <a:srgbClr val="FEFFFF"/>
              </a:solidFill>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endParaRPr lang="en-US"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spcBef>
                <a:spcPts val="0"/>
              </a:spcBef>
              <a:spcAft>
                <a:spcPts val="0"/>
              </a:spcAft>
              <a:buFont typeface="Symbol" panose="05050102010706020507" pitchFamily="18" charset="2"/>
              <a:buChar char=""/>
            </a:pPr>
            <a:endParaRPr lang="en-US" sz="2200" dirty="0">
              <a:solidFill>
                <a:srgbClr val="FEFFFF"/>
              </a:solidFill>
              <a:latin typeface="Arial" panose="020B0604020202020204" pitchFamily="34" charset="0"/>
              <a:ea typeface="Times New Roman" panose="02020603050405020304" pitchFamily="18" charset="0"/>
              <a:cs typeface="Arial" panose="020B0604020202020204" pitchFamily="34" charset="0"/>
            </a:endParaRPr>
          </a:p>
          <a:p>
            <a:pPr marL="342900" indent="-342900">
              <a:spcBef>
                <a:spcPts val="0"/>
              </a:spcBef>
              <a:buFont typeface="Symbol" panose="05050102010706020507" pitchFamily="18" charset="2"/>
              <a:buChar char=""/>
            </a:pPr>
            <a:r>
              <a:rPr lang="en-US" sz="13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(BACP, 2018) (CIPN, 2016) </a:t>
            </a:r>
            <a:endParaRPr lang="en-GB" sz="13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endParaRPr lang="en-US" sz="2200" dirty="0">
              <a:solidFill>
                <a:srgbClr val="FEFFFF"/>
              </a:solidFill>
              <a:effectLst/>
              <a:latin typeface="Arial" panose="020B0604020202020204" pitchFamily="34" charset="0"/>
              <a:ea typeface="Times New Roman" panose="02020603050405020304" pitchFamily="18" charset="0"/>
              <a:cs typeface="Arial" panose="020B0604020202020204" pitchFamily="34" charset="0"/>
            </a:endParaRPr>
          </a:p>
          <a:p>
            <a:pPr marL="0" indent="0">
              <a:spcBef>
                <a:spcPts val="0"/>
              </a:spcBef>
              <a:buNone/>
            </a:pPr>
            <a:endParaRPr lang="en-GB" sz="2200" dirty="0">
              <a:solidFill>
                <a:srgbClr val="FEFF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0"/>
              </a:spcAft>
              <a:buFont typeface="Symbol" panose="05050102010706020507" pitchFamily="18" charset="2"/>
              <a:buChar char=""/>
            </a:pPr>
            <a:endParaRPr lang="en-GB" sz="2200" dirty="0">
              <a:solidFill>
                <a:srgbClr val="FEFFFF"/>
              </a:solidFill>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sz="2200" dirty="0">
              <a:solidFill>
                <a:srgbClr val="FEFFFF"/>
              </a:solidFill>
            </a:endParaRPr>
          </a:p>
        </p:txBody>
      </p:sp>
    </p:spTree>
    <p:extLst>
      <p:ext uri="{BB962C8B-B14F-4D97-AF65-F5344CB8AC3E}">
        <p14:creationId xmlns:p14="http://schemas.microsoft.com/office/powerpoint/2010/main" val="1276429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6"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19">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C29E6D1-67AD-4CAB-A1F4-4AB633C4A396}"/>
              </a:ext>
            </a:extLst>
          </p:cNvPr>
          <p:cNvSpPr>
            <a:spLocks noGrp="1"/>
          </p:cNvSpPr>
          <p:nvPr>
            <p:ph type="title"/>
          </p:nvPr>
        </p:nvSpPr>
        <p:spPr>
          <a:xfrm>
            <a:off x="1047280" y="759805"/>
            <a:ext cx="10306520" cy="1325563"/>
          </a:xfrm>
        </p:spPr>
        <p:txBody>
          <a:bodyPr>
            <a:normAutofit/>
          </a:bodyPr>
          <a:lstStyle/>
          <a:p>
            <a:r>
              <a:rPr lang="en-US" sz="4000">
                <a:solidFill>
                  <a:srgbClr val="FFFFFF"/>
                </a:solidFill>
              </a:rPr>
              <a:t>BREAKOUT</a:t>
            </a:r>
            <a:endParaRPr lang="en-GB" sz="4000">
              <a:solidFill>
                <a:srgbClr val="FFFFFF"/>
              </a:solidFill>
            </a:endParaRPr>
          </a:p>
        </p:txBody>
      </p:sp>
      <p:sp>
        <p:nvSpPr>
          <p:cNvPr id="10" name="Content Placeholder 9">
            <a:extLst>
              <a:ext uri="{FF2B5EF4-FFF2-40B4-BE49-F238E27FC236}">
                <a16:creationId xmlns:a16="http://schemas.microsoft.com/office/drawing/2014/main" id="{332A236F-8E45-4405-86F5-5788E7D7268E}"/>
              </a:ext>
            </a:extLst>
          </p:cNvPr>
          <p:cNvSpPr>
            <a:spLocks noGrp="1"/>
          </p:cNvSpPr>
          <p:nvPr>
            <p:ph idx="1"/>
          </p:nvPr>
        </p:nvSpPr>
        <p:spPr>
          <a:xfrm>
            <a:off x="1424904" y="2494450"/>
            <a:ext cx="4053545" cy="3563159"/>
          </a:xfrm>
        </p:spPr>
        <p:txBody>
          <a:bodyPr>
            <a:normAutofit/>
          </a:bodyPr>
          <a:lstStyle/>
          <a:p>
            <a:r>
              <a:rPr lang="en-US" sz="2400"/>
              <a:t>Designated speaker </a:t>
            </a:r>
          </a:p>
          <a:p>
            <a:r>
              <a:rPr lang="en-US" sz="2400"/>
              <a:t>Designated timekeeper</a:t>
            </a:r>
          </a:p>
          <a:p>
            <a:r>
              <a:rPr lang="en-US" sz="2400"/>
              <a:t>10 minutes</a:t>
            </a:r>
          </a:p>
          <a:p>
            <a:r>
              <a:rPr lang="en-US" sz="2400"/>
              <a:t>Structured questions </a:t>
            </a:r>
          </a:p>
          <a:p>
            <a:r>
              <a:rPr lang="en-US" sz="2400"/>
              <a:t>Collaborative process </a:t>
            </a:r>
            <a:endParaRPr lang="en-GB" sz="2400"/>
          </a:p>
          <a:p>
            <a:pPr marL="0" indent="0">
              <a:buNone/>
            </a:pPr>
            <a:endParaRPr lang="en-US" sz="2400"/>
          </a:p>
        </p:txBody>
      </p:sp>
      <p:pic>
        <p:nvPicPr>
          <p:cNvPr id="5" name="Content Placeholder 4" descr="A picture containing icon&#10;&#10;Description automatically generated">
            <a:extLst>
              <a:ext uri="{FF2B5EF4-FFF2-40B4-BE49-F238E27FC236}">
                <a16:creationId xmlns:a16="http://schemas.microsoft.com/office/drawing/2014/main" id="{C9DA4884-2865-4207-B24A-8E8DD7DE86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357" r="5683"/>
          <a:stretch/>
        </p:blipFill>
        <p:spPr>
          <a:xfrm>
            <a:off x="6098892" y="2492376"/>
            <a:ext cx="4802404" cy="3563372"/>
          </a:xfrm>
          <a:prstGeom prst="rect">
            <a:avLst/>
          </a:prstGeom>
        </p:spPr>
      </p:pic>
      <p:sp>
        <p:nvSpPr>
          <p:cNvPr id="6" name="TextBox 5">
            <a:extLst>
              <a:ext uri="{FF2B5EF4-FFF2-40B4-BE49-F238E27FC236}">
                <a16:creationId xmlns:a16="http://schemas.microsoft.com/office/drawing/2014/main" id="{652D6CF6-FF67-4936-B0F4-4A97A0192ECE}"/>
              </a:ext>
            </a:extLst>
          </p:cNvPr>
          <p:cNvSpPr txBox="1"/>
          <p:nvPr/>
        </p:nvSpPr>
        <p:spPr>
          <a:xfrm>
            <a:off x="8461205" y="5855693"/>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itinerantchurch.com/northern-illinois-resources-on-mass-incarcer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890530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2F42B-FAC4-464F-8610-47361C8E9E83}"/>
              </a:ext>
            </a:extLst>
          </p:cNvPr>
          <p:cNvSpPr>
            <a:spLocks noGrp="1"/>
          </p:cNvSpPr>
          <p:nvPr>
            <p:ph type="title"/>
          </p:nvPr>
        </p:nvSpPr>
        <p:spPr>
          <a:xfrm>
            <a:off x="594360" y="1209086"/>
            <a:ext cx="3876848" cy="4064925"/>
          </a:xfrm>
        </p:spPr>
        <p:txBody>
          <a:bodyPr anchor="ctr">
            <a:normAutofit/>
          </a:bodyPr>
          <a:lstStyle/>
          <a:p>
            <a:r>
              <a:rPr lang="en-US" sz="5000"/>
              <a:t>Whose Issue ?</a:t>
            </a:r>
            <a:endParaRPr lang="en-GB" sz="5000"/>
          </a:p>
        </p:txBody>
      </p:sp>
      <p:grpSp>
        <p:nvGrpSpPr>
          <p:cNvPr id="33" name="Group 32">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34"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5" name="Rectangle 54">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5A5FB8-ED74-4064-81B0-EC75F292624C}"/>
              </a:ext>
            </a:extLst>
          </p:cNvPr>
          <p:cNvGraphicFramePr>
            <a:graphicFrameLocks noGrp="1"/>
          </p:cNvGraphicFramePr>
          <p:nvPr>
            <p:ph idx="1"/>
            <p:extLst>
              <p:ext uri="{D42A27DB-BD31-4B8C-83A1-F6EECF244321}">
                <p14:modId xmlns:p14="http://schemas.microsoft.com/office/powerpoint/2010/main" val="2831434017"/>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0823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E2FE29-1120-4FE4-9FDA-311CBA66F4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DD926EC-6F88-4D89-9AED-1C4C1AC00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125" y="2"/>
            <a:ext cx="4688632" cy="685799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226" y="926649"/>
            <a:ext cx="4415290" cy="5066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3BE3671-0C43-4D05-A267-3400AD091C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3679" y="3758184"/>
            <a:ext cx="2139190" cy="2373963"/>
            <a:chOff x="723679" y="3758184"/>
            <a:chExt cx="2139190" cy="2373963"/>
          </a:xfrm>
        </p:grpSpPr>
        <p:sp>
          <p:nvSpPr>
            <p:cNvPr id="15" name="Rectangle 66">
              <a:extLst>
                <a:ext uri="{FF2B5EF4-FFF2-40B4-BE49-F238E27FC236}">
                  <a16:creationId xmlns:a16="http://schemas.microsoft.com/office/drawing/2014/main" id="{4284BA9C-01AC-48B3-8010-804869A0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6051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3E232F3A-24DA-47FC-A6E7-8347EA07AE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4630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6">
              <a:extLst>
                <a:ext uri="{FF2B5EF4-FFF2-40B4-BE49-F238E27FC236}">
                  <a16:creationId xmlns:a16="http://schemas.microsoft.com/office/drawing/2014/main" id="{2B7D041A-D364-4BF2-9F8A-0294D0918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3209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1CB5A6AE-FC55-4655-AE45-5E9A3F328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88940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500BEBAD-632B-4E00-AD16-C6A03CD1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7472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29BEDA70-8722-46C0-A1EB-8CDFEE5920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17111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2">
              <a:extLst>
                <a:ext uri="{FF2B5EF4-FFF2-40B4-BE49-F238E27FC236}">
                  <a16:creationId xmlns:a16="http://schemas.microsoft.com/office/drawing/2014/main" id="{3979BE25-E2B2-4CF8-85A1-65AD3E0CF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17495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2C9FF4D0-2F5C-4E54-AC5A-58A6169BA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0284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94E4ABC-1B44-4E4D-9065-F67D887D7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75948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2">
              <a:extLst>
                <a:ext uri="{FF2B5EF4-FFF2-40B4-BE49-F238E27FC236}">
                  <a16:creationId xmlns:a16="http://schemas.microsoft.com/office/drawing/2014/main" id="{FDDFF3EB-39A2-4D3F-AD9F-0CF4409EA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389627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59">
              <a:extLst>
                <a:ext uri="{FF2B5EF4-FFF2-40B4-BE49-F238E27FC236}">
                  <a16:creationId xmlns:a16="http://schemas.microsoft.com/office/drawing/2014/main" id="{DB732EBE-ED01-4374-8D0C-8AF6E5A5B3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404333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2">
              <a:extLst>
                <a:ext uri="{FF2B5EF4-FFF2-40B4-BE49-F238E27FC236}">
                  <a16:creationId xmlns:a16="http://schemas.microsoft.com/office/drawing/2014/main" id="{D22DDEF5-6AF3-4D7C-BC62-4409D396B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32691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C376CD22-707A-45BF-B1E0-3F62124A53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4743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2">
              <a:extLst>
                <a:ext uri="{FF2B5EF4-FFF2-40B4-BE49-F238E27FC236}">
                  <a16:creationId xmlns:a16="http://schemas.microsoft.com/office/drawing/2014/main" id="{77D3C970-47FF-4506-B61A-DCAA63289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7653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59">
              <a:extLst>
                <a:ext uri="{FF2B5EF4-FFF2-40B4-BE49-F238E27FC236}">
                  <a16:creationId xmlns:a16="http://schemas.microsoft.com/office/drawing/2014/main" id="{3D0163D1-030C-49AE-83F7-8B6F17D3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6188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68397BEB-F2C5-49D6-8F17-BC81796AC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9104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C1B7012-AA7A-4E78-965E-ABD7EC3370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453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ADA7F354-F3A6-49A0-AF9C-EC69C2A31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803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82531391-74CB-4FBD-97B7-D73D91C44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6152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3CD46824-FF3A-460F-8F13-1B2A420A1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501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15EE979E-5456-4D5F-83BF-158EB8B24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944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B5123B19-3717-4BC1-B7CE-C6727099C0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52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59">
              <a:extLst>
                <a:ext uri="{FF2B5EF4-FFF2-40B4-BE49-F238E27FC236}">
                  <a16:creationId xmlns:a16="http://schemas.microsoft.com/office/drawing/2014/main" id="{25F3BA9E-DEA1-4368-A4BE-FB9C9C350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42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2">
              <a:extLst>
                <a:ext uri="{FF2B5EF4-FFF2-40B4-BE49-F238E27FC236}">
                  <a16:creationId xmlns:a16="http://schemas.microsoft.com/office/drawing/2014/main" id="{0EFD15C2-3CE6-43C9-AA85-2000C0A6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591735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A7D19408-5ACA-46A3-8FC7-0A2B511B2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393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39A546E-F35B-4AF5-9F7E-F7CC78DD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743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4C051F4E-E13F-4468-BCAB-379380355A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02339"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99A94C11-96BF-4E23-9B0F-CCCF0E690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5833"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2C253E13-7D4F-4651-B26F-C9A398426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78745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6C607944-C3DA-49D0-B76C-ECF13B2E8D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61095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2">
              <a:extLst>
                <a:ext uri="{FF2B5EF4-FFF2-40B4-BE49-F238E27FC236}">
                  <a16:creationId xmlns:a16="http://schemas.microsoft.com/office/drawing/2014/main" id="{A044E8D2-BE36-4B3B-BF61-A4ED4D6371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4445"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08C4C63A-4388-4C37-9D9C-5C1F9925C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57940"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14866A3A-FA92-4434-98E9-418FEC9B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8143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Rectangle 64">
              <a:extLst>
                <a:ext uri="{FF2B5EF4-FFF2-40B4-BE49-F238E27FC236}">
                  <a16:creationId xmlns:a16="http://schemas.microsoft.com/office/drawing/2014/main" id="{AF97CA9B-731E-47BF-B724-E6CD2C915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12585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B9B7DB1A-1165-4D7C-95DC-D710F20E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949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737B22B9-9D11-4F36-9B12-FB41FBA4E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900671"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2">
              <a:extLst>
                <a:ext uri="{FF2B5EF4-FFF2-40B4-BE49-F238E27FC236}">
                  <a16:creationId xmlns:a16="http://schemas.microsoft.com/office/drawing/2014/main" id="{FBCEABA9-0D42-4E75-BBFB-8374262E88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722376"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2">
              <a:extLst>
                <a:ext uri="{FF2B5EF4-FFF2-40B4-BE49-F238E27FC236}">
                  <a16:creationId xmlns:a16="http://schemas.microsoft.com/office/drawing/2014/main" id="{66428691-A429-4D5E-AE96-E43B6F0E2D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460352"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9">
              <a:extLst>
                <a:ext uri="{FF2B5EF4-FFF2-40B4-BE49-F238E27FC236}">
                  <a16:creationId xmlns:a16="http://schemas.microsoft.com/office/drawing/2014/main" id="{5BCC330F-9915-4B86-97E9-BA49CBFEC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3847"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9A1A7FCA-8137-4FF0-9940-FB481BFD2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798754"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9167A0-5576-4F2F-B5FE-4311865978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622248" y="607161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1E7345E-4DC6-4D1F-A0F1-C713DCBBDA0E}"/>
              </a:ext>
            </a:extLst>
          </p:cNvPr>
          <p:cNvSpPr>
            <a:spLocks noGrp="1"/>
          </p:cNvSpPr>
          <p:nvPr>
            <p:ph type="title"/>
          </p:nvPr>
        </p:nvSpPr>
        <p:spPr>
          <a:xfrm>
            <a:off x="1141965" y="1321743"/>
            <a:ext cx="3787482" cy="4277890"/>
          </a:xfrm>
        </p:spPr>
        <p:txBody>
          <a:bodyPr anchor="ctr">
            <a:normAutofit/>
          </a:bodyPr>
          <a:lstStyle/>
          <a:p>
            <a:r>
              <a:rPr lang="en-US" sz="4800">
                <a:solidFill>
                  <a:srgbClr val="FFFFFF"/>
                </a:solidFill>
              </a:rPr>
              <a:t>Ethical principles </a:t>
            </a:r>
            <a:endParaRPr lang="en-GB" sz="4800">
              <a:solidFill>
                <a:srgbClr val="FFFFFF"/>
              </a:solidFill>
            </a:endParaRPr>
          </a:p>
        </p:txBody>
      </p:sp>
      <p:grpSp>
        <p:nvGrpSpPr>
          <p:cNvPr id="57" name="Group 56">
            <a:extLst>
              <a:ext uri="{FF2B5EF4-FFF2-40B4-BE49-F238E27FC236}">
                <a16:creationId xmlns:a16="http://schemas.microsoft.com/office/drawing/2014/main" id="{283F107F-9294-4679-B247-91D8556A6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73418" y="44817"/>
            <a:ext cx="233303" cy="772404"/>
            <a:chOff x="11873418" y="44817"/>
            <a:chExt cx="233303" cy="772404"/>
          </a:xfrm>
        </p:grpSpPr>
        <p:sp>
          <p:nvSpPr>
            <p:cNvPr id="58" name="Rectangle 64">
              <a:extLst>
                <a:ext uri="{FF2B5EF4-FFF2-40B4-BE49-F238E27FC236}">
                  <a16:creationId xmlns:a16="http://schemas.microsoft.com/office/drawing/2014/main" id="{20F93971-D547-4C36-A076-D57249994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3605" y="461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12A36A9-DFAE-4F57-9711-172E65EDA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115" y="46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4">
              <a:extLst>
                <a:ext uri="{FF2B5EF4-FFF2-40B4-BE49-F238E27FC236}">
                  <a16:creationId xmlns:a16="http://schemas.microsoft.com/office/drawing/2014/main" id="{8B6B96C8-D832-4071-A5D2-1F11CBF9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6">
              <a:extLst>
                <a:ext uri="{FF2B5EF4-FFF2-40B4-BE49-F238E27FC236}">
                  <a16:creationId xmlns:a16="http://schemas.microsoft.com/office/drawing/2014/main" id="{0FF1DEB5-31F1-464D-BDB3-EFE620642A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75669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4">
              <a:extLst>
                <a:ext uri="{FF2B5EF4-FFF2-40B4-BE49-F238E27FC236}">
                  <a16:creationId xmlns:a16="http://schemas.microsoft.com/office/drawing/2014/main" id="{96B80410-DC2C-4DFC-B52E-CC5E6788BF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6">
              <a:extLst>
                <a:ext uri="{FF2B5EF4-FFF2-40B4-BE49-F238E27FC236}">
                  <a16:creationId xmlns:a16="http://schemas.microsoft.com/office/drawing/2014/main" id="{9CE51CA3-95B8-44B4-B784-CE35A844D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61457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4">
              <a:extLst>
                <a:ext uri="{FF2B5EF4-FFF2-40B4-BE49-F238E27FC236}">
                  <a16:creationId xmlns:a16="http://schemas.microsoft.com/office/drawing/2014/main" id="{FA1EB8B0-6221-4A35-A5F2-46E9A78CB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6">
              <a:extLst>
                <a:ext uri="{FF2B5EF4-FFF2-40B4-BE49-F238E27FC236}">
                  <a16:creationId xmlns:a16="http://schemas.microsoft.com/office/drawing/2014/main" id="{FDA530E1-5E88-4861-8642-F5B6A715B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472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854D2927-5C3A-424C-B30D-6048719C8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9B9A782D-CE07-499E-81BB-3F6D2E7EF0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330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4">
              <a:extLst>
                <a:ext uri="{FF2B5EF4-FFF2-40B4-BE49-F238E27FC236}">
                  <a16:creationId xmlns:a16="http://schemas.microsoft.com/office/drawing/2014/main" id="{BDEBE12E-1915-4596-A0A7-9C61CAF8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2046191"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6">
              <a:extLst>
                <a:ext uri="{FF2B5EF4-FFF2-40B4-BE49-F238E27FC236}">
                  <a16:creationId xmlns:a16="http://schemas.microsoft.com/office/drawing/2014/main" id="{4FBDEF84-1447-47C6-998D-A35B78E0C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872455" y="188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E3D96CE-0DF1-4E83-9C46-DE8DD94D4C0D}"/>
              </a:ext>
            </a:extLst>
          </p:cNvPr>
          <p:cNvSpPr>
            <a:spLocks noGrp="1"/>
          </p:cNvSpPr>
          <p:nvPr>
            <p:ph idx="1"/>
          </p:nvPr>
        </p:nvSpPr>
        <p:spPr>
          <a:xfrm>
            <a:off x="5912693" y="1188719"/>
            <a:ext cx="5561320" cy="4804465"/>
          </a:xfrm>
        </p:spPr>
        <p:txBody>
          <a:bodyPr anchor="ctr">
            <a:normAutofit/>
          </a:bodyPr>
          <a:lstStyle/>
          <a:p>
            <a:r>
              <a:rPr lang="en-US" sz="2000" dirty="0"/>
              <a:t>Basic Justice </a:t>
            </a:r>
            <a:endParaRPr lang="en-GB" sz="2000" dirty="0"/>
          </a:p>
          <a:p>
            <a:endParaRPr lang="en-US" sz="2000" dirty="0"/>
          </a:p>
          <a:p>
            <a:r>
              <a:rPr lang="en-US" sz="2000" dirty="0"/>
              <a:t>Beneficence</a:t>
            </a:r>
          </a:p>
          <a:p>
            <a:endParaRPr lang="en-US" sz="2000" dirty="0"/>
          </a:p>
          <a:p>
            <a:r>
              <a:rPr lang="en-US" sz="2000" dirty="0"/>
              <a:t>Non-maleficence</a:t>
            </a:r>
          </a:p>
          <a:p>
            <a:endParaRPr lang="en-US" sz="2000" dirty="0"/>
          </a:p>
          <a:p>
            <a:r>
              <a:rPr lang="en-US" sz="2000" dirty="0"/>
              <a:t>Respect for autonomy of others </a:t>
            </a:r>
          </a:p>
          <a:p>
            <a:pPr marL="0" indent="0">
              <a:buNone/>
            </a:pPr>
            <a:endParaRPr lang="en-US" sz="2000" dirty="0"/>
          </a:p>
          <a:p>
            <a:r>
              <a:rPr lang="en-US" sz="2000" dirty="0"/>
              <a:t>Maintenance of trust</a:t>
            </a:r>
          </a:p>
          <a:p>
            <a:pPr marL="0" indent="0">
              <a:buNone/>
            </a:pPr>
            <a:endParaRPr lang="en-US" sz="2000" dirty="0"/>
          </a:p>
          <a:p>
            <a:r>
              <a:rPr lang="en-US" sz="2000" dirty="0"/>
              <a:t>Confidentiality and informed consent </a:t>
            </a:r>
          </a:p>
          <a:p>
            <a:r>
              <a:rPr lang="en-US" sz="2000" dirty="0"/>
              <a:t>(CIPN, 2016)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000" dirty="0"/>
          </a:p>
          <a:p>
            <a:endParaRPr lang="en-US" sz="2000" dirty="0"/>
          </a:p>
        </p:txBody>
      </p:sp>
    </p:spTree>
    <p:extLst>
      <p:ext uri="{BB962C8B-B14F-4D97-AF65-F5344CB8AC3E}">
        <p14:creationId xmlns:p14="http://schemas.microsoft.com/office/powerpoint/2010/main" val="1065266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898C00-1E84-4BC9-824A-ED7DD20CA26D}"/>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Ethical Goal</a:t>
            </a:r>
            <a:endParaRPr lang="en-GB" sz="4000">
              <a:solidFill>
                <a:srgbClr val="FFFFFF"/>
              </a:solidFill>
            </a:endParaRPr>
          </a:p>
        </p:txBody>
      </p:sp>
      <p:sp>
        <p:nvSpPr>
          <p:cNvPr id="3" name="Content Placeholder 2">
            <a:extLst>
              <a:ext uri="{FF2B5EF4-FFF2-40B4-BE49-F238E27FC236}">
                <a16:creationId xmlns:a16="http://schemas.microsoft.com/office/drawing/2014/main" id="{C4DB2FD4-359C-49AA-BE66-BADC5EC24670}"/>
              </a:ext>
            </a:extLst>
          </p:cNvPr>
          <p:cNvSpPr>
            <a:spLocks noGrp="1"/>
          </p:cNvSpPr>
          <p:nvPr>
            <p:ph idx="1"/>
          </p:nvPr>
        </p:nvSpPr>
        <p:spPr>
          <a:xfrm>
            <a:off x="906210" y="1819564"/>
            <a:ext cx="9724031" cy="4872925"/>
          </a:xfrm>
        </p:spPr>
        <p:txBody>
          <a:bodyPr anchor="ctr">
            <a:normAutofit fontScale="25000" lnSpcReduction="20000"/>
          </a:bodyPr>
          <a:lstStyle/>
          <a:p>
            <a:endParaRPr lang="en-US" sz="1700" dirty="0">
              <a:latin typeface="Calibri" panose="020F0502020204030204" pitchFamily="34" charset="0"/>
              <a:cs typeface="Times New Roman" panose="02020603050405020304" pitchFamily="18" charset="0"/>
            </a:endParaRPr>
          </a:p>
          <a:p>
            <a:endParaRPr lang="en-US" sz="1700" dirty="0">
              <a:latin typeface="Calibri" panose="020F0502020204030204" pitchFamily="34" charset="0"/>
              <a:cs typeface="Times New Roman" panose="02020603050405020304" pitchFamily="18" charset="0"/>
            </a:endParaRPr>
          </a:p>
          <a:p>
            <a:endParaRPr lang="en-US" sz="6700" dirty="0"/>
          </a:p>
          <a:p>
            <a:endParaRPr lang="en-US" sz="6700" dirty="0"/>
          </a:p>
          <a:p>
            <a:endParaRPr lang="en-US" sz="6700" dirty="0"/>
          </a:p>
          <a:p>
            <a:endParaRPr lang="en-US" sz="9800" dirty="0"/>
          </a:p>
          <a:p>
            <a:endParaRPr lang="en-US" sz="9800" dirty="0"/>
          </a:p>
          <a:p>
            <a:endParaRPr lang="en-US" sz="9800" dirty="0"/>
          </a:p>
          <a:p>
            <a:r>
              <a:rPr lang="en-US" sz="9600" dirty="0"/>
              <a:t>Respect for the Autonomy of others</a:t>
            </a:r>
          </a:p>
          <a:p>
            <a:endParaRPr lang="en-US" sz="9600" dirty="0"/>
          </a:p>
          <a:p>
            <a:r>
              <a:rPr lang="en-US" sz="9600" dirty="0"/>
              <a:t>Manage safeguarding issues-clear contracting</a:t>
            </a:r>
          </a:p>
          <a:p>
            <a:endParaRPr lang="en-US" sz="9600" dirty="0"/>
          </a:p>
          <a:p>
            <a:r>
              <a:rPr lang="en-US" sz="9600" dirty="0"/>
              <a:t>Maintenance of trust </a:t>
            </a:r>
          </a:p>
          <a:p>
            <a:endParaRPr lang="en-US" sz="9600" dirty="0"/>
          </a:p>
          <a:p>
            <a:r>
              <a:rPr lang="en-US" sz="9600" dirty="0"/>
              <a:t>Confidentiality-ensure safe and appropriate disclosure of information and records within  Multi-agency  / Multi-disciplinary teams </a:t>
            </a:r>
          </a:p>
          <a:p>
            <a:endParaRPr lang="en-US" sz="9600" dirty="0"/>
          </a:p>
          <a:p>
            <a:r>
              <a:rPr lang="en-US" sz="9600" dirty="0"/>
              <a:t>Comply with Prisons Drugs Strategy</a:t>
            </a:r>
          </a:p>
          <a:p>
            <a:endParaRPr lang="en-US" sz="9600" dirty="0"/>
          </a:p>
          <a:p>
            <a:r>
              <a:rPr lang="en-US" sz="9600" dirty="0"/>
              <a:t>Maintain personal resilience</a:t>
            </a:r>
          </a:p>
          <a:p>
            <a:pPr lvl="1"/>
            <a:endParaRPr lang="en-US" sz="9200" dirty="0"/>
          </a:p>
          <a:p>
            <a:pPr marL="342900" marR="0" lvl="0" indent="-342900">
              <a:spcBef>
                <a:spcPts val="0"/>
              </a:spcBef>
              <a:spcAft>
                <a:spcPts val="0"/>
              </a:spcAft>
              <a:buFont typeface="Symbol" panose="05050102010706020507" pitchFamily="18" charset="2"/>
              <a:buChar char=""/>
            </a:pPr>
            <a:r>
              <a:rPr lang="en-US" sz="4800" b="0" dirty="0">
                <a:effectLst/>
                <a:latin typeface="Arial" panose="020B0604020202020204" pitchFamily="34" charset="0"/>
                <a:ea typeface="Calibri" panose="020F0502020204030204" pitchFamily="34" charset="0"/>
              </a:rPr>
              <a:t>(HM Prisons &amp; Probation Services, 2019) </a:t>
            </a:r>
            <a:r>
              <a:rPr lang="en-US" sz="4800" dirty="0"/>
              <a:t>(CIPN, 2016)   </a:t>
            </a:r>
            <a:endParaRPr lang="en-US" sz="4800" dirty="0">
              <a:solidFill>
                <a:srgbClr val="FEFFFF"/>
              </a:solidFill>
              <a:latin typeface="Arial" panose="020B0604020202020204" pitchFamily="34" charset="0"/>
              <a:ea typeface="Times New Roman" panose="02020603050405020304" pitchFamily="18" charset="0"/>
              <a:cs typeface="Arial" panose="020B0604020202020204" pitchFamily="34" charset="0"/>
            </a:endParaRPr>
          </a:p>
          <a:p>
            <a:pPr marL="342900" indent="-342900">
              <a:spcBef>
                <a:spcPts val="0"/>
              </a:spcBef>
              <a:buFont typeface="Symbol" panose="05050102010706020507" pitchFamily="18" charset="2"/>
              <a:buChar char=""/>
            </a:pPr>
            <a:r>
              <a:rPr lang="en-US" sz="4800" dirty="0">
                <a:solidFill>
                  <a:srgbClr val="FEFFFF"/>
                </a:solidFill>
                <a:effectLst/>
                <a:latin typeface="Arial" panose="020B0604020202020204" pitchFamily="34" charset="0"/>
                <a:ea typeface="Calibri" panose="020F0502020204030204" pitchFamily="34" charset="0"/>
                <a:cs typeface="Times New Roman" panose="02020603050405020304" pitchFamily="18" charset="0"/>
              </a:rPr>
              <a:t>(BACP, 2018)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cs typeface="Calibri"/>
            </a:endParaRPr>
          </a:p>
          <a:p>
            <a:endParaRPr lang="en-US" sz="17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700" dirty="0">
              <a:latin typeface="Calibri" panose="020F0502020204030204" pitchFamily="34" charset="0"/>
              <a:cs typeface="Times New Roman" panose="02020603050405020304" pitchFamily="18" charset="0"/>
            </a:endParaRPr>
          </a:p>
          <a:p>
            <a:endParaRPr lang="en-US" sz="1700" dirty="0">
              <a:latin typeface="Calibri" panose="020F0502020204030204" pitchFamily="34" charset="0"/>
              <a:cs typeface="Times New Roman" panose="02020603050405020304" pitchFamily="18" charset="0"/>
            </a:endParaRPr>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endParaRPr lang="en-US" sz="1700" dirty="0"/>
          </a:p>
          <a:p>
            <a:pPr marL="0" indent="0">
              <a:buNone/>
            </a:pP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700" dirty="0"/>
          </a:p>
        </p:txBody>
      </p:sp>
    </p:spTree>
    <p:extLst>
      <p:ext uri="{BB962C8B-B14F-4D97-AF65-F5344CB8AC3E}">
        <p14:creationId xmlns:p14="http://schemas.microsoft.com/office/powerpoint/2010/main" val="867172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D7853-4FFC-4A20-AAC0-FC353FC47696}"/>
              </a:ext>
            </a:extLst>
          </p:cNvPr>
          <p:cNvSpPr>
            <a:spLocks noGrp="1"/>
          </p:cNvSpPr>
          <p:nvPr>
            <p:ph type="title"/>
          </p:nvPr>
        </p:nvSpPr>
        <p:spPr>
          <a:xfrm>
            <a:off x="1016805" y="1345958"/>
            <a:ext cx="4193196" cy="4166085"/>
          </a:xfrm>
        </p:spPr>
        <p:txBody>
          <a:bodyPr>
            <a:normAutofit/>
          </a:bodyPr>
          <a:lstStyle/>
          <a:p>
            <a:br>
              <a:rPr lang="en-GB" sz="4600" dirty="0"/>
            </a:br>
            <a:r>
              <a:rPr lang="en-GB" sz="4600" dirty="0"/>
              <a:t>Prison Drugs Strategy</a:t>
            </a:r>
            <a:br>
              <a:rPr lang="en-GB" sz="4600" dirty="0"/>
            </a:br>
            <a:endParaRPr lang="en-US" sz="4600" dirty="0"/>
          </a:p>
        </p:txBody>
      </p:sp>
      <p:grpSp>
        <p:nvGrpSpPr>
          <p:cNvPr id="14" name="Group 13">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15"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A3C3FBFB-0427-46A3-BD7D-CC25D8CBEB50}"/>
              </a:ext>
            </a:extLst>
          </p:cNvPr>
          <p:cNvSpPr>
            <a:spLocks noGrp="1"/>
          </p:cNvSpPr>
          <p:nvPr>
            <p:ph idx="1"/>
          </p:nvPr>
        </p:nvSpPr>
        <p:spPr>
          <a:xfrm>
            <a:off x="6229734" y="73573"/>
            <a:ext cx="5369326" cy="6695090"/>
          </a:xfrm>
        </p:spPr>
        <p:txBody>
          <a:bodyPr vert="horz" lIns="91440" tIns="45720" rIns="91440" bIns="45720" rtlCol="0" anchor="ctr">
            <a:normAutofit/>
          </a:bodyPr>
          <a:lstStyle/>
          <a:p>
            <a:r>
              <a:rPr lang="en-US" sz="2000" dirty="0"/>
              <a:t>Reducing  supply to reduce demand </a:t>
            </a:r>
          </a:p>
          <a:p>
            <a:endParaRPr lang="en-US" sz="2000" dirty="0">
              <a:ea typeface="+mn-lt"/>
              <a:cs typeface="+mn-lt"/>
            </a:endParaRPr>
          </a:p>
          <a:p>
            <a:r>
              <a:rPr lang="en-US" sz="2000" dirty="0">
                <a:ea typeface="+mn-lt"/>
                <a:cs typeface="+mn-lt"/>
              </a:rPr>
              <a:t>Prevents re-habilitation and  reform  </a:t>
            </a:r>
          </a:p>
          <a:p>
            <a:endParaRPr lang="en-US" sz="2000" dirty="0">
              <a:ea typeface="+mn-lt"/>
              <a:cs typeface="+mn-lt"/>
            </a:endParaRPr>
          </a:p>
          <a:p>
            <a:r>
              <a:rPr lang="en-US" sz="2000" dirty="0">
                <a:ea typeface="+mn-lt"/>
                <a:cs typeface="+mn-lt"/>
              </a:rPr>
              <a:t>Threatens safety and  security of Prison, including personal safety of prisoners, officers and staff</a:t>
            </a:r>
          </a:p>
          <a:p>
            <a:endParaRPr lang="en-US" sz="2000" dirty="0">
              <a:ea typeface="+mn-lt"/>
              <a:cs typeface="+mn-lt"/>
            </a:endParaRPr>
          </a:p>
          <a:p>
            <a:r>
              <a:rPr lang="en-US" sz="2000" dirty="0">
                <a:ea typeface="+mn-lt"/>
                <a:cs typeface="+mn-lt"/>
              </a:rPr>
              <a:t>Increases drug addiction, debt, bullying, violence, self-harm, mental health disorders  and suicide. </a:t>
            </a:r>
          </a:p>
          <a:p>
            <a:endParaRPr lang="en-US" sz="2000" dirty="0">
              <a:ea typeface="+mn-lt"/>
              <a:cs typeface="+mn-lt"/>
            </a:endParaRPr>
          </a:p>
          <a:p>
            <a:r>
              <a:rPr lang="en-US" sz="2000" dirty="0">
                <a:ea typeface="+mn-lt"/>
                <a:cs typeface="+mn-lt"/>
              </a:rPr>
              <a:t>Prisoners with addictions released into the community  will re-offend to support addiction, creating victims </a:t>
            </a:r>
          </a:p>
          <a:p>
            <a:pPr marL="0" indent="0">
              <a:buNone/>
            </a:pPr>
            <a:endParaRPr lang="en-US" sz="1700" dirty="0">
              <a:latin typeface="Arial" panose="020B0604020202020204" pitchFamily="34" charset="0"/>
              <a:ea typeface="Calibri" panose="020F0502020204030204" pitchFamily="34" charset="0"/>
            </a:endParaRPr>
          </a:p>
          <a:p>
            <a:endParaRPr lang="en-US" sz="1700" b="0" dirty="0">
              <a:effectLst/>
              <a:latin typeface="Arial" panose="020B0604020202020204" pitchFamily="34" charset="0"/>
              <a:ea typeface="Calibri" panose="020F0502020204030204" pitchFamily="34" charset="0"/>
            </a:endParaRPr>
          </a:p>
          <a:p>
            <a:pPr marL="0" indent="0">
              <a:buNone/>
            </a:pPr>
            <a:r>
              <a:rPr lang="en-US" sz="1700" b="0" dirty="0">
                <a:effectLst/>
                <a:latin typeface="Arial" panose="020B0604020202020204" pitchFamily="34" charset="0"/>
                <a:ea typeface="Calibri" panose="020F0502020204030204" pitchFamily="34" charset="0"/>
              </a:rPr>
              <a:t>(HM Prisons &amp; Probation Services, 2019)</a:t>
            </a:r>
            <a:endParaRPr lang="en-US" sz="1700" dirty="0">
              <a:cs typeface="Calibri"/>
            </a:endParaRPr>
          </a:p>
        </p:txBody>
      </p:sp>
    </p:spTree>
    <p:extLst>
      <p:ext uri="{BB962C8B-B14F-4D97-AF65-F5344CB8AC3E}">
        <p14:creationId xmlns:p14="http://schemas.microsoft.com/office/powerpoint/2010/main" val="1901560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970F144-8BD1-410F-B814-39E7FAE5684E}"/>
              </a:ext>
            </a:extLst>
          </p:cNvPr>
          <p:cNvSpPr>
            <a:spLocks noGrp="1"/>
          </p:cNvSpPr>
          <p:nvPr>
            <p:ph type="title"/>
          </p:nvPr>
        </p:nvSpPr>
        <p:spPr>
          <a:xfrm>
            <a:off x="838200" y="200738"/>
            <a:ext cx="10515600" cy="976129"/>
          </a:xfrm>
        </p:spPr>
        <p:txBody>
          <a:bodyPr>
            <a:normAutofit fontScale="90000"/>
          </a:bodyPr>
          <a:lstStyle/>
          <a:p>
            <a:r>
              <a:rPr kumimoji="0" lang="en-US" altLang="en-US" sz="4400" b="1"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br>
              <a:rPr kumimoji="0" lang="en-US" altLang="en-US" sz="4400" b="1" i="0" u="sng"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15" name="Rectangle 5">
            <a:extLst>
              <a:ext uri="{FF2B5EF4-FFF2-40B4-BE49-F238E27FC236}">
                <a16:creationId xmlns:a16="http://schemas.microsoft.com/office/drawing/2014/main" id="{E8FD156B-C5BB-4355-9B11-67E2F8D31384}"/>
              </a:ext>
            </a:extLst>
          </p:cNvPr>
          <p:cNvSpPr>
            <a:spLocks noGrp="1" noChangeArrowheads="1"/>
          </p:cNvSpPr>
          <p:nvPr>
            <p:ph idx="1"/>
          </p:nvPr>
        </p:nvSpPr>
        <p:spPr bwMode="auto">
          <a:xfrm>
            <a:off x="237740" y="943880"/>
            <a:ext cx="21241387" cy="58134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600" b="0" i="0"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CP, 2018.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 decision making in the context of the counselling professions </a:t>
            </a:r>
            <a:r>
              <a:rPr kumimoji="0" lang="en-US" altLang="en-US" sz="16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GPiA</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044.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Available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https://www.bacp.co.uk/events-and-resources/ethics-and-standards/good-practice-in-action/</a:t>
            </a:r>
            <a:endPar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publications/gpia044-ethical-decision-making-in-the-context-of-the-counselling-professions-fs/</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[Accessed 2 February 2021].</a:t>
            </a:r>
            <a:endParaRPr kumimoji="0" lang="en-GB"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BACP, 2018.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Ethical Framework for the Counselling Professions.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www.bacp.co.uk</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6 February 2021].</a:t>
            </a:r>
            <a:endParaRPr kumimoji="0" lang="en-GB" altLang="en-US" sz="800" b="0" i="0" u="none" strike="noStrike" cap="none" normalizeH="0" baseline="0" dirty="0">
              <a:ln>
                <a:noFill/>
              </a:ln>
              <a:solidFill>
                <a:schemeClr val="tx1"/>
              </a:solidFill>
              <a:effectLst/>
            </a:endParaRPr>
          </a:p>
          <a:p>
            <a:pPr marR="0" lvl="0" algn="l" defTabSz="914400" rtl="0" eaLnBrk="0" fontAlgn="base" latinLnBrk="0" hangingPunct="0">
              <a:lnSpc>
                <a:spcPct val="100000"/>
              </a:lnSpc>
              <a:spcBef>
                <a:spcPct val="0"/>
              </a:spcBef>
              <a:spcAft>
                <a:spcPct val="0"/>
              </a:spcAft>
              <a:buClrTx/>
              <a:buSzTx/>
              <a:tabLst/>
            </a:pPr>
            <a:endParaRPr lang="en-US" altLang="en-US" sz="1600" dirty="0">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lang="en-US" altLang="en-US" sz="1600" dirty="0">
                <a:latin typeface="Calibri" panose="020F0502020204030204" pitchFamily="34" charset="0"/>
                <a:ea typeface="Calibri" panose="020F0502020204030204" pitchFamily="34" charset="0"/>
                <a:cs typeface="Times New Roman" panose="02020603050405020304" pitchFamily="18" charset="0"/>
              </a:rPr>
              <a:t>B</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ACP, 2019.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Disclosure checklist.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Available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    https://www.bacp.co.uk/events-and-resources/ethics-and-standards/good-practice-in-action/</a:t>
            </a:r>
            <a:endPar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1600" u="sng" dirty="0">
                <a:latin typeface="Calibri" panose="020F0502020204030204" pitchFamily="34" charset="0"/>
                <a:ea typeface="Calibri" panose="020F0502020204030204" pitchFamily="34" charset="0"/>
                <a:cs typeface="Times New Roman" panose="02020603050405020304" pitchFamily="18" charset="0"/>
              </a:rPr>
              <a:t>     p</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ublications/gpia014-managing-confidentiality-lr/</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7 February 2021].</a:t>
            </a:r>
            <a:endParaRPr kumimoji="0" lang="en-GB" altLang="en-US" sz="800" b="0" i="0" u="none" strike="noStrike" cap="none" normalizeH="0" baseline="0" dirty="0">
              <a:ln>
                <a:noFill/>
              </a:ln>
              <a:solidFill>
                <a:schemeClr val="tx1"/>
              </a:solidFill>
              <a:effectLst/>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CIPN, 2016.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Counselling in Prisons Network: Ethical Framework for working therapeutically in the Criminal Justice System.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http://cipn.org.uk/</a:t>
            </a:r>
            <a:r>
              <a:rPr lang="en-US" sz="1800" dirty="0">
                <a:effectLst/>
                <a:latin typeface="Calibri" panose="020F0502020204030204" pitchFamily="34" charset="0"/>
                <a:ea typeface="Calibri" panose="020F0502020204030204" pitchFamily="34" charset="0"/>
                <a:cs typeface="Times New Roman" panose="02020603050405020304" pitchFamily="18" charset="0"/>
              </a:rPr>
              <a:t>[Accessed 24 January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CIPN,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Counselling In Prisons Network. </a:t>
            </a:r>
            <a:r>
              <a:rPr lang="en-US" sz="1800" dirty="0">
                <a:effectLst/>
                <a:latin typeface="Calibri" panose="020F0502020204030204" pitchFamily="34" charset="0"/>
                <a:ea typeface="Calibri" panose="020F0502020204030204" pitchFamily="34" charset="0"/>
                <a:cs typeface="Times New Roman" panose="02020603050405020304" pitchFamily="18" charset="0"/>
              </a:rPr>
              <a:t>[Online] Available at: </a:t>
            </a:r>
            <a:r>
              <a:rPr lang="en-US" sz="1800" u="sng" dirty="0">
                <a:effectLst/>
                <a:latin typeface="Calibri" panose="020F0502020204030204" pitchFamily="34" charset="0"/>
                <a:ea typeface="Calibri" panose="020F0502020204030204" pitchFamily="34" charset="0"/>
                <a:cs typeface="Times New Roman" panose="02020603050405020304" pitchFamily="18" charset="0"/>
              </a:rPr>
              <a:t>http://cipn.org.uk/</a:t>
            </a:r>
            <a:r>
              <a:rPr lang="en-US" sz="1800" dirty="0">
                <a:effectLst/>
                <a:latin typeface="Calibri" panose="020F0502020204030204" pitchFamily="34" charset="0"/>
                <a:ea typeface="Calibri" panose="020F0502020204030204" pitchFamily="34" charset="0"/>
                <a:cs typeface="Times New Roman" panose="02020603050405020304" pitchFamily="18" charset="0"/>
              </a:rPr>
              <a:t> [Accessed 24 January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GOV.UK, 2017.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Drug misuse and dependence: UK guidelines on clinical management.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https://assets.publishing.service.gov.uk/government/uploads/system/uploads/attachment_data/file/</a:t>
            </a:r>
            <a:endPar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673978/clinical_guidelines_2017.pdf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21 January 2021].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1600" dirty="0">
              <a:latin typeface="Calibri" panose="020F0502020204030204" pitchFamily="34" charset="0"/>
              <a:ea typeface="Calibri" panose="020F0502020204030204" pitchFamily="34" charset="0"/>
              <a:cs typeface="Times New Roman" panose="02020603050405020304" pitchFamily="18" charset="0"/>
            </a:endParaRPr>
          </a:p>
          <a:p>
            <a:pPr marR="0" lvl="0" algn="l" defTabSz="914400" rtl="0" eaLnBrk="0" fontAlgn="base" latinLnBrk="0" hangingPunct="0">
              <a:lnSpc>
                <a:spcPct val="100000"/>
              </a:lnSpc>
              <a:spcBef>
                <a:spcPct val="0"/>
              </a:spcBef>
              <a:spcAft>
                <a:spcPct val="0"/>
              </a:spcAft>
              <a:buClrTx/>
              <a:buSzTx/>
              <a:tabLst/>
            </a:pPr>
            <a:r>
              <a:rPr lang="en-US" altLang="en-US" sz="1600" dirty="0">
                <a:latin typeface="Calibri" panose="020F0502020204030204" pitchFamily="34" charset="0"/>
                <a:ea typeface="Calibri" panose="020F0502020204030204" pitchFamily="34" charset="0"/>
                <a:cs typeface="Times New Roman" panose="02020603050405020304" pitchFamily="18" charset="0"/>
              </a:rPr>
              <a:t>H</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 Prisons &amp; Probation Services, 2019.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Prison Drugs Strategy.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Available at: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https://assets.publishing.service.gov.uk/government/uploads/system/uploads/attachment_data/file/792125/prison-drugs-strategy.pdf</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None/>
              <a:tabLst/>
            </a:pPr>
            <a:r>
              <a:rPr lang="en-US" altLang="en-US" sz="1600" dirty="0">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7 February 2021].</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99969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873</Words>
  <Application>Microsoft Office PowerPoint</Application>
  <PresentationFormat>Widescreen</PresentationFormat>
  <Paragraphs>143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Symbol</vt:lpstr>
      <vt:lpstr>Office Theme</vt:lpstr>
      <vt:lpstr>Amanda Williams 1802264</vt:lpstr>
      <vt:lpstr>Ethical Dilemma</vt:lpstr>
      <vt:lpstr>Background Information</vt:lpstr>
      <vt:lpstr>Structured Questions</vt:lpstr>
      <vt:lpstr>BREAKOUT</vt:lpstr>
      <vt:lpstr>Whose Issue ?</vt:lpstr>
      <vt:lpstr>Ethical principles </vt:lpstr>
      <vt:lpstr>Ethical Goal</vt:lpstr>
      <vt:lpstr> Prison Drugs Strategy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dc:creator>
  <cp:lastModifiedBy>Mandy Louise Williams (1802264)</cp:lastModifiedBy>
  <cp:revision>1</cp:revision>
  <dcterms:created xsi:type="dcterms:W3CDTF">2021-01-29T14:06:30Z</dcterms:created>
  <dcterms:modified xsi:type="dcterms:W3CDTF">2021-02-14T18:11:34Z</dcterms:modified>
</cp:coreProperties>
</file>