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E33101-C3AE-49E8-B49B-21B8410B348A}" v="144" dt="2024-05-27T12:58:09.8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29" autoAdjust="0"/>
    <p:restoredTop sz="94576" autoAdjust="0"/>
  </p:normalViewPr>
  <p:slideViewPr>
    <p:cSldViewPr>
      <p:cViewPr varScale="1">
        <p:scale>
          <a:sx n="87" d="100"/>
          <a:sy n="87" d="100"/>
        </p:scale>
        <p:origin x="394" y="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58E33101-C3AE-49E8-B49B-21B8410B348A}"/>
    <pc:docChg chg="undo custSel addSld delSld modSld">
      <pc:chgData name="Piyumika Kithulgoda Gamage" userId="8130ac14-9727-4963-a006-512f362f8357" providerId="ADAL" clId="{58E33101-C3AE-49E8-B49B-21B8410B348A}" dt="2024-05-27T12:58:09.874" v="865" actId="1076"/>
      <pc:docMkLst>
        <pc:docMk/>
      </pc:docMkLst>
      <pc:sldChg chg="delSp modSp mod">
        <pc:chgData name="Piyumika Kithulgoda Gamage" userId="8130ac14-9727-4963-a006-512f362f8357" providerId="ADAL" clId="{58E33101-C3AE-49E8-B49B-21B8410B348A}" dt="2024-05-25T20:35:21.917" v="11" actId="20577"/>
        <pc:sldMkLst>
          <pc:docMk/>
          <pc:sldMk cId="517909775" sldId="257"/>
        </pc:sldMkLst>
        <pc:spChg chg="mod">
          <ac:chgData name="Piyumika Kithulgoda Gamage" userId="8130ac14-9727-4963-a006-512f362f8357" providerId="ADAL" clId="{58E33101-C3AE-49E8-B49B-21B8410B348A}" dt="2024-05-25T20:35:15.850" v="7" actId="404"/>
          <ac:spMkLst>
            <pc:docMk/>
            <pc:sldMk cId="517909775" sldId="257"/>
            <ac:spMk id="2" creationId="{96901DC8-2DD5-D32F-6B7D-E068DDBEEA40}"/>
          </ac:spMkLst>
        </pc:spChg>
        <pc:spChg chg="mod">
          <ac:chgData name="Piyumika Kithulgoda Gamage" userId="8130ac14-9727-4963-a006-512f362f8357" providerId="ADAL" clId="{58E33101-C3AE-49E8-B49B-21B8410B348A}" dt="2024-05-25T20:35:21.917" v="11" actId="20577"/>
          <ac:spMkLst>
            <pc:docMk/>
            <pc:sldMk cId="517909775" sldId="257"/>
            <ac:spMk id="3" creationId="{1315FFF1-43FC-FCFE-BEC0-38B41837CFA3}"/>
          </ac:spMkLst>
        </pc:spChg>
        <pc:spChg chg="del mod">
          <ac:chgData name="Piyumika Kithulgoda Gamage" userId="8130ac14-9727-4963-a006-512f362f8357" providerId="ADAL" clId="{58E33101-C3AE-49E8-B49B-21B8410B348A}" dt="2024-05-25T20:35:05.549" v="3" actId="478"/>
          <ac:spMkLst>
            <pc:docMk/>
            <pc:sldMk cId="517909775" sldId="257"/>
            <ac:spMk id="10" creationId="{11647272-23C8-66E5-265A-274B3655746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56.081" v="55" actId="404"/>
        <pc:sldMkLst>
          <pc:docMk/>
          <pc:sldMk cId="2189326861" sldId="258"/>
        </pc:sldMkLst>
        <pc:spChg chg="mod">
          <ac:chgData name="Piyumika Kithulgoda Gamage" userId="8130ac14-9727-4963-a006-512f362f8357" providerId="ADAL" clId="{58E33101-C3AE-49E8-B49B-21B8410B348A}" dt="2024-05-25T20:37:56.081" v="55" actId="404"/>
          <ac:spMkLst>
            <pc:docMk/>
            <pc:sldMk cId="2189326861" sldId="258"/>
            <ac:spMk id="8" creationId="{94C555B4-2422-7EE2-BF9C-1F8B9022F733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40.527" v="54" actId="207"/>
        <pc:sldMkLst>
          <pc:docMk/>
          <pc:sldMk cId="3971143460" sldId="259"/>
        </pc:sldMkLst>
        <pc:spChg chg="mod">
          <ac:chgData name="Piyumika Kithulgoda Gamage" userId="8130ac14-9727-4963-a006-512f362f8357" providerId="ADAL" clId="{58E33101-C3AE-49E8-B49B-21B8410B348A}" dt="2024-05-25T20:37:40.527" v="54" actId="207"/>
          <ac:spMkLst>
            <pc:docMk/>
            <pc:sldMk cId="3971143460" sldId="259"/>
            <ac:spMk id="3" creationId="{1315FFF1-43FC-FCFE-BEC0-38B41837CFA3}"/>
          </ac:spMkLst>
        </pc:spChg>
        <pc:graphicFrameChg chg="mod">
          <ac:chgData name="Piyumika Kithulgoda Gamage" userId="8130ac14-9727-4963-a006-512f362f8357" providerId="ADAL" clId="{58E33101-C3AE-49E8-B49B-21B8410B348A}" dt="2024-05-25T20:36:11.455" v="22" actId="1076"/>
          <ac:graphicFrameMkLst>
            <pc:docMk/>
            <pc:sldMk cId="3971143460" sldId="259"/>
            <ac:graphicFrameMk id="4" creationId="{E388A89E-0C71-FE50-19EE-D23772DED757}"/>
          </ac:graphicFrameMkLst>
        </pc:graphicFrameChg>
        <pc:graphicFrameChg chg="mod">
          <ac:chgData name="Piyumika Kithulgoda Gamage" userId="8130ac14-9727-4963-a006-512f362f8357" providerId="ADAL" clId="{58E33101-C3AE-49E8-B49B-21B8410B348A}" dt="2024-05-25T20:36:15.805" v="23" actId="1076"/>
          <ac:graphicFrameMkLst>
            <pc:docMk/>
            <pc:sldMk cId="3971143460" sldId="259"/>
            <ac:graphicFrameMk id="5" creationId="{DF4CC156-72CC-E47A-F1C6-72B485A093E8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7T12:53:00.059" v="818" actId="120"/>
        <pc:sldMkLst>
          <pc:docMk/>
          <pc:sldMk cId="1229450736" sldId="260"/>
        </pc:sldMkLst>
        <pc:spChg chg="mod">
          <ac:chgData name="Piyumika Kithulgoda Gamage" userId="8130ac14-9727-4963-a006-512f362f8357" providerId="ADAL" clId="{58E33101-C3AE-49E8-B49B-21B8410B348A}" dt="2024-05-25T21:55:09.607" v="813" actId="20577"/>
          <ac:spMkLst>
            <pc:docMk/>
            <pc:sldMk cId="1229450736" sldId="260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7T12:53:00.059" v="818" actId="120"/>
          <ac:spMkLst>
            <pc:docMk/>
            <pc:sldMk cId="1229450736" sldId="260"/>
            <ac:spMk id="12" creationId="{97F9B2C4-ECF1-C629-62B3-D56E9A2E11F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9:01.786" v="62" actId="113"/>
        <pc:sldMkLst>
          <pc:docMk/>
          <pc:sldMk cId="1742980919" sldId="261"/>
        </pc:sldMkLst>
        <pc:spChg chg="mod">
          <ac:chgData name="Piyumika Kithulgoda Gamage" userId="8130ac14-9727-4963-a006-512f362f8357" providerId="ADAL" clId="{58E33101-C3AE-49E8-B49B-21B8410B348A}" dt="2024-05-25T20:38:35.634" v="60" actId="20577"/>
          <ac:spMkLst>
            <pc:docMk/>
            <pc:sldMk cId="1742980919" sldId="261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0:39:01.786" v="62" actId="113"/>
          <ac:spMkLst>
            <pc:docMk/>
            <pc:sldMk cId="1742980919" sldId="261"/>
            <ac:spMk id="8" creationId="{F7192219-D758-4404-2949-294AD97A50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49:02.047" v="800" actId="20577"/>
        <pc:sldMkLst>
          <pc:docMk/>
          <pc:sldMk cId="4211995302" sldId="262"/>
        </pc:sldMkLst>
        <pc:spChg chg="mod">
          <ac:chgData name="Piyumika Kithulgoda Gamage" userId="8130ac14-9727-4963-a006-512f362f8357" providerId="ADAL" clId="{58E33101-C3AE-49E8-B49B-21B8410B348A}" dt="2024-05-25T21:49:02.047" v="800" actId="20577"/>
          <ac:spMkLst>
            <pc:docMk/>
            <pc:sldMk cId="4211995302" sldId="262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1:45:23.842" v="761" actId="113"/>
          <ac:spMkLst>
            <pc:docMk/>
            <pc:sldMk cId="4211995302" sldId="262"/>
            <ac:spMk id="8" creationId="{8A7F69F2-12A2-C5AB-4BE6-DF87F9AD1153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17:41.190" v="504" actId="403"/>
        <pc:sldMkLst>
          <pc:docMk/>
          <pc:sldMk cId="2964811970" sldId="265"/>
        </pc:sldMkLst>
        <pc:spChg chg="add del">
          <ac:chgData name="Piyumika Kithulgoda Gamage" userId="8130ac14-9727-4963-a006-512f362f8357" providerId="ADAL" clId="{58E33101-C3AE-49E8-B49B-21B8410B348A}" dt="2024-05-25T21:14:06.906" v="451" actId="22"/>
          <ac:spMkLst>
            <pc:docMk/>
            <pc:sldMk cId="2964811970" sldId="265"/>
            <ac:spMk id="3" creationId="{045F6659-ADC2-605E-256F-418B28C0BA6A}"/>
          </ac:spMkLst>
        </pc:spChg>
        <pc:spChg chg="del mod">
          <ac:chgData name="Piyumika Kithulgoda Gamage" userId="8130ac14-9727-4963-a006-512f362f8357" providerId="ADAL" clId="{58E33101-C3AE-49E8-B49B-21B8410B348A}" dt="2024-05-25T21:14:25.119" v="452" actId="478"/>
          <ac:spMkLst>
            <pc:docMk/>
            <pc:sldMk cId="2964811970" sldId="265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14:42.096" v="457" actId="478"/>
          <ac:spMkLst>
            <pc:docMk/>
            <pc:sldMk cId="2964811970" sldId="265"/>
            <ac:spMk id="5" creationId="{BA837983-61CE-97D1-F2F1-1ABDB537B178}"/>
          </ac:spMkLst>
        </pc:spChg>
        <pc:spChg chg="add mod">
          <ac:chgData name="Piyumika Kithulgoda Gamage" userId="8130ac14-9727-4963-a006-512f362f8357" providerId="ADAL" clId="{58E33101-C3AE-49E8-B49B-21B8410B348A}" dt="2024-05-25T21:17:41.190" v="504" actId="403"/>
          <ac:spMkLst>
            <pc:docMk/>
            <pc:sldMk cId="2964811970" sldId="265"/>
            <ac:spMk id="7" creationId="{B565728C-A4E1-640E-2B51-1DE3AEF2B7AB}"/>
          </ac:spMkLst>
        </pc:spChg>
        <pc:spChg chg="mod">
          <ac:chgData name="Piyumika Kithulgoda Gamage" userId="8130ac14-9727-4963-a006-512f362f8357" providerId="ADAL" clId="{58E33101-C3AE-49E8-B49B-21B8410B348A}" dt="2024-05-25T21:16:24.309" v="484" actId="14100"/>
          <ac:spMkLst>
            <pc:docMk/>
            <pc:sldMk cId="2964811970" sldId="265"/>
            <ac:spMk id="9" creationId="{90B5D4FC-D7D6-B90C-E679-53D03714F2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7T12:53:05.296" v="819" actId="120"/>
        <pc:sldMkLst>
          <pc:docMk/>
          <pc:sldMk cId="3392241887" sldId="266"/>
        </pc:sldMkLst>
        <pc:spChg chg="mod">
          <ac:chgData name="Piyumika Kithulgoda Gamage" userId="8130ac14-9727-4963-a006-512f362f8357" providerId="ADAL" clId="{58E33101-C3AE-49E8-B49B-21B8410B348A}" dt="2024-05-25T20:39:28.166" v="65" actId="12"/>
          <ac:spMkLst>
            <pc:docMk/>
            <pc:sldMk cId="3392241887" sldId="26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7T12:53:05.296" v="819" actId="120"/>
          <ac:spMkLst>
            <pc:docMk/>
            <pc:sldMk cId="3392241887" sldId="266"/>
            <ac:spMk id="9" creationId="{6564BD19-53B3-8E14-57BD-8D8BC924D15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7:27.130" v="581" actId="113"/>
        <pc:sldMkLst>
          <pc:docMk/>
          <pc:sldMk cId="511000915" sldId="267"/>
        </pc:sldMkLst>
        <pc:spChg chg="add mod">
          <ac:chgData name="Piyumika Kithulgoda Gamage" userId="8130ac14-9727-4963-a006-512f362f8357" providerId="ADAL" clId="{58E33101-C3AE-49E8-B49B-21B8410B348A}" dt="2024-05-25T21:26:20.619" v="571"/>
          <ac:spMkLst>
            <pc:docMk/>
            <pc:sldMk cId="511000915" sldId="267"/>
            <ac:spMk id="2" creationId="{93A011C1-90A7-9C83-68FA-00D70D49D5BE}"/>
          </ac:spMkLst>
        </pc:spChg>
        <pc:spChg chg="mod">
          <ac:chgData name="Piyumika Kithulgoda Gamage" userId="8130ac14-9727-4963-a006-512f362f8357" providerId="ADAL" clId="{58E33101-C3AE-49E8-B49B-21B8410B348A}" dt="2024-05-25T21:27:27.130" v="581" actId="113"/>
          <ac:spMkLst>
            <pc:docMk/>
            <pc:sldMk cId="511000915" sldId="267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6:19.993" v="570" actId="478"/>
          <ac:spMkLst>
            <pc:docMk/>
            <pc:sldMk cId="511000915" sldId="267"/>
            <ac:spMk id="9" creationId="{07C93DA7-0710-C3FD-7468-19C0E887E5AB}"/>
          </ac:spMkLst>
        </pc:spChg>
      </pc:sldChg>
      <pc:sldChg chg="del">
        <pc:chgData name="Piyumika Kithulgoda Gamage" userId="8130ac14-9727-4963-a006-512f362f8357" providerId="ADAL" clId="{58E33101-C3AE-49E8-B49B-21B8410B348A}" dt="2024-05-25T20:44:11.017" v="115" actId="47"/>
        <pc:sldMkLst>
          <pc:docMk/>
          <pc:sldMk cId="2975333960" sldId="268"/>
        </pc:sldMkLst>
      </pc:sldChg>
      <pc:sldChg chg="addSp delSp modSp mod">
        <pc:chgData name="Piyumika Kithulgoda Gamage" userId="8130ac14-9727-4963-a006-512f362f8357" providerId="ADAL" clId="{58E33101-C3AE-49E8-B49B-21B8410B348A}" dt="2024-05-25T20:50:13.932" v="163" actId="120"/>
        <pc:sldMkLst>
          <pc:docMk/>
          <pc:sldMk cId="722754073" sldId="269"/>
        </pc:sldMkLst>
        <pc:spChg chg="add del mod">
          <ac:chgData name="Piyumika Kithulgoda Gamage" userId="8130ac14-9727-4963-a006-512f362f8357" providerId="ADAL" clId="{58E33101-C3AE-49E8-B49B-21B8410B348A}" dt="2024-05-25T20:49:38.280" v="143" actId="478"/>
          <ac:spMkLst>
            <pc:docMk/>
            <pc:sldMk cId="722754073" sldId="269"/>
            <ac:spMk id="2" creationId="{6225AB12-2BD8-8807-EBBD-E4C012C3F565}"/>
          </ac:spMkLst>
        </pc:spChg>
        <pc:spChg chg="del mod">
          <ac:chgData name="Piyumika Kithulgoda Gamage" userId="8130ac14-9727-4963-a006-512f362f8357" providerId="ADAL" clId="{58E33101-C3AE-49E8-B49B-21B8410B348A}" dt="2024-05-25T20:49:34.539" v="141" actId="478"/>
          <ac:spMkLst>
            <pc:docMk/>
            <pc:sldMk cId="722754073" sldId="269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0:05.605" v="161" actId="14100"/>
          <ac:spMkLst>
            <pc:docMk/>
            <pc:sldMk cId="722754073" sldId="269"/>
            <ac:spMk id="5" creationId="{FA239E70-281C-0BDF-002F-E765B08E3F9A}"/>
          </ac:spMkLst>
        </pc:spChg>
        <pc:spChg chg="mod">
          <ac:chgData name="Piyumika Kithulgoda Gamage" userId="8130ac14-9727-4963-a006-512f362f8357" providerId="ADAL" clId="{58E33101-C3AE-49E8-B49B-21B8410B348A}" dt="2024-05-25T20:50:13.932" v="163" actId="120"/>
          <ac:spMkLst>
            <pc:docMk/>
            <pc:sldMk cId="722754073" sldId="269"/>
            <ac:spMk id="9" creationId="{E7D487FC-BA9C-7968-9899-436361424B0B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40.760" v="214" actId="120"/>
        <pc:sldMkLst>
          <pc:docMk/>
          <pc:sldMk cId="3051524116" sldId="270"/>
        </pc:sldMkLst>
        <pc:spChg chg="add del mod">
          <ac:chgData name="Piyumika Kithulgoda Gamage" userId="8130ac14-9727-4963-a006-512f362f8357" providerId="ADAL" clId="{58E33101-C3AE-49E8-B49B-21B8410B348A}" dt="2024-05-25T20:51:54.213" v="191" actId="478"/>
          <ac:spMkLst>
            <pc:docMk/>
            <pc:sldMk cId="3051524116" sldId="270"/>
            <ac:spMk id="2" creationId="{BE234D2A-8673-68BE-E591-29CC5961CD21}"/>
          </ac:spMkLst>
        </pc:spChg>
        <pc:spChg chg="del mod">
          <ac:chgData name="Piyumika Kithulgoda Gamage" userId="8130ac14-9727-4963-a006-512f362f8357" providerId="ADAL" clId="{58E33101-C3AE-49E8-B49B-21B8410B348A}" dt="2024-05-25T20:51:51.969" v="190" actId="478"/>
          <ac:spMkLst>
            <pc:docMk/>
            <pc:sldMk cId="3051524116" sldId="270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2:19.735" v="212" actId="113"/>
          <ac:spMkLst>
            <pc:docMk/>
            <pc:sldMk cId="3051524116" sldId="270"/>
            <ac:spMk id="5" creationId="{7A505E85-09BE-BDC7-D56A-0D4587AF5870}"/>
          </ac:spMkLst>
        </pc:spChg>
        <pc:spChg chg="mod">
          <ac:chgData name="Piyumika Kithulgoda Gamage" userId="8130ac14-9727-4963-a006-512f362f8357" providerId="ADAL" clId="{58E33101-C3AE-49E8-B49B-21B8410B348A}" dt="2024-05-25T20:52:40.760" v="214" actId="120"/>
          <ac:spMkLst>
            <pc:docMk/>
            <pc:sldMk cId="3051524116" sldId="270"/>
            <ac:spMk id="9" creationId="{91BB2EC3-EAFD-5D12-98E3-628F204E55C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7T09:52:22.373" v="816" actId="20577"/>
        <pc:sldMkLst>
          <pc:docMk/>
          <pc:sldMk cId="0" sldId="277"/>
        </pc:sldMkLst>
        <pc:spChg chg="mod">
          <ac:chgData name="Piyumika Kithulgoda Gamage" userId="8130ac14-9727-4963-a006-512f362f8357" providerId="ADAL" clId="{58E33101-C3AE-49E8-B49B-21B8410B348A}" dt="2024-05-27T09:52:22.373" v="816" actId="20577"/>
          <ac:spMkLst>
            <pc:docMk/>
            <pc:sldMk cId="0" sldId="277"/>
            <ac:spMk id="9" creationId="{39DC0474-D039-43A6-963A-CA68F96AF4BE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7T12:58:09.874" v="865" actId="1076"/>
        <pc:sldMkLst>
          <pc:docMk/>
          <pc:sldMk cId="248311886" sldId="281"/>
        </pc:sldMkLst>
        <pc:spChg chg="del mod">
          <ac:chgData name="Piyumika Kithulgoda Gamage" userId="8130ac14-9727-4963-a006-512f362f8357" providerId="ADAL" clId="{58E33101-C3AE-49E8-B49B-21B8410B348A}" dt="2024-05-25T21:41:45.378" v="721" actId="478"/>
          <ac:spMkLst>
            <pc:docMk/>
            <pc:sldMk cId="248311886" sldId="281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7T12:58:09.874" v="865" actId="1076"/>
          <ac:spMkLst>
            <pc:docMk/>
            <pc:sldMk cId="248311886" sldId="281"/>
            <ac:spMk id="8" creationId="{88ED9453-277C-204F-BD72-DCE03B1E8BBA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7T12:57:56.589" v="858" actId="14100"/>
          <ac:graphicFrameMkLst>
            <pc:docMk/>
            <pc:sldMk cId="248311886" sldId="281"/>
            <ac:graphicFrameMk id="2" creationId="{FC905095-CC99-4F3E-D7CE-E118F05613E2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5T21:25:18.801" v="569" actId="14100"/>
        <pc:sldMkLst>
          <pc:docMk/>
          <pc:sldMk cId="1846535011" sldId="283"/>
        </pc:sldMkLst>
        <pc:spChg chg="mod">
          <ac:chgData name="Piyumika Kithulgoda Gamage" userId="8130ac14-9727-4963-a006-512f362f8357" providerId="ADAL" clId="{58E33101-C3AE-49E8-B49B-21B8410B348A}" dt="2024-05-25T21:25:18.801" v="569" actId="14100"/>
          <ac:spMkLst>
            <pc:docMk/>
            <pc:sldMk cId="1846535011" sldId="283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25:09.629" v="568" actId="20577"/>
          <ac:spMkLst>
            <pc:docMk/>
            <pc:sldMk cId="1846535011" sldId="283"/>
            <ac:spMk id="9" creationId="{0165B943-595D-CC8A-2F49-63A8FFABEF40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9:26.995" v="606" actId="113"/>
        <pc:sldMkLst>
          <pc:docMk/>
          <pc:sldMk cId="51292185" sldId="284"/>
        </pc:sldMkLst>
        <pc:spChg chg="add mod">
          <ac:chgData name="Piyumika Kithulgoda Gamage" userId="8130ac14-9727-4963-a006-512f362f8357" providerId="ADAL" clId="{58E33101-C3AE-49E8-B49B-21B8410B348A}" dt="2024-05-25T21:28:00.222" v="583"/>
          <ac:spMkLst>
            <pc:docMk/>
            <pc:sldMk cId="51292185" sldId="284"/>
            <ac:spMk id="2" creationId="{1C0EC4A5-5831-8226-E3A2-E61219699117}"/>
          </ac:spMkLst>
        </pc:spChg>
        <pc:spChg chg="mod">
          <ac:chgData name="Piyumika Kithulgoda Gamage" userId="8130ac14-9727-4963-a006-512f362f8357" providerId="ADAL" clId="{58E33101-C3AE-49E8-B49B-21B8410B348A}" dt="2024-05-25T21:29:26.995" v="606" actId="113"/>
          <ac:spMkLst>
            <pc:docMk/>
            <pc:sldMk cId="51292185" sldId="284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7:59.830" v="582" actId="478"/>
          <ac:spMkLst>
            <pc:docMk/>
            <pc:sldMk cId="51292185" sldId="284"/>
            <ac:spMk id="9" creationId="{2394C7EF-4159-F101-C260-29094DED61BD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31:51.977" v="633" actId="20577"/>
        <pc:sldMkLst>
          <pc:docMk/>
          <pc:sldMk cId="4208276109" sldId="285"/>
        </pc:sldMkLst>
        <pc:spChg chg="add mod">
          <ac:chgData name="Piyumika Kithulgoda Gamage" userId="8130ac14-9727-4963-a006-512f362f8357" providerId="ADAL" clId="{58E33101-C3AE-49E8-B49B-21B8410B348A}" dt="2024-05-25T21:30:50.612" v="609"/>
          <ac:spMkLst>
            <pc:docMk/>
            <pc:sldMk cId="4208276109" sldId="285"/>
            <ac:spMk id="2" creationId="{B47B6CDA-4F34-CA54-BB74-A22EC4FCFF8B}"/>
          </ac:spMkLst>
        </pc:spChg>
        <pc:spChg chg="mod">
          <ac:chgData name="Piyumika Kithulgoda Gamage" userId="8130ac14-9727-4963-a006-512f362f8357" providerId="ADAL" clId="{58E33101-C3AE-49E8-B49B-21B8410B348A}" dt="2024-05-25T21:31:51.977" v="633" actId="20577"/>
          <ac:spMkLst>
            <pc:docMk/>
            <pc:sldMk cId="4208276109" sldId="285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30:50.159" v="608" actId="478"/>
          <ac:spMkLst>
            <pc:docMk/>
            <pc:sldMk cId="4208276109" sldId="285"/>
            <ac:spMk id="9" creationId="{970615C5-1E79-1404-1753-5E8A5375B44E}"/>
          </ac:spMkLst>
        </pc:spChg>
      </pc:sldChg>
      <pc:sldChg chg="del">
        <pc:chgData name="Piyumika Kithulgoda Gamage" userId="8130ac14-9727-4963-a006-512f362f8357" providerId="ADAL" clId="{58E33101-C3AE-49E8-B49B-21B8410B348A}" dt="2024-05-25T21:30:14.376" v="607" actId="47"/>
        <pc:sldMkLst>
          <pc:docMk/>
          <pc:sldMk cId="3852990021" sldId="286"/>
        </pc:sldMkLst>
      </pc:sldChg>
      <pc:sldChg chg="addSp delSp modSp mod">
        <pc:chgData name="Piyumika Kithulgoda Gamage" userId="8130ac14-9727-4963-a006-512f362f8357" providerId="ADAL" clId="{58E33101-C3AE-49E8-B49B-21B8410B348A}" dt="2024-05-25T21:02:42.395" v="320" actId="113"/>
        <pc:sldMkLst>
          <pc:docMk/>
          <pc:sldMk cId="2779259505" sldId="289"/>
        </pc:sldMkLst>
        <pc:spChg chg="add mod">
          <ac:chgData name="Piyumika Kithulgoda Gamage" userId="8130ac14-9727-4963-a006-512f362f8357" providerId="ADAL" clId="{58E33101-C3AE-49E8-B49B-21B8410B348A}" dt="2024-05-25T21:02:42.395" v="320" actId="113"/>
          <ac:spMkLst>
            <pc:docMk/>
            <pc:sldMk cId="2779259505" sldId="289"/>
            <ac:spMk id="2" creationId="{1A763CD6-AE4A-090D-D20C-45599B613982}"/>
          </ac:spMkLst>
        </pc:spChg>
        <pc:spChg chg="del mod">
          <ac:chgData name="Piyumika Kithulgoda Gamage" userId="8130ac14-9727-4963-a006-512f362f8357" providerId="ADAL" clId="{58E33101-C3AE-49E8-B49B-21B8410B348A}" dt="2024-05-25T21:00:09.237" v="276" actId="478"/>
          <ac:spMkLst>
            <pc:docMk/>
            <pc:sldMk cId="2779259505" sldId="289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00:16.300" v="279" actId="478"/>
          <ac:spMkLst>
            <pc:docMk/>
            <pc:sldMk cId="2779259505" sldId="289"/>
            <ac:spMk id="5" creationId="{FF2AF6D6-65E5-347C-9F6E-AE9450E03BD4}"/>
          </ac:spMkLst>
        </pc:spChg>
        <pc:spChg chg="mod">
          <ac:chgData name="Piyumika Kithulgoda Gamage" userId="8130ac14-9727-4963-a006-512f362f8357" providerId="ADAL" clId="{58E33101-C3AE-49E8-B49B-21B8410B348A}" dt="2024-05-25T20:52:59.019" v="219" actId="113"/>
          <ac:spMkLst>
            <pc:docMk/>
            <pc:sldMk cId="2779259505" sldId="289"/>
            <ac:spMk id="9" creationId="{803E05A2-F371-5AF7-A896-DCF5C0D234EB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06:51.525" v="446" actId="20577"/>
        <pc:sldMkLst>
          <pc:docMk/>
          <pc:sldMk cId="1767512393" sldId="290"/>
        </pc:sldMkLst>
        <pc:spChg chg="mod">
          <ac:chgData name="Piyumika Kithulgoda Gamage" userId="8130ac14-9727-4963-a006-512f362f8357" providerId="ADAL" clId="{58E33101-C3AE-49E8-B49B-21B8410B348A}" dt="2024-05-25T21:06:51.525" v="446" actId="20577"/>
          <ac:spMkLst>
            <pc:docMk/>
            <pc:sldMk cId="1767512393" sldId="290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04:42.155" v="344" actId="255"/>
          <ac:spMkLst>
            <pc:docMk/>
            <pc:sldMk cId="1767512393" sldId="290"/>
            <ac:spMk id="9" creationId="{714A846F-60E9-710D-3204-B0470B8C10D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35.970" v="213" actId="120"/>
        <pc:sldMkLst>
          <pc:docMk/>
          <pc:sldMk cId="2926603474" sldId="291"/>
        </pc:sldMkLst>
        <pc:spChg chg="add del mod">
          <ac:chgData name="Piyumika Kithulgoda Gamage" userId="8130ac14-9727-4963-a006-512f362f8357" providerId="ADAL" clId="{58E33101-C3AE-49E8-B49B-21B8410B348A}" dt="2024-05-25T20:50:59.180" v="168" actId="478"/>
          <ac:spMkLst>
            <pc:docMk/>
            <pc:sldMk cId="2926603474" sldId="291"/>
            <ac:spMk id="2" creationId="{73F65E0A-9506-BF39-41D5-A0F9C026E01C}"/>
          </ac:spMkLst>
        </pc:spChg>
        <pc:spChg chg="del mod">
          <ac:chgData name="Piyumika Kithulgoda Gamage" userId="8130ac14-9727-4963-a006-512f362f8357" providerId="ADAL" clId="{58E33101-C3AE-49E8-B49B-21B8410B348A}" dt="2024-05-25T20:50:51.821" v="165" actId="478"/>
          <ac:spMkLst>
            <pc:docMk/>
            <pc:sldMk cId="2926603474" sldId="291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1:39.842" v="189" actId="20577"/>
          <ac:spMkLst>
            <pc:docMk/>
            <pc:sldMk cId="2926603474" sldId="291"/>
            <ac:spMk id="5" creationId="{C269B2F1-398F-9CF3-6549-8E1F1F47DFF6}"/>
          </ac:spMkLst>
        </pc:spChg>
        <pc:spChg chg="mod">
          <ac:chgData name="Piyumika Kithulgoda Gamage" userId="8130ac14-9727-4963-a006-512f362f8357" providerId="ADAL" clId="{58E33101-C3AE-49E8-B49B-21B8410B348A}" dt="2024-05-25T20:52:35.970" v="213" actId="120"/>
          <ac:spMkLst>
            <pc:docMk/>
            <pc:sldMk cId="2926603474" sldId="291"/>
            <ac:spMk id="9" creationId="{1DB94D6D-78D8-3F29-3559-518FBCD5A55B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0:57:54.671" v="275" actId="47"/>
        <pc:sldMkLst>
          <pc:docMk/>
          <pc:sldMk cId="2361538278" sldId="292"/>
        </pc:sldMkLst>
        <pc:spChg chg="mod">
          <ac:chgData name="Piyumika Kithulgoda Gamage" userId="8130ac14-9727-4963-a006-512f362f8357" providerId="ADAL" clId="{58E33101-C3AE-49E8-B49B-21B8410B348A}" dt="2024-05-25T20:57:47.830" v="271" actId="21"/>
          <ac:spMkLst>
            <pc:docMk/>
            <pc:sldMk cId="2361538278" sldId="292"/>
            <ac:spMk id="4" creationId="{BB1B243D-D1FA-AFB4-A51C-E6FCCCAE4FD0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1:03:00.802" v="325" actId="47"/>
        <pc:sldMkLst>
          <pc:docMk/>
          <pc:sldMk cId="316386460" sldId="293"/>
        </pc:sldMkLst>
        <pc:spChg chg="mod">
          <ac:chgData name="Piyumika Kithulgoda Gamage" userId="8130ac14-9727-4963-a006-512f362f8357" providerId="ADAL" clId="{58E33101-C3AE-49E8-B49B-21B8410B348A}" dt="2024-05-25T21:02:54.924" v="321" actId="21"/>
          <ac:spMkLst>
            <pc:docMk/>
            <pc:sldMk cId="316386460" sldId="293"/>
            <ac:spMk id="4" creationId="{BB1B243D-D1FA-AFB4-A51C-E6FCCCAE4FD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18:14.388" v="515" actId="120"/>
        <pc:sldMkLst>
          <pc:docMk/>
          <pc:sldMk cId="3237120434" sldId="294"/>
        </pc:sldMkLst>
        <pc:spChg chg="mod">
          <ac:chgData name="Piyumika Kithulgoda Gamage" userId="8130ac14-9727-4963-a006-512f362f8357" providerId="ADAL" clId="{58E33101-C3AE-49E8-B49B-21B8410B348A}" dt="2024-05-25T21:18:03.369" v="513" actId="404"/>
          <ac:spMkLst>
            <pc:docMk/>
            <pc:sldMk cId="3237120434" sldId="294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18:14.388" v="515" actId="120"/>
          <ac:spMkLst>
            <pc:docMk/>
            <pc:sldMk cId="3237120434" sldId="294"/>
            <ac:spMk id="9" creationId="{2EBD21EC-560E-3364-0A22-B81826CD5645}"/>
          </ac:spMkLst>
        </pc:spChg>
      </pc:sldChg>
      <pc:sldChg chg="del">
        <pc:chgData name="Piyumika Kithulgoda Gamage" userId="8130ac14-9727-4963-a006-512f362f8357" providerId="ADAL" clId="{58E33101-C3AE-49E8-B49B-21B8410B348A}" dt="2024-05-25T21:17:54.488" v="509" actId="47"/>
        <pc:sldMkLst>
          <pc:docMk/>
          <pc:sldMk cId="56841122" sldId="295"/>
        </pc:sldMkLst>
      </pc:sldChg>
      <pc:sldChg chg="del">
        <pc:chgData name="Piyumika Kithulgoda Gamage" userId="8130ac14-9727-4963-a006-512f362f8357" providerId="ADAL" clId="{58E33101-C3AE-49E8-B49B-21B8410B348A}" dt="2024-05-25T20:44:05.143" v="114" actId="47"/>
        <pc:sldMkLst>
          <pc:docMk/>
          <pc:sldMk cId="3862257890" sldId="296"/>
        </pc:sldMkLst>
      </pc:sldChg>
      <pc:sldChg chg="addSp delSp modSp mod modClrScheme chgLayout">
        <pc:chgData name="Piyumika Kithulgoda Gamage" userId="8130ac14-9727-4963-a006-512f362f8357" providerId="ADAL" clId="{58E33101-C3AE-49E8-B49B-21B8410B348A}" dt="2024-05-25T21:39:24.700" v="693" actId="26606"/>
        <pc:sldMkLst>
          <pc:docMk/>
          <pc:sldMk cId="4063864537" sldId="297"/>
        </pc:sldMkLst>
        <pc:spChg chg="mod ord">
          <ac:chgData name="Piyumika Kithulgoda Gamage" userId="8130ac14-9727-4963-a006-512f362f8357" providerId="ADAL" clId="{58E33101-C3AE-49E8-B49B-21B8410B348A}" dt="2024-05-25T21:39:24.700" v="693" actId="26606"/>
          <ac:spMkLst>
            <pc:docMk/>
            <pc:sldMk cId="4063864537" sldId="297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9" creationId="{76E7CC8F-577E-5B0F-26EA-1109BA7656A5}"/>
          </ac:spMkLst>
        </pc:spChg>
        <pc:spChg chg="add del mod">
          <ac:chgData name="Piyumika Kithulgoda Gamage" userId="8130ac14-9727-4963-a006-512f362f8357" providerId="ADAL" clId="{58E33101-C3AE-49E8-B49B-21B8410B348A}" dt="2024-05-25T21:39:12.589" v="688"/>
          <ac:spMkLst>
            <pc:docMk/>
            <pc:sldMk cId="4063864537" sldId="297"/>
            <ac:spMk id="14" creationId="{F14977DE-6F2F-BF68-0865-0B5FF34092BF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79" creationId="{D1527041-F972-0925-A8A6-778ADA5613E5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81" creationId="{2D2CE51E-703D-B5D7-9856-1EFAB9E97E73}"/>
          </ac:spMkLst>
        </pc:spChg>
        <pc:picChg chg="add mod">
          <ac:chgData name="Piyumika Kithulgoda Gamage" userId="8130ac14-9727-4963-a006-512f362f8357" providerId="ADAL" clId="{58E33101-C3AE-49E8-B49B-21B8410B348A}" dt="2024-05-25T21:39:24.700" v="693" actId="26606"/>
          <ac:picMkLst>
            <pc:docMk/>
            <pc:sldMk cId="4063864537" sldId="297"/>
            <ac:picMk id="3074" creationId="{1BD95FF6-9DF7-F5E3-071D-7C2BA8A015A0}"/>
          </ac:picMkLst>
        </pc:picChg>
      </pc:sldChg>
      <pc:sldChg chg="addSp delSp modSp mod">
        <pc:chgData name="Piyumika Kithulgoda Gamage" userId="8130ac14-9727-4963-a006-512f362f8357" providerId="ADAL" clId="{58E33101-C3AE-49E8-B49B-21B8410B348A}" dt="2024-05-27T12:54:39.583" v="851" actId="20577"/>
        <pc:sldMkLst>
          <pc:docMk/>
          <pc:sldMk cId="745738017" sldId="298"/>
        </pc:sldMkLst>
        <pc:spChg chg="add del">
          <ac:chgData name="Piyumika Kithulgoda Gamage" userId="8130ac14-9727-4963-a006-512f362f8357" providerId="ADAL" clId="{58E33101-C3AE-49E8-B49B-21B8410B348A}" dt="2024-05-25T20:48:18.321" v="117" actId="22"/>
          <ac:spMkLst>
            <pc:docMk/>
            <pc:sldMk cId="745738017" sldId="298"/>
            <ac:spMk id="3" creationId="{2FC1695E-7D8A-51AE-F178-B65EB6187683}"/>
          </ac:spMkLst>
        </pc:spChg>
        <pc:spChg chg="mod">
          <ac:chgData name="Piyumika Kithulgoda Gamage" userId="8130ac14-9727-4963-a006-512f362f8357" providerId="ADAL" clId="{58E33101-C3AE-49E8-B49B-21B8410B348A}" dt="2024-05-25T20:39:57.465" v="82" actId="20577"/>
          <ac:spMkLst>
            <pc:docMk/>
            <pc:sldMk cId="745738017" sldId="298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7T12:54:39.583" v="851" actId="20577"/>
          <ac:spMkLst>
            <pc:docMk/>
            <pc:sldMk cId="745738017" sldId="298"/>
            <ac:spMk id="8" creationId="{88ED9453-277C-204F-BD72-DCE03B1E8BBA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5T21:48:32.852" v="794" actId="113"/>
        <pc:sldMkLst>
          <pc:docMk/>
          <pc:sldMk cId="3155095531" sldId="299"/>
        </pc:sldMkLst>
        <pc:spChg chg="mod">
          <ac:chgData name="Piyumika Kithulgoda Gamage" userId="8130ac14-9727-4963-a006-512f362f8357" providerId="ADAL" clId="{58E33101-C3AE-49E8-B49B-21B8410B348A}" dt="2024-05-25T21:48:32.852" v="794" actId="113"/>
          <ac:spMkLst>
            <pc:docMk/>
            <pc:sldMk cId="3155095531" sldId="299"/>
            <ac:spMk id="3" creationId="{4C318957-1753-EBB6-03D2-08BCABEC55E6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8" creationId="{AD1EB647-12EE-D2EC-3FDE-B12734FA3C68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0" creationId="{0F440E36-5B9C-5E8B-D49D-AD128296D5B4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2" creationId="{E1F78869-E905-5B83-5155-67BF689592E0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4" creationId="{033AC775-391F-0EC3-E749-4E75F9395526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8:28.818" v="793" actId="14100"/>
          <ac:graphicFrameMkLst>
            <pc:docMk/>
            <pc:sldMk cId="3155095531" sldId="299"/>
            <ac:graphicFrameMk id="2" creationId="{E2412D52-F901-0180-9469-10B97E7886EE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7T09:52:26.386" v="817" actId="20577"/>
        <pc:sldMkLst>
          <pc:docMk/>
          <pc:sldMk cId="4041403823" sldId="354"/>
        </pc:sldMkLst>
        <pc:spChg chg="mod">
          <ac:chgData name="Piyumika Kithulgoda Gamage" userId="8130ac14-9727-4963-a006-512f362f8357" providerId="ADAL" clId="{58E33101-C3AE-49E8-B49B-21B8410B348A}" dt="2024-05-27T09:52:26.386" v="817" actId="20577"/>
          <ac:spMkLst>
            <pc:docMk/>
            <pc:sldMk cId="4041403823" sldId="354"/>
            <ac:spMk id="7" creationId="{673C1525-F3A6-4A8D-B8F9-227D18C2359A}"/>
          </ac:spMkLst>
        </pc:spChg>
        <pc:spChg chg="mod">
          <ac:chgData name="Piyumika Kithulgoda Gamage" userId="8130ac14-9727-4963-a006-512f362f8357" providerId="ADAL" clId="{58E33101-C3AE-49E8-B49B-21B8410B348A}" dt="2024-05-27T08:26:55.600" v="814"/>
          <ac:spMkLst>
            <pc:docMk/>
            <pc:sldMk cId="4041403823" sldId="354"/>
            <ac:spMk id="6146" creationId="{00000000-0000-0000-0000-000000000000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0:22.279" v="164" actId="120"/>
        <pc:sldMkLst>
          <pc:docMk/>
          <pc:sldMk cId="4147016941" sldId="355"/>
        </pc:sldMkLst>
        <pc:spChg chg="mod">
          <ac:chgData name="Piyumika Kithulgoda Gamage" userId="8130ac14-9727-4963-a006-512f362f8357" providerId="ADAL" clId="{58E33101-C3AE-49E8-B49B-21B8410B348A}" dt="2024-05-25T20:50:22.279" v="164" actId="120"/>
          <ac:spMkLst>
            <pc:docMk/>
            <pc:sldMk cId="4147016941" sldId="355"/>
            <ac:spMk id="2" creationId="{124D384F-4FF9-82A4-754F-85A1A52CC2C4}"/>
          </ac:spMkLst>
        </pc:spChg>
        <pc:spChg chg="del mod">
          <ac:chgData name="Piyumika Kithulgoda Gamage" userId="8130ac14-9727-4963-a006-512f362f8357" providerId="ADAL" clId="{58E33101-C3AE-49E8-B49B-21B8410B348A}" dt="2024-05-25T20:49:04.951" v="133" actId="478"/>
          <ac:spMkLst>
            <pc:docMk/>
            <pc:sldMk cId="4147016941" sldId="355"/>
            <ac:spMk id="3" creationId="{E8F9A3F4-41A4-AACE-4DAC-1513A6220C73}"/>
          </ac:spMkLst>
        </pc:spChg>
        <pc:spChg chg="add del mod">
          <ac:chgData name="Piyumika Kithulgoda Gamage" userId="8130ac14-9727-4963-a006-512f362f8357" providerId="ADAL" clId="{58E33101-C3AE-49E8-B49B-21B8410B348A}" dt="2024-05-25T20:49:07.880" v="135" actId="478"/>
          <ac:spMkLst>
            <pc:docMk/>
            <pc:sldMk cId="4147016941" sldId="355"/>
            <ac:spMk id="4" creationId="{0994B9B3-A658-1FCD-BFC2-BA4D74013D93}"/>
          </ac:spMkLst>
        </pc:spChg>
        <pc:spChg chg="add mod">
          <ac:chgData name="Piyumika Kithulgoda Gamage" userId="8130ac14-9727-4963-a006-512f362f8357" providerId="ADAL" clId="{58E33101-C3AE-49E8-B49B-21B8410B348A}" dt="2024-05-25T20:49:23.505" v="140" actId="113"/>
          <ac:spMkLst>
            <pc:docMk/>
            <pc:sldMk cId="4147016941" sldId="355"/>
            <ac:spMk id="5" creationId="{887A8FA2-8E4D-1C13-A552-4A6675E4B886}"/>
          </ac:spMkLst>
        </pc:spChg>
      </pc:sldChg>
      <pc:sldChg chg="addSp modSp mod modClrScheme chgLayout">
        <pc:chgData name="Piyumika Kithulgoda Gamage" userId="8130ac14-9727-4963-a006-512f362f8357" providerId="ADAL" clId="{58E33101-C3AE-49E8-B49B-21B8410B348A}" dt="2024-05-25T21:44:04.150" v="758" actId="403"/>
        <pc:sldMkLst>
          <pc:docMk/>
          <pc:sldMk cId="2394180643" sldId="356"/>
        </pc:sldMkLst>
        <pc:spChg chg="add mod">
          <ac:chgData name="Piyumika Kithulgoda Gamage" userId="8130ac14-9727-4963-a006-512f362f8357" providerId="ADAL" clId="{58E33101-C3AE-49E8-B49B-21B8410B348A}" dt="2024-05-25T21:37:39.844" v="686" actId="313"/>
          <ac:spMkLst>
            <pc:docMk/>
            <pc:sldMk cId="2394180643" sldId="356"/>
            <ac:spMk id="3" creationId="{F0F7F290-38EE-9137-6F6D-562D715BDB44}"/>
          </ac:spMkLst>
        </pc:spChg>
        <pc:spChg chg="mod">
          <ac:chgData name="Piyumika Kithulgoda Gamage" userId="8130ac14-9727-4963-a006-512f362f8357" providerId="ADAL" clId="{58E33101-C3AE-49E8-B49B-21B8410B348A}" dt="2024-05-25T21:37:24.997" v="682" actId="26606"/>
          <ac:spMkLst>
            <pc:docMk/>
            <pc:sldMk cId="2394180643" sldId="35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44:04.150" v="758" actId="403"/>
          <ac:spMkLst>
            <pc:docMk/>
            <pc:sldMk cId="2394180643" sldId="356"/>
            <ac:spMk id="9" creationId="{970615C5-1E79-1404-1753-5E8A5375B44E}"/>
          </ac:spMkLst>
        </pc:spChg>
      </pc:sldChg>
      <pc:sldChg chg="addSp delSp modSp new del mod">
        <pc:chgData name="Piyumika Kithulgoda Gamage" userId="8130ac14-9727-4963-a006-512f362f8357" providerId="ADAL" clId="{58E33101-C3AE-49E8-B49B-21B8410B348A}" dt="2024-05-25T20:48:55.558" v="132" actId="47"/>
        <pc:sldMkLst>
          <pc:docMk/>
          <pc:sldMk cId="2469677461" sldId="357"/>
        </pc:sldMkLst>
        <pc:spChg chg="add del mod">
          <ac:chgData name="Piyumika Kithulgoda Gamage" userId="8130ac14-9727-4963-a006-512f362f8357" providerId="ADAL" clId="{58E33101-C3AE-49E8-B49B-21B8410B348A}" dt="2024-05-25T20:48:53.659" v="131" actId="21"/>
          <ac:spMkLst>
            <pc:docMk/>
            <pc:sldMk cId="2469677461" sldId="357"/>
            <ac:spMk id="3" creationId="{887A8FA2-8E4D-1C13-A552-4A6675E4B886}"/>
          </ac:spMkLst>
        </pc:spChg>
      </pc:sldChg>
      <pc:sldChg chg="addSp delSp modSp new mod">
        <pc:chgData name="Piyumika Kithulgoda Gamage" userId="8130ac14-9727-4963-a006-512f362f8357" providerId="ADAL" clId="{58E33101-C3AE-49E8-B49B-21B8410B348A}" dt="2024-05-25T20:56:38.530" v="270" actId="14100"/>
        <pc:sldMkLst>
          <pc:docMk/>
          <pc:sldMk cId="3010695707" sldId="357"/>
        </pc:sldMkLst>
        <pc:spChg chg="mod">
          <ac:chgData name="Piyumika Kithulgoda Gamage" userId="8130ac14-9727-4963-a006-512f362f8357" providerId="ADAL" clId="{58E33101-C3AE-49E8-B49B-21B8410B348A}" dt="2024-05-25T20:56:31.770" v="269" actId="404"/>
          <ac:spMkLst>
            <pc:docMk/>
            <pc:sldMk cId="3010695707" sldId="357"/>
            <ac:spMk id="2" creationId="{C33E270C-969E-6A8E-737A-989B59BE05C6}"/>
          </ac:spMkLst>
        </pc:spChg>
        <pc:spChg chg="del">
          <ac:chgData name="Piyumika Kithulgoda Gamage" userId="8130ac14-9727-4963-a006-512f362f8357" providerId="ADAL" clId="{58E33101-C3AE-49E8-B49B-21B8410B348A}" dt="2024-05-25T20:54:20.787" v="221"/>
          <ac:spMkLst>
            <pc:docMk/>
            <pc:sldMk cId="3010695707" sldId="357"/>
            <ac:spMk id="3" creationId="{8564C3C8-871C-88FF-5EB6-7AB294F7D920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0:56:38.530" v="270" actId="14100"/>
          <ac:graphicFrameMkLst>
            <pc:docMk/>
            <pc:sldMk cId="3010695707" sldId="357"/>
            <ac:graphicFrameMk id="4" creationId="{2B98C21F-F955-682B-C55E-1DA76B4443F6}"/>
          </ac:graphicFrameMkLst>
        </pc:graphicFrameChg>
      </pc:sldChg>
      <pc:sldChg chg="addSp delSp modSp new mod">
        <pc:chgData name="Piyumika Kithulgoda Gamage" userId="8130ac14-9727-4963-a006-512f362f8357" providerId="ADAL" clId="{58E33101-C3AE-49E8-B49B-21B8410B348A}" dt="2024-05-25T21:43:42.336" v="752" actId="1076"/>
        <pc:sldMkLst>
          <pc:docMk/>
          <pc:sldMk cId="910462670" sldId="358"/>
        </pc:sldMkLst>
        <pc:spChg chg="mod">
          <ac:chgData name="Piyumika Kithulgoda Gamage" userId="8130ac14-9727-4963-a006-512f362f8357" providerId="ADAL" clId="{58E33101-C3AE-49E8-B49B-21B8410B348A}" dt="2024-05-25T21:43:42.336" v="752" actId="1076"/>
          <ac:spMkLst>
            <pc:docMk/>
            <pc:sldMk cId="910462670" sldId="358"/>
            <ac:spMk id="2" creationId="{9DB1A6C8-B922-0177-0A71-209B26DD5FF9}"/>
          </ac:spMkLst>
        </pc:spChg>
        <pc:spChg chg="del">
          <ac:chgData name="Piyumika Kithulgoda Gamage" userId="8130ac14-9727-4963-a006-512f362f8357" providerId="ADAL" clId="{58E33101-C3AE-49E8-B49B-21B8410B348A}" dt="2024-05-25T21:33:44.525" v="635"/>
          <ac:spMkLst>
            <pc:docMk/>
            <pc:sldMk cId="910462670" sldId="358"/>
            <ac:spMk id="3" creationId="{2F1F2CE1-B12B-2D48-8FD4-4128B353CA08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3:36.637" v="751" actId="1076"/>
          <ac:graphicFrameMkLst>
            <pc:docMk/>
            <pc:sldMk cId="910462670" sldId="358"/>
            <ac:graphicFrameMk id="4" creationId="{CBD39CEC-EB60-9A0C-8EA9-1C14F97101A8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94E3BB-6B0C-4E76-8F63-B1063DA97174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487441B-BD8F-4C2C-8ECD-6AE2E4ADF52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Group 1: Identify two local businesses in the UK. </a:t>
          </a:r>
        </a:p>
      </dgm:t>
    </dgm:pt>
    <dgm:pt modelId="{2939F5E7-FC7B-42E7-908B-A2CA417C3AEE}" type="parTrans" cxnId="{E54FBECE-9EFB-4B63-BD62-8B29A90CAE2B}">
      <dgm:prSet/>
      <dgm:spPr/>
      <dgm:t>
        <a:bodyPr/>
        <a:lstStyle/>
        <a:p>
          <a:endParaRPr lang="en-GB"/>
        </a:p>
      </dgm:t>
    </dgm:pt>
    <dgm:pt modelId="{8767026C-8C0F-4C2A-B5B1-F90C804171C7}" type="sibTrans" cxnId="{E54FBECE-9EFB-4B63-BD62-8B29A90CAE2B}">
      <dgm:prSet/>
      <dgm:spPr/>
      <dgm:t>
        <a:bodyPr/>
        <a:lstStyle/>
        <a:p>
          <a:endParaRPr lang="en-GB"/>
        </a:p>
      </dgm:t>
    </dgm:pt>
    <dgm:pt modelId="{A58EE731-D3FA-4675-8711-CCFBB64814C1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Group 2: Identify two national businesses in the UK</a:t>
          </a:r>
        </a:p>
      </dgm:t>
    </dgm:pt>
    <dgm:pt modelId="{881A5A41-F35C-400D-BEBE-7B13009C7673}" type="parTrans" cxnId="{283703B1-1310-4864-8D28-DFA3F9677DB6}">
      <dgm:prSet/>
      <dgm:spPr/>
      <dgm:t>
        <a:bodyPr/>
        <a:lstStyle/>
        <a:p>
          <a:endParaRPr lang="en-GB"/>
        </a:p>
      </dgm:t>
    </dgm:pt>
    <dgm:pt modelId="{AFDE42C5-23AE-403B-BC7A-614298CCAF2C}" type="sibTrans" cxnId="{283703B1-1310-4864-8D28-DFA3F9677DB6}">
      <dgm:prSet/>
      <dgm:spPr/>
      <dgm:t>
        <a:bodyPr/>
        <a:lstStyle/>
        <a:p>
          <a:endParaRPr lang="en-GB"/>
        </a:p>
      </dgm:t>
    </dgm:pt>
    <dgm:pt modelId="{CF23B021-AC2B-4046-B364-4CF77E1DF148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Group 3: Identify two global businesses in the UK</a:t>
          </a:r>
        </a:p>
      </dgm:t>
    </dgm:pt>
    <dgm:pt modelId="{7D24E25D-3D62-4A8F-B64C-4746E844C7F2}" type="parTrans" cxnId="{5873B595-AA21-4B18-8214-3D9C1DD6100B}">
      <dgm:prSet/>
      <dgm:spPr/>
      <dgm:t>
        <a:bodyPr/>
        <a:lstStyle/>
        <a:p>
          <a:endParaRPr lang="en-GB"/>
        </a:p>
      </dgm:t>
    </dgm:pt>
    <dgm:pt modelId="{A1FB6762-D95A-4152-9249-64EBBFCF1D74}" type="sibTrans" cxnId="{5873B595-AA21-4B18-8214-3D9C1DD6100B}">
      <dgm:prSet/>
      <dgm:spPr/>
      <dgm:t>
        <a:bodyPr/>
        <a:lstStyle/>
        <a:p>
          <a:endParaRPr lang="en-GB"/>
        </a:p>
      </dgm:t>
    </dgm:pt>
    <dgm:pt modelId="{3ACE3065-FDFF-43AA-8312-20C5FC4C7D63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Group 4: Identify two international businesses in the UK</a:t>
          </a:r>
        </a:p>
      </dgm:t>
    </dgm:pt>
    <dgm:pt modelId="{4844BF89-0367-4B86-BB9C-052D171AB12D}" type="parTrans" cxnId="{B43DBD08-0D09-4F84-9AE8-E73C20E049EC}">
      <dgm:prSet/>
      <dgm:spPr/>
      <dgm:t>
        <a:bodyPr/>
        <a:lstStyle/>
        <a:p>
          <a:endParaRPr lang="en-GB"/>
        </a:p>
      </dgm:t>
    </dgm:pt>
    <dgm:pt modelId="{2CFAE662-564E-4AA1-9AE0-63F6791551AA}" type="sibTrans" cxnId="{B43DBD08-0D09-4F84-9AE8-E73C20E049EC}">
      <dgm:prSet/>
      <dgm:spPr/>
      <dgm:t>
        <a:bodyPr/>
        <a:lstStyle/>
        <a:p>
          <a:endParaRPr lang="en-GB"/>
        </a:p>
      </dgm:t>
    </dgm:pt>
    <dgm:pt modelId="{5F37AED5-135C-44FF-942D-61EB20F53237}">
      <dgm:prSet/>
      <dgm:spPr/>
      <dgm:t>
        <a:bodyPr/>
        <a:lstStyle/>
        <a:p>
          <a:r>
            <a:rPr lang="en-GB"/>
            <a:t>Provide five reasons why they are national and not local, international, or global businesses</a:t>
          </a:r>
        </a:p>
      </dgm:t>
    </dgm:pt>
    <dgm:pt modelId="{3553A57A-BDDB-4FF4-ACF0-920AFC93818C}" type="parTrans" cxnId="{41C544DD-B3C3-46C5-9471-677277624F07}">
      <dgm:prSet/>
      <dgm:spPr/>
      <dgm:t>
        <a:bodyPr/>
        <a:lstStyle/>
        <a:p>
          <a:endParaRPr lang="en-GB"/>
        </a:p>
      </dgm:t>
    </dgm:pt>
    <dgm:pt modelId="{AABFE644-ED42-4319-8738-B32ACF1992F9}" type="sibTrans" cxnId="{41C544DD-B3C3-46C5-9471-677277624F07}">
      <dgm:prSet/>
      <dgm:spPr/>
      <dgm:t>
        <a:bodyPr/>
        <a:lstStyle/>
        <a:p>
          <a:endParaRPr lang="en-GB"/>
        </a:p>
      </dgm:t>
    </dgm:pt>
    <dgm:pt modelId="{7E3A57B1-FC0A-44C5-B8C8-EFBF1FABA09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Provide five reasons why they are local businesses and not national or global businesses</a:t>
          </a:r>
        </a:p>
      </dgm:t>
    </dgm:pt>
    <dgm:pt modelId="{9463B3A3-6B0B-436E-88F6-4CD839A9A17C}" type="parTrans" cxnId="{19D4CC02-2C47-4229-9D33-B28A4A84F3C5}">
      <dgm:prSet/>
      <dgm:spPr/>
      <dgm:t>
        <a:bodyPr/>
        <a:lstStyle/>
        <a:p>
          <a:endParaRPr lang="en-GB"/>
        </a:p>
      </dgm:t>
    </dgm:pt>
    <dgm:pt modelId="{83BCB8BD-F165-4112-8D9D-AF571EE969F1}" type="sibTrans" cxnId="{19D4CC02-2C47-4229-9D33-B28A4A84F3C5}">
      <dgm:prSet/>
      <dgm:spPr/>
      <dgm:t>
        <a:bodyPr/>
        <a:lstStyle/>
        <a:p>
          <a:endParaRPr lang="en-GB"/>
        </a:p>
      </dgm:t>
    </dgm:pt>
    <dgm:pt modelId="{6F783408-62D5-4B59-89A3-976BBB0FD7BE}">
      <dgm:prSet/>
      <dgm:spPr/>
      <dgm:t>
        <a:bodyPr/>
        <a:lstStyle/>
        <a:p>
          <a:r>
            <a:rPr lang="en-GB"/>
            <a:t>Provide five reasons why they are global and not national, international, or local businesses.</a:t>
          </a:r>
          <a:endParaRPr lang="en-GB" dirty="0"/>
        </a:p>
      </dgm:t>
    </dgm:pt>
    <dgm:pt modelId="{82A8F95A-3536-4E95-9B85-4770AB0B5713}" type="parTrans" cxnId="{0BC6287A-6FFA-4BB2-B5E8-20F12A6F28C8}">
      <dgm:prSet/>
      <dgm:spPr/>
      <dgm:t>
        <a:bodyPr/>
        <a:lstStyle/>
        <a:p>
          <a:endParaRPr lang="en-GB"/>
        </a:p>
      </dgm:t>
    </dgm:pt>
    <dgm:pt modelId="{AB01DF65-CBC0-47E3-8B64-8600812990B0}" type="sibTrans" cxnId="{0BC6287A-6FFA-4BB2-B5E8-20F12A6F28C8}">
      <dgm:prSet/>
      <dgm:spPr/>
      <dgm:t>
        <a:bodyPr/>
        <a:lstStyle/>
        <a:p>
          <a:endParaRPr lang="en-GB"/>
        </a:p>
      </dgm:t>
    </dgm:pt>
    <dgm:pt modelId="{448D05D5-FCE5-4496-9824-60281377CC0C}">
      <dgm:prSet/>
      <dgm:spPr/>
      <dgm:t>
        <a:bodyPr/>
        <a:lstStyle/>
        <a:p>
          <a:r>
            <a:rPr lang="en-GB"/>
            <a:t>Provide five reasons why they are international and not global, national, or local businesses.</a:t>
          </a:r>
          <a:endParaRPr lang="en-US" dirty="0"/>
        </a:p>
      </dgm:t>
    </dgm:pt>
    <dgm:pt modelId="{88F324E4-15EC-46C0-9C66-4B914C3CA92A}" type="parTrans" cxnId="{1A419DA4-5983-4AD3-A468-2DC49D601FEE}">
      <dgm:prSet/>
      <dgm:spPr/>
      <dgm:t>
        <a:bodyPr/>
        <a:lstStyle/>
        <a:p>
          <a:endParaRPr lang="en-GB"/>
        </a:p>
      </dgm:t>
    </dgm:pt>
    <dgm:pt modelId="{2E13C7C3-3470-4DBF-825C-026A09FC4093}" type="sibTrans" cxnId="{1A419DA4-5983-4AD3-A468-2DC49D601FEE}">
      <dgm:prSet/>
      <dgm:spPr/>
      <dgm:t>
        <a:bodyPr/>
        <a:lstStyle/>
        <a:p>
          <a:endParaRPr lang="en-GB"/>
        </a:p>
      </dgm:t>
    </dgm:pt>
    <dgm:pt modelId="{4604BF6E-A0DD-4E87-A09B-27F1383BA217}" type="pres">
      <dgm:prSet presAssocID="{8E94E3BB-6B0C-4E76-8F63-B1063DA971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B9428E-B43B-41E0-B758-6A3FDEFEFC7D}" type="pres">
      <dgm:prSet presAssocID="{A487441B-BD8F-4C2C-8ECD-6AE2E4ADF52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32899-D145-4FB7-93C8-50073560C105}" type="pres">
      <dgm:prSet presAssocID="{8767026C-8C0F-4C2A-B5B1-F90C804171C7}" presName="sibTrans" presStyleCnt="0"/>
      <dgm:spPr/>
    </dgm:pt>
    <dgm:pt modelId="{01B7649E-46D5-4158-8351-D5577078CCE8}" type="pres">
      <dgm:prSet presAssocID="{A58EE731-D3FA-4675-8711-CCFBB64814C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08C23C-9B01-402B-AF99-4D3164EB3209}" type="pres">
      <dgm:prSet presAssocID="{AFDE42C5-23AE-403B-BC7A-614298CCAF2C}" presName="sibTrans" presStyleCnt="0"/>
      <dgm:spPr/>
    </dgm:pt>
    <dgm:pt modelId="{3869CC63-F837-4EC5-AF6C-802FB91327E6}" type="pres">
      <dgm:prSet presAssocID="{CF23B021-AC2B-4046-B364-4CF77E1DF14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CA9F4F-1B45-473A-82E8-40CE081A0E8C}" type="pres">
      <dgm:prSet presAssocID="{A1FB6762-D95A-4152-9249-64EBBFCF1D74}" presName="sibTrans" presStyleCnt="0"/>
      <dgm:spPr/>
    </dgm:pt>
    <dgm:pt modelId="{DBCF1767-BAD9-408A-88D3-1051A68D993C}" type="pres">
      <dgm:prSet presAssocID="{3ACE3065-FDFF-43AA-8312-20C5FC4C7D6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67B64E-01EB-4A0E-851B-9EB037BF7670}" type="presOf" srcId="{8E94E3BB-6B0C-4E76-8F63-B1063DA97174}" destId="{4604BF6E-A0DD-4E87-A09B-27F1383BA217}" srcOrd="0" destOrd="0" presId="urn:microsoft.com/office/officeart/2005/8/layout/default"/>
    <dgm:cxn modelId="{E84B4759-EB76-4B24-820A-BC2476CD533C}" type="presOf" srcId="{6F783408-62D5-4B59-89A3-976BBB0FD7BE}" destId="{3869CC63-F837-4EC5-AF6C-802FB91327E6}" srcOrd="0" destOrd="1" presId="urn:microsoft.com/office/officeart/2005/8/layout/default"/>
    <dgm:cxn modelId="{1A419DA4-5983-4AD3-A468-2DC49D601FEE}" srcId="{3ACE3065-FDFF-43AA-8312-20C5FC4C7D63}" destId="{448D05D5-FCE5-4496-9824-60281377CC0C}" srcOrd="0" destOrd="0" parTransId="{88F324E4-15EC-46C0-9C66-4B914C3CA92A}" sibTransId="{2E13C7C3-3470-4DBF-825C-026A09FC4093}"/>
    <dgm:cxn modelId="{F841EE8B-B844-44D9-A225-984B080986AE}" type="presOf" srcId="{A58EE731-D3FA-4675-8711-CCFBB64814C1}" destId="{01B7649E-46D5-4158-8351-D5577078CCE8}" srcOrd="0" destOrd="0" presId="urn:microsoft.com/office/officeart/2005/8/layout/default"/>
    <dgm:cxn modelId="{C567068D-1122-4488-B902-5D480D4083B9}" type="presOf" srcId="{3ACE3065-FDFF-43AA-8312-20C5FC4C7D63}" destId="{DBCF1767-BAD9-408A-88D3-1051A68D993C}" srcOrd="0" destOrd="0" presId="urn:microsoft.com/office/officeart/2005/8/layout/default"/>
    <dgm:cxn modelId="{5873B595-AA21-4B18-8214-3D9C1DD6100B}" srcId="{8E94E3BB-6B0C-4E76-8F63-B1063DA97174}" destId="{CF23B021-AC2B-4046-B364-4CF77E1DF148}" srcOrd="2" destOrd="0" parTransId="{7D24E25D-3D62-4A8F-B64C-4746E844C7F2}" sibTransId="{A1FB6762-D95A-4152-9249-64EBBFCF1D74}"/>
    <dgm:cxn modelId="{B43DBD08-0D09-4F84-9AE8-E73C20E049EC}" srcId="{8E94E3BB-6B0C-4E76-8F63-B1063DA97174}" destId="{3ACE3065-FDFF-43AA-8312-20C5FC4C7D63}" srcOrd="3" destOrd="0" parTransId="{4844BF89-0367-4B86-BB9C-052D171AB12D}" sibTransId="{2CFAE662-564E-4AA1-9AE0-63F6791551AA}"/>
    <dgm:cxn modelId="{E54FBECE-9EFB-4B63-BD62-8B29A90CAE2B}" srcId="{8E94E3BB-6B0C-4E76-8F63-B1063DA97174}" destId="{A487441B-BD8F-4C2C-8ECD-6AE2E4ADF527}" srcOrd="0" destOrd="0" parTransId="{2939F5E7-FC7B-42E7-908B-A2CA417C3AEE}" sibTransId="{8767026C-8C0F-4C2A-B5B1-F90C804171C7}"/>
    <dgm:cxn modelId="{19D4CC02-2C47-4229-9D33-B28A4A84F3C5}" srcId="{A487441B-BD8F-4C2C-8ECD-6AE2E4ADF527}" destId="{7E3A57B1-FC0A-44C5-B8C8-EFBF1FABA090}" srcOrd="0" destOrd="0" parTransId="{9463B3A3-6B0B-436E-88F6-4CD839A9A17C}" sibTransId="{83BCB8BD-F165-4112-8D9D-AF571EE969F1}"/>
    <dgm:cxn modelId="{7A1787B7-BBC6-4DE9-A966-212DEBA1AADF}" type="presOf" srcId="{CF23B021-AC2B-4046-B364-4CF77E1DF148}" destId="{3869CC63-F837-4EC5-AF6C-802FB91327E6}" srcOrd="0" destOrd="0" presId="urn:microsoft.com/office/officeart/2005/8/layout/default"/>
    <dgm:cxn modelId="{41C544DD-B3C3-46C5-9471-677277624F07}" srcId="{A58EE731-D3FA-4675-8711-CCFBB64814C1}" destId="{5F37AED5-135C-44FF-942D-61EB20F53237}" srcOrd="0" destOrd="0" parTransId="{3553A57A-BDDB-4FF4-ACF0-920AFC93818C}" sibTransId="{AABFE644-ED42-4319-8738-B32ACF1992F9}"/>
    <dgm:cxn modelId="{ACEFD051-CF0C-4994-BAB7-851D21D85A48}" type="presOf" srcId="{5F37AED5-135C-44FF-942D-61EB20F53237}" destId="{01B7649E-46D5-4158-8351-D5577078CCE8}" srcOrd="0" destOrd="1" presId="urn:microsoft.com/office/officeart/2005/8/layout/default"/>
    <dgm:cxn modelId="{283703B1-1310-4864-8D28-DFA3F9677DB6}" srcId="{8E94E3BB-6B0C-4E76-8F63-B1063DA97174}" destId="{A58EE731-D3FA-4675-8711-CCFBB64814C1}" srcOrd="1" destOrd="0" parTransId="{881A5A41-F35C-400D-BEBE-7B13009C7673}" sibTransId="{AFDE42C5-23AE-403B-BC7A-614298CCAF2C}"/>
    <dgm:cxn modelId="{1BEC1E86-24BF-41C4-AD41-785118953470}" type="presOf" srcId="{7E3A57B1-FC0A-44C5-B8C8-EFBF1FABA090}" destId="{3AB9428E-B43B-41E0-B758-6A3FDEFEFC7D}" srcOrd="0" destOrd="1" presId="urn:microsoft.com/office/officeart/2005/8/layout/default"/>
    <dgm:cxn modelId="{3DE01358-8622-469B-8F12-224768E8547C}" type="presOf" srcId="{A487441B-BD8F-4C2C-8ECD-6AE2E4ADF527}" destId="{3AB9428E-B43B-41E0-B758-6A3FDEFEFC7D}" srcOrd="0" destOrd="0" presId="urn:microsoft.com/office/officeart/2005/8/layout/default"/>
    <dgm:cxn modelId="{0BC6287A-6FFA-4BB2-B5E8-20F12A6F28C8}" srcId="{CF23B021-AC2B-4046-B364-4CF77E1DF148}" destId="{6F783408-62D5-4B59-89A3-976BBB0FD7BE}" srcOrd="0" destOrd="0" parTransId="{82A8F95A-3536-4E95-9B85-4770AB0B5713}" sibTransId="{AB01DF65-CBC0-47E3-8B64-8600812990B0}"/>
    <dgm:cxn modelId="{B9D1DE5D-D721-4D9D-8DC0-7C739B003C5C}" type="presOf" srcId="{448D05D5-FCE5-4496-9824-60281377CC0C}" destId="{DBCF1767-BAD9-408A-88D3-1051A68D993C}" srcOrd="0" destOrd="1" presId="urn:microsoft.com/office/officeart/2005/8/layout/default"/>
    <dgm:cxn modelId="{6F7EC0E1-AA9A-4273-91A9-E85C8F0D57E5}" type="presParOf" srcId="{4604BF6E-A0DD-4E87-A09B-27F1383BA217}" destId="{3AB9428E-B43B-41E0-B758-6A3FDEFEFC7D}" srcOrd="0" destOrd="0" presId="urn:microsoft.com/office/officeart/2005/8/layout/default"/>
    <dgm:cxn modelId="{E47EB209-A9CF-4A30-9CA2-0C1602E58B48}" type="presParOf" srcId="{4604BF6E-A0DD-4E87-A09B-27F1383BA217}" destId="{78F32899-D145-4FB7-93C8-50073560C105}" srcOrd="1" destOrd="0" presId="urn:microsoft.com/office/officeart/2005/8/layout/default"/>
    <dgm:cxn modelId="{0CA577AB-F39F-4E12-AFC5-B5C163FF1D42}" type="presParOf" srcId="{4604BF6E-A0DD-4E87-A09B-27F1383BA217}" destId="{01B7649E-46D5-4158-8351-D5577078CCE8}" srcOrd="2" destOrd="0" presId="urn:microsoft.com/office/officeart/2005/8/layout/default"/>
    <dgm:cxn modelId="{51832506-93CE-4EC5-86E7-C1085DD4502F}" type="presParOf" srcId="{4604BF6E-A0DD-4E87-A09B-27F1383BA217}" destId="{5E08C23C-9B01-402B-AF99-4D3164EB3209}" srcOrd="3" destOrd="0" presId="urn:microsoft.com/office/officeart/2005/8/layout/default"/>
    <dgm:cxn modelId="{FE06C772-E614-4195-A4CA-9A7499ED161C}" type="presParOf" srcId="{4604BF6E-A0DD-4E87-A09B-27F1383BA217}" destId="{3869CC63-F837-4EC5-AF6C-802FB91327E6}" srcOrd="4" destOrd="0" presId="urn:microsoft.com/office/officeart/2005/8/layout/default"/>
    <dgm:cxn modelId="{7D160E1D-8692-4928-A226-C71819E1EE2C}" type="presParOf" srcId="{4604BF6E-A0DD-4E87-A09B-27F1383BA217}" destId="{C3CA9F4F-1B45-473A-82E8-40CE081A0E8C}" srcOrd="5" destOrd="0" presId="urn:microsoft.com/office/officeart/2005/8/layout/default"/>
    <dgm:cxn modelId="{74E10E2E-47B4-48B5-8B85-2183FF004569}" type="presParOf" srcId="{4604BF6E-A0DD-4E87-A09B-27F1383BA217}" destId="{DBCF1767-BAD9-408A-88D3-1051A68D993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B9428E-B43B-41E0-B758-6A3FDEFEFC7D}">
      <dsp:nvSpPr>
        <dsp:cNvPr id="0" name=""/>
        <dsp:cNvSpPr/>
      </dsp:nvSpPr>
      <dsp:spPr>
        <a:xfrm>
          <a:off x="761147" y="2056"/>
          <a:ext cx="3237195" cy="19423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GB" sz="2100" kern="1200" dirty="0"/>
            <a:t>Group 1: Identify two local businesses in the UK.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GB" sz="1600" kern="1200" dirty="0"/>
            <a:t>Provide five reasons why they are local businesses and not national or global businesses</a:t>
          </a:r>
        </a:p>
      </dsp:txBody>
      <dsp:txXfrm>
        <a:off x="761147" y="2056"/>
        <a:ext cx="3237195" cy="1942317"/>
      </dsp:txXfrm>
    </dsp:sp>
    <dsp:sp modelId="{01B7649E-46D5-4158-8351-D5577078CCE8}">
      <dsp:nvSpPr>
        <dsp:cNvPr id="0" name=""/>
        <dsp:cNvSpPr/>
      </dsp:nvSpPr>
      <dsp:spPr>
        <a:xfrm>
          <a:off x="4322062" y="2056"/>
          <a:ext cx="3237195" cy="19423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GB" sz="2100" kern="1200" dirty="0"/>
            <a:t>Group 2: Identify two national businesses in the UK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600" kern="1200"/>
            <a:t>Provide five reasons why they are national and not local, international, or global businesses</a:t>
          </a:r>
        </a:p>
      </dsp:txBody>
      <dsp:txXfrm>
        <a:off x="4322062" y="2056"/>
        <a:ext cx="3237195" cy="1942317"/>
      </dsp:txXfrm>
    </dsp:sp>
    <dsp:sp modelId="{3869CC63-F837-4EC5-AF6C-802FB91327E6}">
      <dsp:nvSpPr>
        <dsp:cNvPr id="0" name=""/>
        <dsp:cNvSpPr/>
      </dsp:nvSpPr>
      <dsp:spPr>
        <a:xfrm>
          <a:off x="7882977" y="2056"/>
          <a:ext cx="3237195" cy="19423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GB" sz="2100" kern="1200" dirty="0"/>
            <a:t>Group 3: Identify two global businesses in the UK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600" kern="1200"/>
            <a:t>Provide five reasons why they are global and not national, international, or local businesses.</a:t>
          </a:r>
          <a:endParaRPr lang="en-GB" sz="1600" kern="1200" dirty="0"/>
        </a:p>
      </dsp:txBody>
      <dsp:txXfrm>
        <a:off x="7882977" y="2056"/>
        <a:ext cx="3237195" cy="1942317"/>
      </dsp:txXfrm>
    </dsp:sp>
    <dsp:sp modelId="{DBCF1767-BAD9-408A-88D3-1051A68D993C}">
      <dsp:nvSpPr>
        <dsp:cNvPr id="0" name=""/>
        <dsp:cNvSpPr/>
      </dsp:nvSpPr>
      <dsp:spPr>
        <a:xfrm>
          <a:off x="4322062" y="2268093"/>
          <a:ext cx="3237195" cy="19423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GB" sz="2100" kern="1200" dirty="0"/>
            <a:t>Group 4: Identify two international businesses in the UK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600" kern="1200"/>
            <a:t>Provide five reasons why they are international and not global, national, or local businesses.</a:t>
          </a:r>
          <a:endParaRPr lang="en-US" sz="1600" kern="1200" dirty="0"/>
        </a:p>
      </dsp:txBody>
      <dsp:txXfrm>
        <a:off x="4322062" y="2268093"/>
        <a:ext cx="3237195" cy="19423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/>
              <a:t>Note:</a:t>
            </a:r>
            <a:r>
              <a:rPr lang="en-US"/>
              <a:t> Lecturer to fill-in knowledge gaps and make corrections after students explain.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In addition, make sure they can differentiate between </a:t>
            </a:r>
            <a:r>
              <a:rPr lang="en-US" b="1"/>
              <a:t>Local</a:t>
            </a:r>
            <a:r>
              <a:rPr lang="en-US"/>
              <a:t>, </a:t>
            </a:r>
            <a:r>
              <a:rPr lang="en-US" b="1"/>
              <a:t>National</a:t>
            </a:r>
            <a:r>
              <a:rPr lang="en-US"/>
              <a:t> and </a:t>
            </a:r>
            <a:r>
              <a:rPr lang="en-US" b="1"/>
              <a:t>International</a:t>
            </a:r>
            <a:r>
              <a:rPr lang="en-US"/>
              <a:t> Business. Same with Private and Public sectors.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18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icon, circle&#10;&#10;Description automatically generated">
            <a:extLst>
              <a:ext uri="{FF2B5EF4-FFF2-40B4-BE49-F238E27FC236}">
                <a16:creationId xmlns:a16="http://schemas.microsoft.com/office/drawing/2014/main" id="{FF95DCAE-54A9-8C41-8C99-4552F262E4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-2542348" y="838507"/>
            <a:ext cx="6858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82D34F-EA4B-D444-87E3-AFCA8FBBC83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7664390" y="-701780"/>
            <a:ext cx="6858000" cy="6858000"/>
          </a:xfrm>
          <a:prstGeom prst="rect">
            <a:avLst/>
          </a:prstGeom>
        </p:spPr>
      </p:pic>
      <p:pic>
        <p:nvPicPr>
          <p:cNvPr id="5" name="Picture 4" descr="Icon&#10;&#10;Description automatically generated with medium confidence">
            <a:extLst>
              <a:ext uri="{FF2B5EF4-FFF2-40B4-BE49-F238E27FC236}">
                <a16:creationId xmlns:a16="http://schemas.microsoft.com/office/drawing/2014/main" id="{4D5DE938-57BE-E443-BE6B-EC315A2859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23834">
            <a:off x="4078255" y="4822672"/>
            <a:ext cx="4894518" cy="4894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358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14885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LCBB4010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1271464" y="3789040"/>
            <a:ext cx="9711487" cy="1272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b="1" dirty="0" smtClean="0">
                <a:solidFill>
                  <a:srgbClr val="FFFF00"/>
                </a:solidFill>
              </a:rPr>
              <a:t>Session </a:t>
            </a:r>
            <a:r>
              <a:rPr lang="en-GB" altLang="en-US" b="1" dirty="0">
                <a:solidFill>
                  <a:srgbClr val="FFFF00"/>
                </a:solidFill>
              </a:rPr>
              <a:t>2</a:t>
            </a:r>
            <a:r>
              <a:rPr lang="en-GB" altLang="en-US" b="1" dirty="0" smtClean="0">
                <a:solidFill>
                  <a:srgbClr val="FFFF00"/>
                </a:solidFill>
              </a:rPr>
              <a:t> – Activity 2 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479376" y="2276872"/>
            <a:ext cx="1094521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Global </a:t>
            </a:r>
            <a:r>
              <a:rPr lang="en-GB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Business Environment</a:t>
            </a:r>
          </a:p>
          <a:p>
            <a:pPr eaLnBrk="1" hangingPunct="1"/>
            <a:endParaRPr lang="en-GB" altLang="en-US" sz="36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80602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8ED9453-277C-204F-BD72-DCE03B1E8B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1384" y="188640"/>
            <a:ext cx="10657184" cy="961691"/>
          </a:xfrm>
        </p:spPr>
        <p:txBody>
          <a:bodyPr/>
          <a:lstStyle/>
          <a:p>
            <a:pPr algn="l"/>
            <a:r>
              <a:rPr lang="en-GB" sz="3200" b="1" dirty="0"/>
              <a:t>Activity 2: Dimension of Business Environment</a:t>
            </a:r>
            <a:endParaRPr lang="en-US" sz="3200" b="1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C905095-CC99-4F3E-D7CE-E118F05613E2}"/>
              </a:ext>
            </a:extLst>
          </p:cNvPr>
          <p:cNvGraphicFramePr/>
          <p:nvPr>
            <p:extLst/>
          </p:nvPr>
        </p:nvGraphicFramePr>
        <p:xfrm>
          <a:off x="-240704" y="1340768"/>
          <a:ext cx="11881320" cy="4212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500450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158</Words>
  <Application>Microsoft Office PowerPoint</Application>
  <PresentationFormat>Widescreen</PresentationFormat>
  <Paragraphs>16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Aharoni</vt:lpstr>
      <vt:lpstr>Arial</vt:lpstr>
      <vt:lpstr>Myriad Pro</vt:lpstr>
      <vt:lpstr>Verdana</vt:lpstr>
      <vt:lpstr>20140311PresentationUWTSDTemplate</vt:lpstr>
      <vt:lpstr>LCBB4010 </vt:lpstr>
      <vt:lpstr>Activity 2: Dimension of Business Environment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Piyumika Kithulgoda Gamage</cp:lastModifiedBy>
  <cp:revision>139</cp:revision>
  <cp:lastPrinted>2018-07-09T15:27:01Z</cp:lastPrinted>
  <dcterms:created xsi:type="dcterms:W3CDTF">2002-10-07T19:43:58Z</dcterms:created>
  <dcterms:modified xsi:type="dcterms:W3CDTF">2024-06-10T15:40:39Z</dcterms:modified>
</cp:coreProperties>
</file>