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7" r:id="rId3"/>
    <p:sldId id="262" r:id="rId4"/>
    <p:sldId id="260" r:id="rId5"/>
    <p:sldId id="257" r:id="rId6"/>
    <p:sldId id="258" r:id="rId7"/>
    <p:sldId id="259" r:id="rId8"/>
    <p:sldId id="261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208"/>
  </p:normalViewPr>
  <p:slideViewPr>
    <p:cSldViewPr snapToGrid="0" snapToObjects="1">
      <p:cViewPr varScale="1">
        <p:scale>
          <a:sx n="121" d="100"/>
          <a:sy n="121" d="100"/>
        </p:scale>
        <p:origin x="20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57ECD-80E6-BC4A-AF7E-9A3226F2C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6AB2A2-8C7C-854A-9AB0-F9F9234A3F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56607-F7AE-904B-9B0E-1DC7468CD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8EB4C-69D1-8B46-9D6D-7BC4BF22C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5A227-0BF1-3346-A262-E3F726F7F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522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03093-DD7F-5D4F-AABA-A3B793557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384B1-F127-8A44-9872-E2492E101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A2E573-3180-4C46-9584-DF8297747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C5EC9-AC94-FE49-8B21-889CC286F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2964D-4561-414C-B845-27942B409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88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FE0DB-6A93-EA4F-AE68-B53807A27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FB34B6-0468-2F42-AEFB-9F5442AEC5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1266E9-1C2A-3549-B42D-A5C13772C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3D83E-8C0C-934C-81F3-83CF3B272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A0787-62FE-DF4B-A94A-6A251B412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089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5E7BF-327C-A04A-8229-D005ABF72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113F5-6A7B-6B40-8C1E-6C7211B3BD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FDFF49-6706-8145-BCC3-BBD0607ACC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F7C77E-5906-884C-B14F-5CAEA2D59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DA42EB-7660-1A47-9A74-34452AFFF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742CE6-1B64-D04D-AFD1-4BA2674E6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084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2496B-5264-C748-AB31-299F5A5ED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16373D-75F3-E14A-A596-5433EC673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82CD68-E647-EB4A-8F44-87971EFC70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FC95CD-E6FF-0245-9447-39315802E7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70F3FF-30A7-C344-B5A6-57D904AD7D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6169ED-5615-0E43-A1B1-CD68F8B4F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86A1CA-B9A8-034F-B338-2FFEA6D30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E3C07E-C848-2A45-AC69-C7BD927BF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080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3E7C6-15A8-0946-9CCB-D80945CB2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4E6229-F842-CF4B-A326-D708F0040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409B4A-B8FF-1042-AFFD-B254C9A36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312659-EF46-AE46-BBB9-4D61FD30F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262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95387D-0497-BA4A-8D80-974C1D059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C8EE7F-646D-E642-B36F-85046AD68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E825D-2F60-634A-815B-9DFFA6EF4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118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B9EFD-E424-F049-AACF-9F38DAC59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658CC-E2B7-5E4E-8FE7-C2195DB19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A81765-5BBC-6D4A-8FC2-9EB59CCEC5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2F543-B508-314A-A438-193F4263C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325A5D-419D-3847-B409-344360868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5F42F-7995-A04A-9C97-41BD12B56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137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8C738-45A6-694D-B1E6-69549976D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D1AA8A-36D6-0846-968E-D70FD0E899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28EC24-75DF-2C4B-A855-CE9C97718E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61A5EA-6727-EE4E-8509-D7CB903C1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55E223-B160-7C4C-81DE-288300B6C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D0B23A-77AB-754D-B7D5-E7D425092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134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0E619-33F3-3F47-9CA7-53CFFC41F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B0DCA8-C1A8-994A-8D86-2033456C04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00725-F7CB-8447-A693-DFC84A03A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63C0C6-ACAD-FD44-A047-4D684147D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E0A3A-5D97-174A-AF76-FC6E0C167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430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CB79F-6A6F-474E-A3CD-6768C330D4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AFEB6F-1B4F-F448-9C9C-E4B4DEE364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40FB53-0725-5947-9973-303323590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AA41F-D0E3-784C-BA01-52BCCE8F8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45671-F05B-F945-BF87-F3D060461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726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E2434D-9D0D-EF42-9D5B-0D81A54A2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999FD7-BB08-BF43-85AB-C1444CF34B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2C374-9F8D-884B-86FF-1A09F83FC3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695E52-6F51-A149-A6A3-3FD88E2E0B0C}" type="datetimeFigureOut">
              <a:rPr lang="en-US" smtClean="0"/>
              <a:t>3/24/21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40895-684C-5D4B-88F4-4AD8F4C672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6444F-3D1B-0B48-8B94-A9792E772F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71BFFC-D79E-E84F-AA66-CFCE8661B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248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catherinexandrea.medium.com%2Fweird-easter-traditions-you-need-to-know-this-holy-week-bf31bec4642d&amp;data=04%7C01%7C%7C2c4aee44ffb84a25458308d8ee201154%7C4e0f11f9046e45059cb8db2152311e21%7C0%7C0%7C637521168779696039%7CUnknown%7CTWFpbGZsb3d8eyJWIjoiMC4wLjAwMDAiLCJQIjoiV2luMzIiLCJBTiI6Ik1haWwiLCJXVCI6Mn0%3D%7C1000&amp;sdata=D1vb3c0VwgoyO8zQlAef1zIBeUeJVcskpXWGVHF3grw%3D&amp;reserved=0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4937701-C04B-1B4F-8787-BF5CB91A3122}"/>
              </a:ext>
            </a:extLst>
          </p:cNvPr>
          <p:cNvSpPr txBox="1"/>
          <p:nvPr/>
        </p:nvSpPr>
        <p:spPr>
          <a:xfrm>
            <a:off x="1028972" y="3879475"/>
            <a:ext cx="10260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‘A spot illustration is a stand-alone illustration that doesn’t occupy as much space as a full-page illustration.’ 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DC8A39CA-840C-7E4E-AAE5-59867CF13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500" y="1308100"/>
            <a:ext cx="3175000" cy="212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844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5BF01B6-A781-A54D-9F1A-7FAF4F36A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Easter around the World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91951B-6D84-EA48-A952-28E47E3A4ED8}"/>
              </a:ext>
            </a:extLst>
          </p:cNvPr>
          <p:cNvSpPr/>
          <p:nvPr/>
        </p:nvSpPr>
        <p:spPr>
          <a:xfrm>
            <a:off x="3054562" y="42488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https://catherinexandrea.medium.com/weird-easter-traditions-you-need-to-know-this-holy-week-bf31bec4642d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5933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50523AD4-4789-C047-934A-A4D0113AC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349" y="0"/>
            <a:ext cx="562131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7CFDC2-8827-754E-8CAE-CF17A9740B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0"/>
            <a:ext cx="59018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962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B332B4B0-2737-CD40-87CE-7F0EA8D7EB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4232" y="0"/>
            <a:ext cx="4577037" cy="6839048"/>
          </a:xfrm>
          <a:prstGeom prst="rect">
            <a:avLst/>
          </a:prstGeom>
        </p:spPr>
      </p:pic>
      <p:pic>
        <p:nvPicPr>
          <p:cNvPr id="9" name="Picture 8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B9480289-B4C7-7B46-B64B-0C8725720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2355" y="0"/>
            <a:ext cx="3773498" cy="683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645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 with medium confidence">
            <a:extLst>
              <a:ext uri="{FF2B5EF4-FFF2-40B4-BE49-F238E27FC236}">
                <a16:creationId xmlns:a16="http://schemas.microsoft.com/office/drawing/2014/main" id="{64775EA3-5C39-5A4E-B724-7EAA414457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5148" y="0"/>
            <a:ext cx="5861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2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81E631A5-7520-CB4D-A792-D46B97FDA9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898" y="165538"/>
            <a:ext cx="10106204" cy="6526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8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83AA7900-D2D0-964A-84B4-63CA6CBA1D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8066" y="0"/>
            <a:ext cx="64558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023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7A14275E-1642-4A4A-B2C1-82B89D5771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0457" y="305816"/>
            <a:ext cx="9231085" cy="6246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492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EAD801AB-B2B5-E348-9640-281341D29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4370" y="424123"/>
            <a:ext cx="7223260" cy="600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29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A77E1D44-88A3-6142-ACA8-43B2A6C55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3853" y="0"/>
            <a:ext cx="59842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9804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C8B79BFB-18BC-F34E-88C1-403DAC4692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6785" y="20718"/>
            <a:ext cx="4487917" cy="6832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340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</Words>
  <Application>Microsoft Macintosh PowerPoint</Application>
  <PresentationFormat>Widescreen</PresentationFormat>
  <Paragraphs>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Easter around the World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Williams</dc:creator>
  <cp:lastModifiedBy>Jonathan Williams</cp:lastModifiedBy>
  <cp:revision>1</cp:revision>
  <dcterms:created xsi:type="dcterms:W3CDTF">2021-03-24T12:38:21Z</dcterms:created>
  <dcterms:modified xsi:type="dcterms:W3CDTF">2021-03-24T12:38:58Z</dcterms:modified>
</cp:coreProperties>
</file>