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3.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 id="2147483697" r:id="rId2"/>
    <p:sldMasterId id="2147483715" r:id="rId3"/>
    <p:sldMasterId id="2147483733" r:id="rId4"/>
  </p:sldMasterIdLst>
  <p:notesMasterIdLst>
    <p:notesMasterId r:id="rId19"/>
  </p:notesMasterIdLst>
  <p:sldIdLst>
    <p:sldId id="256" r:id="rId5"/>
    <p:sldId id="258" r:id="rId6"/>
    <p:sldId id="257" r:id="rId7"/>
    <p:sldId id="260" r:id="rId8"/>
    <p:sldId id="261" r:id="rId9"/>
    <p:sldId id="262" r:id="rId10"/>
    <p:sldId id="265" r:id="rId11"/>
    <p:sldId id="266" r:id="rId12"/>
    <p:sldId id="267" r:id="rId13"/>
    <p:sldId id="268" r:id="rId14"/>
    <p:sldId id="269" r:id="rId15"/>
    <p:sldId id="263" r:id="rId16"/>
    <p:sldId id="264"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99" autoAdjust="0"/>
    <p:restoredTop sz="81923" autoAdjust="0"/>
  </p:normalViewPr>
  <p:slideViewPr>
    <p:cSldViewPr snapToGrid="0">
      <p:cViewPr varScale="1">
        <p:scale>
          <a:sx n="54" d="100"/>
          <a:sy n="54" d="100"/>
        </p:scale>
        <p:origin x="137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609621-29FF-424C-8AC0-03B2F8978048}" type="doc">
      <dgm:prSet loTypeId="urn:microsoft.com/office/officeart/2005/8/layout/radial3" loCatId="relationship" qsTypeId="urn:microsoft.com/office/officeart/2005/8/quickstyle/simple2" qsCatId="simple" csTypeId="urn:microsoft.com/office/officeart/2005/8/colors/accent1_1" csCatId="accent1" phldr="1"/>
      <dgm:spPr/>
      <dgm:t>
        <a:bodyPr/>
        <a:lstStyle/>
        <a:p>
          <a:endParaRPr lang="en-US"/>
        </a:p>
      </dgm:t>
    </dgm:pt>
    <dgm:pt modelId="{C5B15512-F5C0-4902-9210-8D2CB909C067}">
      <dgm:prSet phldrT="[Text]"/>
      <dgm:spPr/>
      <dgm:t>
        <a:bodyPr/>
        <a:lstStyle/>
        <a:p>
          <a:r>
            <a:rPr lang="en-US" dirty="0">
              <a:latin typeface="Times New Roman" panose="02020603050405020304" pitchFamily="18" charset="0"/>
              <a:cs typeface="Times New Roman" panose="02020603050405020304" pitchFamily="18" charset="0"/>
            </a:rPr>
            <a:t>Cultural Dimensions</a:t>
          </a:r>
        </a:p>
      </dgm:t>
    </dgm:pt>
    <dgm:pt modelId="{696DCE95-D89A-4D73-86BC-F39C381782C1}" type="parTrans" cxnId="{9089EA2C-8E2A-4B59-8DDF-5165319E43C0}">
      <dgm:prSet/>
      <dgm:spPr/>
      <dgm:t>
        <a:bodyPr/>
        <a:lstStyle/>
        <a:p>
          <a:endParaRPr lang="en-US"/>
        </a:p>
      </dgm:t>
    </dgm:pt>
    <dgm:pt modelId="{AC7E9A9D-E962-4E46-9305-4B2B14C39DE9}" type="sibTrans" cxnId="{9089EA2C-8E2A-4B59-8DDF-5165319E43C0}">
      <dgm:prSet/>
      <dgm:spPr/>
      <dgm:t>
        <a:bodyPr/>
        <a:lstStyle/>
        <a:p>
          <a:endParaRPr lang="en-US"/>
        </a:p>
      </dgm:t>
    </dgm:pt>
    <dgm:pt modelId="{AF1DCEAA-C61C-43BB-882F-09F6C5993C08}">
      <dgm:prSet phldrT="[Text]"/>
      <dgm:spPr/>
      <dgm:t>
        <a:bodyPr/>
        <a:lstStyle/>
        <a:p>
          <a:r>
            <a:rPr lang="en-US" dirty="0">
              <a:latin typeface="Times New Roman" panose="02020603050405020304" pitchFamily="18" charset="0"/>
              <a:cs typeface="Times New Roman" panose="02020603050405020304" pitchFamily="18" charset="0"/>
            </a:rPr>
            <a:t>Indulgence</a:t>
          </a:r>
        </a:p>
      </dgm:t>
    </dgm:pt>
    <dgm:pt modelId="{6BFEEBC8-CF19-4EDC-9B29-753A683090F6}" type="parTrans" cxnId="{E7AD602F-6B27-460B-8C6D-60064EEFF4B2}">
      <dgm:prSet/>
      <dgm:spPr/>
      <dgm:t>
        <a:bodyPr/>
        <a:lstStyle/>
        <a:p>
          <a:endParaRPr lang="en-US"/>
        </a:p>
      </dgm:t>
    </dgm:pt>
    <dgm:pt modelId="{EE1ABB07-71A9-459D-9C94-2EA81A519DD4}" type="sibTrans" cxnId="{E7AD602F-6B27-460B-8C6D-60064EEFF4B2}">
      <dgm:prSet/>
      <dgm:spPr/>
      <dgm:t>
        <a:bodyPr/>
        <a:lstStyle/>
        <a:p>
          <a:endParaRPr lang="en-US"/>
        </a:p>
      </dgm:t>
    </dgm:pt>
    <dgm:pt modelId="{985B8130-BBF6-456C-BD0B-9A2289A3117D}">
      <dgm:prSet phldrT="[Text]"/>
      <dgm:spPr/>
      <dgm:t>
        <a:bodyPr/>
        <a:lstStyle/>
        <a:p>
          <a:r>
            <a:rPr lang="en-US" dirty="0">
              <a:latin typeface="Times New Roman" panose="02020603050405020304" pitchFamily="18" charset="0"/>
              <a:cs typeface="Times New Roman" panose="02020603050405020304" pitchFamily="18" charset="0"/>
            </a:rPr>
            <a:t>Long Term VS. Short Term</a:t>
          </a:r>
        </a:p>
      </dgm:t>
    </dgm:pt>
    <dgm:pt modelId="{4F62D219-A9F9-410A-8EB6-EBC1539C17A2}" type="parTrans" cxnId="{C2DE15EE-A6C0-4B34-A420-248D7FAE8589}">
      <dgm:prSet/>
      <dgm:spPr/>
      <dgm:t>
        <a:bodyPr/>
        <a:lstStyle/>
        <a:p>
          <a:endParaRPr lang="en-US"/>
        </a:p>
      </dgm:t>
    </dgm:pt>
    <dgm:pt modelId="{FE10F8DC-37DE-4B43-9310-38A402B21045}" type="sibTrans" cxnId="{C2DE15EE-A6C0-4B34-A420-248D7FAE8589}">
      <dgm:prSet/>
      <dgm:spPr/>
      <dgm:t>
        <a:bodyPr/>
        <a:lstStyle/>
        <a:p>
          <a:endParaRPr lang="en-US"/>
        </a:p>
      </dgm:t>
    </dgm:pt>
    <dgm:pt modelId="{00E12FD8-F1DA-4A6A-80B4-ADFE52D51D03}">
      <dgm:prSet phldrT="[Text]"/>
      <dgm:spPr/>
      <dgm:t>
        <a:bodyPr/>
        <a:lstStyle/>
        <a:p>
          <a:r>
            <a:rPr lang="en-US" dirty="0">
              <a:latin typeface="Times New Roman" panose="02020603050405020304" pitchFamily="18" charset="0"/>
              <a:cs typeface="Times New Roman" panose="02020603050405020304" pitchFamily="18" charset="0"/>
            </a:rPr>
            <a:t>Masculinity VS. Femininity</a:t>
          </a:r>
        </a:p>
      </dgm:t>
    </dgm:pt>
    <dgm:pt modelId="{272CCB26-4696-4B60-AB55-235BF998C7C0}" type="parTrans" cxnId="{1F709696-7067-48C9-8130-B61A40776540}">
      <dgm:prSet/>
      <dgm:spPr/>
      <dgm:t>
        <a:bodyPr/>
        <a:lstStyle/>
        <a:p>
          <a:endParaRPr lang="en-US"/>
        </a:p>
      </dgm:t>
    </dgm:pt>
    <dgm:pt modelId="{FC29C773-47D6-4B5F-A951-E1388F85C657}" type="sibTrans" cxnId="{1F709696-7067-48C9-8130-B61A40776540}">
      <dgm:prSet/>
      <dgm:spPr/>
      <dgm:t>
        <a:bodyPr/>
        <a:lstStyle/>
        <a:p>
          <a:endParaRPr lang="en-US"/>
        </a:p>
      </dgm:t>
    </dgm:pt>
    <dgm:pt modelId="{CF82A925-51F3-4B6E-AFAB-7EE5865F080A}">
      <dgm:prSet phldrT="[Text]"/>
      <dgm:spPr/>
      <dgm:t>
        <a:bodyPr/>
        <a:lstStyle/>
        <a:p>
          <a:r>
            <a:rPr lang="en-US" dirty="0">
              <a:latin typeface="Times New Roman" panose="02020603050405020304" pitchFamily="18" charset="0"/>
              <a:cs typeface="Times New Roman" panose="02020603050405020304" pitchFamily="18" charset="0"/>
            </a:rPr>
            <a:t>Individuality</a:t>
          </a:r>
        </a:p>
      </dgm:t>
    </dgm:pt>
    <dgm:pt modelId="{68BC9FED-3B05-44C9-AFD9-E66094E101D0}" type="parTrans" cxnId="{9D4F9B3A-5438-4437-A412-F1ED61E07092}">
      <dgm:prSet/>
      <dgm:spPr/>
      <dgm:t>
        <a:bodyPr/>
        <a:lstStyle/>
        <a:p>
          <a:endParaRPr lang="en-US"/>
        </a:p>
      </dgm:t>
    </dgm:pt>
    <dgm:pt modelId="{C865DB08-E4D8-47F1-A2EF-EFEF87800574}" type="sibTrans" cxnId="{9D4F9B3A-5438-4437-A412-F1ED61E07092}">
      <dgm:prSet/>
      <dgm:spPr/>
      <dgm:t>
        <a:bodyPr/>
        <a:lstStyle/>
        <a:p>
          <a:endParaRPr lang="en-US"/>
        </a:p>
      </dgm:t>
    </dgm:pt>
    <dgm:pt modelId="{1F55C533-D1F9-42F9-A5E0-970699F9FFD5}">
      <dgm:prSet phldrT="[Text]" custT="1"/>
      <dgm:spPr/>
      <dgm:t>
        <a:bodyPr/>
        <a:lstStyle/>
        <a:p>
          <a:r>
            <a:rPr lang="en-US" sz="1050" dirty="0">
              <a:latin typeface="Times New Roman" panose="02020603050405020304" pitchFamily="18" charset="0"/>
              <a:cs typeface="Times New Roman" panose="02020603050405020304" pitchFamily="18" charset="0"/>
            </a:rPr>
            <a:t>Tolerance of Uncertainty</a:t>
          </a:r>
        </a:p>
      </dgm:t>
    </dgm:pt>
    <dgm:pt modelId="{ADA8A8D7-E9EE-4B83-B5B4-AB1E32E873E4}" type="parTrans" cxnId="{7C03A33A-BBE5-4DE3-AF69-DCD4BCC13D60}">
      <dgm:prSet/>
      <dgm:spPr/>
      <dgm:t>
        <a:bodyPr/>
        <a:lstStyle/>
        <a:p>
          <a:endParaRPr lang="en-US"/>
        </a:p>
      </dgm:t>
    </dgm:pt>
    <dgm:pt modelId="{BAAF0DFA-20A0-4DB2-A203-6F621513B7D8}" type="sibTrans" cxnId="{7C03A33A-BBE5-4DE3-AF69-DCD4BCC13D60}">
      <dgm:prSet/>
      <dgm:spPr/>
      <dgm:t>
        <a:bodyPr/>
        <a:lstStyle/>
        <a:p>
          <a:endParaRPr lang="en-US"/>
        </a:p>
      </dgm:t>
    </dgm:pt>
    <dgm:pt modelId="{3241487B-9D6B-42CC-9371-222116A7E2E2}">
      <dgm:prSet phldrT="[Text]"/>
      <dgm:spPr/>
      <dgm:t>
        <a:bodyPr/>
        <a:lstStyle/>
        <a:p>
          <a:r>
            <a:rPr lang="en-US" dirty="0">
              <a:latin typeface="Times New Roman" panose="02020603050405020304" pitchFamily="18" charset="0"/>
              <a:cs typeface="Times New Roman" panose="02020603050405020304" pitchFamily="18" charset="0"/>
            </a:rPr>
            <a:t> Power Distance</a:t>
          </a:r>
        </a:p>
      </dgm:t>
    </dgm:pt>
    <dgm:pt modelId="{43B34BAF-AB8D-487A-B7B3-AC350D57AC7F}" type="parTrans" cxnId="{0BE3BB86-1477-4ECD-B5E9-3A2E5FCF6397}">
      <dgm:prSet/>
      <dgm:spPr/>
      <dgm:t>
        <a:bodyPr/>
        <a:lstStyle/>
        <a:p>
          <a:endParaRPr lang="en-US"/>
        </a:p>
      </dgm:t>
    </dgm:pt>
    <dgm:pt modelId="{C3265CCD-F199-48D5-8773-0A1C0A018865}" type="sibTrans" cxnId="{0BE3BB86-1477-4ECD-B5E9-3A2E5FCF6397}">
      <dgm:prSet/>
      <dgm:spPr/>
      <dgm:t>
        <a:bodyPr/>
        <a:lstStyle/>
        <a:p>
          <a:endParaRPr lang="en-US"/>
        </a:p>
      </dgm:t>
    </dgm:pt>
    <dgm:pt modelId="{2A912BEA-7D02-4C09-8F0E-4EF8FB949E4B}" type="pres">
      <dgm:prSet presAssocID="{E8609621-29FF-424C-8AC0-03B2F8978048}" presName="composite" presStyleCnt="0">
        <dgm:presLayoutVars>
          <dgm:chMax val="1"/>
          <dgm:dir/>
          <dgm:resizeHandles val="exact"/>
        </dgm:presLayoutVars>
      </dgm:prSet>
      <dgm:spPr/>
    </dgm:pt>
    <dgm:pt modelId="{0EFA6F94-47DE-4519-8771-4D6072DEE8A0}" type="pres">
      <dgm:prSet presAssocID="{E8609621-29FF-424C-8AC0-03B2F8978048}" presName="radial" presStyleCnt="0">
        <dgm:presLayoutVars>
          <dgm:animLvl val="ctr"/>
        </dgm:presLayoutVars>
      </dgm:prSet>
      <dgm:spPr/>
    </dgm:pt>
    <dgm:pt modelId="{72115A8B-B687-4275-AEB7-C4DD713D7E6A}" type="pres">
      <dgm:prSet presAssocID="{C5B15512-F5C0-4902-9210-8D2CB909C067}" presName="centerShape" presStyleLbl="vennNode1" presStyleIdx="0" presStyleCnt="7"/>
      <dgm:spPr/>
    </dgm:pt>
    <dgm:pt modelId="{3400A0C0-BCFF-4D1B-871C-D61E3F92BD1F}" type="pres">
      <dgm:prSet presAssocID="{AF1DCEAA-C61C-43BB-882F-09F6C5993C08}" presName="node" presStyleLbl="vennNode1" presStyleIdx="1" presStyleCnt="7" custRadScaleRad="100022" custRadScaleInc="-172">
        <dgm:presLayoutVars>
          <dgm:bulletEnabled val="1"/>
        </dgm:presLayoutVars>
      </dgm:prSet>
      <dgm:spPr/>
    </dgm:pt>
    <dgm:pt modelId="{C3E568F8-4921-47EB-BB69-0FBBBE8CAA2D}" type="pres">
      <dgm:prSet presAssocID="{985B8130-BBF6-456C-BD0B-9A2289A3117D}" presName="node" presStyleLbl="vennNode1" presStyleIdx="2" presStyleCnt="7" custRadScaleRad="93080" custRadScaleInc="4610">
        <dgm:presLayoutVars>
          <dgm:bulletEnabled val="1"/>
        </dgm:presLayoutVars>
      </dgm:prSet>
      <dgm:spPr/>
    </dgm:pt>
    <dgm:pt modelId="{52E3FAB0-E8F1-41EC-BFF7-467E7664B247}" type="pres">
      <dgm:prSet presAssocID="{00E12FD8-F1DA-4A6A-80B4-ADFE52D51D03}" presName="node" presStyleLbl="vennNode1" presStyleIdx="3" presStyleCnt="7" custRadScaleRad="105257" custRadScaleInc="1711">
        <dgm:presLayoutVars>
          <dgm:bulletEnabled val="1"/>
        </dgm:presLayoutVars>
      </dgm:prSet>
      <dgm:spPr/>
    </dgm:pt>
    <dgm:pt modelId="{8CE5341F-C4B7-4FE3-BC32-3D4940CBD6E8}" type="pres">
      <dgm:prSet presAssocID="{1F55C533-D1F9-42F9-A5E0-970699F9FFD5}" presName="node" presStyleLbl="vennNode1" presStyleIdx="4" presStyleCnt="7" custRadScaleRad="100235" custRadScaleInc="-5513">
        <dgm:presLayoutVars>
          <dgm:bulletEnabled val="1"/>
        </dgm:presLayoutVars>
      </dgm:prSet>
      <dgm:spPr/>
    </dgm:pt>
    <dgm:pt modelId="{AC2B0936-4DA1-4018-B860-5EE291EA729F}" type="pres">
      <dgm:prSet presAssocID="{CF82A925-51F3-4B6E-AFAB-7EE5865F080A}" presName="node" presStyleLbl="vennNode1" presStyleIdx="5" presStyleCnt="7" custRadScaleRad="100833" custRadScaleInc="13206">
        <dgm:presLayoutVars>
          <dgm:bulletEnabled val="1"/>
        </dgm:presLayoutVars>
      </dgm:prSet>
      <dgm:spPr/>
    </dgm:pt>
    <dgm:pt modelId="{1E729A69-1EC1-493A-B834-BC16AECA2B9F}" type="pres">
      <dgm:prSet presAssocID="{3241487B-9D6B-42CC-9371-222116A7E2E2}" presName="node" presStyleLbl="vennNode1" presStyleIdx="6" presStyleCnt="7">
        <dgm:presLayoutVars>
          <dgm:bulletEnabled val="1"/>
        </dgm:presLayoutVars>
      </dgm:prSet>
      <dgm:spPr/>
    </dgm:pt>
  </dgm:ptLst>
  <dgm:cxnLst>
    <dgm:cxn modelId="{C547D408-2CB0-4441-B220-26A40AF0B8A2}" type="presOf" srcId="{985B8130-BBF6-456C-BD0B-9A2289A3117D}" destId="{C3E568F8-4921-47EB-BB69-0FBBBE8CAA2D}" srcOrd="0" destOrd="0" presId="urn:microsoft.com/office/officeart/2005/8/layout/radial3"/>
    <dgm:cxn modelId="{9089EA2C-8E2A-4B59-8DDF-5165319E43C0}" srcId="{E8609621-29FF-424C-8AC0-03B2F8978048}" destId="{C5B15512-F5C0-4902-9210-8D2CB909C067}" srcOrd="0" destOrd="0" parTransId="{696DCE95-D89A-4D73-86BC-F39C381782C1}" sibTransId="{AC7E9A9D-E962-4E46-9305-4B2B14C39DE9}"/>
    <dgm:cxn modelId="{E7AD602F-6B27-460B-8C6D-60064EEFF4B2}" srcId="{C5B15512-F5C0-4902-9210-8D2CB909C067}" destId="{AF1DCEAA-C61C-43BB-882F-09F6C5993C08}" srcOrd="0" destOrd="0" parTransId="{6BFEEBC8-CF19-4EDC-9B29-753A683090F6}" sibTransId="{EE1ABB07-71A9-459D-9C94-2EA81A519DD4}"/>
    <dgm:cxn modelId="{9D4F9B3A-5438-4437-A412-F1ED61E07092}" srcId="{C5B15512-F5C0-4902-9210-8D2CB909C067}" destId="{CF82A925-51F3-4B6E-AFAB-7EE5865F080A}" srcOrd="4" destOrd="0" parTransId="{68BC9FED-3B05-44C9-AFD9-E66094E101D0}" sibTransId="{C865DB08-E4D8-47F1-A2EF-EFEF87800574}"/>
    <dgm:cxn modelId="{7C03A33A-BBE5-4DE3-AF69-DCD4BCC13D60}" srcId="{C5B15512-F5C0-4902-9210-8D2CB909C067}" destId="{1F55C533-D1F9-42F9-A5E0-970699F9FFD5}" srcOrd="3" destOrd="0" parTransId="{ADA8A8D7-E9EE-4B83-B5B4-AB1E32E873E4}" sibTransId="{BAAF0DFA-20A0-4DB2-A203-6F621513B7D8}"/>
    <dgm:cxn modelId="{2BE9FB46-A803-413C-843D-01C65FDD37CB}" type="presOf" srcId="{CF82A925-51F3-4B6E-AFAB-7EE5865F080A}" destId="{AC2B0936-4DA1-4018-B860-5EE291EA729F}" srcOrd="0" destOrd="0" presId="urn:microsoft.com/office/officeart/2005/8/layout/radial3"/>
    <dgm:cxn modelId="{5314044F-22FF-4CBB-B5EF-7AEEFC83F177}" type="presOf" srcId="{00E12FD8-F1DA-4A6A-80B4-ADFE52D51D03}" destId="{52E3FAB0-E8F1-41EC-BFF7-467E7664B247}" srcOrd="0" destOrd="0" presId="urn:microsoft.com/office/officeart/2005/8/layout/radial3"/>
    <dgm:cxn modelId="{0BE3BB86-1477-4ECD-B5E9-3A2E5FCF6397}" srcId="{C5B15512-F5C0-4902-9210-8D2CB909C067}" destId="{3241487B-9D6B-42CC-9371-222116A7E2E2}" srcOrd="5" destOrd="0" parTransId="{43B34BAF-AB8D-487A-B7B3-AC350D57AC7F}" sibTransId="{C3265CCD-F199-48D5-8773-0A1C0A018865}"/>
    <dgm:cxn modelId="{1864478E-A0BC-4D17-BCA1-2814711D9A81}" type="presOf" srcId="{C5B15512-F5C0-4902-9210-8D2CB909C067}" destId="{72115A8B-B687-4275-AEB7-C4DD713D7E6A}" srcOrd="0" destOrd="0" presId="urn:microsoft.com/office/officeart/2005/8/layout/radial3"/>
    <dgm:cxn modelId="{6C3B0794-FA56-404B-AB1C-AAB5D87A7173}" type="presOf" srcId="{E8609621-29FF-424C-8AC0-03B2F8978048}" destId="{2A912BEA-7D02-4C09-8F0E-4EF8FB949E4B}" srcOrd="0" destOrd="0" presId="urn:microsoft.com/office/officeart/2005/8/layout/radial3"/>
    <dgm:cxn modelId="{1F709696-7067-48C9-8130-B61A40776540}" srcId="{C5B15512-F5C0-4902-9210-8D2CB909C067}" destId="{00E12FD8-F1DA-4A6A-80B4-ADFE52D51D03}" srcOrd="2" destOrd="0" parTransId="{272CCB26-4696-4B60-AB55-235BF998C7C0}" sibTransId="{FC29C773-47D6-4B5F-A951-E1388F85C657}"/>
    <dgm:cxn modelId="{80A8EDBF-2CF4-465F-ACAD-A60E40BC117D}" type="presOf" srcId="{AF1DCEAA-C61C-43BB-882F-09F6C5993C08}" destId="{3400A0C0-BCFF-4D1B-871C-D61E3F92BD1F}" srcOrd="0" destOrd="0" presId="urn:microsoft.com/office/officeart/2005/8/layout/radial3"/>
    <dgm:cxn modelId="{E87B4CD7-D069-42EF-B999-494B74A86113}" type="presOf" srcId="{3241487B-9D6B-42CC-9371-222116A7E2E2}" destId="{1E729A69-1EC1-493A-B834-BC16AECA2B9F}" srcOrd="0" destOrd="0" presId="urn:microsoft.com/office/officeart/2005/8/layout/radial3"/>
    <dgm:cxn modelId="{D5C073DF-D8E6-4932-87C2-59E1477C2B20}" type="presOf" srcId="{1F55C533-D1F9-42F9-A5E0-970699F9FFD5}" destId="{8CE5341F-C4B7-4FE3-BC32-3D4940CBD6E8}" srcOrd="0" destOrd="0" presId="urn:microsoft.com/office/officeart/2005/8/layout/radial3"/>
    <dgm:cxn modelId="{C2DE15EE-A6C0-4B34-A420-248D7FAE8589}" srcId="{C5B15512-F5C0-4902-9210-8D2CB909C067}" destId="{985B8130-BBF6-456C-BD0B-9A2289A3117D}" srcOrd="1" destOrd="0" parTransId="{4F62D219-A9F9-410A-8EB6-EBC1539C17A2}" sibTransId="{FE10F8DC-37DE-4B43-9310-38A402B21045}"/>
    <dgm:cxn modelId="{0FB09AB6-EA42-4619-B7A9-14C45E4869EF}" type="presParOf" srcId="{2A912BEA-7D02-4C09-8F0E-4EF8FB949E4B}" destId="{0EFA6F94-47DE-4519-8771-4D6072DEE8A0}" srcOrd="0" destOrd="0" presId="urn:microsoft.com/office/officeart/2005/8/layout/radial3"/>
    <dgm:cxn modelId="{C1F0AB1C-F50A-4B5B-BD03-58792D667AEE}" type="presParOf" srcId="{0EFA6F94-47DE-4519-8771-4D6072DEE8A0}" destId="{72115A8B-B687-4275-AEB7-C4DD713D7E6A}" srcOrd="0" destOrd="0" presId="urn:microsoft.com/office/officeart/2005/8/layout/radial3"/>
    <dgm:cxn modelId="{D863138E-6707-4495-86F5-93DA33242A19}" type="presParOf" srcId="{0EFA6F94-47DE-4519-8771-4D6072DEE8A0}" destId="{3400A0C0-BCFF-4D1B-871C-D61E3F92BD1F}" srcOrd="1" destOrd="0" presId="urn:microsoft.com/office/officeart/2005/8/layout/radial3"/>
    <dgm:cxn modelId="{8B7C0670-2B8C-4533-BE84-8CE5E0041288}" type="presParOf" srcId="{0EFA6F94-47DE-4519-8771-4D6072DEE8A0}" destId="{C3E568F8-4921-47EB-BB69-0FBBBE8CAA2D}" srcOrd="2" destOrd="0" presId="urn:microsoft.com/office/officeart/2005/8/layout/radial3"/>
    <dgm:cxn modelId="{E30248B3-1215-481C-BD87-5F598E60173F}" type="presParOf" srcId="{0EFA6F94-47DE-4519-8771-4D6072DEE8A0}" destId="{52E3FAB0-E8F1-41EC-BFF7-467E7664B247}" srcOrd="3" destOrd="0" presId="urn:microsoft.com/office/officeart/2005/8/layout/radial3"/>
    <dgm:cxn modelId="{DBEFC7E3-28F9-468B-AF41-5B4C1CAE2185}" type="presParOf" srcId="{0EFA6F94-47DE-4519-8771-4D6072DEE8A0}" destId="{8CE5341F-C4B7-4FE3-BC32-3D4940CBD6E8}" srcOrd="4" destOrd="0" presId="urn:microsoft.com/office/officeart/2005/8/layout/radial3"/>
    <dgm:cxn modelId="{92C08FE2-5513-4653-B24F-3EAA094DEC0D}" type="presParOf" srcId="{0EFA6F94-47DE-4519-8771-4D6072DEE8A0}" destId="{AC2B0936-4DA1-4018-B860-5EE291EA729F}" srcOrd="5" destOrd="0" presId="urn:microsoft.com/office/officeart/2005/8/layout/radial3"/>
    <dgm:cxn modelId="{9B6DB2C2-1B45-4072-B6DD-1F647EC8C124}" type="presParOf" srcId="{0EFA6F94-47DE-4519-8771-4D6072DEE8A0}" destId="{1E729A69-1EC1-493A-B834-BC16AECA2B9F}" srcOrd="6"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CC786A-2E19-4EFA-B1EA-5829ED113885}" type="doc">
      <dgm:prSet loTypeId="urn:microsoft.com/office/officeart/2005/8/layout/pyramid2" loCatId="pyramid" qsTypeId="urn:microsoft.com/office/officeart/2005/8/quickstyle/3d2" qsCatId="3D" csTypeId="urn:microsoft.com/office/officeart/2005/8/colors/accent1_2" csCatId="accent1" phldr="1"/>
      <dgm:spPr/>
    </dgm:pt>
    <dgm:pt modelId="{95E97BE2-0405-4981-8383-31A5A21877CF}">
      <dgm:prSet phldrT="[Text]" custT="1"/>
      <dgm:spPr/>
      <dgm:t>
        <a:bodyPr/>
        <a:lstStyle/>
        <a:p>
          <a:r>
            <a:rPr lang="en-US" sz="1600" dirty="0">
              <a:latin typeface="Times New Roman" panose="02020603050405020304" pitchFamily="18" charset="0"/>
              <a:cs typeface="Times New Roman" panose="02020603050405020304" pitchFamily="18" charset="0"/>
            </a:rPr>
            <a:t>Organisational Hierarchy</a:t>
          </a:r>
        </a:p>
      </dgm:t>
    </dgm:pt>
    <dgm:pt modelId="{612CCC86-C44A-4AD7-A4B3-893DD222CB7E}" type="parTrans" cxnId="{F2E88A19-938F-4F18-AC90-ADE810890D1E}">
      <dgm:prSet/>
      <dgm:spPr/>
      <dgm:t>
        <a:bodyPr/>
        <a:lstStyle/>
        <a:p>
          <a:endParaRPr lang="en-US"/>
        </a:p>
      </dgm:t>
    </dgm:pt>
    <dgm:pt modelId="{76BEA5C4-1B01-4D63-BEC3-8E0551ED4BFC}" type="sibTrans" cxnId="{F2E88A19-938F-4F18-AC90-ADE810890D1E}">
      <dgm:prSet/>
      <dgm:spPr/>
      <dgm:t>
        <a:bodyPr/>
        <a:lstStyle/>
        <a:p>
          <a:endParaRPr lang="en-US"/>
        </a:p>
      </dgm:t>
    </dgm:pt>
    <dgm:pt modelId="{26C43D9C-649D-42F6-8E89-334667BAA457}">
      <dgm:prSet phldrT="[Text]"/>
      <dgm:spPr/>
      <dgm:t>
        <a:bodyPr/>
        <a:lstStyle/>
        <a:p>
          <a:r>
            <a:rPr lang="en-US" dirty="0">
              <a:latin typeface="Times New Roman" panose="02020603050405020304" pitchFamily="18" charset="0"/>
              <a:cs typeface="Times New Roman" panose="02020603050405020304" pitchFamily="18" charset="0"/>
            </a:rPr>
            <a:t>Power Delegation</a:t>
          </a:r>
        </a:p>
      </dgm:t>
    </dgm:pt>
    <dgm:pt modelId="{40A2B7AA-35F3-4A0A-AFB8-3DF02F6A9C6E}" type="parTrans" cxnId="{4D362A9B-BD03-48C1-9E66-233D692699A9}">
      <dgm:prSet/>
      <dgm:spPr/>
      <dgm:t>
        <a:bodyPr/>
        <a:lstStyle/>
        <a:p>
          <a:endParaRPr lang="en-US"/>
        </a:p>
      </dgm:t>
    </dgm:pt>
    <dgm:pt modelId="{A8C7C2C8-F6A5-48A1-A201-29F612696D8C}" type="sibTrans" cxnId="{4D362A9B-BD03-48C1-9E66-233D692699A9}">
      <dgm:prSet/>
      <dgm:spPr/>
      <dgm:t>
        <a:bodyPr/>
        <a:lstStyle/>
        <a:p>
          <a:endParaRPr lang="en-US"/>
        </a:p>
      </dgm:t>
    </dgm:pt>
    <dgm:pt modelId="{1185BF48-DE66-4AAB-85BC-7EC426F64C67}">
      <dgm:prSet/>
      <dgm:spPr/>
      <dgm:t>
        <a:bodyPr/>
        <a:lstStyle/>
        <a:p>
          <a:r>
            <a:rPr lang="en-US" dirty="0">
              <a:latin typeface="Times New Roman" panose="02020603050405020304" pitchFamily="18" charset="0"/>
              <a:cs typeface="Times New Roman" panose="02020603050405020304" pitchFamily="18" charset="0"/>
            </a:rPr>
            <a:t>Compensation</a:t>
          </a:r>
          <a:r>
            <a:rPr lang="en-US" dirty="0"/>
            <a:t> Bands </a:t>
          </a:r>
        </a:p>
      </dgm:t>
    </dgm:pt>
    <dgm:pt modelId="{95F410C4-73E2-45C1-A940-971443E73B58}" type="parTrans" cxnId="{E2695C22-D4A2-4B13-9C86-99E7FB7BA01E}">
      <dgm:prSet/>
      <dgm:spPr/>
      <dgm:t>
        <a:bodyPr/>
        <a:lstStyle/>
        <a:p>
          <a:endParaRPr lang="en-US"/>
        </a:p>
      </dgm:t>
    </dgm:pt>
    <dgm:pt modelId="{074549DE-8002-414C-AFDE-57B15441175C}" type="sibTrans" cxnId="{E2695C22-D4A2-4B13-9C86-99E7FB7BA01E}">
      <dgm:prSet/>
      <dgm:spPr/>
      <dgm:t>
        <a:bodyPr/>
        <a:lstStyle/>
        <a:p>
          <a:endParaRPr lang="en-US"/>
        </a:p>
      </dgm:t>
    </dgm:pt>
    <dgm:pt modelId="{FF441D10-85EC-4F09-9943-5B3A39F23B5F}">
      <dgm:prSet/>
      <dgm:spPr/>
      <dgm:t>
        <a:bodyPr/>
        <a:lstStyle/>
        <a:p>
          <a:r>
            <a:rPr lang="en-US" dirty="0">
              <a:latin typeface="Times New Roman" panose="02020603050405020304" pitchFamily="18" charset="0"/>
              <a:cs typeface="Times New Roman" panose="02020603050405020304" pitchFamily="18" charset="0"/>
            </a:rPr>
            <a:t>Leadership</a:t>
          </a:r>
        </a:p>
      </dgm:t>
    </dgm:pt>
    <dgm:pt modelId="{30EFBD18-3A60-4DE5-B056-27B9FDDF39DE}" type="parTrans" cxnId="{2041A2AA-6BC8-4A8F-9D32-DBBA0032D0D1}">
      <dgm:prSet/>
      <dgm:spPr/>
      <dgm:t>
        <a:bodyPr/>
        <a:lstStyle/>
        <a:p>
          <a:endParaRPr lang="en-US"/>
        </a:p>
      </dgm:t>
    </dgm:pt>
    <dgm:pt modelId="{073EE02E-5017-4315-839D-1390E25C7A78}" type="sibTrans" cxnId="{2041A2AA-6BC8-4A8F-9D32-DBBA0032D0D1}">
      <dgm:prSet/>
      <dgm:spPr/>
      <dgm:t>
        <a:bodyPr/>
        <a:lstStyle/>
        <a:p>
          <a:endParaRPr lang="en-US"/>
        </a:p>
      </dgm:t>
    </dgm:pt>
    <dgm:pt modelId="{63AF2E42-D600-45A4-A27F-B16B6E6BFEFB}">
      <dgm:prSet/>
      <dgm:spPr/>
      <dgm:t>
        <a:bodyPr/>
        <a:lstStyle/>
        <a:p>
          <a:r>
            <a:rPr lang="en-US" dirty="0">
              <a:latin typeface="Times New Roman" panose="02020603050405020304" pitchFamily="18" charset="0"/>
              <a:cs typeface="Times New Roman" panose="02020603050405020304" pitchFamily="18" charset="0"/>
            </a:rPr>
            <a:t>Organisational Decision Making </a:t>
          </a:r>
        </a:p>
      </dgm:t>
    </dgm:pt>
    <dgm:pt modelId="{68B2D7F8-EB72-4251-A803-9265FBDB0F82}" type="parTrans" cxnId="{3AD321AE-64AE-450A-8304-3E5A6860F27C}">
      <dgm:prSet/>
      <dgm:spPr/>
      <dgm:t>
        <a:bodyPr/>
        <a:lstStyle/>
        <a:p>
          <a:endParaRPr lang="en-US"/>
        </a:p>
      </dgm:t>
    </dgm:pt>
    <dgm:pt modelId="{2C465A51-2F7C-46EB-901E-40ED88E52384}" type="sibTrans" cxnId="{3AD321AE-64AE-450A-8304-3E5A6860F27C}">
      <dgm:prSet/>
      <dgm:spPr/>
      <dgm:t>
        <a:bodyPr/>
        <a:lstStyle/>
        <a:p>
          <a:endParaRPr lang="en-US"/>
        </a:p>
      </dgm:t>
    </dgm:pt>
    <dgm:pt modelId="{3F7B9296-0D70-4F92-8927-6B6835175A78}">
      <dgm:prSet/>
      <dgm:spPr/>
      <dgm:t>
        <a:bodyPr/>
        <a:lstStyle/>
        <a:p>
          <a:r>
            <a:rPr lang="en-US" dirty="0">
              <a:latin typeface="Times New Roman" panose="02020603050405020304" pitchFamily="18" charset="0"/>
              <a:cs typeface="Times New Roman" panose="02020603050405020304" pitchFamily="18" charset="0"/>
            </a:rPr>
            <a:t>Supervisory Staff</a:t>
          </a:r>
        </a:p>
      </dgm:t>
    </dgm:pt>
    <dgm:pt modelId="{C68E6429-179B-40C9-AD6E-745218AE414E}" type="parTrans" cxnId="{D3DB71A9-B0CC-4D2B-9CC0-6D403AE46A1D}">
      <dgm:prSet/>
      <dgm:spPr/>
      <dgm:t>
        <a:bodyPr/>
        <a:lstStyle/>
        <a:p>
          <a:endParaRPr lang="en-US"/>
        </a:p>
      </dgm:t>
    </dgm:pt>
    <dgm:pt modelId="{44FF1507-0FE8-4FFD-B847-E2D99EA54672}" type="sibTrans" cxnId="{D3DB71A9-B0CC-4D2B-9CC0-6D403AE46A1D}">
      <dgm:prSet/>
      <dgm:spPr/>
      <dgm:t>
        <a:bodyPr/>
        <a:lstStyle/>
        <a:p>
          <a:endParaRPr lang="en-US"/>
        </a:p>
      </dgm:t>
    </dgm:pt>
    <dgm:pt modelId="{FC46BB91-76A7-4124-959A-E228754BF04F}" type="pres">
      <dgm:prSet presAssocID="{76CC786A-2E19-4EFA-B1EA-5829ED113885}" presName="compositeShape" presStyleCnt="0">
        <dgm:presLayoutVars>
          <dgm:dir/>
          <dgm:resizeHandles/>
        </dgm:presLayoutVars>
      </dgm:prSet>
      <dgm:spPr/>
    </dgm:pt>
    <dgm:pt modelId="{7FA4ED8C-EFB6-47B4-B471-8DCCB2A37E81}" type="pres">
      <dgm:prSet presAssocID="{76CC786A-2E19-4EFA-B1EA-5829ED113885}" presName="pyramid" presStyleLbl="node1" presStyleIdx="0" presStyleCnt="1" custScaleX="147314"/>
      <dgm:spPr/>
    </dgm:pt>
    <dgm:pt modelId="{FE4134B6-2E66-4E6B-AEB3-EC7B7EA39B1C}" type="pres">
      <dgm:prSet presAssocID="{76CC786A-2E19-4EFA-B1EA-5829ED113885}" presName="theList" presStyleCnt="0"/>
      <dgm:spPr/>
    </dgm:pt>
    <dgm:pt modelId="{E2B3A533-C2C8-4C85-8CE9-5D5C8A024A52}" type="pres">
      <dgm:prSet presAssocID="{95E97BE2-0405-4981-8383-31A5A21877CF}" presName="aNode" presStyleLbl="fgAcc1" presStyleIdx="0" presStyleCnt="6">
        <dgm:presLayoutVars>
          <dgm:bulletEnabled val="1"/>
        </dgm:presLayoutVars>
      </dgm:prSet>
      <dgm:spPr/>
    </dgm:pt>
    <dgm:pt modelId="{01449890-DFD5-438D-AB10-BAE88EAC2122}" type="pres">
      <dgm:prSet presAssocID="{95E97BE2-0405-4981-8383-31A5A21877CF}" presName="aSpace" presStyleCnt="0"/>
      <dgm:spPr/>
    </dgm:pt>
    <dgm:pt modelId="{919580B4-F069-437D-9294-B02A9E9803C7}" type="pres">
      <dgm:prSet presAssocID="{63AF2E42-D600-45A4-A27F-B16B6E6BFEFB}" presName="aNode" presStyleLbl="fgAcc1" presStyleIdx="1" presStyleCnt="6">
        <dgm:presLayoutVars>
          <dgm:bulletEnabled val="1"/>
        </dgm:presLayoutVars>
      </dgm:prSet>
      <dgm:spPr/>
    </dgm:pt>
    <dgm:pt modelId="{F4E67D69-CCCD-4439-A964-6E002A02020C}" type="pres">
      <dgm:prSet presAssocID="{63AF2E42-D600-45A4-A27F-B16B6E6BFEFB}" presName="aSpace" presStyleCnt="0"/>
      <dgm:spPr/>
    </dgm:pt>
    <dgm:pt modelId="{CB8CD964-61C8-49B6-B7B9-5F76F7BBB894}" type="pres">
      <dgm:prSet presAssocID="{1185BF48-DE66-4AAB-85BC-7EC426F64C67}" presName="aNode" presStyleLbl="fgAcc1" presStyleIdx="2" presStyleCnt="6">
        <dgm:presLayoutVars>
          <dgm:bulletEnabled val="1"/>
        </dgm:presLayoutVars>
      </dgm:prSet>
      <dgm:spPr/>
    </dgm:pt>
    <dgm:pt modelId="{DBF93C55-81C6-4E17-9B4F-D4FA4574CF30}" type="pres">
      <dgm:prSet presAssocID="{1185BF48-DE66-4AAB-85BC-7EC426F64C67}" presName="aSpace" presStyleCnt="0"/>
      <dgm:spPr/>
    </dgm:pt>
    <dgm:pt modelId="{DB0051F7-C145-4207-A035-E5BB9C27CB6B}" type="pres">
      <dgm:prSet presAssocID="{26C43D9C-649D-42F6-8E89-334667BAA457}" presName="aNode" presStyleLbl="fgAcc1" presStyleIdx="3" presStyleCnt="6">
        <dgm:presLayoutVars>
          <dgm:bulletEnabled val="1"/>
        </dgm:presLayoutVars>
      </dgm:prSet>
      <dgm:spPr/>
    </dgm:pt>
    <dgm:pt modelId="{4F7BA0B7-D46D-4EDB-A766-8295E606B1F8}" type="pres">
      <dgm:prSet presAssocID="{26C43D9C-649D-42F6-8E89-334667BAA457}" presName="aSpace" presStyleCnt="0"/>
      <dgm:spPr/>
    </dgm:pt>
    <dgm:pt modelId="{F65B10B8-166F-48C5-A87E-581A326DE4B7}" type="pres">
      <dgm:prSet presAssocID="{FF441D10-85EC-4F09-9943-5B3A39F23B5F}" presName="aNode" presStyleLbl="fgAcc1" presStyleIdx="4" presStyleCnt="6" custLinFactNeighborY="69667">
        <dgm:presLayoutVars>
          <dgm:bulletEnabled val="1"/>
        </dgm:presLayoutVars>
      </dgm:prSet>
      <dgm:spPr/>
    </dgm:pt>
    <dgm:pt modelId="{271FA675-4C64-4874-93C3-EA720D123F00}" type="pres">
      <dgm:prSet presAssocID="{FF441D10-85EC-4F09-9943-5B3A39F23B5F}" presName="aSpace" presStyleCnt="0"/>
      <dgm:spPr/>
    </dgm:pt>
    <dgm:pt modelId="{1B662BCE-700A-4DB6-9578-F560D3691F69}" type="pres">
      <dgm:prSet presAssocID="{3F7B9296-0D70-4F92-8927-6B6835175A78}" presName="aNode" presStyleLbl="fgAcc1" presStyleIdx="5" presStyleCnt="6">
        <dgm:presLayoutVars>
          <dgm:bulletEnabled val="1"/>
        </dgm:presLayoutVars>
      </dgm:prSet>
      <dgm:spPr/>
    </dgm:pt>
    <dgm:pt modelId="{A26D3D13-34D5-4E02-AABE-7EB63D4C36EC}" type="pres">
      <dgm:prSet presAssocID="{3F7B9296-0D70-4F92-8927-6B6835175A78}" presName="aSpace" presStyleCnt="0"/>
      <dgm:spPr/>
    </dgm:pt>
  </dgm:ptLst>
  <dgm:cxnLst>
    <dgm:cxn modelId="{F2E88A19-938F-4F18-AC90-ADE810890D1E}" srcId="{76CC786A-2E19-4EFA-B1EA-5829ED113885}" destId="{95E97BE2-0405-4981-8383-31A5A21877CF}" srcOrd="0" destOrd="0" parTransId="{612CCC86-C44A-4AD7-A4B3-893DD222CB7E}" sibTransId="{76BEA5C4-1B01-4D63-BEC3-8E0551ED4BFC}"/>
    <dgm:cxn modelId="{E2695C22-D4A2-4B13-9C86-99E7FB7BA01E}" srcId="{76CC786A-2E19-4EFA-B1EA-5829ED113885}" destId="{1185BF48-DE66-4AAB-85BC-7EC426F64C67}" srcOrd="2" destOrd="0" parTransId="{95F410C4-73E2-45C1-A940-971443E73B58}" sibTransId="{074549DE-8002-414C-AFDE-57B15441175C}"/>
    <dgm:cxn modelId="{ECB49D36-DE86-474F-B4F3-7B3C3406C6A1}" type="presOf" srcId="{FF441D10-85EC-4F09-9943-5B3A39F23B5F}" destId="{F65B10B8-166F-48C5-A87E-581A326DE4B7}" srcOrd="0" destOrd="0" presId="urn:microsoft.com/office/officeart/2005/8/layout/pyramid2"/>
    <dgm:cxn modelId="{CA2F123C-B571-40F5-B0CE-0BC2C36C4D34}" type="presOf" srcId="{26C43D9C-649D-42F6-8E89-334667BAA457}" destId="{DB0051F7-C145-4207-A035-E5BB9C27CB6B}" srcOrd="0" destOrd="0" presId="urn:microsoft.com/office/officeart/2005/8/layout/pyramid2"/>
    <dgm:cxn modelId="{C765E55B-D600-4640-88B4-53A3B652286D}" type="presOf" srcId="{95E97BE2-0405-4981-8383-31A5A21877CF}" destId="{E2B3A533-C2C8-4C85-8CE9-5D5C8A024A52}" srcOrd="0" destOrd="0" presId="urn:microsoft.com/office/officeart/2005/8/layout/pyramid2"/>
    <dgm:cxn modelId="{10161778-C296-439E-8151-10D249FE91EA}" type="presOf" srcId="{63AF2E42-D600-45A4-A27F-B16B6E6BFEFB}" destId="{919580B4-F069-437D-9294-B02A9E9803C7}" srcOrd="0" destOrd="0" presId="urn:microsoft.com/office/officeart/2005/8/layout/pyramid2"/>
    <dgm:cxn modelId="{4D362A9B-BD03-48C1-9E66-233D692699A9}" srcId="{76CC786A-2E19-4EFA-B1EA-5829ED113885}" destId="{26C43D9C-649D-42F6-8E89-334667BAA457}" srcOrd="3" destOrd="0" parTransId="{40A2B7AA-35F3-4A0A-AFB8-3DF02F6A9C6E}" sibTransId="{A8C7C2C8-F6A5-48A1-A201-29F612696D8C}"/>
    <dgm:cxn modelId="{F7A633A8-DADE-4753-9F24-E62494F31709}" type="presOf" srcId="{76CC786A-2E19-4EFA-B1EA-5829ED113885}" destId="{FC46BB91-76A7-4124-959A-E228754BF04F}" srcOrd="0" destOrd="0" presId="urn:microsoft.com/office/officeart/2005/8/layout/pyramid2"/>
    <dgm:cxn modelId="{D3DB71A9-B0CC-4D2B-9CC0-6D403AE46A1D}" srcId="{76CC786A-2E19-4EFA-B1EA-5829ED113885}" destId="{3F7B9296-0D70-4F92-8927-6B6835175A78}" srcOrd="5" destOrd="0" parTransId="{C68E6429-179B-40C9-AD6E-745218AE414E}" sibTransId="{44FF1507-0FE8-4FFD-B847-E2D99EA54672}"/>
    <dgm:cxn modelId="{2041A2AA-6BC8-4A8F-9D32-DBBA0032D0D1}" srcId="{76CC786A-2E19-4EFA-B1EA-5829ED113885}" destId="{FF441D10-85EC-4F09-9943-5B3A39F23B5F}" srcOrd="4" destOrd="0" parTransId="{30EFBD18-3A60-4DE5-B056-27B9FDDF39DE}" sibTransId="{073EE02E-5017-4315-839D-1390E25C7A78}"/>
    <dgm:cxn modelId="{D6344AAC-3800-4D25-9B04-9E28F140F337}" type="presOf" srcId="{1185BF48-DE66-4AAB-85BC-7EC426F64C67}" destId="{CB8CD964-61C8-49B6-B7B9-5F76F7BBB894}" srcOrd="0" destOrd="0" presId="urn:microsoft.com/office/officeart/2005/8/layout/pyramid2"/>
    <dgm:cxn modelId="{3AD321AE-64AE-450A-8304-3E5A6860F27C}" srcId="{76CC786A-2E19-4EFA-B1EA-5829ED113885}" destId="{63AF2E42-D600-45A4-A27F-B16B6E6BFEFB}" srcOrd="1" destOrd="0" parTransId="{68B2D7F8-EB72-4251-A803-9265FBDB0F82}" sibTransId="{2C465A51-2F7C-46EB-901E-40ED88E52384}"/>
    <dgm:cxn modelId="{F8584AB6-1969-4BF9-882E-2CCF0E39B7B7}" type="presOf" srcId="{3F7B9296-0D70-4F92-8927-6B6835175A78}" destId="{1B662BCE-700A-4DB6-9578-F560D3691F69}" srcOrd="0" destOrd="0" presId="urn:microsoft.com/office/officeart/2005/8/layout/pyramid2"/>
    <dgm:cxn modelId="{554E0A8D-A9FB-48A8-9DB1-1083EAECFEAC}" type="presParOf" srcId="{FC46BB91-76A7-4124-959A-E228754BF04F}" destId="{7FA4ED8C-EFB6-47B4-B471-8DCCB2A37E81}" srcOrd="0" destOrd="0" presId="urn:microsoft.com/office/officeart/2005/8/layout/pyramid2"/>
    <dgm:cxn modelId="{9852CD9F-8AFA-4E71-9B0C-E09F6B42174C}" type="presParOf" srcId="{FC46BB91-76A7-4124-959A-E228754BF04F}" destId="{FE4134B6-2E66-4E6B-AEB3-EC7B7EA39B1C}" srcOrd="1" destOrd="0" presId="urn:microsoft.com/office/officeart/2005/8/layout/pyramid2"/>
    <dgm:cxn modelId="{A6DC6309-1DF2-43BE-AB96-4B67EE73CAE1}" type="presParOf" srcId="{FE4134B6-2E66-4E6B-AEB3-EC7B7EA39B1C}" destId="{E2B3A533-C2C8-4C85-8CE9-5D5C8A024A52}" srcOrd="0" destOrd="0" presId="urn:microsoft.com/office/officeart/2005/8/layout/pyramid2"/>
    <dgm:cxn modelId="{9E61FC7D-CA3A-4232-A8CD-1D09CC9ED8CF}" type="presParOf" srcId="{FE4134B6-2E66-4E6B-AEB3-EC7B7EA39B1C}" destId="{01449890-DFD5-438D-AB10-BAE88EAC2122}" srcOrd="1" destOrd="0" presId="urn:microsoft.com/office/officeart/2005/8/layout/pyramid2"/>
    <dgm:cxn modelId="{418DFA1C-D015-4247-8DE6-76B60D829EB7}" type="presParOf" srcId="{FE4134B6-2E66-4E6B-AEB3-EC7B7EA39B1C}" destId="{919580B4-F069-437D-9294-B02A9E9803C7}" srcOrd="2" destOrd="0" presId="urn:microsoft.com/office/officeart/2005/8/layout/pyramid2"/>
    <dgm:cxn modelId="{50E9C43A-1964-4B03-83F8-B8F2FD785AF3}" type="presParOf" srcId="{FE4134B6-2E66-4E6B-AEB3-EC7B7EA39B1C}" destId="{F4E67D69-CCCD-4439-A964-6E002A02020C}" srcOrd="3" destOrd="0" presId="urn:microsoft.com/office/officeart/2005/8/layout/pyramid2"/>
    <dgm:cxn modelId="{42B4DFA0-1DB7-4CF8-AA5E-4F394733ADF0}" type="presParOf" srcId="{FE4134B6-2E66-4E6B-AEB3-EC7B7EA39B1C}" destId="{CB8CD964-61C8-49B6-B7B9-5F76F7BBB894}" srcOrd="4" destOrd="0" presId="urn:microsoft.com/office/officeart/2005/8/layout/pyramid2"/>
    <dgm:cxn modelId="{23857EF7-B131-4586-A719-62BD984406D0}" type="presParOf" srcId="{FE4134B6-2E66-4E6B-AEB3-EC7B7EA39B1C}" destId="{DBF93C55-81C6-4E17-9B4F-D4FA4574CF30}" srcOrd="5" destOrd="0" presId="urn:microsoft.com/office/officeart/2005/8/layout/pyramid2"/>
    <dgm:cxn modelId="{856E0C07-0640-4F8C-8AA6-FFF2692B1C20}" type="presParOf" srcId="{FE4134B6-2E66-4E6B-AEB3-EC7B7EA39B1C}" destId="{DB0051F7-C145-4207-A035-E5BB9C27CB6B}" srcOrd="6" destOrd="0" presId="urn:microsoft.com/office/officeart/2005/8/layout/pyramid2"/>
    <dgm:cxn modelId="{F0C4A4CA-1372-4D77-B24E-3819790F8245}" type="presParOf" srcId="{FE4134B6-2E66-4E6B-AEB3-EC7B7EA39B1C}" destId="{4F7BA0B7-D46D-4EDB-A766-8295E606B1F8}" srcOrd="7" destOrd="0" presId="urn:microsoft.com/office/officeart/2005/8/layout/pyramid2"/>
    <dgm:cxn modelId="{582C9376-0C09-488D-93B0-7A5FBC248CE5}" type="presParOf" srcId="{FE4134B6-2E66-4E6B-AEB3-EC7B7EA39B1C}" destId="{F65B10B8-166F-48C5-A87E-581A326DE4B7}" srcOrd="8" destOrd="0" presId="urn:microsoft.com/office/officeart/2005/8/layout/pyramid2"/>
    <dgm:cxn modelId="{FABBC4B0-4108-4080-B090-E7CB275AB41C}" type="presParOf" srcId="{FE4134B6-2E66-4E6B-AEB3-EC7B7EA39B1C}" destId="{271FA675-4C64-4874-93C3-EA720D123F00}" srcOrd="9" destOrd="0" presId="urn:microsoft.com/office/officeart/2005/8/layout/pyramid2"/>
    <dgm:cxn modelId="{4F2E26A4-B4F6-4CE0-A22E-354C8A03A36F}" type="presParOf" srcId="{FE4134B6-2E66-4E6B-AEB3-EC7B7EA39B1C}" destId="{1B662BCE-700A-4DB6-9578-F560D3691F69}" srcOrd="10" destOrd="0" presId="urn:microsoft.com/office/officeart/2005/8/layout/pyramid2"/>
    <dgm:cxn modelId="{A4502D1C-711A-40C1-B26C-E3B5BC4421B7}" type="presParOf" srcId="{FE4134B6-2E66-4E6B-AEB3-EC7B7EA39B1C}" destId="{A26D3D13-34D5-4E02-AABE-7EB63D4C36EC}" srcOrd="11"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CE9052-C3C3-45B3-92F1-54C05C84630A}" type="doc">
      <dgm:prSet loTypeId="urn:microsoft.com/office/officeart/2005/8/layout/list1" loCatId="list" qsTypeId="urn:microsoft.com/office/officeart/2005/8/quickstyle/simple3" qsCatId="simple" csTypeId="urn:microsoft.com/office/officeart/2005/8/colors/accent1_2" csCatId="accent1" phldr="1"/>
      <dgm:spPr/>
      <dgm:t>
        <a:bodyPr/>
        <a:lstStyle/>
        <a:p>
          <a:endParaRPr lang="en-US"/>
        </a:p>
      </dgm:t>
    </dgm:pt>
    <dgm:pt modelId="{501FFF3E-0DE5-4EAC-9DF5-C92B8A39A8AC}">
      <dgm:prSet phldrT="[Text]" custT="1"/>
      <dgm:spPr/>
      <dgm:t>
        <a:bodyPr/>
        <a:lstStyle/>
        <a:p>
          <a:r>
            <a:rPr lang="en-US" sz="1600" dirty="0">
              <a:latin typeface="Times New Roman" panose="02020603050405020304" pitchFamily="18" charset="0"/>
              <a:cs typeface="Times New Roman" panose="02020603050405020304" pitchFamily="18" charset="0"/>
            </a:rPr>
            <a:t>Privacy: the company values the privacy of its employees</a:t>
          </a:r>
        </a:p>
      </dgm:t>
    </dgm:pt>
    <dgm:pt modelId="{2C36B063-D57A-4AAA-A21A-8A11167F59B8}" type="parTrans" cxnId="{59FD358A-E8FC-4A9A-825D-324ED3D653EE}">
      <dgm:prSet/>
      <dgm:spPr/>
      <dgm:t>
        <a:bodyPr/>
        <a:lstStyle/>
        <a:p>
          <a:endParaRPr lang="en-US"/>
        </a:p>
      </dgm:t>
    </dgm:pt>
    <dgm:pt modelId="{914E155E-8D72-4043-AE4E-C114C436F4E3}" type="sibTrans" cxnId="{59FD358A-E8FC-4A9A-825D-324ED3D653EE}">
      <dgm:prSet/>
      <dgm:spPr/>
      <dgm:t>
        <a:bodyPr/>
        <a:lstStyle/>
        <a:p>
          <a:endParaRPr lang="en-US"/>
        </a:p>
      </dgm:t>
    </dgm:pt>
    <dgm:pt modelId="{5320948E-2CD9-49AD-9DCF-BF8507ED721D}">
      <dgm:prSet phldrT="[Text]" custT="1"/>
      <dgm:spPr/>
      <dgm:t>
        <a:bodyPr/>
        <a:lstStyle/>
        <a:p>
          <a:r>
            <a:rPr lang="en-US" sz="1600" dirty="0">
              <a:latin typeface="Times New Roman" panose="02020603050405020304" pitchFamily="18" charset="0"/>
              <a:cs typeface="Times New Roman" panose="02020603050405020304" pitchFamily="18" charset="0"/>
            </a:rPr>
            <a:t>Time: All jobs or tasks are planned so that employees can maintained their work-life </a:t>
          </a:r>
        </a:p>
      </dgm:t>
    </dgm:pt>
    <dgm:pt modelId="{C7D89F25-47F4-4DB6-86EE-C64B1AF86ECF}" type="parTrans" cxnId="{81F93E9C-7D0A-4ADF-8A4C-6DD1C8DF646C}">
      <dgm:prSet/>
      <dgm:spPr/>
      <dgm:t>
        <a:bodyPr/>
        <a:lstStyle/>
        <a:p>
          <a:endParaRPr lang="en-US"/>
        </a:p>
      </dgm:t>
    </dgm:pt>
    <dgm:pt modelId="{8D58ACBD-DEB5-4D7B-85DC-5DA74571DA59}" type="sibTrans" cxnId="{81F93E9C-7D0A-4ADF-8A4C-6DD1C8DF646C}">
      <dgm:prSet/>
      <dgm:spPr/>
      <dgm:t>
        <a:bodyPr/>
        <a:lstStyle/>
        <a:p>
          <a:endParaRPr lang="en-US"/>
        </a:p>
      </dgm:t>
    </dgm:pt>
    <dgm:pt modelId="{602E6939-53AB-4797-98B5-A386DE4BE7E7}">
      <dgm:prSet phldrT="[Text]" custT="1"/>
      <dgm:spPr/>
      <dgm:t>
        <a:bodyPr/>
        <a:lstStyle/>
        <a:p>
          <a:r>
            <a:rPr lang="en-US" sz="1600" dirty="0">
              <a:latin typeface="Times New Roman" panose="02020603050405020304" pitchFamily="18" charset="0"/>
              <a:cs typeface="Times New Roman" panose="02020603050405020304" pitchFamily="18" charset="0"/>
            </a:rPr>
            <a:t>Challenging Tasks: It is important to engage employees by keeping them motivated  so that they can perform optimally</a:t>
          </a:r>
        </a:p>
      </dgm:t>
    </dgm:pt>
    <dgm:pt modelId="{6419ADB7-C94A-40EA-BADA-425DB2C25691}" type="parTrans" cxnId="{35895F6B-AFA6-4E11-AEE1-D730E41F1EEA}">
      <dgm:prSet/>
      <dgm:spPr/>
      <dgm:t>
        <a:bodyPr/>
        <a:lstStyle/>
        <a:p>
          <a:endParaRPr lang="en-US"/>
        </a:p>
      </dgm:t>
    </dgm:pt>
    <dgm:pt modelId="{B1B71BE4-F0E6-4292-87F5-6C40860CB424}" type="sibTrans" cxnId="{35895F6B-AFA6-4E11-AEE1-D730E41F1EEA}">
      <dgm:prSet/>
      <dgm:spPr/>
      <dgm:t>
        <a:bodyPr/>
        <a:lstStyle/>
        <a:p>
          <a:endParaRPr lang="en-US"/>
        </a:p>
      </dgm:t>
    </dgm:pt>
    <dgm:pt modelId="{A0A82E35-3B5F-4A51-95FD-48179FD50A42}">
      <dgm:prSet phldrT="[Text]" custT="1"/>
      <dgm:spPr/>
      <dgm:t>
        <a:bodyPr/>
        <a:lstStyle/>
        <a:p>
          <a:r>
            <a:rPr lang="en-US" sz="1600" dirty="0">
              <a:latin typeface="Times New Roman" panose="02020603050405020304" pitchFamily="18" charset="0"/>
              <a:cs typeface="Times New Roman" panose="02020603050405020304" pitchFamily="18" charset="0"/>
            </a:rPr>
            <a:t>Individual Accomplishments: At Marks Spencer the employees are </a:t>
          </a:r>
          <a:r>
            <a:rPr lang="en-US" sz="1600" dirty="0" err="1">
              <a:latin typeface="Times New Roman" panose="02020603050405020304" pitchFamily="18" charset="0"/>
              <a:cs typeface="Times New Roman" panose="02020603050405020304" pitchFamily="18" charset="0"/>
            </a:rPr>
            <a:t>recognised</a:t>
          </a:r>
          <a:r>
            <a:rPr lang="en-US" sz="1600" dirty="0">
              <a:latin typeface="Times New Roman" panose="02020603050405020304" pitchFamily="18" charset="0"/>
              <a:cs typeface="Times New Roman" panose="02020603050405020304" pitchFamily="18" charset="0"/>
            </a:rPr>
            <a:t> by their performances. Their appreciation have made through intrinsic and extrinsic benefits</a:t>
          </a:r>
        </a:p>
      </dgm:t>
    </dgm:pt>
    <dgm:pt modelId="{D8DBD731-5DB2-4455-A21F-1E60C4C48221}" type="parTrans" cxnId="{F5A12204-B367-4A18-9011-97D45F701B99}">
      <dgm:prSet/>
      <dgm:spPr/>
      <dgm:t>
        <a:bodyPr/>
        <a:lstStyle/>
        <a:p>
          <a:endParaRPr lang="en-US"/>
        </a:p>
      </dgm:t>
    </dgm:pt>
    <dgm:pt modelId="{5EF00757-EF57-47C1-98B5-6EFEAF47E79C}" type="sibTrans" cxnId="{F5A12204-B367-4A18-9011-97D45F701B99}">
      <dgm:prSet/>
      <dgm:spPr/>
      <dgm:t>
        <a:bodyPr/>
        <a:lstStyle/>
        <a:p>
          <a:endParaRPr lang="en-US"/>
        </a:p>
      </dgm:t>
    </dgm:pt>
    <dgm:pt modelId="{24EF3F60-E627-4DAA-A694-2EB397C079BD}" type="pres">
      <dgm:prSet presAssocID="{BECE9052-C3C3-45B3-92F1-54C05C84630A}" presName="linear" presStyleCnt="0">
        <dgm:presLayoutVars>
          <dgm:dir/>
          <dgm:animLvl val="lvl"/>
          <dgm:resizeHandles val="exact"/>
        </dgm:presLayoutVars>
      </dgm:prSet>
      <dgm:spPr/>
    </dgm:pt>
    <dgm:pt modelId="{969EB4AC-D823-400A-9E5C-6140EF19CC0F}" type="pres">
      <dgm:prSet presAssocID="{501FFF3E-0DE5-4EAC-9DF5-C92B8A39A8AC}" presName="parentLin" presStyleCnt="0"/>
      <dgm:spPr/>
    </dgm:pt>
    <dgm:pt modelId="{904C647D-5EF5-450B-A780-54BA527611D6}" type="pres">
      <dgm:prSet presAssocID="{501FFF3E-0DE5-4EAC-9DF5-C92B8A39A8AC}" presName="parentLeftMargin" presStyleLbl="node1" presStyleIdx="0" presStyleCnt="4"/>
      <dgm:spPr/>
    </dgm:pt>
    <dgm:pt modelId="{222CAECC-8C4D-4FFA-8E73-E2813BCDD44A}" type="pres">
      <dgm:prSet presAssocID="{501FFF3E-0DE5-4EAC-9DF5-C92B8A39A8AC}" presName="parentText" presStyleLbl="node1" presStyleIdx="0" presStyleCnt="4" custScaleX="142857" custLinFactX="1566" custLinFactNeighborX="100000" custLinFactNeighborY="5526">
        <dgm:presLayoutVars>
          <dgm:chMax val="0"/>
          <dgm:bulletEnabled val="1"/>
        </dgm:presLayoutVars>
      </dgm:prSet>
      <dgm:spPr/>
    </dgm:pt>
    <dgm:pt modelId="{0240376B-BD3E-4527-AB63-F895C3B5B15B}" type="pres">
      <dgm:prSet presAssocID="{501FFF3E-0DE5-4EAC-9DF5-C92B8A39A8AC}" presName="negativeSpace" presStyleCnt="0"/>
      <dgm:spPr/>
    </dgm:pt>
    <dgm:pt modelId="{288152DA-8ED8-4E60-B4CB-0669DAC49715}" type="pres">
      <dgm:prSet presAssocID="{501FFF3E-0DE5-4EAC-9DF5-C92B8A39A8AC}" presName="childText" presStyleLbl="conFgAcc1" presStyleIdx="0" presStyleCnt="4">
        <dgm:presLayoutVars>
          <dgm:bulletEnabled val="1"/>
        </dgm:presLayoutVars>
      </dgm:prSet>
      <dgm:spPr/>
    </dgm:pt>
    <dgm:pt modelId="{0D0FD056-B7EF-4A4F-A265-0A047B88D6FB}" type="pres">
      <dgm:prSet presAssocID="{914E155E-8D72-4043-AE4E-C114C436F4E3}" presName="spaceBetweenRectangles" presStyleCnt="0"/>
      <dgm:spPr/>
    </dgm:pt>
    <dgm:pt modelId="{049DD97D-3BEC-4BBD-94C9-2CCE16EB5CAE}" type="pres">
      <dgm:prSet presAssocID="{5320948E-2CD9-49AD-9DCF-BF8507ED721D}" presName="parentLin" presStyleCnt="0"/>
      <dgm:spPr/>
    </dgm:pt>
    <dgm:pt modelId="{2595244A-949C-4B34-BAE0-330E53777C72}" type="pres">
      <dgm:prSet presAssocID="{5320948E-2CD9-49AD-9DCF-BF8507ED721D}" presName="parentLeftMargin" presStyleLbl="node1" presStyleIdx="0" presStyleCnt="4"/>
      <dgm:spPr/>
    </dgm:pt>
    <dgm:pt modelId="{BB3C4405-269E-424A-8F51-63B34A0404B6}" type="pres">
      <dgm:prSet presAssocID="{5320948E-2CD9-49AD-9DCF-BF8507ED721D}" presName="parentText" presStyleLbl="node1" presStyleIdx="1" presStyleCnt="4" custScaleX="114063">
        <dgm:presLayoutVars>
          <dgm:chMax val="0"/>
          <dgm:bulletEnabled val="1"/>
        </dgm:presLayoutVars>
      </dgm:prSet>
      <dgm:spPr/>
    </dgm:pt>
    <dgm:pt modelId="{79B47C50-6F2E-4C5F-86C4-E0B1866BCD5D}" type="pres">
      <dgm:prSet presAssocID="{5320948E-2CD9-49AD-9DCF-BF8507ED721D}" presName="negativeSpace" presStyleCnt="0"/>
      <dgm:spPr/>
    </dgm:pt>
    <dgm:pt modelId="{1216BE33-88C7-4BC6-90B8-CCB9018233FB}" type="pres">
      <dgm:prSet presAssocID="{5320948E-2CD9-49AD-9DCF-BF8507ED721D}" presName="childText" presStyleLbl="conFgAcc1" presStyleIdx="1" presStyleCnt="4">
        <dgm:presLayoutVars>
          <dgm:bulletEnabled val="1"/>
        </dgm:presLayoutVars>
      </dgm:prSet>
      <dgm:spPr/>
    </dgm:pt>
    <dgm:pt modelId="{BF396545-B1E6-4001-A909-4C51606C58A6}" type="pres">
      <dgm:prSet presAssocID="{8D58ACBD-DEB5-4D7B-85DC-5DA74571DA59}" presName="spaceBetweenRectangles" presStyleCnt="0"/>
      <dgm:spPr/>
    </dgm:pt>
    <dgm:pt modelId="{A477704F-127D-4E51-9B3B-FA1D1C676E73}" type="pres">
      <dgm:prSet presAssocID="{602E6939-53AB-4797-98B5-A386DE4BE7E7}" presName="parentLin" presStyleCnt="0"/>
      <dgm:spPr/>
    </dgm:pt>
    <dgm:pt modelId="{482B5DFB-DD48-4A69-8B93-4811EA170D88}" type="pres">
      <dgm:prSet presAssocID="{602E6939-53AB-4797-98B5-A386DE4BE7E7}" presName="parentLeftMargin" presStyleLbl="node1" presStyleIdx="1" presStyleCnt="4"/>
      <dgm:spPr/>
    </dgm:pt>
    <dgm:pt modelId="{FA83DE54-029B-48CF-A93B-89FF5BC63291}" type="pres">
      <dgm:prSet presAssocID="{602E6939-53AB-4797-98B5-A386DE4BE7E7}" presName="parentText" presStyleLbl="node1" presStyleIdx="2" presStyleCnt="4" custScaleX="113511">
        <dgm:presLayoutVars>
          <dgm:chMax val="0"/>
          <dgm:bulletEnabled val="1"/>
        </dgm:presLayoutVars>
      </dgm:prSet>
      <dgm:spPr/>
    </dgm:pt>
    <dgm:pt modelId="{04D5A78C-C94C-4F91-BE9A-12C8677A2411}" type="pres">
      <dgm:prSet presAssocID="{602E6939-53AB-4797-98B5-A386DE4BE7E7}" presName="negativeSpace" presStyleCnt="0"/>
      <dgm:spPr/>
    </dgm:pt>
    <dgm:pt modelId="{D972C307-DFBF-4329-81AF-2E6071C0E7C4}" type="pres">
      <dgm:prSet presAssocID="{602E6939-53AB-4797-98B5-A386DE4BE7E7}" presName="childText" presStyleLbl="conFgAcc1" presStyleIdx="2" presStyleCnt="4">
        <dgm:presLayoutVars>
          <dgm:bulletEnabled val="1"/>
        </dgm:presLayoutVars>
      </dgm:prSet>
      <dgm:spPr/>
    </dgm:pt>
    <dgm:pt modelId="{0710AEAC-C5AB-44D6-9E7C-79A85D221F84}" type="pres">
      <dgm:prSet presAssocID="{B1B71BE4-F0E6-4292-87F5-6C40860CB424}" presName="spaceBetweenRectangles" presStyleCnt="0"/>
      <dgm:spPr/>
    </dgm:pt>
    <dgm:pt modelId="{03CF3009-7BE5-4D93-A3DD-3ACA939C00B0}" type="pres">
      <dgm:prSet presAssocID="{A0A82E35-3B5F-4A51-95FD-48179FD50A42}" presName="parentLin" presStyleCnt="0"/>
      <dgm:spPr/>
    </dgm:pt>
    <dgm:pt modelId="{DEDF00F3-06A3-4DFC-82FE-5E9F5E11D71B}" type="pres">
      <dgm:prSet presAssocID="{A0A82E35-3B5F-4A51-95FD-48179FD50A42}" presName="parentLeftMargin" presStyleLbl="node1" presStyleIdx="2" presStyleCnt="4"/>
      <dgm:spPr/>
    </dgm:pt>
    <dgm:pt modelId="{7C9D2EC9-D681-4781-B3DB-232B3C72CF35}" type="pres">
      <dgm:prSet presAssocID="{A0A82E35-3B5F-4A51-95FD-48179FD50A42}" presName="parentText" presStyleLbl="node1" presStyleIdx="3" presStyleCnt="4" custScaleX="123487" custScaleY="136766">
        <dgm:presLayoutVars>
          <dgm:chMax val="0"/>
          <dgm:bulletEnabled val="1"/>
        </dgm:presLayoutVars>
      </dgm:prSet>
      <dgm:spPr/>
    </dgm:pt>
    <dgm:pt modelId="{792F973C-D49B-443C-9714-31D8E92E0836}" type="pres">
      <dgm:prSet presAssocID="{A0A82E35-3B5F-4A51-95FD-48179FD50A42}" presName="negativeSpace" presStyleCnt="0"/>
      <dgm:spPr/>
    </dgm:pt>
    <dgm:pt modelId="{64294DED-E600-460F-852C-7AB343FD5E9E}" type="pres">
      <dgm:prSet presAssocID="{A0A82E35-3B5F-4A51-95FD-48179FD50A42}" presName="childText" presStyleLbl="conFgAcc1" presStyleIdx="3" presStyleCnt="4">
        <dgm:presLayoutVars>
          <dgm:bulletEnabled val="1"/>
        </dgm:presLayoutVars>
      </dgm:prSet>
      <dgm:spPr/>
    </dgm:pt>
  </dgm:ptLst>
  <dgm:cxnLst>
    <dgm:cxn modelId="{11150C04-F963-4D7F-9A52-853DB2ECB2CD}" type="presOf" srcId="{A0A82E35-3B5F-4A51-95FD-48179FD50A42}" destId="{DEDF00F3-06A3-4DFC-82FE-5E9F5E11D71B}" srcOrd="0" destOrd="0" presId="urn:microsoft.com/office/officeart/2005/8/layout/list1"/>
    <dgm:cxn modelId="{F5A12204-B367-4A18-9011-97D45F701B99}" srcId="{BECE9052-C3C3-45B3-92F1-54C05C84630A}" destId="{A0A82E35-3B5F-4A51-95FD-48179FD50A42}" srcOrd="3" destOrd="0" parTransId="{D8DBD731-5DB2-4455-A21F-1E60C4C48221}" sibTransId="{5EF00757-EF57-47C1-98B5-6EFEAF47E79C}"/>
    <dgm:cxn modelId="{88D64A46-F1C7-441D-B5A6-08990A1D24DE}" type="presOf" srcId="{5320948E-2CD9-49AD-9DCF-BF8507ED721D}" destId="{2595244A-949C-4B34-BAE0-330E53777C72}" srcOrd="0" destOrd="0" presId="urn:microsoft.com/office/officeart/2005/8/layout/list1"/>
    <dgm:cxn modelId="{1238D748-EE4B-488F-A930-B2B2C1489F48}" type="presOf" srcId="{501FFF3E-0DE5-4EAC-9DF5-C92B8A39A8AC}" destId="{222CAECC-8C4D-4FFA-8E73-E2813BCDD44A}" srcOrd="1" destOrd="0" presId="urn:microsoft.com/office/officeart/2005/8/layout/list1"/>
    <dgm:cxn modelId="{35895F6B-AFA6-4E11-AEE1-D730E41F1EEA}" srcId="{BECE9052-C3C3-45B3-92F1-54C05C84630A}" destId="{602E6939-53AB-4797-98B5-A386DE4BE7E7}" srcOrd="2" destOrd="0" parTransId="{6419ADB7-C94A-40EA-BADA-425DB2C25691}" sibTransId="{B1B71BE4-F0E6-4292-87F5-6C40860CB424}"/>
    <dgm:cxn modelId="{0A276D88-A340-4271-A0FF-6A7B7BC88A63}" type="presOf" srcId="{602E6939-53AB-4797-98B5-A386DE4BE7E7}" destId="{FA83DE54-029B-48CF-A93B-89FF5BC63291}" srcOrd="1" destOrd="0" presId="urn:microsoft.com/office/officeart/2005/8/layout/list1"/>
    <dgm:cxn modelId="{002E5B89-5AB1-49F4-8138-1D3F3D84E572}" type="presOf" srcId="{501FFF3E-0DE5-4EAC-9DF5-C92B8A39A8AC}" destId="{904C647D-5EF5-450B-A780-54BA527611D6}" srcOrd="0" destOrd="0" presId="urn:microsoft.com/office/officeart/2005/8/layout/list1"/>
    <dgm:cxn modelId="{59FD358A-E8FC-4A9A-825D-324ED3D653EE}" srcId="{BECE9052-C3C3-45B3-92F1-54C05C84630A}" destId="{501FFF3E-0DE5-4EAC-9DF5-C92B8A39A8AC}" srcOrd="0" destOrd="0" parTransId="{2C36B063-D57A-4AAA-A21A-8A11167F59B8}" sibTransId="{914E155E-8D72-4043-AE4E-C114C436F4E3}"/>
    <dgm:cxn modelId="{81F93E9C-7D0A-4ADF-8A4C-6DD1C8DF646C}" srcId="{BECE9052-C3C3-45B3-92F1-54C05C84630A}" destId="{5320948E-2CD9-49AD-9DCF-BF8507ED721D}" srcOrd="1" destOrd="0" parTransId="{C7D89F25-47F4-4DB6-86EE-C64B1AF86ECF}" sibTransId="{8D58ACBD-DEB5-4D7B-85DC-5DA74571DA59}"/>
    <dgm:cxn modelId="{135F41D2-32D0-4209-950B-391A1C7227A8}" type="presOf" srcId="{602E6939-53AB-4797-98B5-A386DE4BE7E7}" destId="{482B5DFB-DD48-4A69-8B93-4811EA170D88}" srcOrd="0" destOrd="0" presId="urn:microsoft.com/office/officeart/2005/8/layout/list1"/>
    <dgm:cxn modelId="{ADF389EA-A04E-4593-8E36-BB1AEF6115DE}" type="presOf" srcId="{5320948E-2CD9-49AD-9DCF-BF8507ED721D}" destId="{BB3C4405-269E-424A-8F51-63B34A0404B6}" srcOrd="1" destOrd="0" presId="urn:microsoft.com/office/officeart/2005/8/layout/list1"/>
    <dgm:cxn modelId="{60E804F3-E324-4832-99E2-E065FBE44515}" type="presOf" srcId="{A0A82E35-3B5F-4A51-95FD-48179FD50A42}" destId="{7C9D2EC9-D681-4781-B3DB-232B3C72CF35}" srcOrd="1" destOrd="0" presId="urn:microsoft.com/office/officeart/2005/8/layout/list1"/>
    <dgm:cxn modelId="{55C70DF8-59CF-4495-BE8F-58ACC0464319}" type="presOf" srcId="{BECE9052-C3C3-45B3-92F1-54C05C84630A}" destId="{24EF3F60-E627-4DAA-A694-2EB397C079BD}" srcOrd="0" destOrd="0" presId="urn:microsoft.com/office/officeart/2005/8/layout/list1"/>
    <dgm:cxn modelId="{CBFD7C1F-E207-46E6-B2ED-8D05914E20ED}" type="presParOf" srcId="{24EF3F60-E627-4DAA-A694-2EB397C079BD}" destId="{969EB4AC-D823-400A-9E5C-6140EF19CC0F}" srcOrd="0" destOrd="0" presId="urn:microsoft.com/office/officeart/2005/8/layout/list1"/>
    <dgm:cxn modelId="{96BCEB07-7BE2-4318-9B04-B88364E79594}" type="presParOf" srcId="{969EB4AC-D823-400A-9E5C-6140EF19CC0F}" destId="{904C647D-5EF5-450B-A780-54BA527611D6}" srcOrd="0" destOrd="0" presId="urn:microsoft.com/office/officeart/2005/8/layout/list1"/>
    <dgm:cxn modelId="{F0537EBF-1FC0-4A4B-8DBC-08FAF62D70C4}" type="presParOf" srcId="{969EB4AC-D823-400A-9E5C-6140EF19CC0F}" destId="{222CAECC-8C4D-4FFA-8E73-E2813BCDD44A}" srcOrd="1" destOrd="0" presId="urn:microsoft.com/office/officeart/2005/8/layout/list1"/>
    <dgm:cxn modelId="{4C62DE61-ED8F-477A-82C8-2AECD7E35DC1}" type="presParOf" srcId="{24EF3F60-E627-4DAA-A694-2EB397C079BD}" destId="{0240376B-BD3E-4527-AB63-F895C3B5B15B}" srcOrd="1" destOrd="0" presId="urn:microsoft.com/office/officeart/2005/8/layout/list1"/>
    <dgm:cxn modelId="{ADE00035-E6E4-4E59-80FD-EF7255B3DEBB}" type="presParOf" srcId="{24EF3F60-E627-4DAA-A694-2EB397C079BD}" destId="{288152DA-8ED8-4E60-B4CB-0669DAC49715}" srcOrd="2" destOrd="0" presId="urn:microsoft.com/office/officeart/2005/8/layout/list1"/>
    <dgm:cxn modelId="{1FA117C7-F818-48F8-8CB2-5A86790866DC}" type="presParOf" srcId="{24EF3F60-E627-4DAA-A694-2EB397C079BD}" destId="{0D0FD056-B7EF-4A4F-A265-0A047B88D6FB}" srcOrd="3" destOrd="0" presId="urn:microsoft.com/office/officeart/2005/8/layout/list1"/>
    <dgm:cxn modelId="{2B644AFE-02CD-4048-B695-63C5572E55E2}" type="presParOf" srcId="{24EF3F60-E627-4DAA-A694-2EB397C079BD}" destId="{049DD97D-3BEC-4BBD-94C9-2CCE16EB5CAE}" srcOrd="4" destOrd="0" presId="urn:microsoft.com/office/officeart/2005/8/layout/list1"/>
    <dgm:cxn modelId="{F3841EEE-55B3-4755-B3E1-38167D8E6824}" type="presParOf" srcId="{049DD97D-3BEC-4BBD-94C9-2CCE16EB5CAE}" destId="{2595244A-949C-4B34-BAE0-330E53777C72}" srcOrd="0" destOrd="0" presId="urn:microsoft.com/office/officeart/2005/8/layout/list1"/>
    <dgm:cxn modelId="{B210C76A-F643-4639-AB89-C5940EE83F41}" type="presParOf" srcId="{049DD97D-3BEC-4BBD-94C9-2CCE16EB5CAE}" destId="{BB3C4405-269E-424A-8F51-63B34A0404B6}" srcOrd="1" destOrd="0" presId="urn:microsoft.com/office/officeart/2005/8/layout/list1"/>
    <dgm:cxn modelId="{3C055B0A-11B2-4D4E-AAD8-9565DCAD4CF0}" type="presParOf" srcId="{24EF3F60-E627-4DAA-A694-2EB397C079BD}" destId="{79B47C50-6F2E-4C5F-86C4-E0B1866BCD5D}" srcOrd="5" destOrd="0" presId="urn:microsoft.com/office/officeart/2005/8/layout/list1"/>
    <dgm:cxn modelId="{DF363150-4CF8-4AB8-9907-799B3DB569EE}" type="presParOf" srcId="{24EF3F60-E627-4DAA-A694-2EB397C079BD}" destId="{1216BE33-88C7-4BC6-90B8-CCB9018233FB}" srcOrd="6" destOrd="0" presId="urn:microsoft.com/office/officeart/2005/8/layout/list1"/>
    <dgm:cxn modelId="{C8397A76-AB9F-4B9A-BCA8-6BB5B9BE8C6B}" type="presParOf" srcId="{24EF3F60-E627-4DAA-A694-2EB397C079BD}" destId="{BF396545-B1E6-4001-A909-4C51606C58A6}" srcOrd="7" destOrd="0" presId="urn:microsoft.com/office/officeart/2005/8/layout/list1"/>
    <dgm:cxn modelId="{F1E716D2-8881-47BB-9A97-6933AFB95973}" type="presParOf" srcId="{24EF3F60-E627-4DAA-A694-2EB397C079BD}" destId="{A477704F-127D-4E51-9B3B-FA1D1C676E73}" srcOrd="8" destOrd="0" presId="urn:microsoft.com/office/officeart/2005/8/layout/list1"/>
    <dgm:cxn modelId="{54BE9F46-F06F-4CFF-A502-11C1C46DEDFB}" type="presParOf" srcId="{A477704F-127D-4E51-9B3B-FA1D1C676E73}" destId="{482B5DFB-DD48-4A69-8B93-4811EA170D88}" srcOrd="0" destOrd="0" presId="urn:microsoft.com/office/officeart/2005/8/layout/list1"/>
    <dgm:cxn modelId="{498604EE-4C5B-4AEA-8552-E44FDE28FA36}" type="presParOf" srcId="{A477704F-127D-4E51-9B3B-FA1D1C676E73}" destId="{FA83DE54-029B-48CF-A93B-89FF5BC63291}" srcOrd="1" destOrd="0" presId="urn:microsoft.com/office/officeart/2005/8/layout/list1"/>
    <dgm:cxn modelId="{69C75730-6AEB-429F-8AE0-20D4D15F0B64}" type="presParOf" srcId="{24EF3F60-E627-4DAA-A694-2EB397C079BD}" destId="{04D5A78C-C94C-4F91-BE9A-12C8677A2411}" srcOrd="9" destOrd="0" presId="urn:microsoft.com/office/officeart/2005/8/layout/list1"/>
    <dgm:cxn modelId="{51A3F409-EDC7-42AC-B03B-D592F74737C3}" type="presParOf" srcId="{24EF3F60-E627-4DAA-A694-2EB397C079BD}" destId="{D972C307-DFBF-4329-81AF-2E6071C0E7C4}" srcOrd="10" destOrd="0" presId="urn:microsoft.com/office/officeart/2005/8/layout/list1"/>
    <dgm:cxn modelId="{5241075A-B595-4B74-AAD4-D5CFE17B6527}" type="presParOf" srcId="{24EF3F60-E627-4DAA-A694-2EB397C079BD}" destId="{0710AEAC-C5AB-44D6-9E7C-79A85D221F84}" srcOrd="11" destOrd="0" presId="urn:microsoft.com/office/officeart/2005/8/layout/list1"/>
    <dgm:cxn modelId="{B66BF2BA-5C61-4225-BEF0-137559D4EA57}" type="presParOf" srcId="{24EF3F60-E627-4DAA-A694-2EB397C079BD}" destId="{03CF3009-7BE5-4D93-A3DD-3ACA939C00B0}" srcOrd="12" destOrd="0" presId="urn:microsoft.com/office/officeart/2005/8/layout/list1"/>
    <dgm:cxn modelId="{82A4DBFE-D3E7-4666-9DB6-5D8F5C7063E6}" type="presParOf" srcId="{03CF3009-7BE5-4D93-A3DD-3ACA939C00B0}" destId="{DEDF00F3-06A3-4DFC-82FE-5E9F5E11D71B}" srcOrd="0" destOrd="0" presId="urn:microsoft.com/office/officeart/2005/8/layout/list1"/>
    <dgm:cxn modelId="{0D69F2C2-4298-492C-A0DD-7545202AB65C}" type="presParOf" srcId="{03CF3009-7BE5-4D93-A3DD-3ACA939C00B0}" destId="{7C9D2EC9-D681-4781-B3DB-232B3C72CF35}" srcOrd="1" destOrd="0" presId="urn:microsoft.com/office/officeart/2005/8/layout/list1"/>
    <dgm:cxn modelId="{BA43ED62-7305-4744-AE17-212D7C7D7CCD}" type="presParOf" srcId="{24EF3F60-E627-4DAA-A694-2EB397C079BD}" destId="{792F973C-D49B-443C-9714-31D8E92E0836}" srcOrd="13" destOrd="0" presId="urn:microsoft.com/office/officeart/2005/8/layout/list1"/>
    <dgm:cxn modelId="{91857432-661D-4B31-B335-AB97940A2F64}" type="presParOf" srcId="{24EF3F60-E627-4DAA-A694-2EB397C079BD}" destId="{64294DED-E600-460F-852C-7AB343FD5E9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2A19919-618D-4773-84E8-640CD99430F7}"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AD990B69-C941-4927-966B-40FB618F1E14}">
      <dgm:prSet phldrT="[Text]"/>
      <dgm:spPr/>
      <dgm:t>
        <a:bodyPr/>
        <a:lstStyle/>
        <a:p>
          <a:pPr algn="ctr"/>
          <a:r>
            <a:rPr lang="en-US" b="1" dirty="0">
              <a:latin typeface="Times New Roman" panose="02020603050405020304" pitchFamily="18" charset="0"/>
              <a:cs typeface="Times New Roman" panose="02020603050405020304" pitchFamily="18" charset="0"/>
            </a:rPr>
            <a:t>Egoism</a:t>
          </a:r>
        </a:p>
      </dgm:t>
    </dgm:pt>
    <dgm:pt modelId="{14EADD42-186E-4EED-A388-37A2C14C4F18}" type="parTrans" cxnId="{6074AC19-13B5-425B-8417-589CD1DF16ED}">
      <dgm:prSet/>
      <dgm:spPr/>
      <dgm:t>
        <a:bodyPr/>
        <a:lstStyle/>
        <a:p>
          <a:pPr algn="ctr"/>
          <a:endParaRPr lang="en-US"/>
        </a:p>
      </dgm:t>
    </dgm:pt>
    <dgm:pt modelId="{DDBCE148-2792-40B5-8F54-A5E3FA7495B0}" type="sibTrans" cxnId="{6074AC19-13B5-425B-8417-589CD1DF16ED}">
      <dgm:prSet/>
      <dgm:spPr/>
      <dgm:t>
        <a:bodyPr/>
        <a:lstStyle/>
        <a:p>
          <a:pPr algn="ctr"/>
          <a:endParaRPr lang="en-US"/>
        </a:p>
      </dgm:t>
    </dgm:pt>
    <dgm:pt modelId="{644D7F00-4396-4E19-A206-43B1DFFD25CE}">
      <dgm:prSet phldrT="[Text]" custT="1"/>
      <dgm:spPr/>
      <dgm:t>
        <a:bodyPr/>
        <a:lstStyle/>
        <a:p>
          <a:pPr algn="ctr"/>
          <a:r>
            <a:rPr lang="en-US" sz="1800" dirty="0">
              <a:latin typeface="Times New Roman" panose="02020603050405020304" pitchFamily="18" charset="0"/>
              <a:cs typeface="Times New Roman" panose="02020603050405020304" pitchFamily="18" charset="0"/>
            </a:rPr>
            <a:t>The company encourages a culture that is less egoistic</a:t>
          </a:r>
        </a:p>
      </dgm:t>
    </dgm:pt>
    <dgm:pt modelId="{DA154A8E-76C1-4692-9DF8-E72D1E87E890}" type="parTrans" cxnId="{F9B86A79-6433-4C02-A19B-B81A5F433948}">
      <dgm:prSet/>
      <dgm:spPr/>
      <dgm:t>
        <a:bodyPr/>
        <a:lstStyle/>
        <a:p>
          <a:pPr algn="ctr"/>
          <a:endParaRPr lang="en-US"/>
        </a:p>
      </dgm:t>
    </dgm:pt>
    <dgm:pt modelId="{CFC77F9A-602D-4A50-972F-D5A2E2B1AF69}" type="sibTrans" cxnId="{F9B86A79-6433-4C02-A19B-B81A5F433948}">
      <dgm:prSet/>
      <dgm:spPr/>
      <dgm:t>
        <a:bodyPr/>
        <a:lstStyle/>
        <a:p>
          <a:pPr algn="ctr"/>
          <a:endParaRPr lang="en-US"/>
        </a:p>
      </dgm:t>
    </dgm:pt>
    <dgm:pt modelId="{A793122E-9092-4AFC-9C83-9BFC768CBC41}">
      <dgm:prSet phldrT="[Text]" custT="1"/>
      <dgm:spPr/>
      <dgm:t>
        <a:bodyPr/>
        <a:lstStyle/>
        <a:p>
          <a:pPr algn="ctr"/>
          <a:r>
            <a:rPr lang="en-US" sz="1800" dirty="0">
              <a:latin typeface="Times New Roman" panose="02020603050405020304" pitchFamily="18" charset="0"/>
              <a:cs typeface="Times New Roman" panose="02020603050405020304" pitchFamily="18" charset="0"/>
            </a:rPr>
            <a:t>It has allowed skillful and dynamic teams </a:t>
          </a:r>
        </a:p>
      </dgm:t>
    </dgm:pt>
    <dgm:pt modelId="{FAB8D558-79EC-439B-8888-E0C47968623B}" type="parTrans" cxnId="{A713642B-4447-4E56-83F4-4A4F0D8658E2}">
      <dgm:prSet/>
      <dgm:spPr/>
      <dgm:t>
        <a:bodyPr/>
        <a:lstStyle/>
        <a:p>
          <a:pPr algn="ctr"/>
          <a:endParaRPr lang="en-US"/>
        </a:p>
      </dgm:t>
    </dgm:pt>
    <dgm:pt modelId="{10DCE28D-49EB-4463-8A55-EB1AF6E08CA7}" type="sibTrans" cxnId="{A713642B-4447-4E56-83F4-4A4F0D8658E2}">
      <dgm:prSet/>
      <dgm:spPr/>
      <dgm:t>
        <a:bodyPr/>
        <a:lstStyle/>
        <a:p>
          <a:pPr algn="ctr"/>
          <a:endParaRPr lang="en-US"/>
        </a:p>
      </dgm:t>
    </dgm:pt>
    <dgm:pt modelId="{2C9AC409-8703-4B40-9064-9C28C7843281}">
      <dgm:prSet phldrT="[Text]"/>
      <dgm:spPr/>
      <dgm:t>
        <a:bodyPr/>
        <a:lstStyle/>
        <a:p>
          <a:pPr algn="ctr"/>
          <a:r>
            <a:rPr lang="en-US" b="1" dirty="0">
              <a:latin typeface="Times New Roman" panose="02020603050405020304" pitchFamily="18" charset="0"/>
              <a:cs typeface="Times New Roman" panose="02020603050405020304" pitchFamily="18" charset="0"/>
            </a:rPr>
            <a:t>Motivation</a:t>
          </a:r>
        </a:p>
      </dgm:t>
    </dgm:pt>
    <dgm:pt modelId="{C444E4B9-C8AD-4C98-ABF5-AD70CDF450C0}" type="parTrans" cxnId="{75FB9249-5D4E-4976-BEE2-0C1D4899361A}">
      <dgm:prSet/>
      <dgm:spPr/>
      <dgm:t>
        <a:bodyPr/>
        <a:lstStyle/>
        <a:p>
          <a:pPr algn="ctr"/>
          <a:endParaRPr lang="en-US"/>
        </a:p>
      </dgm:t>
    </dgm:pt>
    <dgm:pt modelId="{3F5F3A41-640D-44CC-804E-F5355F31F827}" type="sibTrans" cxnId="{75FB9249-5D4E-4976-BEE2-0C1D4899361A}">
      <dgm:prSet/>
      <dgm:spPr/>
      <dgm:t>
        <a:bodyPr/>
        <a:lstStyle/>
        <a:p>
          <a:pPr algn="ctr"/>
          <a:endParaRPr lang="en-US"/>
        </a:p>
      </dgm:t>
    </dgm:pt>
    <dgm:pt modelId="{BEB12C6B-4F1D-493B-B8BC-706CBDDEE842}">
      <dgm:prSet phldrT="[Text]"/>
      <dgm:spPr/>
      <dgm:t>
        <a:bodyPr/>
        <a:lstStyle/>
        <a:p>
          <a:pPr algn="ctr"/>
          <a:r>
            <a:rPr lang="en-US" dirty="0">
              <a:latin typeface="Times New Roman" panose="02020603050405020304" pitchFamily="18" charset="0"/>
              <a:cs typeface="Times New Roman" panose="02020603050405020304" pitchFamily="18" charset="0"/>
            </a:rPr>
            <a:t>The company does not support gender biased tasks. They maintain a proper relationship between their male and female employees</a:t>
          </a:r>
        </a:p>
      </dgm:t>
    </dgm:pt>
    <dgm:pt modelId="{7BB06221-8238-420A-8C82-1948D220A65B}" type="parTrans" cxnId="{6944C8E3-8EEC-4BB1-8D54-3BEBA7EE508B}">
      <dgm:prSet/>
      <dgm:spPr/>
      <dgm:t>
        <a:bodyPr/>
        <a:lstStyle/>
        <a:p>
          <a:pPr algn="ctr"/>
          <a:endParaRPr lang="en-US"/>
        </a:p>
      </dgm:t>
    </dgm:pt>
    <dgm:pt modelId="{38E591FE-3AAB-444C-B74F-D8CC8F832692}" type="sibTrans" cxnId="{6944C8E3-8EEC-4BB1-8D54-3BEBA7EE508B}">
      <dgm:prSet/>
      <dgm:spPr/>
      <dgm:t>
        <a:bodyPr/>
        <a:lstStyle/>
        <a:p>
          <a:pPr algn="ctr"/>
          <a:endParaRPr lang="en-US"/>
        </a:p>
      </dgm:t>
    </dgm:pt>
    <dgm:pt modelId="{55AD88FA-AAC2-4388-BA51-B19D531F1A8E}">
      <dgm:prSet phldrT="[Text]"/>
      <dgm:spPr/>
      <dgm:t>
        <a:bodyPr/>
        <a:lstStyle/>
        <a:p>
          <a:pPr algn="ctr"/>
          <a:r>
            <a:rPr lang="en-US" b="1" dirty="0">
              <a:latin typeface="Times New Roman" panose="02020603050405020304" pitchFamily="18" charset="0"/>
              <a:cs typeface="Times New Roman" panose="02020603050405020304" pitchFamily="18" charset="0"/>
            </a:rPr>
            <a:t>Gender Role</a:t>
          </a:r>
        </a:p>
      </dgm:t>
    </dgm:pt>
    <dgm:pt modelId="{D2D2C5E7-F3FF-45CF-A90E-12D397B85381}" type="parTrans" cxnId="{FF6195AA-EFAA-4022-9B97-8E1F5271CC7A}">
      <dgm:prSet/>
      <dgm:spPr/>
      <dgm:t>
        <a:bodyPr/>
        <a:lstStyle/>
        <a:p>
          <a:pPr algn="ctr"/>
          <a:endParaRPr lang="en-US"/>
        </a:p>
      </dgm:t>
    </dgm:pt>
    <dgm:pt modelId="{F4C3BDAD-8BBC-41E7-8548-4EC38F192710}" type="sibTrans" cxnId="{FF6195AA-EFAA-4022-9B97-8E1F5271CC7A}">
      <dgm:prSet/>
      <dgm:spPr/>
      <dgm:t>
        <a:bodyPr/>
        <a:lstStyle/>
        <a:p>
          <a:pPr algn="ctr"/>
          <a:endParaRPr lang="en-US"/>
        </a:p>
      </dgm:t>
    </dgm:pt>
    <dgm:pt modelId="{CE93493E-4D7A-4E85-BB50-71751DE6627D}">
      <dgm:prSet phldrT="[Text]"/>
      <dgm:spPr/>
      <dgm:t>
        <a:bodyPr/>
        <a:lstStyle/>
        <a:p>
          <a:pPr algn="ctr"/>
          <a:r>
            <a:rPr lang="en-US" dirty="0">
              <a:latin typeface="Times New Roman" panose="02020603050405020304" pitchFamily="18" charset="0"/>
              <a:cs typeface="Times New Roman" panose="02020603050405020304" pitchFamily="18" charset="0"/>
            </a:rPr>
            <a:t>At Marks Spencer, all positions and responsibilities are created to be equally distributed and to promote workplace equality between men and women.</a:t>
          </a:r>
        </a:p>
      </dgm:t>
    </dgm:pt>
    <dgm:pt modelId="{9AAC8DDE-D9EC-485A-BBA8-2B9EA83A3A2E}" type="parTrans" cxnId="{AF43C3FD-17E9-45A6-9C9A-6881EB468207}">
      <dgm:prSet/>
      <dgm:spPr/>
      <dgm:t>
        <a:bodyPr/>
        <a:lstStyle/>
        <a:p>
          <a:pPr algn="ctr"/>
          <a:endParaRPr lang="en-US"/>
        </a:p>
      </dgm:t>
    </dgm:pt>
    <dgm:pt modelId="{D1EFF35A-B050-4135-82C9-8125B50661B6}" type="sibTrans" cxnId="{AF43C3FD-17E9-45A6-9C9A-6881EB468207}">
      <dgm:prSet/>
      <dgm:spPr/>
      <dgm:t>
        <a:bodyPr/>
        <a:lstStyle/>
        <a:p>
          <a:pPr algn="ctr"/>
          <a:endParaRPr lang="en-US"/>
        </a:p>
      </dgm:t>
    </dgm:pt>
    <dgm:pt modelId="{5BD59201-FC8D-4A1E-9700-A13432B86828}" type="pres">
      <dgm:prSet presAssocID="{A2A19919-618D-4773-84E8-640CD99430F7}" presName="Name0" presStyleCnt="0">
        <dgm:presLayoutVars>
          <dgm:dir/>
          <dgm:animLvl val="lvl"/>
          <dgm:resizeHandles val="exact"/>
        </dgm:presLayoutVars>
      </dgm:prSet>
      <dgm:spPr/>
    </dgm:pt>
    <dgm:pt modelId="{2EAE3582-6414-4C06-ADF7-3AC4A555AEC1}" type="pres">
      <dgm:prSet presAssocID="{AD990B69-C941-4927-966B-40FB618F1E14}" presName="composite" presStyleCnt="0"/>
      <dgm:spPr/>
    </dgm:pt>
    <dgm:pt modelId="{76B84900-E55B-42C5-8762-B6D5F59C47E8}" type="pres">
      <dgm:prSet presAssocID="{AD990B69-C941-4927-966B-40FB618F1E14}" presName="parTx" presStyleLbl="alignNode1" presStyleIdx="0" presStyleCnt="3">
        <dgm:presLayoutVars>
          <dgm:chMax val="0"/>
          <dgm:chPref val="0"/>
          <dgm:bulletEnabled val="1"/>
        </dgm:presLayoutVars>
      </dgm:prSet>
      <dgm:spPr/>
    </dgm:pt>
    <dgm:pt modelId="{DFBD873F-E108-4E39-9F82-19E0AF24A448}" type="pres">
      <dgm:prSet presAssocID="{AD990B69-C941-4927-966B-40FB618F1E14}" presName="desTx" presStyleLbl="alignAccFollowNode1" presStyleIdx="0" presStyleCnt="3">
        <dgm:presLayoutVars>
          <dgm:bulletEnabled val="1"/>
        </dgm:presLayoutVars>
      </dgm:prSet>
      <dgm:spPr/>
    </dgm:pt>
    <dgm:pt modelId="{A1B8660B-89F4-4AD8-895F-6D4DAF597C4B}" type="pres">
      <dgm:prSet presAssocID="{DDBCE148-2792-40B5-8F54-A5E3FA7495B0}" presName="space" presStyleCnt="0"/>
      <dgm:spPr/>
    </dgm:pt>
    <dgm:pt modelId="{3781A8C7-B455-46C3-9D4C-2506B450D09C}" type="pres">
      <dgm:prSet presAssocID="{2C9AC409-8703-4B40-9064-9C28C7843281}" presName="composite" presStyleCnt="0"/>
      <dgm:spPr/>
    </dgm:pt>
    <dgm:pt modelId="{5AF03CD5-7185-4DED-BEDB-ADEA3D9EE73A}" type="pres">
      <dgm:prSet presAssocID="{2C9AC409-8703-4B40-9064-9C28C7843281}" presName="parTx" presStyleLbl="alignNode1" presStyleIdx="1" presStyleCnt="3">
        <dgm:presLayoutVars>
          <dgm:chMax val="0"/>
          <dgm:chPref val="0"/>
          <dgm:bulletEnabled val="1"/>
        </dgm:presLayoutVars>
      </dgm:prSet>
      <dgm:spPr/>
    </dgm:pt>
    <dgm:pt modelId="{FCEAC153-DDA7-4264-B2BC-5507A6FF9966}" type="pres">
      <dgm:prSet presAssocID="{2C9AC409-8703-4B40-9064-9C28C7843281}" presName="desTx" presStyleLbl="alignAccFollowNode1" presStyleIdx="1" presStyleCnt="3">
        <dgm:presLayoutVars>
          <dgm:bulletEnabled val="1"/>
        </dgm:presLayoutVars>
      </dgm:prSet>
      <dgm:spPr/>
    </dgm:pt>
    <dgm:pt modelId="{0E01CFB3-EE66-4519-91E7-07D9CC52FC70}" type="pres">
      <dgm:prSet presAssocID="{3F5F3A41-640D-44CC-804E-F5355F31F827}" presName="space" presStyleCnt="0"/>
      <dgm:spPr/>
    </dgm:pt>
    <dgm:pt modelId="{28251339-C458-44CF-AB5F-63BAE7BAE6D5}" type="pres">
      <dgm:prSet presAssocID="{55AD88FA-AAC2-4388-BA51-B19D531F1A8E}" presName="composite" presStyleCnt="0"/>
      <dgm:spPr/>
    </dgm:pt>
    <dgm:pt modelId="{58588868-74F7-460E-B46E-A726274A9A17}" type="pres">
      <dgm:prSet presAssocID="{55AD88FA-AAC2-4388-BA51-B19D531F1A8E}" presName="parTx" presStyleLbl="alignNode1" presStyleIdx="2" presStyleCnt="3">
        <dgm:presLayoutVars>
          <dgm:chMax val="0"/>
          <dgm:chPref val="0"/>
          <dgm:bulletEnabled val="1"/>
        </dgm:presLayoutVars>
      </dgm:prSet>
      <dgm:spPr/>
    </dgm:pt>
    <dgm:pt modelId="{CC87E7D7-2304-462F-981E-C3960200A0C4}" type="pres">
      <dgm:prSet presAssocID="{55AD88FA-AAC2-4388-BA51-B19D531F1A8E}" presName="desTx" presStyleLbl="alignAccFollowNode1" presStyleIdx="2" presStyleCnt="3">
        <dgm:presLayoutVars>
          <dgm:bulletEnabled val="1"/>
        </dgm:presLayoutVars>
      </dgm:prSet>
      <dgm:spPr/>
    </dgm:pt>
  </dgm:ptLst>
  <dgm:cxnLst>
    <dgm:cxn modelId="{6074AC19-13B5-425B-8417-589CD1DF16ED}" srcId="{A2A19919-618D-4773-84E8-640CD99430F7}" destId="{AD990B69-C941-4927-966B-40FB618F1E14}" srcOrd="0" destOrd="0" parTransId="{14EADD42-186E-4EED-A388-37A2C14C4F18}" sibTransId="{DDBCE148-2792-40B5-8F54-A5E3FA7495B0}"/>
    <dgm:cxn modelId="{A713642B-4447-4E56-83F4-4A4F0D8658E2}" srcId="{AD990B69-C941-4927-966B-40FB618F1E14}" destId="{A793122E-9092-4AFC-9C83-9BFC768CBC41}" srcOrd="1" destOrd="0" parTransId="{FAB8D558-79EC-439B-8888-E0C47968623B}" sibTransId="{10DCE28D-49EB-4463-8A55-EB1AF6E08CA7}"/>
    <dgm:cxn modelId="{63B6923D-5664-4405-8EEF-18246D21776D}" type="presOf" srcId="{55AD88FA-AAC2-4388-BA51-B19D531F1A8E}" destId="{58588868-74F7-460E-B46E-A726274A9A17}" srcOrd="0" destOrd="0" presId="urn:microsoft.com/office/officeart/2005/8/layout/hList1"/>
    <dgm:cxn modelId="{75FB9249-5D4E-4976-BEE2-0C1D4899361A}" srcId="{A2A19919-618D-4773-84E8-640CD99430F7}" destId="{2C9AC409-8703-4B40-9064-9C28C7843281}" srcOrd="1" destOrd="0" parTransId="{C444E4B9-C8AD-4C98-ABF5-AD70CDF450C0}" sibTransId="{3F5F3A41-640D-44CC-804E-F5355F31F827}"/>
    <dgm:cxn modelId="{F9B86A79-6433-4C02-A19B-B81A5F433948}" srcId="{AD990B69-C941-4927-966B-40FB618F1E14}" destId="{644D7F00-4396-4E19-A206-43B1DFFD25CE}" srcOrd="0" destOrd="0" parTransId="{DA154A8E-76C1-4692-9DF8-E72D1E87E890}" sibTransId="{CFC77F9A-602D-4A50-972F-D5A2E2B1AF69}"/>
    <dgm:cxn modelId="{7C995B8A-31B6-4E6B-9B46-16FDF3A371D6}" type="presOf" srcId="{644D7F00-4396-4E19-A206-43B1DFFD25CE}" destId="{DFBD873F-E108-4E39-9F82-19E0AF24A448}" srcOrd="0" destOrd="0" presId="urn:microsoft.com/office/officeart/2005/8/layout/hList1"/>
    <dgm:cxn modelId="{9722BBA1-15D7-490A-9F0E-D18097C92375}" type="presOf" srcId="{A2A19919-618D-4773-84E8-640CD99430F7}" destId="{5BD59201-FC8D-4A1E-9700-A13432B86828}" srcOrd="0" destOrd="0" presId="urn:microsoft.com/office/officeart/2005/8/layout/hList1"/>
    <dgm:cxn modelId="{FF6195AA-EFAA-4022-9B97-8E1F5271CC7A}" srcId="{A2A19919-618D-4773-84E8-640CD99430F7}" destId="{55AD88FA-AAC2-4388-BA51-B19D531F1A8E}" srcOrd="2" destOrd="0" parTransId="{D2D2C5E7-F3FF-45CF-A90E-12D397B85381}" sibTransId="{F4C3BDAD-8BBC-41E7-8548-4EC38F192710}"/>
    <dgm:cxn modelId="{483268BD-93EB-4179-A235-BF8A78B6B2D0}" type="presOf" srcId="{BEB12C6B-4F1D-493B-B8BC-706CBDDEE842}" destId="{FCEAC153-DDA7-4264-B2BC-5507A6FF9966}" srcOrd="0" destOrd="0" presId="urn:microsoft.com/office/officeart/2005/8/layout/hList1"/>
    <dgm:cxn modelId="{6D597CD8-A662-4373-9E3E-4496132DCE8F}" type="presOf" srcId="{2C9AC409-8703-4B40-9064-9C28C7843281}" destId="{5AF03CD5-7185-4DED-BEDB-ADEA3D9EE73A}" srcOrd="0" destOrd="0" presId="urn:microsoft.com/office/officeart/2005/8/layout/hList1"/>
    <dgm:cxn modelId="{BFEB36DA-9FEE-4BA7-A21A-687DDE45404A}" type="presOf" srcId="{AD990B69-C941-4927-966B-40FB618F1E14}" destId="{76B84900-E55B-42C5-8762-B6D5F59C47E8}" srcOrd="0" destOrd="0" presId="urn:microsoft.com/office/officeart/2005/8/layout/hList1"/>
    <dgm:cxn modelId="{6944C8E3-8EEC-4BB1-8D54-3BEBA7EE508B}" srcId="{2C9AC409-8703-4B40-9064-9C28C7843281}" destId="{BEB12C6B-4F1D-493B-B8BC-706CBDDEE842}" srcOrd="0" destOrd="0" parTransId="{7BB06221-8238-420A-8C82-1948D220A65B}" sibTransId="{38E591FE-3AAB-444C-B74F-D8CC8F832692}"/>
    <dgm:cxn modelId="{FE70FAE5-2F07-4E97-B5E6-58985514CDAC}" type="presOf" srcId="{CE93493E-4D7A-4E85-BB50-71751DE6627D}" destId="{CC87E7D7-2304-462F-981E-C3960200A0C4}" srcOrd="0" destOrd="0" presId="urn:microsoft.com/office/officeart/2005/8/layout/hList1"/>
    <dgm:cxn modelId="{ACA541ED-06CA-4891-ACD1-A4538EACA5EC}" type="presOf" srcId="{A793122E-9092-4AFC-9C83-9BFC768CBC41}" destId="{DFBD873F-E108-4E39-9F82-19E0AF24A448}" srcOrd="0" destOrd="1" presId="urn:microsoft.com/office/officeart/2005/8/layout/hList1"/>
    <dgm:cxn modelId="{AF43C3FD-17E9-45A6-9C9A-6881EB468207}" srcId="{55AD88FA-AAC2-4388-BA51-B19D531F1A8E}" destId="{CE93493E-4D7A-4E85-BB50-71751DE6627D}" srcOrd="0" destOrd="0" parTransId="{9AAC8DDE-D9EC-485A-BBA8-2B9EA83A3A2E}" sibTransId="{D1EFF35A-B050-4135-82C9-8125B50661B6}"/>
    <dgm:cxn modelId="{88C38657-88E1-49B6-8EA7-B1B590534256}" type="presParOf" srcId="{5BD59201-FC8D-4A1E-9700-A13432B86828}" destId="{2EAE3582-6414-4C06-ADF7-3AC4A555AEC1}" srcOrd="0" destOrd="0" presId="urn:microsoft.com/office/officeart/2005/8/layout/hList1"/>
    <dgm:cxn modelId="{80A19D7E-88FB-4899-B6CF-CF2A1CA26AB4}" type="presParOf" srcId="{2EAE3582-6414-4C06-ADF7-3AC4A555AEC1}" destId="{76B84900-E55B-42C5-8762-B6D5F59C47E8}" srcOrd="0" destOrd="0" presId="urn:microsoft.com/office/officeart/2005/8/layout/hList1"/>
    <dgm:cxn modelId="{B654D388-06DD-4324-8208-66061781F005}" type="presParOf" srcId="{2EAE3582-6414-4C06-ADF7-3AC4A555AEC1}" destId="{DFBD873F-E108-4E39-9F82-19E0AF24A448}" srcOrd="1" destOrd="0" presId="urn:microsoft.com/office/officeart/2005/8/layout/hList1"/>
    <dgm:cxn modelId="{E1A67DCF-C017-4C5F-8A97-499D9DEE6A1D}" type="presParOf" srcId="{5BD59201-FC8D-4A1E-9700-A13432B86828}" destId="{A1B8660B-89F4-4AD8-895F-6D4DAF597C4B}" srcOrd="1" destOrd="0" presId="urn:microsoft.com/office/officeart/2005/8/layout/hList1"/>
    <dgm:cxn modelId="{9069E225-EEBD-43D8-9831-5F065366270A}" type="presParOf" srcId="{5BD59201-FC8D-4A1E-9700-A13432B86828}" destId="{3781A8C7-B455-46C3-9D4C-2506B450D09C}" srcOrd="2" destOrd="0" presId="urn:microsoft.com/office/officeart/2005/8/layout/hList1"/>
    <dgm:cxn modelId="{974D9BAB-CC0D-4A9A-81A1-2357B313B328}" type="presParOf" srcId="{3781A8C7-B455-46C3-9D4C-2506B450D09C}" destId="{5AF03CD5-7185-4DED-BEDB-ADEA3D9EE73A}" srcOrd="0" destOrd="0" presId="urn:microsoft.com/office/officeart/2005/8/layout/hList1"/>
    <dgm:cxn modelId="{4F25B677-90AE-4161-AC9E-5D86878D75B6}" type="presParOf" srcId="{3781A8C7-B455-46C3-9D4C-2506B450D09C}" destId="{FCEAC153-DDA7-4264-B2BC-5507A6FF9966}" srcOrd="1" destOrd="0" presId="urn:microsoft.com/office/officeart/2005/8/layout/hList1"/>
    <dgm:cxn modelId="{30FECF8E-A0A6-4C11-9F2A-4A816190D035}" type="presParOf" srcId="{5BD59201-FC8D-4A1E-9700-A13432B86828}" destId="{0E01CFB3-EE66-4519-91E7-07D9CC52FC70}" srcOrd="3" destOrd="0" presId="urn:microsoft.com/office/officeart/2005/8/layout/hList1"/>
    <dgm:cxn modelId="{6530DCF3-8E31-4742-A48E-F9CD9B5FDCE1}" type="presParOf" srcId="{5BD59201-FC8D-4A1E-9700-A13432B86828}" destId="{28251339-C458-44CF-AB5F-63BAE7BAE6D5}" srcOrd="4" destOrd="0" presId="urn:microsoft.com/office/officeart/2005/8/layout/hList1"/>
    <dgm:cxn modelId="{1910996D-62F5-4E28-B9A9-F9AA1C470813}" type="presParOf" srcId="{28251339-C458-44CF-AB5F-63BAE7BAE6D5}" destId="{58588868-74F7-460E-B46E-A726274A9A17}" srcOrd="0" destOrd="0" presId="urn:microsoft.com/office/officeart/2005/8/layout/hList1"/>
    <dgm:cxn modelId="{6CDEEF77-D4E4-4FD4-BFDE-301BC9E1120F}" type="presParOf" srcId="{28251339-C458-44CF-AB5F-63BAE7BAE6D5}" destId="{CC87E7D7-2304-462F-981E-C3960200A0C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5359891-14C3-480D-B544-3C2DBAE07E92}" type="doc">
      <dgm:prSet loTypeId="urn:microsoft.com/office/officeart/2005/8/layout/lProcess2" loCatId="relationship" qsTypeId="urn:microsoft.com/office/officeart/2005/8/quickstyle/simple1" qsCatId="simple" csTypeId="urn:microsoft.com/office/officeart/2005/8/colors/accent1_2" csCatId="accent1" phldr="1"/>
      <dgm:spPr/>
      <dgm:t>
        <a:bodyPr/>
        <a:lstStyle/>
        <a:p>
          <a:endParaRPr lang="en-US"/>
        </a:p>
      </dgm:t>
    </dgm:pt>
    <dgm:pt modelId="{E0145E7A-2542-4EEC-9505-CC098C166756}">
      <dgm:prSet phldrT="[Text]"/>
      <dgm:spPr/>
      <dgm:t>
        <a:bodyPr/>
        <a:lstStyle/>
        <a:p>
          <a:r>
            <a:rPr lang="en-US" dirty="0">
              <a:latin typeface="Times New Roman" panose="02020603050405020304" pitchFamily="18" charset="0"/>
              <a:cs typeface="Times New Roman" panose="02020603050405020304" pitchFamily="18" charset="0"/>
            </a:rPr>
            <a:t>Open to Change </a:t>
          </a:r>
        </a:p>
      </dgm:t>
    </dgm:pt>
    <dgm:pt modelId="{A5C280E0-9585-4069-A071-C9D3423E302F}" type="parTrans" cxnId="{3406C473-EFF3-4A98-B2BB-D811CB476218}">
      <dgm:prSet/>
      <dgm:spPr/>
      <dgm:t>
        <a:bodyPr/>
        <a:lstStyle/>
        <a:p>
          <a:endParaRPr lang="en-US"/>
        </a:p>
      </dgm:t>
    </dgm:pt>
    <dgm:pt modelId="{0B2E659F-4564-4658-A740-82C7CD9109B1}" type="sibTrans" cxnId="{3406C473-EFF3-4A98-B2BB-D811CB476218}">
      <dgm:prSet/>
      <dgm:spPr/>
      <dgm:t>
        <a:bodyPr/>
        <a:lstStyle/>
        <a:p>
          <a:endParaRPr lang="en-US"/>
        </a:p>
      </dgm:t>
    </dgm:pt>
    <dgm:pt modelId="{B780B732-4B90-4284-B4C4-01133E41D489}">
      <dgm:prSet phldrT="[Text]"/>
      <dgm:spPr/>
      <dgm:t>
        <a:bodyPr/>
        <a:lstStyle/>
        <a:p>
          <a:r>
            <a:rPr lang="en-US" dirty="0">
              <a:latin typeface="Times New Roman" panose="02020603050405020304" pitchFamily="18" charset="0"/>
              <a:cs typeface="Times New Roman" panose="02020603050405020304" pitchFamily="18" charset="0"/>
            </a:rPr>
            <a:t>The company engages with the factor of open culture</a:t>
          </a:r>
        </a:p>
      </dgm:t>
    </dgm:pt>
    <dgm:pt modelId="{497E485D-5CDE-49A6-AD32-47AB3F958C93}" type="parTrans" cxnId="{99294B8C-2D9F-4B08-8F27-B4EBC8DEF7AC}">
      <dgm:prSet/>
      <dgm:spPr/>
      <dgm:t>
        <a:bodyPr/>
        <a:lstStyle/>
        <a:p>
          <a:endParaRPr lang="en-US"/>
        </a:p>
      </dgm:t>
    </dgm:pt>
    <dgm:pt modelId="{BA8670D6-A007-4C99-B9A5-0C8CB74C2CEB}" type="sibTrans" cxnId="{99294B8C-2D9F-4B08-8F27-B4EBC8DEF7AC}">
      <dgm:prSet/>
      <dgm:spPr/>
      <dgm:t>
        <a:bodyPr/>
        <a:lstStyle/>
        <a:p>
          <a:endParaRPr lang="en-US"/>
        </a:p>
      </dgm:t>
    </dgm:pt>
    <dgm:pt modelId="{107D42AC-6BA5-4D1F-9BCE-F034DC0CF4E2}">
      <dgm:prSet phldrT="[Text]"/>
      <dgm:spPr/>
      <dgm:t>
        <a:bodyPr/>
        <a:lstStyle/>
        <a:p>
          <a:r>
            <a:rPr lang="en-US" dirty="0">
              <a:latin typeface="Times New Roman" panose="02020603050405020304" pitchFamily="18" charset="0"/>
              <a:cs typeface="Times New Roman" panose="02020603050405020304" pitchFamily="18" charset="0"/>
            </a:rPr>
            <a:t>Manages its internal and external environment with effecting the performance of employees</a:t>
          </a:r>
        </a:p>
      </dgm:t>
    </dgm:pt>
    <dgm:pt modelId="{09B3E241-541D-43A8-AED7-41FFB75C045D}" type="parTrans" cxnId="{BF581927-723B-4CC5-886A-EF3668486E79}">
      <dgm:prSet/>
      <dgm:spPr/>
      <dgm:t>
        <a:bodyPr/>
        <a:lstStyle/>
        <a:p>
          <a:endParaRPr lang="en-US"/>
        </a:p>
      </dgm:t>
    </dgm:pt>
    <dgm:pt modelId="{14B75E56-401D-4793-B431-3E543A2688E9}" type="sibTrans" cxnId="{BF581927-723B-4CC5-886A-EF3668486E79}">
      <dgm:prSet/>
      <dgm:spPr/>
      <dgm:t>
        <a:bodyPr/>
        <a:lstStyle/>
        <a:p>
          <a:endParaRPr lang="en-US"/>
        </a:p>
      </dgm:t>
    </dgm:pt>
    <dgm:pt modelId="{B97927CD-0A59-4C9C-A069-B751FDACFC66}">
      <dgm:prSet phldrT="[Text]"/>
      <dgm:spPr/>
      <dgm:t>
        <a:bodyPr/>
        <a:lstStyle/>
        <a:p>
          <a:r>
            <a:rPr lang="en-US" dirty="0">
              <a:latin typeface="Times New Roman" panose="02020603050405020304" pitchFamily="18" charset="0"/>
              <a:cs typeface="Times New Roman" panose="02020603050405020304" pitchFamily="18" charset="0"/>
            </a:rPr>
            <a:t>Decision Making</a:t>
          </a:r>
        </a:p>
      </dgm:t>
    </dgm:pt>
    <dgm:pt modelId="{CAEA3568-0BAC-405E-BB0E-BFA3D6AE5651}" type="parTrans" cxnId="{C9FCEF55-1CFC-4003-A8D2-078ADF0090E4}">
      <dgm:prSet/>
      <dgm:spPr/>
      <dgm:t>
        <a:bodyPr/>
        <a:lstStyle/>
        <a:p>
          <a:endParaRPr lang="en-US"/>
        </a:p>
      </dgm:t>
    </dgm:pt>
    <dgm:pt modelId="{B62932E4-FD92-44BC-A71C-938990887F1E}" type="sibTrans" cxnId="{C9FCEF55-1CFC-4003-A8D2-078ADF0090E4}">
      <dgm:prSet/>
      <dgm:spPr/>
      <dgm:t>
        <a:bodyPr/>
        <a:lstStyle/>
        <a:p>
          <a:endParaRPr lang="en-US"/>
        </a:p>
      </dgm:t>
    </dgm:pt>
    <dgm:pt modelId="{D92C550C-BF1F-4F8F-8A68-9FE2C0640773}">
      <dgm:prSet phldrT="[Text]"/>
      <dgm:spPr/>
      <dgm:t>
        <a:bodyPr/>
        <a:lstStyle/>
        <a:p>
          <a:r>
            <a:rPr lang="en-US" dirty="0"/>
            <a:t>Open-ended in nature</a:t>
          </a:r>
        </a:p>
      </dgm:t>
    </dgm:pt>
    <dgm:pt modelId="{001D402B-0389-48CC-883D-DE0C2BA3381C}" type="parTrans" cxnId="{7E7AEBD7-0C33-4D4A-9FDE-9CCA8B7C9211}">
      <dgm:prSet/>
      <dgm:spPr/>
      <dgm:t>
        <a:bodyPr/>
        <a:lstStyle/>
        <a:p>
          <a:endParaRPr lang="en-US"/>
        </a:p>
      </dgm:t>
    </dgm:pt>
    <dgm:pt modelId="{2F7B7835-AFA4-431D-B225-964C25BAECAE}" type="sibTrans" cxnId="{7E7AEBD7-0C33-4D4A-9FDE-9CCA8B7C9211}">
      <dgm:prSet/>
      <dgm:spPr/>
      <dgm:t>
        <a:bodyPr/>
        <a:lstStyle/>
        <a:p>
          <a:endParaRPr lang="en-US"/>
        </a:p>
      </dgm:t>
    </dgm:pt>
    <dgm:pt modelId="{E6AC367E-8E35-4D74-AF79-582E7AA1ED60}">
      <dgm:prSet phldrT="[Text]"/>
      <dgm:spPr/>
      <dgm:t>
        <a:bodyPr/>
        <a:lstStyle/>
        <a:p>
          <a:r>
            <a:rPr lang="en-US" dirty="0">
              <a:latin typeface="Times New Roman" panose="02020603050405020304" pitchFamily="18" charset="0"/>
              <a:cs typeface="Times New Roman" panose="02020603050405020304" pitchFamily="18" charset="0"/>
            </a:rPr>
            <a:t>Employees take  interest in full debates and discussion</a:t>
          </a:r>
        </a:p>
      </dgm:t>
    </dgm:pt>
    <dgm:pt modelId="{B898773A-A2FD-4928-A48F-B71CFEE4E12A}" type="parTrans" cxnId="{8E516176-61F5-4AAB-8C78-9FBDB6B8C7BD}">
      <dgm:prSet/>
      <dgm:spPr/>
      <dgm:t>
        <a:bodyPr/>
        <a:lstStyle/>
        <a:p>
          <a:endParaRPr lang="en-US"/>
        </a:p>
      </dgm:t>
    </dgm:pt>
    <dgm:pt modelId="{241829D7-DDEB-4C30-81A9-D39E5740CC72}" type="sibTrans" cxnId="{8E516176-61F5-4AAB-8C78-9FBDB6B8C7BD}">
      <dgm:prSet/>
      <dgm:spPr/>
      <dgm:t>
        <a:bodyPr/>
        <a:lstStyle/>
        <a:p>
          <a:endParaRPr lang="en-US"/>
        </a:p>
      </dgm:t>
    </dgm:pt>
    <dgm:pt modelId="{9F27537B-2135-460A-BEFF-1D7B67413142}">
      <dgm:prSet phldrT="[Text]"/>
      <dgm:spPr/>
      <dgm:t>
        <a:bodyPr/>
        <a:lstStyle/>
        <a:p>
          <a:r>
            <a:rPr lang="en-US" dirty="0">
              <a:latin typeface="Times New Roman" panose="02020603050405020304" pitchFamily="18" charset="0"/>
              <a:cs typeface="Times New Roman" panose="02020603050405020304" pitchFamily="18" charset="0"/>
            </a:rPr>
            <a:t>Sense of Urgency</a:t>
          </a:r>
        </a:p>
      </dgm:t>
    </dgm:pt>
    <dgm:pt modelId="{9B92F3AB-3A4C-4BCE-8DBF-F9D603FB25B0}" type="parTrans" cxnId="{FBB3EA08-D8F2-44F1-A742-32CABAE44A54}">
      <dgm:prSet/>
      <dgm:spPr/>
      <dgm:t>
        <a:bodyPr/>
        <a:lstStyle/>
        <a:p>
          <a:endParaRPr lang="en-US"/>
        </a:p>
      </dgm:t>
    </dgm:pt>
    <dgm:pt modelId="{0881CD73-9D97-4C7E-B2DB-A76D777561F6}" type="sibTrans" cxnId="{FBB3EA08-D8F2-44F1-A742-32CABAE44A54}">
      <dgm:prSet/>
      <dgm:spPr/>
      <dgm:t>
        <a:bodyPr/>
        <a:lstStyle/>
        <a:p>
          <a:endParaRPr lang="en-US"/>
        </a:p>
      </dgm:t>
    </dgm:pt>
    <dgm:pt modelId="{D1DA0954-0842-46BA-B49F-7563FAA58248}">
      <dgm:prSet phldrT="[Text]"/>
      <dgm:spPr/>
      <dgm:t>
        <a:bodyPr/>
        <a:lstStyle/>
        <a:p>
          <a:r>
            <a:rPr lang="en-US" dirty="0">
              <a:latin typeface="Times New Roman" panose="02020603050405020304" pitchFamily="18" charset="0"/>
              <a:cs typeface="Times New Roman" panose="02020603050405020304" pitchFamily="18" charset="0"/>
            </a:rPr>
            <a:t>Flatter Hierarchy</a:t>
          </a:r>
        </a:p>
      </dgm:t>
    </dgm:pt>
    <dgm:pt modelId="{79096B56-3510-4C2B-B488-B731A4678D1A}" type="parTrans" cxnId="{3A3327BB-B507-41D2-A719-F4CA2174B61D}">
      <dgm:prSet/>
      <dgm:spPr/>
      <dgm:t>
        <a:bodyPr/>
        <a:lstStyle/>
        <a:p>
          <a:endParaRPr lang="en-US"/>
        </a:p>
      </dgm:t>
    </dgm:pt>
    <dgm:pt modelId="{90FE6BF6-005C-476C-8260-AD1CCB32128F}" type="sibTrans" cxnId="{3A3327BB-B507-41D2-A719-F4CA2174B61D}">
      <dgm:prSet/>
      <dgm:spPr/>
      <dgm:t>
        <a:bodyPr/>
        <a:lstStyle/>
        <a:p>
          <a:endParaRPr lang="en-US"/>
        </a:p>
      </dgm:t>
    </dgm:pt>
    <dgm:pt modelId="{0144B7B1-7536-41BC-A658-672362ED4E96}">
      <dgm:prSet phldrT="[Text]"/>
      <dgm:spPr/>
      <dgm:t>
        <a:bodyPr/>
        <a:lstStyle/>
        <a:p>
          <a:r>
            <a:rPr lang="en-US" dirty="0">
              <a:latin typeface="Times New Roman" panose="02020603050405020304" pitchFamily="18" charset="0"/>
              <a:cs typeface="Times New Roman" panose="02020603050405020304" pitchFamily="18" charset="0"/>
            </a:rPr>
            <a:t>Lower sense of urgency</a:t>
          </a:r>
        </a:p>
      </dgm:t>
    </dgm:pt>
    <dgm:pt modelId="{2643A46D-18E4-4F1C-93B2-0EBDE3C5DC5B}" type="parTrans" cxnId="{906177D1-39D4-4522-BAF4-D7AEE0F6A802}">
      <dgm:prSet/>
      <dgm:spPr/>
      <dgm:t>
        <a:bodyPr/>
        <a:lstStyle/>
        <a:p>
          <a:endParaRPr lang="en-US"/>
        </a:p>
      </dgm:t>
    </dgm:pt>
    <dgm:pt modelId="{0DAEE128-4944-456D-A66D-040A317F3215}" type="sibTrans" cxnId="{906177D1-39D4-4522-BAF4-D7AEE0F6A802}">
      <dgm:prSet/>
      <dgm:spPr/>
      <dgm:t>
        <a:bodyPr/>
        <a:lstStyle/>
        <a:p>
          <a:endParaRPr lang="en-US"/>
        </a:p>
      </dgm:t>
    </dgm:pt>
    <dgm:pt modelId="{C0FB6810-6821-4ABD-8A80-C30B2FFED8D2}" type="pres">
      <dgm:prSet presAssocID="{15359891-14C3-480D-B544-3C2DBAE07E92}" presName="theList" presStyleCnt="0">
        <dgm:presLayoutVars>
          <dgm:dir/>
          <dgm:animLvl val="lvl"/>
          <dgm:resizeHandles val="exact"/>
        </dgm:presLayoutVars>
      </dgm:prSet>
      <dgm:spPr/>
    </dgm:pt>
    <dgm:pt modelId="{CB4FD03C-A9FE-4D1F-8A10-FBD47F360272}" type="pres">
      <dgm:prSet presAssocID="{E0145E7A-2542-4EEC-9505-CC098C166756}" presName="compNode" presStyleCnt="0"/>
      <dgm:spPr/>
    </dgm:pt>
    <dgm:pt modelId="{B329A657-B14E-45D6-9C50-695C289EB4AC}" type="pres">
      <dgm:prSet presAssocID="{E0145E7A-2542-4EEC-9505-CC098C166756}" presName="aNode" presStyleLbl="bgShp" presStyleIdx="0" presStyleCnt="3"/>
      <dgm:spPr/>
    </dgm:pt>
    <dgm:pt modelId="{9BAC1102-7203-498A-81F1-61AB2D690F86}" type="pres">
      <dgm:prSet presAssocID="{E0145E7A-2542-4EEC-9505-CC098C166756}" presName="textNode" presStyleLbl="bgShp" presStyleIdx="0" presStyleCnt="3"/>
      <dgm:spPr/>
    </dgm:pt>
    <dgm:pt modelId="{9D28E8C2-6868-4E38-93DB-0487B36D4647}" type="pres">
      <dgm:prSet presAssocID="{E0145E7A-2542-4EEC-9505-CC098C166756}" presName="compChildNode" presStyleCnt="0"/>
      <dgm:spPr/>
    </dgm:pt>
    <dgm:pt modelId="{6FB7B119-7B0A-49C3-8782-265321371B50}" type="pres">
      <dgm:prSet presAssocID="{E0145E7A-2542-4EEC-9505-CC098C166756}" presName="theInnerList" presStyleCnt="0"/>
      <dgm:spPr/>
    </dgm:pt>
    <dgm:pt modelId="{5C07EBD4-134D-4A80-BC80-C053A7927043}" type="pres">
      <dgm:prSet presAssocID="{B780B732-4B90-4284-B4C4-01133E41D489}" presName="childNode" presStyleLbl="node1" presStyleIdx="0" presStyleCnt="6">
        <dgm:presLayoutVars>
          <dgm:bulletEnabled val="1"/>
        </dgm:presLayoutVars>
      </dgm:prSet>
      <dgm:spPr/>
    </dgm:pt>
    <dgm:pt modelId="{6DF9812A-A5C4-4A75-AC97-7FC17D5AC072}" type="pres">
      <dgm:prSet presAssocID="{B780B732-4B90-4284-B4C4-01133E41D489}" presName="aSpace2" presStyleCnt="0"/>
      <dgm:spPr/>
    </dgm:pt>
    <dgm:pt modelId="{662E14CE-46E0-411D-9BB4-9B3BA33AC5A6}" type="pres">
      <dgm:prSet presAssocID="{107D42AC-6BA5-4D1F-9BCE-F034DC0CF4E2}" presName="childNode" presStyleLbl="node1" presStyleIdx="1" presStyleCnt="6">
        <dgm:presLayoutVars>
          <dgm:bulletEnabled val="1"/>
        </dgm:presLayoutVars>
      </dgm:prSet>
      <dgm:spPr/>
    </dgm:pt>
    <dgm:pt modelId="{D53D90C5-3698-45E7-8AE6-848DBAC14B63}" type="pres">
      <dgm:prSet presAssocID="{E0145E7A-2542-4EEC-9505-CC098C166756}" presName="aSpace" presStyleCnt="0"/>
      <dgm:spPr/>
    </dgm:pt>
    <dgm:pt modelId="{30D8A157-AB05-4B79-A662-7C89435339BA}" type="pres">
      <dgm:prSet presAssocID="{B97927CD-0A59-4C9C-A069-B751FDACFC66}" presName="compNode" presStyleCnt="0"/>
      <dgm:spPr/>
    </dgm:pt>
    <dgm:pt modelId="{859DFD3F-1A6C-4F54-9553-69608FD5FD88}" type="pres">
      <dgm:prSet presAssocID="{B97927CD-0A59-4C9C-A069-B751FDACFC66}" presName="aNode" presStyleLbl="bgShp" presStyleIdx="1" presStyleCnt="3"/>
      <dgm:spPr/>
    </dgm:pt>
    <dgm:pt modelId="{8B7A93A1-DF69-41E9-BE91-4BE51E84C2EB}" type="pres">
      <dgm:prSet presAssocID="{B97927CD-0A59-4C9C-A069-B751FDACFC66}" presName="textNode" presStyleLbl="bgShp" presStyleIdx="1" presStyleCnt="3"/>
      <dgm:spPr/>
    </dgm:pt>
    <dgm:pt modelId="{89AA8A8E-72FF-46DA-BB32-0E719BD8EB7D}" type="pres">
      <dgm:prSet presAssocID="{B97927CD-0A59-4C9C-A069-B751FDACFC66}" presName="compChildNode" presStyleCnt="0"/>
      <dgm:spPr/>
    </dgm:pt>
    <dgm:pt modelId="{FA7B8FCC-7588-4538-AAF6-7B33DCB40235}" type="pres">
      <dgm:prSet presAssocID="{B97927CD-0A59-4C9C-A069-B751FDACFC66}" presName="theInnerList" presStyleCnt="0"/>
      <dgm:spPr/>
    </dgm:pt>
    <dgm:pt modelId="{0CEB177F-6103-45D6-8CD9-DCFEFE4531CE}" type="pres">
      <dgm:prSet presAssocID="{D92C550C-BF1F-4F8F-8A68-9FE2C0640773}" presName="childNode" presStyleLbl="node1" presStyleIdx="2" presStyleCnt="6">
        <dgm:presLayoutVars>
          <dgm:bulletEnabled val="1"/>
        </dgm:presLayoutVars>
      </dgm:prSet>
      <dgm:spPr/>
    </dgm:pt>
    <dgm:pt modelId="{CA486412-6584-4D54-8BB4-34763BCDC800}" type="pres">
      <dgm:prSet presAssocID="{D92C550C-BF1F-4F8F-8A68-9FE2C0640773}" presName="aSpace2" presStyleCnt="0"/>
      <dgm:spPr/>
    </dgm:pt>
    <dgm:pt modelId="{2CB018AF-B910-4CDF-8829-7B60CB3BE6B2}" type="pres">
      <dgm:prSet presAssocID="{E6AC367E-8E35-4D74-AF79-582E7AA1ED60}" presName="childNode" presStyleLbl="node1" presStyleIdx="3" presStyleCnt="6">
        <dgm:presLayoutVars>
          <dgm:bulletEnabled val="1"/>
        </dgm:presLayoutVars>
      </dgm:prSet>
      <dgm:spPr/>
    </dgm:pt>
    <dgm:pt modelId="{D55A1960-C42C-4BCB-A67B-957940527138}" type="pres">
      <dgm:prSet presAssocID="{B97927CD-0A59-4C9C-A069-B751FDACFC66}" presName="aSpace" presStyleCnt="0"/>
      <dgm:spPr/>
    </dgm:pt>
    <dgm:pt modelId="{7EF01A43-8655-4C1C-8985-387F8AD2D05A}" type="pres">
      <dgm:prSet presAssocID="{9F27537B-2135-460A-BEFF-1D7B67413142}" presName="compNode" presStyleCnt="0"/>
      <dgm:spPr/>
    </dgm:pt>
    <dgm:pt modelId="{6E241EE4-B144-41B2-B36F-AB3F9EEDDBF8}" type="pres">
      <dgm:prSet presAssocID="{9F27537B-2135-460A-BEFF-1D7B67413142}" presName="aNode" presStyleLbl="bgShp" presStyleIdx="2" presStyleCnt="3"/>
      <dgm:spPr/>
    </dgm:pt>
    <dgm:pt modelId="{F1B22537-5F2B-46F8-A411-56DCA461FF6E}" type="pres">
      <dgm:prSet presAssocID="{9F27537B-2135-460A-BEFF-1D7B67413142}" presName="textNode" presStyleLbl="bgShp" presStyleIdx="2" presStyleCnt="3"/>
      <dgm:spPr/>
    </dgm:pt>
    <dgm:pt modelId="{42B23042-2AB5-41BB-8E00-A998250933F7}" type="pres">
      <dgm:prSet presAssocID="{9F27537B-2135-460A-BEFF-1D7B67413142}" presName="compChildNode" presStyleCnt="0"/>
      <dgm:spPr/>
    </dgm:pt>
    <dgm:pt modelId="{0CA02717-B691-48CD-AC9A-1F212347683A}" type="pres">
      <dgm:prSet presAssocID="{9F27537B-2135-460A-BEFF-1D7B67413142}" presName="theInnerList" presStyleCnt="0"/>
      <dgm:spPr/>
    </dgm:pt>
    <dgm:pt modelId="{8D482B74-B4DF-4861-A1AB-0EC4EC1CA0FD}" type="pres">
      <dgm:prSet presAssocID="{D1DA0954-0842-46BA-B49F-7563FAA58248}" presName="childNode" presStyleLbl="node1" presStyleIdx="4" presStyleCnt="6">
        <dgm:presLayoutVars>
          <dgm:bulletEnabled val="1"/>
        </dgm:presLayoutVars>
      </dgm:prSet>
      <dgm:spPr/>
    </dgm:pt>
    <dgm:pt modelId="{79288B1E-8D94-4E55-8151-0B89475BF3BC}" type="pres">
      <dgm:prSet presAssocID="{D1DA0954-0842-46BA-B49F-7563FAA58248}" presName="aSpace2" presStyleCnt="0"/>
      <dgm:spPr/>
    </dgm:pt>
    <dgm:pt modelId="{0FC62CFD-F487-445F-A692-43630A71579B}" type="pres">
      <dgm:prSet presAssocID="{0144B7B1-7536-41BC-A658-672362ED4E96}" presName="childNode" presStyleLbl="node1" presStyleIdx="5" presStyleCnt="6">
        <dgm:presLayoutVars>
          <dgm:bulletEnabled val="1"/>
        </dgm:presLayoutVars>
      </dgm:prSet>
      <dgm:spPr/>
    </dgm:pt>
  </dgm:ptLst>
  <dgm:cxnLst>
    <dgm:cxn modelId="{FBB3EA08-D8F2-44F1-A742-32CABAE44A54}" srcId="{15359891-14C3-480D-B544-3C2DBAE07E92}" destId="{9F27537B-2135-460A-BEFF-1D7B67413142}" srcOrd="2" destOrd="0" parTransId="{9B92F3AB-3A4C-4BCE-8DBF-F9D603FB25B0}" sibTransId="{0881CD73-9D97-4C7E-B2DB-A76D777561F6}"/>
    <dgm:cxn modelId="{30F3640D-15D5-462B-AE19-7469AAE70152}" type="presOf" srcId="{B97927CD-0A59-4C9C-A069-B751FDACFC66}" destId="{859DFD3F-1A6C-4F54-9553-69608FD5FD88}" srcOrd="0" destOrd="0" presId="urn:microsoft.com/office/officeart/2005/8/layout/lProcess2"/>
    <dgm:cxn modelId="{38A14C23-2622-41F5-AEB4-4DDFF8076957}" type="presOf" srcId="{0144B7B1-7536-41BC-A658-672362ED4E96}" destId="{0FC62CFD-F487-445F-A692-43630A71579B}" srcOrd="0" destOrd="0" presId="urn:microsoft.com/office/officeart/2005/8/layout/lProcess2"/>
    <dgm:cxn modelId="{BF581927-723B-4CC5-886A-EF3668486E79}" srcId="{E0145E7A-2542-4EEC-9505-CC098C166756}" destId="{107D42AC-6BA5-4D1F-9BCE-F034DC0CF4E2}" srcOrd="1" destOrd="0" parTransId="{09B3E241-541D-43A8-AED7-41FFB75C045D}" sibTransId="{14B75E56-401D-4793-B431-3E543A2688E9}"/>
    <dgm:cxn modelId="{D3EA2069-96E9-4B44-9B9E-69B5AD8D2F38}" type="presOf" srcId="{9F27537B-2135-460A-BEFF-1D7B67413142}" destId="{6E241EE4-B144-41B2-B36F-AB3F9EEDDBF8}" srcOrd="0" destOrd="0" presId="urn:microsoft.com/office/officeart/2005/8/layout/lProcess2"/>
    <dgm:cxn modelId="{F945E472-13AB-4D76-8F25-CA5F8DD4F42D}" type="presOf" srcId="{D1DA0954-0842-46BA-B49F-7563FAA58248}" destId="{8D482B74-B4DF-4861-A1AB-0EC4EC1CA0FD}" srcOrd="0" destOrd="0" presId="urn:microsoft.com/office/officeart/2005/8/layout/lProcess2"/>
    <dgm:cxn modelId="{3406C473-EFF3-4A98-B2BB-D811CB476218}" srcId="{15359891-14C3-480D-B544-3C2DBAE07E92}" destId="{E0145E7A-2542-4EEC-9505-CC098C166756}" srcOrd="0" destOrd="0" parTransId="{A5C280E0-9585-4069-A071-C9D3423E302F}" sibTransId="{0B2E659F-4564-4658-A740-82C7CD9109B1}"/>
    <dgm:cxn modelId="{C9FCEF55-1CFC-4003-A8D2-078ADF0090E4}" srcId="{15359891-14C3-480D-B544-3C2DBAE07E92}" destId="{B97927CD-0A59-4C9C-A069-B751FDACFC66}" srcOrd="1" destOrd="0" parTransId="{CAEA3568-0BAC-405E-BB0E-BFA3D6AE5651}" sibTransId="{B62932E4-FD92-44BC-A71C-938990887F1E}"/>
    <dgm:cxn modelId="{8E516176-61F5-4AAB-8C78-9FBDB6B8C7BD}" srcId="{B97927CD-0A59-4C9C-A069-B751FDACFC66}" destId="{E6AC367E-8E35-4D74-AF79-582E7AA1ED60}" srcOrd="1" destOrd="0" parTransId="{B898773A-A2FD-4928-A48F-B71CFEE4E12A}" sibTransId="{241829D7-DDEB-4C30-81A9-D39E5740CC72}"/>
    <dgm:cxn modelId="{99294B8C-2D9F-4B08-8F27-B4EBC8DEF7AC}" srcId="{E0145E7A-2542-4EEC-9505-CC098C166756}" destId="{B780B732-4B90-4284-B4C4-01133E41D489}" srcOrd="0" destOrd="0" parTransId="{497E485D-5CDE-49A6-AD32-47AB3F958C93}" sibTransId="{BA8670D6-A007-4C99-B9A5-0C8CB74C2CEB}"/>
    <dgm:cxn modelId="{1C692792-D287-425F-B849-C063F5E345F2}" type="presOf" srcId="{9F27537B-2135-460A-BEFF-1D7B67413142}" destId="{F1B22537-5F2B-46F8-A411-56DCA461FF6E}" srcOrd="1" destOrd="0" presId="urn:microsoft.com/office/officeart/2005/8/layout/lProcess2"/>
    <dgm:cxn modelId="{14451397-0720-4B8A-9B94-616DC09A98CA}" type="presOf" srcId="{E0145E7A-2542-4EEC-9505-CC098C166756}" destId="{B329A657-B14E-45D6-9C50-695C289EB4AC}" srcOrd="0" destOrd="0" presId="urn:microsoft.com/office/officeart/2005/8/layout/lProcess2"/>
    <dgm:cxn modelId="{3FA6A998-AE42-44DC-BBE2-36763CD851C6}" type="presOf" srcId="{E6AC367E-8E35-4D74-AF79-582E7AA1ED60}" destId="{2CB018AF-B910-4CDF-8829-7B60CB3BE6B2}" srcOrd="0" destOrd="0" presId="urn:microsoft.com/office/officeart/2005/8/layout/lProcess2"/>
    <dgm:cxn modelId="{C7ADA6A3-DAF7-4A63-9A2E-53D9EA264D32}" type="presOf" srcId="{B780B732-4B90-4284-B4C4-01133E41D489}" destId="{5C07EBD4-134D-4A80-BC80-C053A7927043}" srcOrd="0" destOrd="0" presId="urn:microsoft.com/office/officeart/2005/8/layout/lProcess2"/>
    <dgm:cxn modelId="{205618AB-E70B-4D3B-B244-2C806BD150BF}" type="presOf" srcId="{D92C550C-BF1F-4F8F-8A68-9FE2C0640773}" destId="{0CEB177F-6103-45D6-8CD9-DCFEFE4531CE}" srcOrd="0" destOrd="0" presId="urn:microsoft.com/office/officeart/2005/8/layout/lProcess2"/>
    <dgm:cxn modelId="{3A3327BB-B507-41D2-A719-F4CA2174B61D}" srcId="{9F27537B-2135-460A-BEFF-1D7B67413142}" destId="{D1DA0954-0842-46BA-B49F-7563FAA58248}" srcOrd="0" destOrd="0" parTransId="{79096B56-3510-4C2B-B488-B731A4678D1A}" sibTransId="{90FE6BF6-005C-476C-8260-AD1CCB32128F}"/>
    <dgm:cxn modelId="{F22F52BE-D6A9-4E80-92F4-FFDFC4091945}" type="presOf" srcId="{107D42AC-6BA5-4D1F-9BCE-F034DC0CF4E2}" destId="{662E14CE-46E0-411D-9BB4-9B3BA33AC5A6}" srcOrd="0" destOrd="0" presId="urn:microsoft.com/office/officeart/2005/8/layout/lProcess2"/>
    <dgm:cxn modelId="{906177D1-39D4-4522-BAF4-D7AEE0F6A802}" srcId="{9F27537B-2135-460A-BEFF-1D7B67413142}" destId="{0144B7B1-7536-41BC-A658-672362ED4E96}" srcOrd="1" destOrd="0" parTransId="{2643A46D-18E4-4F1C-93B2-0EBDE3C5DC5B}" sibTransId="{0DAEE128-4944-456D-A66D-040A317F3215}"/>
    <dgm:cxn modelId="{7E7AEBD7-0C33-4D4A-9FDE-9CCA8B7C9211}" srcId="{B97927CD-0A59-4C9C-A069-B751FDACFC66}" destId="{D92C550C-BF1F-4F8F-8A68-9FE2C0640773}" srcOrd="0" destOrd="0" parTransId="{001D402B-0389-48CC-883D-DE0C2BA3381C}" sibTransId="{2F7B7835-AFA4-431D-B225-964C25BAECAE}"/>
    <dgm:cxn modelId="{DEFAECDF-0544-4130-9563-4D5521D58C07}" type="presOf" srcId="{E0145E7A-2542-4EEC-9505-CC098C166756}" destId="{9BAC1102-7203-498A-81F1-61AB2D690F86}" srcOrd="1" destOrd="0" presId="urn:microsoft.com/office/officeart/2005/8/layout/lProcess2"/>
    <dgm:cxn modelId="{422DF8E9-5727-4CB0-866A-4B8D1F3C0954}" type="presOf" srcId="{B97927CD-0A59-4C9C-A069-B751FDACFC66}" destId="{8B7A93A1-DF69-41E9-BE91-4BE51E84C2EB}" srcOrd="1" destOrd="0" presId="urn:microsoft.com/office/officeart/2005/8/layout/lProcess2"/>
    <dgm:cxn modelId="{35959DEB-6D78-4E6A-AEE8-4820D86E3574}" type="presOf" srcId="{15359891-14C3-480D-B544-3C2DBAE07E92}" destId="{C0FB6810-6821-4ABD-8A80-C30B2FFED8D2}" srcOrd="0" destOrd="0" presId="urn:microsoft.com/office/officeart/2005/8/layout/lProcess2"/>
    <dgm:cxn modelId="{41E002EB-1B42-459A-A832-A11E26A24768}" type="presParOf" srcId="{C0FB6810-6821-4ABD-8A80-C30B2FFED8D2}" destId="{CB4FD03C-A9FE-4D1F-8A10-FBD47F360272}" srcOrd="0" destOrd="0" presId="urn:microsoft.com/office/officeart/2005/8/layout/lProcess2"/>
    <dgm:cxn modelId="{0FAF8B1C-ED7D-4A83-AE07-027A6186F063}" type="presParOf" srcId="{CB4FD03C-A9FE-4D1F-8A10-FBD47F360272}" destId="{B329A657-B14E-45D6-9C50-695C289EB4AC}" srcOrd="0" destOrd="0" presId="urn:microsoft.com/office/officeart/2005/8/layout/lProcess2"/>
    <dgm:cxn modelId="{936C5600-D7D2-4B43-BE3F-9BC27109E431}" type="presParOf" srcId="{CB4FD03C-A9FE-4D1F-8A10-FBD47F360272}" destId="{9BAC1102-7203-498A-81F1-61AB2D690F86}" srcOrd="1" destOrd="0" presId="urn:microsoft.com/office/officeart/2005/8/layout/lProcess2"/>
    <dgm:cxn modelId="{2C987FD0-47EE-4D48-AEC4-923B80EB3176}" type="presParOf" srcId="{CB4FD03C-A9FE-4D1F-8A10-FBD47F360272}" destId="{9D28E8C2-6868-4E38-93DB-0487B36D4647}" srcOrd="2" destOrd="0" presId="urn:microsoft.com/office/officeart/2005/8/layout/lProcess2"/>
    <dgm:cxn modelId="{D1DD28A7-146F-405C-8A7B-5696BBE37951}" type="presParOf" srcId="{9D28E8C2-6868-4E38-93DB-0487B36D4647}" destId="{6FB7B119-7B0A-49C3-8782-265321371B50}" srcOrd="0" destOrd="0" presId="urn:microsoft.com/office/officeart/2005/8/layout/lProcess2"/>
    <dgm:cxn modelId="{1D81918E-52A4-48F2-B44C-DA93EDB08002}" type="presParOf" srcId="{6FB7B119-7B0A-49C3-8782-265321371B50}" destId="{5C07EBD4-134D-4A80-BC80-C053A7927043}" srcOrd="0" destOrd="0" presId="urn:microsoft.com/office/officeart/2005/8/layout/lProcess2"/>
    <dgm:cxn modelId="{45BE797D-7254-483B-802B-378CFFCE0BD4}" type="presParOf" srcId="{6FB7B119-7B0A-49C3-8782-265321371B50}" destId="{6DF9812A-A5C4-4A75-AC97-7FC17D5AC072}" srcOrd="1" destOrd="0" presId="urn:microsoft.com/office/officeart/2005/8/layout/lProcess2"/>
    <dgm:cxn modelId="{56E67E25-94B8-4641-9029-C117642DE81D}" type="presParOf" srcId="{6FB7B119-7B0A-49C3-8782-265321371B50}" destId="{662E14CE-46E0-411D-9BB4-9B3BA33AC5A6}" srcOrd="2" destOrd="0" presId="urn:microsoft.com/office/officeart/2005/8/layout/lProcess2"/>
    <dgm:cxn modelId="{8CCC87B4-1BE8-495B-ABFF-8B3A343AB373}" type="presParOf" srcId="{C0FB6810-6821-4ABD-8A80-C30B2FFED8D2}" destId="{D53D90C5-3698-45E7-8AE6-848DBAC14B63}" srcOrd="1" destOrd="0" presId="urn:microsoft.com/office/officeart/2005/8/layout/lProcess2"/>
    <dgm:cxn modelId="{782BA076-2D0A-49D2-A263-5ABB8E61586D}" type="presParOf" srcId="{C0FB6810-6821-4ABD-8A80-C30B2FFED8D2}" destId="{30D8A157-AB05-4B79-A662-7C89435339BA}" srcOrd="2" destOrd="0" presId="urn:microsoft.com/office/officeart/2005/8/layout/lProcess2"/>
    <dgm:cxn modelId="{E6264741-D106-4568-A252-AA904426F5CE}" type="presParOf" srcId="{30D8A157-AB05-4B79-A662-7C89435339BA}" destId="{859DFD3F-1A6C-4F54-9553-69608FD5FD88}" srcOrd="0" destOrd="0" presId="urn:microsoft.com/office/officeart/2005/8/layout/lProcess2"/>
    <dgm:cxn modelId="{E1A0C177-36A9-450F-91D1-FBBFAB1BD878}" type="presParOf" srcId="{30D8A157-AB05-4B79-A662-7C89435339BA}" destId="{8B7A93A1-DF69-41E9-BE91-4BE51E84C2EB}" srcOrd="1" destOrd="0" presId="urn:microsoft.com/office/officeart/2005/8/layout/lProcess2"/>
    <dgm:cxn modelId="{A6EEEEF7-3640-4775-B3F9-8F68774EF7B2}" type="presParOf" srcId="{30D8A157-AB05-4B79-A662-7C89435339BA}" destId="{89AA8A8E-72FF-46DA-BB32-0E719BD8EB7D}" srcOrd="2" destOrd="0" presId="urn:microsoft.com/office/officeart/2005/8/layout/lProcess2"/>
    <dgm:cxn modelId="{3371D7B0-F9F6-4821-90D1-21E3D21C1D81}" type="presParOf" srcId="{89AA8A8E-72FF-46DA-BB32-0E719BD8EB7D}" destId="{FA7B8FCC-7588-4538-AAF6-7B33DCB40235}" srcOrd="0" destOrd="0" presId="urn:microsoft.com/office/officeart/2005/8/layout/lProcess2"/>
    <dgm:cxn modelId="{2F699D73-AEAF-4B17-A1DD-0D8BB4A9D5D9}" type="presParOf" srcId="{FA7B8FCC-7588-4538-AAF6-7B33DCB40235}" destId="{0CEB177F-6103-45D6-8CD9-DCFEFE4531CE}" srcOrd="0" destOrd="0" presId="urn:microsoft.com/office/officeart/2005/8/layout/lProcess2"/>
    <dgm:cxn modelId="{6A0301F0-4ADB-4E81-86F9-CD18525AF719}" type="presParOf" srcId="{FA7B8FCC-7588-4538-AAF6-7B33DCB40235}" destId="{CA486412-6584-4D54-8BB4-34763BCDC800}" srcOrd="1" destOrd="0" presId="urn:microsoft.com/office/officeart/2005/8/layout/lProcess2"/>
    <dgm:cxn modelId="{60CB1039-E864-4198-9755-BE7BA345B998}" type="presParOf" srcId="{FA7B8FCC-7588-4538-AAF6-7B33DCB40235}" destId="{2CB018AF-B910-4CDF-8829-7B60CB3BE6B2}" srcOrd="2" destOrd="0" presId="urn:microsoft.com/office/officeart/2005/8/layout/lProcess2"/>
    <dgm:cxn modelId="{542B868C-72C5-437E-A6CE-3384BD2586AF}" type="presParOf" srcId="{C0FB6810-6821-4ABD-8A80-C30B2FFED8D2}" destId="{D55A1960-C42C-4BCB-A67B-957940527138}" srcOrd="3" destOrd="0" presId="urn:microsoft.com/office/officeart/2005/8/layout/lProcess2"/>
    <dgm:cxn modelId="{B0DD7847-1475-4872-AF81-6D0C1A8A0BD6}" type="presParOf" srcId="{C0FB6810-6821-4ABD-8A80-C30B2FFED8D2}" destId="{7EF01A43-8655-4C1C-8985-387F8AD2D05A}" srcOrd="4" destOrd="0" presId="urn:microsoft.com/office/officeart/2005/8/layout/lProcess2"/>
    <dgm:cxn modelId="{A040686A-EA92-4EDD-A302-D5EA72BBBBB6}" type="presParOf" srcId="{7EF01A43-8655-4C1C-8985-387F8AD2D05A}" destId="{6E241EE4-B144-41B2-B36F-AB3F9EEDDBF8}" srcOrd="0" destOrd="0" presId="urn:microsoft.com/office/officeart/2005/8/layout/lProcess2"/>
    <dgm:cxn modelId="{48A7F136-E481-4E4F-AAEC-DC54BA285139}" type="presParOf" srcId="{7EF01A43-8655-4C1C-8985-387F8AD2D05A}" destId="{F1B22537-5F2B-46F8-A411-56DCA461FF6E}" srcOrd="1" destOrd="0" presId="urn:microsoft.com/office/officeart/2005/8/layout/lProcess2"/>
    <dgm:cxn modelId="{4D661CED-E78C-40A9-B15C-9344DE7B7705}" type="presParOf" srcId="{7EF01A43-8655-4C1C-8985-387F8AD2D05A}" destId="{42B23042-2AB5-41BB-8E00-A998250933F7}" srcOrd="2" destOrd="0" presId="urn:microsoft.com/office/officeart/2005/8/layout/lProcess2"/>
    <dgm:cxn modelId="{B804CB68-B469-4067-BEBD-1CED289886A5}" type="presParOf" srcId="{42B23042-2AB5-41BB-8E00-A998250933F7}" destId="{0CA02717-B691-48CD-AC9A-1F212347683A}" srcOrd="0" destOrd="0" presId="urn:microsoft.com/office/officeart/2005/8/layout/lProcess2"/>
    <dgm:cxn modelId="{354B6A65-32D6-487A-BFD2-1EA467855AD4}" type="presParOf" srcId="{0CA02717-B691-48CD-AC9A-1F212347683A}" destId="{8D482B74-B4DF-4861-A1AB-0EC4EC1CA0FD}" srcOrd="0" destOrd="0" presId="urn:microsoft.com/office/officeart/2005/8/layout/lProcess2"/>
    <dgm:cxn modelId="{CCB53DCF-C07B-4A8F-94FE-39362D1A8FC1}" type="presParOf" srcId="{0CA02717-B691-48CD-AC9A-1F212347683A}" destId="{79288B1E-8D94-4E55-8151-0B89475BF3BC}" srcOrd="1" destOrd="0" presId="urn:microsoft.com/office/officeart/2005/8/layout/lProcess2"/>
    <dgm:cxn modelId="{752D16EC-B121-4038-9F0C-C12698E40EBA}" type="presParOf" srcId="{0CA02717-B691-48CD-AC9A-1F212347683A}" destId="{0FC62CFD-F487-445F-A692-43630A71579B}" srcOrd="2"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15A8B-B687-4275-AEB7-C4DD713D7E6A}">
      <dsp:nvSpPr>
        <dsp:cNvPr id="0" name=""/>
        <dsp:cNvSpPr/>
      </dsp:nvSpPr>
      <dsp:spPr>
        <a:xfrm>
          <a:off x="1352171" y="801309"/>
          <a:ext cx="1996244" cy="1996244"/>
        </a:xfrm>
        <a:prstGeom prst="ellipse">
          <a:avLst/>
        </a:prstGeom>
        <a:solidFill>
          <a:schemeClr val="lt1">
            <a:alpha val="50000"/>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US" sz="2200" kern="1200" dirty="0">
              <a:latin typeface="Times New Roman" panose="02020603050405020304" pitchFamily="18" charset="0"/>
              <a:cs typeface="Times New Roman" panose="02020603050405020304" pitchFamily="18" charset="0"/>
            </a:rPr>
            <a:t>Cultural Dimensions</a:t>
          </a:r>
        </a:p>
      </dsp:txBody>
      <dsp:txXfrm>
        <a:off x="1644514" y="1093652"/>
        <a:ext cx="1411558" cy="1411558"/>
      </dsp:txXfrm>
    </dsp:sp>
    <dsp:sp modelId="{3400A0C0-BCFF-4D1B-871C-D61E3F92BD1F}">
      <dsp:nvSpPr>
        <dsp:cNvPr id="0" name=""/>
        <dsp:cNvSpPr/>
      </dsp:nvSpPr>
      <dsp:spPr>
        <a:xfrm>
          <a:off x="1848890" y="72"/>
          <a:ext cx="998122" cy="998122"/>
        </a:xfrm>
        <a:prstGeom prst="ellipse">
          <a:avLst/>
        </a:prstGeom>
        <a:solidFill>
          <a:schemeClr val="lt1">
            <a:alpha val="50000"/>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Indulgence</a:t>
          </a:r>
        </a:p>
      </dsp:txBody>
      <dsp:txXfrm>
        <a:off x="1995062" y="146244"/>
        <a:ext cx="705778" cy="705778"/>
      </dsp:txXfrm>
    </dsp:sp>
    <dsp:sp modelId="{C3E568F8-4921-47EB-BB69-0FBBBE8CAA2D}">
      <dsp:nvSpPr>
        <dsp:cNvPr id="0" name=""/>
        <dsp:cNvSpPr/>
      </dsp:nvSpPr>
      <dsp:spPr>
        <a:xfrm>
          <a:off x="2927145" y="746619"/>
          <a:ext cx="998122" cy="998122"/>
        </a:xfrm>
        <a:prstGeom prst="ellipse">
          <a:avLst/>
        </a:prstGeom>
        <a:solidFill>
          <a:schemeClr val="lt1">
            <a:alpha val="50000"/>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Long Term VS. Short Term</a:t>
          </a:r>
        </a:p>
      </dsp:txBody>
      <dsp:txXfrm>
        <a:off x="3073317" y="892791"/>
        <a:ext cx="705778" cy="705778"/>
      </dsp:txXfrm>
    </dsp:sp>
    <dsp:sp modelId="{52E3FAB0-E8F1-41EC-BFF7-467E7664B247}">
      <dsp:nvSpPr>
        <dsp:cNvPr id="0" name=""/>
        <dsp:cNvSpPr/>
      </dsp:nvSpPr>
      <dsp:spPr>
        <a:xfrm>
          <a:off x="3023815" y="2005670"/>
          <a:ext cx="998122" cy="998122"/>
        </a:xfrm>
        <a:prstGeom prst="ellipse">
          <a:avLst/>
        </a:prstGeom>
        <a:solidFill>
          <a:schemeClr val="lt1">
            <a:alpha val="50000"/>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Masculinity VS. Femininity</a:t>
          </a:r>
        </a:p>
      </dsp:txBody>
      <dsp:txXfrm>
        <a:off x="3169987" y="2151842"/>
        <a:ext cx="705778" cy="705778"/>
      </dsp:txXfrm>
    </dsp:sp>
    <dsp:sp modelId="{8CE5341F-C4B7-4FE3-BC32-3D4940CBD6E8}">
      <dsp:nvSpPr>
        <dsp:cNvPr id="0" name=""/>
        <dsp:cNvSpPr/>
      </dsp:nvSpPr>
      <dsp:spPr>
        <a:xfrm>
          <a:off x="1926419" y="2600740"/>
          <a:ext cx="998122" cy="998122"/>
        </a:xfrm>
        <a:prstGeom prst="ellipse">
          <a:avLst/>
        </a:prstGeom>
        <a:solidFill>
          <a:schemeClr val="lt1">
            <a:alpha val="50000"/>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3970" tIns="13970" rIns="13970" bIns="13970" numCol="1" spcCol="1270" anchor="ctr" anchorCtr="0">
          <a:noAutofit/>
        </a:bodyPr>
        <a:lstStyle/>
        <a:p>
          <a:pPr marL="0" lvl="0" indent="0" algn="ctr" defTabSz="466725">
            <a:lnSpc>
              <a:spcPct val="90000"/>
            </a:lnSpc>
            <a:spcBef>
              <a:spcPct val="0"/>
            </a:spcBef>
            <a:spcAft>
              <a:spcPct val="35000"/>
            </a:spcAft>
            <a:buNone/>
          </a:pPr>
          <a:r>
            <a:rPr lang="en-US" sz="1050" kern="1200" dirty="0">
              <a:latin typeface="Times New Roman" panose="02020603050405020304" pitchFamily="18" charset="0"/>
              <a:cs typeface="Times New Roman" panose="02020603050405020304" pitchFamily="18" charset="0"/>
            </a:rPr>
            <a:t>Tolerance of Uncertainty</a:t>
          </a:r>
        </a:p>
      </dsp:txBody>
      <dsp:txXfrm>
        <a:off x="2072591" y="2746912"/>
        <a:ext cx="705778" cy="705778"/>
      </dsp:txXfrm>
    </dsp:sp>
    <dsp:sp modelId="{AC2B0936-4DA1-4018-B860-5EE291EA729F}">
      <dsp:nvSpPr>
        <dsp:cNvPr id="0" name=""/>
        <dsp:cNvSpPr/>
      </dsp:nvSpPr>
      <dsp:spPr>
        <a:xfrm>
          <a:off x="636496" y="1793041"/>
          <a:ext cx="998122" cy="998122"/>
        </a:xfrm>
        <a:prstGeom prst="ellipse">
          <a:avLst/>
        </a:prstGeom>
        <a:solidFill>
          <a:schemeClr val="lt1">
            <a:alpha val="50000"/>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Individuality</a:t>
          </a:r>
        </a:p>
      </dsp:txBody>
      <dsp:txXfrm>
        <a:off x="782668" y="1939213"/>
        <a:ext cx="705778" cy="705778"/>
      </dsp:txXfrm>
    </dsp:sp>
    <dsp:sp modelId="{1E729A69-1EC1-493A-B834-BC16AECA2B9F}">
      <dsp:nvSpPr>
        <dsp:cNvPr id="0" name=""/>
        <dsp:cNvSpPr/>
      </dsp:nvSpPr>
      <dsp:spPr>
        <a:xfrm>
          <a:off x="725387" y="650363"/>
          <a:ext cx="998122" cy="998122"/>
        </a:xfrm>
        <a:prstGeom prst="ellipse">
          <a:avLst/>
        </a:prstGeom>
        <a:solidFill>
          <a:schemeClr val="lt1">
            <a:alpha val="50000"/>
            <a:hueOff val="0"/>
            <a:satOff val="0"/>
            <a:lumOff val="0"/>
            <a:alphaOff val="0"/>
          </a:schemeClr>
        </a:solidFill>
        <a:ln w="19050" cap="flat" cmpd="sng" algn="ctr">
          <a:solidFill>
            <a:schemeClr val="accent1">
              <a:shade val="80000"/>
              <a:hueOff val="0"/>
              <a:satOff val="0"/>
              <a:lumOff val="0"/>
              <a:alphaOff val="0"/>
            </a:schemeClr>
          </a:solidFill>
          <a:prstDash val="solid"/>
        </a:ln>
        <a:effectLst/>
      </dsp:spPr>
      <dsp:style>
        <a:lnRef idx="3">
          <a:scrgbClr r="0" g="0" b="0"/>
        </a:lnRef>
        <a:fillRef idx="1">
          <a:scrgbClr r="0" g="0" b="0"/>
        </a:fillRef>
        <a:effectRef idx="0">
          <a:scrgbClr r="0" g="0" b="0"/>
        </a:effectRef>
        <a:fontRef idx="minor">
          <a:schemeClr val="tx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US" sz="1000" kern="1200" dirty="0">
              <a:latin typeface="Times New Roman" panose="02020603050405020304" pitchFamily="18" charset="0"/>
              <a:cs typeface="Times New Roman" panose="02020603050405020304" pitchFamily="18" charset="0"/>
            </a:rPr>
            <a:t> Power Distance</a:t>
          </a:r>
        </a:p>
      </dsp:txBody>
      <dsp:txXfrm>
        <a:off x="871559" y="796535"/>
        <a:ext cx="705778" cy="7057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4ED8C-EFB6-47B4-B471-8DCCB2A37E81}">
      <dsp:nvSpPr>
        <dsp:cNvPr id="0" name=""/>
        <dsp:cNvSpPr/>
      </dsp:nvSpPr>
      <dsp:spPr>
        <a:xfrm>
          <a:off x="689466" y="0"/>
          <a:ext cx="5531589" cy="3754965"/>
        </a:xfrm>
        <a:prstGeom prst="triangle">
          <a:avLst/>
        </a:prstGeom>
        <a:gradFill rotWithShape="0">
          <a:gsLst>
            <a:gs pos="0">
              <a:schemeClr val="accent1">
                <a:hueOff val="0"/>
                <a:satOff val="0"/>
                <a:lumOff val="0"/>
                <a:alphaOff val="0"/>
                <a:tint val="94000"/>
                <a:satMod val="103000"/>
                <a:lumMod val="102000"/>
              </a:schemeClr>
            </a:gs>
            <a:gs pos="50000">
              <a:schemeClr val="accent1">
                <a:hueOff val="0"/>
                <a:satOff val="0"/>
                <a:lumOff val="0"/>
                <a:alphaOff val="0"/>
                <a:shade val="100000"/>
                <a:satMod val="110000"/>
                <a:lumMod val="100000"/>
              </a:schemeClr>
            </a:gs>
            <a:gs pos="100000">
              <a:schemeClr val="accent1">
                <a:hueOff val="0"/>
                <a:satOff val="0"/>
                <a:lumOff val="0"/>
                <a:alphaOff val="0"/>
                <a:shade val="78000"/>
                <a:satMod val="120000"/>
                <a:lumMod val="99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E2B3A533-C2C8-4C85-8CE9-5D5C8A024A52}">
      <dsp:nvSpPr>
        <dsp:cNvPr id="0" name=""/>
        <dsp:cNvSpPr/>
      </dsp:nvSpPr>
      <dsp:spPr>
        <a:xfrm>
          <a:off x="3455261" y="377513"/>
          <a:ext cx="2440727" cy="444435"/>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Organisational Hierarchy</a:t>
          </a:r>
        </a:p>
      </dsp:txBody>
      <dsp:txXfrm>
        <a:off x="3476957" y="399209"/>
        <a:ext cx="2397335" cy="401043"/>
      </dsp:txXfrm>
    </dsp:sp>
    <dsp:sp modelId="{919580B4-F069-437D-9294-B02A9E9803C7}">
      <dsp:nvSpPr>
        <dsp:cNvPr id="0" name=""/>
        <dsp:cNvSpPr/>
      </dsp:nvSpPr>
      <dsp:spPr>
        <a:xfrm>
          <a:off x="3455261" y="877503"/>
          <a:ext cx="2440727" cy="444435"/>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Organisational Decision Making </a:t>
          </a:r>
        </a:p>
      </dsp:txBody>
      <dsp:txXfrm>
        <a:off x="3476957" y="899199"/>
        <a:ext cx="2397335" cy="401043"/>
      </dsp:txXfrm>
    </dsp:sp>
    <dsp:sp modelId="{CB8CD964-61C8-49B6-B7B9-5F76F7BBB894}">
      <dsp:nvSpPr>
        <dsp:cNvPr id="0" name=""/>
        <dsp:cNvSpPr/>
      </dsp:nvSpPr>
      <dsp:spPr>
        <a:xfrm>
          <a:off x="3455261" y="1377492"/>
          <a:ext cx="2440727" cy="444435"/>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Compensation</a:t>
          </a:r>
          <a:r>
            <a:rPr lang="en-US" sz="1300" kern="1200" dirty="0"/>
            <a:t> Bands </a:t>
          </a:r>
        </a:p>
      </dsp:txBody>
      <dsp:txXfrm>
        <a:off x="3476957" y="1399188"/>
        <a:ext cx="2397335" cy="401043"/>
      </dsp:txXfrm>
    </dsp:sp>
    <dsp:sp modelId="{DB0051F7-C145-4207-A035-E5BB9C27CB6B}">
      <dsp:nvSpPr>
        <dsp:cNvPr id="0" name=""/>
        <dsp:cNvSpPr/>
      </dsp:nvSpPr>
      <dsp:spPr>
        <a:xfrm>
          <a:off x="3455261" y="1877482"/>
          <a:ext cx="2440727" cy="444435"/>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Power Delegation</a:t>
          </a:r>
        </a:p>
      </dsp:txBody>
      <dsp:txXfrm>
        <a:off x="3476957" y="1899178"/>
        <a:ext cx="2397335" cy="401043"/>
      </dsp:txXfrm>
    </dsp:sp>
    <dsp:sp modelId="{F65B10B8-166F-48C5-A87E-581A326DE4B7}">
      <dsp:nvSpPr>
        <dsp:cNvPr id="0" name=""/>
        <dsp:cNvSpPr/>
      </dsp:nvSpPr>
      <dsp:spPr>
        <a:xfrm>
          <a:off x="3455261" y="2416175"/>
          <a:ext cx="2440727" cy="444435"/>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Leadership</a:t>
          </a:r>
        </a:p>
      </dsp:txBody>
      <dsp:txXfrm>
        <a:off x="3476957" y="2437871"/>
        <a:ext cx="2397335" cy="401043"/>
      </dsp:txXfrm>
    </dsp:sp>
    <dsp:sp modelId="{1B662BCE-700A-4DB6-9578-F560D3691F69}">
      <dsp:nvSpPr>
        <dsp:cNvPr id="0" name=""/>
        <dsp:cNvSpPr/>
      </dsp:nvSpPr>
      <dsp:spPr>
        <a:xfrm>
          <a:off x="3455261" y="2877461"/>
          <a:ext cx="2440727" cy="444435"/>
        </a:xfrm>
        <a:prstGeom prst="round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kern="1200" dirty="0">
              <a:latin typeface="Times New Roman" panose="02020603050405020304" pitchFamily="18" charset="0"/>
              <a:cs typeface="Times New Roman" panose="02020603050405020304" pitchFamily="18" charset="0"/>
            </a:rPr>
            <a:t>Supervisory Staff</a:t>
          </a:r>
        </a:p>
      </dsp:txBody>
      <dsp:txXfrm>
        <a:off x="3476957" y="2899157"/>
        <a:ext cx="2397335" cy="4010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8152DA-8ED8-4E60-B4CB-0669DAC49715}">
      <dsp:nvSpPr>
        <dsp:cNvPr id="0" name=""/>
        <dsp:cNvSpPr/>
      </dsp:nvSpPr>
      <dsp:spPr>
        <a:xfrm>
          <a:off x="0" y="304384"/>
          <a:ext cx="8009906"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22CAECC-8C4D-4FFA-8E73-E2813BCDD44A}">
      <dsp:nvSpPr>
        <dsp:cNvPr id="0" name=""/>
        <dsp:cNvSpPr/>
      </dsp:nvSpPr>
      <dsp:spPr>
        <a:xfrm>
          <a:off x="383294" y="54939"/>
          <a:ext cx="7626611" cy="560880"/>
        </a:xfrm>
        <a:prstGeom prst="roundRect">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1929" tIns="0" rIns="211929"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Privacy: the company values the privacy of its employees</a:t>
          </a:r>
        </a:p>
      </dsp:txBody>
      <dsp:txXfrm>
        <a:off x="410674" y="82319"/>
        <a:ext cx="7571851" cy="506120"/>
      </dsp:txXfrm>
    </dsp:sp>
    <dsp:sp modelId="{1216BE33-88C7-4BC6-90B8-CCB9018233FB}">
      <dsp:nvSpPr>
        <dsp:cNvPr id="0" name=""/>
        <dsp:cNvSpPr/>
      </dsp:nvSpPr>
      <dsp:spPr>
        <a:xfrm>
          <a:off x="0" y="1166224"/>
          <a:ext cx="8009906"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B3C4405-269E-424A-8F51-63B34A0404B6}">
      <dsp:nvSpPr>
        <dsp:cNvPr id="0" name=""/>
        <dsp:cNvSpPr/>
      </dsp:nvSpPr>
      <dsp:spPr>
        <a:xfrm>
          <a:off x="400495" y="885784"/>
          <a:ext cx="6395437" cy="560880"/>
        </a:xfrm>
        <a:prstGeom prst="roundRect">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1929" tIns="0" rIns="211929"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Time: All jobs or tasks are planned so that employees can maintained their work-life </a:t>
          </a:r>
        </a:p>
      </dsp:txBody>
      <dsp:txXfrm>
        <a:off x="427875" y="913164"/>
        <a:ext cx="6340677" cy="506120"/>
      </dsp:txXfrm>
    </dsp:sp>
    <dsp:sp modelId="{D972C307-DFBF-4329-81AF-2E6071C0E7C4}">
      <dsp:nvSpPr>
        <dsp:cNvPr id="0" name=""/>
        <dsp:cNvSpPr/>
      </dsp:nvSpPr>
      <dsp:spPr>
        <a:xfrm>
          <a:off x="0" y="2028064"/>
          <a:ext cx="8009906"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A83DE54-029B-48CF-A93B-89FF5BC63291}">
      <dsp:nvSpPr>
        <dsp:cNvPr id="0" name=""/>
        <dsp:cNvSpPr/>
      </dsp:nvSpPr>
      <dsp:spPr>
        <a:xfrm>
          <a:off x="400495" y="1747624"/>
          <a:ext cx="6364487" cy="560880"/>
        </a:xfrm>
        <a:prstGeom prst="roundRect">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1929" tIns="0" rIns="211929"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Challenging Tasks: It is important to engage employees by keeping them motivated  so that they can perform optimally</a:t>
          </a:r>
        </a:p>
      </dsp:txBody>
      <dsp:txXfrm>
        <a:off x="427875" y="1775004"/>
        <a:ext cx="6309727" cy="506120"/>
      </dsp:txXfrm>
    </dsp:sp>
    <dsp:sp modelId="{64294DED-E600-460F-852C-7AB343FD5E9E}">
      <dsp:nvSpPr>
        <dsp:cNvPr id="0" name=""/>
        <dsp:cNvSpPr/>
      </dsp:nvSpPr>
      <dsp:spPr>
        <a:xfrm>
          <a:off x="0" y="3096118"/>
          <a:ext cx="8009906" cy="4788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C9D2EC9-D681-4781-B3DB-232B3C72CF35}">
      <dsp:nvSpPr>
        <dsp:cNvPr id="0" name=""/>
        <dsp:cNvSpPr/>
      </dsp:nvSpPr>
      <dsp:spPr>
        <a:xfrm>
          <a:off x="400495" y="2609464"/>
          <a:ext cx="6923834" cy="767093"/>
        </a:xfrm>
        <a:prstGeom prst="roundRect">
          <a:avLst/>
        </a:prstGeom>
        <a:gradFill rotWithShape="0">
          <a:gsLst>
            <a:gs pos="0">
              <a:schemeClr val="accent1">
                <a:hueOff val="0"/>
                <a:satOff val="0"/>
                <a:lumOff val="0"/>
                <a:alphaOff val="0"/>
                <a:tint val="60000"/>
                <a:satMod val="100000"/>
                <a:lumMod val="110000"/>
              </a:schemeClr>
            </a:gs>
            <a:gs pos="100000">
              <a:schemeClr val="accent1">
                <a:hueOff val="0"/>
                <a:satOff val="0"/>
                <a:lumOff val="0"/>
                <a:alphaOff val="0"/>
                <a:tint val="70000"/>
                <a:satMod val="100000"/>
                <a:lumMod val="10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11929" tIns="0" rIns="211929" bIns="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Individual Accomplishments: At Marks Spencer the employees are </a:t>
          </a:r>
          <a:r>
            <a:rPr lang="en-US" sz="1600" kern="1200" dirty="0" err="1">
              <a:latin typeface="Times New Roman" panose="02020603050405020304" pitchFamily="18" charset="0"/>
              <a:cs typeface="Times New Roman" panose="02020603050405020304" pitchFamily="18" charset="0"/>
            </a:rPr>
            <a:t>recognised</a:t>
          </a:r>
          <a:r>
            <a:rPr lang="en-US" sz="1600" kern="1200" dirty="0">
              <a:latin typeface="Times New Roman" panose="02020603050405020304" pitchFamily="18" charset="0"/>
              <a:cs typeface="Times New Roman" panose="02020603050405020304" pitchFamily="18" charset="0"/>
            </a:rPr>
            <a:t> by their performances. Their appreciation have made through intrinsic and extrinsic benefits</a:t>
          </a:r>
        </a:p>
      </dsp:txBody>
      <dsp:txXfrm>
        <a:off x="437941" y="2646910"/>
        <a:ext cx="6848942" cy="6922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84900-E55B-42C5-8762-B6D5F59C47E8}">
      <dsp:nvSpPr>
        <dsp:cNvPr id="0" name=""/>
        <dsp:cNvSpPr/>
      </dsp:nvSpPr>
      <dsp:spPr>
        <a:xfrm>
          <a:off x="2633" y="58957"/>
          <a:ext cx="2567444" cy="604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latin typeface="Times New Roman" panose="02020603050405020304" pitchFamily="18" charset="0"/>
              <a:cs typeface="Times New Roman" panose="02020603050405020304" pitchFamily="18" charset="0"/>
            </a:rPr>
            <a:t>Egoism</a:t>
          </a:r>
        </a:p>
      </dsp:txBody>
      <dsp:txXfrm>
        <a:off x="2633" y="58957"/>
        <a:ext cx="2567444" cy="604800"/>
      </dsp:txXfrm>
    </dsp:sp>
    <dsp:sp modelId="{DFBD873F-E108-4E39-9F82-19E0AF24A448}">
      <dsp:nvSpPr>
        <dsp:cNvPr id="0" name=""/>
        <dsp:cNvSpPr/>
      </dsp:nvSpPr>
      <dsp:spPr>
        <a:xfrm>
          <a:off x="2633" y="663757"/>
          <a:ext cx="2567444" cy="28422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ctr"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The company encourages a culture that is less egoistic</a:t>
          </a:r>
        </a:p>
        <a:p>
          <a:pPr marL="171450" lvl="1" indent="-171450" algn="ctr"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It has allowed skillful and dynamic teams </a:t>
          </a:r>
        </a:p>
      </dsp:txBody>
      <dsp:txXfrm>
        <a:off x="2633" y="663757"/>
        <a:ext cx="2567444" cy="2842281"/>
      </dsp:txXfrm>
    </dsp:sp>
    <dsp:sp modelId="{5AF03CD5-7185-4DED-BEDB-ADEA3D9EE73A}">
      <dsp:nvSpPr>
        <dsp:cNvPr id="0" name=""/>
        <dsp:cNvSpPr/>
      </dsp:nvSpPr>
      <dsp:spPr>
        <a:xfrm>
          <a:off x="2929520" y="58957"/>
          <a:ext cx="2567444" cy="604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latin typeface="Times New Roman" panose="02020603050405020304" pitchFamily="18" charset="0"/>
              <a:cs typeface="Times New Roman" panose="02020603050405020304" pitchFamily="18" charset="0"/>
            </a:rPr>
            <a:t>Motivation</a:t>
          </a:r>
        </a:p>
      </dsp:txBody>
      <dsp:txXfrm>
        <a:off x="2929520" y="58957"/>
        <a:ext cx="2567444" cy="604800"/>
      </dsp:txXfrm>
    </dsp:sp>
    <dsp:sp modelId="{FCEAC153-DDA7-4264-B2BC-5507A6FF9966}">
      <dsp:nvSpPr>
        <dsp:cNvPr id="0" name=""/>
        <dsp:cNvSpPr/>
      </dsp:nvSpPr>
      <dsp:spPr>
        <a:xfrm>
          <a:off x="2929520" y="663757"/>
          <a:ext cx="2567444" cy="28422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ctr" defTabSz="933450">
            <a:lnSpc>
              <a:spcPct val="90000"/>
            </a:lnSpc>
            <a:spcBef>
              <a:spcPct val="0"/>
            </a:spcBef>
            <a:spcAft>
              <a:spcPct val="15000"/>
            </a:spcAft>
            <a:buChar char="•"/>
          </a:pPr>
          <a:r>
            <a:rPr lang="en-US" sz="2100" kern="1200" dirty="0">
              <a:latin typeface="Times New Roman" panose="02020603050405020304" pitchFamily="18" charset="0"/>
              <a:cs typeface="Times New Roman" panose="02020603050405020304" pitchFamily="18" charset="0"/>
            </a:rPr>
            <a:t>The company does not support gender biased tasks. They maintain a proper relationship between their male and female employees</a:t>
          </a:r>
        </a:p>
      </dsp:txBody>
      <dsp:txXfrm>
        <a:off x="2929520" y="663757"/>
        <a:ext cx="2567444" cy="2842281"/>
      </dsp:txXfrm>
    </dsp:sp>
    <dsp:sp modelId="{58588868-74F7-460E-B46E-A726274A9A17}">
      <dsp:nvSpPr>
        <dsp:cNvPr id="0" name=""/>
        <dsp:cNvSpPr/>
      </dsp:nvSpPr>
      <dsp:spPr>
        <a:xfrm>
          <a:off x="5856407" y="58957"/>
          <a:ext cx="2567444" cy="6048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a:lnSpc>
              <a:spcPct val="90000"/>
            </a:lnSpc>
            <a:spcBef>
              <a:spcPct val="0"/>
            </a:spcBef>
            <a:spcAft>
              <a:spcPct val="35000"/>
            </a:spcAft>
            <a:buNone/>
          </a:pPr>
          <a:r>
            <a:rPr lang="en-US" sz="2100" b="1" kern="1200" dirty="0">
              <a:latin typeface="Times New Roman" panose="02020603050405020304" pitchFamily="18" charset="0"/>
              <a:cs typeface="Times New Roman" panose="02020603050405020304" pitchFamily="18" charset="0"/>
            </a:rPr>
            <a:t>Gender Role</a:t>
          </a:r>
        </a:p>
      </dsp:txBody>
      <dsp:txXfrm>
        <a:off x="5856407" y="58957"/>
        <a:ext cx="2567444" cy="604800"/>
      </dsp:txXfrm>
    </dsp:sp>
    <dsp:sp modelId="{CC87E7D7-2304-462F-981E-C3960200A0C4}">
      <dsp:nvSpPr>
        <dsp:cNvPr id="0" name=""/>
        <dsp:cNvSpPr/>
      </dsp:nvSpPr>
      <dsp:spPr>
        <a:xfrm>
          <a:off x="5856407" y="663757"/>
          <a:ext cx="2567444" cy="284228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ctr" defTabSz="933450">
            <a:lnSpc>
              <a:spcPct val="90000"/>
            </a:lnSpc>
            <a:spcBef>
              <a:spcPct val="0"/>
            </a:spcBef>
            <a:spcAft>
              <a:spcPct val="15000"/>
            </a:spcAft>
            <a:buChar char="•"/>
          </a:pPr>
          <a:r>
            <a:rPr lang="en-US" sz="2100" kern="1200" dirty="0">
              <a:latin typeface="Times New Roman" panose="02020603050405020304" pitchFamily="18" charset="0"/>
              <a:cs typeface="Times New Roman" panose="02020603050405020304" pitchFamily="18" charset="0"/>
            </a:rPr>
            <a:t>At Marks Spencer, all positions and responsibilities are created to be equally distributed and to promote workplace equality between men and women.</a:t>
          </a:r>
        </a:p>
      </dsp:txBody>
      <dsp:txXfrm>
        <a:off x="5856407" y="663757"/>
        <a:ext cx="2567444" cy="284228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29A657-B14E-45D6-9C50-695C289EB4AC}">
      <dsp:nvSpPr>
        <dsp:cNvPr id="0" name=""/>
        <dsp:cNvSpPr/>
      </dsp:nvSpPr>
      <dsp:spPr>
        <a:xfrm>
          <a:off x="1064" y="0"/>
          <a:ext cx="2767971" cy="35718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Times New Roman" panose="02020603050405020304" pitchFamily="18" charset="0"/>
              <a:cs typeface="Times New Roman" panose="02020603050405020304" pitchFamily="18" charset="0"/>
            </a:rPr>
            <a:t>Open to Change </a:t>
          </a:r>
        </a:p>
      </dsp:txBody>
      <dsp:txXfrm>
        <a:off x="1064" y="0"/>
        <a:ext cx="2767971" cy="1071565"/>
      </dsp:txXfrm>
    </dsp:sp>
    <dsp:sp modelId="{5C07EBD4-134D-4A80-BC80-C053A7927043}">
      <dsp:nvSpPr>
        <dsp:cNvPr id="0" name=""/>
        <dsp:cNvSpPr/>
      </dsp:nvSpPr>
      <dsp:spPr>
        <a:xfrm>
          <a:off x="277861" y="1072611"/>
          <a:ext cx="2214377" cy="10769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panose="02020603050405020304" pitchFamily="18" charset="0"/>
              <a:cs typeface="Times New Roman" panose="02020603050405020304" pitchFamily="18" charset="0"/>
            </a:rPr>
            <a:t>The company engages with the factor of open culture</a:t>
          </a:r>
        </a:p>
      </dsp:txBody>
      <dsp:txXfrm>
        <a:off x="309404" y="1104154"/>
        <a:ext cx="2151291" cy="1013885"/>
      </dsp:txXfrm>
    </dsp:sp>
    <dsp:sp modelId="{662E14CE-46E0-411D-9BB4-9B3BA33AC5A6}">
      <dsp:nvSpPr>
        <dsp:cNvPr id="0" name=""/>
        <dsp:cNvSpPr/>
      </dsp:nvSpPr>
      <dsp:spPr>
        <a:xfrm>
          <a:off x="277861" y="2315271"/>
          <a:ext cx="2214377" cy="10769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panose="02020603050405020304" pitchFamily="18" charset="0"/>
              <a:cs typeface="Times New Roman" panose="02020603050405020304" pitchFamily="18" charset="0"/>
            </a:rPr>
            <a:t>Manages its internal and external environment with effecting the performance of employees</a:t>
          </a:r>
        </a:p>
      </dsp:txBody>
      <dsp:txXfrm>
        <a:off x="309404" y="2346814"/>
        <a:ext cx="2151291" cy="1013885"/>
      </dsp:txXfrm>
    </dsp:sp>
    <dsp:sp modelId="{859DFD3F-1A6C-4F54-9553-69608FD5FD88}">
      <dsp:nvSpPr>
        <dsp:cNvPr id="0" name=""/>
        <dsp:cNvSpPr/>
      </dsp:nvSpPr>
      <dsp:spPr>
        <a:xfrm>
          <a:off x="2976634" y="0"/>
          <a:ext cx="2767971" cy="35718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Times New Roman" panose="02020603050405020304" pitchFamily="18" charset="0"/>
              <a:cs typeface="Times New Roman" panose="02020603050405020304" pitchFamily="18" charset="0"/>
            </a:rPr>
            <a:t>Decision Making</a:t>
          </a:r>
        </a:p>
      </dsp:txBody>
      <dsp:txXfrm>
        <a:off x="2976634" y="0"/>
        <a:ext cx="2767971" cy="1071565"/>
      </dsp:txXfrm>
    </dsp:sp>
    <dsp:sp modelId="{0CEB177F-6103-45D6-8CD9-DCFEFE4531CE}">
      <dsp:nvSpPr>
        <dsp:cNvPr id="0" name=""/>
        <dsp:cNvSpPr/>
      </dsp:nvSpPr>
      <dsp:spPr>
        <a:xfrm>
          <a:off x="3253431" y="1072611"/>
          <a:ext cx="2214377" cy="10769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t>Open-ended in nature</a:t>
          </a:r>
        </a:p>
      </dsp:txBody>
      <dsp:txXfrm>
        <a:off x="3284974" y="1104154"/>
        <a:ext cx="2151291" cy="1013885"/>
      </dsp:txXfrm>
    </dsp:sp>
    <dsp:sp modelId="{2CB018AF-B910-4CDF-8829-7B60CB3BE6B2}">
      <dsp:nvSpPr>
        <dsp:cNvPr id="0" name=""/>
        <dsp:cNvSpPr/>
      </dsp:nvSpPr>
      <dsp:spPr>
        <a:xfrm>
          <a:off x="3253431" y="2315271"/>
          <a:ext cx="2214377" cy="10769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panose="02020603050405020304" pitchFamily="18" charset="0"/>
              <a:cs typeface="Times New Roman" panose="02020603050405020304" pitchFamily="18" charset="0"/>
            </a:rPr>
            <a:t>Employees take  interest in full debates and discussion</a:t>
          </a:r>
        </a:p>
      </dsp:txBody>
      <dsp:txXfrm>
        <a:off x="3284974" y="2346814"/>
        <a:ext cx="2151291" cy="1013885"/>
      </dsp:txXfrm>
    </dsp:sp>
    <dsp:sp modelId="{6E241EE4-B144-41B2-B36F-AB3F9EEDDBF8}">
      <dsp:nvSpPr>
        <dsp:cNvPr id="0" name=""/>
        <dsp:cNvSpPr/>
      </dsp:nvSpPr>
      <dsp:spPr>
        <a:xfrm>
          <a:off x="5952203" y="0"/>
          <a:ext cx="2767971" cy="35718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US" sz="3100" kern="1200" dirty="0">
              <a:latin typeface="Times New Roman" panose="02020603050405020304" pitchFamily="18" charset="0"/>
              <a:cs typeface="Times New Roman" panose="02020603050405020304" pitchFamily="18" charset="0"/>
            </a:rPr>
            <a:t>Sense of Urgency</a:t>
          </a:r>
        </a:p>
      </dsp:txBody>
      <dsp:txXfrm>
        <a:off x="5952203" y="0"/>
        <a:ext cx="2767971" cy="1071565"/>
      </dsp:txXfrm>
    </dsp:sp>
    <dsp:sp modelId="{8D482B74-B4DF-4861-A1AB-0EC4EC1CA0FD}">
      <dsp:nvSpPr>
        <dsp:cNvPr id="0" name=""/>
        <dsp:cNvSpPr/>
      </dsp:nvSpPr>
      <dsp:spPr>
        <a:xfrm>
          <a:off x="6229000" y="1072611"/>
          <a:ext cx="2214377" cy="10769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panose="02020603050405020304" pitchFamily="18" charset="0"/>
              <a:cs typeface="Times New Roman" panose="02020603050405020304" pitchFamily="18" charset="0"/>
            </a:rPr>
            <a:t>Flatter Hierarchy</a:t>
          </a:r>
        </a:p>
      </dsp:txBody>
      <dsp:txXfrm>
        <a:off x="6260543" y="1104154"/>
        <a:ext cx="2151291" cy="1013885"/>
      </dsp:txXfrm>
    </dsp:sp>
    <dsp:sp modelId="{0FC62CFD-F487-445F-A692-43630A71579B}">
      <dsp:nvSpPr>
        <dsp:cNvPr id="0" name=""/>
        <dsp:cNvSpPr/>
      </dsp:nvSpPr>
      <dsp:spPr>
        <a:xfrm>
          <a:off x="6229000" y="2315271"/>
          <a:ext cx="2214377" cy="107697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28575" rIns="38100" bIns="28575" numCol="1" spcCol="1270" anchor="ctr" anchorCtr="0">
          <a:noAutofit/>
        </a:bodyPr>
        <a:lstStyle/>
        <a:p>
          <a:pPr marL="0" lvl="0" indent="0" algn="ctr" defTabSz="666750">
            <a:lnSpc>
              <a:spcPct val="90000"/>
            </a:lnSpc>
            <a:spcBef>
              <a:spcPct val="0"/>
            </a:spcBef>
            <a:spcAft>
              <a:spcPct val="35000"/>
            </a:spcAft>
            <a:buNone/>
          </a:pPr>
          <a:r>
            <a:rPr lang="en-US" sz="1500" kern="1200" dirty="0">
              <a:latin typeface="Times New Roman" panose="02020603050405020304" pitchFamily="18" charset="0"/>
              <a:cs typeface="Times New Roman" panose="02020603050405020304" pitchFamily="18" charset="0"/>
            </a:rPr>
            <a:t>Lower sense of urgency</a:t>
          </a:r>
        </a:p>
      </dsp:txBody>
      <dsp:txXfrm>
        <a:off x="6260543" y="2346814"/>
        <a:ext cx="2151291" cy="1013885"/>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E0E96D-8F77-4DBE-888E-559D953B1955}" type="datetimeFigureOut">
              <a:rPr lang="en-US" smtClean="0"/>
              <a:t>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7FAD84-B259-4F88-9AFD-F29B03388D43}" type="slidenum">
              <a:rPr lang="en-US" smtClean="0"/>
              <a:t>‹#›</a:t>
            </a:fld>
            <a:endParaRPr lang="en-US"/>
          </a:p>
        </p:txBody>
      </p:sp>
    </p:spTree>
    <p:extLst>
      <p:ext uri="{BB962C8B-B14F-4D97-AF65-F5344CB8AC3E}">
        <p14:creationId xmlns:p14="http://schemas.microsoft.com/office/powerpoint/2010/main" val="378288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a:t>
            </a:r>
            <a:r>
              <a:rPr lang="en-US" baseline="0" dirty="0"/>
              <a:t> respected class fellows and teacher</a:t>
            </a:r>
          </a:p>
          <a:p>
            <a:r>
              <a:rPr lang="en-US" baseline="0" dirty="0"/>
              <a:t>The chosen company is Marks and Spencer </a:t>
            </a:r>
          </a:p>
          <a:p>
            <a:r>
              <a:rPr lang="en-US" baseline="0" dirty="0"/>
              <a:t>Here is an introduction of the company. </a:t>
            </a:r>
            <a:endParaRPr lang="en-US" dirty="0"/>
          </a:p>
        </p:txBody>
      </p:sp>
      <p:sp>
        <p:nvSpPr>
          <p:cNvPr id="4" name="Slide Number Placeholder 3"/>
          <p:cNvSpPr>
            <a:spLocks noGrp="1"/>
          </p:cNvSpPr>
          <p:nvPr>
            <p:ph type="sldNum" sz="quarter" idx="10"/>
          </p:nvPr>
        </p:nvSpPr>
        <p:spPr/>
        <p:txBody>
          <a:bodyPr/>
          <a:lstStyle/>
          <a:p>
            <a:fld id="{007FAD84-B259-4F88-9AFD-F29B03388D43}" type="slidenum">
              <a:rPr lang="en-US" smtClean="0"/>
              <a:t>3</a:t>
            </a:fld>
            <a:endParaRPr lang="en-US"/>
          </a:p>
        </p:txBody>
      </p:sp>
    </p:spTree>
    <p:extLst>
      <p:ext uri="{BB962C8B-B14F-4D97-AF65-F5344CB8AC3E}">
        <p14:creationId xmlns:p14="http://schemas.microsoft.com/office/powerpoint/2010/main" val="42595180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7FAD84-B259-4F88-9AFD-F29B03388D43}" type="slidenum">
              <a:rPr lang="en-US" smtClean="0"/>
              <a:t>7</a:t>
            </a:fld>
            <a:endParaRPr lang="en-US"/>
          </a:p>
        </p:txBody>
      </p:sp>
    </p:spTree>
    <p:extLst>
      <p:ext uri="{BB962C8B-B14F-4D97-AF65-F5344CB8AC3E}">
        <p14:creationId xmlns:p14="http://schemas.microsoft.com/office/powerpoint/2010/main" val="1762102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7FAD84-B259-4F88-9AFD-F29B03388D43}" type="slidenum">
              <a:rPr lang="en-US" smtClean="0"/>
              <a:t>8</a:t>
            </a:fld>
            <a:endParaRPr lang="en-US"/>
          </a:p>
        </p:txBody>
      </p:sp>
    </p:spTree>
    <p:extLst>
      <p:ext uri="{BB962C8B-B14F-4D97-AF65-F5344CB8AC3E}">
        <p14:creationId xmlns:p14="http://schemas.microsoft.com/office/powerpoint/2010/main" val="3122893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7FAD84-B259-4F88-9AFD-F29B03388D43}" type="slidenum">
              <a:rPr lang="en-US" smtClean="0"/>
              <a:t>9</a:t>
            </a:fld>
            <a:endParaRPr lang="en-US"/>
          </a:p>
        </p:txBody>
      </p:sp>
    </p:spTree>
    <p:extLst>
      <p:ext uri="{BB962C8B-B14F-4D97-AF65-F5344CB8AC3E}">
        <p14:creationId xmlns:p14="http://schemas.microsoft.com/office/powerpoint/2010/main" val="2314378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7FAD84-B259-4F88-9AFD-F29B03388D43}" type="slidenum">
              <a:rPr lang="en-US" smtClean="0"/>
              <a:t>10</a:t>
            </a:fld>
            <a:endParaRPr lang="en-US"/>
          </a:p>
        </p:txBody>
      </p:sp>
    </p:spTree>
    <p:extLst>
      <p:ext uri="{BB962C8B-B14F-4D97-AF65-F5344CB8AC3E}">
        <p14:creationId xmlns:p14="http://schemas.microsoft.com/office/powerpoint/2010/main" val="3256359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7FAD84-B259-4F88-9AFD-F29B03388D43}" type="slidenum">
              <a:rPr lang="en-US" smtClean="0"/>
              <a:t>12</a:t>
            </a:fld>
            <a:endParaRPr lang="en-US"/>
          </a:p>
        </p:txBody>
      </p:sp>
    </p:spTree>
    <p:extLst>
      <p:ext uri="{BB962C8B-B14F-4D97-AF65-F5344CB8AC3E}">
        <p14:creationId xmlns:p14="http://schemas.microsoft.com/office/powerpoint/2010/main" val="22527525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7FAD84-B259-4F88-9AFD-F29B03388D43}" type="slidenum">
              <a:rPr lang="en-US" smtClean="0"/>
              <a:t>13</a:t>
            </a:fld>
            <a:endParaRPr lang="en-US"/>
          </a:p>
        </p:txBody>
      </p:sp>
    </p:spTree>
    <p:extLst>
      <p:ext uri="{BB962C8B-B14F-4D97-AF65-F5344CB8AC3E}">
        <p14:creationId xmlns:p14="http://schemas.microsoft.com/office/powerpoint/2010/main" val="39091943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4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4.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78E422-EB39-4EB1-BD46-2AB6B024F4D8}"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2041920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8E422-EB39-4EB1-BD46-2AB6B024F4D8}" type="datetimeFigureOut">
              <a:rPr lang="en-US" smtClean="0"/>
              <a:t>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2326262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1822769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4022414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3617955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1889836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22054790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3197764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3268655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2167501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2370880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12516F30-EDFB-4E05-A297-E137FA20E4CF}"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4252429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2469544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1385200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2004188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2516F30-EDFB-4E05-A297-E137FA20E4CF}" type="slidenum">
              <a:rPr lang="en-US" smtClean="0"/>
              <a:t>‹#›</a:t>
            </a:fld>
            <a:endParaRPr lang="en-US"/>
          </a:p>
        </p:txBody>
      </p:sp>
    </p:spTree>
    <p:extLst>
      <p:ext uri="{BB962C8B-B14F-4D97-AF65-F5344CB8AC3E}">
        <p14:creationId xmlns:p14="http://schemas.microsoft.com/office/powerpoint/2010/main" val="3505399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12/4/2022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12516F30-EDFB-4E05-A297-E137FA20E4CF}" type="slidenum">
              <a:rPr lang="en-US" smtClean="0"/>
              <a:t>‹#›</a:t>
            </a:fld>
            <a:endParaRPr lang="en-US"/>
          </a:p>
        </p:txBody>
      </p:sp>
    </p:spTree>
    <p:extLst>
      <p:ext uri="{BB962C8B-B14F-4D97-AF65-F5344CB8AC3E}">
        <p14:creationId xmlns:p14="http://schemas.microsoft.com/office/powerpoint/2010/main" val="598216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 subtitle">
  <p:cSld name="Title + subtitle">
    <p:spTree>
      <p:nvGrpSpPr>
        <p:cNvPr id="1" name="Shape 45"/>
        <p:cNvGrpSpPr/>
        <p:nvPr/>
      </p:nvGrpSpPr>
      <p:grpSpPr>
        <a:xfrm>
          <a:off x="0" y="0"/>
          <a:ext cx="0" cy="0"/>
          <a:chOff x="0" y="0"/>
          <a:chExt cx="0" cy="0"/>
        </a:xfrm>
      </p:grpSpPr>
      <p:sp>
        <p:nvSpPr>
          <p:cNvPr id="46" name="Google Shape;46;p9"/>
          <p:cNvSpPr txBox="1">
            <a:spLocks noGrp="1"/>
          </p:cNvSpPr>
          <p:nvPr>
            <p:ph type="title"/>
          </p:nvPr>
        </p:nvSpPr>
        <p:spPr>
          <a:xfrm>
            <a:off x="688800" y="2207200"/>
            <a:ext cx="4905600" cy="1882000"/>
          </a:xfrm>
          <a:prstGeom prst="rect">
            <a:avLst/>
          </a:prstGeom>
        </p:spPr>
        <p:txBody>
          <a:bodyPr spcFirstLastPara="1" wrap="square" lIns="0" tIns="0" rIns="0" bIns="0" anchor="b" anchorCtr="0">
            <a:noAutofit/>
          </a:bodyPr>
          <a:lstStyle>
            <a:lvl1pPr lvl="0" rtl="0">
              <a:spcBef>
                <a:spcPts val="0"/>
              </a:spcBef>
              <a:spcAft>
                <a:spcPts val="0"/>
              </a:spcAft>
              <a:buSzPts val="4100"/>
              <a:buNone/>
              <a:defRPr/>
            </a:lvl1pPr>
            <a:lvl2pPr lvl="1" rtl="0">
              <a:spcBef>
                <a:spcPts val="0"/>
              </a:spcBef>
              <a:spcAft>
                <a:spcPts val="0"/>
              </a:spcAft>
              <a:buSzPts val="4100"/>
              <a:buNone/>
              <a:defRPr/>
            </a:lvl2pPr>
            <a:lvl3pPr lvl="2" rtl="0">
              <a:spcBef>
                <a:spcPts val="0"/>
              </a:spcBef>
              <a:spcAft>
                <a:spcPts val="0"/>
              </a:spcAft>
              <a:buSzPts val="4100"/>
              <a:buNone/>
              <a:defRPr/>
            </a:lvl3pPr>
            <a:lvl4pPr lvl="3" rtl="0">
              <a:spcBef>
                <a:spcPts val="0"/>
              </a:spcBef>
              <a:spcAft>
                <a:spcPts val="0"/>
              </a:spcAft>
              <a:buSzPts val="4100"/>
              <a:buNone/>
              <a:defRPr/>
            </a:lvl4pPr>
            <a:lvl5pPr lvl="4" rtl="0">
              <a:spcBef>
                <a:spcPts val="0"/>
              </a:spcBef>
              <a:spcAft>
                <a:spcPts val="0"/>
              </a:spcAft>
              <a:buSzPts val="4100"/>
              <a:buNone/>
              <a:defRPr/>
            </a:lvl5pPr>
            <a:lvl6pPr lvl="5" rtl="0">
              <a:spcBef>
                <a:spcPts val="0"/>
              </a:spcBef>
              <a:spcAft>
                <a:spcPts val="0"/>
              </a:spcAft>
              <a:buSzPts val="4100"/>
              <a:buNone/>
              <a:defRPr/>
            </a:lvl6pPr>
            <a:lvl7pPr lvl="6" rtl="0">
              <a:spcBef>
                <a:spcPts val="0"/>
              </a:spcBef>
              <a:spcAft>
                <a:spcPts val="0"/>
              </a:spcAft>
              <a:buSzPts val="4100"/>
              <a:buNone/>
              <a:defRPr/>
            </a:lvl7pPr>
            <a:lvl8pPr lvl="7" rtl="0">
              <a:spcBef>
                <a:spcPts val="0"/>
              </a:spcBef>
              <a:spcAft>
                <a:spcPts val="0"/>
              </a:spcAft>
              <a:buSzPts val="4100"/>
              <a:buNone/>
              <a:defRPr/>
            </a:lvl8pPr>
            <a:lvl9pPr lvl="8" rtl="0">
              <a:spcBef>
                <a:spcPts val="0"/>
              </a:spcBef>
              <a:spcAft>
                <a:spcPts val="0"/>
              </a:spcAft>
              <a:buSzPts val="4100"/>
              <a:buNone/>
              <a:defRPr/>
            </a:lvl9pPr>
          </a:lstStyle>
          <a:p>
            <a:r>
              <a:rPr lang="en-US"/>
              <a:t>Click to edit Master title style</a:t>
            </a:r>
            <a:endParaRPr/>
          </a:p>
        </p:txBody>
      </p:sp>
      <p:sp>
        <p:nvSpPr>
          <p:cNvPr id="47" name="Google Shape;47;p9"/>
          <p:cNvSpPr txBox="1">
            <a:spLocks noGrp="1"/>
          </p:cNvSpPr>
          <p:nvPr>
            <p:ph type="sldNum" idx="12"/>
          </p:nvPr>
        </p:nvSpPr>
        <p:spPr>
          <a:xfrm>
            <a:off x="11168100" y="6333133"/>
            <a:ext cx="731600" cy="242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12516F30-EDFB-4E05-A297-E137FA20E4CF}" type="slidenum">
              <a:rPr lang="en-US" smtClean="0"/>
              <a:t>‹#›</a:t>
            </a:fld>
            <a:endParaRPr lang="en-US"/>
          </a:p>
        </p:txBody>
      </p:sp>
      <p:sp>
        <p:nvSpPr>
          <p:cNvPr id="49" name="Google Shape;49;p9"/>
          <p:cNvSpPr txBox="1">
            <a:spLocks noGrp="1"/>
          </p:cNvSpPr>
          <p:nvPr>
            <p:ph type="subTitle" idx="1"/>
          </p:nvPr>
        </p:nvSpPr>
        <p:spPr>
          <a:xfrm>
            <a:off x="688800" y="4089200"/>
            <a:ext cx="4905600" cy="357600"/>
          </a:xfrm>
          <a:prstGeom prst="rect">
            <a:avLst/>
          </a:prstGeom>
        </p:spPr>
        <p:txBody>
          <a:bodyPr spcFirstLastPara="1" wrap="square" lIns="0" tIns="0" rIns="0" bIns="0" anchor="t" anchorCtr="0">
            <a:noAutofit/>
          </a:bodyPr>
          <a:lstStyle>
            <a:lvl1pPr lvl="0">
              <a:spcBef>
                <a:spcPts val="0"/>
              </a:spcBef>
              <a:spcAft>
                <a:spcPts val="0"/>
              </a:spcAft>
              <a:buSzPts val="1600"/>
              <a:buFont typeface="Barlow Medium"/>
              <a:buNone/>
              <a:defRPr>
                <a:latin typeface="Barlow Medium"/>
                <a:ea typeface="Barlow Medium"/>
                <a:cs typeface="Barlow Medium"/>
                <a:sym typeface="Barlow Medium"/>
              </a:defRPr>
            </a:lvl1pPr>
            <a:lvl2pPr lvl="1">
              <a:spcBef>
                <a:spcPts val="1067"/>
              </a:spcBef>
              <a:spcAft>
                <a:spcPts val="0"/>
              </a:spcAft>
              <a:buSzPts val="1600"/>
              <a:buFont typeface="Barlow Medium"/>
              <a:buNone/>
              <a:defRPr>
                <a:latin typeface="Barlow Medium"/>
                <a:ea typeface="Barlow Medium"/>
                <a:cs typeface="Barlow Medium"/>
                <a:sym typeface="Barlow Medium"/>
              </a:defRPr>
            </a:lvl2pPr>
            <a:lvl3pPr lvl="2">
              <a:spcBef>
                <a:spcPts val="1067"/>
              </a:spcBef>
              <a:spcAft>
                <a:spcPts val="0"/>
              </a:spcAft>
              <a:buSzPts val="1600"/>
              <a:buFont typeface="Barlow Medium"/>
              <a:buNone/>
              <a:defRPr>
                <a:latin typeface="Barlow Medium"/>
                <a:ea typeface="Barlow Medium"/>
                <a:cs typeface="Barlow Medium"/>
                <a:sym typeface="Barlow Medium"/>
              </a:defRPr>
            </a:lvl3pPr>
            <a:lvl4pPr lvl="3">
              <a:spcBef>
                <a:spcPts val="1067"/>
              </a:spcBef>
              <a:spcAft>
                <a:spcPts val="0"/>
              </a:spcAft>
              <a:buSzPts val="1600"/>
              <a:buFont typeface="Barlow Medium"/>
              <a:buNone/>
              <a:defRPr>
                <a:latin typeface="Barlow Medium"/>
                <a:ea typeface="Barlow Medium"/>
                <a:cs typeface="Barlow Medium"/>
                <a:sym typeface="Barlow Medium"/>
              </a:defRPr>
            </a:lvl4pPr>
            <a:lvl5pPr lvl="4">
              <a:spcBef>
                <a:spcPts val="1067"/>
              </a:spcBef>
              <a:spcAft>
                <a:spcPts val="0"/>
              </a:spcAft>
              <a:buSzPts val="1600"/>
              <a:buFont typeface="Barlow Medium"/>
              <a:buNone/>
              <a:defRPr>
                <a:latin typeface="Barlow Medium"/>
                <a:ea typeface="Barlow Medium"/>
                <a:cs typeface="Barlow Medium"/>
                <a:sym typeface="Barlow Medium"/>
              </a:defRPr>
            </a:lvl5pPr>
            <a:lvl6pPr lvl="5">
              <a:spcBef>
                <a:spcPts val="1067"/>
              </a:spcBef>
              <a:spcAft>
                <a:spcPts val="0"/>
              </a:spcAft>
              <a:buSzPts val="1600"/>
              <a:buFont typeface="Barlow Medium"/>
              <a:buNone/>
              <a:defRPr>
                <a:latin typeface="Barlow Medium"/>
                <a:ea typeface="Barlow Medium"/>
                <a:cs typeface="Barlow Medium"/>
                <a:sym typeface="Barlow Medium"/>
              </a:defRPr>
            </a:lvl6pPr>
            <a:lvl7pPr lvl="6">
              <a:spcBef>
                <a:spcPts val="1067"/>
              </a:spcBef>
              <a:spcAft>
                <a:spcPts val="0"/>
              </a:spcAft>
              <a:buSzPts val="1600"/>
              <a:buFont typeface="Barlow Medium"/>
              <a:buNone/>
              <a:defRPr>
                <a:latin typeface="Barlow Medium"/>
                <a:ea typeface="Barlow Medium"/>
                <a:cs typeface="Barlow Medium"/>
                <a:sym typeface="Barlow Medium"/>
              </a:defRPr>
            </a:lvl7pPr>
            <a:lvl8pPr lvl="7">
              <a:spcBef>
                <a:spcPts val="1067"/>
              </a:spcBef>
              <a:spcAft>
                <a:spcPts val="0"/>
              </a:spcAft>
              <a:buSzPts val="1600"/>
              <a:buFont typeface="Barlow Medium"/>
              <a:buNone/>
              <a:defRPr>
                <a:latin typeface="Barlow Medium"/>
                <a:ea typeface="Barlow Medium"/>
                <a:cs typeface="Barlow Medium"/>
                <a:sym typeface="Barlow Medium"/>
              </a:defRPr>
            </a:lvl8pPr>
            <a:lvl9pPr lvl="8">
              <a:spcBef>
                <a:spcPts val="1067"/>
              </a:spcBef>
              <a:spcAft>
                <a:spcPts val="1067"/>
              </a:spcAft>
              <a:buSzPts val="1600"/>
              <a:buFont typeface="Barlow Medium"/>
              <a:buNone/>
              <a:defRPr>
                <a:latin typeface="Barlow Medium"/>
                <a:ea typeface="Barlow Medium"/>
                <a:cs typeface="Barlow Medium"/>
                <a:sym typeface="Barlow Medium"/>
              </a:defRPr>
            </a:lvl9pPr>
          </a:lstStyle>
          <a:p>
            <a:r>
              <a:rPr lang="en-US"/>
              <a:t>Click to edit Master subtitle style</a:t>
            </a:r>
            <a:endParaRPr/>
          </a:p>
        </p:txBody>
      </p:sp>
    </p:spTree>
    <p:extLst>
      <p:ext uri="{BB962C8B-B14F-4D97-AF65-F5344CB8AC3E}">
        <p14:creationId xmlns:p14="http://schemas.microsoft.com/office/powerpoint/2010/main" val="40043871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03428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638891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31307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06982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44759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48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smtClean="0"/>
              <a:t>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11860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009129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52409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16818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7964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211043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7821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48423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89724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0596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smtClean="0"/>
              <a:t>12/4/2022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50932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075387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8030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18103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71365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539300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925311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smtClean="0"/>
              <a:t>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01133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73448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43362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30986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77777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763737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30425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78406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1718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19773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smtClean="0"/>
              <a:t>12/4/2022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6311019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41131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73365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236437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966678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smtClean="0"/>
              <a:t>12/4/2022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77032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6912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smtClean="0"/>
              <a:t>12/4/2022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8636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985507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097207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81685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29494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627133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smtClean="0"/>
              <a:t>12/4/2022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39577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63138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smtClean="0"/>
              <a:t>12/4/2022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0895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smtClean="0"/>
              <a:t>12/4/2022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12490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smtClean="0"/>
              <a:t>12/4/2022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7525100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slideLayout" Target="../slideLayouts/slideLayout31.xml"/><Relationship Id="rId18"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17" Type="http://schemas.openxmlformats.org/officeDocument/2006/relationships/slideLayout" Target="../slideLayouts/slideLayout35.xml"/><Relationship Id="rId2" Type="http://schemas.openxmlformats.org/officeDocument/2006/relationships/slideLayout" Target="../slideLayouts/slideLayout20.xml"/><Relationship Id="rId16" Type="http://schemas.openxmlformats.org/officeDocument/2006/relationships/slideLayout" Target="../slideLayouts/slideLayout34.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5" Type="http://schemas.openxmlformats.org/officeDocument/2006/relationships/slideLayout" Target="../slideLayouts/slideLayout33.xml"/><Relationship Id="rId10" Type="http://schemas.openxmlformats.org/officeDocument/2006/relationships/slideLayout" Target="../slideLayouts/slideLayout28.xml"/><Relationship Id="rId19" Type="http://schemas.openxmlformats.org/officeDocument/2006/relationships/image" Target="../media/image1.png"/><Relationship Id="rId4" Type="http://schemas.openxmlformats.org/officeDocument/2006/relationships/slideLayout" Target="../slideLayouts/slideLayout22.xml"/><Relationship Id="rId9" Type="http://schemas.openxmlformats.org/officeDocument/2006/relationships/slideLayout" Target="../slideLayouts/slideLayout27.xml"/><Relationship Id="rId14" Type="http://schemas.openxmlformats.org/officeDocument/2006/relationships/slideLayout" Target="../slideLayouts/slideLayout3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18" Type="http://schemas.openxmlformats.org/officeDocument/2006/relationships/theme" Target="../theme/theme3.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17" Type="http://schemas.openxmlformats.org/officeDocument/2006/relationships/slideLayout" Target="../slideLayouts/slideLayout52.xml"/><Relationship Id="rId2" Type="http://schemas.openxmlformats.org/officeDocument/2006/relationships/slideLayout" Target="../slideLayouts/slideLayout37.xml"/><Relationship Id="rId16" Type="http://schemas.openxmlformats.org/officeDocument/2006/relationships/slideLayout" Target="../slideLayouts/slideLayout51.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slideLayout" Target="../slideLayouts/slideLayout50.xml"/><Relationship Id="rId10" Type="http://schemas.openxmlformats.org/officeDocument/2006/relationships/slideLayout" Target="../slideLayouts/slideLayout45.xml"/><Relationship Id="rId19" Type="http://schemas.openxmlformats.org/officeDocument/2006/relationships/image" Target="../media/image1.png"/><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slideLayout" Target="../slideLayouts/slideLayout49.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18" Type="http://schemas.openxmlformats.org/officeDocument/2006/relationships/theme" Target="../theme/theme4.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17" Type="http://schemas.openxmlformats.org/officeDocument/2006/relationships/slideLayout" Target="../slideLayouts/slideLayout69.xml"/><Relationship Id="rId2" Type="http://schemas.openxmlformats.org/officeDocument/2006/relationships/slideLayout" Target="../slideLayouts/slideLayout54.xml"/><Relationship Id="rId16" Type="http://schemas.openxmlformats.org/officeDocument/2006/relationships/slideLayout" Target="../slideLayouts/slideLayout68.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5" Type="http://schemas.openxmlformats.org/officeDocument/2006/relationships/slideLayout" Target="../slideLayouts/slideLayout67.xml"/><Relationship Id="rId10" Type="http://schemas.openxmlformats.org/officeDocument/2006/relationships/slideLayout" Target="../slideLayouts/slideLayout62.xml"/><Relationship Id="rId19" Type="http://schemas.openxmlformats.org/officeDocument/2006/relationships/image" Target="../media/image1.png"/><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slideLayout" Target="../slideLayouts/slideLayout6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20">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12/4/2022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12516F30-EDFB-4E05-A297-E137FA20E4CF}" type="slidenum">
              <a:rPr lang="en-US" smtClean="0"/>
              <a:t>‹#›</a:t>
            </a:fld>
            <a:endParaRPr lang="en-US"/>
          </a:p>
        </p:txBody>
      </p:sp>
    </p:spTree>
    <p:extLst>
      <p:ext uri="{BB962C8B-B14F-4D97-AF65-F5344CB8AC3E}">
        <p14:creationId xmlns:p14="http://schemas.microsoft.com/office/powerpoint/2010/main" val="1830080945"/>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 id="2147483696" r:id="rId1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smtClean="0"/>
              <a:t>12/4/2022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584716036"/>
      </p:ext>
    </p:extLst>
  </p:cSld>
  <p:clrMap bg1="dk1" tx1="lt1" bg2="dk2" tx2="lt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 id="2147483714"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smtClean="0"/>
              <a:t>12/4/2022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4081306635"/>
      </p:ext>
    </p:extLst>
  </p:cSld>
  <p:clrMap bg1="dk1" tx1="lt1" bg2="dk2" tx2="lt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 id="2147483732"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smtClean="0"/>
              <a:t>12/4/2022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959427228"/>
      </p:ext>
    </p:extLst>
  </p:cSld>
  <p:clrMap bg1="dk1" tx1="lt1" bg2="dk2" tx2="lt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 id="2147483750"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5025956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688800" y="668740"/>
            <a:ext cx="9025200" cy="5181760"/>
          </a:xfrm>
        </p:spPr>
        <p:txBody>
          <a:bodyPr/>
          <a:lstStyle/>
          <a:p>
            <a:r>
              <a:rPr lang="en-US" sz="2800" b="1" dirty="0">
                <a:latin typeface="Times New Roman" panose="02020603050405020304" pitchFamily="18" charset="0"/>
                <a:cs typeface="Times New Roman" panose="02020603050405020304" pitchFamily="18" charset="0"/>
              </a:rPr>
              <a:t>Table of Contents </a:t>
            </a:r>
          </a:p>
          <a:p>
            <a:endParaRPr lang="en-US" dirty="0"/>
          </a:p>
          <a:p>
            <a:endParaRPr lang="en-US" dirty="0"/>
          </a:p>
          <a:p>
            <a:r>
              <a:rPr lang="en-US" sz="2000" dirty="0"/>
              <a:t>Introduction </a:t>
            </a:r>
          </a:p>
          <a:p>
            <a:r>
              <a:rPr lang="en-US" sz="2000" dirty="0"/>
              <a:t>Core Values </a:t>
            </a:r>
          </a:p>
          <a:p>
            <a:r>
              <a:rPr lang="en-US" sz="2000" dirty="0">
                <a:cs typeface="Times New Roman" panose="02020603050405020304" pitchFamily="18" charset="0"/>
              </a:rPr>
              <a:t>Hofstede Cultural Model and Dimensions of National Culture</a:t>
            </a:r>
          </a:p>
          <a:p>
            <a:r>
              <a:rPr lang="en-GB" sz="2000" dirty="0">
                <a:cs typeface="Times New Roman" panose="02020603050405020304" pitchFamily="18" charset="0"/>
              </a:rPr>
              <a:t>Organisation’s Ethical Stance </a:t>
            </a:r>
            <a:endParaRPr lang="en-US" sz="2000" dirty="0">
              <a:cs typeface="Times New Roman" panose="02020603050405020304" pitchFamily="18" charset="0"/>
            </a:endParaRPr>
          </a:p>
          <a:p>
            <a:r>
              <a:rPr lang="en-GB" sz="2000" dirty="0">
                <a:cs typeface="Times New Roman" panose="02020603050405020304" pitchFamily="18" charset="0"/>
              </a:rPr>
              <a:t>Examples of Unethical Behaviour Affecting Employees in the Organisation</a:t>
            </a:r>
          </a:p>
          <a:p>
            <a:r>
              <a:rPr lang="en-GB" sz="2000" dirty="0">
                <a:cs typeface="Times New Roman" panose="02020603050405020304" pitchFamily="18" charset="0"/>
              </a:rPr>
              <a:t>References </a:t>
            </a:r>
          </a:p>
          <a:p>
            <a:endParaRPr lang="en-US" dirty="0"/>
          </a:p>
          <a:p>
            <a:endParaRPr lang="en-US" dirty="0"/>
          </a:p>
        </p:txBody>
      </p:sp>
    </p:spTree>
    <p:extLst>
      <p:ext uri="{BB962C8B-B14F-4D97-AF65-F5344CB8AC3E}">
        <p14:creationId xmlns:p14="http://schemas.microsoft.com/office/powerpoint/2010/main" val="5024017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1123" y="173682"/>
            <a:ext cx="4905600" cy="1882000"/>
          </a:xfrm>
        </p:spPr>
        <p:txBody>
          <a:bodyPr/>
          <a:lstStyle/>
          <a:p>
            <a:r>
              <a:rPr lang="en-US" b="1" dirty="0">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type="subTitle" idx="1"/>
          </p:nvPr>
        </p:nvSpPr>
        <p:spPr>
          <a:xfrm>
            <a:off x="197482" y="2299950"/>
            <a:ext cx="7089241" cy="2806305"/>
          </a:xfrm>
        </p:spPr>
        <p:txBody>
          <a:bodyPr/>
          <a:lstStyle/>
          <a:p>
            <a:pPr marL="342900" indent="-342900" algn="just">
              <a:buFont typeface="Arial" panose="020B0604020202020204" pitchFamily="34" charset="0"/>
              <a:buChar char="•"/>
            </a:pPr>
            <a:r>
              <a:rPr lang="en-US" sz="1800" dirty="0" err="1">
                <a:latin typeface="+mn-lt"/>
                <a:cs typeface="Times New Roman" panose="02020603050405020304" pitchFamily="18" charset="0"/>
              </a:rPr>
              <a:t>Micheal</a:t>
            </a:r>
            <a:r>
              <a:rPr lang="en-US" sz="1800" dirty="0">
                <a:latin typeface="+mn-lt"/>
                <a:cs typeface="Times New Roman" panose="02020603050405020304" pitchFamily="18" charset="0"/>
              </a:rPr>
              <a:t> Marks founded the company in 1884</a:t>
            </a:r>
          </a:p>
          <a:p>
            <a:pPr marL="342900" indent="-342900" algn="just">
              <a:buFont typeface="Arial" panose="020B0604020202020204" pitchFamily="34" charset="0"/>
              <a:buChar char="•"/>
            </a:pPr>
            <a:r>
              <a:rPr lang="en-US" sz="1800" dirty="0">
                <a:latin typeface="+mn-lt"/>
                <a:cs typeface="Times New Roman" panose="02020603050405020304" pitchFamily="18" charset="0"/>
              </a:rPr>
              <a:t>The company was partnered with Thomas Spencer in 1894 </a:t>
            </a:r>
          </a:p>
          <a:p>
            <a:pPr marL="342900" indent="-342900" algn="just">
              <a:buFont typeface="Arial" panose="020B0604020202020204" pitchFamily="34" charset="0"/>
              <a:buChar char="•"/>
            </a:pPr>
            <a:r>
              <a:rPr lang="en-US" sz="1800" dirty="0">
                <a:latin typeface="+mn-lt"/>
                <a:cs typeface="Times New Roman" panose="02020603050405020304" pitchFamily="18" charset="0"/>
              </a:rPr>
              <a:t>In 1920s, company started to buy directly from suppliers </a:t>
            </a:r>
          </a:p>
          <a:p>
            <a:pPr marL="342900" indent="-342900" algn="just">
              <a:buFont typeface="Arial" panose="020B0604020202020204" pitchFamily="34" charset="0"/>
              <a:buChar char="•"/>
            </a:pPr>
            <a:r>
              <a:rPr lang="en-US" sz="1800" dirty="0">
                <a:latin typeface="+mn-lt"/>
                <a:cs typeface="Times New Roman" panose="02020603050405020304" pitchFamily="18" charset="0"/>
              </a:rPr>
              <a:t>They introduced their food department in 1931 </a:t>
            </a:r>
          </a:p>
          <a:p>
            <a:pPr marL="342900" indent="-342900" algn="just">
              <a:buFont typeface="Arial" panose="020B0604020202020204" pitchFamily="34" charset="0"/>
              <a:buChar char="•"/>
            </a:pPr>
            <a:r>
              <a:rPr lang="en-US" sz="1800" dirty="0">
                <a:latin typeface="+mn-lt"/>
                <a:cs typeface="Times New Roman" panose="02020603050405020304" pitchFamily="18" charset="0"/>
              </a:rPr>
              <a:t>In 1948, the company introduced its research laboratory </a:t>
            </a:r>
          </a:p>
          <a:p>
            <a:pPr marL="342900" indent="-342900" algn="just">
              <a:buFont typeface="Arial" panose="020B0604020202020204" pitchFamily="34" charset="0"/>
              <a:buChar char="•"/>
            </a:pPr>
            <a:r>
              <a:rPr lang="en-US" sz="1800" dirty="0">
                <a:latin typeface="+mn-lt"/>
                <a:cs typeface="Times New Roman" panose="02020603050405020304" pitchFamily="18" charset="0"/>
              </a:rPr>
              <a:t>Today company is one of the famous international retailers </a:t>
            </a:r>
          </a:p>
          <a:p>
            <a:pPr marL="342900" indent="-342900" algn="just">
              <a:buFont typeface="Arial" panose="020B0604020202020204" pitchFamily="34" charset="0"/>
              <a:buChar char="•"/>
            </a:pPr>
            <a:r>
              <a:rPr lang="en-US" sz="1800" dirty="0">
                <a:latin typeface="+mn-lt"/>
                <a:cs typeface="Times New Roman" panose="02020603050405020304" pitchFamily="18" charset="0"/>
              </a:rPr>
              <a:t>It has 852 UK stores and 480 international stores </a:t>
            </a:r>
          </a:p>
          <a:p>
            <a:pPr marL="342900" indent="-342900" algn="just">
              <a:buFont typeface="Arial" panose="020B0604020202020204" pitchFamily="34" charset="0"/>
              <a:buChar char="•"/>
            </a:pPr>
            <a:r>
              <a:rPr lang="en-US" sz="1800" dirty="0">
                <a:latin typeface="+mn-lt"/>
                <a:cs typeface="Times New Roman" panose="02020603050405020304" pitchFamily="18" charset="0"/>
              </a:rPr>
              <a:t>It as e-commerce platform </a:t>
            </a:r>
          </a:p>
          <a:p>
            <a:pPr marL="342900" indent="-342900" algn="just">
              <a:buFont typeface="Arial" panose="020B0604020202020204" pitchFamily="34" charset="0"/>
              <a:buChar char="•"/>
            </a:pPr>
            <a:r>
              <a:rPr lang="en-US" sz="1800" dirty="0">
                <a:latin typeface="+mn-lt"/>
                <a:cs typeface="Times New Roman" panose="02020603050405020304" pitchFamily="18" charset="0"/>
              </a:rPr>
              <a:t>It offers </a:t>
            </a:r>
            <a:r>
              <a:rPr lang="en-US" sz="1800" dirty="0" err="1">
                <a:latin typeface="+mn-lt"/>
                <a:cs typeface="Times New Roman" panose="02020603050405020304" pitchFamily="18" charset="0"/>
              </a:rPr>
              <a:t>womenswear</a:t>
            </a:r>
            <a:r>
              <a:rPr lang="en-US" sz="1800" dirty="0">
                <a:latin typeface="+mn-lt"/>
                <a:cs typeface="Times New Roman" panose="02020603050405020304" pitchFamily="18" charset="0"/>
              </a:rPr>
              <a:t>, menswear, </a:t>
            </a:r>
            <a:r>
              <a:rPr lang="en-US" sz="1800" dirty="0" err="1">
                <a:latin typeface="+mn-lt"/>
                <a:cs typeface="Times New Roman" panose="02020603050405020304" pitchFamily="18" charset="0"/>
              </a:rPr>
              <a:t>childrenwear</a:t>
            </a:r>
            <a:r>
              <a:rPr lang="en-US" sz="1800" dirty="0">
                <a:latin typeface="+mn-lt"/>
                <a:cs typeface="Times New Roman" panose="02020603050405020304" pitchFamily="18" charset="0"/>
              </a:rPr>
              <a:t> and known for lingerie expertise (Marks &amp; Spencer, 2022).</a:t>
            </a:r>
          </a:p>
        </p:txBody>
      </p:sp>
      <p:pic>
        <p:nvPicPr>
          <p:cNvPr id="5" name="Picture 4"/>
          <p:cNvPicPr>
            <a:picLocks noChangeAspect="1"/>
          </p:cNvPicPr>
          <p:nvPr/>
        </p:nvPicPr>
        <p:blipFill>
          <a:blip r:embed="rId3"/>
          <a:stretch>
            <a:fillRect/>
          </a:stretch>
        </p:blipFill>
        <p:spPr>
          <a:xfrm>
            <a:off x="7433732" y="-6316"/>
            <a:ext cx="4758267" cy="4123995"/>
          </a:xfrm>
          <a:prstGeom prst="rect">
            <a:avLst/>
          </a:prstGeom>
        </p:spPr>
      </p:pic>
    </p:spTree>
    <p:extLst>
      <p:ext uri="{BB962C8B-B14F-4D97-AF65-F5344CB8AC3E}">
        <p14:creationId xmlns:p14="http://schemas.microsoft.com/office/powerpoint/2010/main" val="251922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484083" y="1000006"/>
            <a:ext cx="10243057" cy="5263646"/>
          </a:xfrm>
        </p:spPr>
        <p:txBody>
          <a:bodyPr/>
          <a:lstStyle/>
          <a:p>
            <a:pPr marL="127000" indent="0">
              <a:buNone/>
            </a:pPr>
            <a:r>
              <a:rPr lang="en-US" sz="2000" dirty="0"/>
              <a:t>                                                  </a:t>
            </a:r>
            <a:r>
              <a:rPr lang="en-US" sz="2800" b="1" dirty="0">
                <a:solidFill>
                  <a:schemeClr val="tx1"/>
                </a:solidFill>
                <a:latin typeface="Times New Roman" panose="02020603050405020304" pitchFamily="18" charset="0"/>
                <a:cs typeface="Times New Roman" panose="02020603050405020304" pitchFamily="18" charset="0"/>
              </a:rPr>
              <a:t>Core Values </a:t>
            </a:r>
            <a:endParaRPr lang="en-US" sz="2000" b="1" dirty="0">
              <a:solidFill>
                <a:schemeClr val="tx1"/>
              </a:solidFill>
              <a:latin typeface="Times New Roman" panose="02020603050405020304" pitchFamily="18" charset="0"/>
              <a:cs typeface="Times New Roman" panose="02020603050405020304" pitchFamily="18" charset="0"/>
            </a:endParaRPr>
          </a:p>
          <a:p>
            <a:endParaRPr lang="en-US" dirty="0"/>
          </a:p>
          <a:p>
            <a:endParaRPr lang="en-US" dirty="0"/>
          </a:p>
        </p:txBody>
      </p:sp>
      <p:sp>
        <p:nvSpPr>
          <p:cNvPr id="6" name="Rectangle 5"/>
          <p:cNvSpPr/>
          <p:nvPr/>
        </p:nvSpPr>
        <p:spPr>
          <a:xfrm>
            <a:off x="1226950" y="2466500"/>
            <a:ext cx="9362365" cy="668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387182" y="2513035"/>
            <a:ext cx="8846288" cy="461665"/>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Inspiration: Aim to excite and Inspire Customers </a:t>
            </a:r>
          </a:p>
        </p:txBody>
      </p:sp>
      <p:sp>
        <p:nvSpPr>
          <p:cNvPr id="8" name="Rectangle 7"/>
          <p:cNvSpPr/>
          <p:nvPr/>
        </p:nvSpPr>
        <p:spPr>
          <a:xfrm>
            <a:off x="1226950" y="3509910"/>
            <a:ext cx="9362365" cy="668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p:cNvSpPr txBox="1"/>
          <p:nvPr/>
        </p:nvSpPr>
        <p:spPr>
          <a:xfrm>
            <a:off x="1387182" y="3631829"/>
            <a:ext cx="8846288" cy="461665"/>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   Innovation: Aim to improve things for the betterment</a:t>
            </a:r>
          </a:p>
        </p:txBody>
      </p:sp>
      <p:sp>
        <p:nvSpPr>
          <p:cNvPr id="10" name="Rectangle 9"/>
          <p:cNvSpPr/>
          <p:nvPr/>
        </p:nvSpPr>
        <p:spPr>
          <a:xfrm>
            <a:off x="1226951" y="4513020"/>
            <a:ext cx="9362365" cy="668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p:cNvSpPr txBox="1"/>
          <p:nvPr/>
        </p:nvSpPr>
        <p:spPr>
          <a:xfrm>
            <a:off x="1645219" y="4579510"/>
            <a:ext cx="8846288" cy="461665"/>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Integrity: Strive to do right things </a:t>
            </a:r>
          </a:p>
        </p:txBody>
      </p:sp>
      <p:sp>
        <p:nvSpPr>
          <p:cNvPr id="13" name="Rectangle 12"/>
          <p:cNvSpPr/>
          <p:nvPr/>
        </p:nvSpPr>
        <p:spPr>
          <a:xfrm>
            <a:off x="1226952" y="5627885"/>
            <a:ext cx="9362365" cy="6687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p:cNvSpPr txBox="1"/>
          <p:nvPr/>
        </p:nvSpPr>
        <p:spPr>
          <a:xfrm>
            <a:off x="1387182" y="5654465"/>
            <a:ext cx="8846288" cy="461665"/>
          </a:xfrm>
          <a:prstGeom prst="rect">
            <a:avLst/>
          </a:prstGeom>
          <a:noFill/>
        </p:spPr>
        <p:txBody>
          <a:bodyPr wrap="square" rtlCol="0">
            <a:spAutoFit/>
          </a:bodyPr>
          <a:lstStyle/>
          <a:p>
            <a:pPr algn="ctr"/>
            <a:r>
              <a:rPr lang="en-US" sz="2400" dirty="0">
                <a:latin typeface="Times New Roman" panose="02020603050405020304" pitchFamily="18" charset="0"/>
                <a:cs typeface="Times New Roman" panose="02020603050405020304" pitchFamily="18" charset="0"/>
              </a:rPr>
              <a:t>In touch: To listen actively and thoughtfully act</a:t>
            </a:r>
          </a:p>
        </p:txBody>
      </p:sp>
    </p:spTree>
    <p:extLst>
      <p:ext uri="{BB962C8B-B14F-4D97-AF65-F5344CB8AC3E}">
        <p14:creationId xmlns:p14="http://schemas.microsoft.com/office/powerpoint/2010/main" val="22813408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latin typeface="Times New Roman" panose="02020603050405020304" pitchFamily="18" charset="0"/>
                <a:cs typeface="Times New Roman" panose="02020603050405020304" pitchFamily="18" charset="0"/>
              </a:rPr>
              <a:t>Hofstede Cultural Model and Dimensions of National Culture</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300251" y="2336873"/>
            <a:ext cx="5078427" cy="3599316"/>
          </a:xfrm>
        </p:spPr>
        <p:txBody>
          <a:bodyPr>
            <a:noAutofit/>
          </a:bodyPr>
          <a:lstStyle/>
          <a:p>
            <a:pPr algn="just"/>
            <a:r>
              <a:rPr lang="en-US" sz="1800" dirty="0">
                <a:cs typeface="Times New Roman" panose="02020603050405020304" pitchFamily="18" charset="0"/>
              </a:rPr>
              <a:t>Business companies need to change their marketing strategies and communication campaigns </a:t>
            </a:r>
          </a:p>
          <a:p>
            <a:pPr algn="just"/>
            <a:r>
              <a:rPr lang="en-US" sz="1800" dirty="0">
                <a:cs typeface="Times New Roman" panose="02020603050405020304" pitchFamily="18" charset="0"/>
              </a:rPr>
              <a:t>The local culture of the companies usually based on the </a:t>
            </a:r>
            <a:r>
              <a:rPr lang="en-US" sz="1800" dirty="0" err="1">
                <a:cs typeface="Times New Roman" panose="02020603050405020304" pitchFamily="18" charset="0"/>
              </a:rPr>
              <a:t>strng</a:t>
            </a:r>
            <a:r>
              <a:rPr lang="en-US" sz="1800" dirty="0">
                <a:cs typeface="Times New Roman" panose="02020603050405020304" pitchFamily="18" charset="0"/>
              </a:rPr>
              <a:t> values.</a:t>
            </a:r>
          </a:p>
          <a:p>
            <a:pPr algn="just"/>
            <a:r>
              <a:rPr lang="en-US" sz="1800" dirty="0">
                <a:cs typeface="Times New Roman" panose="02020603050405020304" pitchFamily="18" charset="0"/>
              </a:rPr>
              <a:t>Marks Spencer localize their campaigns to cater local customers</a:t>
            </a:r>
          </a:p>
          <a:p>
            <a:pPr algn="just"/>
            <a:r>
              <a:rPr lang="en-US" sz="1800" dirty="0">
                <a:cs typeface="Times New Roman" panose="02020603050405020304" pitchFamily="18" charset="0"/>
              </a:rPr>
              <a:t>The model helps to create a successful business in order to create an attention on specific factors that take important strategic decisions while designing optimal marketing plans (</a:t>
            </a:r>
            <a:r>
              <a:rPr lang="en-US" sz="1800" dirty="0" err="1">
                <a:cs typeface="Times New Roman" panose="02020603050405020304" pitchFamily="18" charset="0"/>
              </a:rPr>
              <a:t>Kristjánsdóttir</a:t>
            </a:r>
            <a:r>
              <a:rPr lang="en-US" sz="1800" dirty="0">
                <a:cs typeface="Times New Roman" panose="02020603050405020304" pitchFamily="18" charset="0"/>
              </a:rPr>
              <a:t> et al., 2017).</a:t>
            </a:r>
          </a:p>
          <a:p>
            <a:pPr algn="just"/>
            <a:endParaRPr lang="en-US" dirty="0"/>
          </a:p>
          <a:p>
            <a:pPr algn="just"/>
            <a:endParaRPr lang="en-US" dirty="0"/>
          </a:p>
          <a:p>
            <a:pPr marL="127000" indent="0" algn="just">
              <a:buNone/>
            </a:pPr>
            <a:r>
              <a:rPr lang="en-US" dirty="0"/>
              <a:t> </a:t>
            </a: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733952041"/>
              </p:ext>
            </p:extLst>
          </p:nvPr>
        </p:nvGraphicFramePr>
        <p:xfrm>
          <a:off x="5594350" y="2336800"/>
          <a:ext cx="4700588"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169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dirty="0">
                <a:latin typeface="Times New Roman" panose="02020603050405020304" pitchFamily="18" charset="0"/>
                <a:cs typeface="Times New Roman" panose="02020603050405020304" pitchFamily="18" charset="0"/>
              </a:rPr>
              <a:t>Hofstede model of national culture in an organizational context</a:t>
            </a:r>
            <a:br>
              <a:rPr lang="en-US" dirty="0"/>
            </a:br>
            <a:endParaRPr lang="en-US" dirty="0"/>
          </a:p>
        </p:txBody>
      </p:sp>
      <p:sp>
        <p:nvSpPr>
          <p:cNvPr id="3" name="Content Placeholder 2"/>
          <p:cNvSpPr>
            <a:spLocks noGrp="1"/>
          </p:cNvSpPr>
          <p:nvPr>
            <p:ph sz="half" idx="1"/>
          </p:nvPr>
        </p:nvSpPr>
        <p:spPr/>
        <p:txBody>
          <a:bodyPr>
            <a:normAutofit/>
          </a:bodyPr>
          <a:lstStyle/>
          <a:p>
            <a:pPr algn="just"/>
            <a:r>
              <a:rPr lang="en-US" sz="2000" dirty="0">
                <a:cs typeface="Times New Roman" panose="02020603050405020304" pitchFamily="18" charset="0"/>
              </a:rPr>
              <a:t>The Hofstede cultural model has used various </a:t>
            </a:r>
            <a:r>
              <a:rPr lang="en-US" sz="2000" dirty="0" err="1">
                <a:cs typeface="Times New Roman" panose="02020603050405020304" pitchFamily="18" charset="0"/>
              </a:rPr>
              <a:t>deimensions</a:t>
            </a:r>
            <a:r>
              <a:rPr lang="en-US" sz="2000" dirty="0">
                <a:cs typeface="Times New Roman" panose="02020603050405020304" pitchFamily="18" charset="0"/>
              </a:rPr>
              <a:t> </a:t>
            </a:r>
          </a:p>
          <a:p>
            <a:pPr algn="just"/>
            <a:r>
              <a:rPr lang="en-US" sz="2000" dirty="0">
                <a:cs typeface="Times New Roman" panose="02020603050405020304" pitchFamily="18" charset="0"/>
              </a:rPr>
              <a:t>The culture of the organization reflects the broad and international level which is also present and can be practiced internally (Marks &amp; Spencer, 2022).</a:t>
            </a:r>
          </a:p>
          <a:p>
            <a:pPr algn="just"/>
            <a:endParaRPr lang="en-US" sz="2800" dirty="0">
              <a:latin typeface="Times New Roman" panose="02020603050405020304" pitchFamily="18" charset="0"/>
              <a:cs typeface="Times New Roman" panose="02020603050405020304" pitchFamily="18" charset="0"/>
            </a:endParaRPr>
          </a:p>
        </p:txBody>
      </p:sp>
      <p:pic>
        <p:nvPicPr>
          <p:cNvPr id="7" name="Content Placeholder 6"/>
          <p:cNvPicPr>
            <a:picLocks noGrp="1" noChangeAspect="1"/>
          </p:cNvPicPr>
          <p:nvPr>
            <p:ph sz="half" idx="2"/>
          </p:nvPr>
        </p:nvPicPr>
        <p:blipFill>
          <a:blip r:embed="rId2"/>
          <a:stretch>
            <a:fillRect/>
          </a:stretch>
        </p:blipFill>
        <p:spPr>
          <a:xfrm>
            <a:off x="5870796" y="2615608"/>
            <a:ext cx="5931343" cy="3700131"/>
          </a:xfrm>
          <a:prstGeom prst="rect">
            <a:avLst/>
          </a:prstGeom>
        </p:spPr>
      </p:pic>
    </p:spTree>
    <p:extLst>
      <p:ext uri="{BB962C8B-B14F-4D97-AF65-F5344CB8AC3E}">
        <p14:creationId xmlns:p14="http://schemas.microsoft.com/office/powerpoint/2010/main" val="3993844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Power Distance </a:t>
            </a:r>
          </a:p>
        </p:txBody>
      </p:sp>
      <p:graphicFrame>
        <p:nvGraphicFramePr>
          <p:cNvPr id="5" name="Diagram 4"/>
          <p:cNvGraphicFramePr/>
          <p:nvPr>
            <p:extLst>
              <p:ext uri="{D42A27DB-BD31-4B8C-83A1-F6EECF244321}">
                <p14:modId xmlns:p14="http://schemas.microsoft.com/office/powerpoint/2010/main" val="1450326115"/>
              </p:ext>
            </p:extLst>
          </p:nvPr>
        </p:nvGraphicFramePr>
        <p:xfrm>
          <a:off x="2047498" y="2507355"/>
          <a:ext cx="6910522" cy="37549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80035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Individualism</a:t>
            </a:r>
            <a:endParaRPr lang="en-US" dirty="0">
              <a:latin typeface="Times New Roman" panose="02020603050405020304" pitchFamily="18" charset="0"/>
              <a:cs typeface="Times New Roman" panose="02020603050405020304" pitchFamily="18" charset="0"/>
            </a:endParaRP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083538264"/>
              </p:ext>
            </p:extLst>
          </p:nvPr>
        </p:nvGraphicFramePr>
        <p:xfrm>
          <a:off x="1006503" y="2352299"/>
          <a:ext cx="8009906" cy="3598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2004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Masculinity Versus Femininity</a:t>
            </a:r>
            <a:br>
              <a:rPr lang="en-US" b="1"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1628766410"/>
              </p:ext>
            </p:extLst>
          </p:nvPr>
        </p:nvGraphicFramePr>
        <p:xfrm>
          <a:off x="1151467" y="2370667"/>
          <a:ext cx="8426486" cy="3564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84272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Uncertainty </a:t>
            </a:r>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3777151464"/>
              </p:ext>
            </p:extLst>
          </p:nvPr>
        </p:nvGraphicFramePr>
        <p:xfrm>
          <a:off x="965200" y="2472267"/>
          <a:ext cx="8721240" cy="35718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0595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Long Term and Short-Term Orientation</a:t>
            </a:r>
          </a:p>
        </p:txBody>
      </p:sp>
      <p:sp>
        <p:nvSpPr>
          <p:cNvPr id="3" name="Content Placeholder 2"/>
          <p:cNvSpPr>
            <a:spLocks noGrp="1"/>
          </p:cNvSpPr>
          <p:nvPr>
            <p:ph sz="half" idx="1"/>
          </p:nvPr>
        </p:nvSpPr>
        <p:spPr>
          <a:xfrm>
            <a:off x="1594719" y="2607806"/>
            <a:ext cx="8379014" cy="3599316"/>
          </a:xfrm>
        </p:spPr>
        <p:txBody>
          <a:bodyPr>
            <a:normAutofit/>
          </a:bodyPr>
          <a:lstStyle/>
          <a:p>
            <a:pPr algn="just"/>
            <a:r>
              <a:rPr lang="en-US" sz="2000" dirty="0">
                <a:cs typeface="Times New Roman" panose="02020603050405020304" pitchFamily="18" charset="0"/>
              </a:rPr>
              <a:t>The company focus on the importance of education and merit of employees. </a:t>
            </a:r>
          </a:p>
          <a:p>
            <a:pPr algn="just"/>
            <a:r>
              <a:rPr lang="en-US" sz="2000" dirty="0">
                <a:cs typeface="Times New Roman" panose="02020603050405020304" pitchFamily="18" charset="0"/>
              </a:rPr>
              <a:t>The aim of the company is to make sure that every employee can learn in an effective manner with the help of proper training and engagement between internal and external shareholders. </a:t>
            </a:r>
          </a:p>
        </p:txBody>
      </p:sp>
    </p:spTree>
    <p:extLst>
      <p:ext uri="{BB962C8B-B14F-4D97-AF65-F5344CB8AC3E}">
        <p14:creationId xmlns:p14="http://schemas.microsoft.com/office/powerpoint/2010/main" val="33256584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latin typeface="Times New Roman" panose="02020603050405020304" pitchFamily="18" charset="0"/>
                <a:cs typeface="Times New Roman" panose="02020603050405020304" pitchFamily="18" charset="0"/>
              </a:rPr>
              <a:t>Organisation’s Ethical Stance </a:t>
            </a:r>
            <a:endParaRPr lang="en-US"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p:txBody>
          <a:bodyPr>
            <a:noAutofit/>
          </a:bodyPr>
          <a:lstStyle/>
          <a:p>
            <a:pPr algn="just"/>
            <a:r>
              <a:rPr lang="en-US" sz="2000" dirty="0">
                <a:cs typeface="Times New Roman" panose="02020603050405020304" pitchFamily="18" charset="0"/>
              </a:rPr>
              <a:t>The ethical stance of the Marks and Spencer indicated that they use eco-friendly materials </a:t>
            </a:r>
          </a:p>
          <a:p>
            <a:pPr algn="just"/>
            <a:r>
              <a:rPr lang="en-US" sz="2000" dirty="0">
                <a:cs typeface="Times New Roman" panose="02020603050405020304" pitchFamily="18" charset="0"/>
              </a:rPr>
              <a:t>According to the transparency level of the company, they receive “middle-of-the-road score of 41-50% in the Fashion Transparency Index”(Baker, 2014).</a:t>
            </a:r>
          </a:p>
        </p:txBody>
      </p:sp>
      <p:sp>
        <p:nvSpPr>
          <p:cNvPr id="4" name="Content Placeholder 3"/>
          <p:cNvSpPr>
            <a:spLocks noGrp="1"/>
          </p:cNvSpPr>
          <p:nvPr>
            <p:ph sz="half" idx="2"/>
          </p:nvPr>
        </p:nvSpPr>
        <p:spPr>
          <a:xfrm>
            <a:off x="6237590" y="2387746"/>
            <a:ext cx="4700058" cy="3599316"/>
          </a:xfrm>
        </p:spPr>
        <p:txBody>
          <a:bodyPr>
            <a:normAutofit/>
          </a:bodyPr>
          <a:lstStyle/>
          <a:p>
            <a:pPr algn="just"/>
            <a:r>
              <a:rPr lang="en-US" sz="2000" dirty="0">
                <a:cs typeface="Times New Roman" panose="02020603050405020304" pitchFamily="18" charset="0"/>
              </a:rPr>
              <a:t>The policy of the company aligns with the formal animal welfare. According to this policy, when it comes to using wool, they use non-</a:t>
            </a:r>
            <a:r>
              <a:rPr lang="en-US" sz="2000" dirty="0" err="1">
                <a:cs typeface="Times New Roman" panose="02020603050405020304" pitchFamily="18" charset="0"/>
              </a:rPr>
              <a:t>mulesed</a:t>
            </a:r>
            <a:r>
              <a:rPr lang="en-US" sz="2000" dirty="0">
                <a:cs typeface="Times New Roman" panose="02020603050405020304" pitchFamily="18" charset="0"/>
              </a:rPr>
              <a:t> sheep directed by the Responsible Down Standard (</a:t>
            </a:r>
            <a:r>
              <a:rPr lang="en-US" sz="2000" dirty="0" err="1">
                <a:cs typeface="Times New Roman" panose="02020603050405020304" pitchFamily="18" charset="0"/>
              </a:rPr>
              <a:t>Beugelsdijk</a:t>
            </a:r>
            <a:r>
              <a:rPr lang="en-US" sz="2000" dirty="0">
                <a:cs typeface="Times New Roman" panose="02020603050405020304" pitchFamily="18" charset="0"/>
              </a:rPr>
              <a:t> and </a:t>
            </a:r>
            <a:r>
              <a:rPr lang="en-US" sz="2000" dirty="0" err="1">
                <a:cs typeface="Times New Roman" panose="02020603050405020304" pitchFamily="18" charset="0"/>
              </a:rPr>
              <a:t>Welzel</a:t>
            </a:r>
            <a:r>
              <a:rPr lang="en-US" sz="2000" dirty="0">
                <a:cs typeface="Times New Roman" panose="02020603050405020304" pitchFamily="18" charset="0"/>
              </a:rPr>
              <a:t>, 2018).</a:t>
            </a:r>
          </a:p>
        </p:txBody>
      </p:sp>
    </p:spTree>
    <p:extLst>
      <p:ext uri="{BB962C8B-B14F-4D97-AF65-F5344CB8AC3E}">
        <p14:creationId xmlns:p14="http://schemas.microsoft.com/office/powerpoint/2010/main" val="2819301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800" dirty="0">
                <a:latin typeface="Times New Roman" panose="02020603050405020304" pitchFamily="18" charset="0"/>
                <a:cs typeface="Times New Roman" panose="02020603050405020304" pitchFamily="18" charset="0"/>
              </a:rPr>
              <a:t>Examples of Unethical Behaviour Affecting Employees in the Organisation</a:t>
            </a:r>
            <a:endParaRPr lang="en-US"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half" idx="1"/>
          </p:nvPr>
        </p:nvSpPr>
        <p:spPr>
          <a:xfrm>
            <a:off x="914235" y="2379403"/>
            <a:ext cx="8059643" cy="3599316"/>
          </a:xfrm>
        </p:spPr>
        <p:txBody>
          <a:bodyPr/>
          <a:lstStyle/>
          <a:p>
            <a:r>
              <a:rPr lang="en-US" sz="2000" dirty="0">
                <a:cs typeface="Times New Roman" panose="02020603050405020304" pitchFamily="18" charset="0"/>
              </a:rPr>
              <a:t>Unethical </a:t>
            </a:r>
            <a:r>
              <a:rPr lang="en-US" sz="2000" dirty="0" err="1">
                <a:cs typeface="Times New Roman" panose="02020603050405020304" pitchFamily="18" charset="0"/>
              </a:rPr>
              <a:t>Behaviour</a:t>
            </a:r>
            <a:endParaRPr lang="en-US" sz="2000" dirty="0">
              <a:cs typeface="Times New Roman" panose="02020603050405020304" pitchFamily="18" charset="0"/>
            </a:endParaRPr>
          </a:p>
          <a:p>
            <a:pPr marL="0" indent="0">
              <a:buNone/>
            </a:pPr>
            <a:r>
              <a:rPr lang="en-US" sz="2000" b="1" dirty="0">
                <a:cs typeface="Times New Roman" panose="02020603050405020304" pitchFamily="18" charset="0"/>
              </a:rPr>
              <a:t>“M&amp;S runs risk of brand damage due to unethical suppliers”</a:t>
            </a:r>
          </a:p>
          <a:p>
            <a:r>
              <a:rPr lang="en-US" sz="2000" dirty="0">
                <a:cs typeface="Times New Roman" panose="02020603050405020304" pitchFamily="18" charset="0"/>
              </a:rPr>
              <a:t>Solution:</a:t>
            </a:r>
          </a:p>
          <a:p>
            <a:pPr marL="0" indent="0">
              <a:buNone/>
            </a:pPr>
            <a:r>
              <a:rPr lang="en-US" sz="2000" dirty="0">
                <a:cs typeface="Times New Roman" panose="02020603050405020304" pitchFamily="18" charset="0"/>
              </a:rPr>
              <a:t> Sustainable Commitments </a:t>
            </a:r>
          </a:p>
          <a:p>
            <a:pPr marL="0" indent="0">
              <a:buNone/>
            </a:pPr>
            <a:endParaRPr lang="en-US" dirty="0"/>
          </a:p>
          <a:p>
            <a:endParaRPr lang="en-US" dirty="0"/>
          </a:p>
        </p:txBody>
      </p:sp>
    </p:spTree>
    <p:extLst>
      <p:ext uri="{BB962C8B-B14F-4D97-AF65-F5344CB8AC3E}">
        <p14:creationId xmlns:p14="http://schemas.microsoft.com/office/powerpoint/2010/main" val="3818920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 </a:t>
            </a:r>
          </a:p>
        </p:txBody>
      </p:sp>
      <p:sp>
        <p:nvSpPr>
          <p:cNvPr id="5" name="Content Placeholder 4"/>
          <p:cNvSpPr>
            <a:spLocks noGrp="1"/>
          </p:cNvSpPr>
          <p:nvPr>
            <p:ph idx="1"/>
          </p:nvPr>
        </p:nvSpPr>
        <p:spPr/>
        <p:txBody>
          <a:bodyPr>
            <a:normAutofit fontScale="47500" lnSpcReduction="20000"/>
          </a:bodyPr>
          <a:lstStyle/>
          <a:p>
            <a:r>
              <a:rPr lang="en-US" dirty="0"/>
              <a:t>Baker, R. (2014) </a:t>
            </a:r>
            <a:r>
              <a:rPr lang="en-US" i="1" dirty="0"/>
              <a:t>M&amp;S runs risk of brand damage due to unethical suppliers</a:t>
            </a:r>
            <a:r>
              <a:rPr lang="en-US" dirty="0"/>
              <a:t>, </a:t>
            </a:r>
            <a:r>
              <a:rPr lang="en-US" i="1" dirty="0"/>
              <a:t>Marketing Week</a:t>
            </a:r>
            <a:r>
              <a:rPr lang="en-US" dirty="0"/>
              <a:t>. Marketing Week. Available at: https://www.marketingweek.com/ms-runs-risk-of-brand-damage-due-to-unethical-suppliers/ (Accessed: November 9, 2022). </a:t>
            </a:r>
          </a:p>
          <a:p>
            <a:r>
              <a:rPr lang="en-US" dirty="0" err="1"/>
              <a:t>Beugelsdijk</a:t>
            </a:r>
            <a:r>
              <a:rPr lang="en-US" dirty="0"/>
              <a:t>, S. and </a:t>
            </a:r>
            <a:r>
              <a:rPr lang="en-US" dirty="0" err="1"/>
              <a:t>Welzel</a:t>
            </a:r>
            <a:r>
              <a:rPr lang="en-US" dirty="0"/>
              <a:t>, C., 2018. Dimensions and dynamics of national culture: Synthesizing Hofstede with </a:t>
            </a:r>
            <a:r>
              <a:rPr lang="en-US" dirty="0" err="1"/>
              <a:t>Inglehart</a:t>
            </a:r>
            <a:r>
              <a:rPr lang="en-US" dirty="0"/>
              <a:t>. Journal of cross-cultural psychology, 49(10), pp.1469-1505.</a:t>
            </a:r>
          </a:p>
          <a:p>
            <a:r>
              <a:rPr lang="en-US" dirty="0"/>
              <a:t>Bray, J. and Robson, J., Exploring the influence of national culture and industry structure on grocery retail customer loyalty </a:t>
            </a:r>
            <a:r>
              <a:rPr lang="en-US" dirty="0" err="1"/>
              <a:t>Maheshan</a:t>
            </a:r>
            <a:r>
              <a:rPr lang="en-US" dirty="0"/>
              <a:t> De Silva </a:t>
            </a:r>
            <a:r>
              <a:rPr lang="en-US" dirty="0" err="1"/>
              <a:t>Kanakaratne</a:t>
            </a:r>
            <a:r>
              <a:rPr lang="en-US" dirty="0"/>
              <a:t> (corresponding author). </a:t>
            </a:r>
            <a:r>
              <a:rPr lang="en-US" i="1" dirty="0"/>
              <a:t>Editors: </a:t>
            </a:r>
            <a:r>
              <a:rPr lang="en-US" i="1" dirty="0" err="1"/>
              <a:t>Christoph</a:t>
            </a:r>
            <a:r>
              <a:rPr lang="en-US" i="1" dirty="0"/>
              <a:t> Teller, Xavier </a:t>
            </a:r>
            <a:r>
              <a:rPr lang="en-US" i="1" dirty="0" err="1"/>
              <a:t>Brusset</a:t>
            </a:r>
            <a:r>
              <a:rPr lang="en-US" i="1" dirty="0"/>
              <a:t> and Herbert </a:t>
            </a:r>
            <a:r>
              <a:rPr lang="en-US" i="1" dirty="0" err="1"/>
              <a:t>Kotzab</a:t>
            </a:r>
            <a:r>
              <a:rPr lang="en-US" dirty="0"/>
              <a:t>, p.311.</a:t>
            </a:r>
          </a:p>
          <a:p>
            <a:r>
              <a:rPr lang="en-US" dirty="0" err="1"/>
              <a:t>Kliestikova</a:t>
            </a:r>
            <a:r>
              <a:rPr lang="en-US" dirty="0"/>
              <a:t>, J. and </a:t>
            </a:r>
            <a:r>
              <a:rPr lang="en-US" dirty="0" err="1"/>
              <a:t>Janoskova</a:t>
            </a:r>
            <a:r>
              <a:rPr lang="en-US" dirty="0"/>
              <a:t>, K., 2017. Branding with understanding: how national profile of consumer influences brand value perception.</a:t>
            </a:r>
          </a:p>
          <a:p>
            <a:r>
              <a:rPr lang="en-US" dirty="0" err="1"/>
              <a:t>Kristjánsdóttir</a:t>
            </a:r>
            <a:r>
              <a:rPr lang="en-US" dirty="0"/>
              <a:t>, H., </a:t>
            </a:r>
            <a:r>
              <a:rPr lang="en-US" dirty="0" err="1"/>
              <a:t>Guðlaugsson</a:t>
            </a:r>
            <a:r>
              <a:rPr lang="en-US" dirty="0"/>
              <a:t>, Þ.Ö., </a:t>
            </a:r>
            <a:r>
              <a:rPr lang="en-US" dirty="0" err="1"/>
              <a:t>Guðmundsdóttir</a:t>
            </a:r>
            <a:r>
              <a:rPr lang="en-US" dirty="0"/>
              <a:t>, S. and </a:t>
            </a:r>
            <a:r>
              <a:rPr lang="en-US" dirty="0" err="1"/>
              <a:t>Aðalsteinsson</a:t>
            </a:r>
            <a:r>
              <a:rPr lang="en-US" dirty="0"/>
              <a:t>, G.D., 2017. Hofstede national culture and international trade. </a:t>
            </a:r>
            <a:r>
              <a:rPr lang="en-US" i="1" dirty="0"/>
              <a:t>Applied Economics</a:t>
            </a:r>
            <a:r>
              <a:rPr lang="en-US" dirty="0"/>
              <a:t>, </a:t>
            </a:r>
            <a:r>
              <a:rPr lang="en-US" i="1" dirty="0"/>
              <a:t>49</a:t>
            </a:r>
            <a:r>
              <a:rPr lang="en-US" dirty="0"/>
              <a:t>(57), pp.5792-5801.</a:t>
            </a:r>
          </a:p>
          <a:p>
            <a:r>
              <a:rPr lang="en-US" dirty="0"/>
              <a:t>Marks &amp; Spencer, M.&amp; S. (2022) </a:t>
            </a:r>
            <a:r>
              <a:rPr lang="en-US" i="1" dirty="0"/>
              <a:t>M&amp;S Homepage</a:t>
            </a:r>
            <a:r>
              <a:rPr lang="en-US" dirty="0"/>
              <a:t>, </a:t>
            </a:r>
            <a:r>
              <a:rPr lang="en-US" i="1" dirty="0"/>
              <a:t>Welcome to Marks &amp; Spencer</a:t>
            </a:r>
            <a:r>
              <a:rPr lang="en-US" dirty="0"/>
              <a:t>. Available at: https://www.marksandspencer.com/ (Accessed: November 9, 2022). </a:t>
            </a:r>
          </a:p>
          <a:p>
            <a:r>
              <a:rPr lang="en-US" dirty="0"/>
              <a:t>Marks &amp; Spencer, M.&amp; S. (2022) </a:t>
            </a:r>
            <a:r>
              <a:rPr lang="en-US" i="1" dirty="0"/>
              <a:t>M&amp;S Homepage</a:t>
            </a:r>
            <a:r>
              <a:rPr lang="en-US" dirty="0"/>
              <a:t>, </a:t>
            </a:r>
            <a:r>
              <a:rPr lang="en-US" i="1" dirty="0"/>
              <a:t>Welcome to Marks &amp; Spencer</a:t>
            </a:r>
            <a:r>
              <a:rPr lang="en-US" dirty="0"/>
              <a:t>. Available at: https://www.marksandspencer.com/ (Accessed: November 9, 2022). </a:t>
            </a:r>
          </a:p>
          <a:p>
            <a:r>
              <a:rPr lang="en-US" dirty="0"/>
              <a:t>Wallace, C., </a:t>
            </a:r>
            <a:r>
              <a:rPr lang="en-US" dirty="0" err="1"/>
              <a:t>Vandevijvere</a:t>
            </a:r>
            <a:r>
              <a:rPr lang="en-US" dirty="0"/>
              <a:t>, S., Lee, A., </a:t>
            </a:r>
            <a:r>
              <a:rPr lang="en-US" dirty="0" err="1"/>
              <a:t>Jaacks</a:t>
            </a:r>
            <a:r>
              <a:rPr lang="en-US" dirty="0"/>
              <a:t>, L.M., </a:t>
            </a:r>
            <a:r>
              <a:rPr lang="en-US" dirty="0" err="1"/>
              <a:t>Schachner</a:t>
            </a:r>
            <a:r>
              <a:rPr lang="en-US" dirty="0"/>
              <a:t>, M. and </a:t>
            </a:r>
            <a:r>
              <a:rPr lang="en-US" dirty="0" err="1"/>
              <a:t>Swinburn</a:t>
            </a:r>
            <a:r>
              <a:rPr lang="en-US" dirty="0"/>
              <a:t>, B., 2019. Dimensions of national culture associated with different trajectories of male and female mean body mass index in countries over 25 years. </a:t>
            </a:r>
            <a:r>
              <a:rPr lang="en-US" i="1" dirty="0"/>
              <a:t>Obesity Reviews</a:t>
            </a:r>
            <a:r>
              <a:rPr lang="en-US" dirty="0"/>
              <a:t>, </a:t>
            </a:r>
            <a:r>
              <a:rPr lang="en-US" i="1" dirty="0"/>
              <a:t>20</a:t>
            </a:r>
            <a:r>
              <a:rPr lang="en-US" dirty="0"/>
              <a:t>, pp.20-29.</a:t>
            </a:r>
          </a:p>
        </p:txBody>
      </p:sp>
    </p:spTree>
    <p:extLst>
      <p:ext uri="{BB962C8B-B14F-4D97-AF65-F5344CB8AC3E}">
        <p14:creationId xmlns:p14="http://schemas.microsoft.com/office/powerpoint/2010/main" val="4204816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heme4">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Theme4" id="{D759D3DC-2C7E-4B3B-8324-75D45D04C913}" vid="{B57CCADA-2500-43C7-A63C-D28C7915D4AD}"/>
    </a:ext>
  </a:extLst>
</a:theme>
</file>

<file path=ppt/theme/theme2.xml><?xml version="1.0" encoding="utf-8"?>
<a:theme xmlns:a="http://schemas.openxmlformats.org/drawingml/2006/main" name="1_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ppt/theme/theme3.xml><?xml version="1.0" encoding="utf-8"?>
<a:theme xmlns:a="http://schemas.openxmlformats.org/drawingml/2006/main" name="2_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ppt/theme/theme4.xml><?xml version="1.0" encoding="utf-8"?>
<a:theme xmlns:a="http://schemas.openxmlformats.org/drawingml/2006/main" name="3_Berlin">
  <a:themeElements>
    <a:clrScheme name="Berlin">
      <a:dk1>
        <a:sysClr val="windowText" lastClr="000000"/>
      </a:dk1>
      <a:lt1>
        <a:sysClr val="window" lastClr="FFFFFF"/>
      </a:lt1>
      <a:dk2>
        <a:srgbClr val="8D4585"/>
      </a:dk2>
      <a:lt2>
        <a:srgbClr val="E7E6E6"/>
      </a:lt2>
      <a:accent1>
        <a:srgbClr val="F35AE6"/>
      </a:accent1>
      <a:accent2>
        <a:srgbClr val="FC5283"/>
      </a:accent2>
      <a:accent3>
        <a:srgbClr val="F67C64"/>
      </a:accent3>
      <a:accent4>
        <a:srgbClr val="F89F65"/>
      </a:accent4>
      <a:accent5>
        <a:srgbClr val="55C6BA"/>
      </a:accent5>
      <a:accent6>
        <a:srgbClr val="84A3FD"/>
      </a:accent6>
      <a:hlink>
        <a:srgbClr val="6ED4F6"/>
      </a:hlink>
      <a:folHlink>
        <a:srgbClr val="9FECFC"/>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106000"/>
                <a:satMod val="220000"/>
                <a:lumMod val="140000"/>
              </a:schemeClr>
            </a:gs>
            <a:gs pos="50000">
              <a:schemeClr val="phClr">
                <a:shade val="100000"/>
                <a:hueMod val="100000"/>
                <a:satMod val="110000"/>
                <a:lumMod val="130000"/>
              </a:schemeClr>
            </a:gs>
            <a:gs pos="100000">
              <a:schemeClr val="phClr">
                <a:shade val="69000"/>
                <a:hueMod val="88000"/>
                <a:satMod val="16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7D30EEFE-7128-4DE5-8A0D-8D4EF32CB0AF}"/>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Theme4</Template>
  <TotalTime>256</TotalTime>
  <Words>1014</Words>
  <Application>Microsoft Office PowerPoint</Application>
  <PresentationFormat>Widescreen</PresentationFormat>
  <Paragraphs>103</Paragraphs>
  <Slides>14</Slides>
  <Notes>7</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14</vt:i4>
      </vt:variant>
    </vt:vector>
  </HeadingPairs>
  <TitlesOfParts>
    <vt:vector size="23" baseType="lpstr">
      <vt:lpstr>Arial</vt:lpstr>
      <vt:lpstr>Barlow Medium</vt:lpstr>
      <vt:lpstr>Calibri</vt:lpstr>
      <vt:lpstr>Times New Roman</vt:lpstr>
      <vt:lpstr>Trebuchet MS</vt:lpstr>
      <vt:lpstr>Theme4</vt:lpstr>
      <vt:lpstr>1_Berlin</vt:lpstr>
      <vt:lpstr>2_Berlin</vt:lpstr>
      <vt:lpstr>3_Berlin</vt:lpstr>
      <vt:lpstr>PowerPoint Presentation</vt:lpstr>
      <vt:lpstr>PowerPoint Presentation</vt:lpstr>
      <vt:lpstr>Introduction</vt:lpstr>
      <vt:lpstr>PowerPoint Presentation</vt:lpstr>
      <vt:lpstr>Hofstede Cultural Model and Dimensions of National Culture </vt:lpstr>
      <vt:lpstr>Hofstede model of national culture in an organizational context </vt:lpstr>
      <vt:lpstr>Power Distance </vt:lpstr>
      <vt:lpstr>Individualism</vt:lpstr>
      <vt:lpstr>Masculinity Versus Femininity </vt:lpstr>
      <vt:lpstr>Uncertainty </vt:lpstr>
      <vt:lpstr>Long Term and Short-Term Orientation</vt:lpstr>
      <vt:lpstr>Organisation’s Ethical Stance </vt:lpstr>
      <vt:lpstr>Examples of Unethical Behaviour Affecting Employees in the Organisation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Ammar</dc:creator>
  <cp:lastModifiedBy>Travis Gardens 88</cp:lastModifiedBy>
  <cp:revision>45</cp:revision>
  <dcterms:created xsi:type="dcterms:W3CDTF">2022-11-09T11:16:51Z</dcterms:created>
  <dcterms:modified xsi:type="dcterms:W3CDTF">2022-12-04T09:05:56Z</dcterms:modified>
</cp:coreProperties>
</file>