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9" r:id="rId4"/>
    <p:sldId id="258" r:id="rId5"/>
    <p:sldId id="263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B3B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647"/>
    <p:restoredTop sz="93694"/>
  </p:normalViewPr>
  <p:slideViewPr>
    <p:cSldViewPr snapToGrid="0" snapToObjects="1">
      <p:cViewPr varScale="1">
        <p:scale>
          <a:sx n="57" d="100"/>
          <a:sy n="57" d="100"/>
        </p:scale>
        <p:origin x="168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80BE09-F25B-8E4C-9630-A86E3008315A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2848E57-D527-AB44-81D0-F6A028D63B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145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Unit 4 Topic 1 Section 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848E57-D527-AB44-81D0-F6A028D63BC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5937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Unit 4 Topic 1 Section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848E57-D527-AB44-81D0-F6A028D63BC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8648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B68BE-5B7A-7948-9463-AA44D458AC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669030-623F-2E4D-85C9-C14F383FB1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E6553C-E9C2-0E4C-A11A-56711A9C1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12756C-37C8-8B46-9070-328952992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050014-9246-694B-9088-3DC2B903B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8402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D3119F-06CE-634A-BE9C-66459EFBD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E8609-DE6D-9F41-B36A-9285DDB65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A09671-12B9-5E43-B4BD-26436014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7509C0-D690-B148-84E6-447EEE963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602608-21D6-2F46-A1D7-1A76A845C6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5990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75194D-EBA9-E94F-9021-C325C7FA9B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0F62C2-627D-A941-99EF-57153DF349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2FB4AF-BD41-4242-A252-F7AC83705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12BFD-265D-4F45-9D1F-86B08ADABA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4346C3-CC50-0D4A-8D83-7C3958FE3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9875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2AA34-877F-7545-98CD-C14EB5CC8E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15D6EF-61F3-EF4F-9025-C1F3E4E24C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F9F4C5-F05F-5C46-AA23-F05666C43D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6E9164-D6E0-894D-B3E0-95531139C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34F0D5-EC04-584E-B993-595925BD33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101777-366E-3147-8CEB-BCA734045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843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783E9-16CC-5746-ADF6-F752B9903C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614A4D-B8F0-CA47-9742-E77B384A08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9D56A5-2CC3-7847-BF70-0E04691669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D27B29-496D-C245-AFDB-16301243AA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F68B7A-1E34-0543-A80B-576451697E6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269B6D-0173-9F44-82CD-D5043E27B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DFBC8B-A0BE-C942-BACB-658CD6F19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0F297E-CE5D-134B-84BE-E1EFB254B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237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57563-5C03-C848-8600-CD45138CF2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39E92B-E1FF-2442-9BE9-D7518864C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989E77-3181-2447-8631-D56DC59C6B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2199937-1315-B348-950F-8C0E06DD6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173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215098-0EBA-6549-B38A-CCCE4A18D1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89555D-8780-8045-8B7E-E8484F0181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AFBA6F-7E68-4641-8DDF-A4DB81DDBB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270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BF1FC3-55E2-E14D-BB86-BCD1C3EB7A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01E0F6-8B95-CA42-8057-21DA61D91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E9E61C-9B67-1E4E-9EC1-947CFA2AB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27FF82-1BEE-CF44-A105-C00B12CFA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DBDC38-EF2B-DD4F-88C4-617CF98B20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DCAF70-D015-7C45-A3D2-10D0939A5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82572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37DAC-7759-6249-B4D3-1A3F19602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4B12C4-88CA-894A-A520-E35753F95BD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04680EB-94C8-EA4D-9615-6CB8F2312C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A111E9-7583-9E46-88F8-6B7403AC0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BC1638-F1B5-9341-A4B4-5B66830C8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9E48B1-B0F9-9740-AAF1-718B73B59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224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6FA69-D4A1-3B41-A5E4-463E0DF9F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9E88AA-C432-7E4E-8CD5-B6CECD7EC6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16C09B-2691-0B43-93E1-9FACBF9036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BFCCFC-D3EC-3B48-96A5-58DB8A8AA5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2CF016-44EF-724A-8FAC-97E73B305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96860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BB32E2-D08C-5441-BCA9-5B60F2A7251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978432-5B46-7644-B73B-B72C51B057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F84524-9067-644A-AD8E-98A6B1D87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BB061A-9965-A143-BC11-65B6F2D28BC4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7B0146-F5D4-2742-90DE-01BD475F1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6329AE-F1DF-A34F-A1AB-43F7818FD4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3330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B3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102E1E-846E-214B-B6FB-2BA53EC79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DE2FB0-17FC-9B4A-9857-E410B8EDA2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18D97B-2B75-1545-A5DA-14AB545DDC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BB061A-9965-A143-BC11-65B6F2D28BC4}" type="datetimeFigureOut">
              <a:rPr lang="en-GB" smtClean="0"/>
              <a:t>30/11/2022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1C933-5425-614A-A79E-5F26AB98C6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95AC1D-085B-C043-AA95-4C737C7A23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78E599-90A5-0748-A356-B8D36E3E8E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6327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B3BF">
            <a:alpha val="8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B25EB-6D5D-C74B-A173-50929EFDF7A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the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02629B-710B-A546-AC38-8FAFE71DCFC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Unit 4</a:t>
            </a:r>
          </a:p>
        </p:txBody>
      </p:sp>
    </p:spTree>
    <p:extLst>
      <p:ext uri="{BB962C8B-B14F-4D97-AF65-F5344CB8AC3E}">
        <p14:creationId xmlns:p14="http://schemas.microsoft.com/office/powerpoint/2010/main" val="1850796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9D61B-033D-7749-B983-C25916C72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Pavis 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D6CA5A-20B3-0A4E-AAEC-6BCF1E9752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questionnaire for describing theatre practice. </a:t>
            </a:r>
          </a:p>
          <a:p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Let’s g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 through it…(available on Additional Resources)</a:t>
            </a:r>
          </a:p>
          <a:p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Then 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watch the Level 6 production of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Buffini’s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‘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Loveplay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 this week (paid showings at 7pm on Friday or 2pm or 7pm on Saturday/ student showings Wed and Thu)</a:t>
            </a:r>
          </a:p>
        </p:txBody>
      </p:sp>
    </p:spTree>
    <p:extLst>
      <p:ext uri="{BB962C8B-B14F-4D97-AF65-F5344CB8AC3E}">
        <p14:creationId xmlns:p14="http://schemas.microsoft.com/office/powerpoint/2010/main" val="1142495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EA6E7-F01D-3B42-A28C-985942FF0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 4: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840663-1994-A140-A942-51A67475BD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Task 4 is a review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rite a 500 word review of 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Loveplay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for a web platform outlet of your choice – i.e. local newspaper, BBC arts, The Stage online.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 not publish your review. </a:t>
            </a:r>
          </a:p>
          <a:p>
            <a:r>
              <a:rPr lang="en-GB" dirty="0"/>
              <a:t>Include a quote from an actor or a designer.</a:t>
            </a:r>
          </a:p>
          <a:p>
            <a:r>
              <a:rPr lang="en-GB" dirty="0"/>
              <a:t>Appropriate citations and references that refer to (e.g.) the genesis of the play, the style of the stage, the direction, the impact of the production.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0848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AD798-4D4C-4B47-8B37-D5D870055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 4: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45779-B0D2-8D42-AA58-9FF0E1BF2F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Things to consider:</a:t>
            </a:r>
          </a:p>
          <a:p>
            <a:r>
              <a:rPr lang="en-GB" dirty="0"/>
              <a:t>The intended platform’s readership (i.e. local press, national press, specialist publication)</a:t>
            </a:r>
          </a:p>
          <a:p>
            <a:r>
              <a:rPr lang="en-GB" dirty="0"/>
              <a:t>Your own discipline understanding</a:t>
            </a:r>
          </a:p>
          <a:p>
            <a:r>
              <a:rPr lang="en-GB" dirty="0"/>
              <a:t>Your opinion and beliefs – and those of others around you (Unit 3 linked)</a:t>
            </a:r>
          </a:p>
          <a:p>
            <a:r>
              <a:rPr lang="en-GB" dirty="0"/>
              <a:t>How you feel upon receiving feedback (Unit 4 linked)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63909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AD798-4D4C-4B47-8B37-D5D8700557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Unit 4: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45779-B0D2-8D42-AA58-9FF0E1BF2F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dirty="0"/>
              <a:t>The 10% rule applies – you can write 10% over or under the proposed word-count (that means 450 min – 550 max words).</a:t>
            </a:r>
          </a:p>
          <a:p>
            <a:endParaRPr lang="en-GB" dirty="0"/>
          </a:p>
          <a:p>
            <a:r>
              <a:rPr lang="en-GB" dirty="0"/>
              <a:t>Please write notes to prepare for your review and factor in layers of clear, concise and deliberate task nuance.</a:t>
            </a:r>
          </a:p>
          <a:p>
            <a:endParaRPr lang="en-GB" dirty="0"/>
          </a:p>
          <a:p>
            <a:r>
              <a:rPr lang="en-GB" dirty="0"/>
              <a:t>The task description has been updates on the Handbook – please refer to the </a:t>
            </a:r>
            <a:r>
              <a:rPr lang="en-GB"/>
              <a:t>Module Handbook </a:t>
            </a:r>
            <a:r>
              <a:rPr lang="en-GB" dirty="0"/>
              <a:t>document when you construct your review. </a:t>
            </a:r>
          </a:p>
        </p:txBody>
      </p:sp>
    </p:spTree>
    <p:extLst>
      <p:ext uri="{BB962C8B-B14F-4D97-AF65-F5344CB8AC3E}">
        <p14:creationId xmlns:p14="http://schemas.microsoft.com/office/powerpoint/2010/main" val="3792244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F2144-F1F8-AF4A-B619-821B5BC920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C5C7B356-6E72-314A-9B24-EB2F3F4AAA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6072" t="10759" r="4440" b="14445"/>
          <a:stretch/>
        </p:blipFill>
        <p:spPr>
          <a:xfrm>
            <a:off x="1" y="1"/>
            <a:ext cx="12192000" cy="6858000"/>
          </a:xfrm>
        </p:spPr>
      </p:pic>
    </p:spTree>
    <p:extLst>
      <p:ext uri="{BB962C8B-B14F-4D97-AF65-F5344CB8AC3E}">
        <p14:creationId xmlns:p14="http://schemas.microsoft.com/office/powerpoint/2010/main" val="30546173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83B9C0-95BC-B64C-8DAD-4C331A1D8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35444B8F-D58B-294E-8C92-02461397814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4946" t="13063" r="5981" b="14342"/>
          <a:stretch/>
        </p:blipFill>
        <p:spPr>
          <a:xfrm>
            <a:off x="-1" y="1"/>
            <a:ext cx="12223075" cy="6858000"/>
          </a:xfrm>
        </p:spPr>
      </p:pic>
    </p:spTree>
    <p:extLst>
      <p:ext uri="{BB962C8B-B14F-4D97-AF65-F5344CB8AC3E}">
        <p14:creationId xmlns:p14="http://schemas.microsoft.com/office/powerpoint/2010/main" val="13725302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0E64A-20E7-BF43-A2EB-7490791C3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2EEBDE-3A2F-F043-BED0-84FFEF2A1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will cover some insight into Dramaturgy and Reviewing next week. </a:t>
            </a:r>
          </a:p>
          <a:p>
            <a:endParaRPr lang="en-GB" dirty="0"/>
          </a:p>
          <a:p>
            <a:r>
              <a:rPr lang="en-GB" dirty="0"/>
              <a:t>If there is anyone who absolutely cannot see </a:t>
            </a:r>
            <a:r>
              <a:rPr lang="en-GB" dirty="0" err="1"/>
              <a:t>Loveplay</a:t>
            </a:r>
            <a:r>
              <a:rPr lang="en-GB" dirty="0"/>
              <a:t>, please contact me – thank you to those who have already made alternative arrangements. </a:t>
            </a:r>
          </a:p>
          <a:p>
            <a:endParaRPr lang="en-GB" dirty="0"/>
          </a:p>
          <a:p>
            <a:r>
              <a:rPr lang="en-GB" dirty="0"/>
              <a:t>U4 T4 will be up and running asap.</a:t>
            </a:r>
          </a:p>
        </p:txBody>
      </p:sp>
    </p:spTree>
    <p:extLst>
      <p:ext uri="{BB962C8B-B14F-4D97-AF65-F5344CB8AC3E}">
        <p14:creationId xmlns:p14="http://schemas.microsoft.com/office/powerpoint/2010/main" val="12818887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1320</TotalTime>
  <Words>341</Words>
  <Application>Microsoft Macintosh PowerPoint</Application>
  <PresentationFormat>Widescreen</PresentationFormat>
  <Paragraphs>37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Learning in the Digital Era</vt:lpstr>
      <vt:lpstr>Pavis Questionnaire</vt:lpstr>
      <vt:lpstr>Unit 4: Task</vt:lpstr>
      <vt:lpstr>Unit 4: Task</vt:lpstr>
      <vt:lpstr>Unit 4: Task</vt:lpstr>
      <vt:lpstr>PowerPoint Presentation</vt:lpstr>
      <vt:lpstr>PowerPoint Presentation</vt:lpstr>
      <vt:lpstr>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Pugh</dc:creator>
  <cp:lastModifiedBy>Jonathan Pugh</cp:lastModifiedBy>
  <cp:revision>10</cp:revision>
  <dcterms:created xsi:type="dcterms:W3CDTF">2022-11-27T19:02:18Z</dcterms:created>
  <dcterms:modified xsi:type="dcterms:W3CDTF">2022-11-30T17:37:16Z</dcterms:modified>
</cp:coreProperties>
</file>