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8"/>
  </p:notesMasterIdLst>
  <p:handoutMasterIdLst>
    <p:handoutMasterId r:id="rId39"/>
  </p:handoutMasterIdLst>
  <p:sldIdLst>
    <p:sldId id="256" r:id="rId2"/>
    <p:sldId id="726" r:id="rId3"/>
    <p:sldId id="278" r:id="rId4"/>
    <p:sldId id="393" r:id="rId5"/>
    <p:sldId id="639" r:id="rId6"/>
    <p:sldId id="661" r:id="rId7"/>
    <p:sldId id="662" r:id="rId8"/>
    <p:sldId id="641" r:id="rId9"/>
    <p:sldId id="313" r:id="rId10"/>
    <p:sldId id="664" r:id="rId11"/>
    <p:sldId id="665" r:id="rId12"/>
    <p:sldId id="666" r:id="rId13"/>
    <p:sldId id="668" r:id="rId14"/>
    <p:sldId id="314" r:id="rId15"/>
    <p:sldId id="316" r:id="rId16"/>
    <p:sldId id="317" r:id="rId17"/>
    <p:sldId id="318" r:id="rId18"/>
    <p:sldId id="319" r:id="rId19"/>
    <p:sldId id="301" r:id="rId20"/>
    <p:sldId id="303" r:id="rId21"/>
    <p:sldId id="674" r:id="rId22"/>
    <p:sldId id="672" r:id="rId23"/>
    <p:sldId id="657" r:id="rId24"/>
    <p:sldId id="324" r:id="rId25"/>
    <p:sldId id="658" r:id="rId26"/>
    <p:sldId id="671" r:id="rId27"/>
    <p:sldId id="663" r:id="rId28"/>
    <p:sldId id="322" r:id="rId29"/>
    <p:sldId id="652" r:id="rId30"/>
    <p:sldId id="263" r:id="rId31"/>
    <p:sldId id="321" r:id="rId32"/>
    <p:sldId id="673" r:id="rId33"/>
    <p:sldId id="323" r:id="rId34"/>
    <p:sldId id="642" r:id="rId35"/>
    <p:sldId id="670" r:id="rId36"/>
    <p:sldId id="651" r:id="rId37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99"/>
    <a:srgbClr val="FF6600"/>
    <a:srgbClr val="0066FF"/>
    <a:srgbClr val="BA37F5"/>
    <a:srgbClr val="005EA4"/>
    <a:srgbClr val="0033CC"/>
    <a:srgbClr val="D1E0F3"/>
    <a:srgbClr val="E2AC00"/>
    <a:srgbClr val="FD01D9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F88465-F083-424B-8025-669D8123ECBF}" v="2" dt="2025-09-29T18:49:06.4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441" autoAdjust="0"/>
    <p:restoredTop sz="92441" autoAdjust="0"/>
  </p:normalViewPr>
  <p:slideViewPr>
    <p:cSldViewPr>
      <p:cViewPr varScale="1">
        <p:scale>
          <a:sx n="66" d="100"/>
          <a:sy n="66" d="100"/>
        </p:scale>
        <p:origin x="1569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. Grewal" userId="e95042fc648cfaf9" providerId="LiveId" clId="{CE74F4FD-8FA4-4BA3-A5B8-4F1BAAC41793}"/>
    <pc:docChg chg="undo custSel addSld delSld modSld sldOrd">
      <pc:chgData name="I. Grewal" userId="e95042fc648cfaf9" providerId="LiveId" clId="{CE74F4FD-8FA4-4BA3-A5B8-4F1BAAC41793}" dt="2025-10-03T00:55:24.119" v="20207" actId="20577"/>
      <pc:docMkLst>
        <pc:docMk/>
      </pc:docMkLst>
      <pc:sldChg chg="delSp modSp mod">
        <pc:chgData name="I. Grewal" userId="e95042fc648cfaf9" providerId="LiveId" clId="{CE74F4FD-8FA4-4BA3-A5B8-4F1BAAC41793}" dt="2025-09-29T17:34:39.698" v="20196" actId="478"/>
        <pc:sldMkLst>
          <pc:docMk/>
          <pc:sldMk cId="0" sldId="256"/>
        </pc:sldMkLst>
        <pc:spChg chg="mod">
          <ac:chgData name="I. Grewal" userId="e95042fc648cfaf9" providerId="LiveId" clId="{CE74F4FD-8FA4-4BA3-A5B8-4F1BAAC41793}" dt="2025-09-29T17:34:38.201" v="20195" actId="20577"/>
          <ac:spMkLst>
            <pc:docMk/>
            <pc:sldMk cId="0" sldId="256"/>
            <ac:spMk id="2" creationId="{00000000-0000-0000-0000-000000000000}"/>
          </ac:spMkLst>
        </pc:spChg>
      </pc:sldChg>
      <pc:sldChg chg="addSp delSp modSp mod modAnim">
        <pc:chgData name="I. Grewal" userId="e95042fc648cfaf9" providerId="LiveId" clId="{CE74F4FD-8FA4-4BA3-A5B8-4F1BAAC41793}" dt="2025-09-27T14:30:11.130" v="16981" actId="1076"/>
        <pc:sldMkLst>
          <pc:docMk/>
          <pc:sldMk cId="0" sldId="263"/>
        </pc:sldMkLst>
        <pc:spChg chg="add mod">
          <ac:chgData name="I. Grewal" userId="e95042fc648cfaf9" providerId="LiveId" clId="{CE74F4FD-8FA4-4BA3-A5B8-4F1BAAC41793}" dt="2025-09-27T14:30:11.130" v="16981" actId="1076"/>
          <ac:spMkLst>
            <pc:docMk/>
            <pc:sldMk cId="0" sldId="263"/>
            <ac:spMk id="2" creationId="{DBA3B264-2F32-D784-FBDE-83E9CE6BB37E}"/>
          </ac:spMkLst>
        </pc:spChg>
        <pc:spChg chg="add mod">
          <ac:chgData name="I. Grewal" userId="e95042fc648cfaf9" providerId="LiveId" clId="{CE74F4FD-8FA4-4BA3-A5B8-4F1BAAC41793}" dt="2025-09-27T14:30:11.130" v="16981" actId="1076"/>
          <ac:spMkLst>
            <pc:docMk/>
            <pc:sldMk cId="0" sldId="263"/>
            <ac:spMk id="5" creationId="{EAEBAD02-FE4E-A619-2DA3-0D3753845B94}"/>
          </ac:spMkLst>
        </pc:spChg>
        <pc:spChg chg="mod">
          <ac:chgData name="I. Grewal" userId="e95042fc648cfaf9" providerId="LiveId" clId="{CE74F4FD-8FA4-4BA3-A5B8-4F1BAAC41793}" dt="2025-09-27T14:30:11.130" v="16981" actId="1076"/>
          <ac:spMkLst>
            <pc:docMk/>
            <pc:sldMk cId="0" sldId="263"/>
            <ac:spMk id="3075" creationId="{E692FA82-9459-412A-BC95-B35A5FA1BBB3}"/>
          </ac:spMkLst>
        </pc:spChg>
        <pc:spChg chg="mod">
          <ac:chgData name="I. Grewal" userId="e95042fc648cfaf9" providerId="LiveId" clId="{CE74F4FD-8FA4-4BA3-A5B8-4F1BAAC41793}" dt="2025-09-27T02:11:33.415" v="13817" actId="1076"/>
          <ac:spMkLst>
            <pc:docMk/>
            <pc:sldMk cId="0" sldId="263"/>
            <ac:spMk id="20482" creationId="{6C5E2176-8356-484D-B5BA-0BCC5CE173E1}"/>
          </ac:spMkLst>
        </pc:spChg>
      </pc:sldChg>
      <pc:sldChg chg="modSp">
        <pc:chgData name="I. Grewal" userId="e95042fc648cfaf9" providerId="LiveId" clId="{CE74F4FD-8FA4-4BA3-A5B8-4F1BAAC41793}" dt="2025-09-27T17:20:03.694" v="19642" actId="20577"/>
        <pc:sldMkLst>
          <pc:docMk/>
          <pc:sldMk cId="0" sldId="278"/>
        </pc:sldMkLst>
        <pc:spChg chg="mod">
          <ac:chgData name="I. Grewal" userId="e95042fc648cfaf9" providerId="LiveId" clId="{CE74F4FD-8FA4-4BA3-A5B8-4F1BAAC41793}" dt="2025-09-27T17:20:03.694" v="19642" actId="20577"/>
          <ac:spMkLst>
            <pc:docMk/>
            <pc:sldMk cId="0" sldId="278"/>
            <ac:spMk id="3" creationId="{AA91D84A-4F08-4950-B3C7-6D5AE856E290}"/>
          </ac:spMkLst>
        </pc:spChg>
      </pc:sldChg>
      <pc:sldChg chg="modSp mod">
        <pc:chgData name="I. Grewal" userId="e95042fc648cfaf9" providerId="LiveId" clId="{CE74F4FD-8FA4-4BA3-A5B8-4F1BAAC41793}" dt="2025-09-29T17:34:44.232" v="20199"/>
        <pc:sldMkLst>
          <pc:docMk/>
          <pc:sldMk cId="0" sldId="296"/>
        </pc:sldMkLst>
        <pc:graphicFrameChg chg="mod modGraphic">
          <ac:chgData name="I. Grewal" userId="e95042fc648cfaf9" providerId="LiveId" clId="{CE74F4FD-8FA4-4BA3-A5B8-4F1BAAC41793}" dt="2025-09-29T17:34:44.232" v="20199"/>
          <ac:graphicFrameMkLst>
            <pc:docMk/>
            <pc:sldMk cId="0" sldId="296"/>
            <ac:graphicFrameMk id="4" creationId="{00000000-0000-0000-0000-000000000000}"/>
          </ac:graphicFrameMkLst>
        </pc:graphicFrameChg>
      </pc:sldChg>
      <pc:sldChg chg="addSp modSp mod modAnim">
        <pc:chgData name="I. Grewal" userId="e95042fc648cfaf9" providerId="LiveId" clId="{CE74F4FD-8FA4-4BA3-A5B8-4F1BAAC41793}" dt="2025-09-27T16:30:30.077" v="19318" actId="20577"/>
        <pc:sldMkLst>
          <pc:docMk/>
          <pc:sldMk cId="0" sldId="301"/>
        </pc:sldMkLst>
        <pc:spChg chg="add mod">
          <ac:chgData name="I. Grewal" userId="e95042fc648cfaf9" providerId="LiveId" clId="{CE74F4FD-8FA4-4BA3-A5B8-4F1BAAC41793}" dt="2025-09-27T16:30:30.077" v="19318" actId="20577"/>
          <ac:spMkLst>
            <pc:docMk/>
            <pc:sldMk cId="0" sldId="301"/>
            <ac:spMk id="3" creationId="{6DFE0F7C-7EE1-479F-79A2-E9689ABB044D}"/>
          </ac:spMkLst>
        </pc:spChg>
        <pc:spChg chg="mod">
          <ac:chgData name="I. Grewal" userId="e95042fc648cfaf9" providerId="LiveId" clId="{CE74F4FD-8FA4-4BA3-A5B8-4F1BAAC41793}" dt="2025-09-27T04:37:16.959" v="15969" actId="14100"/>
          <ac:spMkLst>
            <pc:docMk/>
            <pc:sldMk cId="0" sldId="301"/>
            <ac:spMk id="18436" creationId="{9E62F299-464D-4944-97BB-0973EB5416C6}"/>
          </ac:spMkLst>
        </pc:spChg>
        <pc:spChg chg="mod">
          <ac:chgData name="I. Grewal" userId="e95042fc648cfaf9" providerId="LiveId" clId="{CE74F4FD-8FA4-4BA3-A5B8-4F1BAAC41793}" dt="2025-09-27T04:44:14.395" v="16094" actId="14100"/>
          <ac:spMkLst>
            <pc:docMk/>
            <pc:sldMk cId="0" sldId="301"/>
            <ac:spMk id="18437" creationId="{874CACD1-11FD-412D-8A49-EC4996E36F1C}"/>
          </ac:spMkLst>
        </pc:spChg>
        <pc:picChg chg="add mod">
          <ac:chgData name="I. Grewal" userId="e95042fc648cfaf9" providerId="LiveId" clId="{CE74F4FD-8FA4-4BA3-A5B8-4F1BAAC41793}" dt="2025-09-27T04:44:11.638" v="16093" actId="1076"/>
          <ac:picMkLst>
            <pc:docMk/>
            <pc:sldMk cId="0" sldId="301"/>
            <ac:picMk id="5" creationId="{55F94482-8774-95AE-E203-FBE0393E6E9A}"/>
          </ac:picMkLst>
        </pc:picChg>
      </pc:sldChg>
      <pc:sldChg chg="addSp modSp mod">
        <pc:chgData name="I. Grewal" userId="e95042fc648cfaf9" providerId="LiveId" clId="{CE74F4FD-8FA4-4BA3-A5B8-4F1BAAC41793}" dt="2025-09-27T16:32:00.045" v="19320" actId="208"/>
        <pc:sldMkLst>
          <pc:docMk/>
          <pc:sldMk cId="0" sldId="303"/>
        </pc:sldMkLst>
        <pc:spChg chg="add mod">
          <ac:chgData name="I. Grewal" userId="e95042fc648cfaf9" providerId="LiveId" clId="{CE74F4FD-8FA4-4BA3-A5B8-4F1BAAC41793}" dt="2025-09-27T16:32:00.045" v="19320" actId="208"/>
          <ac:spMkLst>
            <pc:docMk/>
            <pc:sldMk cId="0" sldId="303"/>
            <ac:spMk id="3" creationId="{05A26F18-151B-102D-9CA9-7DCE6C3C17E1}"/>
          </ac:spMkLst>
        </pc:spChg>
        <pc:spChg chg="mod">
          <ac:chgData name="I. Grewal" userId="e95042fc648cfaf9" providerId="LiveId" clId="{CE74F4FD-8FA4-4BA3-A5B8-4F1BAAC41793}" dt="2025-09-27T04:32:40.715" v="15777" actId="255"/>
          <ac:spMkLst>
            <pc:docMk/>
            <pc:sldMk cId="0" sldId="303"/>
            <ac:spMk id="19460" creationId="{63B6F0EF-539C-4BFF-955C-B7E77FA701A0}"/>
          </ac:spMkLst>
        </pc:spChg>
        <pc:spChg chg="mod">
          <ac:chgData name="I. Grewal" userId="e95042fc648cfaf9" providerId="LiveId" clId="{CE74F4FD-8FA4-4BA3-A5B8-4F1BAAC41793}" dt="2025-09-27T04:44:43.894" v="16099" actId="255"/>
          <ac:spMkLst>
            <pc:docMk/>
            <pc:sldMk cId="0" sldId="303"/>
            <ac:spMk id="19461" creationId="{23F8B3AA-67BC-4D8D-A479-E9A56D6A0051}"/>
          </ac:spMkLst>
        </pc:spChg>
        <pc:picChg chg="add mod">
          <ac:chgData name="I. Grewal" userId="e95042fc648cfaf9" providerId="LiveId" clId="{CE74F4FD-8FA4-4BA3-A5B8-4F1BAAC41793}" dt="2025-09-27T04:44:29.319" v="16097" actId="14100"/>
          <ac:picMkLst>
            <pc:docMk/>
            <pc:sldMk cId="0" sldId="303"/>
            <ac:picMk id="5" creationId="{DF6FDD1C-5BF6-6E57-0D89-04E17E3B2096}"/>
          </ac:picMkLst>
        </pc:picChg>
      </pc:sldChg>
      <pc:sldChg chg="addSp modSp mod modAnim modNotesTx">
        <pc:chgData name="I. Grewal" userId="e95042fc648cfaf9" providerId="LiveId" clId="{CE74F4FD-8FA4-4BA3-A5B8-4F1BAAC41793}" dt="2025-09-27T15:35:25.764" v="17739" actId="1076"/>
        <pc:sldMkLst>
          <pc:docMk/>
          <pc:sldMk cId="0" sldId="310"/>
        </pc:sldMkLst>
        <pc:spChg chg="mod">
          <ac:chgData name="I. Grewal" userId="e95042fc648cfaf9" providerId="LiveId" clId="{CE74F4FD-8FA4-4BA3-A5B8-4F1BAAC41793}" dt="2025-09-27T05:26:07.192" v="16864" actId="1076"/>
          <ac:spMkLst>
            <pc:docMk/>
            <pc:sldMk cId="0" sldId="310"/>
            <ac:spMk id="3" creationId="{00000000-0000-0000-0000-000000000000}"/>
          </ac:spMkLst>
        </pc:spChg>
        <pc:spChg chg="mod">
          <ac:chgData name="I. Grewal" userId="e95042fc648cfaf9" providerId="LiveId" clId="{CE74F4FD-8FA4-4BA3-A5B8-4F1BAAC41793}" dt="2025-09-27T04:46:39.830" v="16136" actId="20577"/>
          <ac:spMkLst>
            <pc:docMk/>
            <pc:sldMk cId="0" sldId="310"/>
            <ac:spMk id="4" creationId="{00000000-0000-0000-0000-000000000000}"/>
          </ac:spMkLst>
        </pc:spChg>
        <pc:picChg chg="add mod modCrop">
          <ac:chgData name="I. Grewal" userId="e95042fc648cfaf9" providerId="LiveId" clId="{CE74F4FD-8FA4-4BA3-A5B8-4F1BAAC41793}" dt="2025-09-27T15:35:25.764" v="17739" actId="1076"/>
          <ac:picMkLst>
            <pc:docMk/>
            <pc:sldMk cId="0" sldId="310"/>
            <ac:picMk id="6" creationId="{9E8ADC82-46EC-4EAB-2472-00F2245BCCD7}"/>
          </ac:picMkLst>
        </pc:picChg>
        <pc:picChg chg="add mod modCrop">
          <ac:chgData name="I. Grewal" userId="e95042fc648cfaf9" providerId="LiveId" clId="{CE74F4FD-8FA4-4BA3-A5B8-4F1BAAC41793}" dt="2025-09-27T15:35:02.083" v="17736" actId="208"/>
          <ac:picMkLst>
            <pc:docMk/>
            <pc:sldMk cId="0" sldId="310"/>
            <ac:picMk id="8" creationId="{665BB8D3-D64D-43E5-2424-883F1F0EF26E}"/>
          </ac:picMkLst>
        </pc:picChg>
        <pc:picChg chg="add mod modCrop">
          <ac:chgData name="I. Grewal" userId="e95042fc648cfaf9" providerId="LiveId" clId="{CE74F4FD-8FA4-4BA3-A5B8-4F1BAAC41793}" dt="2025-09-27T15:35:02.083" v="17736" actId="208"/>
          <ac:picMkLst>
            <pc:docMk/>
            <pc:sldMk cId="0" sldId="310"/>
            <ac:picMk id="10" creationId="{64602706-F66C-8BEC-E704-13F0A8F086AD}"/>
          </ac:picMkLst>
        </pc:picChg>
        <pc:picChg chg="add mod modCrop">
          <ac:chgData name="I. Grewal" userId="e95042fc648cfaf9" providerId="LiveId" clId="{CE74F4FD-8FA4-4BA3-A5B8-4F1BAAC41793}" dt="2025-09-27T15:35:02.083" v="17736" actId="208"/>
          <ac:picMkLst>
            <pc:docMk/>
            <pc:sldMk cId="0" sldId="310"/>
            <ac:picMk id="12" creationId="{E50C49AE-E5C1-7D18-317C-3AD178EE13F1}"/>
          </ac:picMkLst>
        </pc:picChg>
        <pc:picChg chg="add mod modCrop">
          <ac:chgData name="I. Grewal" userId="e95042fc648cfaf9" providerId="LiveId" clId="{CE74F4FD-8FA4-4BA3-A5B8-4F1BAAC41793}" dt="2025-09-27T15:35:02.083" v="17736" actId="208"/>
          <ac:picMkLst>
            <pc:docMk/>
            <pc:sldMk cId="0" sldId="310"/>
            <ac:picMk id="14" creationId="{21EA5FA4-F991-D469-61CA-976561CFE1A8}"/>
          </ac:picMkLst>
        </pc:picChg>
        <pc:picChg chg="add mod modCrop">
          <ac:chgData name="I. Grewal" userId="e95042fc648cfaf9" providerId="LiveId" clId="{CE74F4FD-8FA4-4BA3-A5B8-4F1BAAC41793}" dt="2025-09-27T15:35:02.083" v="17736" actId="208"/>
          <ac:picMkLst>
            <pc:docMk/>
            <pc:sldMk cId="0" sldId="310"/>
            <ac:picMk id="16" creationId="{1AEFF13C-1954-72A3-35D8-302AAC6D99A6}"/>
          </ac:picMkLst>
        </pc:picChg>
        <pc:picChg chg="add mod">
          <ac:chgData name="I. Grewal" userId="e95042fc648cfaf9" providerId="LiveId" clId="{CE74F4FD-8FA4-4BA3-A5B8-4F1BAAC41793}" dt="2025-09-27T05:26:24.517" v="16865" actId="1076"/>
          <ac:picMkLst>
            <pc:docMk/>
            <pc:sldMk cId="0" sldId="310"/>
            <ac:picMk id="18" creationId="{BBAF81C4-CDE5-069F-A7C1-2F41AC4AE4AD}"/>
          </ac:picMkLst>
        </pc:picChg>
        <pc:picChg chg="add mod">
          <ac:chgData name="I. Grewal" userId="e95042fc648cfaf9" providerId="LiveId" clId="{CE74F4FD-8FA4-4BA3-A5B8-4F1BAAC41793}" dt="2025-09-27T05:26:24.517" v="16865" actId="1076"/>
          <ac:picMkLst>
            <pc:docMk/>
            <pc:sldMk cId="0" sldId="310"/>
            <ac:picMk id="20" creationId="{CBBCA5AA-478F-31B1-9D12-A5B7CBF1994E}"/>
          </ac:picMkLst>
        </pc:picChg>
        <pc:picChg chg="add mod">
          <ac:chgData name="I. Grewal" userId="e95042fc648cfaf9" providerId="LiveId" clId="{CE74F4FD-8FA4-4BA3-A5B8-4F1BAAC41793}" dt="2025-09-27T05:26:24.517" v="16865" actId="1076"/>
          <ac:picMkLst>
            <pc:docMk/>
            <pc:sldMk cId="0" sldId="310"/>
            <ac:picMk id="22" creationId="{BF059B8E-1AC7-5159-7068-714D6EFA915A}"/>
          </ac:picMkLst>
        </pc:picChg>
        <pc:picChg chg="add mod modCrop">
          <ac:chgData name="I. Grewal" userId="e95042fc648cfaf9" providerId="LiveId" clId="{CE74F4FD-8FA4-4BA3-A5B8-4F1BAAC41793}" dt="2025-09-27T15:35:02.083" v="17736" actId="208"/>
          <ac:picMkLst>
            <pc:docMk/>
            <pc:sldMk cId="0" sldId="310"/>
            <ac:picMk id="24" creationId="{BB177B15-DFD4-6810-2F04-671C964F3E03}"/>
          </ac:picMkLst>
        </pc:picChg>
      </pc:sldChg>
      <pc:sldChg chg="addSp delSp modSp mod delAnim modAnim">
        <pc:chgData name="I. Grewal" userId="e95042fc648cfaf9" providerId="LiveId" clId="{CE74F4FD-8FA4-4BA3-A5B8-4F1BAAC41793}" dt="2025-09-27T04:15:27.006" v="15380" actId="207"/>
        <pc:sldMkLst>
          <pc:docMk/>
          <pc:sldMk cId="0" sldId="313"/>
        </pc:sldMkLst>
        <pc:spChg chg="add mod ord">
          <ac:chgData name="I. Grewal" userId="e95042fc648cfaf9" providerId="LiveId" clId="{CE74F4FD-8FA4-4BA3-A5B8-4F1BAAC41793}" dt="2025-09-26T00:00:41.322" v="712" actId="167"/>
          <ac:spMkLst>
            <pc:docMk/>
            <pc:sldMk cId="0" sldId="313"/>
            <ac:spMk id="4" creationId="{8B6DA7D4-E15D-8659-4B65-4892186F6A7E}"/>
          </ac:spMkLst>
        </pc:spChg>
        <pc:spChg chg="add mod">
          <ac:chgData name="I. Grewal" userId="e95042fc648cfaf9" providerId="LiveId" clId="{CE74F4FD-8FA4-4BA3-A5B8-4F1BAAC41793}" dt="2025-09-27T04:15:27.006" v="15380" actId="207"/>
          <ac:spMkLst>
            <pc:docMk/>
            <pc:sldMk cId="0" sldId="313"/>
            <ac:spMk id="5" creationId="{0F853AD0-BD83-9C40-4833-8BECC67346FC}"/>
          </ac:spMkLst>
        </pc:spChg>
        <pc:spChg chg="add mod">
          <ac:chgData name="I. Grewal" userId="e95042fc648cfaf9" providerId="LiveId" clId="{CE74F4FD-8FA4-4BA3-A5B8-4F1BAAC41793}" dt="2025-09-26T01:38:15.052" v="4431" actId="14100"/>
          <ac:spMkLst>
            <pc:docMk/>
            <pc:sldMk cId="0" sldId="313"/>
            <ac:spMk id="7" creationId="{ABA68300-DB74-F729-2253-D683E8D123DF}"/>
          </ac:spMkLst>
        </pc:spChg>
        <pc:spChg chg="add mod">
          <ac:chgData name="I. Grewal" userId="e95042fc648cfaf9" providerId="LiveId" clId="{CE74F4FD-8FA4-4BA3-A5B8-4F1BAAC41793}" dt="2025-09-26T01:38:15.052" v="4431" actId="14100"/>
          <ac:spMkLst>
            <pc:docMk/>
            <pc:sldMk cId="0" sldId="313"/>
            <ac:spMk id="9" creationId="{0509FB71-AD27-2920-9929-E68AE2BF36DB}"/>
          </ac:spMkLst>
        </pc:spChg>
        <pc:spChg chg="add mod">
          <ac:chgData name="I. Grewal" userId="e95042fc648cfaf9" providerId="LiveId" clId="{CE74F4FD-8FA4-4BA3-A5B8-4F1BAAC41793}" dt="2025-09-26T01:38:15.052" v="4431" actId="14100"/>
          <ac:spMkLst>
            <pc:docMk/>
            <pc:sldMk cId="0" sldId="313"/>
            <ac:spMk id="10" creationId="{0C98005B-9F46-0F54-0305-B4B9526F163B}"/>
          </ac:spMkLst>
        </pc:spChg>
        <pc:spChg chg="add mod">
          <ac:chgData name="I. Grewal" userId="e95042fc648cfaf9" providerId="LiveId" clId="{CE74F4FD-8FA4-4BA3-A5B8-4F1BAAC41793}" dt="2025-09-26T01:38:15.052" v="4431" actId="14100"/>
          <ac:spMkLst>
            <pc:docMk/>
            <pc:sldMk cId="0" sldId="313"/>
            <ac:spMk id="13" creationId="{2605BA17-2D8F-04FD-17AD-22C7C4C9B3DA}"/>
          </ac:spMkLst>
        </pc:spChg>
        <pc:spChg chg="add mod">
          <ac:chgData name="I. Grewal" userId="e95042fc648cfaf9" providerId="LiveId" clId="{CE74F4FD-8FA4-4BA3-A5B8-4F1BAAC41793}" dt="2025-09-26T01:38:15.052" v="4431" actId="14100"/>
          <ac:spMkLst>
            <pc:docMk/>
            <pc:sldMk cId="0" sldId="313"/>
            <ac:spMk id="14" creationId="{DD0ECA7D-8575-F734-E57F-8FB486001B1C}"/>
          </ac:spMkLst>
        </pc:spChg>
        <pc:spChg chg="mod">
          <ac:chgData name="I. Grewal" userId="e95042fc648cfaf9" providerId="LiveId" clId="{CE74F4FD-8FA4-4BA3-A5B8-4F1BAAC41793}" dt="2025-09-26T00:22:46.655" v="1277" actId="255"/>
          <ac:spMkLst>
            <pc:docMk/>
            <pc:sldMk cId="0" sldId="313"/>
            <ac:spMk id="11268" creationId="{95A2AE76-7508-4985-BA0C-1D332E882EE7}"/>
          </ac:spMkLst>
        </pc:spChg>
        <pc:spChg chg="mod">
          <ac:chgData name="I. Grewal" userId="e95042fc648cfaf9" providerId="LiveId" clId="{CE74F4FD-8FA4-4BA3-A5B8-4F1BAAC41793}" dt="2025-09-26T00:27:30.580" v="1737" actId="20577"/>
          <ac:spMkLst>
            <pc:docMk/>
            <pc:sldMk cId="0" sldId="313"/>
            <ac:spMk id="11269" creationId="{8BE2A74C-CFD0-41A2-8B29-8EB315C8A3C3}"/>
          </ac:spMkLst>
        </pc:spChg>
      </pc:sldChg>
      <pc:sldChg chg="addSp modSp mod modAnim">
        <pc:chgData name="I. Grewal" userId="e95042fc648cfaf9" providerId="LiveId" clId="{CE74F4FD-8FA4-4BA3-A5B8-4F1BAAC41793}" dt="2025-09-27T16:46:27.497" v="19626" actId="1076"/>
        <pc:sldMkLst>
          <pc:docMk/>
          <pc:sldMk cId="0" sldId="314"/>
        </pc:sldMkLst>
        <pc:spChg chg="add mod">
          <ac:chgData name="I. Grewal" userId="e95042fc648cfaf9" providerId="LiveId" clId="{CE74F4FD-8FA4-4BA3-A5B8-4F1BAAC41793}" dt="2025-09-27T16:46:27.497" v="19626" actId="1076"/>
          <ac:spMkLst>
            <pc:docMk/>
            <pc:sldMk cId="0" sldId="314"/>
            <ac:spMk id="3" creationId="{C8D7810B-780A-BB4D-DB5B-BD4F32CA66E2}"/>
          </ac:spMkLst>
        </pc:spChg>
        <pc:spChg chg="add mod">
          <ac:chgData name="I. Grewal" userId="e95042fc648cfaf9" providerId="LiveId" clId="{CE74F4FD-8FA4-4BA3-A5B8-4F1BAAC41793}" dt="2025-09-27T16:46:23.650" v="19625" actId="14100"/>
          <ac:spMkLst>
            <pc:docMk/>
            <pc:sldMk cId="0" sldId="314"/>
            <ac:spMk id="4" creationId="{8E0CB790-E67D-65AE-30E9-418D5CA56BC7}"/>
          </ac:spMkLst>
        </pc:spChg>
        <pc:spChg chg="mod">
          <ac:chgData name="I. Grewal" userId="e95042fc648cfaf9" providerId="LiveId" clId="{CE74F4FD-8FA4-4BA3-A5B8-4F1BAAC41793}" dt="2025-09-26T01:52:16.680" v="4662" actId="1076"/>
          <ac:spMkLst>
            <pc:docMk/>
            <pc:sldMk cId="0" sldId="314"/>
            <ac:spMk id="12292" creationId="{1660C12E-B995-436E-8E4C-F1A96CAC08F3}"/>
          </ac:spMkLst>
        </pc:spChg>
        <pc:spChg chg="mod">
          <ac:chgData name="I. Grewal" userId="e95042fc648cfaf9" providerId="LiveId" clId="{CE74F4FD-8FA4-4BA3-A5B8-4F1BAAC41793}" dt="2025-09-26T02:04:46.430" v="4916" actId="255"/>
          <ac:spMkLst>
            <pc:docMk/>
            <pc:sldMk cId="0" sldId="314"/>
            <ac:spMk id="12293" creationId="{444C4742-B805-4CE4-9B7E-2DD9A0958033}"/>
          </ac:spMkLst>
        </pc:spChg>
      </pc:sldChg>
      <pc:sldChg chg="addSp modSp mod modAnim">
        <pc:chgData name="I. Grewal" userId="e95042fc648cfaf9" providerId="LiveId" clId="{CE74F4FD-8FA4-4BA3-A5B8-4F1BAAC41793}" dt="2025-09-27T16:46:56.489" v="19627" actId="207"/>
        <pc:sldMkLst>
          <pc:docMk/>
          <pc:sldMk cId="0" sldId="316"/>
        </pc:sldMkLst>
        <pc:spChg chg="add mod">
          <ac:chgData name="I. Grewal" userId="e95042fc648cfaf9" providerId="LiveId" clId="{CE74F4FD-8FA4-4BA3-A5B8-4F1BAAC41793}" dt="2025-09-27T16:46:56.489" v="19627" actId="207"/>
          <ac:spMkLst>
            <pc:docMk/>
            <pc:sldMk cId="0" sldId="316"/>
            <ac:spMk id="3" creationId="{F7C5A8E0-ACB8-7618-F912-5ABFF38ECC71}"/>
          </ac:spMkLst>
        </pc:spChg>
        <pc:spChg chg="mod">
          <ac:chgData name="I. Grewal" userId="e95042fc648cfaf9" providerId="LiveId" clId="{CE74F4FD-8FA4-4BA3-A5B8-4F1BAAC41793}" dt="2025-09-26T04:13:31.713" v="7619" actId="14100"/>
          <ac:spMkLst>
            <pc:docMk/>
            <pc:sldMk cId="0" sldId="316"/>
            <ac:spMk id="14340" creationId="{86D290D1-98DB-4720-8AB1-B1A908A800E7}"/>
          </ac:spMkLst>
        </pc:spChg>
        <pc:spChg chg="mod">
          <ac:chgData name="I. Grewal" userId="e95042fc648cfaf9" providerId="LiveId" clId="{CE74F4FD-8FA4-4BA3-A5B8-4F1BAAC41793}" dt="2025-09-26T04:13:36.718" v="7620" actId="1076"/>
          <ac:spMkLst>
            <pc:docMk/>
            <pc:sldMk cId="0" sldId="316"/>
            <ac:spMk id="14341" creationId="{682445E7-0A58-4BFE-B1E5-7EBE8CF3B56A}"/>
          </ac:spMkLst>
        </pc:spChg>
      </pc:sldChg>
      <pc:sldChg chg="addSp delSp modSp mod modAnim">
        <pc:chgData name="I. Grewal" userId="e95042fc648cfaf9" providerId="LiveId" clId="{CE74F4FD-8FA4-4BA3-A5B8-4F1BAAC41793}" dt="2025-09-26T04:33:48.874" v="8948" actId="1076"/>
        <pc:sldMkLst>
          <pc:docMk/>
          <pc:sldMk cId="0" sldId="317"/>
        </pc:sldMkLst>
        <pc:spChg chg="add mod">
          <ac:chgData name="I. Grewal" userId="e95042fc648cfaf9" providerId="LiveId" clId="{CE74F4FD-8FA4-4BA3-A5B8-4F1BAAC41793}" dt="2025-09-26T04:33:48.874" v="8948" actId="1076"/>
          <ac:spMkLst>
            <pc:docMk/>
            <pc:sldMk cId="0" sldId="317"/>
            <ac:spMk id="7" creationId="{91D40678-8DAA-D3EB-58A4-BBB5BECF77AD}"/>
          </ac:spMkLst>
        </pc:spChg>
        <pc:spChg chg="mod">
          <ac:chgData name="I. Grewal" userId="e95042fc648cfaf9" providerId="LiveId" clId="{CE74F4FD-8FA4-4BA3-A5B8-4F1BAAC41793}" dt="2025-09-26T04:33:15.870" v="8941" actId="14100"/>
          <ac:spMkLst>
            <pc:docMk/>
            <pc:sldMk cId="0" sldId="317"/>
            <ac:spMk id="15364" creationId="{5CADCD53-E447-4AF5-94A3-C6156F8A0CFF}"/>
          </ac:spMkLst>
        </pc:spChg>
        <pc:spChg chg="mod">
          <ac:chgData name="I. Grewal" userId="e95042fc648cfaf9" providerId="LiveId" clId="{CE74F4FD-8FA4-4BA3-A5B8-4F1BAAC41793}" dt="2025-09-26T04:31:48.485" v="8785" actId="20577"/>
          <ac:spMkLst>
            <pc:docMk/>
            <pc:sldMk cId="0" sldId="317"/>
            <ac:spMk id="15365" creationId="{C2B2B981-CCC3-4839-B8E0-766F1C719666}"/>
          </ac:spMkLst>
        </pc:spChg>
      </pc:sldChg>
      <pc:sldChg chg="addSp delSp modSp mod modAnim">
        <pc:chgData name="I. Grewal" userId="e95042fc648cfaf9" providerId="LiveId" clId="{CE74F4FD-8FA4-4BA3-A5B8-4F1BAAC41793}" dt="2025-09-27T16:47:38.969" v="19629" actId="208"/>
        <pc:sldMkLst>
          <pc:docMk/>
          <pc:sldMk cId="0" sldId="318"/>
        </pc:sldMkLst>
        <pc:spChg chg="add mod">
          <ac:chgData name="I. Grewal" userId="e95042fc648cfaf9" providerId="LiveId" clId="{CE74F4FD-8FA4-4BA3-A5B8-4F1BAAC41793}" dt="2025-09-27T16:47:36.242" v="19628" actId="208"/>
          <ac:spMkLst>
            <pc:docMk/>
            <pc:sldMk cId="0" sldId="318"/>
            <ac:spMk id="4" creationId="{E8CCF824-CC01-6061-34B4-421C3F7A35E5}"/>
          </ac:spMkLst>
        </pc:spChg>
        <pc:spChg chg="add mod">
          <ac:chgData name="I. Grewal" userId="e95042fc648cfaf9" providerId="LiveId" clId="{CE74F4FD-8FA4-4BA3-A5B8-4F1BAAC41793}" dt="2025-09-27T16:47:38.969" v="19629" actId="208"/>
          <ac:spMkLst>
            <pc:docMk/>
            <pc:sldMk cId="0" sldId="318"/>
            <ac:spMk id="5" creationId="{DA4D4C35-3008-9376-C16A-7867F6DE1EB0}"/>
          </ac:spMkLst>
        </pc:spChg>
        <pc:spChg chg="mod">
          <ac:chgData name="I. Grewal" userId="e95042fc648cfaf9" providerId="LiveId" clId="{CE74F4FD-8FA4-4BA3-A5B8-4F1BAAC41793}" dt="2025-09-27T04:19:27.289" v="15449" actId="14100"/>
          <ac:spMkLst>
            <pc:docMk/>
            <pc:sldMk cId="0" sldId="318"/>
            <ac:spMk id="16388" creationId="{358E9CF3-9529-4643-ACD1-38FA59D17227}"/>
          </ac:spMkLst>
        </pc:spChg>
        <pc:spChg chg="mod">
          <ac:chgData name="I. Grewal" userId="e95042fc648cfaf9" providerId="LiveId" clId="{CE74F4FD-8FA4-4BA3-A5B8-4F1BAAC41793}" dt="2025-09-27T16:18:11.082" v="18916" actId="14100"/>
          <ac:spMkLst>
            <pc:docMk/>
            <pc:sldMk cId="0" sldId="318"/>
            <ac:spMk id="16389" creationId="{5D24AD15-7993-4459-93B5-4E64A5D6353D}"/>
          </ac:spMkLst>
        </pc:spChg>
      </pc:sldChg>
      <pc:sldChg chg="addSp modSp mod modAnim">
        <pc:chgData name="I. Grewal" userId="e95042fc648cfaf9" providerId="LiveId" clId="{CE74F4FD-8FA4-4BA3-A5B8-4F1BAAC41793}" dt="2025-09-27T04:32:05.694" v="15775" actId="20577"/>
        <pc:sldMkLst>
          <pc:docMk/>
          <pc:sldMk cId="0" sldId="319"/>
        </pc:sldMkLst>
        <pc:spChg chg="mod">
          <ac:chgData name="I. Grewal" userId="e95042fc648cfaf9" providerId="LiveId" clId="{CE74F4FD-8FA4-4BA3-A5B8-4F1BAAC41793}" dt="2025-09-27T04:22:58.354" v="15478" actId="255"/>
          <ac:spMkLst>
            <pc:docMk/>
            <pc:sldMk cId="0" sldId="319"/>
            <ac:spMk id="17412" creationId="{045420EC-2891-4809-8E7B-E299AC232882}"/>
          </ac:spMkLst>
        </pc:spChg>
        <pc:spChg chg="mod">
          <ac:chgData name="I. Grewal" userId="e95042fc648cfaf9" providerId="LiveId" clId="{CE74F4FD-8FA4-4BA3-A5B8-4F1BAAC41793}" dt="2025-09-27T04:32:05.694" v="15775" actId="20577"/>
          <ac:spMkLst>
            <pc:docMk/>
            <pc:sldMk cId="0" sldId="319"/>
            <ac:spMk id="17413" creationId="{B41967D9-D0BF-4E17-B85F-5929B8BC5F30}"/>
          </ac:spMkLst>
        </pc:spChg>
        <pc:picChg chg="add mod">
          <ac:chgData name="I. Grewal" userId="e95042fc648cfaf9" providerId="LiveId" clId="{CE74F4FD-8FA4-4BA3-A5B8-4F1BAAC41793}" dt="2025-09-27T04:23:58.122" v="15481" actId="1076"/>
          <ac:picMkLst>
            <pc:docMk/>
            <pc:sldMk cId="0" sldId="319"/>
            <ac:picMk id="4" creationId="{9A677DBD-2106-2A58-AE70-E10E268E7EF0}"/>
          </ac:picMkLst>
        </pc:picChg>
      </pc:sldChg>
      <pc:sldChg chg="addSp delSp modSp mod delAnim modAnim">
        <pc:chgData name="I. Grewal" userId="e95042fc648cfaf9" providerId="LiveId" clId="{CE74F4FD-8FA4-4BA3-A5B8-4F1BAAC41793}" dt="2025-09-27T15:28:38.460" v="17691" actId="207"/>
        <pc:sldMkLst>
          <pc:docMk/>
          <pc:sldMk cId="0" sldId="321"/>
        </pc:sldMkLst>
        <pc:spChg chg="add mod">
          <ac:chgData name="I. Grewal" userId="e95042fc648cfaf9" providerId="LiveId" clId="{CE74F4FD-8FA4-4BA3-A5B8-4F1BAAC41793}" dt="2025-09-27T15:28:38.460" v="17691" actId="207"/>
          <ac:spMkLst>
            <pc:docMk/>
            <pc:sldMk cId="0" sldId="321"/>
            <ac:spMk id="9" creationId="{ADC55C0B-EAFE-C199-1F01-D79BD67BD2B1}"/>
          </ac:spMkLst>
        </pc:spChg>
        <pc:spChg chg="mod">
          <ac:chgData name="I. Grewal" userId="e95042fc648cfaf9" providerId="LiveId" clId="{CE74F4FD-8FA4-4BA3-A5B8-4F1BAAC41793}" dt="2025-09-27T02:38:19.956" v="14345" actId="1076"/>
          <ac:spMkLst>
            <pc:docMk/>
            <pc:sldMk cId="0" sldId="321"/>
            <ac:spMk id="22530" creationId="{0BE429F4-9798-4F0B-BDA0-70269ABCBD16}"/>
          </ac:spMkLst>
        </pc:spChg>
        <pc:spChg chg="mod">
          <ac:chgData name="I. Grewal" userId="e95042fc648cfaf9" providerId="LiveId" clId="{CE74F4FD-8FA4-4BA3-A5B8-4F1BAAC41793}" dt="2025-09-27T15:24:43.090" v="17635" actId="255"/>
          <ac:spMkLst>
            <pc:docMk/>
            <pc:sldMk cId="0" sldId="321"/>
            <ac:spMk id="22531" creationId="{1494A1CB-599A-43B4-8E4E-8074E01590DD}"/>
          </ac:spMkLst>
        </pc:spChg>
        <pc:picChg chg="add mod modCrop">
          <ac:chgData name="I. Grewal" userId="e95042fc648cfaf9" providerId="LiveId" clId="{CE74F4FD-8FA4-4BA3-A5B8-4F1BAAC41793}" dt="2025-09-27T15:12:50.698" v="17518" actId="1076"/>
          <ac:picMkLst>
            <pc:docMk/>
            <pc:sldMk cId="0" sldId="321"/>
            <ac:picMk id="4" creationId="{5C79A407-803C-16CF-5064-4297E22100F2}"/>
          </ac:picMkLst>
        </pc:picChg>
        <pc:picChg chg="add mod modCrop">
          <ac:chgData name="I. Grewal" userId="e95042fc648cfaf9" providerId="LiveId" clId="{CE74F4FD-8FA4-4BA3-A5B8-4F1BAAC41793}" dt="2025-09-27T15:13:13.713" v="17527" actId="1076"/>
          <ac:picMkLst>
            <pc:docMk/>
            <pc:sldMk cId="0" sldId="321"/>
            <ac:picMk id="6" creationId="{EA2B78FE-1997-90A8-6A16-C953C5C48C79}"/>
          </ac:picMkLst>
        </pc:picChg>
      </pc:sldChg>
      <pc:sldChg chg="modSp mod modAnim">
        <pc:chgData name="I. Grewal" userId="e95042fc648cfaf9" providerId="LiveId" clId="{CE74F4FD-8FA4-4BA3-A5B8-4F1BAAC41793}" dt="2025-09-27T01:33:21.098" v="13056"/>
        <pc:sldMkLst>
          <pc:docMk/>
          <pc:sldMk cId="0" sldId="322"/>
        </pc:sldMkLst>
        <pc:spChg chg="mod">
          <ac:chgData name="I. Grewal" userId="e95042fc648cfaf9" providerId="LiveId" clId="{CE74F4FD-8FA4-4BA3-A5B8-4F1BAAC41793}" dt="2025-09-27T01:18:44.424" v="12789" actId="207"/>
          <ac:spMkLst>
            <pc:docMk/>
            <pc:sldMk cId="0" sldId="322"/>
            <ac:spMk id="21506" creationId="{691F7D6A-8951-42EC-9533-26F3941FB95D}"/>
          </ac:spMkLst>
        </pc:spChg>
        <pc:spChg chg="mod">
          <ac:chgData name="I. Grewal" userId="e95042fc648cfaf9" providerId="LiveId" clId="{CE74F4FD-8FA4-4BA3-A5B8-4F1BAAC41793}" dt="2025-09-27T01:32:35.082" v="13053" actId="33524"/>
          <ac:spMkLst>
            <pc:docMk/>
            <pc:sldMk cId="0" sldId="322"/>
            <ac:spMk id="21507" creationId="{913A8352-FD1E-4338-A0BA-4C5DF750D68F}"/>
          </ac:spMkLst>
        </pc:spChg>
      </pc:sldChg>
      <pc:sldChg chg="addSp delSp modSp mod modAnim">
        <pc:chgData name="I. Grewal" userId="e95042fc648cfaf9" providerId="LiveId" clId="{CE74F4FD-8FA4-4BA3-A5B8-4F1BAAC41793}" dt="2025-09-27T15:30:50.416" v="17716" actId="20577"/>
        <pc:sldMkLst>
          <pc:docMk/>
          <pc:sldMk cId="0" sldId="323"/>
        </pc:sldMkLst>
        <pc:spChg chg="add mod">
          <ac:chgData name="I. Grewal" userId="e95042fc648cfaf9" providerId="LiveId" clId="{CE74F4FD-8FA4-4BA3-A5B8-4F1BAAC41793}" dt="2025-09-27T02:50:04.352" v="14615"/>
          <ac:spMkLst>
            <pc:docMk/>
            <pc:sldMk cId="0" sldId="323"/>
            <ac:spMk id="5" creationId="{A88E8655-309F-E4A3-CFB3-C168899C70CA}"/>
          </ac:spMkLst>
        </pc:spChg>
        <pc:spChg chg="add mod">
          <ac:chgData name="I. Grewal" userId="e95042fc648cfaf9" providerId="LiveId" clId="{CE74F4FD-8FA4-4BA3-A5B8-4F1BAAC41793}" dt="2025-09-27T14:57:17.472" v="17469" actId="208"/>
          <ac:spMkLst>
            <pc:docMk/>
            <pc:sldMk cId="0" sldId="323"/>
            <ac:spMk id="6" creationId="{CCAEFA28-3E04-A872-FC7A-CB983BF5F9EF}"/>
          </ac:spMkLst>
        </pc:spChg>
        <pc:spChg chg="add mod">
          <ac:chgData name="I. Grewal" userId="e95042fc648cfaf9" providerId="LiveId" clId="{CE74F4FD-8FA4-4BA3-A5B8-4F1BAAC41793}" dt="2025-09-27T14:57:17.472" v="17469" actId="208"/>
          <ac:spMkLst>
            <pc:docMk/>
            <pc:sldMk cId="0" sldId="323"/>
            <ac:spMk id="7" creationId="{3B603199-D8B0-07A4-A546-7B838E4919C8}"/>
          </ac:spMkLst>
        </pc:spChg>
        <pc:spChg chg="add mod">
          <ac:chgData name="I. Grewal" userId="e95042fc648cfaf9" providerId="LiveId" clId="{CE74F4FD-8FA4-4BA3-A5B8-4F1BAAC41793}" dt="2025-09-27T14:57:17.472" v="17469" actId="208"/>
          <ac:spMkLst>
            <pc:docMk/>
            <pc:sldMk cId="0" sldId="323"/>
            <ac:spMk id="8" creationId="{C382D24F-141C-C2B6-F407-6BD639BCAB61}"/>
          </ac:spMkLst>
        </pc:spChg>
        <pc:spChg chg="add mod">
          <ac:chgData name="I. Grewal" userId="e95042fc648cfaf9" providerId="LiveId" clId="{CE74F4FD-8FA4-4BA3-A5B8-4F1BAAC41793}" dt="2025-09-27T14:57:17.472" v="17469" actId="208"/>
          <ac:spMkLst>
            <pc:docMk/>
            <pc:sldMk cId="0" sldId="323"/>
            <ac:spMk id="9" creationId="{2CE6BDE4-23F5-31AD-D4BB-EE95F6714387}"/>
          </ac:spMkLst>
        </pc:spChg>
        <pc:spChg chg="add mod">
          <ac:chgData name="I. Grewal" userId="e95042fc648cfaf9" providerId="LiveId" clId="{CE74F4FD-8FA4-4BA3-A5B8-4F1BAAC41793}" dt="2025-09-27T14:57:17.472" v="17469" actId="208"/>
          <ac:spMkLst>
            <pc:docMk/>
            <pc:sldMk cId="0" sldId="323"/>
            <ac:spMk id="10" creationId="{4735142A-D87E-3906-9D9C-8A2AE16F98D7}"/>
          </ac:spMkLst>
        </pc:spChg>
        <pc:spChg chg="add mod">
          <ac:chgData name="I. Grewal" userId="e95042fc648cfaf9" providerId="LiveId" clId="{CE74F4FD-8FA4-4BA3-A5B8-4F1BAAC41793}" dt="2025-09-27T15:29:04.286" v="17698" actId="20577"/>
          <ac:spMkLst>
            <pc:docMk/>
            <pc:sldMk cId="0" sldId="323"/>
            <ac:spMk id="11" creationId="{4D1655FD-D9F5-A47E-4E35-BF6052526DDB}"/>
          </ac:spMkLst>
        </pc:spChg>
        <pc:spChg chg="mod">
          <ac:chgData name="I. Grewal" userId="e95042fc648cfaf9" providerId="LiveId" clId="{CE74F4FD-8FA4-4BA3-A5B8-4F1BAAC41793}" dt="2025-09-27T15:30:50.416" v="17716" actId="20577"/>
          <ac:spMkLst>
            <pc:docMk/>
            <pc:sldMk cId="0" sldId="323"/>
            <ac:spMk id="35843" creationId="{1A68EB4A-5C41-46D1-BB8A-45A9298A94C2}"/>
          </ac:spMkLst>
        </pc:spChg>
      </pc:sldChg>
      <pc:sldChg chg="addSp delSp modSp mod modAnim">
        <pc:chgData name="I. Grewal" userId="e95042fc648cfaf9" providerId="LiveId" clId="{CE74F4FD-8FA4-4BA3-A5B8-4F1BAAC41793}" dt="2025-09-27T16:41:20.751" v="19582" actId="20577"/>
        <pc:sldMkLst>
          <pc:docMk/>
          <pc:sldMk cId="0" sldId="324"/>
        </pc:sldMkLst>
        <pc:spChg chg="mod">
          <ac:chgData name="I. Grewal" userId="e95042fc648cfaf9" providerId="LiveId" clId="{CE74F4FD-8FA4-4BA3-A5B8-4F1BAAC41793}" dt="2025-09-27T16:11:29.202" v="18697" actId="20577"/>
          <ac:spMkLst>
            <pc:docMk/>
            <pc:sldMk cId="0" sldId="324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09-27T16:05:13.879" v="18535"/>
          <ac:spMkLst>
            <pc:docMk/>
            <pc:sldMk cId="0" sldId="324"/>
            <ac:spMk id="7" creationId="{E76D5DBC-74C2-9D92-10B0-42385C317EA1}"/>
          </ac:spMkLst>
        </pc:spChg>
        <pc:spChg chg="add mod">
          <ac:chgData name="I. Grewal" userId="e95042fc648cfaf9" providerId="LiveId" clId="{CE74F4FD-8FA4-4BA3-A5B8-4F1BAAC41793}" dt="2025-09-27T16:41:20.751" v="19582" actId="20577"/>
          <ac:spMkLst>
            <pc:docMk/>
            <pc:sldMk cId="0" sldId="324"/>
            <ac:spMk id="10" creationId="{64B25BEC-E1D9-6D1B-4A00-852A65EC8819}"/>
          </ac:spMkLst>
        </pc:spChg>
        <pc:picChg chg="add mod">
          <ac:chgData name="I. Grewal" userId="e95042fc648cfaf9" providerId="LiveId" clId="{CE74F4FD-8FA4-4BA3-A5B8-4F1BAAC41793}" dt="2025-09-27T16:12:22.429" v="18715" actId="1076"/>
          <ac:picMkLst>
            <pc:docMk/>
            <pc:sldMk cId="0" sldId="324"/>
            <ac:picMk id="9" creationId="{D11A2D15-1A75-3BA0-20EB-F488D5947F36}"/>
          </ac:picMkLst>
        </pc:picChg>
      </pc:sldChg>
      <pc:sldChg chg="modSp mod">
        <pc:chgData name="I. Grewal" userId="e95042fc648cfaf9" providerId="LiveId" clId="{CE74F4FD-8FA4-4BA3-A5B8-4F1BAAC41793}" dt="2025-09-27T16:44:52.908" v="19607" actId="948"/>
        <pc:sldMkLst>
          <pc:docMk/>
          <pc:sldMk cId="1111277003" sldId="393"/>
        </pc:sldMkLst>
        <pc:spChg chg="mod">
          <ac:chgData name="I. Grewal" userId="e95042fc648cfaf9" providerId="LiveId" clId="{CE74F4FD-8FA4-4BA3-A5B8-4F1BAAC41793}" dt="2025-09-27T16:44:52.908" v="19607" actId="948"/>
          <ac:spMkLst>
            <pc:docMk/>
            <pc:sldMk cId="1111277003" sldId="393"/>
            <ac:spMk id="5" creationId="{96180FE6-977D-3C04-C095-1296048B150B}"/>
          </ac:spMkLst>
        </pc:spChg>
      </pc:sldChg>
      <pc:sldChg chg="modSp mod">
        <pc:chgData name="I. Grewal" userId="e95042fc648cfaf9" providerId="LiveId" clId="{CE74F4FD-8FA4-4BA3-A5B8-4F1BAAC41793}" dt="2025-09-27T04:14:59.515" v="15378" actId="692"/>
        <pc:sldMkLst>
          <pc:docMk/>
          <pc:sldMk cId="0" sldId="641"/>
        </pc:sldMkLst>
        <pc:spChg chg="mod">
          <ac:chgData name="I. Grewal" userId="e95042fc648cfaf9" providerId="LiveId" clId="{CE74F4FD-8FA4-4BA3-A5B8-4F1BAAC41793}" dt="2025-09-27T04:14:48.694" v="15372" actId="692"/>
          <ac:spMkLst>
            <pc:docMk/>
            <pc:sldMk cId="0" sldId="641"/>
            <ac:spMk id="20" creationId="{F172CBB8-E0F4-C9E7-02EA-4D3A08CB9484}"/>
          </ac:spMkLst>
        </pc:spChg>
        <pc:spChg chg="mod">
          <ac:chgData name="I. Grewal" userId="e95042fc648cfaf9" providerId="LiveId" clId="{CE74F4FD-8FA4-4BA3-A5B8-4F1BAAC41793}" dt="2025-09-27T04:14:52.082" v="15374" actId="692"/>
          <ac:spMkLst>
            <pc:docMk/>
            <pc:sldMk cId="0" sldId="641"/>
            <ac:spMk id="21" creationId="{11E22FDF-F07F-A5DB-2C42-C7FEB8196A35}"/>
          </ac:spMkLst>
        </pc:spChg>
        <pc:spChg chg="mod">
          <ac:chgData name="I. Grewal" userId="e95042fc648cfaf9" providerId="LiveId" clId="{CE74F4FD-8FA4-4BA3-A5B8-4F1BAAC41793}" dt="2025-09-27T04:14:55.841" v="15376" actId="692"/>
          <ac:spMkLst>
            <pc:docMk/>
            <pc:sldMk cId="0" sldId="641"/>
            <ac:spMk id="22" creationId="{C772ADBC-15FE-5B1B-986F-65ACEAD7A0CD}"/>
          </ac:spMkLst>
        </pc:spChg>
        <pc:spChg chg="mod">
          <ac:chgData name="I. Grewal" userId="e95042fc648cfaf9" providerId="LiveId" clId="{CE74F4FD-8FA4-4BA3-A5B8-4F1BAAC41793}" dt="2025-09-27T04:14:59.515" v="15378" actId="692"/>
          <ac:spMkLst>
            <pc:docMk/>
            <pc:sldMk cId="0" sldId="641"/>
            <ac:spMk id="23" creationId="{1ADCD3AB-1BA0-8137-835C-16C146C84796}"/>
          </ac:spMkLst>
        </pc:spChg>
      </pc:sldChg>
      <pc:sldChg chg="modSp add mod modAnim">
        <pc:chgData name="I. Grewal" userId="e95042fc648cfaf9" providerId="LiveId" clId="{CE74F4FD-8FA4-4BA3-A5B8-4F1BAAC41793}" dt="2025-09-29T18:33:39.250" v="20200"/>
        <pc:sldMkLst>
          <pc:docMk/>
          <pc:sldMk cId="3331443651" sldId="642"/>
        </pc:sldMkLst>
        <pc:spChg chg="mod">
          <ac:chgData name="I. Grewal" userId="e95042fc648cfaf9" providerId="LiveId" clId="{CE74F4FD-8FA4-4BA3-A5B8-4F1BAAC41793}" dt="2025-09-27T17:21:59.545" v="19714" actId="20577"/>
          <ac:spMkLst>
            <pc:docMk/>
            <pc:sldMk cId="3331443651" sldId="642"/>
            <ac:spMk id="3" creationId="{79DDA6D7-C845-FA6F-79A0-8AA8A6447E8B}"/>
          </ac:spMkLst>
        </pc:spChg>
      </pc:sldChg>
      <pc:sldChg chg="addSp modSp mod">
        <pc:chgData name="I. Grewal" userId="e95042fc648cfaf9" providerId="LiveId" clId="{CE74F4FD-8FA4-4BA3-A5B8-4F1BAAC41793}" dt="2025-09-26T04:37:58.738" v="9064" actId="1076"/>
        <pc:sldMkLst>
          <pc:docMk/>
          <pc:sldMk cId="3403493731" sldId="651"/>
        </pc:sldMkLst>
        <pc:spChg chg="mod">
          <ac:chgData name="I. Grewal" userId="e95042fc648cfaf9" providerId="LiveId" clId="{CE74F4FD-8FA4-4BA3-A5B8-4F1BAAC41793}" dt="2025-09-26T04:37:14.316" v="8990" actId="13926"/>
          <ac:spMkLst>
            <pc:docMk/>
            <pc:sldMk cId="3403493731" sldId="651"/>
            <ac:spMk id="3" creationId="{AE1600FD-3854-476E-92D6-BC50FEBCDD95}"/>
          </ac:spMkLst>
        </pc:spChg>
        <pc:spChg chg="add mod">
          <ac:chgData name="I. Grewal" userId="e95042fc648cfaf9" providerId="LiveId" clId="{CE74F4FD-8FA4-4BA3-A5B8-4F1BAAC41793}" dt="2025-09-26T04:37:58.738" v="9064" actId="1076"/>
          <ac:spMkLst>
            <pc:docMk/>
            <pc:sldMk cId="3403493731" sldId="651"/>
            <ac:spMk id="4" creationId="{AC674BDA-84A7-5BAE-1191-2CFF6317578A}"/>
          </ac:spMkLst>
        </pc:spChg>
      </pc:sldChg>
      <pc:sldChg chg="addSp modSp mod modAnim">
        <pc:chgData name="I. Grewal" userId="e95042fc648cfaf9" providerId="LiveId" clId="{CE74F4FD-8FA4-4BA3-A5B8-4F1BAAC41793}" dt="2025-09-27T15:01:37.101" v="17493" actId="14100"/>
        <pc:sldMkLst>
          <pc:docMk/>
          <pc:sldMk cId="3865566595" sldId="652"/>
        </pc:sldMkLst>
        <pc:spChg chg="add mod">
          <ac:chgData name="I. Grewal" userId="e95042fc648cfaf9" providerId="LiveId" clId="{CE74F4FD-8FA4-4BA3-A5B8-4F1BAAC41793}" dt="2025-09-27T05:31:02.549" v="16953" actId="208"/>
          <ac:spMkLst>
            <pc:docMk/>
            <pc:sldMk cId="3865566595" sldId="652"/>
            <ac:spMk id="3" creationId="{7DF86FCF-2114-4F4E-A424-9F12053CD509}"/>
          </ac:spMkLst>
        </pc:spChg>
        <pc:spChg chg="add mod">
          <ac:chgData name="I. Grewal" userId="e95042fc648cfaf9" providerId="LiveId" clId="{CE74F4FD-8FA4-4BA3-A5B8-4F1BAAC41793}" dt="2025-09-27T05:31:13.996" v="16955" actId="208"/>
          <ac:spMkLst>
            <pc:docMk/>
            <pc:sldMk cId="3865566595" sldId="652"/>
            <ac:spMk id="4" creationId="{904729CF-EE38-4515-8EE6-70619A37DD38}"/>
          </ac:spMkLst>
        </pc:spChg>
        <pc:spChg chg="add mod">
          <ac:chgData name="I. Grewal" userId="e95042fc648cfaf9" providerId="LiveId" clId="{CE74F4FD-8FA4-4BA3-A5B8-4F1BAAC41793}" dt="2025-09-27T05:31:47.776" v="16960" actId="208"/>
          <ac:spMkLst>
            <pc:docMk/>
            <pc:sldMk cId="3865566595" sldId="652"/>
            <ac:spMk id="5" creationId="{40CFF2BC-5AEE-7719-3560-C5F0E945E4D9}"/>
          </ac:spMkLst>
        </pc:spChg>
        <pc:spChg chg="add mod">
          <ac:chgData name="I. Grewal" userId="e95042fc648cfaf9" providerId="LiveId" clId="{CE74F4FD-8FA4-4BA3-A5B8-4F1BAAC41793}" dt="2025-09-27T05:31:44.391" v="16959" actId="208"/>
          <ac:spMkLst>
            <pc:docMk/>
            <pc:sldMk cId="3865566595" sldId="652"/>
            <ac:spMk id="6" creationId="{E7E3BAC3-7C56-BB26-8F97-3AB537A8181B}"/>
          </ac:spMkLst>
        </pc:spChg>
        <pc:spChg chg="add mod">
          <ac:chgData name="I. Grewal" userId="e95042fc648cfaf9" providerId="LiveId" clId="{CE74F4FD-8FA4-4BA3-A5B8-4F1BAAC41793}" dt="2025-09-27T02:02:04.996" v="13651" actId="1076"/>
          <ac:spMkLst>
            <pc:docMk/>
            <pc:sldMk cId="3865566595" sldId="652"/>
            <ac:spMk id="7" creationId="{A69E1800-9F5A-F01C-E450-9B808F65C937}"/>
          </ac:spMkLst>
        </pc:spChg>
        <pc:spChg chg="add mod">
          <ac:chgData name="I. Grewal" userId="e95042fc648cfaf9" providerId="LiveId" clId="{CE74F4FD-8FA4-4BA3-A5B8-4F1BAAC41793}" dt="2025-09-27T15:01:37.101" v="17493" actId="14100"/>
          <ac:spMkLst>
            <pc:docMk/>
            <pc:sldMk cId="3865566595" sldId="652"/>
            <ac:spMk id="8" creationId="{0C0A650C-A832-E86A-BBD1-9319FD57F392}"/>
          </ac:spMkLst>
        </pc:spChg>
        <pc:spChg chg="add mod">
          <ac:chgData name="I. Grewal" userId="e95042fc648cfaf9" providerId="LiveId" clId="{CE74F4FD-8FA4-4BA3-A5B8-4F1BAAC41793}" dt="2025-09-27T15:01:37.101" v="17493" actId="14100"/>
          <ac:spMkLst>
            <pc:docMk/>
            <pc:sldMk cId="3865566595" sldId="652"/>
            <ac:spMk id="9" creationId="{17200E46-9ADC-21E7-D7CD-01D0D0CFCA8B}"/>
          </ac:spMkLst>
        </pc:spChg>
        <pc:spChg chg="add mod">
          <ac:chgData name="I. Grewal" userId="e95042fc648cfaf9" providerId="LiveId" clId="{CE74F4FD-8FA4-4BA3-A5B8-4F1BAAC41793}" dt="2025-09-27T15:01:37.101" v="17493" actId="14100"/>
          <ac:spMkLst>
            <pc:docMk/>
            <pc:sldMk cId="3865566595" sldId="652"/>
            <ac:spMk id="10" creationId="{9CA8CF93-C8B5-787E-333D-A8972663743F}"/>
          </ac:spMkLst>
        </pc:spChg>
        <pc:spChg chg="add mod">
          <ac:chgData name="I. Grewal" userId="e95042fc648cfaf9" providerId="LiveId" clId="{CE74F4FD-8FA4-4BA3-A5B8-4F1BAAC41793}" dt="2025-09-27T15:01:37.101" v="17493" actId="14100"/>
          <ac:spMkLst>
            <pc:docMk/>
            <pc:sldMk cId="3865566595" sldId="652"/>
            <ac:spMk id="11" creationId="{5C1AB73A-E525-8FB8-0293-DD98E7E2A1B5}"/>
          </ac:spMkLst>
        </pc:spChg>
        <pc:spChg chg="add mod">
          <ac:chgData name="I. Grewal" userId="e95042fc648cfaf9" providerId="LiveId" clId="{CE74F4FD-8FA4-4BA3-A5B8-4F1BAAC41793}" dt="2025-09-27T15:01:37.101" v="17493" actId="14100"/>
          <ac:spMkLst>
            <pc:docMk/>
            <pc:sldMk cId="3865566595" sldId="652"/>
            <ac:spMk id="12" creationId="{010AA125-2DAA-0114-2641-1988268D787C}"/>
          </ac:spMkLst>
        </pc:spChg>
        <pc:spChg chg="add mod">
          <ac:chgData name="I. Grewal" userId="e95042fc648cfaf9" providerId="LiveId" clId="{CE74F4FD-8FA4-4BA3-A5B8-4F1BAAC41793}" dt="2025-09-27T15:01:37.101" v="17493" actId="14100"/>
          <ac:spMkLst>
            <pc:docMk/>
            <pc:sldMk cId="3865566595" sldId="652"/>
            <ac:spMk id="13" creationId="{53CD0531-68AB-3AA5-AB67-29DC6E5666D1}"/>
          </ac:spMkLst>
        </pc:spChg>
        <pc:spChg chg="add mod">
          <ac:chgData name="I. Grewal" userId="e95042fc648cfaf9" providerId="LiveId" clId="{CE74F4FD-8FA4-4BA3-A5B8-4F1BAAC41793}" dt="2025-09-27T15:01:37.101" v="17493" actId="14100"/>
          <ac:spMkLst>
            <pc:docMk/>
            <pc:sldMk cId="3865566595" sldId="652"/>
            <ac:spMk id="14" creationId="{F9E79ED7-7FD5-2DA0-4AE7-810307E413FA}"/>
          </ac:spMkLst>
        </pc:spChg>
        <pc:spChg chg="add mod">
          <ac:chgData name="I. Grewal" userId="e95042fc648cfaf9" providerId="LiveId" clId="{CE74F4FD-8FA4-4BA3-A5B8-4F1BAAC41793}" dt="2025-09-27T15:00:33.591" v="17491" actId="20577"/>
          <ac:spMkLst>
            <pc:docMk/>
            <pc:sldMk cId="3865566595" sldId="652"/>
            <ac:spMk id="15" creationId="{CEC2300C-201D-F0C0-88BE-9068CD0FB16E}"/>
          </ac:spMkLst>
        </pc:spChg>
        <pc:spChg chg="mod">
          <ac:chgData name="I. Grewal" userId="e95042fc648cfaf9" providerId="LiveId" clId="{CE74F4FD-8FA4-4BA3-A5B8-4F1BAAC41793}" dt="2025-09-27T02:05:30.984" v="13677" actId="1076"/>
          <ac:spMkLst>
            <pc:docMk/>
            <pc:sldMk cId="3865566595" sldId="652"/>
            <ac:spMk id="21506" creationId="{691F7D6A-8951-42EC-9533-26F3941FB95D}"/>
          </ac:spMkLst>
        </pc:spChg>
        <pc:spChg chg="mod">
          <ac:chgData name="I. Grewal" userId="e95042fc648cfaf9" providerId="LiveId" clId="{CE74F4FD-8FA4-4BA3-A5B8-4F1BAAC41793}" dt="2025-09-27T05:32:15.755" v="16962" actId="208"/>
          <ac:spMkLst>
            <pc:docMk/>
            <pc:sldMk cId="3865566595" sldId="652"/>
            <ac:spMk id="21507" creationId="{913A8352-FD1E-4338-A0BA-4C5DF750D68F}"/>
          </ac:spMkLst>
        </pc:spChg>
      </pc:sldChg>
      <pc:sldChg chg="del">
        <pc:chgData name="I. Grewal" userId="e95042fc648cfaf9" providerId="LiveId" clId="{CE74F4FD-8FA4-4BA3-A5B8-4F1BAAC41793}" dt="2025-09-27T15:31:54.487" v="17717" actId="2696"/>
        <pc:sldMkLst>
          <pc:docMk/>
          <pc:sldMk cId="0" sldId="655"/>
        </pc:sldMkLst>
      </pc:sldChg>
      <pc:sldChg chg="addSp delSp modSp mod">
        <pc:chgData name="I. Grewal" userId="e95042fc648cfaf9" providerId="LiveId" clId="{CE74F4FD-8FA4-4BA3-A5B8-4F1BAAC41793}" dt="2025-09-27T16:41:24.654" v="19584" actId="20577"/>
        <pc:sldMkLst>
          <pc:docMk/>
          <pc:sldMk cId="0" sldId="657"/>
        </pc:sldMkLst>
        <pc:spChg chg="mod">
          <ac:chgData name="I. Grewal" userId="e95042fc648cfaf9" providerId="LiveId" clId="{CE74F4FD-8FA4-4BA3-A5B8-4F1BAAC41793}" dt="2025-09-27T16:04:03.183" v="18472" actId="2710"/>
          <ac:spMkLst>
            <pc:docMk/>
            <pc:sldMk cId="0" sldId="657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09-27T16:04:52.386" v="18530" actId="20577"/>
          <ac:spMkLst>
            <pc:docMk/>
            <pc:sldMk cId="0" sldId="657"/>
            <ac:spMk id="9" creationId="{C5D9A3CA-B686-9344-A0F4-DF669FE30EEF}"/>
          </ac:spMkLst>
        </pc:spChg>
        <pc:spChg chg="add mod">
          <ac:chgData name="I. Grewal" userId="e95042fc648cfaf9" providerId="LiveId" clId="{CE74F4FD-8FA4-4BA3-A5B8-4F1BAAC41793}" dt="2025-09-27T16:41:24.654" v="19584" actId="20577"/>
          <ac:spMkLst>
            <pc:docMk/>
            <pc:sldMk cId="0" sldId="657"/>
            <ac:spMk id="12" creationId="{E45BE596-2693-FF48-90EF-BA04CBEE1988}"/>
          </ac:spMkLst>
        </pc:spChg>
        <pc:picChg chg="add mod modCrop">
          <ac:chgData name="I. Grewal" userId="e95042fc648cfaf9" providerId="LiveId" clId="{CE74F4FD-8FA4-4BA3-A5B8-4F1BAAC41793}" dt="2025-09-27T16:00:25.639" v="18446" actId="208"/>
          <ac:picMkLst>
            <pc:docMk/>
            <pc:sldMk cId="0" sldId="657"/>
            <ac:picMk id="11" creationId="{7574FD22-9EBE-A0B9-E600-C7EAC23FF154}"/>
          </ac:picMkLst>
        </pc:picChg>
      </pc:sldChg>
      <pc:sldChg chg="addSp delSp modSp mod">
        <pc:chgData name="I. Grewal" userId="e95042fc648cfaf9" providerId="LiveId" clId="{CE74F4FD-8FA4-4BA3-A5B8-4F1BAAC41793}" dt="2025-09-29T17:23:00.036" v="20164" actId="113"/>
        <pc:sldMkLst>
          <pc:docMk/>
          <pc:sldMk cId="0" sldId="658"/>
        </pc:sldMkLst>
        <pc:spChg chg="mod">
          <ac:chgData name="I. Grewal" userId="e95042fc648cfaf9" providerId="LiveId" clId="{CE74F4FD-8FA4-4BA3-A5B8-4F1BAAC41793}" dt="2025-09-29T17:23:00.036" v="20164" actId="113"/>
          <ac:spMkLst>
            <pc:docMk/>
            <pc:sldMk cId="0" sldId="658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09-27T16:33:32.520" v="19346" actId="1076"/>
          <ac:spMkLst>
            <pc:docMk/>
            <pc:sldMk cId="0" sldId="658"/>
            <ac:spMk id="6" creationId="{AEBD9DE3-C74A-2011-3569-7C95C950DBAB}"/>
          </ac:spMkLst>
        </pc:spChg>
      </pc:sldChg>
      <pc:sldChg chg="modSp mod ord">
        <pc:chgData name="I. Grewal" userId="e95042fc648cfaf9" providerId="LiveId" clId="{CE74F4FD-8FA4-4BA3-A5B8-4F1BAAC41793}" dt="2025-09-27T15:03:34.867" v="17498" actId="948"/>
        <pc:sldMkLst>
          <pc:docMk/>
          <pc:sldMk cId="3623748352" sldId="663"/>
        </pc:sldMkLst>
        <pc:spChg chg="mod">
          <ac:chgData name="I. Grewal" userId="e95042fc648cfaf9" providerId="LiveId" clId="{CE74F4FD-8FA4-4BA3-A5B8-4F1BAAC41793}" dt="2025-09-27T15:03:34.867" v="17498" actId="948"/>
          <ac:spMkLst>
            <pc:docMk/>
            <pc:sldMk cId="3623748352" sldId="663"/>
            <ac:spMk id="5" creationId="{C401E253-336A-CC8F-6B32-3DBC7DE58BD0}"/>
          </ac:spMkLst>
        </pc:spChg>
      </pc:sldChg>
      <pc:sldChg chg="addSp delSp modSp new mod modAnim">
        <pc:chgData name="I. Grewal" userId="e95042fc648cfaf9" providerId="LiveId" clId="{CE74F4FD-8FA4-4BA3-A5B8-4F1BAAC41793}" dt="2025-09-26T00:19:47.829" v="1152" actId="14100"/>
        <pc:sldMkLst>
          <pc:docMk/>
          <pc:sldMk cId="3865424617" sldId="664"/>
        </pc:sldMkLst>
        <pc:spChg chg="mod modVis">
          <ac:chgData name="I. Grewal" userId="e95042fc648cfaf9" providerId="LiveId" clId="{CE74F4FD-8FA4-4BA3-A5B8-4F1BAAC41793}" dt="2025-09-26T00:18:57.389" v="1148" actId="26606"/>
          <ac:spMkLst>
            <pc:docMk/>
            <pc:sldMk cId="3865424617" sldId="664"/>
            <ac:spMk id="4" creationId="{CECF553A-BC40-4768-EF34-5194F07E8D43}"/>
          </ac:spMkLst>
        </pc:spChg>
        <pc:picChg chg="add mod">
          <ac:chgData name="I. Grewal" userId="e95042fc648cfaf9" providerId="LiveId" clId="{CE74F4FD-8FA4-4BA3-A5B8-4F1BAAC41793}" dt="2025-09-26T00:19:47.829" v="1152" actId="14100"/>
          <ac:picMkLst>
            <pc:docMk/>
            <pc:sldMk cId="3865424617" sldId="664"/>
            <ac:picMk id="5" creationId="{4F7DAD20-45AB-A420-2197-FC49D294B999}"/>
          </ac:picMkLst>
        </pc:picChg>
      </pc:sldChg>
      <pc:sldChg chg="addSp modSp new mod modAnim">
        <pc:chgData name="I. Grewal" userId="e95042fc648cfaf9" providerId="LiveId" clId="{CE74F4FD-8FA4-4BA3-A5B8-4F1BAAC41793}" dt="2025-09-27T16:45:18.674" v="19609" actId="207"/>
        <pc:sldMkLst>
          <pc:docMk/>
          <pc:sldMk cId="248633743" sldId="665"/>
        </pc:sldMkLst>
        <pc:spChg chg="mod">
          <ac:chgData name="I. Grewal" userId="e95042fc648cfaf9" providerId="LiveId" clId="{CE74F4FD-8FA4-4BA3-A5B8-4F1BAAC41793}" dt="2025-09-26T00:22:40.072" v="1276" actId="255"/>
          <ac:spMkLst>
            <pc:docMk/>
            <pc:sldMk cId="248633743" sldId="665"/>
            <ac:spMk id="2" creationId="{156E2513-B80C-F916-DBD9-4487AEF63D72}"/>
          </ac:spMkLst>
        </pc:spChg>
        <pc:spChg chg="mod">
          <ac:chgData name="I. Grewal" userId="e95042fc648cfaf9" providerId="LiveId" clId="{CE74F4FD-8FA4-4BA3-A5B8-4F1BAAC41793}" dt="2025-09-26T01:43:59.483" v="4585" actId="255"/>
          <ac:spMkLst>
            <pc:docMk/>
            <pc:sldMk cId="248633743" sldId="665"/>
            <ac:spMk id="3" creationId="{5DEA62B0-D8AF-02E9-EEC9-151FC79C43E2}"/>
          </ac:spMkLst>
        </pc:spChg>
        <pc:spChg chg="add mod">
          <ac:chgData name="I. Grewal" userId="e95042fc648cfaf9" providerId="LiveId" clId="{CE74F4FD-8FA4-4BA3-A5B8-4F1BAAC41793}" dt="2025-09-27T16:45:10.499" v="19608" actId="207"/>
          <ac:spMkLst>
            <pc:docMk/>
            <pc:sldMk cId="248633743" sldId="665"/>
            <ac:spMk id="5" creationId="{5C5197EB-4286-F29B-00E7-1507B66838EE}"/>
          </ac:spMkLst>
        </pc:spChg>
        <pc:picChg chg="add mod">
          <ac:chgData name="I. Grewal" userId="e95042fc648cfaf9" providerId="LiveId" clId="{CE74F4FD-8FA4-4BA3-A5B8-4F1BAAC41793}" dt="2025-09-27T16:45:18.674" v="19609" actId="207"/>
          <ac:picMkLst>
            <pc:docMk/>
            <pc:sldMk cId="248633743" sldId="665"/>
            <ac:picMk id="7" creationId="{AE08DDDA-23EE-B895-C812-D03E99E1F228}"/>
          </ac:picMkLst>
        </pc:picChg>
      </pc:sldChg>
      <pc:sldChg chg="addSp modSp add mod modAnim">
        <pc:chgData name="I. Grewal" userId="e95042fc648cfaf9" providerId="LiveId" clId="{CE74F4FD-8FA4-4BA3-A5B8-4F1BAAC41793}" dt="2025-09-27T16:45:38.474" v="19610" actId="207"/>
        <pc:sldMkLst>
          <pc:docMk/>
          <pc:sldMk cId="1594661072" sldId="666"/>
        </pc:sldMkLst>
        <pc:spChg chg="mod">
          <ac:chgData name="I. Grewal" userId="e95042fc648cfaf9" providerId="LiveId" clId="{CE74F4FD-8FA4-4BA3-A5B8-4F1BAAC41793}" dt="2025-09-26T01:44:57.791" v="4596" actId="14100"/>
          <ac:spMkLst>
            <pc:docMk/>
            <pc:sldMk cId="1594661072" sldId="666"/>
            <ac:spMk id="3" creationId="{8B2FF57A-B4E4-17FC-7832-05E7E17201DB}"/>
          </ac:spMkLst>
        </pc:spChg>
        <pc:spChg chg="add mod">
          <ac:chgData name="I. Grewal" userId="e95042fc648cfaf9" providerId="LiveId" clId="{CE74F4FD-8FA4-4BA3-A5B8-4F1BAAC41793}" dt="2025-09-27T16:45:38.474" v="19610" actId="207"/>
          <ac:spMkLst>
            <pc:docMk/>
            <pc:sldMk cId="1594661072" sldId="666"/>
            <ac:spMk id="5" creationId="{9074AF15-870A-A33F-3579-28996CB167CF}"/>
          </ac:spMkLst>
        </pc:spChg>
      </pc:sldChg>
      <pc:sldChg chg="new add del">
        <pc:chgData name="I. Grewal" userId="e95042fc648cfaf9" providerId="LiveId" clId="{CE74F4FD-8FA4-4BA3-A5B8-4F1BAAC41793}" dt="2025-09-26T01:10:28.459" v="3606" actId="47"/>
        <pc:sldMkLst>
          <pc:docMk/>
          <pc:sldMk cId="1509296442" sldId="667"/>
        </pc:sldMkLst>
      </pc:sldChg>
      <pc:sldChg chg="addSp modSp add mod modAnim">
        <pc:chgData name="I. Grewal" userId="e95042fc648cfaf9" providerId="LiveId" clId="{CE74F4FD-8FA4-4BA3-A5B8-4F1BAAC41793}" dt="2025-09-27T16:46:07.459" v="19623" actId="20577"/>
        <pc:sldMkLst>
          <pc:docMk/>
          <pc:sldMk cId="3797597817" sldId="668"/>
        </pc:sldMkLst>
        <pc:spChg chg="mod">
          <ac:chgData name="I. Grewal" userId="e95042fc648cfaf9" providerId="LiveId" clId="{CE74F4FD-8FA4-4BA3-A5B8-4F1BAAC41793}" dt="2025-09-26T01:47:18.846" v="4626" actId="14100"/>
          <ac:spMkLst>
            <pc:docMk/>
            <pc:sldMk cId="3797597817" sldId="668"/>
            <ac:spMk id="3" creationId="{D8CE83BB-9C78-F65B-25A8-FB7936DEFB4F}"/>
          </ac:spMkLst>
        </pc:spChg>
        <pc:spChg chg="mod">
          <ac:chgData name="I. Grewal" userId="e95042fc648cfaf9" providerId="LiveId" clId="{CE74F4FD-8FA4-4BA3-A5B8-4F1BAAC41793}" dt="2025-09-27T16:45:47.470" v="19612" actId="207"/>
          <ac:spMkLst>
            <pc:docMk/>
            <pc:sldMk cId="3797597817" sldId="668"/>
            <ac:spMk id="5" creationId="{91C24960-7B60-1DE0-2FBA-D47ACEBAC321}"/>
          </ac:spMkLst>
        </pc:spChg>
        <pc:spChg chg="add mod">
          <ac:chgData name="I. Grewal" userId="e95042fc648cfaf9" providerId="LiveId" clId="{CE74F4FD-8FA4-4BA3-A5B8-4F1BAAC41793}" dt="2025-09-27T16:46:07.459" v="19623" actId="20577"/>
          <ac:spMkLst>
            <pc:docMk/>
            <pc:sldMk cId="3797597817" sldId="668"/>
            <ac:spMk id="6" creationId="{1C1E558D-E7DC-EFA7-914C-1F8AA8A4B9C3}"/>
          </ac:spMkLst>
        </pc:spChg>
        <pc:spChg chg="add mod">
          <ac:chgData name="I. Grewal" userId="e95042fc648cfaf9" providerId="LiveId" clId="{CE74F4FD-8FA4-4BA3-A5B8-4F1BAAC41793}" dt="2025-09-26T01:49:43.803" v="4631" actId="208"/>
          <ac:spMkLst>
            <pc:docMk/>
            <pc:sldMk cId="3797597817" sldId="668"/>
            <ac:spMk id="16" creationId="{37C6929B-C461-AE91-3D4C-E28AFDE2F77F}"/>
          </ac:spMkLst>
        </pc:spChg>
        <pc:spChg chg="add mod">
          <ac:chgData name="I. Grewal" userId="e95042fc648cfaf9" providerId="LiveId" clId="{CE74F4FD-8FA4-4BA3-A5B8-4F1BAAC41793}" dt="2025-09-26T01:49:46.040" v="4632" actId="208"/>
          <ac:spMkLst>
            <pc:docMk/>
            <pc:sldMk cId="3797597817" sldId="668"/>
            <ac:spMk id="17" creationId="{156579B6-D656-E705-0F4E-6D5F28883911}"/>
          </ac:spMkLst>
        </pc:spChg>
        <pc:cxnChg chg="add mod">
          <ac:chgData name="I. Grewal" userId="e95042fc648cfaf9" providerId="LiveId" clId="{CE74F4FD-8FA4-4BA3-A5B8-4F1BAAC41793}" dt="2025-09-26T01:45:38.800" v="4604" actId="14100"/>
          <ac:cxnSpMkLst>
            <pc:docMk/>
            <pc:sldMk cId="3797597817" sldId="668"/>
            <ac:cxnSpMk id="8" creationId="{83EAED3D-75E1-F7AE-DABE-F0B985A4E979}"/>
          </ac:cxnSpMkLst>
        </pc:cxnChg>
      </pc:sldChg>
      <pc:sldChg chg="addSp delSp modSp new del mod">
        <pc:chgData name="I. Grewal" userId="e95042fc648cfaf9" providerId="LiveId" clId="{CE74F4FD-8FA4-4BA3-A5B8-4F1BAAC41793}" dt="2025-09-27T00:53:59.703" v="12365" actId="47"/>
        <pc:sldMkLst>
          <pc:docMk/>
          <pc:sldMk cId="1850947754" sldId="669"/>
        </pc:sldMkLst>
      </pc:sldChg>
      <pc:sldChg chg="addSp delSp modSp add mod modAnim">
        <pc:chgData name="I. Grewal" userId="e95042fc648cfaf9" providerId="LiveId" clId="{CE74F4FD-8FA4-4BA3-A5B8-4F1BAAC41793}" dt="2025-10-03T00:55:24.119" v="20207" actId="20577"/>
        <pc:sldMkLst>
          <pc:docMk/>
          <pc:sldMk cId="851642509" sldId="670"/>
        </pc:sldMkLst>
        <pc:spChg chg="mod">
          <ac:chgData name="I. Grewal" userId="e95042fc648cfaf9" providerId="LiveId" clId="{CE74F4FD-8FA4-4BA3-A5B8-4F1BAAC41793}" dt="2025-10-03T00:55:24.119" v="20207" actId="20577"/>
          <ac:spMkLst>
            <pc:docMk/>
            <pc:sldMk cId="851642509" sldId="670"/>
            <ac:spMk id="2" creationId="{9FA475C4-05D5-1F65-AA8D-376BB43B20C2}"/>
          </ac:spMkLst>
        </pc:spChg>
        <pc:spChg chg="mod">
          <ac:chgData name="I. Grewal" userId="e95042fc648cfaf9" providerId="LiveId" clId="{CE74F4FD-8FA4-4BA3-A5B8-4F1BAAC41793}" dt="2025-09-29T17:14:21.816" v="20147" actId="20577"/>
          <ac:spMkLst>
            <pc:docMk/>
            <pc:sldMk cId="851642509" sldId="670"/>
            <ac:spMk id="3" creationId="{7382B826-6ED9-62CE-862A-0245D210D555}"/>
          </ac:spMkLst>
        </pc:spChg>
        <pc:spChg chg="add mod">
          <ac:chgData name="I. Grewal" userId="e95042fc648cfaf9" providerId="LiveId" clId="{CE74F4FD-8FA4-4BA3-A5B8-4F1BAAC41793}" dt="2025-09-29T17:15:32.288" v="20162" actId="208"/>
          <ac:spMkLst>
            <pc:docMk/>
            <pc:sldMk cId="851642509" sldId="670"/>
            <ac:spMk id="6" creationId="{0586177C-8620-C4BB-C038-6D34EE427766}"/>
          </ac:spMkLst>
        </pc:spChg>
      </pc:sldChg>
      <pc:sldChg chg="addSp modSp add del mod">
        <pc:chgData name="I. Grewal" userId="e95042fc648cfaf9" providerId="LiveId" clId="{CE74F4FD-8FA4-4BA3-A5B8-4F1BAAC41793}" dt="2025-09-27T00:54:01.918" v="12366" actId="47"/>
        <pc:sldMkLst>
          <pc:docMk/>
          <pc:sldMk cId="3143409326" sldId="670"/>
        </pc:sldMkLst>
      </pc:sldChg>
      <pc:sldChg chg="addSp delSp modSp new mod modAnim modNotesTx">
        <pc:chgData name="I. Grewal" userId="e95042fc648cfaf9" providerId="LiveId" clId="{CE74F4FD-8FA4-4BA3-A5B8-4F1BAAC41793}" dt="2025-09-29T17:25:55.523" v="20180" actId="1076"/>
        <pc:sldMkLst>
          <pc:docMk/>
          <pc:sldMk cId="99495551" sldId="671"/>
        </pc:sldMkLst>
        <pc:spChg chg="mod">
          <ac:chgData name="I. Grewal" userId="e95042fc648cfaf9" providerId="LiveId" clId="{CE74F4FD-8FA4-4BA3-A5B8-4F1BAAC41793}" dt="2025-09-27T00:54:31.086" v="12368" actId="14100"/>
          <ac:spMkLst>
            <pc:docMk/>
            <pc:sldMk cId="99495551" sldId="671"/>
            <ac:spMk id="2" creationId="{9850F9FE-9E36-2E23-65E3-2A1CD9EE6D2A}"/>
          </ac:spMkLst>
        </pc:spChg>
        <pc:spChg chg="add mod">
          <ac:chgData name="I. Grewal" userId="e95042fc648cfaf9" providerId="LiveId" clId="{CE74F4FD-8FA4-4BA3-A5B8-4F1BAAC41793}" dt="2025-09-26T23:07:10.159" v="10041" actId="208"/>
          <ac:spMkLst>
            <pc:docMk/>
            <pc:sldMk cId="99495551" sldId="671"/>
            <ac:spMk id="6" creationId="{DA8247E5-B643-3A32-8960-AD97290B443B}"/>
          </ac:spMkLst>
        </pc:spChg>
        <pc:spChg chg="add mod ord">
          <ac:chgData name="I. Grewal" userId="e95042fc648cfaf9" providerId="LiveId" clId="{CE74F4FD-8FA4-4BA3-A5B8-4F1BAAC41793}" dt="2025-09-27T00:13:13.284" v="11994" actId="166"/>
          <ac:spMkLst>
            <pc:docMk/>
            <pc:sldMk cId="99495551" sldId="671"/>
            <ac:spMk id="7" creationId="{97476D96-70FE-902A-5D09-4ED7B4BA9545}"/>
          </ac:spMkLst>
        </pc:spChg>
        <pc:spChg chg="add mod">
          <ac:chgData name="I. Grewal" userId="e95042fc648cfaf9" providerId="LiveId" clId="{CE74F4FD-8FA4-4BA3-A5B8-4F1BAAC41793}" dt="2025-09-26T23:08:24.315" v="10054" actId="208"/>
          <ac:spMkLst>
            <pc:docMk/>
            <pc:sldMk cId="99495551" sldId="671"/>
            <ac:spMk id="8" creationId="{C36CB435-4E56-0377-6EAE-1B286AF11D9B}"/>
          </ac:spMkLst>
        </pc:spChg>
        <pc:spChg chg="add mod ord">
          <ac:chgData name="I. Grewal" userId="e95042fc648cfaf9" providerId="LiveId" clId="{CE74F4FD-8FA4-4BA3-A5B8-4F1BAAC41793}" dt="2025-09-27T00:12:52.481" v="11991" actId="166"/>
          <ac:spMkLst>
            <pc:docMk/>
            <pc:sldMk cId="99495551" sldId="671"/>
            <ac:spMk id="9" creationId="{CCA83762-5636-304D-2613-1903E1E5426B}"/>
          </ac:spMkLst>
        </pc:spChg>
        <pc:spChg chg="add mod ord">
          <ac:chgData name="I. Grewal" userId="e95042fc648cfaf9" providerId="LiveId" clId="{CE74F4FD-8FA4-4BA3-A5B8-4F1BAAC41793}" dt="2025-09-27T00:13:06.510" v="11993" actId="166"/>
          <ac:spMkLst>
            <pc:docMk/>
            <pc:sldMk cId="99495551" sldId="671"/>
            <ac:spMk id="10" creationId="{A3CD786C-83F0-A3CE-6C66-2D7EA39D435F}"/>
          </ac:spMkLst>
        </pc:spChg>
        <pc:spChg chg="add mod ord">
          <ac:chgData name="I. Grewal" userId="e95042fc648cfaf9" providerId="LiveId" clId="{CE74F4FD-8FA4-4BA3-A5B8-4F1BAAC41793}" dt="2025-09-27T00:12:59.771" v="11992" actId="166"/>
          <ac:spMkLst>
            <pc:docMk/>
            <pc:sldMk cId="99495551" sldId="671"/>
            <ac:spMk id="11" creationId="{AD169D2E-89B4-CDEA-9CF8-88A0380E773C}"/>
          </ac:spMkLst>
        </pc:spChg>
        <pc:spChg chg="add mod ord">
          <ac:chgData name="I. Grewal" userId="e95042fc648cfaf9" providerId="LiveId" clId="{CE74F4FD-8FA4-4BA3-A5B8-4F1BAAC41793}" dt="2025-09-27T00:13:18.436" v="11995" actId="166"/>
          <ac:spMkLst>
            <pc:docMk/>
            <pc:sldMk cId="99495551" sldId="671"/>
            <ac:spMk id="12" creationId="{B3CEAFF0-63A4-0513-E5BE-81E9D679724D}"/>
          </ac:spMkLst>
        </pc:spChg>
        <pc:spChg chg="add mod ord">
          <ac:chgData name="I. Grewal" userId="e95042fc648cfaf9" providerId="LiveId" clId="{CE74F4FD-8FA4-4BA3-A5B8-4F1BAAC41793}" dt="2025-09-27T00:13:23.511" v="11996" actId="166"/>
          <ac:spMkLst>
            <pc:docMk/>
            <pc:sldMk cId="99495551" sldId="671"/>
            <ac:spMk id="13" creationId="{57A7B6ED-E6CE-060E-1788-1BC448057515}"/>
          </ac:spMkLst>
        </pc:spChg>
        <pc:spChg chg="add mod">
          <ac:chgData name="I. Grewal" userId="e95042fc648cfaf9" providerId="LiveId" clId="{CE74F4FD-8FA4-4BA3-A5B8-4F1BAAC41793}" dt="2025-09-27T14:58:32.170" v="17475" actId="255"/>
          <ac:spMkLst>
            <pc:docMk/>
            <pc:sldMk cId="99495551" sldId="671"/>
            <ac:spMk id="14" creationId="{437D2023-4BDC-BB47-0D72-0B64BDD6AEFA}"/>
          </ac:spMkLst>
        </pc:spChg>
        <pc:spChg chg="add del mod ord">
          <ac:chgData name="I. Grewal" userId="e95042fc648cfaf9" providerId="LiveId" clId="{CE74F4FD-8FA4-4BA3-A5B8-4F1BAAC41793}" dt="2025-09-27T00:40:14.633" v="12255" actId="1076"/>
          <ac:spMkLst>
            <pc:docMk/>
            <pc:sldMk cId="99495551" sldId="671"/>
            <ac:spMk id="15" creationId="{BD8958C7-4295-6259-49A6-70E1FF50C699}"/>
          </ac:spMkLst>
        </pc:spChg>
        <pc:spChg chg="add mod">
          <ac:chgData name="I. Grewal" userId="e95042fc648cfaf9" providerId="LiveId" clId="{CE74F4FD-8FA4-4BA3-A5B8-4F1BAAC41793}" dt="2025-09-29T17:24:35.526" v="20172" actId="1076"/>
          <ac:spMkLst>
            <pc:docMk/>
            <pc:sldMk cId="99495551" sldId="671"/>
            <ac:spMk id="16" creationId="{CC1A003A-F66E-6549-CD20-6D68059039CA}"/>
          </ac:spMkLst>
        </pc:spChg>
        <pc:spChg chg="add mod">
          <ac:chgData name="I. Grewal" userId="e95042fc648cfaf9" providerId="LiveId" clId="{CE74F4FD-8FA4-4BA3-A5B8-4F1BAAC41793}" dt="2025-09-29T17:24:28.153" v="20171" actId="1076"/>
          <ac:spMkLst>
            <pc:docMk/>
            <pc:sldMk cId="99495551" sldId="671"/>
            <ac:spMk id="17" creationId="{646F09A8-332E-9BE9-ECD0-0905C20B088E}"/>
          </ac:spMkLst>
        </pc:spChg>
        <pc:spChg chg="add mod">
          <ac:chgData name="I. Grewal" userId="e95042fc648cfaf9" providerId="LiveId" clId="{CE74F4FD-8FA4-4BA3-A5B8-4F1BAAC41793}" dt="2025-09-29T17:24:48.863" v="20173" actId="1076"/>
          <ac:spMkLst>
            <pc:docMk/>
            <pc:sldMk cId="99495551" sldId="671"/>
            <ac:spMk id="18" creationId="{A7FDFE92-8CE2-996A-DD93-06E4A0E90E0A}"/>
          </ac:spMkLst>
        </pc:spChg>
        <pc:spChg chg="add mod">
          <ac:chgData name="I. Grewal" userId="e95042fc648cfaf9" providerId="LiveId" clId="{CE74F4FD-8FA4-4BA3-A5B8-4F1BAAC41793}" dt="2025-09-29T17:24:53.065" v="20174" actId="1076"/>
          <ac:spMkLst>
            <pc:docMk/>
            <pc:sldMk cId="99495551" sldId="671"/>
            <ac:spMk id="19" creationId="{B88C2C8F-95E6-05BD-E4ED-C7E9968F3555}"/>
          </ac:spMkLst>
        </pc:spChg>
        <pc:spChg chg="add mod">
          <ac:chgData name="I. Grewal" userId="e95042fc648cfaf9" providerId="LiveId" clId="{CE74F4FD-8FA4-4BA3-A5B8-4F1BAAC41793}" dt="2025-09-29T17:24:57.909" v="20175" actId="1076"/>
          <ac:spMkLst>
            <pc:docMk/>
            <pc:sldMk cId="99495551" sldId="671"/>
            <ac:spMk id="20" creationId="{C639F774-E187-BC3A-4CF2-B7C593E90FA6}"/>
          </ac:spMkLst>
        </pc:spChg>
        <pc:spChg chg="add mod">
          <ac:chgData name="I. Grewal" userId="e95042fc648cfaf9" providerId="LiveId" clId="{CE74F4FD-8FA4-4BA3-A5B8-4F1BAAC41793}" dt="2025-09-29T17:24:17.786" v="20170" actId="1076"/>
          <ac:spMkLst>
            <pc:docMk/>
            <pc:sldMk cId="99495551" sldId="671"/>
            <ac:spMk id="22" creationId="{F2CB5604-272C-249F-5ED6-080620C63AD2}"/>
          </ac:spMkLst>
        </pc:spChg>
        <pc:spChg chg="add mod">
          <ac:chgData name="I. Grewal" userId="e95042fc648cfaf9" providerId="LiveId" clId="{CE74F4FD-8FA4-4BA3-A5B8-4F1BAAC41793}" dt="2025-09-29T17:25:17.970" v="20177" actId="1076"/>
          <ac:spMkLst>
            <pc:docMk/>
            <pc:sldMk cId="99495551" sldId="671"/>
            <ac:spMk id="23" creationId="{67204885-5C7F-C5E1-C6C7-302EC9468429}"/>
          </ac:spMkLst>
        </pc:spChg>
        <pc:spChg chg="add mod">
          <ac:chgData name="I. Grewal" userId="e95042fc648cfaf9" providerId="LiveId" clId="{CE74F4FD-8FA4-4BA3-A5B8-4F1BAAC41793}" dt="2025-09-29T17:25:09.034" v="20176" actId="1076"/>
          <ac:spMkLst>
            <pc:docMk/>
            <pc:sldMk cId="99495551" sldId="671"/>
            <ac:spMk id="24" creationId="{029CCEC3-EEDC-B9DF-6FA4-B9E67389B876}"/>
          </ac:spMkLst>
        </pc:spChg>
        <pc:spChg chg="add mod">
          <ac:chgData name="I. Grewal" userId="e95042fc648cfaf9" providerId="LiveId" clId="{CE74F4FD-8FA4-4BA3-A5B8-4F1BAAC41793}" dt="2025-09-29T17:25:55.523" v="20180" actId="1076"/>
          <ac:spMkLst>
            <pc:docMk/>
            <pc:sldMk cId="99495551" sldId="671"/>
            <ac:spMk id="26" creationId="{1B14865C-CDAE-06CC-3377-DE4027A6A128}"/>
          </ac:spMkLst>
        </pc:spChg>
        <pc:spChg chg="add mod">
          <ac:chgData name="I. Grewal" userId="e95042fc648cfaf9" providerId="LiveId" clId="{CE74F4FD-8FA4-4BA3-A5B8-4F1BAAC41793}" dt="2025-09-27T00:53:41.163" v="12357" actId="208"/>
          <ac:spMkLst>
            <pc:docMk/>
            <pc:sldMk cId="99495551" sldId="671"/>
            <ac:spMk id="38" creationId="{19079DA6-C31E-25FA-AFAE-B8C9E504D5B9}"/>
          </ac:spMkLst>
        </pc:spChg>
        <pc:spChg chg="add mod">
          <ac:chgData name="I. Grewal" userId="e95042fc648cfaf9" providerId="LiveId" clId="{CE74F4FD-8FA4-4BA3-A5B8-4F1BAAC41793}" dt="2025-09-27T00:53:38.619" v="12356" actId="208"/>
          <ac:spMkLst>
            <pc:docMk/>
            <pc:sldMk cId="99495551" sldId="671"/>
            <ac:spMk id="39" creationId="{1C19D989-9A46-5E94-C05D-8AD237FB5633}"/>
          </ac:spMkLst>
        </pc:spChg>
        <pc:spChg chg="add mod">
          <ac:chgData name="I. Grewal" userId="e95042fc648cfaf9" providerId="LiveId" clId="{CE74F4FD-8FA4-4BA3-A5B8-4F1BAAC41793}" dt="2025-09-27T00:53:35.924" v="12355" actId="208"/>
          <ac:spMkLst>
            <pc:docMk/>
            <pc:sldMk cId="99495551" sldId="671"/>
            <ac:spMk id="40" creationId="{B0B187BF-E442-947D-4FCA-148F76FA8726}"/>
          </ac:spMkLst>
        </pc:spChg>
        <pc:spChg chg="add mod">
          <ac:chgData name="I. Grewal" userId="e95042fc648cfaf9" providerId="LiveId" clId="{CE74F4FD-8FA4-4BA3-A5B8-4F1BAAC41793}" dt="2025-09-27T00:53:32.935" v="12354" actId="208"/>
          <ac:spMkLst>
            <pc:docMk/>
            <pc:sldMk cId="99495551" sldId="671"/>
            <ac:spMk id="41" creationId="{14D0809B-6251-C28E-AEE5-649787B96C90}"/>
          </ac:spMkLst>
        </pc:spChg>
        <pc:spChg chg="add mod">
          <ac:chgData name="I. Grewal" userId="e95042fc648cfaf9" providerId="LiveId" clId="{CE74F4FD-8FA4-4BA3-A5B8-4F1BAAC41793}" dt="2025-09-27T00:53:30.170" v="12353" actId="208"/>
          <ac:spMkLst>
            <pc:docMk/>
            <pc:sldMk cId="99495551" sldId="671"/>
            <ac:spMk id="42" creationId="{9673C467-0603-585D-1425-A060B8DBBAC8}"/>
          </ac:spMkLst>
        </pc:spChg>
        <pc:spChg chg="add mod">
          <ac:chgData name="I. Grewal" userId="e95042fc648cfaf9" providerId="LiveId" clId="{CE74F4FD-8FA4-4BA3-A5B8-4F1BAAC41793}" dt="2025-09-27T00:53:26.826" v="12352" actId="208"/>
          <ac:spMkLst>
            <pc:docMk/>
            <pc:sldMk cId="99495551" sldId="671"/>
            <ac:spMk id="43" creationId="{F2136528-266D-2806-1929-C21DF45917F3}"/>
          </ac:spMkLst>
        </pc:spChg>
        <pc:spChg chg="add mod">
          <ac:chgData name="I. Grewal" userId="e95042fc648cfaf9" providerId="LiveId" clId="{CE74F4FD-8FA4-4BA3-A5B8-4F1BAAC41793}" dt="2025-09-27T00:53:23.764" v="12351" actId="208"/>
          <ac:spMkLst>
            <pc:docMk/>
            <pc:sldMk cId="99495551" sldId="671"/>
            <ac:spMk id="44" creationId="{9A08AF7D-6539-2C7E-3D5B-CCD74D10A6AC}"/>
          </ac:spMkLst>
        </pc:spChg>
        <pc:spChg chg="add mod">
          <ac:chgData name="I. Grewal" userId="e95042fc648cfaf9" providerId="LiveId" clId="{CE74F4FD-8FA4-4BA3-A5B8-4F1BAAC41793}" dt="2025-09-27T00:53:19.580" v="12350" actId="208"/>
          <ac:spMkLst>
            <pc:docMk/>
            <pc:sldMk cId="99495551" sldId="671"/>
            <ac:spMk id="45" creationId="{5A52616D-0AE0-A9C9-A507-D5C15D3567A4}"/>
          </ac:spMkLst>
        </pc:spChg>
        <pc:spChg chg="add mod">
          <ac:chgData name="I. Grewal" userId="e95042fc648cfaf9" providerId="LiveId" clId="{CE74F4FD-8FA4-4BA3-A5B8-4F1BAAC41793}" dt="2025-09-27T00:53:16.902" v="12349" actId="208"/>
          <ac:spMkLst>
            <pc:docMk/>
            <pc:sldMk cId="99495551" sldId="671"/>
            <ac:spMk id="46" creationId="{C8824CA9-DD29-3291-ACDB-6B989BE3FBF3}"/>
          </ac:spMkLst>
        </pc:spChg>
        <pc:spChg chg="add mod">
          <ac:chgData name="I. Grewal" userId="e95042fc648cfaf9" providerId="LiveId" clId="{CE74F4FD-8FA4-4BA3-A5B8-4F1BAAC41793}" dt="2025-09-27T00:53:14.463" v="12348" actId="208"/>
          <ac:spMkLst>
            <pc:docMk/>
            <pc:sldMk cId="99495551" sldId="671"/>
            <ac:spMk id="47" creationId="{4DC8189F-E206-6530-33BD-2429666FF6B7}"/>
          </ac:spMkLst>
        </pc:spChg>
        <pc:spChg chg="add mod">
          <ac:chgData name="I. Grewal" userId="e95042fc648cfaf9" providerId="LiveId" clId="{CE74F4FD-8FA4-4BA3-A5B8-4F1BAAC41793}" dt="2025-09-27T00:53:11.700" v="12347" actId="208"/>
          <ac:spMkLst>
            <pc:docMk/>
            <pc:sldMk cId="99495551" sldId="671"/>
            <ac:spMk id="48" creationId="{1C576FCA-3FB3-E488-D4DA-7E4FDC9D45C5}"/>
          </ac:spMkLst>
        </pc:spChg>
        <pc:spChg chg="add mod">
          <ac:chgData name="I. Grewal" userId="e95042fc648cfaf9" providerId="LiveId" clId="{CE74F4FD-8FA4-4BA3-A5B8-4F1BAAC41793}" dt="2025-09-27T00:53:43.045" v="12358" actId="208"/>
          <ac:spMkLst>
            <pc:docMk/>
            <pc:sldMk cId="99495551" sldId="671"/>
            <ac:spMk id="54" creationId="{B4E5D7C4-C642-347A-347B-70247ED8F363}"/>
          </ac:spMkLst>
        </pc:spChg>
        <pc:spChg chg="add mod">
          <ac:chgData name="I. Grewal" userId="e95042fc648cfaf9" providerId="LiveId" clId="{CE74F4FD-8FA4-4BA3-A5B8-4F1BAAC41793}" dt="2025-09-27T00:53:44.988" v="12359" actId="208"/>
          <ac:spMkLst>
            <pc:docMk/>
            <pc:sldMk cId="99495551" sldId="671"/>
            <ac:spMk id="55" creationId="{E84A3062-722A-9648-1D18-CA73036094A3}"/>
          </ac:spMkLst>
        </pc:spChg>
        <pc:spChg chg="add mod">
          <ac:chgData name="I. Grewal" userId="e95042fc648cfaf9" providerId="LiveId" clId="{CE74F4FD-8FA4-4BA3-A5B8-4F1BAAC41793}" dt="2025-09-27T00:53:46.740" v="12360" actId="208"/>
          <ac:spMkLst>
            <pc:docMk/>
            <pc:sldMk cId="99495551" sldId="671"/>
            <ac:spMk id="56" creationId="{6940A145-55C2-A6F1-044F-E2A80820926C}"/>
          </ac:spMkLst>
        </pc:spChg>
        <pc:spChg chg="add mod">
          <ac:chgData name="I. Grewal" userId="e95042fc648cfaf9" providerId="LiveId" clId="{CE74F4FD-8FA4-4BA3-A5B8-4F1BAAC41793}" dt="2025-09-27T00:53:48.589" v="12361" actId="208"/>
          <ac:spMkLst>
            <pc:docMk/>
            <pc:sldMk cId="99495551" sldId="671"/>
            <ac:spMk id="57" creationId="{919B29EB-4045-A587-EE21-0D749FF7B808}"/>
          </ac:spMkLst>
        </pc:spChg>
        <pc:spChg chg="add mod">
          <ac:chgData name="I. Grewal" userId="e95042fc648cfaf9" providerId="LiveId" clId="{CE74F4FD-8FA4-4BA3-A5B8-4F1BAAC41793}" dt="2025-09-27T00:53:51.316" v="12362" actId="208"/>
          <ac:spMkLst>
            <pc:docMk/>
            <pc:sldMk cId="99495551" sldId="671"/>
            <ac:spMk id="58" creationId="{E10D0194-CFFF-6B44-ECC3-B924373E76CD}"/>
          </ac:spMkLst>
        </pc:spChg>
        <pc:spChg chg="add mod">
          <ac:chgData name="I. Grewal" userId="e95042fc648cfaf9" providerId="LiveId" clId="{CE74F4FD-8FA4-4BA3-A5B8-4F1BAAC41793}" dt="2025-09-27T00:53:53.058" v="12363" actId="208"/>
          <ac:spMkLst>
            <pc:docMk/>
            <pc:sldMk cId="99495551" sldId="671"/>
            <ac:spMk id="59" creationId="{92DE4F6B-5FDB-F33F-8E52-8B963275BB8B}"/>
          </ac:spMkLst>
        </pc:spChg>
        <pc:spChg chg="add mod">
          <ac:chgData name="I. Grewal" userId="e95042fc648cfaf9" providerId="LiveId" clId="{CE74F4FD-8FA4-4BA3-A5B8-4F1BAAC41793}" dt="2025-09-27T00:53:55.042" v="12364" actId="208"/>
          <ac:spMkLst>
            <pc:docMk/>
            <pc:sldMk cId="99495551" sldId="671"/>
            <ac:spMk id="60" creationId="{B10B7FE6-575E-B3B0-DCFB-07884CE51FB5}"/>
          </ac:spMkLst>
        </pc:spChg>
        <pc:graphicFrameChg chg="add mod ord modGraphic">
          <ac:chgData name="I. Grewal" userId="e95042fc648cfaf9" providerId="LiveId" clId="{CE74F4FD-8FA4-4BA3-A5B8-4F1BAAC41793}" dt="2025-09-27T00:26:33.327" v="12100" actId="122"/>
          <ac:graphicFrameMkLst>
            <pc:docMk/>
            <pc:sldMk cId="99495551" sldId="671"/>
            <ac:graphicFrameMk id="5" creationId="{60B35116-591D-4A7C-CB3E-E1E176D3DF4C}"/>
          </ac:graphicFrameMkLst>
        </pc:graphicFrameChg>
      </pc:sldChg>
      <pc:sldChg chg="addSp delSp modSp new mod delAnim modAnim">
        <pc:chgData name="I. Grewal" userId="e95042fc648cfaf9" providerId="LiveId" clId="{CE74F4FD-8FA4-4BA3-A5B8-4F1BAAC41793}" dt="2025-09-27T16:41:13.813" v="19578"/>
        <pc:sldMkLst>
          <pc:docMk/>
          <pc:sldMk cId="696181118" sldId="672"/>
        </pc:sldMkLst>
        <pc:spChg chg="mod">
          <ac:chgData name="I. Grewal" userId="e95042fc648cfaf9" providerId="LiveId" clId="{CE74F4FD-8FA4-4BA3-A5B8-4F1BAAC41793}" dt="2025-09-27T16:04:40.796" v="18490" actId="20577"/>
          <ac:spMkLst>
            <pc:docMk/>
            <pc:sldMk cId="696181118" sldId="672"/>
            <ac:spMk id="2" creationId="{C71EEC82-2C91-3B56-BBC0-EF58F6994C0F}"/>
          </ac:spMkLst>
        </pc:spChg>
        <pc:spChg chg="add del mod">
          <ac:chgData name="I. Grewal" userId="e95042fc648cfaf9" providerId="LiveId" clId="{CE74F4FD-8FA4-4BA3-A5B8-4F1BAAC41793}" dt="2025-09-27T15:45:27.204" v="17948" actId="14100"/>
          <ac:spMkLst>
            <pc:docMk/>
            <pc:sldMk cId="696181118" sldId="672"/>
            <ac:spMk id="3" creationId="{1B3A9A8F-46E9-E955-6BE0-B7FFF22E5467}"/>
          </ac:spMkLst>
        </pc:spChg>
        <pc:spChg chg="add mod">
          <ac:chgData name="I. Grewal" userId="e95042fc648cfaf9" providerId="LiveId" clId="{CE74F4FD-8FA4-4BA3-A5B8-4F1BAAC41793}" dt="2025-09-27T16:01:47.002" v="18457" actId="14100"/>
          <ac:spMkLst>
            <pc:docMk/>
            <pc:sldMk cId="696181118" sldId="672"/>
            <ac:spMk id="8" creationId="{D60DEBF4-A850-F61A-E54D-01417BEEACE4}"/>
          </ac:spMkLst>
        </pc:spChg>
        <pc:spChg chg="add mod">
          <ac:chgData name="I. Grewal" userId="e95042fc648cfaf9" providerId="LiveId" clId="{CE74F4FD-8FA4-4BA3-A5B8-4F1BAAC41793}" dt="2025-09-27T16:01:47.002" v="18457" actId="14100"/>
          <ac:spMkLst>
            <pc:docMk/>
            <pc:sldMk cId="696181118" sldId="672"/>
            <ac:spMk id="9" creationId="{CC2FE8E5-53D3-9FCE-235D-8C7538DF0B47}"/>
          </ac:spMkLst>
        </pc:spChg>
        <pc:spChg chg="add mod">
          <ac:chgData name="I. Grewal" userId="e95042fc648cfaf9" providerId="LiveId" clId="{CE74F4FD-8FA4-4BA3-A5B8-4F1BAAC41793}" dt="2025-09-27T16:01:47.002" v="18457" actId="14100"/>
          <ac:spMkLst>
            <pc:docMk/>
            <pc:sldMk cId="696181118" sldId="672"/>
            <ac:spMk id="10" creationId="{D5EFB774-A5CB-24ED-AB49-19D6E0AE8D73}"/>
          </ac:spMkLst>
        </pc:spChg>
        <pc:spChg chg="add mod">
          <ac:chgData name="I. Grewal" userId="e95042fc648cfaf9" providerId="LiveId" clId="{CE74F4FD-8FA4-4BA3-A5B8-4F1BAAC41793}" dt="2025-09-27T16:03:17.430" v="18468" actId="208"/>
          <ac:spMkLst>
            <pc:docMk/>
            <pc:sldMk cId="696181118" sldId="672"/>
            <ac:spMk id="15" creationId="{78385D1C-D388-15DB-5381-553D158A0399}"/>
          </ac:spMkLst>
        </pc:spChg>
        <pc:spChg chg="add mod">
          <ac:chgData name="I. Grewal" userId="e95042fc648cfaf9" providerId="LiveId" clId="{CE74F4FD-8FA4-4BA3-A5B8-4F1BAAC41793}" dt="2025-09-27T16:03:21.778" v="18470" actId="208"/>
          <ac:spMkLst>
            <pc:docMk/>
            <pc:sldMk cId="696181118" sldId="672"/>
            <ac:spMk id="16" creationId="{DF196492-F7E0-E040-EC44-0E45B551E577}"/>
          </ac:spMkLst>
        </pc:spChg>
        <pc:spChg chg="add mod">
          <ac:chgData name="I. Grewal" userId="e95042fc648cfaf9" providerId="LiveId" clId="{CE74F4FD-8FA4-4BA3-A5B8-4F1BAAC41793}" dt="2025-09-27T16:41:13.813" v="19578"/>
          <ac:spMkLst>
            <pc:docMk/>
            <pc:sldMk cId="696181118" sldId="672"/>
            <ac:spMk id="17" creationId="{6607D261-1CC9-98B3-BD7A-43AC1D2A4F19}"/>
          </ac:spMkLst>
        </pc:spChg>
        <pc:picChg chg="add mod">
          <ac:chgData name="I. Grewal" userId="e95042fc648cfaf9" providerId="LiveId" clId="{CE74F4FD-8FA4-4BA3-A5B8-4F1BAAC41793}" dt="2025-09-27T16:01:50.469" v="18458" actId="1076"/>
          <ac:picMkLst>
            <pc:docMk/>
            <pc:sldMk cId="696181118" sldId="672"/>
            <ac:picMk id="14" creationId="{45A15753-4B74-E06B-0F84-1EDCF9F2593F}"/>
          </ac:picMkLst>
        </pc:picChg>
      </pc:sldChg>
      <pc:sldChg chg="addSp delSp modSp add mod">
        <pc:chgData name="I. Grewal" userId="e95042fc648cfaf9" providerId="LiveId" clId="{CE74F4FD-8FA4-4BA3-A5B8-4F1BAAC41793}" dt="2025-09-27T15:28:53.124" v="17695" actId="1076"/>
        <pc:sldMkLst>
          <pc:docMk/>
          <pc:sldMk cId="2075857239" sldId="673"/>
        </pc:sldMkLst>
        <pc:spChg chg="mod">
          <ac:chgData name="I. Grewal" userId="e95042fc648cfaf9" providerId="LiveId" clId="{CE74F4FD-8FA4-4BA3-A5B8-4F1BAAC41793}" dt="2025-09-27T15:28:53.124" v="17695" actId="1076"/>
          <ac:spMkLst>
            <pc:docMk/>
            <pc:sldMk cId="2075857239" sldId="673"/>
            <ac:spMk id="7" creationId="{A16E6317-8BAA-F889-1963-ACA3C9E6BDD4}"/>
          </ac:spMkLst>
        </pc:spChg>
        <pc:spChg chg="add mod">
          <ac:chgData name="I. Grewal" userId="e95042fc648cfaf9" providerId="LiveId" clId="{CE74F4FD-8FA4-4BA3-A5B8-4F1BAAC41793}" dt="2025-09-27T15:28:47.255" v="17694" actId="20577"/>
          <ac:spMkLst>
            <pc:docMk/>
            <pc:sldMk cId="2075857239" sldId="673"/>
            <ac:spMk id="8" creationId="{B5A8B255-8B9D-FC77-CDF9-8024D21CB0E8}"/>
          </ac:spMkLst>
        </pc:spChg>
        <pc:spChg chg="mod">
          <ac:chgData name="I. Grewal" userId="e95042fc648cfaf9" providerId="LiveId" clId="{CE74F4FD-8FA4-4BA3-A5B8-4F1BAAC41793}" dt="2025-09-27T15:26:31.412" v="17686" actId="313"/>
          <ac:spMkLst>
            <pc:docMk/>
            <pc:sldMk cId="2075857239" sldId="673"/>
            <ac:spMk id="22531" creationId="{15D8AC7A-E93B-C9F7-3816-622A7635A017}"/>
          </ac:spMkLst>
        </pc:spChg>
        <pc:picChg chg="add mod modCrop">
          <ac:chgData name="I. Grewal" userId="e95042fc648cfaf9" providerId="LiveId" clId="{CE74F4FD-8FA4-4BA3-A5B8-4F1BAAC41793}" dt="2025-09-27T15:27:42.495" v="17687" actId="208"/>
          <ac:picMkLst>
            <pc:docMk/>
            <pc:sldMk cId="2075857239" sldId="673"/>
            <ac:picMk id="5" creationId="{BC4C3502-EB1D-36D4-645B-87E2EE5C2400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6E62C9DF-D8A7-489A-9631-B9D236D2E21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38239CD-8268-413D-AD96-BACE0E448A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01DE437E-2528-4FA4-B150-175703BF8E1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F785A9B3-9736-477F-9D60-5AFE94C55139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5AD75628-2626-4FE5-B5E6-731DDEA73B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514FAAA-EFA3-4036-9166-1A6B7CA9B3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336E0D5-4829-47F1-8783-962552D80C34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7150704-52DD-47A5-943B-4623936D2FC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33EC22F-299F-4D5B-B332-F730F096464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9B40CFBB-4C83-4FE0-B431-686B06686D4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63279D00-8793-401D-8EDC-D1CC69E81E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0EEF4C8-71C0-4FA3-8429-8710157C78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0EEF4C8-71C0-4FA3-8429-8710157C7839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54253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0EEF4C8-71C0-4FA3-8429-8710157C7839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51839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https://myfuture.com/mapping-your-future/employment/internships/</a:t>
            </a:r>
          </a:p>
          <a:p>
            <a:r>
              <a:rPr lang="en-GB" dirty="0"/>
              <a:t>https://targetjobs.co.uk/internships</a:t>
            </a:r>
          </a:p>
          <a:p>
            <a:r>
              <a:rPr lang="en-GB" dirty="0"/>
              <a:t>https://www.prospects.ac.uk/jobs-and-work-experience/work-experience-and-internships/internships</a:t>
            </a:r>
          </a:p>
          <a:p>
            <a:r>
              <a:rPr lang="en-GB" dirty="0"/>
              <a:t>https://www.milkround.com/</a:t>
            </a:r>
          </a:p>
          <a:p>
            <a:r>
              <a:rPr lang="en-GB" dirty="0"/>
              <a:t>https://www.gov.uk/find-internship</a:t>
            </a:r>
          </a:p>
          <a:p>
            <a:r>
              <a:rPr lang="en-GB" dirty="0"/>
              <a:t>https://www.step.org.uk/</a:t>
            </a:r>
          </a:p>
          <a:p>
            <a:r>
              <a:rPr lang="en-GB" dirty="0"/>
              <a:t>https://iuk-ktp.org.uk/discover/graduates/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0EEF4C8-71C0-4FA3-8429-8710157C7839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52163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0EEF4C8-71C0-4FA3-8429-8710157C7839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14623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1238B-CD48-42FA-A1E6-FC9EC896B0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D108C9-75D7-40A3-A75E-A14FC157A30F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9586E-B99C-4A4B-AC61-3640A02F0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449E3-562B-4DB4-B25E-AA7D422D7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A70D24D-E1CB-46DF-8530-B211AE510B8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418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D7DE0-BAE4-4AAA-83A7-D93B19B67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C6D7B-B3C4-4293-8FA2-2018F78FDAB4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05D13-7149-42B6-94F5-2DDCF0E69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37B18-74C5-400E-8A87-9C08ABFF9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BBD5B4D-BF53-4515-8F19-E5FEDA160A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5871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FE848E-3C9F-4A31-82AA-EE8C038EA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D00C-9E82-49D0-BD7B-0EEF5E77E983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1443DF4-C3D4-445B-823F-467D249F96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D4752-4A6F-441C-A40F-906BCCAD9CE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3497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DBD0ECC-EB75-4923-9BD8-E0E4F7E5E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BF748-FADF-484F-8A2C-19E4453F3408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FACAF-C3E7-4BDE-BD36-0004B9B5E1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40E7-EA67-4610-B012-901AEF9587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75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31A8D5E-67FA-482E-910E-7101DD81B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2BF8B3-7754-4DA5-88A9-CF4B07E0EF16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FF62EAF-1D58-44F7-BA99-D56D71A19B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0FFC3-147E-4A9A-84CB-B05C848F6D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4324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AF96463-0595-40B5-84EF-D6CD3F997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5B86E2-CB63-40E0-AA46-2469D34FEBCE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1E18934-1836-427C-8CDB-47D045B9AA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9C311-4742-4DF0-8ECF-17F13B18D1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0751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0912348-1864-4602-8A32-DF2D54364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AC8A9-EB58-48D3-B19B-D8DCA12C9178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BF219EA-DD28-4FC8-BA54-319C7330D1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E0482-4CAB-458A-B84A-90297B8A65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4314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61A8034-CF50-4187-8D81-715AB634D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2FCD2-74B0-4828-AAFC-3FDFFCBFA97E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81E83F-F0A7-4622-944A-BC85B841EE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52D73-A60F-4727-8EBB-8E3BD5A2E4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9606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9BBE887-AB85-4ED1-89AC-F7621E918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F14F8-0ACA-4DD7-871C-8E876A1CF3D8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62089-75A5-4671-AE0E-21CC9937D0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E6628-EF7C-425A-9EA6-F719653864F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557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631FF3-BE3E-42D4-B460-63F7322CA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6598D-231F-48CA-BC35-8F6A00284640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32EC25A-E757-43F2-90F0-DC2D1A87E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FF30F-BBC9-4FB0-9771-06A368878B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0256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776FDB-1C61-4A53-9930-8E6864F82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FA9BE-34AA-44E6-AEDC-3A5E02EBFCB7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AB393BD-49C7-427C-93E8-6FBA1B4849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10814-1453-4DEF-A15F-73F61EE127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240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0183687-64C1-4D99-84EE-6A15ED01220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8BE8FE9-9DC6-4126-9832-2BE14FFFE3E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C54FF-3C99-4D7F-9649-210EE64B26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1BA8311-0297-4088-92AA-F138D580EB12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6D419-B908-49C6-8B6F-BA0EE38EE5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4A8CA02-BB50-4C88-882A-9A2532393A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pd.admin.cam.ac.uk/career-development/plan-your-career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working-for-yoursel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-z2fpOiYZ-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z2fpOiYZ-E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sv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sv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sv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11" Type="http://schemas.openxmlformats.org/officeDocument/2006/relationships/image" Target="../media/image30.sv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png"/><Relationship Id="rId9" Type="http://schemas.openxmlformats.org/officeDocument/2006/relationships/image" Target="../media/image28.sv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sv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sv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ed.co.uk/career-advice/how-to-make-a-career-plan/#:~:text=A%20career%20plan%20is%20a,Your%20interests" TargetMode="External"/><Relationship Id="rId2" Type="http://schemas.openxmlformats.org/officeDocument/2006/relationships/hyperlink" Target="https://uk.indeed.com/career-advice/career-development/professional-development-pla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124744"/>
            <a:ext cx="7992888" cy="4824536"/>
          </a:xfrm>
        </p:spPr>
        <p:txBody>
          <a:bodyPr>
            <a:normAutofit/>
          </a:bodyPr>
          <a:lstStyle/>
          <a:p>
            <a:br>
              <a:rPr lang="en-GB" altLang="en-US" sz="2400" dirty="0"/>
            </a:br>
            <a:br>
              <a:rPr lang="en-GB" altLang="en-US" sz="2400" dirty="0"/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Employability and Career Development</a:t>
            </a:r>
            <a:br>
              <a:rPr lang="en-GB" sz="31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(LCLM4005) – </a:t>
            </a:r>
            <a:r>
              <a:rPr lang="en-GB" sz="3100" b="1" dirty="0">
                <a:solidFill>
                  <a:srgbClr val="0000FF"/>
                </a:solidFill>
              </a:rPr>
              <a:t>September 2026</a:t>
            </a:r>
            <a:br>
              <a:rPr lang="en-GB" sz="3100" b="1" dirty="0">
                <a:solidFill>
                  <a:srgbClr val="FFFF00"/>
                </a:solidFill>
              </a:rPr>
            </a:br>
            <a:br>
              <a:rPr lang="en-GB" sz="3100" b="1" dirty="0">
                <a:solidFill>
                  <a:srgbClr val="FFFF00"/>
                </a:solidFill>
              </a:rPr>
            </a:br>
            <a:r>
              <a:rPr lang="en-GB" sz="3100" b="1" dirty="0">
                <a:solidFill>
                  <a:schemeClr val="bg1"/>
                </a:solidFill>
              </a:rPr>
              <a:t>Session 3: </a:t>
            </a:r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Career Planning and PDP </a:t>
            </a:r>
            <a:b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altLang="en-US" sz="3100" dirty="0">
              <a:solidFill>
                <a:srgbClr val="FFFF0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023002-6498-857C-62D9-0DF9070AE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70D24D-E1CB-46DF-8530-B211AE510B88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52650ED-B961-6EF0-4DAA-6C6B9F7414C9}"/>
              </a:ext>
            </a:extLst>
          </p:cNvPr>
          <p:cNvSpPr/>
          <p:nvPr/>
        </p:nvSpPr>
        <p:spPr>
          <a:xfrm>
            <a:off x="6981554" y="243423"/>
            <a:ext cx="2026568" cy="36039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Lecturers’ version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BEDB976-4B47-B94A-66DD-985A88E3E95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1656045"/>
              </p:ext>
            </p:extLst>
          </p:nvPr>
        </p:nvGraphicFramePr>
        <p:xfrm>
          <a:off x="179512" y="404663"/>
          <a:ext cx="8784976" cy="6005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4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308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385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Topic of focus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500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  <a:cs typeface="Arial" panose="020B0604020202020204" pitchFamily="34" charset="0"/>
                        </a:rPr>
                        <a:t>Introduction to the module + Personal Development Plans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3310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2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Self-Awareness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4367"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3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Exploring Employment Opportunities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4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Recruitment and Selection Process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5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CV and Cover Letter Writing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6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Job Interview Preparation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+mn-lt"/>
                        </a:rPr>
                        <a:t>7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Present Task 1 in class (Mock Interview)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8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latin typeface="+mn-lt"/>
                        </a:rPr>
                        <a:t>Employment Legislation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9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Career Development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874588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10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Alternative Pathways to Consider upon Graduation + Revision</a:t>
                      </a:r>
                    </a:p>
                    <a:p>
                      <a:endParaRPr lang="en-GB" sz="2000" b="0" dirty="0">
                        <a:solidFill>
                          <a:srgbClr val="0070C0"/>
                        </a:solidFill>
                        <a:latin typeface="+mn-lt"/>
                      </a:endParaRPr>
                    </a:p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Submit Task 2 via Moodle (Portfolio of Written Tasks) 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7F2F6A-8212-64E1-3645-CB3A39EA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D008CC-411C-4A94-9D35-0CA0AC97D97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EA07AEDB-590C-4EC3-A052-2065CB821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Session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1D84A-4F08-4950-B3C7-6D5AE856E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defRPr/>
            </a:pPr>
            <a:endParaRPr lang="en-GB" altLang="en-US" sz="2800" dirty="0"/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altLang="en-US" sz="2800" dirty="0"/>
              <a:t>To </a:t>
            </a:r>
            <a:r>
              <a:rPr lang="en-GB" altLang="en-US" sz="2800" b="1" dirty="0">
                <a:solidFill>
                  <a:srgbClr val="0070C0"/>
                </a:solidFill>
              </a:rPr>
              <a:t>explore</a:t>
            </a:r>
            <a:r>
              <a:rPr lang="en-GB" altLang="en-US" sz="2800" dirty="0"/>
              <a:t> </a:t>
            </a:r>
            <a:r>
              <a:rPr lang="en-GB" altLang="en-US" sz="2800" b="1" dirty="0">
                <a:solidFill>
                  <a:srgbClr val="0070C0"/>
                </a:solidFill>
              </a:rPr>
              <a:t>career options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endParaRPr lang="en-GB" altLang="en-US" sz="2800" dirty="0"/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altLang="en-US" sz="2800" dirty="0"/>
              <a:t>To begin planning for these options by </a:t>
            </a:r>
            <a:r>
              <a:rPr lang="en-GB" altLang="en-US" sz="2800" b="1" dirty="0">
                <a:solidFill>
                  <a:srgbClr val="0070C0"/>
                </a:solidFill>
              </a:rPr>
              <a:t>creating a personal development plan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60D9E80-37D8-A25F-8329-791633319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E901BC-D8D5-ECCD-3248-F08AEFAA1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180FE6-977D-3C04-C095-1296048B150B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Explore Career Options</a:t>
            </a:r>
          </a:p>
        </p:txBody>
      </p:sp>
    </p:spTree>
    <p:extLst>
      <p:ext uri="{BB962C8B-B14F-4D97-AF65-F5344CB8AC3E}">
        <p14:creationId xmlns:p14="http://schemas.microsoft.com/office/powerpoint/2010/main" val="1111277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BD2D31F6-B8C0-4417-B721-44FC69C7B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7015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Career Planning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5FA9322C-D087-490F-92E9-19C11186B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340768"/>
            <a:ext cx="8712968" cy="4320480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sz="2200" b="1" dirty="0"/>
              <a:t>Why is career planning important?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</a:pPr>
            <a:r>
              <a:rPr lang="en-GB" sz="2200" dirty="0"/>
              <a:t>It enables you to </a:t>
            </a:r>
            <a:r>
              <a:rPr lang="en-GB" sz="2200" b="1" dirty="0">
                <a:solidFill>
                  <a:srgbClr val="0070C0"/>
                </a:solidFill>
              </a:rPr>
              <a:t>identify a clear direction for your career</a:t>
            </a:r>
            <a:r>
              <a:rPr lang="en-GB" sz="2200" dirty="0"/>
              <a:t>.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</a:pPr>
            <a:r>
              <a:rPr lang="en-GB" sz="2200" dirty="0"/>
              <a:t>It helps you to </a:t>
            </a:r>
            <a:r>
              <a:rPr lang="en-GB" sz="2200" b="1" dirty="0">
                <a:solidFill>
                  <a:srgbClr val="0070C0"/>
                </a:solidFill>
              </a:rPr>
              <a:t>produce specific career goals </a:t>
            </a:r>
            <a:r>
              <a:rPr lang="en-GB" sz="2200" dirty="0"/>
              <a:t>with aims and concrete actions. 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</a:pPr>
            <a:r>
              <a:rPr lang="en-GB" sz="2200" dirty="0"/>
              <a:t>It allows you to </a:t>
            </a:r>
            <a:r>
              <a:rPr lang="en-GB" sz="2200" b="1" dirty="0">
                <a:solidFill>
                  <a:srgbClr val="0070C0"/>
                </a:solidFill>
              </a:rPr>
              <a:t>map your progress </a:t>
            </a:r>
            <a:r>
              <a:rPr lang="en-GB" sz="2200" dirty="0"/>
              <a:t>as you work towards achieving those goals and </a:t>
            </a:r>
            <a:r>
              <a:rPr lang="en-GB" sz="2200" b="1" dirty="0">
                <a:solidFill>
                  <a:srgbClr val="0070C0"/>
                </a:solidFill>
              </a:rPr>
              <a:t>reflect</a:t>
            </a:r>
            <a:r>
              <a:rPr lang="en-GB" sz="2200" dirty="0"/>
              <a:t> </a:t>
            </a:r>
            <a:r>
              <a:rPr lang="en-GB" sz="2200" b="1" dirty="0">
                <a:solidFill>
                  <a:srgbClr val="0070C0"/>
                </a:solidFill>
              </a:rPr>
              <a:t>on your achievements</a:t>
            </a:r>
            <a:r>
              <a:rPr lang="en-GB" sz="2200" dirty="0"/>
              <a:t>.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</a:pPr>
            <a:r>
              <a:rPr lang="en-GB" sz="2200" dirty="0"/>
              <a:t>It creates opportunities for you to </a:t>
            </a:r>
            <a:r>
              <a:rPr lang="en-GB" sz="2200" b="1" dirty="0">
                <a:solidFill>
                  <a:srgbClr val="0070C0"/>
                </a:solidFill>
              </a:rPr>
              <a:t>address any gaps in your knowledge or experience</a:t>
            </a:r>
            <a:r>
              <a:rPr lang="en-GB" sz="2200" dirty="0"/>
              <a:t> that may present barriers.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258070D-C5EE-BD97-5A5B-1C0CA0E23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4D924-41CD-3A00-D834-3B59C28C4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04" y="81435"/>
            <a:ext cx="8686800" cy="778098"/>
          </a:xfrm>
        </p:spPr>
        <p:txBody>
          <a:bodyPr/>
          <a:lstStyle/>
          <a:p>
            <a:r>
              <a:rPr lang="en-GB" sz="4000" b="1" dirty="0"/>
              <a:t>Areas to Explore in C</a:t>
            </a:r>
            <a:r>
              <a:rPr lang="en-GB" altLang="en-US" sz="4000" b="1" dirty="0"/>
              <a:t>areer Planning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915ED-91CC-6AF3-0852-48443731DF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1036" y="1652501"/>
            <a:ext cx="2937520" cy="3360675"/>
          </a:xfrm>
          <a:ln>
            <a:noFill/>
          </a:ln>
        </p:spPr>
        <p:txBody>
          <a:bodyPr/>
          <a:lstStyle/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buNone/>
            </a:pPr>
            <a:r>
              <a:rPr lang="en-GB" altLang="en-US" sz="2400" dirty="0"/>
              <a:t>Education</a:t>
            </a:r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buNone/>
            </a:pPr>
            <a:endParaRPr lang="en-GB" altLang="en-US" sz="2400" dirty="0"/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buNone/>
            </a:pPr>
            <a:r>
              <a:rPr lang="en-GB" altLang="en-US" sz="2400" dirty="0"/>
              <a:t>Training</a:t>
            </a:r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buNone/>
            </a:pPr>
            <a:endParaRPr lang="en-GB" altLang="en-US" sz="2400" dirty="0"/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buNone/>
            </a:pPr>
            <a:r>
              <a:rPr lang="en-GB" altLang="en-US" sz="2400" dirty="0"/>
              <a:t>Employment</a:t>
            </a:r>
          </a:p>
          <a:p>
            <a:endParaRPr lang="en-GB" sz="25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61607A-7987-FF8E-AA52-32EF78B65F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92080" y="1641959"/>
            <a:ext cx="2937520" cy="3371217"/>
          </a:xfrm>
          <a:ln>
            <a:noFill/>
          </a:ln>
        </p:spPr>
        <p:txBody>
          <a:bodyPr/>
          <a:lstStyle/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buNone/>
            </a:pPr>
            <a:r>
              <a:rPr lang="en-GB" altLang="en-US" sz="2400" dirty="0"/>
              <a:t>Self-employment</a:t>
            </a:r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buNone/>
            </a:pPr>
            <a:endParaRPr lang="en-GB" altLang="en-US" sz="2400" dirty="0"/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buNone/>
            </a:pPr>
            <a:r>
              <a:rPr lang="en-GB" altLang="en-US" sz="2400" dirty="0"/>
              <a:t>Voluntary work</a:t>
            </a:r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buNone/>
            </a:pPr>
            <a:endParaRPr lang="en-GB" altLang="en-US" sz="2400" dirty="0"/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buNone/>
            </a:pPr>
            <a:r>
              <a:rPr lang="en-GB" altLang="en-US" sz="2400" dirty="0"/>
              <a:t>Self-development</a:t>
            </a:r>
          </a:p>
          <a:p>
            <a:endParaRPr lang="en-GB" sz="25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B39317-7777-6BA9-CAC3-B30200DF2D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79440E7-EA67-4610-B012-901AEF9587D9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7" name="Graphic 6" descr="Books with solid fill">
            <a:extLst>
              <a:ext uri="{FF2B5EF4-FFF2-40B4-BE49-F238E27FC236}">
                <a16:creationId xmlns:a16="http://schemas.microsoft.com/office/drawing/2014/main" id="{8E3BF2B5-62EA-A352-068B-4C1F116FECB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9370" y="1564220"/>
            <a:ext cx="777240" cy="777240"/>
          </a:xfrm>
          <a:prstGeom prst="rect">
            <a:avLst/>
          </a:prstGeom>
        </p:spPr>
      </p:pic>
      <p:pic>
        <p:nvPicPr>
          <p:cNvPr id="8" name="Graphic 7" descr="Teacher with solid fill">
            <a:extLst>
              <a:ext uri="{FF2B5EF4-FFF2-40B4-BE49-F238E27FC236}">
                <a16:creationId xmlns:a16="http://schemas.microsoft.com/office/drawing/2014/main" id="{D7AE0425-F96A-4906-845B-51A5E94E4A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6636" y="2707133"/>
            <a:ext cx="777240" cy="777240"/>
          </a:xfrm>
          <a:prstGeom prst="rect">
            <a:avLst/>
          </a:prstGeom>
        </p:spPr>
      </p:pic>
      <p:pic>
        <p:nvPicPr>
          <p:cNvPr id="9" name="Graphic 8" descr="Briefcase with solid fill">
            <a:extLst>
              <a:ext uri="{FF2B5EF4-FFF2-40B4-BE49-F238E27FC236}">
                <a16:creationId xmlns:a16="http://schemas.microsoft.com/office/drawing/2014/main" id="{C2AECF26-ED9A-932D-1F6F-65449DDDF91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06636" y="3728155"/>
            <a:ext cx="777240" cy="777240"/>
          </a:xfrm>
          <a:prstGeom prst="rect">
            <a:avLst/>
          </a:prstGeom>
        </p:spPr>
      </p:pic>
      <p:pic>
        <p:nvPicPr>
          <p:cNvPr id="10" name="Graphic 9" descr="Work from home house with solid fill">
            <a:extLst>
              <a:ext uri="{FF2B5EF4-FFF2-40B4-BE49-F238E27FC236}">
                <a16:creationId xmlns:a16="http://schemas.microsoft.com/office/drawing/2014/main" id="{105C666F-EB18-6D9A-BFD4-8D7AF6B9550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67076" y="1564220"/>
            <a:ext cx="777240" cy="777240"/>
          </a:xfrm>
          <a:prstGeom prst="rect">
            <a:avLst/>
          </a:prstGeom>
        </p:spPr>
      </p:pic>
      <p:pic>
        <p:nvPicPr>
          <p:cNvPr id="11" name="Graphic 10" descr="Cheers with solid fill">
            <a:extLst>
              <a:ext uri="{FF2B5EF4-FFF2-40B4-BE49-F238E27FC236}">
                <a16:creationId xmlns:a16="http://schemas.microsoft.com/office/drawing/2014/main" id="{F91E752C-468F-1D16-2C2B-FEA185D8B42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67076" y="2707133"/>
            <a:ext cx="777240" cy="777240"/>
          </a:xfrm>
          <a:prstGeom prst="rect">
            <a:avLst/>
          </a:prstGeom>
        </p:spPr>
      </p:pic>
      <p:pic>
        <p:nvPicPr>
          <p:cNvPr id="14" name="Graphic 13" descr="Building Brick Wall with solid fill">
            <a:extLst>
              <a:ext uri="{FF2B5EF4-FFF2-40B4-BE49-F238E27FC236}">
                <a16:creationId xmlns:a16="http://schemas.microsoft.com/office/drawing/2014/main" id="{3C19487D-CEC4-5096-DFEC-0CD87B2DA09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467076" y="3728155"/>
            <a:ext cx="777240" cy="77724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5187712-D759-1B82-4219-419E9970E783}"/>
              </a:ext>
            </a:extLst>
          </p:cNvPr>
          <p:cNvSpPr txBox="1"/>
          <p:nvPr/>
        </p:nvSpPr>
        <p:spPr>
          <a:xfrm>
            <a:off x="1009556" y="4992960"/>
            <a:ext cx="6854244" cy="598177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500" dirty="0"/>
              <a:t>What areas are you interested in exploring?</a:t>
            </a:r>
          </a:p>
        </p:txBody>
      </p:sp>
    </p:spTree>
    <p:extLst>
      <p:ext uri="{BB962C8B-B14F-4D97-AF65-F5344CB8AC3E}">
        <p14:creationId xmlns:p14="http://schemas.microsoft.com/office/powerpoint/2010/main" val="1155685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AC5CB-88A0-7748-ED4E-9A7B2411B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4000" b="1" dirty="0"/>
              <a:t>Career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8BA34-07C5-EFF0-1BAD-A8DED49CC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50392"/>
            <a:ext cx="8507288" cy="4510856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sz="2150" dirty="0"/>
              <a:t>Education and Training </a:t>
            </a:r>
          </a:p>
          <a:p>
            <a:pPr marL="0" indent="0">
              <a:spcBef>
                <a:spcPts val="0"/>
              </a:spcBef>
              <a:buNone/>
            </a:pPr>
            <a:endParaRPr lang="en-GB" sz="2150" dirty="0"/>
          </a:p>
          <a:p>
            <a:pPr marL="0" indent="0">
              <a:spcBef>
                <a:spcPts val="0"/>
              </a:spcBef>
              <a:buNone/>
            </a:pPr>
            <a:r>
              <a:rPr lang="en-GB" sz="2150" b="1" dirty="0">
                <a:solidFill>
                  <a:srgbClr val="0070C0"/>
                </a:solidFill>
              </a:rPr>
              <a:t>Planning and goalsetting </a:t>
            </a:r>
            <a:r>
              <a:rPr lang="en-GB" sz="2150" dirty="0"/>
              <a:t>in relation to your skills and knowledge </a:t>
            </a:r>
            <a:r>
              <a:rPr lang="en-GB" sz="2150" b="1" dirty="0">
                <a:solidFill>
                  <a:srgbClr val="0070C0"/>
                </a:solidFill>
              </a:rPr>
              <a:t>requires continuous commitment</a:t>
            </a:r>
            <a:r>
              <a:rPr lang="en-GB" sz="2150" dirty="0"/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en-GB" sz="2150" dirty="0"/>
          </a:p>
          <a:p>
            <a:pPr marL="0" indent="0">
              <a:spcBef>
                <a:spcPts val="0"/>
              </a:spcBef>
              <a:buNone/>
            </a:pPr>
            <a:r>
              <a:rPr lang="en-GB" sz="2150" dirty="0"/>
              <a:t>You will be </a:t>
            </a:r>
            <a:r>
              <a:rPr lang="en-GB" sz="2150" b="1" dirty="0">
                <a:solidFill>
                  <a:srgbClr val="0070C0"/>
                </a:solidFill>
              </a:rPr>
              <a:t>willing to adapt </a:t>
            </a:r>
            <a:r>
              <a:rPr lang="en-GB" sz="2150" dirty="0"/>
              <a:t>as new opportunities and challenges present themselves. </a:t>
            </a:r>
          </a:p>
          <a:p>
            <a:pPr marL="0" indent="0">
              <a:spcBef>
                <a:spcPts val="0"/>
              </a:spcBef>
              <a:buNone/>
            </a:pPr>
            <a:endParaRPr lang="en-GB" sz="2150" dirty="0"/>
          </a:p>
          <a:p>
            <a:pPr marL="0" indent="0">
              <a:spcBef>
                <a:spcPts val="0"/>
              </a:spcBef>
              <a:buNone/>
            </a:pPr>
            <a:r>
              <a:rPr lang="en-GB" sz="2150" dirty="0"/>
              <a:t>You should focus on answering these questions: </a:t>
            </a:r>
          </a:p>
          <a:p>
            <a:pPr marL="0" indent="0">
              <a:spcBef>
                <a:spcPts val="0"/>
              </a:spcBef>
              <a:buNone/>
            </a:pPr>
            <a:endParaRPr lang="en-GB" sz="2150" dirty="0"/>
          </a:p>
          <a:p>
            <a:pPr marL="0" indent="0">
              <a:spcBef>
                <a:spcPts val="0"/>
              </a:spcBef>
              <a:buNone/>
            </a:pPr>
            <a:endParaRPr lang="en-GB" sz="1200" dirty="0"/>
          </a:p>
          <a:p>
            <a:pPr eaLnBrk="1" hangingPunct="1">
              <a:buFontTx/>
              <a:buNone/>
            </a:pPr>
            <a:r>
              <a:rPr lang="en-GB" altLang="en-US" sz="2000" dirty="0"/>
              <a:t>Explore this link for further guidance on creating PDPs: </a:t>
            </a:r>
          </a:p>
          <a:p>
            <a:pPr eaLnBrk="1" hangingPunct="1">
              <a:buFontTx/>
              <a:buNone/>
            </a:pPr>
            <a:r>
              <a:rPr lang="en-GB" altLang="en-US" sz="2000" dirty="0">
                <a:hlinkClick r:id="rId2"/>
              </a:rPr>
              <a:t>https://www.ppd.admin.cam.ac.uk/career-development/plan-your-career</a:t>
            </a:r>
            <a:endParaRPr lang="en-GB" altLang="en-US" sz="2000" dirty="0"/>
          </a:p>
          <a:p>
            <a:pPr marL="0" indent="0">
              <a:spcBef>
                <a:spcPts val="0"/>
              </a:spcBef>
              <a:buNone/>
            </a:pPr>
            <a:endParaRPr lang="en-GB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6D17CE-7CB3-9367-AB2E-ADD22DC45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A0D2B9-1F12-34CC-762A-2A7D32CF81D0}"/>
              </a:ext>
            </a:extLst>
          </p:cNvPr>
          <p:cNvSpPr/>
          <p:nvPr/>
        </p:nvSpPr>
        <p:spPr>
          <a:xfrm>
            <a:off x="6392862" y="3717032"/>
            <a:ext cx="940122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rgbClr val="0070C0"/>
                </a:solidFill>
              </a:rPr>
              <a:t>What?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76BD38C-A005-03A4-C77E-8F2D16B11684}"/>
              </a:ext>
            </a:extLst>
          </p:cNvPr>
          <p:cNvSpPr/>
          <p:nvPr/>
        </p:nvSpPr>
        <p:spPr>
          <a:xfrm>
            <a:off x="6387926" y="4077283"/>
            <a:ext cx="940122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rgbClr val="0070C0"/>
                </a:solidFill>
              </a:rPr>
              <a:t>Why?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C354C05-C475-F91C-E26E-08E2CD4C63B6}"/>
              </a:ext>
            </a:extLst>
          </p:cNvPr>
          <p:cNvSpPr/>
          <p:nvPr/>
        </p:nvSpPr>
        <p:spPr>
          <a:xfrm>
            <a:off x="7389192" y="3717033"/>
            <a:ext cx="940122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rgbClr val="0070C0"/>
                </a:solidFill>
              </a:rPr>
              <a:t>When?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72C0ADB-DE2A-5D6E-B045-D661CAD3BFFE}"/>
              </a:ext>
            </a:extLst>
          </p:cNvPr>
          <p:cNvSpPr/>
          <p:nvPr/>
        </p:nvSpPr>
        <p:spPr>
          <a:xfrm>
            <a:off x="7389192" y="4077283"/>
            <a:ext cx="940122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rgbClr val="0070C0"/>
                </a:solidFill>
              </a:rPr>
              <a:t>How?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6E92112-D6D9-5752-4AB5-BF317385F813}"/>
              </a:ext>
            </a:extLst>
          </p:cNvPr>
          <p:cNvSpPr/>
          <p:nvPr/>
        </p:nvSpPr>
        <p:spPr>
          <a:xfrm>
            <a:off x="323528" y="4653136"/>
            <a:ext cx="8507288" cy="864096"/>
          </a:xfrm>
          <a:prstGeom prst="roundRect">
            <a:avLst/>
          </a:prstGeom>
          <a:noFill/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03F2DCA-6166-EAF7-7ECE-B83A5F8202F7}"/>
              </a:ext>
            </a:extLst>
          </p:cNvPr>
          <p:cNvSpPr/>
          <p:nvPr/>
        </p:nvSpPr>
        <p:spPr>
          <a:xfrm>
            <a:off x="0" y="5661248"/>
            <a:ext cx="9144000" cy="119675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700" dirty="0"/>
          </a:p>
          <a:p>
            <a:r>
              <a:rPr lang="en-GB" sz="1700" dirty="0">
                <a:solidFill>
                  <a:schemeClr val="tx1"/>
                </a:solidFill>
              </a:rPr>
              <a:t>What</a:t>
            </a:r>
            <a:r>
              <a:rPr lang="en-GB" sz="1700" dirty="0"/>
              <a:t> </a:t>
            </a:r>
            <a:r>
              <a:rPr lang="en-GB" sz="1700" b="1" dirty="0">
                <a:solidFill>
                  <a:srgbClr val="0070C0"/>
                </a:solidFill>
              </a:rPr>
              <a:t>motivates you </a:t>
            </a:r>
            <a:r>
              <a:rPr lang="en-GB" sz="1700" dirty="0">
                <a:solidFill>
                  <a:schemeClr val="tx1"/>
                </a:solidFill>
              </a:rPr>
              <a:t>to work?  What </a:t>
            </a:r>
            <a:r>
              <a:rPr lang="en-GB" sz="1700" b="1" dirty="0">
                <a:solidFill>
                  <a:srgbClr val="0070C0"/>
                </a:solidFill>
              </a:rPr>
              <a:t>does not motivate you </a:t>
            </a:r>
            <a:r>
              <a:rPr lang="en-GB" sz="1700" dirty="0">
                <a:solidFill>
                  <a:schemeClr val="tx1"/>
                </a:solidFill>
              </a:rPr>
              <a:t>to work? </a:t>
            </a:r>
          </a:p>
          <a:p>
            <a:r>
              <a:rPr lang="en-GB" sz="1700" dirty="0">
                <a:solidFill>
                  <a:schemeClr val="tx1"/>
                </a:solidFill>
              </a:rPr>
              <a:t>What</a:t>
            </a:r>
            <a:r>
              <a:rPr lang="en-GB" sz="1700" dirty="0"/>
              <a:t> </a:t>
            </a:r>
            <a:r>
              <a:rPr lang="en-GB" sz="1700" b="1" dirty="0">
                <a:solidFill>
                  <a:srgbClr val="0070C0"/>
                </a:solidFill>
              </a:rPr>
              <a:t>aspects of your work </a:t>
            </a:r>
            <a:r>
              <a:rPr lang="en-GB" sz="1700" dirty="0">
                <a:solidFill>
                  <a:schemeClr val="tx1"/>
                </a:solidFill>
              </a:rPr>
              <a:t>are you particularly good at? How do you know this?</a:t>
            </a:r>
          </a:p>
          <a:p>
            <a:r>
              <a:rPr lang="en-GB" sz="1700" dirty="0">
                <a:solidFill>
                  <a:schemeClr val="tx1"/>
                </a:solidFill>
              </a:rPr>
              <a:t>What aspects of your work do you </a:t>
            </a:r>
            <a:r>
              <a:rPr lang="en-GB" sz="1700" b="1" dirty="0">
                <a:solidFill>
                  <a:srgbClr val="0070C0"/>
                </a:solidFill>
              </a:rPr>
              <a:t>enjoy the most</a:t>
            </a:r>
            <a:r>
              <a:rPr lang="en-GB" sz="1700" dirty="0">
                <a:solidFill>
                  <a:srgbClr val="0070C0"/>
                </a:solidFill>
              </a:rPr>
              <a:t> </a:t>
            </a:r>
            <a:r>
              <a:rPr lang="en-GB" sz="1700" dirty="0">
                <a:solidFill>
                  <a:schemeClr val="tx1"/>
                </a:solidFill>
              </a:rPr>
              <a:t>and what aspects do you </a:t>
            </a:r>
            <a:r>
              <a:rPr lang="en-GB" sz="1700" b="1" dirty="0">
                <a:solidFill>
                  <a:srgbClr val="0070C0"/>
                </a:solidFill>
              </a:rPr>
              <a:t>enjoy the least</a:t>
            </a:r>
            <a:r>
              <a:rPr lang="en-GB" sz="1700" dirty="0">
                <a:solidFill>
                  <a:schemeClr val="tx1"/>
                </a:solidFill>
              </a:rPr>
              <a:t>?</a:t>
            </a:r>
            <a:r>
              <a:rPr lang="en-GB" sz="1700" dirty="0"/>
              <a:t> </a:t>
            </a:r>
          </a:p>
          <a:p>
            <a:r>
              <a:rPr lang="en-GB" sz="1700" dirty="0">
                <a:solidFill>
                  <a:schemeClr val="tx1"/>
                </a:solidFill>
              </a:rPr>
              <a:t>What </a:t>
            </a:r>
            <a:r>
              <a:rPr lang="en-GB" sz="1700" b="1" dirty="0">
                <a:solidFill>
                  <a:srgbClr val="0070C0"/>
                </a:solidFill>
              </a:rPr>
              <a:t>appealed to you about your current position </a:t>
            </a:r>
            <a:r>
              <a:rPr lang="en-GB" sz="1700" dirty="0">
                <a:solidFill>
                  <a:schemeClr val="tx1"/>
                </a:solidFill>
              </a:rPr>
              <a:t>(based on the job description)? 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07687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2">
            <a:extLst>
              <a:ext uri="{FF2B5EF4-FFF2-40B4-BE49-F238E27FC236}">
                <a16:creationId xmlns:a16="http://schemas.microsoft.com/office/drawing/2014/main" id="{CD4B2649-F6F3-4EDC-BE4F-67779DEE6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720" y="29222"/>
            <a:ext cx="8229600" cy="1044922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Career Planning</a:t>
            </a:r>
          </a:p>
        </p:txBody>
      </p:sp>
      <p:sp>
        <p:nvSpPr>
          <p:cNvPr id="10245" name="Rectangle 3">
            <a:extLst>
              <a:ext uri="{FF2B5EF4-FFF2-40B4-BE49-F238E27FC236}">
                <a16:creationId xmlns:a16="http://schemas.microsoft.com/office/drawing/2014/main" id="{CE8ACB46-15B2-44C7-AF1E-AA9CD90B1E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7576" y="1340768"/>
            <a:ext cx="4108538" cy="4320480"/>
          </a:xfrm>
        </p:spPr>
        <p:txBody>
          <a:bodyPr/>
          <a:lstStyle/>
          <a:p>
            <a:pPr eaLnBrk="1" hangingPunct="1">
              <a:spcBef>
                <a:spcPts val="0"/>
              </a:spcBef>
              <a:buFontTx/>
              <a:buNone/>
            </a:pPr>
            <a:r>
              <a:rPr lang="en-GB" altLang="en-US" sz="2100" b="1" dirty="0"/>
              <a:t>Education and Training</a:t>
            </a:r>
          </a:p>
          <a:p>
            <a:pPr marL="457200" indent="-457200" eaLnBrk="1" hangingPunct="1">
              <a:spcBef>
                <a:spcPts val="0"/>
              </a:spcBef>
              <a:buFont typeface="+mj-lt"/>
              <a:buAutoNum type="alphaLcParenR"/>
            </a:pPr>
            <a:endParaRPr lang="en-GB" altLang="en-US" sz="2100" dirty="0"/>
          </a:p>
          <a:p>
            <a:pPr marL="457200" indent="-457200" eaLnBrk="1" hangingPunct="1">
              <a:spcBef>
                <a:spcPts val="0"/>
              </a:spcBef>
              <a:buClr>
                <a:srgbClr val="0070C0"/>
              </a:buClr>
              <a:buFont typeface="+mj-lt"/>
              <a:buAutoNum type="alphaLcParenR"/>
            </a:pPr>
            <a:r>
              <a:rPr lang="en-GB" altLang="en-US" sz="2100" dirty="0"/>
              <a:t>BA, MA, DBA?</a:t>
            </a:r>
          </a:p>
          <a:p>
            <a:pPr marL="457200" indent="-457200" eaLnBrk="1" hangingPunct="1">
              <a:spcBef>
                <a:spcPts val="0"/>
              </a:spcBef>
              <a:buClr>
                <a:srgbClr val="0070C0"/>
              </a:buClr>
              <a:buFont typeface="+mj-lt"/>
              <a:buAutoNum type="alphaLcParenR"/>
            </a:pPr>
            <a:endParaRPr lang="en-GB" altLang="en-US" sz="2100" dirty="0"/>
          </a:p>
          <a:p>
            <a:pPr marL="457200" indent="-457200" eaLnBrk="1" hangingPunct="1">
              <a:spcBef>
                <a:spcPts val="0"/>
              </a:spcBef>
              <a:buClr>
                <a:srgbClr val="0070C0"/>
              </a:buClr>
              <a:buFont typeface="+mj-lt"/>
              <a:buAutoNum type="alphaLcParenR"/>
            </a:pPr>
            <a:r>
              <a:rPr lang="en-GB" altLang="en-US" sz="2100" dirty="0"/>
              <a:t>Professional Qualifications?</a:t>
            </a:r>
          </a:p>
          <a:p>
            <a:pPr marL="457200" indent="-457200" eaLnBrk="1" hangingPunct="1">
              <a:spcBef>
                <a:spcPts val="0"/>
              </a:spcBef>
              <a:buClr>
                <a:srgbClr val="0070C0"/>
              </a:buClr>
              <a:buFont typeface="+mj-lt"/>
              <a:buAutoNum type="alphaLcParenR"/>
            </a:pPr>
            <a:endParaRPr lang="en-GB" altLang="en-US" sz="2100" dirty="0"/>
          </a:p>
          <a:p>
            <a:pPr marL="457200" indent="-457200" eaLnBrk="1" hangingPunct="1">
              <a:spcBef>
                <a:spcPts val="0"/>
              </a:spcBef>
              <a:buClr>
                <a:srgbClr val="0070C0"/>
              </a:buClr>
              <a:buFont typeface="+mj-lt"/>
              <a:buAutoNum type="alphaLcParenR"/>
            </a:pPr>
            <a:r>
              <a:rPr lang="en-GB" altLang="en-US" sz="2100" dirty="0"/>
              <a:t>Technical Qualifications?</a:t>
            </a:r>
          </a:p>
          <a:p>
            <a:pPr marL="457200" indent="-457200" eaLnBrk="1" hangingPunct="1">
              <a:spcBef>
                <a:spcPts val="0"/>
              </a:spcBef>
              <a:buClr>
                <a:srgbClr val="0070C0"/>
              </a:buClr>
              <a:buFont typeface="+mj-lt"/>
              <a:buAutoNum type="alphaLcParenR"/>
            </a:pPr>
            <a:endParaRPr lang="en-GB" altLang="en-US" sz="2100" dirty="0"/>
          </a:p>
          <a:p>
            <a:pPr marL="457200" indent="-457200" eaLnBrk="1" hangingPunct="1">
              <a:spcBef>
                <a:spcPts val="0"/>
              </a:spcBef>
              <a:buClr>
                <a:srgbClr val="0070C0"/>
              </a:buClr>
              <a:buFont typeface="+mj-lt"/>
              <a:buAutoNum type="alphaLcParenR"/>
            </a:pPr>
            <a:r>
              <a:rPr lang="en-GB" altLang="en-US" sz="2100" dirty="0"/>
              <a:t>Non accredited training?</a:t>
            </a:r>
          </a:p>
          <a:p>
            <a:pPr eaLnBrk="1" hangingPunct="1">
              <a:spcBef>
                <a:spcPts val="0"/>
              </a:spcBef>
              <a:buFontTx/>
              <a:buNone/>
            </a:pPr>
            <a:endParaRPr lang="en-GB" altLang="en-US" sz="2100" dirty="0"/>
          </a:p>
          <a:p>
            <a:pPr eaLnBrk="1" hangingPunct="1">
              <a:spcBef>
                <a:spcPts val="0"/>
              </a:spcBef>
              <a:buFontTx/>
              <a:buNone/>
            </a:pPr>
            <a:endParaRPr lang="en-GB" altLang="en-US" sz="2100" dirty="0"/>
          </a:p>
          <a:p>
            <a:pPr eaLnBrk="1" hangingPunct="1">
              <a:spcBef>
                <a:spcPts val="0"/>
              </a:spcBef>
              <a:buFontTx/>
              <a:buNone/>
            </a:pPr>
            <a:r>
              <a:rPr lang="en-GB" altLang="en-US" sz="2100" b="1" dirty="0"/>
              <a:t>Are your goals employer</a:t>
            </a:r>
          </a:p>
          <a:p>
            <a:pPr eaLnBrk="1" hangingPunct="1">
              <a:spcBef>
                <a:spcPts val="0"/>
              </a:spcBef>
              <a:buFontTx/>
              <a:buNone/>
            </a:pPr>
            <a:r>
              <a:rPr lang="en-GB" altLang="en-US" sz="2100" b="1" dirty="0"/>
              <a:t>driven or personally driven?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2843259-45DD-9CAA-1B49-7BC2D5F4B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43500F4-25E1-A62B-C631-E204515B2F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50" t="29841" r="35460" b="54447"/>
          <a:stretch>
            <a:fillRect/>
          </a:stretch>
        </p:blipFill>
        <p:spPr>
          <a:xfrm>
            <a:off x="5580110" y="4666339"/>
            <a:ext cx="3123209" cy="8979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80CDA19-2C74-1FF3-8141-D2B0CEB13A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64" t="16903" r="86224" b="75201"/>
          <a:stretch>
            <a:fillRect/>
          </a:stretch>
        </p:blipFill>
        <p:spPr>
          <a:xfrm>
            <a:off x="7706328" y="4745228"/>
            <a:ext cx="950479" cy="39710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8C7F244-621C-E1EE-931C-206C8A1B2AE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6063" t="47378" r="20320" b="39676"/>
          <a:stretch>
            <a:fillRect/>
          </a:stretch>
        </p:blipFill>
        <p:spPr>
          <a:xfrm>
            <a:off x="5573068" y="3592427"/>
            <a:ext cx="3401443" cy="73989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D1B2A25-398E-EF9D-FFFA-CDE0A050EFE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84" t="12961" r="86224" b="80240"/>
          <a:stretch>
            <a:fillRect/>
          </a:stretch>
        </p:blipFill>
        <p:spPr>
          <a:xfrm>
            <a:off x="7344284" y="3572665"/>
            <a:ext cx="1224531" cy="388538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F172CBB8-E0F4-C9E7-02EA-4D3A08CB9484}"/>
              </a:ext>
            </a:extLst>
          </p:cNvPr>
          <p:cNvSpPr/>
          <p:nvPr/>
        </p:nvSpPr>
        <p:spPr>
          <a:xfrm>
            <a:off x="5435330" y="1092779"/>
            <a:ext cx="3475161" cy="994440"/>
          </a:xfrm>
          <a:prstGeom prst="round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11E22FDF-F07F-A5DB-2C42-C7FEB8196A35}"/>
              </a:ext>
            </a:extLst>
          </p:cNvPr>
          <p:cNvSpPr/>
          <p:nvPr/>
        </p:nvSpPr>
        <p:spPr>
          <a:xfrm>
            <a:off x="5446427" y="2280121"/>
            <a:ext cx="3475161" cy="994440"/>
          </a:xfrm>
          <a:prstGeom prst="round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C772ADBC-15FE-5B1B-986F-65ACEAD7A0CD}"/>
              </a:ext>
            </a:extLst>
          </p:cNvPr>
          <p:cNvSpPr/>
          <p:nvPr/>
        </p:nvSpPr>
        <p:spPr>
          <a:xfrm>
            <a:off x="5446427" y="3467463"/>
            <a:ext cx="3475161" cy="994440"/>
          </a:xfrm>
          <a:prstGeom prst="round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1ADCD3AB-1BA0-8137-835C-16C146C84796}"/>
              </a:ext>
            </a:extLst>
          </p:cNvPr>
          <p:cNvSpPr/>
          <p:nvPr/>
        </p:nvSpPr>
        <p:spPr>
          <a:xfrm>
            <a:off x="5446427" y="4654805"/>
            <a:ext cx="3464064" cy="994440"/>
          </a:xfrm>
          <a:prstGeom prst="round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47C04512-3C5B-A6CC-5A00-F0BC9C51C8A6}"/>
              </a:ext>
            </a:extLst>
          </p:cNvPr>
          <p:cNvSpPr/>
          <p:nvPr/>
        </p:nvSpPr>
        <p:spPr>
          <a:xfrm>
            <a:off x="5292080" y="1434236"/>
            <a:ext cx="288031" cy="33858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BA37F5"/>
                </a:solidFill>
              </a:rPr>
              <a:t>1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5DF5F5B-F473-3FBE-1EFC-67237ADF03A8}"/>
              </a:ext>
            </a:extLst>
          </p:cNvPr>
          <p:cNvSpPr/>
          <p:nvPr/>
        </p:nvSpPr>
        <p:spPr>
          <a:xfrm>
            <a:off x="5289328" y="2621891"/>
            <a:ext cx="288031" cy="33858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BA37F5"/>
                </a:solidFill>
              </a:rPr>
              <a:t>2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767DA1E7-5B36-D135-7136-968E79F923C5}"/>
              </a:ext>
            </a:extLst>
          </p:cNvPr>
          <p:cNvSpPr/>
          <p:nvPr/>
        </p:nvSpPr>
        <p:spPr>
          <a:xfrm>
            <a:off x="5285037" y="3799487"/>
            <a:ext cx="288031" cy="33858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BA37F5"/>
                </a:solidFill>
              </a:rPr>
              <a:t>3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35BD27C5-3146-A382-D4F8-DC7B103AF8B1}"/>
              </a:ext>
            </a:extLst>
          </p:cNvPr>
          <p:cNvSpPr/>
          <p:nvPr/>
        </p:nvSpPr>
        <p:spPr>
          <a:xfrm>
            <a:off x="5292080" y="4962339"/>
            <a:ext cx="288031" cy="33858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BA37F5"/>
                </a:solidFill>
              </a:rPr>
              <a:t>4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18E48B2F-FF78-8D5B-58AA-4D0C0712B4B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168" t="47194" r="50945" b="41466"/>
          <a:stretch>
            <a:fillRect/>
          </a:stretch>
        </p:blipFill>
        <p:spPr>
          <a:xfrm>
            <a:off x="5625158" y="2492895"/>
            <a:ext cx="3051200" cy="625973"/>
          </a:xfrm>
          <a:prstGeom prst="rect">
            <a:avLst/>
          </a:prstGeom>
        </p:spPr>
      </p:pic>
      <p:pic>
        <p:nvPicPr>
          <p:cNvPr id="35" name="Picture 2">
            <a:extLst>
              <a:ext uri="{FF2B5EF4-FFF2-40B4-BE49-F238E27FC236}">
                <a16:creationId xmlns:a16="http://schemas.microsoft.com/office/drawing/2014/main" id="{4B4AD559-9D42-B8E1-A6AE-1813FE7C95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6576" y="2748291"/>
            <a:ext cx="704088" cy="370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1767388C-1D82-777C-D193-9BF101BCB54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1156" t="42589" r="44202" b="42440"/>
          <a:stretch>
            <a:fillRect/>
          </a:stretch>
        </p:blipFill>
        <p:spPr>
          <a:xfrm>
            <a:off x="5625666" y="1392010"/>
            <a:ext cx="3221925" cy="662475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CEA8EF4C-45BD-A29A-3D44-4D296640861F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19679" b="19679"/>
          <a:stretch>
            <a:fillRect/>
          </a:stretch>
        </p:blipFill>
        <p:spPr>
          <a:xfrm>
            <a:off x="7731964" y="1186206"/>
            <a:ext cx="1028700" cy="356108"/>
          </a:xfrm>
          <a:prstGeom prst="rect">
            <a:avLst/>
          </a:prstGeom>
        </p:spPr>
      </p:pic>
      <p:sp>
        <p:nvSpPr>
          <p:cNvPr id="44" name="Oval 43">
            <a:extLst>
              <a:ext uri="{FF2B5EF4-FFF2-40B4-BE49-F238E27FC236}">
                <a16:creationId xmlns:a16="http://schemas.microsoft.com/office/drawing/2014/main" id="{9C939E7A-2535-B84D-BE2F-587A883C1AE9}"/>
              </a:ext>
            </a:extLst>
          </p:cNvPr>
          <p:cNvSpPr/>
          <p:nvPr/>
        </p:nvSpPr>
        <p:spPr>
          <a:xfrm>
            <a:off x="467642" y="2054485"/>
            <a:ext cx="288031" cy="33858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BA37F5"/>
                </a:solidFill>
              </a:rPr>
              <a:t>4</a:t>
            </a: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9A3674E5-46A4-0B9B-524A-7821405F5D4C}"/>
              </a:ext>
            </a:extLst>
          </p:cNvPr>
          <p:cNvSpPr/>
          <p:nvPr/>
        </p:nvSpPr>
        <p:spPr>
          <a:xfrm>
            <a:off x="467642" y="2682685"/>
            <a:ext cx="288031" cy="33858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BA37F5"/>
                </a:solidFill>
              </a:rPr>
              <a:t>2</a:t>
            </a: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2C53FBC2-097C-943B-E449-E17C2AB06DBA}"/>
              </a:ext>
            </a:extLst>
          </p:cNvPr>
          <p:cNvSpPr/>
          <p:nvPr/>
        </p:nvSpPr>
        <p:spPr>
          <a:xfrm>
            <a:off x="467642" y="3313899"/>
            <a:ext cx="288031" cy="33858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BA37F5"/>
                </a:solidFill>
              </a:rPr>
              <a:t>1</a:t>
            </a:r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381E4198-AF8C-E670-2D35-795F7D9AF780}"/>
              </a:ext>
            </a:extLst>
          </p:cNvPr>
          <p:cNvSpPr/>
          <p:nvPr/>
        </p:nvSpPr>
        <p:spPr>
          <a:xfrm>
            <a:off x="467642" y="3945113"/>
            <a:ext cx="288031" cy="33858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BA37F5"/>
                </a:solidFill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5" grpId="0" animBg="1"/>
      <p:bldP spid="46" grpId="0" animBg="1"/>
      <p:bldP spid="4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B6DA7D4-E15D-8659-4B65-4892186F6A7E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268" name="Rectangle 2">
            <a:extLst>
              <a:ext uri="{FF2B5EF4-FFF2-40B4-BE49-F238E27FC236}">
                <a16:creationId xmlns:a16="http://schemas.microsoft.com/office/drawing/2014/main" id="{95A2AE76-7508-4985-BA0C-1D332E882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1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Career Planning</a:t>
            </a:r>
          </a:p>
        </p:txBody>
      </p:sp>
      <p:sp>
        <p:nvSpPr>
          <p:cNvPr id="11269" name="Rectangle 3">
            <a:extLst>
              <a:ext uri="{FF2B5EF4-FFF2-40B4-BE49-F238E27FC236}">
                <a16:creationId xmlns:a16="http://schemas.microsoft.com/office/drawing/2014/main" id="{8BE2A74C-CFD0-41A2-8B29-8EB315C8A3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9512" y="764703"/>
            <a:ext cx="8518423" cy="5956771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 b="1" dirty="0"/>
              <a:t>Self-Employment</a:t>
            </a:r>
            <a:r>
              <a:rPr lang="en-GB" altLang="en-US" sz="2000" dirty="0"/>
              <a:t> </a:t>
            </a:r>
          </a:p>
          <a:p>
            <a:pPr eaLnBrk="1" hangingPunct="1">
              <a:buFontTx/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r>
              <a:rPr lang="en-GB" altLang="en-US" sz="1800" dirty="0"/>
              <a:t>There are </a:t>
            </a:r>
            <a:r>
              <a:rPr lang="en-GB" altLang="en-US" sz="1800" b="1" dirty="0"/>
              <a:t>numerous initiatives to support self-employment</a:t>
            </a:r>
            <a:r>
              <a:rPr lang="en-GB" altLang="en-US" sz="1800" dirty="0"/>
              <a:t>, and you are advised to explore the available options. For example:</a:t>
            </a:r>
          </a:p>
          <a:p>
            <a:pPr eaLnBrk="1" hangingPunct="1"/>
            <a:endParaRPr lang="en-GB" altLang="en-US" sz="1800" dirty="0"/>
          </a:p>
          <a:p>
            <a:pPr eaLnBrk="1" hangingPunct="1">
              <a:buFont typeface="+mj-lt"/>
              <a:buAutoNum type="arabicPeriod"/>
            </a:pPr>
            <a:r>
              <a:rPr lang="en-GB" altLang="en-US" sz="1800" b="1" dirty="0"/>
              <a:t>Government websites are a good resource</a:t>
            </a:r>
            <a:r>
              <a:rPr lang="en-GB" altLang="en-US" sz="1800" dirty="0"/>
              <a:t>: </a:t>
            </a:r>
            <a:r>
              <a:rPr lang="en-GB" altLang="en-US" sz="1800" dirty="0">
                <a:hlinkClick r:id="rId3"/>
              </a:rPr>
              <a:t>https://www.gov.uk/working-for-yourself</a:t>
            </a:r>
            <a:r>
              <a:rPr lang="en-GB" altLang="en-US" sz="1800" dirty="0"/>
              <a:t> </a:t>
            </a:r>
          </a:p>
          <a:p>
            <a:pPr eaLnBrk="1" hangingPunct="1">
              <a:buFont typeface="+mj-lt"/>
              <a:buAutoNum type="arabicPeriod"/>
            </a:pPr>
            <a:endParaRPr lang="en-GB" altLang="en-US" sz="1800" dirty="0"/>
          </a:p>
          <a:p>
            <a:pPr eaLnBrk="1" hangingPunct="1">
              <a:buFont typeface="+mj-lt"/>
              <a:buAutoNum type="arabicPeriod"/>
            </a:pPr>
            <a:r>
              <a:rPr lang="en-GB" altLang="en-US" sz="1800" b="1" dirty="0"/>
              <a:t>Experts offer advice </a:t>
            </a:r>
            <a:r>
              <a:rPr lang="en-GB" altLang="en-US" sz="1800" dirty="0"/>
              <a:t>for becoming self-employed in a UK context. One such expert is Ellen Donnelly (a Business Coach). </a:t>
            </a:r>
          </a:p>
          <a:p>
            <a:pPr eaLnBrk="1" hangingPunct="1"/>
            <a:endParaRPr lang="en-GB" sz="1800" dirty="0"/>
          </a:p>
          <a:p>
            <a:pPr eaLnBrk="1" hangingPunct="1"/>
            <a:r>
              <a:rPr lang="en-GB" sz="1800" dirty="0"/>
              <a:t>You are about to watch one of Donnelly’s presentations: </a:t>
            </a:r>
            <a:r>
              <a:rPr lang="en-GB" sz="1800" i="1" dirty="0"/>
              <a:t>What you MUST know before going self-employed</a:t>
            </a:r>
            <a:r>
              <a:rPr lang="en-GB" sz="1800" dirty="0"/>
              <a:t>. </a:t>
            </a:r>
            <a:r>
              <a:rPr lang="en-GB" sz="1800" b="1" dirty="0"/>
              <a:t>Note down the 5 key points </a:t>
            </a:r>
            <a:r>
              <a:rPr lang="en-GB" sz="1800" dirty="0"/>
              <a:t>she has to offer. </a:t>
            </a:r>
          </a:p>
          <a:p>
            <a:pPr eaLnBrk="1" hangingPunct="1"/>
            <a:endParaRPr lang="en-GB" sz="1800" dirty="0"/>
          </a:p>
          <a:p>
            <a:pPr eaLnBrk="1" hangingPunct="1"/>
            <a:r>
              <a:rPr lang="en-GB" sz="1800" dirty="0"/>
              <a:t>To prepare yourself for the task, begin by looking up the following terms:</a:t>
            </a:r>
          </a:p>
          <a:p>
            <a:pPr marL="0" indent="0" eaLnBrk="1" hangingPunct="1">
              <a:buNone/>
            </a:pPr>
            <a:endParaRPr lang="en-GB" sz="1800" dirty="0"/>
          </a:p>
          <a:p>
            <a:pPr marL="0" indent="0" eaLnBrk="1" hangingPunct="1">
              <a:buNone/>
            </a:pPr>
            <a:endParaRPr lang="en-GB" sz="1800" dirty="0"/>
          </a:p>
          <a:p>
            <a:pPr eaLnBrk="1" hangingPunct="1"/>
            <a:r>
              <a:rPr lang="en-GB" sz="1800" dirty="0">
                <a:hlinkClick r:id="rId4"/>
              </a:rPr>
              <a:t>https://www.youtube.com/watch?v=-z2fpOiYZ-E</a:t>
            </a:r>
            <a:r>
              <a:rPr lang="en-GB" sz="1800" dirty="0"/>
              <a:t> 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DD1183E-9BF8-3D4A-7094-4CE36CE22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853AD0-BD83-9C40-4833-8BECC67346FC}"/>
              </a:ext>
            </a:extLst>
          </p:cNvPr>
          <p:cNvSpPr txBox="1"/>
          <p:nvPr/>
        </p:nvSpPr>
        <p:spPr>
          <a:xfrm>
            <a:off x="7380312" y="6352143"/>
            <a:ext cx="698376" cy="3231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500" dirty="0">
                <a:solidFill>
                  <a:schemeClr val="bg1">
                    <a:lumMod val="65000"/>
                  </a:schemeClr>
                </a:solidFill>
              </a:rPr>
              <a:t>08:41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BA68300-DB74-F729-2253-D683E8D123DF}"/>
              </a:ext>
            </a:extLst>
          </p:cNvPr>
          <p:cNvSpPr/>
          <p:nvPr/>
        </p:nvSpPr>
        <p:spPr>
          <a:xfrm>
            <a:off x="107504" y="5586351"/>
            <a:ext cx="1641151" cy="434938"/>
          </a:xfrm>
          <a:prstGeom prst="roundRect">
            <a:avLst/>
          </a:prstGeom>
          <a:solidFill>
            <a:srgbClr val="0070C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b="1" dirty="0"/>
              <a:t>Legal Entity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509FB71-AD27-2920-9929-E68AE2BF36DB}"/>
              </a:ext>
            </a:extLst>
          </p:cNvPr>
          <p:cNvSpPr/>
          <p:nvPr/>
        </p:nvSpPr>
        <p:spPr>
          <a:xfrm>
            <a:off x="1928167" y="5581524"/>
            <a:ext cx="1641151" cy="434938"/>
          </a:xfrm>
          <a:prstGeom prst="roundRect">
            <a:avLst/>
          </a:prstGeom>
          <a:solidFill>
            <a:srgbClr val="0070C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b="1" dirty="0"/>
              <a:t>Dividend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C98005B-9F46-0F54-0305-B4B9526F163B}"/>
              </a:ext>
            </a:extLst>
          </p:cNvPr>
          <p:cNvSpPr/>
          <p:nvPr/>
        </p:nvSpPr>
        <p:spPr>
          <a:xfrm>
            <a:off x="3748830" y="5590380"/>
            <a:ext cx="1641151" cy="434938"/>
          </a:xfrm>
          <a:prstGeom prst="roundRect">
            <a:avLst/>
          </a:prstGeom>
          <a:solidFill>
            <a:srgbClr val="0070C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b="1" dirty="0"/>
              <a:t>Sole Trader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605BA17-2D8F-04FD-17AD-22C7C4C9B3DA}"/>
              </a:ext>
            </a:extLst>
          </p:cNvPr>
          <p:cNvSpPr/>
          <p:nvPr/>
        </p:nvSpPr>
        <p:spPr>
          <a:xfrm>
            <a:off x="5569493" y="5590379"/>
            <a:ext cx="1641151" cy="448827"/>
          </a:xfrm>
          <a:prstGeom prst="roundRect">
            <a:avLst/>
          </a:prstGeom>
          <a:solidFill>
            <a:srgbClr val="0070C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b="1" dirty="0"/>
              <a:t>Limited Company  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DD0ECA7D-8575-F734-E57F-8FB486001B1C}"/>
              </a:ext>
            </a:extLst>
          </p:cNvPr>
          <p:cNvSpPr/>
          <p:nvPr/>
        </p:nvSpPr>
        <p:spPr>
          <a:xfrm>
            <a:off x="7390156" y="5593646"/>
            <a:ext cx="1641151" cy="443220"/>
          </a:xfrm>
          <a:prstGeom prst="roundRect">
            <a:avLst/>
          </a:prstGeom>
          <a:solidFill>
            <a:srgbClr val="0070C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b="1" dirty="0"/>
              <a:t>Sustainability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0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723DC7E-1366-2338-3601-9C4635733A00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Online Media 4" title="What you MUST know before going self-employed (5 things to get right in the UK)">
            <a:hlinkClick r:id="" action="ppaction://media"/>
            <a:extLst>
              <a:ext uri="{FF2B5EF4-FFF2-40B4-BE49-F238E27FC236}">
                <a16:creationId xmlns:a16="http://schemas.microsoft.com/office/drawing/2014/main" id="{4F7DAD20-45AB-A420-2197-FC49D294B99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rcRect l="7957" r="16700"/>
          <a:stretch>
            <a:fillRect/>
          </a:stretch>
        </p:blipFill>
        <p:spPr>
          <a:xfrm>
            <a:off x="107504" y="108518"/>
            <a:ext cx="8848526" cy="6635546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CECF553A-BC40-4768-EF34-5194F07E8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ABBD5B4D-BF53-4515-8F19-E5FEDA160ADE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5424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E2513-B80C-F916-DBD9-4487AEF63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4000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A62B0-D8AF-02E9-EEC9-151FC79C43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340" y="1048680"/>
            <a:ext cx="8856984" cy="4684576"/>
          </a:xfrm>
        </p:spPr>
        <p:txBody>
          <a:bodyPr/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000" b="1" dirty="0"/>
              <a:t>Why should business owners develop levels of </a:t>
            </a:r>
            <a:r>
              <a:rPr lang="en-GB" sz="2000" b="1" dirty="0">
                <a:solidFill>
                  <a:srgbClr val="00B0F0"/>
                </a:solidFill>
              </a:rPr>
              <a:t>self-motivation</a:t>
            </a:r>
            <a:r>
              <a:rPr lang="en-GB" sz="2000" b="1" dirty="0"/>
              <a:t>?</a:t>
            </a:r>
          </a:p>
          <a:p>
            <a:pPr>
              <a:spcBef>
                <a:spcPts val="0"/>
              </a:spcBef>
            </a:pPr>
            <a:endParaRPr lang="en-GB" sz="2000" dirty="0"/>
          </a:p>
          <a:p>
            <a:pPr>
              <a:spcBef>
                <a:spcPts val="0"/>
              </a:spcBef>
            </a:pPr>
            <a:r>
              <a:rPr lang="en-GB" sz="2000" dirty="0"/>
              <a:t>This will be an effective way of </a:t>
            </a:r>
            <a:r>
              <a:rPr lang="en-GB" sz="2000" b="1" dirty="0">
                <a:solidFill>
                  <a:srgbClr val="00B0F0"/>
                </a:solidFill>
              </a:rPr>
              <a:t>investing in yourself</a:t>
            </a:r>
            <a:endParaRPr lang="en-GB" sz="2000" dirty="0"/>
          </a:p>
          <a:p>
            <a:pPr>
              <a:spcBef>
                <a:spcPts val="0"/>
              </a:spcBef>
            </a:pPr>
            <a:endParaRPr lang="en-GB" sz="800" dirty="0"/>
          </a:p>
          <a:p>
            <a:pPr>
              <a:spcBef>
                <a:spcPts val="0"/>
              </a:spcBef>
            </a:pPr>
            <a:r>
              <a:rPr lang="en-GB" sz="2000" dirty="0"/>
              <a:t>This </a:t>
            </a:r>
            <a:r>
              <a:rPr lang="en-GB" sz="2000" b="1" dirty="0">
                <a:solidFill>
                  <a:srgbClr val="00B0F0"/>
                </a:solidFill>
              </a:rPr>
              <a:t>will give them the push to keep progressing and maintain control </a:t>
            </a:r>
            <a:r>
              <a:rPr lang="en-GB" sz="2000" dirty="0"/>
              <a:t>when faced with and risks/challenges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457200" indent="-457200">
              <a:spcBef>
                <a:spcPts val="0"/>
              </a:spcBef>
              <a:buFont typeface="+mj-lt"/>
              <a:buAutoNum type="arabicPeriod" startAt="2"/>
            </a:pPr>
            <a:r>
              <a:rPr lang="en-GB" sz="2000" b="1" dirty="0"/>
              <a:t>Why is it a requirement for business owners to set up a </a:t>
            </a:r>
            <a:r>
              <a:rPr lang="en-GB" sz="2000" b="1" dirty="0">
                <a:solidFill>
                  <a:srgbClr val="BA37F5"/>
                </a:solidFill>
              </a:rPr>
              <a:t>legal entity</a:t>
            </a:r>
            <a:r>
              <a:rPr lang="en-GB" sz="2000" b="1" dirty="0"/>
              <a:t>? </a:t>
            </a:r>
          </a:p>
          <a:p>
            <a:pPr>
              <a:spcBef>
                <a:spcPts val="0"/>
              </a:spcBef>
            </a:pPr>
            <a:endParaRPr lang="en-GB" sz="2000" dirty="0"/>
          </a:p>
          <a:p>
            <a:pPr>
              <a:spcBef>
                <a:spcPts val="0"/>
              </a:spcBef>
            </a:pPr>
            <a:r>
              <a:rPr lang="en-GB" sz="2000" dirty="0"/>
              <a:t>They </a:t>
            </a:r>
            <a:r>
              <a:rPr lang="en-GB" sz="2000" b="1" dirty="0">
                <a:solidFill>
                  <a:srgbClr val="BA37F5"/>
                </a:solidFill>
              </a:rPr>
              <a:t>must</a:t>
            </a:r>
            <a:r>
              <a:rPr lang="en-GB" sz="2000" dirty="0"/>
              <a:t> </a:t>
            </a:r>
            <a:r>
              <a:rPr lang="en-GB" sz="2000" b="1" dirty="0">
                <a:solidFill>
                  <a:srgbClr val="BA37F5"/>
                </a:solidFill>
              </a:rPr>
              <a:t>give the business an official status so they can trade in the UK</a:t>
            </a:r>
            <a:endParaRPr lang="en-GB" sz="2000" dirty="0"/>
          </a:p>
          <a:p>
            <a:pPr>
              <a:spcBef>
                <a:spcPts val="0"/>
              </a:spcBef>
            </a:pPr>
            <a:endParaRPr lang="en-GB" sz="800" dirty="0"/>
          </a:p>
          <a:p>
            <a:pPr>
              <a:spcBef>
                <a:spcPts val="0"/>
              </a:spcBef>
            </a:pPr>
            <a:r>
              <a:rPr lang="en-GB" sz="2000" dirty="0"/>
              <a:t>They will have the options of setting up as a </a:t>
            </a:r>
            <a:r>
              <a:rPr lang="en-GB" sz="2000" b="1" dirty="0">
                <a:solidFill>
                  <a:srgbClr val="BA37F5"/>
                </a:solidFill>
              </a:rPr>
              <a:t>sole trader </a:t>
            </a:r>
            <a:r>
              <a:rPr lang="en-GB" sz="2000" dirty="0"/>
              <a:t>(easier to set up but will result in smaller revenue stream) or a </a:t>
            </a:r>
            <a:r>
              <a:rPr lang="en-GB" sz="2000" b="1" dirty="0">
                <a:solidFill>
                  <a:srgbClr val="BA37F5"/>
                </a:solidFill>
              </a:rPr>
              <a:t>limited company</a:t>
            </a:r>
            <a:r>
              <a:rPr lang="en-GB" sz="2000" dirty="0"/>
              <a:t> (with fewer overheads and higher taxes to pay)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6E7EEC-E6F7-D730-FCCC-1A875A344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C5197EB-4286-F29B-00E7-1507B66838EE}"/>
              </a:ext>
            </a:extLst>
          </p:cNvPr>
          <p:cNvSpPr/>
          <p:nvPr/>
        </p:nvSpPr>
        <p:spPr>
          <a:xfrm>
            <a:off x="6156176" y="0"/>
            <a:ext cx="2880320" cy="1048680"/>
          </a:xfrm>
          <a:prstGeom prst="roundRect">
            <a:avLst/>
          </a:prstGeom>
          <a:solidFill>
            <a:srgbClr val="0070C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/>
              <a:t>Which option will enable you to employ a </a:t>
            </a:r>
            <a:r>
              <a:rPr lang="en-GB" sz="1500"/>
              <a:t>(bigger) team</a:t>
            </a:r>
            <a:r>
              <a:rPr lang="en-GB" sz="1500" dirty="0"/>
              <a:t>:</a:t>
            </a:r>
          </a:p>
          <a:p>
            <a:r>
              <a:rPr lang="en-GB" sz="1500" dirty="0"/>
              <a:t>      (a) Sole Trader? </a:t>
            </a:r>
          </a:p>
          <a:p>
            <a:r>
              <a:rPr lang="en-GB" sz="1500" dirty="0"/>
              <a:t>      (b) Limited Company?</a:t>
            </a:r>
          </a:p>
        </p:txBody>
      </p:sp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AE08DDDA-23EE-B895-C812-D03E99E1F22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532440" y="655488"/>
            <a:ext cx="393192" cy="393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33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71456D-7B0C-B586-A76B-73CA733BD7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391F3-CB60-76DB-D3C5-BDABBEC85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4000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FF57A-B4E4-17FC-7832-05E7E17201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48680"/>
            <a:ext cx="8856984" cy="4684576"/>
          </a:xfrm>
        </p:spPr>
        <p:txBody>
          <a:bodyPr/>
          <a:lstStyle/>
          <a:p>
            <a:pPr marL="514350" indent="-514350">
              <a:spcBef>
                <a:spcPts val="0"/>
              </a:spcBef>
              <a:buFont typeface="+mj-lt"/>
              <a:buAutoNum type="arabicPeriod" startAt="3"/>
            </a:pPr>
            <a:r>
              <a:rPr lang="en-GB" sz="2000" b="1" dirty="0"/>
              <a:t>Who will be best placed to 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promote their services</a:t>
            </a:r>
            <a:r>
              <a:rPr lang="en-GB" sz="2000" b="1" dirty="0"/>
              <a:t>?</a:t>
            </a:r>
          </a:p>
          <a:p>
            <a:pPr>
              <a:spcBef>
                <a:spcPts val="0"/>
              </a:spcBef>
            </a:pPr>
            <a:endParaRPr lang="en-GB" sz="2000" dirty="0"/>
          </a:p>
          <a:p>
            <a:pPr>
              <a:spcBef>
                <a:spcPts val="0"/>
              </a:spcBef>
            </a:pPr>
            <a:r>
              <a:rPr lang="en-GB" sz="2000" dirty="0"/>
              <a:t>Business owners should 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take responsibility for generating more work </a:t>
            </a:r>
            <a:r>
              <a:rPr lang="en-GB" sz="2000" dirty="0"/>
              <a:t>rather than waiting for opportunities to come to them </a:t>
            </a:r>
          </a:p>
          <a:p>
            <a:pPr>
              <a:spcBef>
                <a:spcPts val="0"/>
              </a:spcBef>
            </a:pPr>
            <a:endParaRPr lang="en-GB" sz="800" dirty="0"/>
          </a:p>
          <a:p>
            <a:pPr>
              <a:spcBef>
                <a:spcPts val="0"/>
              </a:spcBef>
            </a:pPr>
            <a:r>
              <a:rPr lang="en-GB" sz="2000" dirty="0"/>
              <a:t>They should 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attend networking events</a:t>
            </a:r>
          </a:p>
          <a:p>
            <a:pPr>
              <a:spcBef>
                <a:spcPts val="0"/>
              </a:spcBef>
            </a:pPr>
            <a:endParaRPr lang="en-GB" sz="800" dirty="0"/>
          </a:p>
          <a:p>
            <a:pPr>
              <a:spcBef>
                <a:spcPts val="0"/>
              </a:spcBef>
            </a:pPr>
            <a:r>
              <a:rPr lang="en-GB" sz="2000" dirty="0"/>
              <a:t>They will 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benefit from referrals 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457200" indent="-457200">
              <a:spcBef>
                <a:spcPts val="0"/>
              </a:spcBef>
              <a:buClr>
                <a:schemeClr val="tx1"/>
              </a:buClr>
              <a:buFont typeface="+mj-lt"/>
              <a:buAutoNum type="arabicPeriod" startAt="4"/>
            </a:pPr>
            <a:r>
              <a:rPr lang="en-GB" sz="2000" b="1" dirty="0">
                <a:solidFill>
                  <a:srgbClr val="0066FF"/>
                </a:solidFill>
              </a:rPr>
              <a:t>“Pay yourself properly” -</a:t>
            </a:r>
            <a:r>
              <a:rPr lang="en-GB" sz="2000" b="1" dirty="0"/>
              <a:t> what is the significance of this advice? </a:t>
            </a:r>
          </a:p>
          <a:p>
            <a:pPr>
              <a:spcBef>
                <a:spcPts val="0"/>
              </a:spcBef>
            </a:pPr>
            <a:endParaRPr lang="en-GB" sz="2000" dirty="0"/>
          </a:p>
          <a:p>
            <a:pPr>
              <a:spcBef>
                <a:spcPts val="0"/>
              </a:spcBef>
            </a:pPr>
            <a:r>
              <a:rPr lang="en-GB" sz="2000" dirty="0"/>
              <a:t>Business owners should pay themselves enough money to </a:t>
            </a:r>
            <a:r>
              <a:rPr lang="en-GB" sz="2000" b="1" dirty="0">
                <a:solidFill>
                  <a:srgbClr val="0066FF"/>
                </a:solidFill>
              </a:rPr>
              <a:t>make savings</a:t>
            </a:r>
            <a:r>
              <a:rPr lang="en-GB" sz="2000" dirty="0"/>
              <a:t>. They can then </a:t>
            </a:r>
            <a:r>
              <a:rPr lang="en-GB" sz="2000" b="1" dirty="0">
                <a:solidFill>
                  <a:srgbClr val="0066FF"/>
                </a:solidFill>
              </a:rPr>
              <a:t>take time off </a:t>
            </a:r>
            <a:r>
              <a:rPr lang="en-GB" sz="2000" dirty="0"/>
              <a:t>to avoid burnout and not worry about suffering revenue loss</a:t>
            </a:r>
          </a:p>
          <a:p>
            <a:pPr>
              <a:spcBef>
                <a:spcPts val="0"/>
              </a:spcBef>
            </a:pPr>
            <a:endParaRPr lang="en-GB" sz="800" dirty="0"/>
          </a:p>
          <a:p>
            <a:pPr>
              <a:spcBef>
                <a:spcPts val="0"/>
              </a:spcBef>
            </a:pPr>
            <a:r>
              <a:rPr lang="en-GB" sz="2000" dirty="0"/>
              <a:t>They should </a:t>
            </a:r>
            <a:r>
              <a:rPr lang="en-GB" sz="2000" b="1" dirty="0">
                <a:solidFill>
                  <a:srgbClr val="0066FF"/>
                </a:solidFill>
              </a:rPr>
              <a:t>pay for the services offered </a:t>
            </a:r>
            <a:r>
              <a:rPr lang="en-GB" sz="2000" dirty="0"/>
              <a:t>(e.g. travel and hospitality) and resources (e.g. equipment and software) and an accountant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148960-0574-FE68-9051-33CBC0742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074AF15-870A-A33F-3579-28996CB167CF}"/>
              </a:ext>
            </a:extLst>
          </p:cNvPr>
          <p:cNvSpPr/>
          <p:nvPr/>
        </p:nvSpPr>
        <p:spPr>
          <a:xfrm>
            <a:off x="6156176" y="0"/>
            <a:ext cx="2880320" cy="1048680"/>
          </a:xfrm>
          <a:prstGeom prst="roundRect">
            <a:avLst/>
          </a:prstGeom>
          <a:solidFill>
            <a:srgbClr val="0070C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/>
              <a:t>What does this statement mean?</a:t>
            </a:r>
          </a:p>
          <a:p>
            <a:pPr algn="ctr"/>
            <a:endParaRPr lang="en-GB" sz="1500" dirty="0"/>
          </a:p>
          <a:p>
            <a:pPr algn="ctr"/>
            <a:r>
              <a:rPr lang="en-GB" sz="1500" b="1" dirty="0"/>
              <a:t>‘Business begets business’</a:t>
            </a:r>
          </a:p>
        </p:txBody>
      </p:sp>
    </p:spTree>
    <p:extLst>
      <p:ext uri="{BB962C8B-B14F-4D97-AF65-F5344CB8AC3E}">
        <p14:creationId xmlns:p14="http://schemas.microsoft.com/office/powerpoint/2010/main" val="159466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4B8D62-2AC1-B50B-4710-B7842C733B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4EAB1-1DF1-4EE0-91D2-CB8552F00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4000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E83BB-9C78-F65B-25A8-FB7936DEFB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340768"/>
            <a:ext cx="8712968" cy="4392488"/>
          </a:xfrm>
        </p:spPr>
        <p:txBody>
          <a:bodyPr/>
          <a:lstStyle/>
          <a:p>
            <a:pPr marL="514350" indent="-514350">
              <a:buFont typeface="+mj-lt"/>
              <a:buAutoNum type="arabicPeriod" startAt="5"/>
            </a:pPr>
            <a:r>
              <a:rPr lang="en-GB" sz="2000" b="1" dirty="0"/>
              <a:t>Why should business owners be conscious of </a:t>
            </a:r>
            <a:r>
              <a:rPr lang="en-GB" sz="2000" b="1" dirty="0">
                <a:solidFill>
                  <a:srgbClr val="C00000"/>
                </a:solidFill>
              </a:rPr>
              <a:t>tax</a:t>
            </a:r>
            <a:r>
              <a:rPr lang="en-GB" sz="2000" b="1" dirty="0"/>
              <a:t>?</a:t>
            </a:r>
          </a:p>
          <a:p>
            <a:endParaRPr lang="en-GB" sz="2000" dirty="0"/>
          </a:p>
          <a:p>
            <a:r>
              <a:rPr lang="en-GB" sz="2000" dirty="0"/>
              <a:t>Each month, owners should </a:t>
            </a:r>
            <a:r>
              <a:rPr lang="en-GB" sz="2000" b="1" dirty="0">
                <a:solidFill>
                  <a:srgbClr val="C00000"/>
                </a:solidFill>
              </a:rPr>
              <a:t>generate enough cash flow to sustain the business structure</a:t>
            </a:r>
            <a:r>
              <a:rPr lang="en-GB" sz="2000" dirty="0"/>
              <a:t> especially during quiet periods</a:t>
            </a:r>
          </a:p>
          <a:p>
            <a:endParaRPr lang="en-GB" sz="800" dirty="0"/>
          </a:p>
          <a:p>
            <a:r>
              <a:rPr lang="en-GB" sz="2000" dirty="0"/>
              <a:t>Accordingly, they should keep enough to the side to </a:t>
            </a:r>
            <a:r>
              <a:rPr lang="en-GB" sz="2000" b="1" dirty="0">
                <a:solidFill>
                  <a:srgbClr val="C00000"/>
                </a:solidFill>
              </a:rPr>
              <a:t>pay tax on the business</a:t>
            </a:r>
          </a:p>
          <a:p>
            <a:endParaRPr lang="en-GB" sz="800" dirty="0"/>
          </a:p>
          <a:p>
            <a:r>
              <a:rPr lang="en-GB" sz="2000" dirty="0"/>
              <a:t>Should they wish to take out money for </a:t>
            </a:r>
            <a:r>
              <a:rPr lang="en-GB" sz="2000" b="1" dirty="0">
                <a:solidFill>
                  <a:srgbClr val="C00000"/>
                </a:solidFill>
              </a:rPr>
              <a:t>personal spending</a:t>
            </a:r>
            <a:r>
              <a:rPr lang="en-GB" sz="2000" dirty="0"/>
              <a:t> from profits </a:t>
            </a:r>
            <a:r>
              <a:rPr lang="en-GB" sz="2000" b="1" dirty="0">
                <a:solidFill>
                  <a:srgbClr val="C00000"/>
                </a:solidFill>
              </a:rPr>
              <a:t>in a limited company setup</a:t>
            </a:r>
            <a:r>
              <a:rPr lang="en-GB" sz="2000" dirty="0"/>
              <a:t>, this </a:t>
            </a:r>
            <a:r>
              <a:rPr lang="en-GB" sz="2000" b="1" dirty="0">
                <a:solidFill>
                  <a:srgbClr val="C00000"/>
                </a:solidFill>
              </a:rPr>
              <a:t>will also be taxed</a:t>
            </a:r>
            <a:r>
              <a:rPr lang="en-GB" sz="2000" dirty="0"/>
              <a:t>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063CE2-EED5-C2F1-6F54-908A6D47D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1C24960-7B60-1DE0-2FBA-D47ACEBAC321}"/>
              </a:ext>
            </a:extLst>
          </p:cNvPr>
          <p:cNvSpPr/>
          <p:nvPr/>
        </p:nvSpPr>
        <p:spPr>
          <a:xfrm>
            <a:off x="5940152" y="0"/>
            <a:ext cx="3203848" cy="1268760"/>
          </a:xfrm>
          <a:prstGeom prst="roundRect">
            <a:avLst/>
          </a:prstGeom>
          <a:solidFill>
            <a:srgbClr val="0070C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/>
              <a:t>What is the term for this? </a:t>
            </a:r>
          </a:p>
          <a:p>
            <a:endParaRPr lang="en-GB" sz="1500" dirty="0"/>
          </a:p>
          <a:p>
            <a:r>
              <a:rPr lang="en-GB" sz="1500" dirty="0"/>
              <a:t>           </a:t>
            </a:r>
            <a:r>
              <a:rPr lang="en-GB" sz="1500" b="1" dirty="0"/>
              <a:t>D __ __ __ __ __ __ __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C1E558D-E7DC-EFA7-914C-1F8AA8A4B9C3}"/>
              </a:ext>
            </a:extLst>
          </p:cNvPr>
          <p:cNvSpPr/>
          <p:nvPr/>
        </p:nvSpPr>
        <p:spPr>
          <a:xfrm>
            <a:off x="5940152" y="28867"/>
            <a:ext cx="3203848" cy="1268760"/>
          </a:xfrm>
          <a:prstGeom prst="roundRect">
            <a:avLst/>
          </a:prstGeom>
          <a:solidFill>
            <a:srgbClr val="0070C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/>
              <a:t>What is the term for this? </a:t>
            </a:r>
          </a:p>
          <a:p>
            <a:endParaRPr lang="en-GB" sz="1500" dirty="0"/>
          </a:p>
          <a:p>
            <a:r>
              <a:rPr lang="en-GB" sz="1500" b="1" dirty="0"/>
              <a:t>                  A dividend 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3EAED3D-75E1-F7AE-DABE-F0B985A4E979}"/>
              </a:ext>
            </a:extLst>
          </p:cNvPr>
          <p:cNvCxnSpPr>
            <a:cxnSpLocks/>
          </p:cNvCxnSpPr>
          <p:nvPr/>
        </p:nvCxnSpPr>
        <p:spPr>
          <a:xfrm flipH="1">
            <a:off x="6300192" y="1052736"/>
            <a:ext cx="792088" cy="26642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37C6929B-C461-AE91-3D4C-E28AFDE2F77F}"/>
              </a:ext>
            </a:extLst>
          </p:cNvPr>
          <p:cNvSpPr/>
          <p:nvPr/>
        </p:nvSpPr>
        <p:spPr>
          <a:xfrm>
            <a:off x="2843808" y="3717032"/>
            <a:ext cx="5976664" cy="360040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56579B6-D656-E705-0F4E-6D5F28883911}"/>
              </a:ext>
            </a:extLst>
          </p:cNvPr>
          <p:cNvSpPr/>
          <p:nvPr/>
        </p:nvSpPr>
        <p:spPr>
          <a:xfrm>
            <a:off x="539552" y="4073748"/>
            <a:ext cx="3384376" cy="360040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597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6" grpId="0" animBg="1"/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2">
            <a:extLst>
              <a:ext uri="{FF2B5EF4-FFF2-40B4-BE49-F238E27FC236}">
                <a16:creationId xmlns:a16="http://schemas.microsoft.com/office/drawing/2014/main" id="{1660C12E-B995-436E-8E4C-F1A96CAC0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Career Planning</a:t>
            </a:r>
          </a:p>
        </p:txBody>
      </p:sp>
      <p:sp>
        <p:nvSpPr>
          <p:cNvPr id="12293" name="Rectangle 3">
            <a:extLst>
              <a:ext uri="{FF2B5EF4-FFF2-40B4-BE49-F238E27FC236}">
                <a16:creationId xmlns:a16="http://schemas.microsoft.com/office/drawing/2014/main" id="{444C4742-B805-4CE4-9B7E-2DD9A09580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552" y="1196752"/>
            <a:ext cx="8229600" cy="4464496"/>
          </a:xfrm>
        </p:spPr>
        <p:txBody>
          <a:bodyPr/>
          <a:lstStyle/>
          <a:p>
            <a:pPr eaLnBrk="1" hangingPunct="1">
              <a:spcBef>
                <a:spcPts val="0"/>
              </a:spcBef>
              <a:buFontTx/>
              <a:buNone/>
            </a:pPr>
            <a:r>
              <a:rPr lang="en-GB" altLang="en-US" sz="2100" b="1" dirty="0"/>
              <a:t>Employment: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Char char="v"/>
            </a:pPr>
            <a:endParaRPr lang="en-GB" altLang="en-US" sz="2100" dirty="0"/>
          </a:p>
          <a:p>
            <a:pPr eaLnBrk="1" hangingPunct="1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en-GB" altLang="en-US" sz="2100" b="1" dirty="0">
                <a:solidFill>
                  <a:srgbClr val="00B0F0"/>
                </a:solidFill>
              </a:rPr>
              <a:t>Graduate</a:t>
            </a:r>
            <a:r>
              <a:rPr lang="en-GB" altLang="en-US" sz="2100" dirty="0"/>
              <a:t> vs.</a:t>
            </a:r>
            <a:r>
              <a:rPr lang="en-GB" altLang="en-US" sz="2100" b="1" dirty="0">
                <a:solidFill>
                  <a:srgbClr val="0066FF"/>
                </a:solidFill>
              </a:rPr>
              <a:t> </a:t>
            </a:r>
            <a:r>
              <a:rPr lang="en-GB" altLang="en-US" sz="2100" b="1" dirty="0">
                <a:solidFill>
                  <a:srgbClr val="005EA4"/>
                </a:solidFill>
              </a:rPr>
              <a:t>non-graduate</a:t>
            </a:r>
            <a:r>
              <a:rPr lang="en-GB" altLang="en-US" sz="2100" b="1" dirty="0">
                <a:solidFill>
                  <a:srgbClr val="0066FF"/>
                </a:solidFill>
              </a:rPr>
              <a:t> </a:t>
            </a:r>
            <a:r>
              <a:rPr lang="en-GB" altLang="en-US" sz="2100" dirty="0"/>
              <a:t>vacancies</a:t>
            </a:r>
          </a:p>
          <a:p>
            <a:pPr eaLnBrk="1" hangingPunct="1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v"/>
            </a:pPr>
            <a:endParaRPr lang="en-GB" altLang="en-US" sz="2100" dirty="0"/>
          </a:p>
          <a:p>
            <a:pPr eaLnBrk="1" hangingPunct="1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en-GB" altLang="en-US" sz="2100" b="1" dirty="0">
                <a:solidFill>
                  <a:srgbClr val="00B0F0"/>
                </a:solidFill>
              </a:rPr>
              <a:t>Temporary</a:t>
            </a:r>
            <a:r>
              <a:rPr lang="en-GB" altLang="en-US" sz="2100" dirty="0"/>
              <a:t> vs. </a:t>
            </a:r>
            <a:r>
              <a:rPr lang="en-GB" altLang="en-US" sz="2100" b="1" dirty="0">
                <a:solidFill>
                  <a:srgbClr val="005EA4"/>
                </a:solidFill>
              </a:rPr>
              <a:t>permanent</a:t>
            </a:r>
            <a:r>
              <a:rPr lang="en-GB" altLang="en-US" sz="2100" dirty="0"/>
              <a:t> posts</a:t>
            </a:r>
          </a:p>
          <a:p>
            <a:pPr eaLnBrk="1" hangingPunct="1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v"/>
            </a:pPr>
            <a:endParaRPr lang="en-GB" altLang="en-US" sz="2100" dirty="0"/>
          </a:p>
          <a:p>
            <a:pPr eaLnBrk="1" hangingPunct="1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en-GB" altLang="en-US" sz="2100" b="1" dirty="0">
                <a:solidFill>
                  <a:srgbClr val="00B0F0"/>
                </a:solidFill>
              </a:rPr>
              <a:t>Full-time</a:t>
            </a:r>
            <a:r>
              <a:rPr lang="en-GB" altLang="en-US" sz="2100" dirty="0"/>
              <a:t> vs. </a:t>
            </a:r>
            <a:r>
              <a:rPr lang="en-GB" altLang="en-US" sz="2100" b="1" dirty="0">
                <a:solidFill>
                  <a:srgbClr val="005EA4"/>
                </a:solidFill>
              </a:rPr>
              <a:t>part-time</a:t>
            </a:r>
            <a:r>
              <a:rPr lang="en-GB" altLang="en-US" sz="2100" b="1" dirty="0">
                <a:solidFill>
                  <a:srgbClr val="0070C0"/>
                </a:solidFill>
              </a:rPr>
              <a:t> </a:t>
            </a:r>
            <a:r>
              <a:rPr lang="en-GB" altLang="en-US" sz="2100" dirty="0"/>
              <a:t>positions</a:t>
            </a:r>
            <a:endParaRPr lang="en-GB" altLang="en-US" sz="2100" b="1" dirty="0">
              <a:solidFill>
                <a:srgbClr val="0070C0"/>
              </a:solidFill>
            </a:endParaRPr>
          </a:p>
          <a:p>
            <a:pPr eaLnBrk="1" hangingPunct="1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v"/>
            </a:pPr>
            <a:endParaRPr lang="en-GB" altLang="en-US" sz="2100" dirty="0"/>
          </a:p>
          <a:p>
            <a:pPr eaLnBrk="1" hangingPunct="1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en-GB" altLang="en-US" sz="2100" b="1" dirty="0">
                <a:solidFill>
                  <a:srgbClr val="0033CC"/>
                </a:solidFill>
              </a:rPr>
              <a:t>Trainee</a:t>
            </a:r>
            <a:r>
              <a:rPr lang="en-GB" altLang="en-US" sz="2100" dirty="0"/>
              <a:t> opportunities</a:t>
            </a:r>
          </a:p>
          <a:p>
            <a:pPr eaLnBrk="1" hangingPunct="1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v"/>
            </a:pPr>
            <a:endParaRPr lang="en-GB" altLang="en-US" sz="2100" dirty="0"/>
          </a:p>
          <a:p>
            <a:pPr eaLnBrk="1" hangingPunct="1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en-GB" altLang="en-US" sz="2100" b="1" dirty="0">
                <a:solidFill>
                  <a:srgbClr val="00B0F0"/>
                </a:solidFill>
              </a:rPr>
              <a:t>With</a:t>
            </a:r>
            <a:r>
              <a:rPr lang="en-GB" altLang="en-US" sz="2100" dirty="0"/>
              <a:t>/</a:t>
            </a:r>
            <a:r>
              <a:rPr lang="en-GB" altLang="en-US" sz="2100" b="1" dirty="0">
                <a:solidFill>
                  <a:srgbClr val="005EA4"/>
                </a:solidFill>
              </a:rPr>
              <a:t>without</a:t>
            </a:r>
            <a:r>
              <a:rPr lang="en-GB" altLang="en-US" sz="2100" dirty="0"/>
              <a:t> </a:t>
            </a:r>
            <a:r>
              <a:rPr lang="en-GB" altLang="en-US" sz="2100" b="1" dirty="0">
                <a:solidFill>
                  <a:srgbClr val="0033CC"/>
                </a:solidFill>
              </a:rPr>
              <a:t>career development</a:t>
            </a:r>
          </a:p>
          <a:p>
            <a:pPr eaLnBrk="1" hangingPunct="1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v"/>
            </a:pPr>
            <a:endParaRPr lang="en-GB" altLang="en-US" sz="2100" dirty="0"/>
          </a:p>
          <a:p>
            <a:pPr eaLnBrk="1" hangingPunct="1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en-GB" altLang="en-US" sz="2100" b="1" dirty="0">
                <a:solidFill>
                  <a:srgbClr val="00B0F0"/>
                </a:solidFill>
              </a:rPr>
              <a:t>Remote</a:t>
            </a:r>
            <a:r>
              <a:rPr lang="en-GB" altLang="en-US" sz="2100" dirty="0"/>
              <a:t>, </a:t>
            </a:r>
            <a:r>
              <a:rPr lang="en-GB" altLang="en-US" sz="2100" b="1" dirty="0">
                <a:solidFill>
                  <a:srgbClr val="005EA4"/>
                </a:solidFill>
              </a:rPr>
              <a:t>on-site</a:t>
            </a:r>
            <a:r>
              <a:rPr lang="en-GB" altLang="en-US" sz="2100" dirty="0"/>
              <a:t>, </a:t>
            </a:r>
            <a:r>
              <a:rPr lang="en-GB" altLang="en-US" sz="2100" b="1" dirty="0">
                <a:solidFill>
                  <a:srgbClr val="0033CC"/>
                </a:solidFill>
              </a:rPr>
              <a:t>hybrid</a:t>
            </a:r>
            <a:endParaRPr lang="en-GB" altLang="en-US" sz="21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4645125-A93B-4B1E-8D55-09780A5FC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8D7810B-780A-BB4D-DB5B-BD4F32CA66E2}"/>
              </a:ext>
            </a:extLst>
          </p:cNvPr>
          <p:cNvSpPr/>
          <p:nvPr/>
        </p:nvSpPr>
        <p:spPr>
          <a:xfrm>
            <a:off x="6300192" y="1615753"/>
            <a:ext cx="2571600" cy="1466465"/>
          </a:xfrm>
          <a:prstGeom prst="roundRect">
            <a:avLst/>
          </a:prstGeom>
          <a:solidFill>
            <a:srgbClr val="0070C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dirty="0"/>
              <a:t>If you are </a:t>
            </a:r>
            <a:r>
              <a:rPr lang="en-GB" sz="1700" b="1" dirty="0"/>
              <a:t>currently in employment</a:t>
            </a:r>
            <a:r>
              <a:rPr lang="en-GB" sz="1700" dirty="0"/>
              <a:t>, which of these categories apply to your role?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E0CB790-E67D-65AE-30E9-418D5CA56BC7}"/>
              </a:ext>
            </a:extLst>
          </p:cNvPr>
          <p:cNvSpPr/>
          <p:nvPr/>
        </p:nvSpPr>
        <p:spPr>
          <a:xfrm>
            <a:off x="6300192" y="3330687"/>
            <a:ext cx="2571600" cy="1466465"/>
          </a:xfrm>
          <a:prstGeom prst="roundRect">
            <a:avLst/>
          </a:prstGeom>
          <a:solidFill>
            <a:srgbClr val="0070C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dirty="0"/>
              <a:t>Would your </a:t>
            </a:r>
            <a:r>
              <a:rPr lang="en-GB" sz="1700" b="1" dirty="0"/>
              <a:t>future career</a:t>
            </a:r>
            <a:r>
              <a:rPr lang="en-GB" sz="1700" dirty="0"/>
              <a:t> come under different categories?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2">
            <a:extLst>
              <a:ext uri="{FF2B5EF4-FFF2-40B4-BE49-F238E27FC236}">
                <a16:creationId xmlns:a16="http://schemas.microsoft.com/office/drawing/2014/main" id="{86D290D1-98DB-4720-8AB1-B1A908A80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81" y="400844"/>
            <a:ext cx="3789779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14341" name="Rectangle 3">
            <a:extLst>
              <a:ext uri="{FF2B5EF4-FFF2-40B4-BE49-F238E27FC236}">
                <a16:creationId xmlns:a16="http://schemas.microsoft.com/office/drawing/2014/main" id="{682445E7-0A58-4BFE-B1E5-7EBE8CF3B5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1520" y="1234616"/>
            <a:ext cx="4320480" cy="4388767"/>
          </a:xfrm>
        </p:spPr>
        <p:txBody>
          <a:bodyPr/>
          <a:lstStyle/>
          <a:p>
            <a:pPr eaLnBrk="1" hangingPunct="1">
              <a:spcBef>
                <a:spcPts val="0"/>
              </a:spcBef>
              <a:buFontTx/>
              <a:buNone/>
            </a:pPr>
            <a:r>
              <a:rPr lang="en-GB" altLang="en-US" sz="2000" b="1" dirty="0">
                <a:solidFill>
                  <a:srgbClr val="00B0F0"/>
                </a:solidFill>
              </a:rPr>
              <a:t>Career Goals </a:t>
            </a:r>
            <a:r>
              <a:rPr lang="en-GB" altLang="en-US" sz="2000" b="1" dirty="0"/>
              <a:t>can be related to … </a:t>
            </a: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en-GB" altLang="en-US" sz="2000" dirty="0"/>
              <a:t>	</a:t>
            </a:r>
          </a:p>
          <a:p>
            <a:pPr eaLnBrk="1" hangingPunct="1">
              <a:spcBef>
                <a:spcPts val="0"/>
              </a:spcBef>
            </a:pPr>
            <a:r>
              <a:rPr lang="en-GB" altLang="en-US" sz="2000" dirty="0"/>
              <a:t>Organisations</a:t>
            </a:r>
          </a:p>
          <a:p>
            <a:pPr eaLnBrk="1" hangingPunct="1">
              <a:spcBef>
                <a:spcPts val="0"/>
              </a:spcBef>
            </a:pPr>
            <a:endParaRPr lang="en-GB" altLang="en-US" sz="2000" dirty="0"/>
          </a:p>
          <a:p>
            <a:pPr eaLnBrk="1" hangingPunct="1">
              <a:spcBef>
                <a:spcPts val="0"/>
              </a:spcBef>
            </a:pPr>
            <a:r>
              <a:rPr lang="en-GB" altLang="en-US" sz="2000" dirty="0"/>
              <a:t>Roles</a:t>
            </a:r>
          </a:p>
          <a:p>
            <a:pPr eaLnBrk="1" hangingPunct="1">
              <a:spcBef>
                <a:spcPts val="0"/>
              </a:spcBef>
            </a:pPr>
            <a:endParaRPr lang="en-GB" altLang="en-US" sz="2000" dirty="0"/>
          </a:p>
          <a:p>
            <a:pPr eaLnBrk="1" hangingPunct="1">
              <a:spcBef>
                <a:spcPts val="0"/>
              </a:spcBef>
            </a:pPr>
            <a:r>
              <a:rPr lang="en-GB" altLang="en-US" sz="2000" dirty="0"/>
              <a:t>Status</a:t>
            </a:r>
          </a:p>
          <a:p>
            <a:pPr eaLnBrk="1" hangingPunct="1">
              <a:spcBef>
                <a:spcPts val="0"/>
              </a:spcBef>
            </a:pPr>
            <a:endParaRPr lang="en-GB" altLang="en-US" sz="2000" dirty="0"/>
          </a:p>
          <a:p>
            <a:pPr eaLnBrk="1" hangingPunct="1">
              <a:spcBef>
                <a:spcPts val="0"/>
              </a:spcBef>
            </a:pPr>
            <a:r>
              <a:rPr lang="en-GB" altLang="en-US" sz="2000" dirty="0"/>
              <a:t>Money</a:t>
            </a:r>
          </a:p>
          <a:p>
            <a:pPr eaLnBrk="1" hangingPunct="1">
              <a:spcBef>
                <a:spcPts val="0"/>
              </a:spcBef>
            </a:pPr>
            <a:endParaRPr lang="en-GB" altLang="en-US" sz="2000" dirty="0"/>
          </a:p>
          <a:p>
            <a:pPr eaLnBrk="1" hangingPunct="1">
              <a:spcBef>
                <a:spcPts val="0"/>
              </a:spcBef>
            </a:pPr>
            <a:r>
              <a:rPr lang="en-GB" altLang="en-US" sz="2000" dirty="0"/>
              <a:t>Influence</a:t>
            </a:r>
          </a:p>
          <a:p>
            <a:pPr eaLnBrk="1" hangingPunct="1">
              <a:spcBef>
                <a:spcPts val="0"/>
              </a:spcBef>
            </a:pPr>
            <a:endParaRPr lang="en-GB" altLang="en-US" sz="2000" dirty="0"/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en-GB" altLang="en-US" sz="2000" dirty="0"/>
              <a:t>Can you identify such features in  this case study? </a:t>
            </a:r>
            <a:r>
              <a:rPr lang="en-GB" altLang="en-US" sz="2000" dirty="0">
                <a:sym typeface="Wingdings" panose="05000000000000000000" pitchFamily="2" charset="2"/>
              </a:rPr>
              <a:t></a:t>
            </a:r>
            <a:endParaRPr lang="en-GB" altLang="en-US" sz="20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A3AB76B-77EB-ED08-A2E5-604F283E9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7C5A8E0-ACB8-7618-F912-5ABFF38ECC71}"/>
              </a:ext>
            </a:extLst>
          </p:cNvPr>
          <p:cNvSpPr/>
          <p:nvPr/>
        </p:nvSpPr>
        <p:spPr>
          <a:xfrm>
            <a:off x="4355976" y="0"/>
            <a:ext cx="4788024" cy="6858000"/>
          </a:xfrm>
          <a:prstGeom prst="roundRect">
            <a:avLst/>
          </a:prstGeom>
          <a:solidFill>
            <a:srgbClr val="D1E0F3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spcBef>
                <a:spcPts val="0"/>
              </a:spcBef>
            </a:pPr>
            <a:r>
              <a:rPr lang="en-GB" sz="1500" dirty="0">
                <a:solidFill>
                  <a:schemeClr val="tx1"/>
                </a:solidFill>
              </a:rPr>
              <a:t>Emma is a new graduate who has joined the </a:t>
            </a:r>
            <a:r>
              <a:rPr lang="en-GB" sz="1500" dirty="0" err="1">
                <a:solidFill>
                  <a:schemeClr val="tx1"/>
                </a:solidFill>
              </a:rPr>
              <a:t>VodafoneThree</a:t>
            </a:r>
            <a:r>
              <a:rPr lang="en-GB" sz="1500" dirty="0">
                <a:solidFill>
                  <a:schemeClr val="tx1"/>
                </a:solidFill>
              </a:rPr>
              <a:t> Group as a Digital Customer Experience Identity Specialist. This is a hybrid role with full-time hours, working Monday-Friday. Her starting salary is above £30,000 and there is a salary scale in place.</a:t>
            </a:r>
          </a:p>
          <a:p>
            <a:pPr algn="just">
              <a:spcBef>
                <a:spcPts val="0"/>
              </a:spcBef>
            </a:pPr>
            <a:endParaRPr lang="en-GB" sz="1500" dirty="0">
              <a:solidFill>
                <a:schemeClr val="tx1"/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GB" sz="1500" dirty="0" err="1">
                <a:solidFill>
                  <a:schemeClr val="tx1"/>
                </a:solidFill>
              </a:rPr>
              <a:t>VodafoneThree</a:t>
            </a:r>
            <a:r>
              <a:rPr lang="en-GB" sz="1500" dirty="0">
                <a:solidFill>
                  <a:schemeClr val="tx1"/>
                </a:solidFill>
              </a:rPr>
              <a:t> is listed as one of </a:t>
            </a:r>
            <a:r>
              <a:rPr lang="en-GB" sz="1500" i="1" dirty="0">
                <a:solidFill>
                  <a:schemeClr val="tx1"/>
                </a:solidFill>
              </a:rPr>
              <a:t>The Times </a:t>
            </a:r>
            <a:r>
              <a:rPr lang="en-GB" sz="1500" dirty="0">
                <a:solidFill>
                  <a:schemeClr val="tx1"/>
                </a:solidFill>
              </a:rPr>
              <a:t>newspaper’s Top 100 Graduate Employers. Emma was first drawn to this company as a summer intern and felt valued as a member of the team. She has now returned and fully endorses its strong ethos: ‘a place where you’re encouraged to grow, recognised for the difference you make, and trusted to do work that matters’ (</a:t>
            </a:r>
            <a:r>
              <a:rPr lang="en-GB" sz="1500" dirty="0" err="1">
                <a:solidFill>
                  <a:schemeClr val="tx1"/>
                </a:solidFill>
              </a:rPr>
              <a:t>VodafoneThree</a:t>
            </a:r>
            <a:r>
              <a:rPr lang="en-GB" sz="1500" dirty="0">
                <a:solidFill>
                  <a:schemeClr val="tx1"/>
                </a:solidFill>
              </a:rPr>
              <a:t>, 2025) </a:t>
            </a:r>
          </a:p>
          <a:p>
            <a:pPr algn="just">
              <a:spcBef>
                <a:spcPts val="0"/>
              </a:spcBef>
            </a:pPr>
            <a:endParaRPr lang="en-GB" sz="1500" dirty="0">
              <a:solidFill>
                <a:schemeClr val="tx1"/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GB" sz="1500" dirty="0">
                <a:solidFill>
                  <a:schemeClr val="tx1"/>
                </a:solidFill>
              </a:rPr>
              <a:t>A big draw for Emma is the company’s benefits programme which includes </a:t>
            </a:r>
            <a:r>
              <a:rPr lang="en-GB" sz="1500" i="1" dirty="0">
                <a:solidFill>
                  <a:schemeClr val="tx1"/>
                </a:solidFill>
              </a:rPr>
              <a:t>growth days </a:t>
            </a:r>
            <a:r>
              <a:rPr lang="en-GB" sz="1500" dirty="0">
                <a:solidFill>
                  <a:schemeClr val="tx1"/>
                </a:solidFill>
              </a:rPr>
              <a:t>to focus on wellbeing. </a:t>
            </a:r>
          </a:p>
          <a:p>
            <a:pPr algn="just">
              <a:spcBef>
                <a:spcPts val="0"/>
              </a:spcBef>
            </a:pPr>
            <a:endParaRPr lang="en-GB" sz="1500" dirty="0">
              <a:solidFill>
                <a:schemeClr val="tx1"/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GB" sz="1500" dirty="0">
                <a:solidFill>
                  <a:schemeClr val="tx1"/>
                </a:solidFill>
              </a:rPr>
              <a:t>Emma anticipates opportunities to travel from the London site to international locations where she can enhance her knowledge, skills and experience. </a:t>
            </a:r>
          </a:p>
          <a:p>
            <a:pPr algn="just">
              <a:spcBef>
                <a:spcPts val="0"/>
              </a:spcBef>
            </a:pPr>
            <a:endParaRPr lang="en-GB" sz="1500" dirty="0">
              <a:solidFill>
                <a:schemeClr val="tx1"/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GB" sz="1500" dirty="0">
                <a:solidFill>
                  <a:schemeClr val="tx1"/>
                </a:solidFill>
              </a:rPr>
              <a:t>Emma sees a clear route of progression to the post of a Programme Manager which will enable her to join a bonus scheme.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1B09FA9-C333-4A04-74C1-2109189880EA}"/>
              </a:ext>
            </a:extLst>
          </p:cNvPr>
          <p:cNvSpPr/>
          <p:nvPr/>
        </p:nvSpPr>
        <p:spPr>
          <a:xfrm>
            <a:off x="35496" y="5722530"/>
            <a:ext cx="4248472" cy="113547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Top employer with a strong ethos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Benefits package (e.g. a bonus scheme)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Opportunities for international travel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Progression track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2">
            <a:extLst>
              <a:ext uri="{FF2B5EF4-FFF2-40B4-BE49-F238E27FC236}">
                <a16:creationId xmlns:a16="http://schemas.microsoft.com/office/drawing/2014/main" id="{5CADCD53-E447-4AF5-94A3-C6156F8A0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7715200" cy="560388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15365" name="Rectangle 3">
            <a:extLst>
              <a:ext uri="{FF2B5EF4-FFF2-40B4-BE49-F238E27FC236}">
                <a16:creationId xmlns:a16="http://schemas.microsoft.com/office/drawing/2014/main" id="{C2B2B981-CCC3-4839-B8E0-766F1C7196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9512" y="980728"/>
            <a:ext cx="8856984" cy="4680520"/>
          </a:xfrm>
        </p:spPr>
        <p:txBody>
          <a:bodyPr/>
          <a:lstStyle/>
          <a:p>
            <a:pPr marL="0" indent="0" eaLnBrk="1" hangingPunct="1">
              <a:spcBef>
                <a:spcPts val="0"/>
              </a:spcBef>
              <a:buNone/>
            </a:pPr>
            <a:r>
              <a:rPr lang="en-GB" altLang="en-US" sz="2000" b="1" dirty="0"/>
              <a:t>How can you plan for success?</a:t>
            </a:r>
          </a:p>
          <a:p>
            <a:pPr marL="0" indent="0" eaLnBrk="1" hangingPunct="1">
              <a:spcBef>
                <a:spcPts val="0"/>
              </a:spcBef>
              <a:buNone/>
            </a:pPr>
            <a:endParaRPr lang="en-GB" altLang="en-US" sz="2000" dirty="0"/>
          </a:p>
          <a:p>
            <a:pPr eaLnBrk="1" hangingPunct="1">
              <a:spcBef>
                <a:spcPts val="0"/>
              </a:spcBef>
            </a:pPr>
            <a:r>
              <a:rPr lang="en-GB" altLang="en-US" sz="2000" b="1" dirty="0">
                <a:solidFill>
                  <a:srgbClr val="0070C0"/>
                </a:solidFill>
              </a:rPr>
              <a:t>Establish what you really want to do in terms of your future career </a:t>
            </a: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en-GB" altLang="en-US" sz="2000" dirty="0"/>
              <a:t>Will it make you content? Will you be motivated to do it? Is it sustainable? </a:t>
            </a:r>
          </a:p>
          <a:p>
            <a:pPr eaLnBrk="1" hangingPunct="1">
              <a:spcBef>
                <a:spcPts val="0"/>
              </a:spcBef>
            </a:pPr>
            <a:endParaRPr lang="en-GB" altLang="en-US" sz="2000" b="1" dirty="0">
              <a:solidFill>
                <a:srgbClr val="0070C0"/>
              </a:solidFill>
            </a:endParaRPr>
          </a:p>
          <a:p>
            <a:pPr eaLnBrk="1" hangingPunct="1">
              <a:spcBef>
                <a:spcPts val="0"/>
              </a:spcBef>
            </a:pPr>
            <a:r>
              <a:rPr lang="en-GB" altLang="en-US" sz="2000" b="1" dirty="0">
                <a:solidFill>
                  <a:srgbClr val="0070C0"/>
                </a:solidFill>
              </a:rPr>
              <a:t>Map out how this ambition aligns with your current achievements</a:t>
            </a: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en-GB" altLang="en-US" sz="2000" dirty="0"/>
              <a:t>What</a:t>
            </a:r>
            <a:r>
              <a:rPr lang="en-GB" altLang="en-US" sz="2000" b="1" dirty="0">
                <a:solidFill>
                  <a:srgbClr val="0070C0"/>
                </a:solidFill>
              </a:rPr>
              <a:t> </a:t>
            </a:r>
            <a:r>
              <a:rPr lang="en-GB" altLang="en-US" sz="2000" dirty="0"/>
              <a:t>knowledge, skills and experience do you possess? </a:t>
            </a:r>
          </a:p>
          <a:p>
            <a:pPr eaLnBrk="1" hangingPunct="1">
              <a:spcBef>
                <a:spcPts val="0"/>
              </a:spcBef>
            </a:pPr>
            <a:endParaRPr lang="en-GB" altLang="en-US" sz="2000" dirty="0"/>
          </a:p>
          <a:p>
            <a:pPr eaLnBrk="1" hangingPunct="1">
              <a:spcBef>
                <a:spcPts val="0"/>
              </a:spcBef>
            </a:pPr>
            <a:r>
              <a:rPr lang="en-GB" altLang="en-US" sz="2000" b="1" dirty="0">
                <a:solidFill>
                  <a:srgbClr val="0070C0"/>
                </a:solidFill>
              </a:rPr>
              <a:t>Identify the gaps and carefully consider how you can address them</a:t>
            </a: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en-GB" altLang="en-US" sz="2000" dirty="0"/>
              <a:t>What is missing from your skillset, knowledge or experience? What else do you need to find out about this job/career? </a:t>
            </a:r>
          </a:p>
          <a:p>
            <a:pPr eaLnBrk="1" hangingPunct="1">
              <a:spcBef>
                <a:spcPts val="0"/>
              </a:spcBef>
            </a:pPr>
            <a:endParaRPr lang="en-GB" altLang="en-US" sz="2000" dirty="0"/>
          </a:p>
          <a:p>
            <a:pPr eaLnBrk="1" hangingPunct="1">
              <a:spcBef>
                <a:spcPts val="0"/>
              </a:spcBef>
            </a:pPr>
            <a:r>
              <a:rPr lang="en-GB" altLang="en-US" sz="2000" b="1" dirty="0">
                <a:solidFill>
                  <a:srgbClr val="0070C0"/>
                </a:solidFill>
              </a:rPr>
              <a:t>Set goals, create a plan of action to reach them and establish your priorities  </a:t>
            </a: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en-GB" altLang="en-US" sz="2000" dirty="0"/>
              <a:t>Categorise goals that are short-term and long-term, small and large</a:t>
            </a:r>
          </a:p>
          <a:p>
            <a:pPr marL="0" indent="0" eaLnBrk="1" hangingPunct="1">
              <a:spcBef>
                <a:spcPts val="0"/>
              </a:spcBef>
              <a:buNone/>
            </a:pPr>
            <a:endParaRPr lang="en-GB" altLang="en-US" sz="17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60E311A-8947-9D52-34CA-83CDBDCB0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1D40678-8DAA-D3EB-58A4-BBB5BECF77AD}"/>
              </a:ext>
            </a:extLst>
          </p:cNvPr>
          <p:cNvSpPr/>
          <p:nvPr/>
        </p:nvSpPr>
        <p:spPr>
          <a:xfrm>
            <a:off x="6263680" y="160561"/>
            <a:ext cx="2880320" cy="1224136"/>
          </a:xfrm>
          <a:prstGeom prst="roundRect">
            <a:avLst/>
          </a:prstGeom>
          <a:solidFill>
            <a:srgbClr val="0070C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Should there be scope for </a:t>
            </a:r>
            <a:r>
              <a:rPr lang="en-GB" sz="1600" b="1" dirty="0"/>
              <a:t>flexibility</a:t>
            </a:r>
            <a:r>
              <a:rPr lang="en-GB" sz="1600" dirty="0"/>
              <a:t> in your planning?</a:t>
            </a:r>
          </a:p>
          <a:p>
            <a:r>
              <a:rPr lang="en-GB" sz="1600" dirty="0"/>
              <a:t> </a:t>
            </a:r>
          </a:p>
          <a:p>
            <a:r>
              <a:rPr lang="en-GB" sz="1600" dirty="0"/>
              <a:t>If yes, why? If no, why not?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2">
            <a:extLst>
              <a:ext uri="{FF2B5EF4-FFF2-40B4-BE49-F238E27FC236}">
                <a16:creationId xmlns:a16="http://schemas.microsoft.com/office/drawing/2014/main" id="{358E9CF3-9529-4643-ACD1-38FA59D17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7822"/>
            <a:ext cx="8229600" cy="884914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Career Planning</a:t>
            </a:r>
          </a:p>
        </p:txBody>
      </p:sp>
      <p:sp>
        <p:nvSpPr>
          <p:cNvPr id="16389" name="Rectangle 3">
            <a:extLst>
              <a:ext uri="{FF2B5EF4-FFF2-40B4-BE49-F238E27FC236}">
                <a16:creationId xmlns:a16="http://schemas.microsoft.com/office/drawing/2014/main" id="{5D24AD15-7993-4459-93B5-4E64A5D635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9512" y="1400627"/>
            <a:ext cx="8352928" cy="4332629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050" dirty="0"/>
              <a:t>What are the key differences between these terms:</a:t>
            </a:r>
          </a:p>
          <a:p>
            <a:pPr eaLnBrk="1" hangingPunct="1"/>
            <a:endParaRPr lang="en-GB" altLang="en-US" sz="2050" b="1" dirty="0">
              <a:solidFill>
                <a:srgbClr val="00B0F0"/>
              </a:solidFill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050" b="1" dirty="0">
                <a:solidFill>
                  <a:srgbClr val="00B0F0"/>
                </a:solidFill>
              </a:rPr>
              <a:t>Individual</a:t>
            </a:r>
            <a:r>
              <a:rPr lang="en-GB" altLang="en-US" sz="2050" b="1" dirty="0"/>
              <a:t> </a:t>
            </a:r>
            <a:r>
              <a:rPr lang="en-GB" altLang="en-US" sz="2050" b="1" dirty="0">
                <a:solidFill>
                  <a:srgbClr val="00B0F0"/>
                </a:solidFill>
              </a:rPr>
              <a:t>career </a:t>
            </a:r>
            <a:r>
              <a:rPr lang="en-GB" altLang="en-US" sz="2050" b="1" dirty="0"/>
              <a:t>planning</a:t>
            </a:r>
            <a:r>
              <a:rPr lang="en-GB" altLang="en-US" sz="2050" dirty="0"/>
              <a:t>?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50" b="1" dirty="0">
                <a:solidFill>
                  <a:srgbClr val="0033CC"/>
                </a:solidFill>
              </a:rPr>
              <a:t>Organisational</a:t>
            </a:r>
            <a:r>
              <a:rPr lang="en-GB" altLang="en-US" sz="2050" b="1" dirty="0"/>
              <a:t> </a:t>
            </a:r>
            <a:r>
              <a:rPr lang="en-GB" altLang="en-US" sz="2050" b="1" dirty="0">
                <a:solidFill>
                  <a:srgbClr val="0033CC"/>
                </a:solidFill>
              </a:rPr>
              <a:t>career </a:t>
            </a:r>
            <a:r>
              <a:rPr lang="en-GB" altLang="en-US" sz="2050" b="1" dirty="0"/>
              <a:t>planning</a:t>
            </a:r>
            <a:r>
              <a:rPr lang="en-GB" altLang="en-US" sz="2050" dirty="0"/>
              <a:t>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050" dirty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050" b="1" dirty="0"/>
          </a:p>
          <a:p>
            <a:pPr eaLnBrk="1" hangingPunct="1">
              <a:lnSpc>
                <a:spcPct val="150000"/>
              </a:lnSpc>
              <a:buFontTx/>
              <a:buNone/>
            </a:pPr>
            <a:r>
              <a:rPr lang="en-GB" altLang="en-US" sz="2050" i="1" dirty="0"/>
              <a:t>	</a:t>
            </a:r>
            <a:r>
              <a:rPr lang="en-GB" altLang="en-US" sz="2050" dirty="0"/>
              <a:t>An </a:t>
            </a:r>
            <a:r>
              <a:rPr lang="en-GB" altLang="en-US" sz="2050" b="1" dirty="0">
                <a:solidFill>
                  <a:srgbClr val="0033CC"/>
                </a:solidFill>
              </a:rPr>
              <a:t>organisational career </a:t>
            </a:r>
            <a:r>
              <a:rPr lang="en-GB" altLang="en-US" sz="2050" b="1" dirty="0"/>
              <a:t>is the sequence of renegotiations </a:t>
            </a:r>
            <a:r>
              <a:rPr lang="en-GB" altLang="en-US" sz="2050" dirty="0"/>
              <a:t>of the psychological contract </a:t>
            </a:r>
            <a:r>
              <a:rPr lang="en-GB" altLang="en-US" sz="2050" b="1" dirty="0"/>
              <a:t>which the individual and the organisation conduct during his/her period of employment</a:t>
            </a:r>
            <a:r>
              <a:rPr lang="en-GB" altLang="en-US" sz="2050" dirty="0"/>
              <a:t>.</a:t>
            </a:r>
          </a:p>
          <a:p>
            <a:pPr algn="r" eaLnBrk="1" hangingPunct="1">
              <a:lnSpc>
                <a:spcPct val="150000"/>
              </a:lnSpc>
              <a:buFontTx/>
              <a:buNone/>
            </a:pPr>
            <a:r>
              <a:rPr lang="en-GB" altLang="en-US" sz="2050" dirty="0"/>
              <a:t>(Herriot, 2019)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85EB747-47DD-9F76-EE47-634AA9C26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8CCF824-CC01-6061-34B4-421C3F7A35E5}"/>
              </a:ext>
            </a:extLst>
          </p:cNvPr>
          <p:cNvSpPr/>
          <p:nvPr/>
        </p:nvSpPr>
        <p:spPr>
          <a:xfrm>
            <a:off x="4572000" y="1788666"/>
            <a:ext cx="4572000" cy="7763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b="1" dirty="0">
                <a:solidFill>
                  <a:srgbClr val="00B0F0"/>
                </a:solidFill>
              </a:rPr>
              <a:t>Individual career planning</a:t>
            </a:r>
            <a:r>
              <a:rPr lang="en-GB" sz="1500" dirty="0">
                <a:solidFill>
                  <a:schemeClr val="tx1"/>
                </a:solidFill>
              </a:rPr>
              <a:t>: you will independently identify your developmental needs; set goals; seek opportunities and measure your progress. 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A4D4C35-3008-9376-C16A-7867F6DE1EB0}"/>
              </a:ext>
            </a:extLst>
          </p:cNvPr>
          <p:cNvSpPr/>
          <p:nvPr/>
        </p:nvSpPr>
        <p:spPr>
          <a:xfrm>
            <a:off x="4572000" y="2708598"/>
            <a:ext cx="4572000" cy="7763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b="1" dirty="0">
                <a:solidFill>
                  <a:srgbClr val="0033CC"/>
                </a:solidFill>
              </a:rPr>
              <a:t>Organisational career planning</a:t>
            </a:r>
            <a:r>
              <a:rPr lang="en-GB" sz="1500" dirty="0">
                <a:solidFill>
                  <a:schemeClr val="tx1"/>
                </a:solidFill>
              </a:rPr>
              <a:t>: your professional development will be linked directly to your employer’s business strategy and objectives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2">
            <a:extLst>
              <a:ext uri="{FF2B5EF4-FFF2-40B4-BE49-F238E27FC236}">
                <a16:creationId xmlns:a16="http://schemas.microsoft.com/office/drawing/2014/main" id="{045420EC-2891-4809-8E7B-E299AC232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Career Planning</a:t>
            </a:r>
          </a:p>
        </p:txBody>
      </p:sp>
      <p:sp>
        <p:nvSpPr>
          <p:cNvPr id="17413" name="Rectangle 3">
            <a:extLst>
              <a:ext uri="{FF2B5EF4-FFF2-40B4-BE49-F238E27FC236}">
                <a16:creationId xmlns:a16="http://schemas.microsoft.com/office/drawing/2014/main" id="{B41967D9-D0BF-4E17-B85F-5929B8BC5F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196752"/>
            <a:ext cx="8229600" cy="4319811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 b="1" dirty="0">
                <a:solidFill>
                  <a:srgbClr val="0033CC"/>
                </a:solidFill>
              </a:rPr>
              <a:t>Organisational Careers</a:t>
            </a:r>
          </a:p>
          <a:p>
            <a:pPr eaLnBrk="1" hangingPunct="1">
              <a:buFontTx/>
              <a:buNone/>
            </a:pPr>
            <a:endParaRPr lang="en-GB" altLang="en-US" sz="2000" dirty="0"/>
          </a:p>
          <a:p>
            <a:pPr eaLnBrk="1" hangingPunct="1">
              <a:buFontTx/>
              <a:buNone/>
            </a:pPr>
            <a:r>
              <a:rPr lang="en-GB" altLang="en-US" sz="2000" dirty="0"/>
              <a:t>There is the </a:t>
            </a:r>
            <a:r>
              <a:rPr lang="en-GB" altLang="en-US" sz="2000" b="1" dirty="0">
                <a:solidFill>
                  <a:srgbClr val="0033CC"/>
                </a:solidFill>
              </a:rPr>
              <a:t>need for balance </a:t>
            </a:r>
            <a:r>
              <a:rPr lang="en-GB" altLang="en-US" sz="2000" dirty="0"/>
              <a:t>between:</a:t>
            </a:r>
          </a:p>
          <a:p>
            <a:pPr eaLnBrk="1" hangingPunct="1">
              <a:buFontTx/>
              <a:buNone/>
            </a:pPr>
            <a:endParaRPr lang="en-GB" altLang="en-US" sz="2000" dirty="0"/>
          </a:p>
          <a:p>
            <a:pPr eaLnBrk="1" hangingPunct="1"/>
            <a:r>
              <a:rPr lang="en-GB" altLang="en-US" sz="2000" dirty="0"/>
              <a:t>the </a:t>
            </a:r>
            <a:r>
              <a:rPr lang="en-GB" altLang="en-US" sz="2000" b="1" dirty="0"/>
              <a:t>organisation’s</a:t>
            </a:r>
            <a:r>
              <a:rPr lang="en-GB" altLang="en-US" sz="2000" dirty="0"/>
              <a:t> </a:t>
            </a:r>
            <a:r>
              <a:rPr lang="en-GB" altLang="en-US" sz="2000" b="1" dirty="0"/>
              <a:t>need for change </a:t>
            </a:r>
            <a:r>
              <a:rPr lang="en-GB" altLang="en-US" sz="2000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</a:t>
            </a:r>
            <a:r>
              <a:rPr lang="en-GB" altLang="en-US" sz="2000" dirty="0"/>
              <a:t> the individual </a:t>
            </a:r>
            <a:r>
              <a:rPr lang="en-GB" altLang="en-US" sz="2000" b="1" dirty="0"/>
              <a:t>employee’s</a:t>
            </a:r>
            <a:r>
              <a:rPr lang="en-GB" altLang="en-US" sz="2000" dirty="0"/>
              <a:t> </a:t>
            </a:r>
            <a:r>
              <a:rPr lang="en-GB" altLang="en-US" sz="2000" b="1" dirty="0"/>
              <a:t>expectation of support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b="1" dirty="0"/>
              <a:t>loyalty</a:t>
            </a:r>
            <a:r>
              <a:rPr lang="en-GB" altLang="en-US" sz="2000" dirty="0"/>
              <a:t> </a:t>
            </a:r>
            <a:r>
              <a:rPr lang="en-GB" altLang="en-US" sz="2000" u="sng" dirty="0"/>
              <a:t>and</a:t>
            </a:r>
            <a:r>
              <a:rPr lang="en-GB" altLang="en-US" sz="2000" dirty="0"/>
              <a:t> </a:t>
            </a:r>
            <a:r>
              <a:rPr lang="en-GB" altLang="en-US" sz="2000" b="1" dirty="0"/>
              <a:t>respect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b="1" dirty="0"/>
              <a:t>knowledge</a:t>
            </a:r>
            <a:r>
              <a:rPr lang="en-GB" altLang="en-US" sz="2000" dirty="0"/>
              <a:t> </a:t>
            </a:r>
            <a:r>
              <a:rPr lang="en-GB" altLang="en-US" sz="2000" u="sng" dirty="0"/>
              <a:t>and</a:t>
            </a:r>
            <a:r>
              <a:rPr lang="en-GB" altLang="en-US" sz="2000" dirty="0"/>
              <a:t> </a:t>
            </a:r>
            <a:r>
              <a:rPr lang="en-GB" altLang="en-US" sz="2000" b="1" dirty="0"/>
              <a:t>tolerance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b="1" dirty="0"/>
              <a:t>intelligence</a:t>
            </a:r>
            <a:r>
              <a:rPr lang="en-GB" altLang="en-US" sz="2000" dirty="0"/>
              <a:t> </a:t>
            </a:r>
            <a:r>
              <a:rPr lang="en-GB" altLang="en-US" sz="2000" u="sng" dirty="0"/>
              <a:t>and</a:t>
            </a:r>
            <a:r>
              <a:rPr lang="en-GB" altLang="en-US" sz="2000" dirty="0"/>
              <a:t> </a:t>
            </a:r>
            <a:r>
              <a:rPr lang="en-GB" altLang="en-US" sz="2000" b="1" dirty="0"/>
              <a:t>trust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223FFDF-0DD6-4264-9122-917B43ED4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4" name="Graphic 3" descr="Scales of justice with solid fill">
            <a:extLst>
              <a:ext uri="{FF2B5EF4-FFF2-40B4-BE49-F238E27FC236}">
                <a16:creationId xmlns:a16="http://schemas.microsoft.com/office/drawing/2014/main" id="{9A677DBD-2106-2A58-AE70-E10E268E7E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00451" y="4543795"/>
            <a:ext cx="914400" cy="914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2">
            <a:extLst>
              <a:ext uri="{FF2B5EF4-FFF2-40B4-BE49-F238E27FC236}">
                <a16:creationId xmlns:a16="http://schemas.microsoft.com/office/drawing/2014/main" id="{9E62F299-464D-4944-97BB-0973EB541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439"/>
            <a:ext cx="7571184" cy="360039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Career Planning</a:t>
            </a:r>
          </a:p>
        </p:txBody>
      </p:sp>
      <p:sp>
        <p:nvSpPr>
          <p:cNvPr id="18437" name="Rectangle 3">
            <a:extLst>
              <a:ext uri="{FF2B5EF4-FFF2-40B4-BE49-F238E27FC236}">
                <a16:creationId xmlns:a16="http://schemas.microsoft.com/office/drawing/2014/main" id="{874CACD1-11FD-412D-8A49-EC4996E36F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1520" y="1196752"/>
            <a:ext cx="8640960" cy="4392488"/>
          </a:xfrm>
        </p:spPr>
        <p:txBody>
          <a:bodyPr/>
          <a:lstStyle/>
          <a:p>
            <a:pPr eaLnBrk="1" hangingPunct="1">
              <a:spcBef>
                <a:spcPts val="0"/>
              </a:spcBef>
              <a:buFontTx/>
              <a:buNone/>
            </a:pPr>
            <a:r>
              <a:rPr lang="en-GB" altLang="en-US" sz="2000" b="1" dirty="0">
                <a:solidFill>
                  <a:srgbClr val="0033CC"/>
                </a:solidFill>
              </a:rPr>
              <a:t>Organisational Careers</a:t>
            </a:r>
          </a:p>
          <a:p>
            <a:pPr eaLnBrk="1" hangingPunct="1">
              <a:spcBef>
                <a:spcPts val="0"/>
              </a:spcBef>
              <a:buFontTx/>
              <a:buNone/>
            </a:pPr>
            <a:endParaRPr lang="en-GB" altLang="en-US" sz="2000" b="1" i="1" dirty="0"/>
          </a:p>
          <a:p>
            <a:pPr eaLnBrk="1" hangingPunct="1">
              <a:spcBef>
                <a:spcPts val="0"/>
              </a:spcBef>
              <a:buFontTx/>
              <a:buNone/>
            </a:pPr>
            <a:r>
              <a:rPr lang="en-GB" altLang="en-US" sz="2000" dirty="0"/>
              <a:t>The</a:t>
            </a:r>
            <a:r>
              <a:rPr lang="en-GB" altLang="en-US" sz="2000" b="1" dirty="0">
                <a:solidFill>
                  <a:srgbClr val="0033CC"/>
                </a:solidFill>
              </a:rPr>
              <a:t> ideal employee</a:t>
            </a:r>
            <a:r>
              <a:rPr lang="en-GB" altLang="en-US" sz="2000" dirty="0"/>
              <a:t>: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 eaLnBrk="1" hangingPunct="1">
              <a:spcBef>
                <a:spcPts val="0"/>
              </a:spcBef>
            </a:pPr>
            <a:r>
              <a:rPr lang="en-GB" altLang="en-US" sz="2000" dirty="0"/>
              <a:t>will welcome </a:t>
            </a:r>
            <a:r>
              <a:rPr lang="en-GB" altLang="en-US" sz="2000" b="1" dirty="0"/>
              <a:t>adventure</a:t>
            </a:r>
            <a:r>
              <a:rPr lang="en-GB" altLang="en-US" sz="2000" dirty="0"/>
              <a:t> </a:t>
            </a:r>
            <a:r>
              <a:rPr lang="en-GB" altLang="en-US" sz="2000" u="sng" dirty="0"/>
              <a:t>and</a:t>
            </a:r>
            <a:r>
              <a:rPr lang="en-GB" altLang="en-US" sz="2000" dirty="0"/>
              <a:t> </a:t>
            </a:r>
            <a:r>
              <a:rPr lang="en-GB" altLang="en-US" sz="2000" b="1" dirty="0"/>
              <a:t>exploration</a:t>
            </a:r>
          </a:p>
          <a:p>
            <a:pPr eaLnBrk="1" hangingPunct="1">
              <a:spcBef>
                <a:spcPts val="0"/>
              </a:spcBef>
            </a:pPr>
            <a:endParaRPr lang="en-GB" altLang="en-US" sz="2000" dirty="0"/>
          </a:p>
          <a:p>
            <a:pPr eaLnBrk="1" hangingPunct="1">
              <a:spcBef>
                <a:spcPts val="0"/>
              </a:spcBef>
            </a:pPr>
            <a:r>
              <a:rPr lang="en-GB" altLang="en-US" sz="2000" dirty="0"/>
              <a:t>will be </a:t>
            </a:r>
            <a:r>
              <a:rPr lang="en-GB" altLang="en-US" sz="2000" b="1" dirty="0"/>
              <a:t>loyal</a:t>
            </a:r>
            <a:r>
              <a:rPr lang="en-GB" altLang="en-US" sz="2000" dirty="0"/>
              <a:t> </a:t>
            </a:r>
            <a:r>
              <a:rPr lang="en-GB" altLang="en-US" sz="2000" u="sng" dirty="0"/>
              <a:t>and</a:t>
            </a:r>
            <a:r>
              <a:rPr lang="en-GB" altLang="en-US" sz="2000" dirty="0"/>
              <a:t> </a:t>
            </a:r>
            <a:r>
              <a:rPr lang="en-GB" altLang="en-US" sz="2000" b="1" dirty="0"/>
              <a:t>committed</a:t>
            </a:r>
            <a:r>
              <a:rPr lang="en-GB" altLang="en-US" sz="2000" dirty="0"/>
              <a:t> to the organisation</a:t>
            </a:r>
          </a:p>
          <a:p>
            <a:pPr eaLnBrk="1" hangingPunct="1">
              <a:spcBef>
                <a:spcPts val="0"/>
              </a:spcBef>
            </a:pPr>
            <a:endParaRPr lang="en-GB" altLang="en-US" sz="2000" dirty="0"/>
          </a:p>
          <a:p>
            <a:pPr eaLnBrk="1" hangingPunct="1">
              <a:spcBef>
                <a:spcPts val="0"/>
              </a:spcBef>
            </a:pPr>
            <a:r>
              <a:rPr lang="en-GB" altLang="en-US" sz="2000" dirty="0"/>
              <a:t>shall</a:t>
            </a:r>
            <a:r>
              <a:rPr lang="en-GB" altLang="en-US" sz="2000" b="1" dirty="0"/>
              <a:t> communicate</a:t>
            </a:r>
            <a:r>
              <a:rPr lang="en-GB" altLang="en-US" sz="2000" dirty="0"/>
              <a:t> expert knowledge to stakeholders </a:t>
            </a:r>
            <a:r>
              <a:rPr lang="en-GB" altLang="en-US" sz="2000" u="sng" dirty="0"/>
              <a:t>and</a:t>
            </a:r>
            <a:r>
              <a:rPr lang="en-GB" altLang="en-US" sz="2000" dirty="0"/>
              <a:t> </a:t>
            </a:r>
            <a:r>
              <a:rPr lang="en-GB" altLang="en-US" sz="2000" b="1" dirty="0"/>
              <a:t>collaborate</a:t>
            </a:r>
            <a:r>
              <a:rPr lang="en-GB" altLang="en-US" sz="2000" dirty="0"/>
              <a:t> with them</a:t>
            </a:r>
          </a:p>
          <a:p>
            <a:pPr eaLnBrk="1" hangingPunct="1">
              <a:spcBef>
                <a:spcPts val="0"/>
              </a:spcBef>
            </a:pPr>
            <a:endParaRPr lang="en-GB" altLang="en-US" sz="2000" dirty="0"/>
          </a:p>
          <a:p>
            <a:pPr eaLnBrk="1" hangingPunct="1">
              <a:spcBef>
                <a:spcPts val="0"/>
              </a:spcBef>
            </a:pPr>
            <a:r>
              <a:rPr lang="en-GB" altLang="en-US" sz="2000" dirty="0"/>
              <a:t>will </a:t>
            </a:r>
            <a:r>
              <a:rPr lang="en-GB" altLang="en-US" sz="2000" b="1" dirty="0"/>
              <a:t>make intelligent sense of the business environment </a:t>
            </a:r>
            <a:r>
              <a:rPr lang="en-GB" altLang="en-US" sz="2000" dirty="0"/>
              <a:t>with awareness of the preferred strategy</a:t>
            </a:r>
          </a:p>
          <a:p>
            <a:pPr marL="0" indent="0" eaLnBrk="1" hangingPunct="1">
              <a:spcBef>
                <a:spcPts val="0"/>
              </a:spcBef>
              <a:buNone/>
            </a:pPr>
            <a:endParaRPr lang="en-GB" altLang="en-US" sz="2000" dirty="0"/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sz="20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6E852CE-2E37-79F0-426B-09DE07981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DFE0F7C-7EE1-479F-79A2-E9689ABB044D}"/>
              </a:ext>
            </a:extLst>
          </p:cNvPr>
          <p:cNvSpPr/>
          <p:nvPr/>
        </p:nvSpPr>
        <p:spPr>
          <a:xfrm>
            <a:off x="6228184" y="136524"/>
            <a:ext cx="2880320" cy="1348259"/>
          </a:xfrm>
          <a:prstGeom prst="roundRect">
            <a:avLst/>
          </a:prstGeom>
          <a:solidFill>
            <a:srgbClr val="0070C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en-GB" sz="1600" dirty="0"/>
              <a:t>What is a </a:t>
            </a:r>
            <a:r>
              <a:rPr lang="en-GB" sz="1600" b="1" dirty="0"/>
              <a:t>stakeholder</a:t>
            </a:r>
            <a:r>
              <a:rPr lang="en-GB" sz="1600" dirty="0"/>
              <a:t>?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Are you a stakeholder of UWTSD?</a:t>
            </a:r>
          </a:p>
        </p:txBody>
      </p:sp>
      <p:pic>
        <p:nvPicPr>
          <p:cNvPr id="5" name="Graphic 4" descr="Connections with solid fill">
            <a:extLst>
              <a:ext uri="{FF2B5EF4-FFF2-40B4-BE49-F238E27FC236}">
                <a16:creationId xmlns:a16="http://schemas.microsoft.com/office/drawing/2014/main" id="{55F94482-8774-95AE-E203-FBE0393E6E9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86092" y="4711781"/>
            <a:ext cx="914400" cy="914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2">
            <a:extLst>
              <a:ext uri="{FF2B5EF4-FFF2-40B4-BE49-F238E27FC236}">
                <a16:creationId xmlns:a16="http://schemas.microsoft.com/office/drawing/2014/main" id="{63B6F0EF-539C-4BFF-955C-B7E77FA70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48312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Career Planning</a:t>
            </a:r>
          </a:p>
        </p:txBody>
      </p:sp>
      <p:sp>
        <p:nvSpPr>
          <p:cNvPr id="19461" name="Rectangle 3">
            <a:extLst>
              <a:ext uri="{FF2B5EF4-FFF2-40B4-BE49-F238E27FC236}">
                <a16:creationId xmlns:a16="http://schemas.microsoft.com/office/drawing/2014/main" id="{23F8B3AA-67BC-4D8D-A479-E9A56D6A00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4344" y="1612437"/>
            <a:ext cx="8229600" cy="3916363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GB" altLang="en-US" dirty="0"/>
              <a:t>	</a:t>
            </a:r>
            <a:r>
              <a:rPr lang="en-GB" altLang="en-US" sz="2300" dirty="0"/>
              <a:t>‘Ownership of careers is being transferred from the organisation to the individual. In a career sense, we are all self-employed now.’</a:t>
            </a:r>
          </a:p>
          <a:p>
            <a:pPr marL="609600" indent="-609600" algn="r" eaLnBrk="1" hangingPunct="1">
              <a:buFontTx/>
              <a:buNone/>
            </a:pPr>
            <a:r>
              <a:rPr lang="en-GB" altLang="en-US" sz="2300" dirty="0"/>
              <a:t> (</a:t>
            </a:r>
            <a:r>
              <a:rPr lang="en-GB" altLang="en-US" sz="2300" dirty="0" err="1"/>
              <a:t>Golzen</a:t>
            </a:r>
            <a:r>
              <a:rPr lang="en-GB" altLang="en-US" sz="2300" dirty="0"/>
              <a:t> and Garner, 2020)</a:t>
            </a:r>
          </a:p>
          <a:p>
            <a:pPr marL="609600" indent="-609600" algn="r" eaLnBrk="1" hangingPunct="1">
              <a:buFontTx/>
              <a:buNone/>
            </a:pPr>
            <a:endParaRPr lang="en-GB" altLang="en-US" sz="2300" dirty="0"/>
          </a:p>
          <a:p>
            <a:pPr marL="609600" indent="-609600" eaLnBrk="1" hangingPunct="1">
              <a:buFontTx/>
              <a:buNone/>
            </a:pPr>
            <a:endParaRPr lang="en-GB" altLang="en-US" sz="2300" dirty="0"/>
          </a:p>
          <a:p>
            <a:pPr eaLnBrk="1" hangingPunct="1">
              <a:lnSpc>
                <a:spcPct val="150000"/>
              </a:lnSpc>
            </a:pPr>
            <a:r>
              <a:rPr lang="en-GB" altLang="en-US" sz="2250" dirty="0"/>
              <a:t>How are you interpreting this statement?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250" dirty="0"/>
              <a:t>Do you feel equipped to take on such responsibility?</a:t>
            </a:r>
          </a:p>
          <a:p>
            <a:pPr marL="609600" indent="-609600" eaLnBrk="1" hangingPunct="1">
              <a:buFontTx/>
              <a:buNone/>
            </a:pPr>
            <a:endParaRPr lang="en-GB" alt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E89AE01-067F-744D-CF7B-D048811E5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5A26F18-151B-102D-9CA9-7DCE6C3C17E1}"/>
              </a:ext>
            </a:extLst>
          </p:cNvPr>
          <p:cNvSpPr/>
          <p:nvPr/>
        </p:nvSpPr>
        <p:spPr>
          <a:xfrm>
            <a:off x="827584" y="1612437"/>
            <a:ext cx="7920880" cy="1888572"/>
          </a:xfrm>
          <a:prstGeom prst="roundRect">
            <a:avLst/>
          </a:prstGeom>
          <a:noFill/>
          <a:ln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Graphic 4" descr="Share with solid fill">
            <a:extLst>
              <a:ext uri="{FF2B5EF4-FFF2-40B4-BE49-F238E27FC236}">
                <a16:creationId xmlns:a16="http://schemas.microsoft.com/office/drawing/2014/main" id="{DF6FDD1C-5BF6-6E57-0D89-04E17E3B209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95928" y="4653136"/>
            <a:ext cx="886968" cy="886968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48B67DD-00C5-F792-837C-02B55BAE5AC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56" y="1167943"/>
            <a:ext cx="8784940" cy="456531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850" b="1" cap="all" dirty="0"/>
              <a:t>GRADUATE SCHEMES</a:t>
            </a:r>
          </a:p>
          <a:p>
            <a:pPr marL="0" indent="0">
              <a:spcBef>
                <a:spcPts val="0"/>
              </a:spcBef>
              <a:buNone/>
            </a:pPr>
            <a:endParaRPr lang="en-GB" sz="1850" b="1" cap="all" dirty="0"/>
          </a:p>
          <a:p>
            <a:pPr marL="0" indent="0">
              <a:spcBef>
                <a:spcPts val="0"/>
              </a:spcBef>
              <a:buNone/>
            </a:pPr>
            <a:endParaRPr lang="en-GB" sz="1100" b="1" cap="all" dirty="0"/>
          </a:p>
          <a:p>
            <a:pPr marL="0" indent="0">
              <a:spcBef>
                <a:spcPts val="0"/>
              </a:spcBef>
              <a:buNone/>
            </a:pPr>
            <a:endParaRPr lang="en-GB" sz="1100" b="1" cap="all" dirty="0"/>
          </a:p>
          <a:p>
            <a:pPr marL="0" indent="0">
              <a:spcBef>
                <a:spcPts val="0"/>
              </a:spcBef>
              <a:buNone/>
            </a:pPr>
            <a:endParaRPr lang="en-GB" sz="1850" b="1" cap="all" dirty="0"/>
          </a:p>
          <a:p>
            <a:pPr marL="0" indent="0">
              <a:spcBef>
                <a:spcPts val="0"/>
              </a:spcBef>
              <a:buNone/>
            </a:pPr>
            <a:endParaRPr lang="en-GB" sz="1850" b="1" cap="all" dirty="0"/>
          </a:p>
          <a:p>
            <a:pPr marL="0" indent="0">
              <a:spcBef>
                <a:spcPts val="0"/>
              </a:spcBef>
              <a:buNone/>
            </a:pPr>
            <a:r>
              <a:rPr lang="en-GB" sz="1850" b="1" cap="all" dirty="0"/>
              <a:t>INTERNSHIPS</a:t>
            </a:r>
          </a:p>
          <a:p>
            <a:pPr marL="0" indent="0">
              <a:spcBef>
                <a:spcPts val="0"/>
              </a:spcBef>
              <a:buNone/>
            </a:pPr>
            <a:endParaRPr lang="en-GB" sz="1850" b="1" cap="all" dirty="0"/>
          </a:p>
          <a:p>
            <a:pPr lvl="2" indent="-342900">
              <a:spcBef>
                <a:spcPts val="0"/>
              </a:spcBef>
            </a:pPr>
            <a:r>
              <a:rPr lang="en-GB" sz="1850" b="1" dirty="0">
                <a:solidFill>
                  <a:srgbClr val="0070C0"/>
                </a:solidFill>
              </a:rPr>
              <a:t>Graduate Talent Pool</a:t>
            </a:r>
            <a:r>
              <a:rPr lang="en-GB" sz="1850" dirty="0"/>
              <a:t>: opportunities for graduates - mainly in England </a:t>
            </a:r>
          </a:p>
          <a:p>
            <a:pPr lvl="2" indent="-342900">
              <a:spcBef>
                <a:spcPts val="0"/>
              </a:spcBef>
            </a:pPr>
            <a:endParaRPr lang="en-GB" sz="185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lvl="2" indent="-342900">
              <a:spcBef>
                <a:spcPts val="0"/>
              </a:spcBef>
            </a:pPr>
            <a:endParaRPr lang="en-GB" sz="1850" b="1" dirty="0">
              <a:solidFill>
                <a:srgbClr val="0070C0"/>
              </a:solidFill>
            </a:endParaRPr>
          </a:p>
          <a:p>
            <a:pPr lvl="2" indent="-342900">
              <a:spcBef>
                <a:spcPts val="0"/>
              </a:spcBef>
            </a:pPr>
            <a:r>
              <a:rPr lang="en-GB" sz="1850" b="1" dirty="0">
                <a:solidFill>
                  <a:srgbClr val="0070C0"/>
                </a:solidFill>
              </a:rPr>
              <a:t>Step</a:t>
            </a:r>
            <a:r>
              <a:rPr lang="en-GB" sz="1850" dirty="0"/>
              <a:t>: opportunities for students and graduates - primarily in England</a:t>
            </a:r>
          </a:p>
          <a:p>
            <a:pPr lvl="2" indent="-342900">
              <a:spcBef>
                <a:spcPts val="0"/>
              </a:spcBef>
            </a:pPr>
            <a:endParaRPr lang="en-GB" sz="1850" b="1" dirty="0">
              <a:solidFill>
                <a:srgbClr val="0070C0"/>
              </a:solidFill>
            </a:endParaRPr>
          </a:p>
          <a:p>
            <a:pPr lvl="2" indent="-342900">
              <a:spcBef>
                <a:spcPts val="0"/>
              </a:spcBef>
            </a:pPr>
            <a:endParaRPr lang="en-GB" sz="1850" b="1" dirty="0">
              <a:solidFill>
                <a:srgbClr val="0070C0"/>
              </a:solidFill>
            </a:endParaRPr>
          </a:p>
          <a:p>
            <a:pPr lvl="2" indent="-342900">
              <a:spcBef>
                <a:spcPts val="0"/>
              </a:spcBef>
            </a:pPr>
            <a:r>
              <a:rPr lang="en-GB" sz="1850" b="1" dirty="0">
                <a:solidFill>
                  <a:srgbClr val="0070C0"/>
                </a:solidFill>
              </a:rPr>
              <a:t>Knowledge Transfer Partnerships</a:t>
            </a:r>
            <a:r>
              <a:rPr lang="en-GB" sz="1850" dirty="0"/>
              <a:t>: UK-wide programme where (a) the selected graduate, (b) their affiliated university or research organisation and (c) the recruiting organisation shall partner up on projects </a:t>
            </a:r>
          </a:p>
          <a:p>
            <a:pPr lvl="2" indent="-342900">
              <a:spcBef>
                <a:spcPts val="0"/>
              </a:spcBef>
            </a:pPr>
            <a:endParaRPr lang="en-GB" sz="185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1850" b="1" cap="all" dirty="0"/>
          </a:p>
          <a:p>
            <a:pPr marL="0" indent="0">
              <a:spcBef>
                <a:spcPts val="0"/>
              </a:spcBef>
              <a:buNone/>
            </a:pPr>
            <a:r>
              <a:rPr lang="en-GB" sz="1850" b="1" cap="all" dirty="0"/>
              <a:t>ENGAGE WITH EMPLOYERS 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82352" y="24943"/>
            <a:ext cx="8579296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Resources for finding employment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558EA1-C799-2B3B-D57E-522FB81EF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8ADC82-46EC-4EAB-2472-00F2245BCC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88" t="16501" r="81095" b="75200"/>
          <a:stretch>
            <a:fillRect/>
          </a:stretch>
        </p:blipFill>
        <p:spPr>
          <a:xfrm>
            <a:off x="868301" y="1694719"/>
            <a:ext cx="1656664" cy="474327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5BB8D3-D64D-43E5-2424-883F1F0EF26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36" t="14721" r="79562" b="76459"/>
          <a:stretch>
            <a:fillRect/>
          </a:stretch>
        </p:blipFill>
        <p:spPr>
          <a:xfrm>
            <a:off x="4959737" y="1664991"/>
            <a:ext cx="1691680" cy="504056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4602706-F66C-8BEC-E704-13F0A8F086A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01" t="12701" r="79472" b="79000"/>
          <a:stretch>
            <a:fillRect/>
          </a:stretch>
        </p:blipFill>
        <p:spPr>
          <a:xfrm>
            <a:off x="2903625" y="1687700"/>
            <a:ext cx="1679202" cy="474327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50C49AE-E5C1-7D18-317C-3AD178EE13F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3317" r="81500" b="78383"/>
          <a:stretch>
            <a:fillRect/>
          </a:stretch>
        </p:blipFill>
        <p:spPr>
          <a:xfrm>
            <a:off x="7030077" y="1687699"/>
            <a:ext cx="1691680" cy="474327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1EA5FA4-F991-D469-61CA-976561CFE1A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9139" t="25200" r="6862" b="24401"/>
          <a:stretch>
            <a:fillRect/>
          </a:stretch>
        </p:blipFill>
        <p:spPr>
          <a:xfrm>
            <a:off x="110027" y="3243202"/>
            <a:ext cx="1224136" cy="47525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AEFF13C-1954-72A3-35D8-302AAC6D99A6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6097" t="15575" r="80515" b="76109"/>
          <a:stretch>
            <a:fillRect/>
          </a:stretch>
        </p:blipFill>
        <p:spPr>
          <a:xfrm>
            <a:off x="110027" y="4064798"/>
            <a:ext cx="1224136" cy="47525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8" name="Graphic 17" descr="Email with solid fill">
            <a:extLst>
              <a:ext uri="{FF2B5EF4-FFF2-40B4-BE49-F238E27FC236}">
                <a16:creationId xmlns:a16="http://schemas.microsoft.com/office/drawing/2014/main" id="{BBAF81C4-CDE5-069F-A7C1-2F41AC4AE4A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699670" y="6087454"/>
            <a:ext cx="548640" cy="548640"/>
          </a:xfrm>
          <a:prstGeom prst="rect">
            <a:avLst/>
          </a:prstGeom>
        </p:spPr>
      </p:pic>
      <p:pic>
        <p:nvPicPr>
          <p:cNvPr id="20" name="Graphic 19" descr="Speaker phone with solid fill">
            <a:extLst>
              <a:ext uri="{FF2B5EF4-FFF2-40B4-BE49-F238E27FC236}">
                <a16:creationId xmlns:a16="http://schemas.microsoft.com/office/drawing/2014/main" id="{CBBCA5AA-478F-31B1-9D12-A5B7CBF1994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385362" y="6087454"/>
            <a:ext cx="548640" cy="548640"/>
          </a:xfrm>
          <a:prstGeom prst="rect">
            <a:avLst/>
          </a:prstGeom>
        </p:spPr>
      </p:pic>
      <p:pic>
        <p:nvPicPr>
          <p:cNvPr id="22" name="Graphic 21" descr="User network with solid fill">
            <a:extLst>
              <a:ext uri="{FF2B5EF4-FFF2-40B4-BE49-F238E27FC236}">
                <a16:creationId xmlns:a16="http://schemas.microsoft.com/office/drawing/2014/main" id="{BF059B8E-1AC7-5159-7068-714D6EFA915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076056" y="6087454"/>
            <a:ext cx="548640" cy="54864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B177B15-DFD4-6810-2F04-671C964F3E03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4783" t="15958" r="71262" b="72858"/>
          <a:stretch>
            <a:fillRect/>
          </a:stretch>
        </p:blipFill>
        <p:spPr>
          <a:xfrm>
            <a:off x="110027" y="4941168"/>
            <a:ext cx="1224136" cy="47525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EEC82-2C91-3B56-BBC0-EF58F6994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The Future of Workplaces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A9A8F-46E9-E955-6BE0-B7FFF22E54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0807"/>
            <a:ext cx="8229600" cy="3816425"/>
          </a:xfrm>
        </p:spPr>
        <p:txBody>
          <a:bodyPr/>
          <a:lstStyle/>
          <a:p>
            <a:pPr marL="0" indent="0">
              <a:buNone/>
            </a:pPr>
            <a:r>
              <a:rPr lang="en-GB" sz="2200" dirty="0"/>
              <a:t>You are about to carry out a </a:t>
            </a:r>
            <a:r>
              <a:rPr lang="en-GB" sz="2200" b="1" dirty="0"/>
              <a:t>jigsaw reading activity</a:t>
            </a:r>
            <a:r>
              <a:rPr lang="en-GB" sz="2200" dirty="0"/>
              <a:t>. Do you know what this term means?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072B65-020D-6621-35CE-85D06665F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0DEBF4-A850-F61A-E54D-01417BEEACE4}"/>
              </a:ext>
            </a:extLst>
          </p:cNvPr>
          <p:cNvSpPr txBox="1"/>
          <p:nvPr/>
        </p:nvSpPr>
        <p:spPr>
          <a:xfrm>
            <a:off x="193103" y="3004719"/>
            <a:ext cx="5675041" cy="615553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700" b="1" dirty="0">
                <a:solidFill>
                  <a:srgbClr val="FF0000"/>
                </a:solidFill>
              </a:rPr>
              <a:t>Person A </a:t>
            </a:r>
            <a:r>
              <a:rPr lang="en-GB" sz="1700" dirty="0"/>
              <a:t>will read the</a:t>
            </a:r>
            <a:r>
              <a:rPr lang="en-GB" sz="1700" dirty="0">
                <a:solidFill>
                  <a:srgbClr val="FF0000"/>
                </a:solidFill>
              </a:rPr>
              <a:t> </a:t>
            </a:r>
            <a:r>
              <a:rPr lang="en-GB" sz="1700" b="1" dirty="0">
                <a:solidFill>
                  <a:srgbClr val="FF0000"/>
                </a:solidFill>
              </a:rPr>
              <a:t>first part </a:t>
            </a:r>
            <a:r>
              <a:rPr lang="en-GB" sz="1700" dirty="0"/>
              <a:t>of the text. They will then report back on what they have learnt to their group.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2FE8E5-53D3-9FCE-235D-8C7538DF0B47}"/>
              </a:ext>
            </a:extLst>
          </p:cNvPr>
          <p:cNvSpPr txBox="1"/>
          <p:nvPr/>
        </p:nvSpPr>
        <p:spPr>
          <a:xfrm>
            <a:off x="193104" y="3842711"/>
            <a:ext cx="5675041" cy="615553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700" b="1" dirty="0">
                <a:solidFill>
                  <a:srgbClr val="00B050"/>
                </a:solidFill>
              </a:rPr>
              <a:t>Person B </a:t>
            </a:r>
            <a:r>
              <a:rPr lang="en-GB" sz="1700" dirty="0"/>
              <a:t>will read the </a:t>
            </a:r>
            <a:r>
              <a:rPr lang="en-GB" sz="1700" b="1" dirty="0">
                <a:solidFill>
                  <a:srgbClr val="00B050"/>
                </a:solidFill>
              </a:rPr>
              <a:t>middle part </a:t>
            </a:r>
            <a:r>
              <a:rPr lang="en-GB" sz="1700" dirty="0"/>
              <a:t>of the text. They will then report back on what they have learnt to their group.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EFB774-A5CB-24ED-AB49-19D6E0AE8D73}"/>
              </a:ext>
            </a:extLst>
          </p:cNvPr>
          <p:cNvSpPr txBox="1"/>
          <p:nvPr/>
        </p:nvSpPr>
        <p:spPr>
          <a:xfrm>
            <a:off x="193103" y="4679972"/>
            <a:ext cx="5675041" cy="615553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700" b="1" dirty="0">
                <a:solidFill>
                  <a:srgbClr val="E2AC00"/>
                </a:solidFill>
              </a:rPr>
              <a:t>Person C </a:t>
            </a:r>
            <a:r>
              <a:rPr lang="en-GB" sz="1700" dirty="0"/>
              <a:t>will read the </a:t>
            </a:r>
            <a:r>
              <a:rPr lang="en-GB" sz="1700" b="1" dirty="0">
                <a:solidFill>
                  <a:srgbClr val="E2AC00"/>
                </a:solidFill>
              </a:rPr>
              <a:t>final part </a:t>
            </a:r>
            <a:r>
              <a:rPr lang="en-GB" sz="1700" dirty="0"/>
              <a:t>of the text. They will then report back on what they have learnt to their group.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5A15753-4B74-E06B-0F84-1EDCF9F259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631" b="4363"/>
          <a:stretch>
            <a:fillRect/>
          </a:stretch>
        </p:blipFill>
        <p:spPr>
          <a:xfrm>
            <a:off x="5868144" y="2978486"/>
            <a:ext cx="3063526" cy="2304257"/>
          </a:xfrm>
          <a:prstGeom prst="rect">
            <a:avLst/>
          </a:prstGeom>
        </p:spPr>
      </p:pic>
      <p:sp>
        <p:nvSpPr>
          <p:cNvPr id="15" name="Arrow: Down 14">
            <a:extLst>
              <a:ext uri="{FF2B5EF4-FFF2-40B4-BE49-F238E27FC236}">
                <a16:creationId xmlns:a16="http://schemas.microsoft.com/office/drawing/2014/main" id="{78385D1C-D388-15DB-5381-553D158A0399}"/>
              </a:ext>
            </a:extLst>
          </p:cNvPr>
          <p:cNvSpPr/>
          <p:nvPr/>
        </p:nvSpPr>
        <p:spPr>
          <a:xfrm>
            <a:off x="2663788" y="3601917"/>
            <a:ext cx="216024" cy="258417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DF196492-F7E0-E040-EC44-0E45B551E577}"/>
              </a:ext>
            </a:extLst>
          </p:cNvPr>
          <p:cNvSpPr/>
          <p:nvPr/>
        </p:nvSpPr>
        <p:spPr>
          <a:xfrm>
            <a:off x="2663788" y="4470983"/>
            <a:ext cx="216024" cy="258417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607D261-1CC9-98B3-BD7A-43AC1D2A4F19}"/>
              </a:ext>
            </a:extLst>
          </p:cNvPr>
          <p:cNvSpPr/>
          <p:nvPr/>
        </p:nvSpPr>
        <p:spPr>
          <a:xfrm>
            <a:off x="107504" y="5373216"/>
            <a:ext cx="373294" cy="296625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696181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5" grpId="0" animBg="1"/>
      <p:bldP spid="1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dirty="0"/>
              <a:t>	</a:t>
            </a:r>
            <a:r>
              <a:rPr lang="en-GB" sz="2150" dirty="0"/>
              <a:t>Title: </a:t>
            </a:r>
            <a:r>
              <a:rPr lang="en-GB" sz="2150" b="1" i="1" dirty="0"/>
              <a:t>The future of work: Jobs and Skills in 2023</a:t>
            </a:r>
            <a:r>
              <a:rPr lang="en-GB" sz="2150" b="1" dirty="0"/>
              <a:t>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150" dirty="0"/>
              <a:t>	Author: </a:t>
            </a:r>
            <a:r>
              <a:rPr lang="en-GB" sz="2150" b="1" dirty="0"/>
              <a:t>UK Commission for Employment and Skills. 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150" dirty="0"/>
          </a:p>
          <a:p>
            <a:pPr marL="0" indent="0">
              <a:spcBef>
                <a:spcPts val="0"/>
              </a:spcBef>
              <a:buNone/>
            </a:pPr>
            <a:r>
              <a:rPr lang="en-GB" sz="2150" dirty="0"/>
              <a:t>Read the text and then report back to your group: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sz="2150" b="1" dirty="0">
                <a:solidFill>
                  <a:srgbClr val="FF0000"/>
                </a:solidFill>
              </a:rPr>
              <a:t>Person A</a:t>
            </a:r>
            <a:r>
              <a:rPr lang="en-GB" sz="2150" b="1" dirty="0"/>
              <a:t> </a:t>
            </a:r>
            <a:r>
              <a:rPr lang="en-GB" sz="2150" dirty="0"/>
              <a:t>to read slides </a:t>
            </a:r>
            <a:r>
              <a:rPr lang="en-GB" sz="2150" b="1" dirty="0">
                <a:solidFill>
                  <a:srgbClr val="FF0000"/>
                </a:solidFill>
              </a:rPr>
              <a:t>1-5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sz="2150" b="1" dirty="0">
                <a:solidFill>
                  <a:srgbClr val="00B050"/>
                </a:solidFill>
              </a:rPr>
              <a:t>Person B </a:t>
            </a:r>
            <a:r>
              <a:rPr lang="en-GB" sz="2150" dirty="0"/>
              <a:t>to read slides </a:t>
            </a:r>
            <a:r>
              <a:rPr lang="en-GB" sz="2150" b="1" dirty="0">
                <a:solidFill>
                  <a:srgbClr val="00B050"/>
                </a:solidFill>
              </a:rPr>
              <a:t>6-10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GB" sz="2150" b="1" dirty="0">
                <a:solidFill>
                  <a:srgbClr val="E2AC00"/>
                </a:solidFill>
              </a:rPr>
              <a:t>Person C</a:t>
            </a:r>
            <a:r>
              <a:rPr lang="en-GB" sz="2150" b="1" dirty="0"/>
              <a:t> </a:t>
            </a:r>
            <a:r>
              <a:rPr lang="en-GB" sz="2150" dirty="0"/>
              <a:t>to read slides </a:t>
            </a:r>
            <a:r>
              <a:rPr lang="en-GB" sz="2150" b="1" dirty="0">
                <a:solidFill>
                  <a:srgbClr val="E2AC00"/>
                </a:solidFill>
              </a:rPr>
              <a:t>11-15</a:t>
            </a:r>
          </a:p>
          <a:p>
            <a:pPr marL="0" indent="0">
              <a:lnSpc>
                <a:spcPct val="200000"/>
              </a:lnSpc>
              <a:buNone/>
            </a:pPr>
            <a:endParaRPr lang="en-GB" sz="22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B35030-959C-8705-A143-CEE71A2F4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5D9A3CA-B686-9344-A0F4-DF669FE30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sz="4000" b="1" dirty="0"/>
              <a:t>The Future of Workplaces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574FD22-9EBE-A0B9-E600-C7EAC23FF1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88" t="21020" r="20075" b="13460"/>
          <a:stretch>
            <a:fillRect/>
          </a:stretch>
        </p:blipFill>
        <p:spPr>
          <a:xfrm>
            <a:off x="5652120" y="3584547"/>
            <a:ext cx="2957145" cy="199705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45BE596-2693-FF48-90EF-BA04CBEE1988}"/>
              </a:ext>
            </a:extLst>
          </p:cNvPr>
          <p:cNvSpPr/>
          <p:nvPr/>
        </p:nvSpPr>
        <p:spPr>
          <a:xfrm>
            <a:off x="107504" y="5373216"/>
            <a:ext cx="373294" cy="296625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Class discussion:</a:t>
            </a:r>
          </a:p>
          <a:p>
            <a:pPr marL="0" indent="0">
              <a:buNone/>
            </a:pPr>
            <a:endParaRPr lang="en-GB" sz="2200" dirty="0"/>
          </a:p>
          <a:p>
            <a:pPr marL="457200" indent="-457200">
              <a:buFont typeface="+mj-lt"/>
              <a:buAutoNum type="alphaLcParenR"/>
            </a:pPr>
            <a:r>
              <a:rPr lang="en-GB" sz="2200" dirty="0"/>
              <a:t>What </a:t>
            </a:r>
            <a:r>
              <a:rPr lang="en-GB" sz="2200" b="1" dirty="0"/>
              <a:t>trends</a:t>
            </a:r>
            <a:r>
              <a:rPr lang="en-GB" sz="2200" dirty="0"/>
              <a:t> are shaping the future of UK jobs and skills?</a:t>
            </a:r>
          </a:p>
          <a:p>
            <a:pPr marL="457200" indent="-457200">
              <a:buFont typeface="+mj-lt"/>
              <a:buAutoNum type="alphaLcParenR"/>
            </a:pPr>
            <a:endParaRPr lang="en-GB" sz="2200" dirty="0"/>
          </a:p>
          <a:p>
            <a:pPr marL="457200" indent="-457200">
              <a:buFont typeface="+mj-lt"/>
              <a:buAutoNum type="alphaLcParenR"/>
            </a:pPr>
            <a:r>
              <a:rPr lang="en-GB" sz="2200" dirty="0"/>
              <a:t>What </a:t>
            </a:r>
            <a:r>
              <a:rPr lang="en-GB" sz="2200" b="1" dirty="0"/>
              <a:t>disruptions </a:t>
            </a:r>
            <a:r>
              <a:rPr lang="en-GB" sz="2200" dirty="0"/>
              <a:t>could potentially change the future of work?</a:t>
            </a:r>
          </a:p>
          <a:p>
            <a:pPr marL="457200" indent="-457200">
              <a:buFont typeface="+mj-lt"/>
              <a:buAutoNum type="alphaLcParenR"/>
            </a:pPr>
            <a:endParaRPr lang="en-GB" sz="2200" dirty="0"/>
          </a:p>
          <a:p>
            <a:pPr marL="457200" indent="-457200">
              <a:buFont typeface="+mj-lt"/>
              <a:buAutoNum type="alphaLcParenR"/>
            </a:pPr>
            <a:r>
              <a:rPr lang="en-GB" sz="2200" dirty="0"/>
              <a:t>What </a:t>
            </a:r>
            <a:r>
              <a:rPr lang="en-GB" sz="2200" b="1" dirty="0"/>
              <a:t>actions </a:t>
            </a:r>
            <a:r>
              <a:rPr lang="en-GB" sz="2200" dirty="0"/>
              <a:t>could be considered to address such trends and disruptions? </a:t>
            </a:r>
          </a:p>
          <a:p>
            <a:pPr marL="457200" indent="-457200">
              <a:buFont typeface="+mj-lt"/>
              <a:buAutoNum type="alphaLcParenR"/>
            </a:pPr>
            <a:endParaRPr lang="en-GB" sz="2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C5F688-5F24-B99A-22AB-C00E2B2F5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76D5DBC-74C2-9D92-10B0-42385C317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sz="4000" b="1" dirty="0"/>
              <a:t>The Future of Workplaces</a:t>
            </a:r>
          </a:p>
        </p:txBody>
      </p:sp>
      <p:pic>
        <p:nvPicPr>
          <p:cNvPr id="9" name="Graphic 8" descr="Future with solid fill">
            <a:extLst>
              <a:ext uri="{FF2B5EF4-FFF2-40B4-BE49-F238E27FC236}">
                <a16:creationId xmlns:a16="http://schemas.microsoft.com/office/drawing/2014/main" id="{D11A2D15-1A75-3BA0-20EB-F488D5947F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00392" y="4869179"/>
            <a:ext cx="777240" cy="777240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4B25BEC-E1D9-6D1B-4A00-852A65EC8819}"/>
              </a:ext>
            </a:extLst>
          </p:cNvPr>
          <p:cNvSpPr/>
          <p:nvPr/>
        </p:nvSpPr>
        <p:spPr>
          <a:xfrm>
            <a:off x="107504" y="5373216"/>
            <a:ext cx="373294" cy="296625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70038"/>
            <a:ext cx="8640960" cy="4307234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b="1" dirty="0"/>
              <a:t>Summary</a:t>
            </a:r>
            <a:r>
              <a:rPr lang="en-GB" sz="2100" dirty="0"/>
              <a:t>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GB" sz="21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100" dirty="0"/>
              <a:t>This study looks ahead to the labour market of 2030. It identifies the stable </a:t>
            </a:r>
            <a:r>
              <a:rPr lang="en-GB" sz="2100" b="1" dirty="0"/>
              <a:t>trends</a:t>
            </a:r>
            <a:r>
              <a:rPr lang="en-GB" sz="2100" dirty="0"/>
              <a:t> in a UK-based context.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1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100" dirty="0"/>
              <a:t>It seeks to understand what </a:t>
            </a:r>
            <a:r>
              <a:rPr lang="en-GB" sz="2100" b="1" dirty="0"/>
              <a:t>disruptions</a:t>
            </a:r>
            <a:r>
              <a:rPr lang="en-GB" sz="2100" dirty="0"/>
              <a:t> may occur.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1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100" dirty="0"/>
              <a:t>It suggests </a:t>
            </a:r>
            <a:r>
              <a:rPr lang="en-GB" sz="2100" b="1" dirty="0"/>
              <a:t>potential actions </a:t>
            </a:r>
            <a:r>
              <a:rPr lang="en-GB" sz="2100" dirty="0"/>
              <a:t>for future skills using 4 scenarios:           (a) employers, (b) individuals, (c) education and training providers, and (d) policy makers.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45BB3-6F72-891A-5404-39BDC6359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EBD9DE3-C74A-2011-3569-7C95C950DBAB}"/>
              </a:ext>
            </a:extLst>
          </p:cNvPr>
          <p:cNvSpPr txBox="1">
            <a:spLocks/>
          </p:cNvSpPr>
          <p:nvPr/>
        </p:nvSpPr>
        <p:spPr bwMode="auto">
          <a:xfrm>
            <a:off x="457200" y="269776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4000" b="1" dirty="0"/>
              <a:t>The Future of Workplaces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D8958C7-4295-6259-49A6-70E1FF50C69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50F9FE-9E36-2E23-65E3-2A1CD9EE6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424" y="1"/>
            <a:ext cx="3466728" cy="729370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sz="4000" b="1" dirty="0"/>
              <a:t>Revision Task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0B35116-591D-4A7C-CB3E-E1E176D3DF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8311348"/>
              </p:ext>
            </p:extLst>
          </p:nvPr>
        </p:nvGraphicFramePr>
        <p:xfrm>
          <a:off x="457200" y="1394460"/>
          <a:ext cx="4042794" cy="4069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542">
                  <a:extLst>
                    <a:ext uri="{9D8B030D-6E8A-4147-A177-3AD203B41FA5}">
                      <a16:colId xmlns:a16="http://schemas.microsoft.com/office/drawing/2014/main" val="2610818681"/>
                    </a:ext>
                  </a:extLst>
                </a:gridCol>
                <a:gridCol w="577542">
                  <a:extLst>
                    <a:ext uri="{9D8B030D-6E8A-4147-A177-3AD203B41FA5}">
                      <a16:colId xmlns:a16="http://schemas.microsoft.com/office/drawing/2014/main" val="3133280554"/>
                    </a:ext>
                  </a:extLst>
                </a:gridCol>
                <a:gridCol w="577542">
                  <a:extLst>
                    <a:ext uri="{9D8B030D-6E8A-4147-A177-3AD203B41FA5}">
                      <a16:colId xmlns:a16="http://schemas.microsoft.com/office/drawing/2014/main" val="1358262686"/>
                    </a:ext>
                  </a:extLst>
                </a:gridCol>
                <a:gridCol w="577542">
                  <a:extLst>
                    <a:ext uri="{9D8B030D-6E8A-4147-A177-3AD203B41FA5}">
                      <a16:colId xmlns:a16="http://schemas.microsoft.com/office/drawing/2014/main" val="4159205684"/>
                    </a:ext>
                  </a:extLst>
                </a:gridCol>
                <a:gridCol w="577542">
                  <a:extLst>
                    <a:ext uri="{9D8B030D-6E8A-4147-A177-3AD203B41FA5}">
                      <a16:colId xmlns:a16="http://schemas.microsoft.com/office/drawing/2014/main" val="3634611295"/>
                    </a:ext>
                  </a:extLst>
                </a:gridCol>
                <a:gridCol w="577542">
                  <a:extLst>
                    <a:ext uri="{9D8B030D-6E8A-4147-A177-3AD203B41FA5}">
                      <a16:colId xmlns:a16="http://schemas.microsoft.com/office/drawing/2014/main" val="4166616682"/>
                    </a:ext>
                  </a:extLst>
                </a:gridCol>
                <a:gridCol w="577542">
                  <a:extLst>
                    <a:ext uri="{9D8B030D-6E8A-4147-A177-3AD203B41FA5}">
                      <a16:colId xmlns:a16="http://schemas.microsoft.com/office/drawing/2014/main" val="3033117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R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E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E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R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C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4753476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D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E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V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E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L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O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P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7563694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X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B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M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O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M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L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46518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R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P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N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N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M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12488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E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O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G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U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N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8201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R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L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N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N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59348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N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L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E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05624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E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U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R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N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283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N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N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F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M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G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02744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G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O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D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Z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22014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P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E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L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R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M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E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O</a:t>
                      </a:r>
                    </a:p>
                  </a:txBody>
                  <a:tcPr>
                    <a:solidFill>
                      <a:srgbClr val="E4ED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3011684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DA8247E5-B643-3A32-8960-AD97290B443B}"/>
              </a:ext>
            </a:extLst>
          </p:cNvPr>
          <p:cNvSpPr/>
          <p:nvPr/>
        </p:nvSpPr>
        <p:spPr>
          <a:xfrm>
            <a:off x="457200" y="1394460"/>
            <a:ext cx="3466728" cy="378356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36CB435-4E56-0377-6EAE-1B286AF11D9B}"/>
              </a:ext>
            </a:extLst>
          </p:cNvPr>
          <p:cNvSpPr/>
          <p:nvPr/>
        </p:nvSpPr>
        <p:spPr>
          <a:xfrm rot="16200000">
            <a:off x="2735797" y="2960947"/>
            <a:ext cx="2952328" cy="576065"/>
          </a:xfrm>
          <a:prstGeom prst="rect">
            <a:avLst/>
          </a:prstGeom>
          <a:noFill/>
          <a:ln w="31750">
            <a:solidFill>
              <a:srgbClr val="BA37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37D2023-4BDC-BB47-0D72-0B64BDD6AEFA}"/>
              </a:ext>
            </a:extLst>
          </p:cNvPr>
          <p:cNvSpPr txBox="1"/>
          <p:nvPr/>
        </p:nvSpPr>
        <p:spPr>
          <a:xfrm>
            <a:off x="4718603" y="136525"/>
            <a:ext cx="4389901" cy="6440225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650" dirty="0"/>
              <a:t>What you aim to achieve and develop as a graduate (begins with </a:t>
            </a:r>
            <a:r>
              <a:rPr lang="en-GB" sz="1650" b="1" dirty="0">
                <a:solidFill>
                  <a:srgbClr val="FF0000"/>
                </a:solidFill>
              </a:rPr>
              <a:t>C</a:t>
            </a:r>
            <a:r>
              <a:rPr lang="en-GB" sz="1650" dirty="0"/>
              <a:t> – </a:t>
            </a:r>
            <a:r>
              <a:rPr lang="en-GB" sz="1650" dirty="0">
                <a:solidFill>
                  <a:srgbClr val="FF0000"/>
                </a:solidFill>
              </a:rPr>
              <a:t>6 letters</a:t>
            </a:r>
            <a:r>
              <a:rPr lang="en-GB" sz="1650" dirty="0"/>
              <a:t>) </a:t>
            </a:r>
          </a:p>
          <a:p>
            <a:pPr marL="342900" indent="-342900">
              <a:buFont typeface="+mj-lt"/>
              <a:buAutoNum type="arabicPeriod"/>
            </a:pPr>
            <a:endParaRPr lang="en-GB" sz="1650" dirty="0"/>
          </a:p>
          <a:p>
            <a:pPr marL="342900" indent="-342900">
              <a:buFont typeface="+mj-lt"/>
              <a:buAutoNum type="arabicPeriod"/>
            </a:pPr>
            <a:r>
              <a:rPr lang="en-GB" sz="1650" dirty="0"/>
              <a:t>What you are doing to help set career goals and then updating regularly (begins with </a:t>
            </a:r>
            <a:r>
              <a:rPr lang="en-GB" sz="1650" b="1" dirty="0">
                <a:solidFill>
                  <a:srgbClr val="BA37F5"/>
                </a:solidFill>
              </a:rPr>
              <a:t>P</a:t>
            </a:r>
            <a:r>
              <a:rPr lang="en-GB" sz="1650" dirty="0"/>
              <a:t>: </a:t>
            </a:r>
            <a:r>
              <a:rPr lang="en-GB" sz="1650" dirty="0">
                <a:solidFill>
                  <a:srgbClr val="BA37F5"/>
                </a:solidFill>
              </a:rPr>
              <a:t>8 letters</a:t>
            </a:r>
            <a:r>
              <a:rPr lang="en-GB" sz="1650" dirty="0"/>
              <a:t>)</a:t>
            </a:r>
          </a:p>
          <a:p>
            <a:pPr marL="342900" indent="-342900">
              <a:buFont typeface="+mj-lt"/>
              <a:buAutoNum type="arabicPeriod"/>
            </a:pPr>
            <a:endParaRPr lang="en-GB" sz="1650" dirty="0"/>
          </a:p>
          <a:p>
            <a:pPr marL="342900" indent="-342900">
              <a:buFont typeface="+mj-lt"/>
              <a:buAutoNum type="arabicPeriod"/>
            </a:pPr>
            <a:r>
              <a:rPr lang="en-GB" sz="1650" dirty="0"/>
              <a:t>Your goals can be short-term or … (begins with </a:t>
            </a:r>
            <a:r>
              <a:rPr lang="en-GB" sz="1650" b="1" dirty="0">
                <a:solidFill>
                  <a:schemeClr val="accent6">
                    <a:lumMod val="75000"/>
                  </a:schemeClr>
                </a:solidFill>
              </a:rPr>
              <a:t>L</a:t>
            </a:r>
            <a:r>
              <a:rPr lang="en-GB" sz="1650" dirty="0"/>
              <a:t>: </a:t>
            </a:r>
            <a:r>
              <a:rPr lang="en-GB" sz="1650" dirty="0">
                <a:solidFill>
                  <a:schemeClr val="accent6">
                    <a:lumMod val="75000"/>
                  </a:schemeClr>
                </a:solidFill>
              </a:rPr>
              <a:t>8 letters</a:t>
            </a:r>
            <a:r>
              <a:rPr lang="en-GB" sz="1650" dirty="0"/>
              <a:t>)</a:t>
            </a:r>
          </a:p>
          <a:p>
            <a:pPr marL="342900" indent="-342900">
              <a:buFont typeface="+mj-lt"/>
              <a:buAutoNum type="arabicPeriod"/>
            </a:pPr>
            <a:endParaRPr lang="en-GB" sz="1650" dirty="0"/>
          </a:p>
          <a:p>
            <a:pPr marL="342900" indent="-342900">
              <a:buFont typeface="+mj-lt"/>
              <a:buAutoNum type="arabicPeriod"/>
            </a:pPr>
            <a:r>
              <a:rPr lang="en-GB" sz="1650" dirty="0"/>
              <a:t>A geographical factor you will consider when looking for your next job (begins with </a:t>
            </a:r>
            <a:r>
              <a:rPr lang="en-GB" sz="1650" b="1" dirty="0">
                <a:solidFill>
                  <a:srgbClr val="0033CC"/>
                </a:solidFill>
              </a:rPr>
              <a:t>L</a:t>
            </a:r>
            <a:r>
              <a:rPr lang="en-GB" sz="1650" dirty="0"/>
              <a:t>: </a:t>
            </a:r>
            <a:r>
              <a:rPr lang="en-GB" sz="1650" dirty="0">
                <a:solidFill>
                  <a:srgbClr val="0033CC"/>
                </a:solidFill>
              </a:rPr>
              <a:t>8 letters</a:t>
            </a:r>
            <a:r>
              <a:rPr lang="en-GB" sz="1650" dirty="0"/>
              <a:t>)</a:t>
            </a:r>
          </a:p>
          <a:p>
            <a:pPr marL="342900" indent="-342900">
              <a:buFont typeface="+mj-lt"/>
              <a:buAutoNum type="arabicPeriod"/>
            </a:pPr>
            <a:endParaRPr lang="en-GB" sz="1650" dirty="0"/>
          </a:p>
          <a:p>
            <a:pPr marL="342900" indent="-342900">
              <a:buFont typeface="+mj-lt"/>
              <a:buAutoNum type="arabicPeriod"/>
            </a:pPr>
            <a:r>
              <a:rPr lang="en-GB" sz="1650" dirty="0"/>
              <a:t>When selecting your next role, you will look for part-time or … hours (</a:t>
            </a:r>
            <a:r>
              <a:rPr lang="en-GB" sz="1650" b="1" dirty="0">
                <a:solidFill>
                  <a:srgbClr val="00B050"/>
                </a:solidFill>
              </a:rPr>
              <a:t>F</a:t>
            </a:r>
            <a:r>
              <a:rPr lang="en-GB" sz="1650" dirty="0">
                <a:solidFill>
                  <a:srgbClr val="00B050"/>
                </a:solidFill>
              </a:rPr>
              <a:t>: 8 letters</a:t>
            </a:r>
            <a:r>
              <a:rPr lang="en-GB" sz="1650" dirty="0"/>
              <a:t>)</a:t>
            </a:r>
          </a:p>
          <a:p>
            <a:pPr marL="342900" indent="-342900">
              <a:buFont typeface="+mj-lt"/>
              <a:buAutoNum type="arabicPeriod"/>
            </a:pPr>
            <a:endParaRPr lang="en-GB" sz="1650" dirty="0"/>
          </a:p>
          <a:p>
            <a:pPr marL="342900" indent="-342900">
              <a:buFont typeface="+mj-lt"/>
              <a:buAutoNum type="arabicPeriod"/>
            </a:pPr>
            <a:r>
              <a:rPr lang="en-GB" sz="1650" dirty="0"/>
              <a:t>A vital skill you are developing is the ability to … well with others (</a:t>
            </a:r>
            <a:r>
              <a:rPr lang="en-GB" sz="1650" b="1" dirty="0">
                <a:solidFill>
                  <a:srgbClr val="00B0F0"/>
                </a:solidFill>
              </a:rPr>
              <a:t>C</a:t>
            </a:r>
            <a:r>
              <a:rPr lang="en-GB" sz="1650" dirty="0"/>
              <a:t>: </a:t>
            </a:r>
            <a:r>
              <a:rPr lang="en-GB" sz="1650" dirty="0">
                <a:solidFill>
                  <a:srgbClr val="00B0F0"/>
                </a:solidFill>
              </a:rPr>
              <a:t>11 letters</a:t>
            </a:r>
            <a:r>
              <a:rPr lang="en-GB" sz="1650" dirty="0"/>
              <a:t>)</a:t>
            </a:r>
          </a:p>
          <a:p>
            <a:pPr marL="342900" indent="-342900">
              <a:buFont typeface="+mj-lt"/>
              <a:buAutoNum type="arabicPeriod"/>
            </a:pPr>
            <a:endParaRPr lang="en-GB" sz="1650" dirty="0"/>
          </a:p>
          <a:p>
            <a:pPr marL="342900" indent="-342900">
              <a:buFont typeface="+mj-lt"/>
              <a:buAutoNum type="arabicPeriod"/>
            </a:pPr>
            <a:r>
              <a:rPr lang="en-GB" sz="1650" dirty="0"/>
              <a:t>Alongside skills and knowledge, you will seek to gain valuable … (</a:t>
            </a:r>
            <a:r>
              <a:rPr lang="en-GB" sz="1650" b="1" dirty="0">
                <a:solidFill>
                  <a:srgbClr val="C00000"/>
                </a:solidFill>
              </a:rPr>
              <a:t>E</a:t>
            </a:r>
            <a:r>
              <a:rPr lang="en-GB" sz="1650" dirty="0"/>
              <a:t>: </a:t>
            </a:r>
            <a:r>
              <a:rPr lang="en-GB" sz="1650" dirty="0">
                <a:solidFill>
                  <a:srgbClr val="C00000"/>
                </a:solidFill>
              </a:rPr>
              <a:t>10 letters</a:t>
            </a:r>
            <a:r>
              <a:rPr lang="en-GB" sz="1650" dirty="0"/>
              <a:t>)</a:t>
            </a:r>
          </a:p>
          <a:p>
            <a:pPr marL="342900" indent="-342900">
              <a:buFont typeface="+mj-lt"/>
              <a:buAutoNum type="arabicPeriod"/>
            </a:pPr>
            <a:endParaRPr lang="en-GB" sz="1650" dirty="0"/>
          </a:p>
          <a:p>
            <a:pPr marL="342900" indent="-342900">
              <a:buFont typeface="+mj-lt"/>
              <a:buAutoNum type="arabicPeriod"/>
            </a:pPr>
            <a:r>
              <a:rPr lang="en-GB" sz="1650" dirty="0"/>
              <a:t>With regular … you can develop skills on the job (</a:t>
            </a:r>
            <a:r>
              <a:rPr lang="en-GB" sz="1650" b="1" dirty="0">
                <a:solidFill>
                  <a:srgbClr val="E2AC00"/>
                </a:solidFill>
              </a:rPr>
              <a:t>T</a:t>
            </a:r>
            <a:r>
              <a:rPr lang="en-GB" sz="1650" dirty="0"/>
              <a:t>: </a:t>
            </a:r>
            <a:r>
              <a:rPr lang="en-GB" sz="1650" dirty="0">
                <a:solidFill>
                  <a:srgbClr val="FFC000"/>
                </a:solidFill>
              </a:rPr>
              <a:t>8 letters</a:t>
            </a:r>
            <a:r>
              <a:rPr lang="en-GB" sz="1650" dirty="0"/>
              <a:t>)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CC1A003A-F66E-6549-CD20-6D68059039CA}"/>
              </a:ext>
            </a:extLst>
          </p:cNvPr>
          <p:cNvSpPr/>
          <p:nvPr/>
        </p:nvSpPr>
        <p:spPr>
          <a:xfrm>
            <a:off x="7467894" y="708338"/>
            <a:ext cx="1692309" cy="24327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Career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46F09A8-332E-9BE9-ECD0-0905C20B088E}"/>
              </a:ext>
            </a:extLst>
          </p:cNvPr>
          <p:cNvSpPr/>
          <p:nvPr/>
        </p:nvSpPr>
        <p:spPr>
          <a:xfrm>
            <a:off x="7452535" y="1488815"/>
            <a:ext cx="1707668" cy="243278"/>
          </a:xfrm>
          <a:prstGeom prst="roundRect">
            <a:avLst/>
          </a:prstGeom>
          <a:solidFill>
            <a:schemeClr val="bg1"/>
          </a:solidFill>
          <a:ln>
            <a:solidFill>
              <a:srgbClr val="BA37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BA37F5"/>
                </a:solidFill>
              </a:rPr>
              <a:t>Planning 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7FDFE92-8CE2-996A-DD93-06E4A0E90E0A}"/>
              </a:ext>
            </a:extLst>
          </p:cNvPr>
          <p:cNvSpPr/>
          <p:nvPr/>
        </p:nvSpPr>
        <p:spPr>
          <a:xfrm>
            <a:off x="7459006" y="2210419"/>
            <a:ext cx="1707668" cy="243278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Long-term 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B88C2C8F-95E6-05BD-E4ED-C7E9968F3555}"/>
              </a:ext>
            </a:extLst>
          </p:cNvPr>
          <p:cNvSpPr/>
          <p:nvPr/>
        </p:nvSpPr>
        <p:spPr>
          <a:xfrm>
            <a:off x="7436333" y="3220654"/>
            <a:ext cx="1707668" cy="243278"/>
          </a:xfrm>
          <a:prstGeom prst="roundRect">
            <a:avLst/>
          </a:prstGeom>
          <a:solidFill>
            <a:schemeClr val="bg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33CC"/>
                </a:solidFill>
              </a:rPr>
              <a:t>Location 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C639F774-E187-BC3A-4CF2-B7C593E90FA6}"/>
              </a:ext>
            </a:extLst>
          </p:cNvPr>
          <p:cNvSpPr/>
          <p:nvPr/>
        </p:nvSpPr>
        <p:spPr>
          <a:xfrm>
            <a:off x="7443018" y="4212378"/>
            <a:ext cx="1707668" cy="243278"/>
          </a:xfrm>
          <a:prstGeom prst="round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Full-time 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F2CB5604-272C-249F-5ED6-080620C63AD2}"/>
              </a:ext>
            </a:extLst>
          </p:cNvPr>
          <p:cNvSpPr/>
          <p:nvPr/>
        </p:nvSpPr>
        <p:spPr>
          <a:xfrm>
            <a:off x="7443018" y="4950413"/>
            <a:ext cx="1707668" cy="243278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B0F0"/>
                </a:solidFill>
              </a:rPr>
              <a:t>Communicate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67204885-5C7F-C5E1-C6C7-302EC9468429}"/>
              </a:ext>
            </a:extLst>
          </p:cNvPr>
          <p:cNvSpPr/>
          <p:nvPr/>
        </p:nvSpPr>
        <p:spPr>
          <a:xfrm>
            <a:off x="7459006" y="5715965"/>
            <a:ext cx="1707668" cy="243278"/>
          </a:xfrm>
          <a:prstGeom prst="round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C00000"/>
                </a:solidFill>
              </a:rPr>
              <a:t>Experience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029CCEC3-EEDC-B9DF-6FA4-B9E67389B876}"/>
              </a:ext>
            </a:extLst>
          </p:cNvPr>
          <p:cNvSpPr/>
          <p:nvPr/>
        </p:nvSpPr>
        <p:spPr>
          <a:xfrm>
            <a:off x="7459006" y="6226163"/>
            <a:ext cx="1707668" cy="243278"/>
          </a:xfrm>
          <a:prstGeom prst="roundRect">
            <a:avLst/>
          </a:prstGeom>
          <a:solidFill>
            <a:schemeClr val="bg1"/>
          </a:solidFill>
          <a:ln>
            <a:solidFill>
              <a:srgbClr val="E2AC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E2AC00"/>
                </a:solidFill>
              </a:rPr>
              <a:t>Training</a:t>
            </a:r>
            <a:r>
              <a:rPr lang="en-GB" dirty="0"/>
              <a:t>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B14865C-CDAE-06CC-3377-DE4027A6A128}"/>
              </a:ext>
            </a:extLst>
          </p:cNvPr>
          <p:cNvSpPr txBox="1"/>
          <p:nvPr/>
        </p:nvSpPr>
        <p:spPr>
          <a:xfrm>
            <a:off x="339895" y="5617158"/>
            <a:ext cx="4042794" cy="1169551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Select 4 of the 8 key terms from the wordsearch.</a:t>
            </a:r>
          </a:p>
          <a:p>
            <a:endParaRPr lang="en-GB" sz="1400" dirty="0"/>
          </a:p>
          <a:p>
            <a:r>
              <a:rPr lang="en-GB" sz="1400" dirty="0"/>
              <a:t>Use these terms to write a paragraph that will detail your current thoughts or intentions regarding your future employment.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CA83762-5636-304D-2613-1903E1E5426B}"/>
              </a:ext>
            </a:extLst>
          </p:cNvPr>
          <p:cNvSpPr/>
          <p:nvPr/>
        </p:nvSpPr>
        <p:spPr>
          <a:xfrm rot="5400000">
            <a:off x="1583666" y="2960948"/>
            <a:ext cx="2952329" cy="576064"/>
          </a:xfrm>
          <a:prstGeom prst="rect">
            <a:avLst/>
          </a:prstGeom>
          <a:noFill/>
          <a:ln w="317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169D2E-89B4-CDEA-9CF8-88A0380E773C}"/>
              </a:ext>
            </a:extLst>
          </p:cNvPr>
          <p:cNvSpPr/>
          <p:nvPr/>
        </p:nvSpPr>
        <p:spPr>
          <a:xfrm rot="5400000">
            <a:off x="428952" y="3699343"/>
            <a:ext cx="2952330" cy="576064"/>
          </a:xfrm>
          <a:prstGeom prst="rect">
            <a:avLst/>
          </a:prstGeom>
          <a:noFill/>
          <a:ln w="31750"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CD786C-83F0-A3CE-6C66-2D7EA39D435F}"/>
              </a:ext>
            </a:extLst>
          </p:cNvPr>
          <p:cNvSpPr/>
          <p:nvPr/>
        </p:nvSpPr>
        <p:spPr>
          <a:xfrm rot="5400000">
            <a:off x="1002431" y="2960947"/>
            <a:ext cx="2952330" cy="576064"/>
          </a:xfrm>
          <a:prstGeom prst="rect">
            <a:avLst/>
          </a:prstGeom>
          <a:noFill/>
          <a:ln w="317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476D96-70FE-902A-5D09-4ED7B4BA9545}"/>
              </a:ext>
            </a:extLst>
          </p:cNvPr>
          <p:cNvSpPr/>
          <p:nvPr/>
        </p:nvSpPr>
        <p:spPr>
          <a:xfrm rot="5400000">
            <a:off x="1601356" y="3140968"/>
            <a:ext cx="4069080" cy="576064"/>
          </a:xfrm>
          <a:prstGeom prst="rect">
            <a:avLst/>
          </a:prstGeom>
          <a:noFill/>
          <a:ln w="317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CEAFF0-63A4-0513-E5BE-81E9D679724D}"/>
              </a:ext>
            </a:extLst>
          </p:cNvPr>
          <p:cNvSpPr/>
          <p:nvPr/>
        </p:nvSpPr>
        <p:spPr>
          <a:xfrm rot="5400000">
            <a:off x="-513726" y="3330145"/>
            <a:ext cx="3690726" cy="576064"/>
          </a:xfrm>
          <a:prstGeom prst="rect">
            <a:avLst/>
          </a:prstGeom>
          <a:noFill/>
          <a:ln w="317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7A7B6ED-E6CE-060E-1788-1BC448057515}"/>
              </a:ext>
            </a:extLst>
          </p:cNvPr>
          <p:cNvSpPr/>
          <p:nvPr/>
        </p:nvSpPr>
        <p:spPr>
          <a:xfrm rot="5400000">
            <a:off x="-729640" y="3319696"/>
            <a:ext cx="2952329" cy="578651"/>
          </a:xfrm>
          <a:prstGeom prst="rect">
            <a:avLst/>
          </a:prstGeom>
          <a:noFill/>
          <a:ln w="31750">
            <a:solidFill>
              <a:srgbClr val="E2AC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9079DA6-C31E-25FA-AFAE-B8C9E504D5B9}"/>
              </a:ext>
            </a:extLst>
          </p:cNvPr>
          <p:cNvSpPr txBox="1"/>
          <p:nvPr/>
        </p:nvSpPr>
        <p:spPr>
          <a:xfrm>
            <a:off x="66327" y="1457725"/>
            <a:ext cx="344527" cy="246221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1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C19D989-9A46-5E94-C05D-8AD237FB5633}"/>
              </a:ext>
            </a:extLst>
          </p:cNvPr>
          <p:cNvSpPr txBox="1"/>
          <p:nvPr/>
        </p:nvSpPr>
        <p:spPr>
          <a:xfrm>
            <a:off x="68079" y="1822707"/>
            <a:ext cx="344527" cy="246221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2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0B187BF-E442-947D-4FCA-148F76FA8726}"/>
              </a:ext>
            </a:extLst>
          </p:cNvPr>
          <p:cNvSpPr txBox="1"/>
          <p:nvPr/>
        </p:nvSpPr>
        <p:spPr>
          <a:xfrm>
            <a:off x="72295" y="2199746"/>
            <a:ext cx="344527" cy="246221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3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4D0809B-6251-C28E-AEE5-649787B96C90}"/>
              </a:ext>
            </a:extLst>
          </p:cNvPr>
          <p:cNvSpPr txBox="1"/>
          <p:nvPr/>
        </p:nvSpPr>
        <p:spPr>
          <a:xfrm>
            <a:off x="68079" y="2560772"/>
            <a:ext cx="344527" cy="246221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4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673C467-0603-585D-1425-A060B8DBBAC8}"/>
              </a:ext>
            </a:extLst>
          </p:cNvPr>
          <p:cNvSpPr txBox="1"/>
          <p:nvPr/>
        </p:nvSpPr>
        <p:spPr>
          <a:xfrm>
            <a:off x="68079" y="2920821"/>
            <a:ext cx="344527" cy="246221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5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2136528-266D-2806-1929-C21DF45917F3}"/>
              </a:ext>
            </a:extLst>
          </p:cNvPr>
          <p:cNvSpPr txBox="1"/>
          <p:nvPr/>
        </p:nvSpPr>
        <p:spPr>
          <a:xfrm>
            <a:off x="68079" y="3301804"/>
            <a:ext cx="344527" cy="246221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6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A08AF7D-6539-2C7E-3D5B-CCD74D10A6AC}"/>
              </a:ext>
            </a:extLst>
          </p:cNvPr>
          <p:cNvSpPr txBox="1"/>
          <p:nvPr/>
        </p:nvSpPr>
        <p:spPr>
          <a:xfrm>
            <a:off x="68079" y="3676862"/>
            <a:ext cx="344527" cy="246221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7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5A52616D-0AE0-A9C9-A507-D5C15D3567A4}"/>
              </a:ext>
            </a:extLst>
          </p:cNvPr>
          <p:cNvSpPr txBox="1"/>
          <p:nvPr/>
        </p:nvSpPr>
        <p:spPr>
          <a:xfrm>
            <a:off x="73394" y="4044814"/>
            <a:ext cx="344527" cy="246221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8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8824CA9-DD29-3291-ACDB-6B989BE3FBF3}"/>
              </a:ext>
            </a:extLst>
          </p:cNvPr>
          <p:cNvSpPr txBox="1"/>
          <p:nvPr/>
        </p:nvSpPr>
        <p:spPr>
          <a:xfrm>
            <a:off x="73394" y="4407857"/>
            <a:ext cx="344527" cy="246221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9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4DC8189F-E206-6530-33BD-2429666FF6B7}"/>
              </a:ext>
            </a:extLst>
          </p:cNvPr>
          <p:cNvSpPr txBox="1"/>
          <p:nvPr/>
        </p:nvSpPr>
        <p:spPr>
          <a:xfrm>
            <a:off x="73393" y="4786883"/>
            <a:ext cx="344527" cy="246221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10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C576FCA-3FB3-E488-D4DA-7E4FDC9D45C5}"/>
              </a:ext>
            </a:extLst>
          </p:cNvPr>
          <p:cNvSpPr txBox="1"/>
          <p:nvPr/>
        </p:nvSpPr>
        <p:spPr>
          <a:xfrm>
            <a:off x="66327" y="5142928"/>
            <a:ext cx="344527" cy="246221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11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B4E5D7C4-C642-347A-347B-70247ED8F363}"/>
              </a:ext>
            </a:extLst>
          </p:cNvPr>
          <p:cNvSpPr txBox="1"/>
          <p:nvPr/>
        </p:nvSpPr>
        <p:spPr>
          <a:xfrm>
            <a:off x="597974" y="1086055"/>
            <a:ext cx="344527" cy="246221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A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E84A3062-722A-9648-1D18-CA73036094A3}"/>
              </a:ext>
            </a:extLst>
          </p:cNvPr>
          <p:cNvSpPr txBox="1"/>
          <p:nvPr/>
        </p:nvSpPr>
        <p:spPr>
          <a:xfrm>
            <a:off x="1159373" y="1087764"/>
            <a:ext cx="344527" cy="246221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B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6940A145-55C2-A6F1-044F-E2A80820926C}"/>
              </a:ext>
            </a:extLst>
          </p:cNvPr>
          <p:cNvSpPr txBox="1"/>
          <p:nvPr/>
        </p:nvSpPr>
        <p:spPr>
          <a:xfrm>
            <a:off x="1720772" y="1081701"/>
            <a:ext cx="344527" cy="246221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C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919B29EB-4045-A587-EE21-0D749FF7B808}"/>
              </a:ext>
            </a:extLst>
          </p:cNvPr>
          <p:cNvSpPr txBox="1"/>
          <p:nvPr/>
        </p:nvSpPr>
        <p:spPr>
          <a:xfrm>
            <a:off x="2313761" y="1089411"/>
            <a:ext cx="344527" cy="246221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D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E10D0194-CFFF-6B44-ECC3-B924373E76CD}"/>
              </a:ext>
            </a:extLst>
          </p:cNvPr>
          <p:cNvSpPr txBox="1"/>
          <p:nvPr/>
        </p:nvSpPr>
        <p:spPr>
          <a:xfrm>
            <a:off x="2905872" y="1081701"/>
            <a:ext cx="344527" cy="246221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E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2DE4F6B-5FDB-F33F-8E52-8B963275BB8B}"/>
              </a:ext>
            </a:extLst>
          </p:cNvPr>
          <p:cNvSpPr txBox="1"/>
          <p:nvPr/>
        </p:nvSpPr>
        <p:spPr>
          <a:xfrm>
            <a:off x="3463632" y="1081701"/>
            <a:ext cx="344527" cy="246221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F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B10B7FE6-575E-B3B0-DCFB-07884CE51FB5}"/>
              </a:ext>
            </a:extLst>
          </p:cNvPr>
          <p:cNvSpPr txBox="1"/>
          <p:nvPr/>
        </p:nvSpPr>
        <p:spPr>
          <a:xfrm>
            <a:off x="4034533" y="1081701"/>
            <a:ext cx="344527" cy="246221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9A4CCDD-C560-F757-68FC-2ACF81D63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495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6" grpId="0" animBg="1"/>
      <p:bldP spid="9" grpId="0" animBg="1"/>
      <p:bldP spid="11" grpId="0" animBg="1"/>
      <p:bldP spid="10" grpId="0" animBg="1"/>
      <p:bldP spid="7" grpId="0" animBg="1"/>
      <p:bldP spid="12" grpId="0" animBg="1"/>
      <p:bldP spid="1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6FB112-E850-E7C9-4E54-D1021FB24B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84E349-EB9D-E5D8-3CB2-B231E4C5D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401E253-336A-CC8F-6B32-3DBC7DE58BD0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Creating a Personal Development Plan (PDP)</a:t>
            </a:r>
          </a:p>
        </p:txBody>
      </p:sp>
    </p:spTree>
    <p:extLst>
      <p:ext uri="{BB962C8B-B14F-4D97-AF65-F5344CB8AC3E}">
        <p14:creationId xmlns:p14="http://schemas.microsoft.com/office/powerpoint/2010/main" val="36237483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691F7D6A-8951-42EC-9533-26F3941FB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en-GB" altLang="en-US" sz="3900" b="1" dirty="0"/>
              <a:t>What is a </a:t>
            </a:r>
            <a:r>
              <a:rPr lang="en-GB" altLang="en-US" sz="3900" b="1" dirty="0">
                <a:solidFill>
                  <a:srgbClr val="00B0F0"/>
                </a:solidFill>
              </a:rPr>
              <a:t>Personal Development Plan</a:t>
            </a:r>
            <a:r>
              <a:rPr lang="en-GB" altLang="en-US" sz="3900" b="1" dirty="0"/>
              <a:t>?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913A8352-FD1E-4338-A0BA-4C5DF750D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sz="2300" dirty="0"/>
              <a:t>It is </a:t>
            </a:r>
            <a:r>
              <a:rPr lang="en-GB" altLang="en-US" sz="2300" b="1" dirty="0">
                <a:solidFill>
                  <a:srgbClr val="00B0F0"/>
                </a:solidFill>
              </a:rPr>
              <a:t>a tool </a:t>
            </a:r>
            <a:r>
              <a:rPr lang="en-GB" altLang="en-US" sz="2300" b="1" dirty="0"/>
              <a:t>to support your personal and professional development </a:t>
            </a:r>
          </a:p>
          <a:p>
            <a:endParaRPr lang="en-GB" altLang="en-US" sz="2300" b="1" dirty="0">
              <a:solidFill>
                <a:srgbClr val="00B0F0"/>
              </a:solidFill>
            </a:endParaRPr>
          </a:p>
          <a:p>
            <a:r>
              <a:rPr lang="en-GB" altLang="en-US" sz="2300" dirty="0"/>
              <a:t>It can be </a:t>
            </a:r>
            <a:r>
              <a:rPr lang="en-GB" altLang="en-US" sz="2300" b="1" dirty="0"/>
              <a:t>used to present </a:t>
            </a:r>
            <a:r>
              <a:rPr lang="en-GB" altLang="en-US" sz="2300" dirty="0"/>
              <a:t>information about the </a:t>
            </a:r>
            <a:r>
              <a:rPr lang="en-GB" altLang="en-US" sz="2300" b="1" dirty="0"/>
              <a:t>competencies that you have and those you need </a:t>
            </a:r>
            <a:r>
              <a:rPr lang="en-GB" altLang="en-US" sz="2300" dirty="0"/>
              <a:t>to work towards achieving  </a:t>
            </a:r>
          </a:p>
          <a:p>
            <a:endParaRPr lang="en-GB" altLang="en-US" sz="2300" b="1" dirty="0">
              <a:solidFill>
                <a:srgbClr val="00B0F0"/>
              </a:solidFill>
            </a:endParaRPr>
          </a:p>
          <a:p>
            <a:r>
              <a:rPr lang="en-GB" altLang="en-US" sz="2300" dirty="0"/>
              <a:t>It will enable you </a:t>
            </a:r>
            <a:r>
              <a:rPr lang="en-GB" altLang="en-US" sz="2300" b="1" dirty="0"/>
              <a:t>to plan ways of further developing yourself</a:t>
            </a:r>
            <a:r>
              <a:rPr lang="en-GB" altLang="en-US" sz="2300" b="1" dirty="0">
                <a:solidFill>
                  <a:srgbClr val="00B0F0"/>
                </a:solidFill>
              </a:rPr>
              <a:t> </a:t>
            </a:r>
            <a:r>
              <a:rPr lang="en-GB" altLang="en-US" sz="2300" dirty="0"/>
              <a:t>to achieve your career goal/s.</a:t>
            </a:r>
            <a:br>
              <a:rPr lang="en-GB" altLang="en-US" sz="2300" dirty="0"/>
            </a:br>
            <a:endParaRPr lang="en-GB" altLang="en-US" sz="23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5D6F32C-0C4C-BE2D-95FC-2CE6F00BD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C890BD0-D883-2E0F-F598-E65A35B0CB3E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506" name="Title 1">
            <a:extLst>
              <a:ext uri="{FF2B5EF4-FFF2-40B4-BE49-F238E27FC236}">
                <a16:creationId xmlns:a16="http://schemas.microsoft.com/office/drawing/2014/main" id="{691F7D6A-8951-42EC-9533-26F3941FB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33193"/>
            <a:ext cx="8229600" cy="1143000"/>
          </a:xfrm>
        </p:spPr>
        <p:txBody>
          <a:bodyPr/>
          <a:lstStyle/>
          <a:p>
            <a:r>
              <a:rPr lang="en-GB" altLang="en-US" b="1" dirty="0"/>
              <a:t>Personal Development Plan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913A8352-FD1E-4338-A0BA-4C5DF750D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14" y="1080131"/>
            <a:ext cx="5861355" cy="4316478"/>
          </a:xfrm>
          <a:ln>
            <a:solidFill>
              <a:schemeClr val="bg1"/>
            </a:solidFill>
          </a:ln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sz="2100" b="1" dirty="0"/>
              <a:t>When writing professional development plans:</a:t>
            </a:r>
          </a:p>
          <a:p>
            <a:pPr marL="0" indent="0">
              <a:spcBef>
                <a:spcPts val="0"/>
              </a:spcBef>
              <a:buNone/>
            </a:pPr>
            <a:endParaRPr lang="en-GB" sz="2100" b="1" dirty="0"/>
          </a:p>
          <a:p>
            <a:pPr marL="0" indent="0">
              <a:spcBef>
                <a:spcPts val="0"/>
              </a:spcBef>
              <a:buNone/>
            </a:pPr>
            <a:endParaRPr lang="en-GB" sz="2100" b="1" dirty="0"/>
          </a:p>
          <a:p>
            <a:pPr>
              <a:spcBef>
                <a:spcPts val="0"/>
              </a:spcBef>
            </a:pPr>
            <a:r>
              <a:rPr lang="en-GB" sz="2100" dirty="0"/>
              <a:t>Think carefully about what should be your </a:t>
            </a:r>
            <a:r>
              <a:rPr lang="en-GB" sz="2100" b="1" dirty="0"/>
              <a:t>career goals</a:t>
            </a:r>
          </a:p>
          <a:p>
            <a:pPr lvl="1">
              <a:spcBef>
                <a:spcPts val="0"/>
              </a:spcBef>
            </a:pPr>
            <a:r>
              <a:rPr lang="en-GB" sz="2100" dirty="0"/>
              <a:t>furthering your education?</a:t>
            </a:r>
          </a:p>
          <a:p>
            <a:pPr lvl="1">
              <a:spcBef>
                <a:spcPts val="0"/>
              </a:spcBef>
            </a:pPr>
            <a:r>
              <a:rPr lang="en-GB" sz="2100" dirty="0"/>
              <a:t>starting your own business? </a:t>
            </a:r>
          </a:p>
          <a:p>
            <a:pPr lvl="1">
              <a:spcBef>
                <a:spcPts val="0"/>
              </a:spcBef>
            </a:pPr>
            <a:r>
              <a:rPr lang="en-GB" sz="2100" dirty="0"/>
              <a:t>switching to a new career?</a:t>
            </a:r>
          </a:p>
          <a:p>
            <a:pPr lvl="1">
              <a:spcBef>
                <a:spcPts val="0"/>
              </a:spcBef>
            </a:pPr>
            <a:r>
              <a:rPr lang="en-GB" sz="2100" dirty="0"/>
              <a:t>other options? </a:t>
            </a:r>
          </a:p>
          <a:p>
            <a:pPr>
              <a:spcBef>
                <a:spcPts val="0"/>
              </a:spcBef>
            </a:pPr>
            <a:endParaRPr lang="en-GB" sz="2100" dirty="0"/>
          </a:p>
          <a:p>
            <a:pPr>
              <a:spcBef>
                <a:spcPts val="0"/>
              </a:spcBef>
            </a:pPr>
            <a:endParaRPr lang="en-GB" sz="2100" dirty="0"/>
          </a:p>
          <a:p>
            <a:pPr>
              <a:spcBef>
                <a:spcPts val="0"/>
              </a:spcBef>
            </a:pPr>
            <a:r>
              <a:rPr lang="en-GB" sz="2100" dirty="0"/>
              <a:t>Consider ways of setting out </a:t>
            </a:r>
            <a:r>
              <a:rPr lang="en-GB" sz="2100" b="1" dirty="0">
                <a:solidFill>
                  <a:srgbClr val="00B0F0"/>
                </a:solidFill>
              </a:rPr>
              <a:t>S</a:t>
            </a:r>
            <a:r>
              <a:rPr lang="en-GB" sz="2100" b="1" dirty="0">
                <a:solidFill>
                  <a:srgbClr val="FF0000"/>
                </a:solidFill>
              </a:rPr>
              <a:t>M</a:t>
            </a:r>
            <a:r>
              <a:rPr lang="en-GB" sz="2100" b="1" dirty="0">
                <a:solidFill>
                  <a:srgbClr val="00B050"/>
                </a:solidFill>
              </a:rPr>
              <a:t>A</a:t>
            </a:r>
            <a:r>
              <a:rPr lang="en-GB" sz="2100" b="1" dirty="0">
                <a:solidFill>
                  <a:srgbClr val="BA37F5"/>
                </a:solidFill>
              </a:rPr>
              <a:t>R</a:t>
            </a:r>
            <a:r>
              <a:rPr lang="en-GB" sz="2100" b="1" dirty="0">
                <a:solidFill>
                  <a:schemeClr val="accent6">
                    <a:lumMod val="75000"/>
                  </a:schemeClr>
                </a:solidFill>
              </a:rPr>
              <a:t>T</a:t>
            </a:r>
            <a:r>
              <a:rPr lang="en-GB" sz="2100" dirty="0"/>
              <a:t> </a:t>
            </a:r>
            <a:r>
              <a:rPr lang="en-GB" sz="2100" b="1" dirty="0"/>
              <a:t>goals</a:t>
            </a:r>
            <a:r>
              <a:rPr lang="en-GB" sz="2100" dirty="0"/>
              <a:t>. Thinking clearly will enable you to state         (a) what are your priorities and                        (b) how you plan to achieve them </a:t>
            </a:r>
            <a:endParaRPr lang="en-GB" altLang="en-US" sz="21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2A853A6-A712-5467-8AF6-22F282B50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DF86FCF-2114-4F4E-A424-9F12053CD509}"/>
              </a:ext>
            </a:extLst>
          </p:cNvPr>
          <p:cNvSpPr/>
          <p:nvPr/>
        </p:nvSpPr>
        <p:spPr>
          <a:xfrm>
            <a:off x="6292279" y="4742707"/>
            <a:ext cx="1343198" cy="2561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</a:rPr>
              <a:t>Specific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04729CF-EE38-4515-8EE6-70619A37DD38}"/>
              </a:ext>
            </a:extLst>
          </p:cNvPr>
          <p:cNvSpPr/>
          <p:nvPr/>
        </p:nvSpPr>
        <p:spPr>
          <a:xfrm>
            <a:off x="6292279" y="5069001"/>
            <a:ext cx="1343198" cy="2561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</a:rPr>
              <a:t>Measurable  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0CFF2BC-5AEE-7719-3560-C5F0E945E4D9}"/>
              </a:ext>
            </a:extLst>
          </p:cNvPr>
          <p:cNvSpPr/>
          <p:nvPr/>
        </p:nvSpPr>
        <p:spPr>
          <a:xfrm>
            <a:off x="6292280" y="5392976"/>
            <a:ext cx="1343198" cy="2561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</a:rPr>
              <a:t>Achievable 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7E3BAC3-7C56-BB26-8F97-3AB537A8181B}"/>
              </a:ext>
            </a:extLst>
          </p:cNvPr>
          <p:cNvSpPr/>
          <p:nvPr/>
        </p:nvSpPr>
        <p:spPr>
          <a:xfrm>
            <a:off x="6292280" y="5719270"/>
            <a:ext cx="1343198" cy="2561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BA37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</a:rPr>
              <a:t>Realistic  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69E1800-9F5A-F01C-E450-9B808F65C937}"/>
              </a:ext>
            </a:extLst>
          </p:cNvPr>
          <p:cNvSpPr/>
          <p:nvPr/>
        </p:nvSpPr>
        <p:spPr>
          <a:xfrm>
            <a:off x="6292280" y="6045564"/>
            <a:ext cx="1343198" cy="2561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</a:rPr>
              <a:t>Timebound 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C0A650C-A832-E86A-BBD1-9319FD57F392}"/>
              </a:ext>
            </a:extLst>
          </p:cNvPr>
          <p:cNvSpPr/>
          <p:nvPr/>
        </p:nvSpPr>
        <p:spPr>
          <a:xfrm>
            <a:off x="6295855" y="2640026"/>
            <a:ext cx="1008112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</a:rPr>
              <a:t>When? 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200E46-9ADC-21E7-D7CD-01D0D0CFCA8B}"/>
              </a:ext>
            </a:extLst>
          </p:cNvPr>
          <p:cNvSpPr/>
          <p:nvPr/>
        </p:nvSpPr>
        <p:spPr>
          <a:xfrm>
            <a:off x="6295855" y="2996582"/>
            <a:ext cx="1008112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</a:rPr>
              <a:t>Where? 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A8CF93-C8B5-787E-333D-A8972663743F}"/>
              </a:ext>
            </a:extLst>
          </p:cNvPr>
          <p:cNvSpPr/>
          <p:nvPr/>
        </p:nvSpPr>
        <p:spPr>
          <a:xfrm>
            <a:off x="6297212" y="3352899"/>
            <a:ext cx="1008112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</a:rPr>
              <a:t>Which? 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1AB73A-E525-8FB8-0293-DD98E7E2A1B5}"/>
              </a:ext>
            </a:extLst>
          </p:cNvPr>
          <p:cNvSpPr/>
          <p:nvPr/>
        </p:nvSpPr>
        <p:spPr>
          <a:xfrm>
            <a:off x="6295853" y="3709455"/>
            <a:ext cx="1008112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</a:rPr>
              <a:t>Who? 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AA125-2DAA-0114-2641-1988268D787C}"/>
              </a:ext>
            </a:extLst>
          </p:cNvPr>
          <p:cNvSpPr/>
          <p:nvPr/>
        </p:nvSpPr>
        <p:spPr>
          <a:xfrm>
            <a:off x="7639050" y="2856604"/>
            <a:ext cx="1008112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</a:rPr>
              <a:t>Why? 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3CD0531-68AB-3AA5-AB67-29DC6E5666D1}"/>
              </a:ext>
            </a:extLst>
          </p:cNvPr>
          <p:cNvSpPr/>
          <p:nvPr/>
        </p:nvSpPr>
        <p:spPr>
          <a:xfrm>
            <a:off x="7639050" y="3208883"/>
            <a:ext cx="1008112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</a:rPr>
              <a:t>How? 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9E79ED7-7FD5-2DA0-4AE7-810307E413FA}"/>
              </a:ext>
            </a:extLst>
          </p:cNvPr>
          <p:cNvSpPr/>
          <p:nvPr/>
        </p:nvSpPr>
        <p:spPr>
          <a:xfrm>
            <a:off x="6295852" y="2273690"/>
            <a:ext cx="1008112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</a:rPr>
              <a:t>What?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EC2300C-201D-F0C0-88BE-9068CD0FB16E}"/>
              </a:ext>
            </a:extLst>
          </p:cNvPr>
          <p:cNvSpPr txBox="1"/>
          <p:nvPr/>
        </p:nvSpPr>
        <p:spPr>
          <a:xfrm>
            <a:off x="7788192" y="5004194"/>
            <a:ext cx="123169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Revisit your notes from session 1</a:t>
            </a:r>
          </a:p>
        </p:txBody>
      </p:sp>
    </p:spTree>
    <p:extLst>
      <p:ext uri="{BB962C8B-B14F-4D97-AF65-F5344CB8AC3E}">
        <p14:creationId xmlns:p14="http://schemas.microsoft.com/office/powerpoint/2010/main" val="3865566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6C5E2176-8356-484D-B5BA-0BCC5CE17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607"/>
            <a:ext cx="8229600" cy="1143000"/>
          </a:xfrm>
        </p:spPr>
        <p:txBody>
          <a:bodyPr/>
          <a:lstStyle/>
          <a:p>
            <a:r>
              <a:rPr lang="en-US" altLang="en-US" sz="4000" b="1" dirty="0"/>
              <a:t>Personal Development Planning </a:t>
            </a:r>
            <a:endParaRPr lang="en-GB" altLang="en-US" sz="4000" b="1" dirty="0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E692FA82-9459-412A-BC95-B35A5FA1BB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1520" y="1719126"/>
            <a:ext cx="8496944" cy="3916363"/>
          </a:xfrm>
        </p:spPr>
        <p:txBody>
          <a:bodyPr/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GB" sz="2200" b="1" dirty="0">
                <a:solidFill>
                  <a:srgbClr val="00B0F0"/>
                </a:solidFill>
              </a:rPr>
              <a:t>Goalsetting</a:t>
            </a:r>
            <a:r>
              <a:rPr lang="en-GB" sz="2200" b="1" dirty="0"/>
              <a:t> should </a:t>
            </a:r>
            <a:r>
              <a:rPr lang="en-GB" sz="2200" b="1" dirty="0">
                <a:solidFill>
                  <a:srgbClr val="00B0F0"/>
                </a:solidFill>
              </a:rPr>
              <a:t>lead to </a:t>
            </a:r>
            <a:r>
              <a:rPr lang="en-GB" sz="2200" b="1" dirty="0"/>
              <a:t>specific </a:t>
            </a:r>
            <a:r>
              <a:rPr lang="en-GB" sz="2200" b="1" dirty="0">
                <a:solidFill>
                  <a:srgbClr val="00B0F0"/>
                </a:solidFill>
              </a:rPr>
              <a:t>actions</a:t>
            </a:r>
            <a:r>
              <a:rPr lang="en-GB" sz="2200" b="1" dirty="0"/>
              <a:t> being carried out</a:t>
            </a:r>
          </a:p>
          <a:p>
            <a:pPr>
              <a:lnSpc>
                <a:spcPct val="90000"/>
              </a:lnSpc>
              <a:defRPr/>
            </a:pPr>
            <a:endParaRPr lang="en-GB" sz="2200" dirty="0"/>
          </a:p>
          <a:p>
            <a:pPr>
              <a:lnSpc>
                <a:spcPct val="90000"/>
              </a:lnSpc>
              <a:defRPr/>
            </a:pPr>
            <a:r>
              <a:rPr lang="en-GB" sz="2200" dirty="0"/>
              <a:t>the process of creating an </a:t>
            </a:r>
            <a:r>
              <a:rPr lang="en-GB" sz="2200" b="1" dirty="0"/>
              <a:t>action plan</a:t>
            </a:r>
            <a:r>
              <a:rPr lang="en-GB" sz="2200" dirty="0"/>
              <a:t> should be based on: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/>
              <a:t>your </a:t>
            </a:r>
            <a:r>
              <a:rPr lang="en-GB" sz="2200" b="1" dirty="0"/>
              <a:t>awareness   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/>
              <a:t>your </a:t>
            </a:r>
            <a:r>
              <a:rPr lang="en-GB" sz="2200" b="1" dirty="0"/>
              <a:t>values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/>
              <a:t>your </a:t>
            </a:r>
            <a:r>
              <a:rPr lang="en-GB" sz="2200" b="1" dirty="0"/>
              <a:t>reflection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/>
              <a:t>your ability for </a:t>
            </a:r>
            <a:r>
              <a:rPr lang="en-GB" sz="2200" b="1" dirty="0"/>
              <a:t>further goal-setting and planning </a:t>
            </a:r>
          </a:p>
          <a:p>
            <a:pPr>
              <a:lnSpc>
                <a:spcPct val="90000"/>
              </a:lnSpc>
              <a:defRPr/>
            </a:pPr>
            <a:endParaRPr lang="en-GB" sz="2200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2200" b="1" dirty="0">
                <a:solidFill>
                  <a:srgbClr val="00B0F0"/>
                </a:solidFill>
              </a:rPr>
              <a:t>Actions</a:t>
            </a:r>
            <a:r>
              <a:rPr lang="en-GB" sz="2200" dirty="0"/>
              <a:t> </a:t>
            </a:r>
            <a:r>
              <a:rPr lang="en-GB" sz="2200" b="1" dirty="0"/>
              <a:t>should </a:t>
            </a:r>
            <a:r>
              <a:rPr lang="en-GB" sz="2200" b="1" dirty="0">
                <a:solidFill>
                  <a:srgbClr val="00B0F0"/>
                </a:solidFill>
              </a:rPr>
              <a:t>lead to </a:t>
            </a:r>
            <a:r>
              <a:rPr lang="en-GB" sz="2200" b="1" dirty="0"/>
              <a:t>elements of </a:t>
            </a:r>
            <a:r>
              <a:rPr lang="en-GB" sz="2200" b="1" dirty="0">
                <a:solidFill>
                  <a:srgbClr val="00B0F0"/>
                </a:solidFill>
              </a:rPr>
              <a:t>self-improvement</a:t>
            </a:r>
            <a:endParaRPr lang="en-GB" altLang="en-US" sz="2200" dirty="0">
              <a:solidFill>
                <a:srgbClr val="00B0F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ECCFC0D-B029-2D00-0D1F-F0389B770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  <p:sp>
        <p:nvSpPr>
          <p:cNvPr id="2" name="Arrow: Curved Down 1">
            <a:extLst>
              <a:ext uri="{FF2B5EF4-FFF2-40B4-BE49-F238E27FC236}">
                <a16:creationId xmlns:a16="http://schemas.microsoft.com/office/drawing/2014/main" id="{DBA3B264-2F32-D784-FBDE-83E9CE6BB37E}"/>
              </a:ext>
            </a:extLst>
          </p:cNvPr>
          <p:cNvSpPr/>
          <p:nvPr/>
        </p:nvSpPr>
        <p:spPr>
          <a:xfrm>
            <a:off x="1619672" y="1167607"/>
            <a:ext cx="3528392" cy="619473"/>
          </a:xfrm>
          <a:prstGeom prst="curvedDown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Arrow: Curved Down 4">
            <a:extLst>
              <a:ext uri="{FF2B5EF4-FFF2-40B4-BE49-F238E27FC236}">
                <a16:creationId xmlns:a16="http://schemas.microsoft.com/office/drawing/2014/main" id="{EAEBAD02-FE4E-A619-2DA3-0D3753845B94}"/>
              </a:ext>
            </a:extLst>
          </p:cNvPr>
          <p:cNvSpPr/>
          <p:nvPr/>
        </p:nvSpPr>
        <p:spPr>
          <a:xfrm flipV="1">
            <a:off x="1115616" y="5027045"/>
            <a:ext cx="4032448" cy="618803"/>
          </a:xfrm>
          <a:prstGeom prst="curvedDown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0BE429F4-9798-4F0B-BDA0-70269ABCB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52" y="0"/>
            <a:ext cx="8579296" cy="1143000"/>
          </a:xfrm>
        </p:spPr>
        <p:txBody>
          <a:bodyPr/>
          <a:lstStyle/>
          <a:p>
            <a:r>
              <a:rPr lang="en-GB" altLang="en-US" sz="4000" b="1" dirty="0"/>
              <a:t>Personal Development Planning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1494A1CB-599A-43B4-8E4E-8074E0159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746" y="1556792"/>
            <a:ext cx="4217640" cy="3899966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GB" altLang="en-US" sz="2200" dirty="0"/>
              <a:t>See the </a:t>
            </a:r>
            <a:r>
              <a:rPr lang="en-GB" altLang="en-US" sz="2200" b="1" dirty="0"/>
              <a:t>PDP guidance sheet </a:t>
            </a:r>
            <a:r>
              <a:rPr lang="en-GB" altLang="en-US" sz="2200" dirty="0"/>
              <a:t>and accompanying </a:t>
            </a:r>
            <a:r>
              <a:rPr lang="en-GB" altLang="en-US" sz="2200" b="1" dirty="0"/>
              <a:t>template</a:t>
            </a:r>
            <a:r>
              <a:rPr lang="en-GB" altLang="en-US" sz="2200" dirty="0"/>
              <a:t>. </a:t>
            </a:r>
          </a:p>
          <a:p>
            <a:pPr>
              <a:spcBef>
                <a:spcPts val="0"/>
              </a:spcBef>
            </a:pPr>
            <a:endParaRPr lang="en-GB" altLang="en-US" sz="2200" dirty="0"/>
          </a:p>
          <a:p>
            <a:pPr>
              <a:spcBef>
                <a:spcPts val="0"/>
              </a:spcBef>
            </a:pPr>
            <a:r>
              <a:rPr lang="en-GB" altLang="en-US" sz="2200" dirty="0"/>
              <a:t>This single document can be found on Moodle - in the week 3 folder. </a:t>
            </a:r>
          </a:p>
          <a:p>
            <a:pPr>
              <a:spcBef>
                <a:spcPts val="0"/>
              </a:spcBef>
            </a:pPr>
            <a:endParaRPr lang="en-GB" altLang="en-US" sz="2200" dirty="0"/>
          </a:p>
          <a:p>
            <a:pPr>
              <a:spcBef>
                <a:spcPts val="0"/>
              </a:spcBef>
            </a:pPr>
            <a:r>
              <a:rPr lang="en-GB" altLang="en-US" sz="2200" dirty="0"/>
              <a:t>Use sections of the template to begin completing your PDP.  </a:t>
            </a:r>
            <a:r>
              <a:rPr lang="en-GB" altLang="en-US" sz="2200" dirty="0">
                <a:sym typeface="Wingdings" panose="05000000000000000000" pitchFamily="2" charset="2"/>
              </a:rPr>
              <a:t></a:t>
            </a:r>
          </a:p>
          <a:p>
            <a:pPr>
              <a:spcBef>
                <a:spcPts val="0"/>
              </a:spcBef>
            </a:pPr>
            <a:endParaRPr lang="en-GB" altLang="en-US" sz="2100" dirty="0">
              <a:sym typeface="Wingdings" panose="05000000000000000000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5D92E75-AEBB-1850-7AC4-736DB0E0E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79A407-803C-16CF-5064-4297E22100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00" t="23541" r="35825" b="15980"/>
          <a:stretch>
            <a:fillRect/>
          </a:stretch>
        </p:blipFill>
        <p:spPr>
          <a:xfrm>
            <a:off x="5200186" y="1143000"/>
            <a:ext cx="3463016" cy="221208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A2B78FE-1997-90A8-6A16-C953C5C48C7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075" t="24801" r="21650" b="14720"/>
          <a:stretch>
            <a:fillRect/>
          </a:stretch>
        </p:blipFill>
        <p:spPr>
          <a:xfrm>
            <a:off x="5200186" y="3457761"/>
            <a:ext cx="3463016" cy="221208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DC55C0B-EAFE-C199-1F01-D79BD67BD2B1}"/>
              </a:ext>
            </a:extLst>
          </p:cNvPr>
          <p:cNvSpPr/>
          <p:nvPr/>
        </p:nvSpPr>
        <p:spPr>
          <a:xfrm>
            <a:off x="107504" y="5373216"/>
            <a:ext cx="373294" cy="296625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BF5965-1B4B-D641-AABF-9F82659E7A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C7E16B95-66C0-5A84-F7D8-4146AD48E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52" y="0"/>
            <a:ext cx="8579296" cy="1143000"/>
          </a:xfrm>
        </p:spPr>
        <p:txBody>
          <a:bodyPr/>
          <a:lstStyle/>
          <a:p>
            <a:r>
              <a:rPr lang="en-GB" altLang="en-US" sz="4000" b="1" dirty="0"/>
              <a:t>Personal Development Planning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15D8AC7A-E93B-C9F7-3816-622A7635A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746" y="1424310"/>
            <a:ext cx="4217640" cy="4032448"/>
          </a:xfrm>
        </p:spPr>
        <p:txBody>
          <a:bodyPr/>
          <a:lstStyle/>
          <a:p>
            <a:pPr>
              <a:spcBef>
                <a:spcPts val="0"/>
              </a:spcBef>
            </a:pPr>
            <a:endParaRPr lang="en-GB" altLang="en-US" sz="2100" dirty="0"/>
          </a:p>
          <a:p>
            <a:pPr>
              <a:spcBef>
                <a:spcPts val="0"/>
              </a:spcBef>
            </a:pPr>
            <a:r>
              <a:rPr lang="en-GB" altLang="en-US" sz="2000" dirty="0">
                <a:sym typeface="Wingdings" panose="05000000000000000000" pitchFamily="2" charset="2"/>
              </a:rPr>
              <a:t>For this task, you can make use of the </a:t>
            </a:r>
            <a:r>
              <a:rPr lang="en-GB" altLang="en-US" sz="2000" b="1" dirty="0">
                <a:sym typeface="Wingdings" panose="05000000000000000000" pitchFamily="2" charset="2"/>
              </a:rPr>
              <a:t>action words list</a:t>
            </a:r>
            <a:r>
              <a:rPr lang="en-GB" altLang="en-US" sz="2000" dirty="0">
                <a:sym typeface="Wingdings" panose="05000000000000000000" pitchFamily="2" charset="2"/>
              </a:rPr>
              <a:t>. </a:t>
            </a:r>
          </a:p>
          <a:p>
            <a:pPr>
              <a:spcBef>
                <a:spcPts val="0"/>
              </a:spcBef>
            </a:pPr>
            <a:endParaRPr lang="en-GB" altLang="en-US" sz="2000" dirty="0"/>
          </a:p>
          <a:p>
            <a:pPr>
              <a:spcBef>
                <a:spcPts val="0"/>
              </a:spcBef>
            </a:pPr>
            <a:r>
              <a:rPr lang="en-GB" altLang="en-US" sz="2000" dirty="0"/>
              <a:t>This document can also be found in the week 3 folder. </a:t>
            </a:r>
          </a:p>
          <a:p>
            <a:pPr>
              <a:spcBef>
                <a:spcPts val="0"/>
              </a:spcBef>
            </a:pPr>
            <a:endParaRPr lang="en-GB" altLang="en-US" sz="2100" dirty="0">
              <a:sym typeface="Wingdings" panose="05000000000000000000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0556E30-A4C5-F139-4F04-E7525D46F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16E6317-8BAA-F889-1963-ACA3C9E6BDD4}"/>
              </a:ext>
            </a:extLst>
          </p:cNvPr>
          <p:cNvSpPr/>
          <p:nvPr/>
        </p:nvSpPr>
        <p:spPr>
          <a:xfrm>
            <a:off x="282352" y="3754995"/>
            <a:ext cx="4040185" cy="985044"/>
          </a:xfrm>
          <a:prstGeom prst="roundRect">
            <a:avLst/>
          </a:prstGeom>
          <a:solidFill>
            <a:srgbClr val="0070C0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dirty="0"/>
              <a:t>Your PDP should be a </a:t>
            </a:r>
            <a:r>
              <a:rPr lang="en-GB" sz="1700" b="1" dirty="0"/>
              <a:t>live document</a:t>
            </a:r>
            <a:r>
              <a:rPr lang="en-GB" sz="1700" dirty="0"/>
              <a:t>.</a:t>
            </a:r>
          </a:p>
          <a:p>
            <a:pPr algn="ctr"/>
            <a:endParaRPr lang="en-GB" sz="1700" dirty="0"/>
          </a:p>
          <a:p>
            <a:pPr algn="ctr"/>
            <a:r>
              <a:rPr lang="en-GB" sz="1700" dirty="0"/>
              <a:t>What does this mean?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4C3502-EB1D-36D4-645B-87E2EE5C24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50" t="24801" r="35825" b="14922"/>
          <a:stretch>
            <a:fillRect/>
          </a:stretch>
        </p:blipFill>
        <p:spPr>
          <a:xfrm>
            <a:off x="4846025" y="1107612"/>
            <a:ext cx="3502518" cy="4409383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5A8B255-8B9D-FC77-CDF9-8024D21CB0E8}"/>
              </a:ext>
            </a:extLst>
          </p:cNvPr>
          <p:cNvSpPr/>
          <p:nvPr/>
        </p:nvSpPr>
        <p:spPr>
          <a:xfrm>
            <a:off x="107504" y="5373216"/>
            <a:ext cx="373294" cy="296625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2075857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1A68EB4A-5C41-46D1-BB8A-45A9298A9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151" y="1289418"/>
            <a:ext cx="5040560" cy="39163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100" dirty="0"/>
              <a:t>Use a range of resources to identify and research your career options.</a:t>
            </a:r>
          </a:p>
          <a:p>
            <a:endParaRPr lang="en-GB" altLang="en-US" sz="2100" dirty="0"/>
          </a:p>
          <a:p>
            <a:pPr marL="0" indent="0">
              <a:buNone/>
            </a:pPr>
            <a:r>
              <a:rPr lang="en-GB" altLang="en-US" sz="2100" dirty="0"/>
              <a:t>Your findings can feed into your decision making and the planning document.</a:t>
            </a:r>
          </a:p>
          <a:p>
            <a:pPr marL="0" indent="0">
              <a:buNone/>
            </a:pPr>
            <a:endParaRPr lang="en-GB" altLang="en-US" sz="2100" b="1" dirty="0"/>
          </a:p>
          <a:p>
            <a:pPr marL="0" indent="0">
              <a:buNone/>
            </a:pPr>
            <a:r>
              <a:rPr lang="en-GB" altLang="en-US" sz="2100" b="1" dirty="0"/>
              <a:t>Prospects (2026) </a:t>
            </a:r>
            <a:r>
              <a:rPr lang="en-GB" altLang="en-US" sz="2100" dirty="0"/>
              <a:t>is one such resource for you to explore: </a:t>
            </a:r>
            <a:r>
              <a:rPr lang="en-GB" altLang="en-US" sz="2100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www.prospects.ac.uk</a:t>
            </a:r>
            <a:r>
              <a:rPr lang="en-GB" altLang="en-US" sz="2100" u="sng" dirty="0"/>
              <a:t> </a:t>
            </a:r>
          </a:p>
          <a:p>
            <a:endParaRPr lang="en-GB" altLang="en-US" sz="2100" dirty="0"/>
          </a:p>
          <a:p>
            <a:pPr marL="0" indent="0">
              <a:buNone/>
            </a:pPr>
            <a:r>
              <a:rPr lang="en-GB" altLang="en-US" sz="2100" dirty="0"/>
              <a:t>Numerous other resources are available.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314DA69-F47B-7F5D-5CBA-2326318EB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88E8655-309F-E4A3-CFB3-C168899C7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52" y="0"/>
            <a:ext cx="8579296" cy="1143000"/>
          </a:xfrm>
        </p:spPr>
        <p:txBody>
          <a:bodyPr/>
          <a:lstStyle/>
          <a:p>
            <a:r>
              <a:rPr lang="en-GB" altLang="en-US" sz="4000" b="1" dirty="0"/>
              <a:t>Personal Development Planning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CAEFA28-3E04-A872-FC7A-CB983BF5F9EF}"/>
              </a:ext>
            </a:extLst>
          </p:cNvPr>
          <p:cNvSpPr/>
          <p:nvPr/>
        </p:nvSpPr>
        <p:spPr>
          <a:xfrm>
            <a:off x="5724128" y="1295295"/>
            <a:ext cx="3240360" cy="74801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100" b="1" dirty="0">
                <a:solidFill>
                  <a:schemeClr val="tx1"/>
                </a:solidFill>
              </a:rPr>
              <a:t>LinkedIn</a:t>
            </a:r>
          </a:p>
          <a:p>
            <a:pPr algn="ctr"/>
            <a:r>
              <a:rPr lang="en-GB" sz="1700" dirty="0">
                <a:solidFill>
                  <a:schemeClr val="tx1"/>
                </a:solidFill>
              </a:rPr>
              <a:t>linkedin.com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B603199-D8B0-07A4-A546-7B838E4919C8}"/>
              </a:ext>
            </a:extLst>
          </p:cNvPr>
          <p:cNvSpPr/>
          <p:nvPr/>
        </p:nvSpPr>
        <p:spPr>
          <a:xfrm>
            <a:off x="5724128" y="2189806"/>
            <a:ext cx="3240360" cy="74801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100" b="1" dirty="0">
                <a:solidFill>
                  <a:schemeClr val="tx1"/>
                </a:solidFill>
              </a:rPr>
              <a:t>Skills for Careers </a:t>
            </a:r>
          </a:p>
          <a:p>
            <a:pPr algn="ctr"/>
            <a:r>
              <a:rPr lang="en-GB" sz="1700" dirty="0">
                <a:solidFill>
                  <a:schemeClr val="tx1"/>
                </a:solidFill>
              </a:rPr>
              <a:t>skillsforcareers.education.gov.uk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382D24F-141C-C2B6-F407-6BD639BCAB61}"/>
              </a:ext>
            </a:extLst>
          </p:cNvPr>
          <p:cNvSpPr/>
          <p:nvPr/>
        </p:nvSpPr>
        <p:spPr>
          <a:xfrm>
            <a:off x="5724128" y="3082924"/>
            <a:ext cx="3240360" cy="74801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100" b="1" dirty="0">
                <a:solidFill>
                  <a:schemeClr val="tx1"/>
                </a:solidFill>
              </a:rPr>
              <a:t>Future Goals</a:t>
            </a:r>
          </a:p>
          <a:p>
            <a:pPr algn="ctr"/>
            <a:r>
              <a:rPr lang="en-GB" sz="1700" dirty="0">
                <a:solidFill>
                  <a:schemeClr val="tx1"/>
                </a:solidFill>
              </a:rPr>
              <a:t>futuregoals.co.uk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CE6BDE4-23F5-31AD-D4BB-EE95F6714387}"/>
              </a:ext>
            </a:extLst>
          </p:cNvPr>
          <p:cNvSpPr/>
          <p:nvPr/>
        </p:nvSpPr>
        <p:spPr>
          <a:xfrm>
            <a:off x="5724128" y="3976042"/>
            <a:ext cx="3240360" cy="74801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100" b="1" dirty="0">
                <a:solidFill>
                  <a:schemeClr val="tx1"/>
                </a:solidFill>
              </a:rPr>
              <a:t>Graduate Jobs</a:t>
            </a:r>
          </a:p>
          <a:p>
            <a:pPr algn="ctr"/>
            <a:r>
              <a:rPr lang="en-GB" sz="1700" dirty="0">
                <a:solidFill>
                  <a:schemeClr val="tx1"/>
                </a:solidFill>
              </a:rPr>
              <a:t>graduatejobs.com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735142A-D87E-3906-9D9C-8A2AE16F98D7}"/>
              </a:ext>
            </a:extLst>
          </p:cNvPr>
          <p:cNvSpPr/>
          <p:nvPr/>
        </p:nvSpPr>
        <p:spPr>
          <a:xfrm>
            <a:off x="5724128" y="4869160"/>
            <a:ext cx="3240360" cy="74801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100" b="1" dirty="0">
                <a:solidFill>
                  <a:schemeClr val="tx1"/>
                </a:solidFill>
              </a:rPr>
              <a:t>Give a Grad a Go</a:t>
            </a:r>
          </a:p>
          <a:p>
            <a:pPr algn="ctr"/>
            <a:r>
              <a:rPr lang="en-GB" sz="1700" dirty="0">
                <a:solidFill>
                  <a:schemeClr val="tx1"/>
                </a:solidFill>
              </a:rPr>
              <a:t>giveagradago.com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D1655FD-D9F5-A47E-4E35-BF6052526DDB}"/>
              </a:ext>
            </a:extLst>
          </p:cNvPr>
          <p:cNvSpPr/>
          <p:nvPr/>
        </p:nvSpPr>
        <p:spPr>
          <a:xfrm>
            <a:off x="107504" y="5373216"/>
            <a:ext cx="373294" cy="296625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6C587-6147-C185-B91C-76D65459C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DA6D7-C845-FA6F-79A0-8AA8A6447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988840"/>
            <a:ext cx="4896544" cy="3312368"/>
          </a:xfrm>
        </p:spPr>
        <p:txBody>
          <a:bodyPr>
            <a:normAutofit/>
          </a:bodyPr>
          <a:lstStyle/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US" sz="2500" dirty="0"/>
              <a:t>We have </a:t>
            </a:r>
            <a:r>
              <a:rPr lang="en-GB" altLang="en-US" sz="2400" b="1" dirty="0">
                <a:solidFill>
                  <a:srgbClr val="0070C0"/>
                </a:solidFill>
              </a:rPr>
              <a:t>explored</a:t>
            </a:r>
            <a:r>
              <a:rPr lang="en-GB" altLang="en-US" sz="2400" dirty="0"/>
              <a:t> </a:t>
            </a:r>
            <a:r>
              <a:rPr lang="en-GB" altLang="en-US" sz="2400" b="1" dirty="0">
                <a:solidFill>
                  <a:srgbClr val="0070C0"/>
                </a:solidFill>
              </a:rPr>
              <a:t>career options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endParaRPr lang="en-GB" altLang="en-US" sz="2400" dirty="0"/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altLang="en-US" sz="2400" dirty="0"/>
              <a:t>We have started the process of career planning by </a:t>
            </a:r>
            <a:r>
              <a:rPr lang="en-GB" altLang="en-US" sz="2400" b="1" dirty="0">
                <a:solidFill>
                  <a:srgbClr val="0070C0"/>
                </a:solidFill>
              </a:rPr>
              <a:t>developing a personal development plan</a:t>
            </a:r>
          </a:p>
          <a:p>
            <a:pPr marL="1314450" lvl="2" indent="-514350">
              <a:buFont typeface="+mj-lt"/>
              <a:buAutoNum type="arabicPeriod"/>
            </a:pPr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7F4F2-132E-567E-B0C3-AA7F29B53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FA86A4C-C648-2C7B-5FFF-30B8B061D0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112" y="2132856"/>
            <a:ext cx="2895600" cy="2111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B93121A-379C-292E-9F41-30916CCB6414}"/>
              </a:ext>
            </a:extLst>
          </p:cNvPr>
          <p:cNvSpPr/>
          <p:nvPr/>
        </p:nvSpPr>
        <p:spPr>
          <a:xfrm>
            <a:off x="5652120" y="4419992"/>
            <a:ext cx="2895600" cy="1080120"/>
          </a:xfrm>
          <a:prstGeom prst="rect">
            <a:avLst/>
          </a:prstGeom>
          <a:solidFill>
            <a:srgbClr val="FFBFBD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tx1"/>
                </a:solidFill>
              </a:rPr>
              <a:t>You will now complete a Knowledge Check Quiz</a:t>
            </a:r>
          </a:p>
        </p:txBody>
      </p:sp>
    </p:spTree>
    <p:extLst>
      <p:ext uri="{BB962C8B-B14F-4D97-AF65-F5344CB8AC3E}">
        <p14:creationId xmlns:p14="http://schemas.microsoft.com/office/powerpoint/2010/main" val="33314436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475C4-05D5-1F65-AA8D-376BB43B2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1 progress tracker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2B826-6ED9-62CE-862A-0245D210D5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2100" dirty="0"/>
              <a:t>Have you </a:t>
            </a:r>
            <a:r>
              <a:rPr lang="en-GB" sz="2100" b="1" dirty="0"/>
              <a:t>finalised a job advert </a:t>
            </a:r>
            <a:r>
              <a:rPr lang="en-GB" sz="2100" dirty="0"/>
              <a:t>to use for this assessment? </a:t>
            </a:r>
          </a:p>
          <a:p>
            <a:pPr>
              <a:lnSpc>
                <a:spcPct val="150000"/>
              </a:lnSpc>
            </a:pPr>
            <a:endParaRPr lang="en-GB" sz="2100" dirty="0"/>
          </a:p>
          <a:p>
            <a:pPr>
              <a:lnSpc>
                <a:spcPct val="150000"/>
              </a:lnSpc>
            </a:pPr>
            <a:r>
              <a:rPr lang="en-GB" sz="2100" dirty="0"/>
              <a:t>Ensure it also has an accompanying </a:t>
            </a:r>
            <a:r>
              <a:rPr lang="en-GB" sz="2100" b="1" dirty="0"/>
              <a:t>job description </a:t>
            </a:r>
            <a:r>
              <a:rPr lang="en-GB" sz="2100" dirty="0"/>
              <a:t>and </a:t>
            </a:r>
            <a:r>
              <a:rPr lang="en-GB" sz="2100" b="1" dirty="0"/>
              <a:t>person specification</a:t>
            </a:r>
            <a:r>
              <a:rPr lang="en-GB" sz="2100" dirty="0"/>
              <a:t>. </a:t>
            </a:r>
          </a:p>
          <a:p>
            <a:pPr>
              <a:lnSpc>
                <a:spcPct val="150000"/>
              </a:lnSpc>
            </a:pPr>
            <a:endParaRPr lang="en-GB" sz="2100" dirty="0"/>
          </a:p>
          <a:p>
            <a:pPr>
              <a:lnSpc>
                <a:spcPct val="150000"/>
              </a:lnSpc>
            </a:pPr>
            <a:r>
              <a:rPr lang="en-GB" sz="2100" b="1" dirty="0"/>
              <a:t>Take a screenshot of the documents or download them</a:t>
            </a:r>
            <a:r>
              <a:rPr lang="en-GB" sz="2100" dirty="0"/>
              <a:t>. Do not just note down the weblink as it may be lost or stop working. It might also become a dead link if the vacancy is filled. </a:t>
            </a:r>
          </a:p>
          <a:p>
            <a:pPr>
              <a:lnSpc>
                <a:spcPct val="200000"/>
              </a:lnSpc>
            </a:pPr>
            <a:endParaRPr lang="en-GB" sz="2300" dirty="0"/>
          </a:p>
        </p:txBody>
      </p:sp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67438A34-5033-2BF5-A20A-CFEA7ABBDB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64475" y="253207"/>
            <a:ext cx="914400" cy="91440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9A154A-CAC3-ACCF-B8D2-253D371B9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164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457722DC-3D1B-4F87-9237-7F9FAF1C5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5251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600FD-3854-476E-92D6-BC50FEBCD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818"/>
            <a:ext cx="8229600" cy="39163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sz="2000" dirty="0"/>
              <a:t>Indeed (2022) </a:t>
            </a:r>
            <a:r>
              <a:rPr lang="en-GB" sz="2000" i="1" dirty="0">
                <a:highlight>
                  <a:srgbClr val="FFFF00"/>
                </a:highlight>
              </a:rPr>
              <a:t>How to write a professional development plan (with example)</a:t>
            </a:r>
            <a:r>
              <a:rPr lang="en-GB" sz="2000" dirty="0"/>
              <a:t>. Available at: </a:t>
            </a:r>
            <a:r>
              <a:rPr lang="en-GB" sz="2000" dirty="0">
                <a:hlinkClick r:id="rId2"/>
              </a:rPr>
              <a:t>https://uk.indeed.com/career-advice/career-development/professional-development-plan</a:t>
            </a:r>
            <a:r>
              <a:rPr lang="en-GB" sz="2000" dirty="0"/>
              <a:t> (Accessed: 26 May 2026) </a:t>
            </a:r>
          </a:p>
          <a:p>
            <a:pPr marL="0" indent="0" eaLnBrk="1" hangingPunct="1">
              <a:buNone/>
              <a:defRPr/>
            </a:pPr>
            <a:endParaRPr lang="en-GB" sz="2000" dirty="0"/>
          </a:p>
          <a:p>
            <a:pPr marL="0" indent="0" eaLnBrk="1" hangingPunct="1">
              <a:buNone/>
              <a:defRPr/>
            </a:pPr>
            <a:r>
              <a:rPr lang="en-GB" sz="2000" dirty="0"/>
              <a:t>Reed (2023) </a:t>
            </a:r>
            <a:r>
              <a:rPr lang="en-GB" sz="2000" i="1" dirty="0">
                <a:highlight>
                  <a:srgbClr val="FFFF00"/>
                </a:highlight>
              </a:rPr>
              <a:t>How to: Make a career plan</a:t>
            </a:r>
            <a:r>
              <a:rPr lang="en-GB" sz="2000" i="1" dirty="0"/>
              <a:t>. </a:t>
            </a:r>
            <a:r>
              <a:rPr lang="en-GB" sz="2000" dirty="0"/>
              <a:t>Available at: </a:t>
            </a:r>
            <a:r>
              <a:rPr lang="en-GB" sz="2000" dirty="0">
                <a:hlinkClick r:id="rId3"/>
              </a:rPr>
              <a:t>https://www.reed.co.uk/career-advice/how-to-make-a-career-plan/</a:t>
            </a:r>
            <a:r>
              <a:rPr lang="en-GB" sz="2000" dirty="0"/>
              <a:t> (Accessed: 26 May 2026)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19F176A-0569-264B-B93B-C43D5DBFB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36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674BDA-84A7-5BAE-1191-2CFF6317578A}"/>
              </a:ext>
            </a:extLst>
          </p:cNvPr>
          <p:cNvSpPr txBox="1"/>
          <p:nvPr/>
        </p:nvSpPr>
        <p:spPr>
          <a:xfrm>
            <a:off x="2627784" y="4499470"/>
            <a:ext cx="3636404" cy="923330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What types of sources are these?</a:t>
            </a:r>
          </a:p>
          <a:p>
            <a:endParaRPr lang="en-GB" dirty="0"/>
          </a:p>
          <a:p>
            <a:r>
              <a:rPr lang="en-GB" dirty="0"/>
              <a:t>How do you know? </a:t>
            </a:r>
          </a:p>
        </p:txBody>
      </p:sp>
    </p:spTree>
    <p:extLst>
      <p:ext uri="{BB962C8B-B14F-4D97-AF65-F5344CB8AC3E}">
        <p14:creationId xmlns:p14="http://schemas.microsoft.com/office/powerpoint/2010/main" val="34034937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4736</TotalTime>
  <Words>2840</Words>
  <Application>Microsoft Office PowerPoint</Application>
  <PresentationFormat>On-screen Show (4:3)</PresentationFormat>
  <Paragraphs>589</Paragraphs>
  <Slides>36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Arial</vt:lpstr>
      <vt:lpstr>Myriad Pro</vt:lpstr>
      <vt:lpstr>Verdana</vt:lpstr>
      <vt:lpstr>Wingdings</vt:lpstr>
      <vt:lpstr>20140311PresentationUWTSDTemplate</vt:lpstr>
      <vt:lpstr>  Employability and Career Development (LCLM4005) – September 2026  Session 3: Career Planning and PDP  </vt:lpstr>
      <vt:lpstr>PowerPoint Presentation</vt:lpstr>
      <vt:lpstr>Session Aims</vt:lpstr>
      <vt:lpstr>PowerPoint Presentation</vt:lpstr>
      <vt:lpstr>Career Planning</vt:lpstr>
      <vt:lpstr>Areas to Explore in Career Planning</vt:lpstr>
      <vt:lpstr>Career Planning</vt:lpstr>
      <vt:lpstr>Career Planning</vt:lpstr>
      <vt:lpstr>Career Planning</vt:lpstr>
      <vt:lpstr>PowerPoint Presentation</vt:lpstr>
      <vt:lpstr>Discussion</vt:lpstr>
      <vt:lpstr>Discussion</vt:lpstr>
      <vt:lpstr>Discussion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Resources for finding employment</vt:lpstr>
      <vt:lpstr>The Future of Workplaces</vt:lpstr>
      <vt:lpstr>The Future of Workplaces</vt:lpstr>
      <vt:lpstr>The Future of Workplaces</vt:lpstr>
      <vt:lpstr>PowerPoint Presentation</vt:lpstr>
      <vt:lpstr>  Revision Task   </vt:lpstr>
      <vt:lpstr>PowerPoint Presentation</vt:lpstr>
      <vt:lpstr>What is a Personal Development Plan?</vt:lpstr>
      <vt:lpstr>Personal Development Plan</vt:lpstr>
      <vt:lpstr>Personal Development Planning </vt:lpstr>
      <vt:lpstr>Personal Development Planning</vt:lpstr>
      <vt:lpstr>Personal Development Planning</vt:lpstr>
      <vt:lpstr>Personal Development Planning</vt:lpstr>
      <vt:lpstr>Recap</vt:lpstr>
      <vt:lpstr>Task 1 progress tracker 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IG</cp:lastModifiedBy>
  <cp:revision>81</cp:revision>
  <cp:lastPrinted>1601-01-01T00:00:00Z</cp:lastPrinted>
  <dcterms:created xsi:type="dcterms:W3CDTF">2002-10-07T19:43:58Z</dcterms:created>
  <dcterms:modified xsi:type="dcterms:W3CDTF">2026-09-27T01:20:17Z</dcterms:modified>
</cp:coreProperties>
</file>