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1" r:id="rId1"/>
  </p:sldMasterIdLst>
  <p:sldIdLst>
    <p:sldId id="259" r:id="rId2"/>
    <p:sldId id="260"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0054E99D-723F-4EC6-8A41-02B0FC58E4DE}" type="datetimeFigureOut">
              <a:rPr lang="en-GB" smtClean="0"/>
              <a:t>17/02/2023</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96B3FA36-71AD-44BD-9E92-99C1EC9BA2D9}" type="slidenum">
              <a:rPr lang="en-GB" smtClean="0"/>
              <a:t>‹#›</a:t>
            </a:fld>
            <a:endParaRPr lang="en-GB"/>
          </a:p>
        </p:txBody>
      </p:sp>
    </p:spTree>
    <p:extLst>
      <p:ext uri="{BB962C8B-B14F-4D97-AF65-F5344CB8AC3E}">
        <p14:creationId xmlns:p14="http://schemas.microsoft.com/office/powerpoint/2010/main" val="464902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4E99D-723F-4EC6-8A41-02B0FC58E4DE}"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3FA36-71AD-44BD-9E92-99C1EC9BA2D9}" type="slidenum">
              <a:rPr lang="en-GB" smtClean="0"/>
              <a:t>‹#›</a:t>
            </a:fld>
            <a:endParaRPr lang="en-GB"/>
          </a:p>
        </p:txBody>
      </p:sp>
    </p:spTree>
    <p:extLst>
      <p:ext uri="{BB962C8B-B14F-4D97-AF65-F5344CB8AC3E}">
        <p14:creationId xmlns:p14="http://schemas.microsoft.com/office/powerpoint/2010/main" val="3351641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54E99D-723F-4EC6-8A41-02B0FC58E4DE}"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3FA36-71AD-44BD-9E92-99C1EC9BA2D9}" type="slidenum">
              <a:rPr lang="en-GB" smtClean="0"/>
              <a:t>‹#›</a:t>
            </a:fld>
            <a:endParaRPr lang="en-GB"/>
          </a:p>
        </p:txBody>
      </p:sp>
    </p:spTree>
    <p:extLst>
      <p:ext uri="{BB962C8B-B14F-4D97-AF65-F5344CB8AC3E}">
        <p14:creationId xmlns:p14="http://schemas.microsoft.com/office/powerpoint/2010/main" val="1378691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54E99D-723F-4EC6-8A41-02B0FC58E4DE}"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B3FA36-71AD-44BD-9E92-99C1EC9BA2D9}" type="slidenum">
              <a:rPr lang="en-GB" smtClean="0"/>
              <a:t>‹#›</a:t>
            </a:fld>
            <a:endParaRPr lang="en-GB"/>
          </a:p>
        </p:txBody>
      </p:sp>
    </p:spTree>
    <p:extLst>
      <p:ext uri="{BB962C8B-B14F-4D97-AF65-F5344CB8AC3E}">
        <p14:creationId xmlns:p14="http://schemas.microsoft.com/office/powerpoint/2010/main" val="1515221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54E99D-723F-4EC6-8A41-02B0FC58E4DE}" type="datetimeFigureOut">
              <a:rPr lang="en-GB" smtClean="0"/>
              <a:t>17/02/2023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B3FA36-71AD-44BD-9E92-99C1EC9BA2D9}" type="slidenum">
              <a:rPr lang="en-GB" smtClean="0"/>
              <a:t>‹#›</a:t>
            </a:fld>
            <a:endParaRPr lang="en-GB"/>
          </a:p>
        </p:txBody>
      </p:sp>
    </p:spTree>
    <p:extLst>
      <p:ext uri="{BB962C8B-B14F-4D97-AF65-F5344CB8AC3E}">
        <p14:creationId xmlns:p14="http://schemas.microsoft.com/office/powerpoint/2010/main" val="2783341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4E99D-723F-4EC6-8A41-02B0FC58E4DE}" type="datetimeFigureOut">
              <a:rPr lang="en-GB" smtClean="0"/>
              <a:t>17/02/2023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B3FA36-71AD-44BD-9E92-99C1EC9BA2D9}" type="slidenum">
              <a:rPr lang="en-GB" smtClean="0"/>
              <a:t>‹#›</a:t>
            </a:fld>
            <a:endParaRPr lang="en-GB"/>
          </a:p>
        </p:txBody>
      </p:sp>
    </p:spTree>
    <p:extLst>
      <p:ext uri="{BB962C8B-B14F-4D97-AF65-F5344CB8AC3E}">
        <p14:creationId xmlns:p14="http://schemas.microsoft.com/office/powerpoint/2010/main" val="1212459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4E99D-723F-4EC6-8A41-02B0FC58E4DE}" type="datetimeFigureOut">
              <a:rPr lang="en-GB" smtClean="0"/>
              <a:t>17/02/2023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B3FA36-71AD-44BD-9E92-99C1EC9BA2D9}" type="slidenum">
              <a:rPr lang="en-GB" smtClean="0"/>
              <a:t>‹#›</a:t>
            </a:fld>
            <a:endParaRPr lang="en-GB"/>
          </a:p>
        </p:txBody>
      </p:sp>
    </p:spTree>
    <p:extLst>
      <p:ext uri="{BB962C8B-B14F-4D97-AF65-F5344CB8AC3E}">
        <p14:creationId xmlns:p14="http://schemas.microsoft.com/office/powerpoint/2010/main" val="936064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0054E99D-723F-4EC6-8A41-02B0FC58E4DE}"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96B3FA36-71AD-44BD-9E92-99C1EC9BA2D9}" type="slidenum">
              <a:rPr lang="en-GB" smtClean="0"/>
              <a:t>‹#›</a:t>
            </a:fld>
            <a:endParaRPr lang="en-GB"/>
          </a:p>
        </p:txBody>
      </p:sp>
    </p:spTree>
    <p:extLst>
      <p:ext uri="{BB962C8B-B14F-4D97-AF65-F5344CB8AC3E}">
        <p14:creationId xmlns:p14="http://schemas.microsoft.com/office/powerpoint/2010/main" val="37843193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0054E99D-723F-4EC6-8A41-02B0FC58E4DE}" type="datetimeFigureOut">
              <a:rPr lang="en-GB" smtClean="0"/>
              <a:t>17/02/2023</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96B3FA36-71AD-44BD-9E92-99C1EC9BA2D9}" type="slidenum">
              <a:rPr lang="en-GB" smtClean="0"/>
              <a:t>‹#›</a:t>
            </a:fld>
            <a:endParaRPr lang="en-GB"/>
          </a:p>
        </p:txBody>
      </p:sp>
    </p:spTree>
    <p:extLst>
      <p:ext uri="{BB962C8B-B14F-4D97-AF65-F5344CB8AC3E}">
        <p14:creationId xmlns:p14="http://schemas.microsoft.com/office/powerpoint/2010/main" val="73230220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4E99D-723F-4EC6-8A41-02B0FC58E4DE}"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3FA36-71AD-44BD-9E92-99C1EC9BA2D9}" type="slidenum">
              <a:rPr lang="en-GB" smtClean="0"/>
              <a:t>‹#›</a:t>
            </a:fld>
            <a:endParaRPr lang="en-GB"/>
          </a:p>
        </p:txBody>
      </p:sp>
    </p:spTree>
    <p:extLst>
      <p:ext uri="{BB962C8B-B14F-4D97-AF65-F5344CB8AC3E}">
        <p14:creationId xmlns:p14="http://schemas.microsoft.com/office/powerpoint/2010/main" val="4087909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4E99D-723F-4EC6-8A41-02B0FC58E4DE}"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B3FA36-71AD-44BD-9E92-99C1EC9BA2D9}" type="slidenum">
              <a:rPr lang="en-GB" smtClean="0"/>
              <a:t>‹#›</a:t>
            </a:fld>
            <a:endParaRPr lang="en-GB"/>
          </a:p>
        </p:txBody>
      </p:sp>
    </p:spTree>
    <p:extLst>
      <p:ext uri="{BB962C8B-B14F-4D97-AF65-F5344CB8AC3E}">
        <p14:creationId xmlns:p14="http://schemas.microsoft.com/office/powerpoint/2010/main" val="1758743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054E99D-723F-4EC6-8A41-02B0FC58E4DE}" type="datetimeFigureOut">
              <a:rPr lang="en-GB" smtClean="0"/>
              <a:t>17/02/2023</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96B3FA36-71AD-44BD-9E92-99C1EC9BA2D9}" type="slidenum">
              <a:rPr lang="en-GB" smtClean="0"/>
              <a:t>‹#›</a:t>
            </a:fld>
            <a:endParaRPr lang="en-GB"/>
          </a:p>
        </p:txBody>
      </p:sp>
    </p:spTree>
    <p:extLst>
      <p:ext uri="{BB962C8B-B14F-4D97-AF65-F5344CB8AC3E}">
        <p14:creationId xmlns:p14="http://schemas.microsoft.com/office/powerpoint/2010/main" val="1531929823"/>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30BBED-248D-45C3-0679-C8C60F4BFF4C}"/>
              </a:ext>
            </a:extLst>
          </p:cNvPr>
          <p:cNvSpPr txBox="1"/>
          <p:nvPr/>
        </p:nvSpPr>
        <p:spPr>
          <a:xfrm>
            <a:off x="1207362" y="0"/>
            <a:ext cx="10984637" cy="7217360"/>
          </a:xfrm>
          <a:prstGeom prst="rect">
            <a:avLst/>
          </a:prstGeom>
          <a:noFill/>
        </p:spPr>
        <p:txBody>
          <a:bodyPr wrap="square">
            <a:spAutoFit/>
          </a:bodyPr>
          <a:lstStyle/>
          <a:p>
            <a:pPr algn="ctr"/>
            <a:r>
              <a:rPr lang="en-US" sz="3200" b="1" u="sng" dirty="0">
                <a:solidFill>
                  <a:srgbClr val="FF0000"/>
                </a:solidFill>
                <a:latin typeface="Abadi" panose="020B0604020104020204" pitchFamily="34" charset="0"/>
              </a:rPr>
              <a:t>Valentines Lunch &amp; Dinner Menu          </a:t>
            </a:r>
          </a:p>
          <a:p>
            <a:r>
              <a:rPr lang="en-US" sz="1400" i="1" dirty="0"/>
              <a:t>                                                            </a:t>
            </a:r>
            <a:r>
              <a:rPr lang="en-US" sz="1100" i="1" dirty="0">
                <a:latin typeface="+mj-lt"/>
              </a:rPr>
              <a:t>Available on Saturday 11th February (Lunch Service) Sunday 12th &amp; Tuesday 14th February (Lunch &amp; Dinner Service) </a:t>
            </a:r>
          </a:p>
          <a:p>
            <a:r>
              <a:rPr lang="en-US" sz="1100" i="1" dirty="0">
                <a:latin typeface="+mj-lt"/>
              </a:rPr>
              <a:t>                                                                                                                        £44.95 per person Including a Welcome Glass of Prosecco. </a:t>
            </a:r>
          </a:p>
          <a:p>
            <a:endParaRPr lang="en-US" dirty="0"/>
          </a:p>
          <a:p>
            <a:pPr algn="ctr"/>
            <a:r>
              <a:rPr lang="en-US" sz="2400" b="1" u="sng" dirty="0">
                <a:solidFill>
                  <a:srgbClr val="FF0000"/>
                </a:solidFill>
                <a:latin typeface="Abadi" panose="020B0604020104020204" pitchFamily="34" charset="0"/>
              </a:rPr>
              <a:t>Starters </a:t>
            </a:r>
          </a:p>
          <a:p>
            <a:pPr algn="just"/>
            <a:r>
              <a:rPr lang="en-US" sz="1600" b="1" dirty="0"/>
              <a:t>Char Grilled Tiger Prawns </a:t>
            </a:r>
          </a:p>
          <a:p>
            <a:pPr algn="just"/>
            <a:r>
              <a:rPr lang="en-US" sz="1600" i="1" dirty="0"/>
              <a:t>Smothered in a sweet chili sauce </a:t>
            </a:r>
          </a:p>
          <a:p>
            <a:pPr algn="just"/>
            <a:r>
              <a:rPr lang="en-US" sz="1600" b="1" dirty="0"/>
              <a:t>Vegetarian Tartlet </a:t>
            </a:r>
          </a:p>
          <a:p>
            <a:pPr algn="just"/>
            <a:r>
              <a:rPr lang="en-US" sz="1600" i="1" dirty="0"/>
              <a:t>With a rocket salad and balsamic dressing </a:t>
            </a:r>
          </a:p>
          <a:p>
            <a:pPr algn="just"/>
            <a:r>
              <a:rPr lang="en-US" sz="1600" b="1" dirty="0"/>
              <a:t>Ham Hock</a:t>
            </a:r>
          </a:p>
          <a:p>
            <a:pPr algn="just"/>
            <a:r>
              <a:rPr lang="en-US" sz="1600" i="1" dirty="0"/>
              <a:t>A pressed terrine made from slow-cooked ham hocks with peas, wholegrain honey mustard, and parsley </a:t>
            </a:r>
          </a:p>
          <a:p>
            <a:pPr algn="just"/>
            <a:r>
              <a:rPr lang="en-US" sz="1600" b="1" dirty="0"/>
              <a:t>Chicken Three Ways </a:t>
            </a:r>
          </a:p>
          <a:p>
            <a:pPr algn="just"/>
            <a:r>
              <a:rPr lang="en-US" sz="1600" i="1" dirty="0"/>
              <a:t>Peri </a:t>
            </a:r>
            <a:r>
              <a:rPr lang="en-US" sz="1600" i="1" dirty="0" err="1"/>
              <a:t>Peri</a:t>
            </a:r>
            <a:r>
              <a:rPr lang="en-US" sz="1600" i="1" dirty="0"/>
              <a:t>, barbeque, sweet chili </a:t>
            </a:r>
          </a:p>
          <a:p>
            <a:pPr algn="just"/>
            <a:r>
              <a:rPr lang="en-US" sz="1600" b="1" dirty="0"/>
              <a:t>Pan Fried Scallop </a:t>
            </a:r>
          </a:p>
          <a:p>
            <a:pPr algn="just"/>
            <a:r>
              <a:rPr lang="en-US" sz="1600" i="1" dirty="0"/>
              <a:t>Crispy pan-seared and juicy Lemon &amp; Garlic Butter Scallops </a:t>
            </a:r>
          </a:p>
          <a:p>
            <a:endParaRPr lang="en-US" i="1" dirty="0"/>
          </a:p>
          <a:p>
            <a:pPr algn="ctr"/>
            <a:r>
              <a:rPr lang="en-US" sz="2400" b="1" u="sng" dirty="0">
                <a:solidFill>
                  <a:srgbClr val="FF0000"/>
                </a:solidFill>
                <a:latin typeface="Abadi" panose="020B0604020104020204" pitchFamily="34" charset="0"/>
              </a:rPr>
              <a:t>Mains </a:t>
            </a:r>
          </a:p>
          <a:p>
            <a:r>
              <a:rPr lang="en-US" sz="1600" b="1" dirty="0"/>
              <a:t>Honey &amp; Orange Glazed Duck Breast </a:t>
            </a:r>
          </a:p>
          <a:p>
            <a:r>
              <a:rPr lang="en-US" sz="1600" i="1" dirty="0"/>
              <a:t>Served with roast potatoes and seasonal greens </a:t>
            </a:r>
          </a:p>
          <a:p>
            <a:r>
              <a:rPr lang="en-US" sz="1600" b="1" dirty="0"/>
              <a:t>Grilled Sirloin Steak</a:t>
            </a:r>
          </a:p>
          <a:p>
            <a:r>
              <a:rPr lang="en-US" sz="1600" i="1" dirty="0"/>
              <a:t>Thick-cut chip, rocket parmesan cheese salad, and peppercorn sauce</a:t>
            </a:r>
          </a:p>
          <a:p>
            <a:r>
              <a:rPr lang="en-US" sz="1600" b="1" dirty="0"/>
              <a:t>Vegetable Wellington </a:t>
            </a:r>
          </a:p>
          <a:p>
            <a:r>
              <a:rPr lang="en-US" sz="1600" dirty="0"/>
              <a:t>Vegetarian wellington is as tasty as it is colorful, packed full of char-grilled veggies and hints of garlic finished with a light pastry </a:t>
            </a:r>
          </a:p>
          <a:p>
            <a:r>
              <a:rPr lang="en-US" sz="1600" b="1" dirty="0"/>
              <a:t>Chorizo Pasta </a:t>
            </a:r>
          </a:p>
          <a:p>
            <a:r>
              <a:rPr lang="en-US" sz="1600" i="1" dirty="0"/>
              <a:t>Loaded with crispy bits of chorizo and chicken and smothered in a velvety, super flavorful tomato and cream sauce </a:t>
            </a:r>
          </a:p>
          <a:p>
            <a:endParaRPr lang="en-US" i="1" dirty="0"/>
          </a:p>
        </p:txBody>
      </p:sp>
      <p:pic>
        <p:nvPicPr>
          <p:cNvPr id="18" name="Picture 17" descr="Thumbprint heart">
            <a:extLst>
              <a:ext uri="{FF2B5EF4-FFF2-40B4-BE49-F238E27FC236}">
                <a16:creationId xmlns:a16="http://schemas.microsoft.com/office/drawing/2014/main" id="{47E5F593-A52D-641A-FF92-3BC80F7FFA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0"/>
            <a:ext cx="10287000" cy="6858000"/>
          </a:xfrm>
          <a:prstGeom prst="rect">
            <a:avLst/>
          </a:prstGeom>
          <a:ln>
            <a:noFill/>
          </a:ln>
          <a:effectLst/>
          <a:scene3d>
            <a:camera prst="orthographicFront">
              <a:rot lat="0" lon="0" rev="0"/>
            </a:camera>
            <a:lightRig rig="chilly" dir="t">
              <a:rot lat="0" lon="0" rev="18480000"/>
            </a:lightRig>
          </a:scene3d>
          <a:sp3d prstMaterial="clear">
            <a:bevelT h="63500"/>
          </a:sp3d>
        </p:spPr>
      </p:pic>
    </p:spTree>
    <p:extLst>
      <p:ext uri="{BB962C8B-B14F-4D97-AF65-F5344CB8AC3E}">
        <p14:creationId xmlns:p14="http://schemas.microsoft.com/office/powerpoint/2010/main" val="946055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B557E-B2C9-C086-772C-BEAE44C33922}"/>
              </a:ext>
            </a:extLst>
          </p:cNvPr>
          <p:cNvSpPr txBox="1"/>
          <p:nvPr/>
        </p:nvSpPr>
        <p:spPr>
          <a:xfrm>
            <a:off x="1038687" y="0"/>
            <a:ext cx="11153313" cy="6401753"/>
          </a:xfrm>
          <a:prstGeom prst="rect">
            <a:avLst/>
          </a:prstGeom>
          <a:noFill/>
        </p:spPr>
        <p:txBody>
          <a:bodyPr wrap="square">
            <a:spAutoFit/>
          </a:bodyPr>
          <a:lstStyle/>
          <a:p>
            <a:pPr algn="ctr"/>
            <a:r>
              <a:rPr lang="en-US" sz="2400" b="1" u="sng" dirty="0">
                <a:solidFill>
                  <a:srgbClr val="FF0000"/>
                </a:solidFill>
                <a:latin typeface="Abadi" panose="020B0604020104020204" pitchFamily="34" charset="0"/>
              </a:rPr>
              <a:t>Desserts</a:t>
            </a:r>
            <a:r>
              <a:rPr lang="en-US" dirty="0"/>
              <a:t> </a:t>
            </a:r>
          </a:p>
          <a:p>
            <a:r>
              <a:rPr lang="en-GB" sz="1800" b="1" dirty="0"/>
              <a:t>The lightest kiss </a:t>
            </a:r>
          </a:p>
          <a:p>
            <a:r>
              <a:rPr lang="en-GB" sz="1800" i="1" dirty="0"/>
              <a:t>White chocolate mousse, blue cheese marshmallow, pickled pear, walnut brittle</a:t>
            </a:r>
          </a:p>
          <a:p>
            <a:r>
              <a:rPr lang="en-GB" sz="1800" i="1" dirty="0"/>
              <a:t>Chilled on Sundae Ice creams and sorbet </a:t>
            </a:r>
          </a:p>
          <a:p>
            <a:r>
              <a:rPr lang="en-GB" sz="1800" b="1" dirty="0"/>
              <a:t>The date shake </a:t>
            </a:r>
          </a:p>
          <a:p>
            <a:r>
              <a:rPr lang="en-GB" sz="1800" i="1" dirty="0"/>
              <a:t>Sticky toffee ice cream milkshake, like doughnuts, and churros, dipping chocolate </a:t>
            </a:r>
          </a:p>
          <a:p>
            <a:r>
              <a:rPr lang="en-GB" sz="1800" b="1" dirty="0"/>
              <a:t>Let’s get cheesy </a:t>
            </a:r>
          </a:p>
          <a:p>
            <a:r>
              <a:rPr lang="en-GB" sz="1800" i="1" dirty="0"/>
              <a:t>Fine cheeses with accompanying garnish</a:t>
            </a:r>
          </a:p>
          <a:p>
            <a:endParaRPr lang="en-GB" sz="1800" i="1" dirty="0"/>
          </a:p>
          <a:p>
            <a:pPr algn="ctr"/>
            <a:r>
              <a:rPr lang="en-GB" sz="2400" b="1" u="sng" dirty="0">
                <a:solidFill>
                  <a:srgbClr val="FF0000"/>
                </a:solidFill>
                <a:latin typeface="Abadi" panose="020B0604020104020204" pitchFamily="34" charset="0"/>
              </a:rPr>
              <a:t>Drinks</a:t>
            </a:r>
          </a:p>
          <a:p>
            <a:r>
              <a:rPr lang="en-GB" sz="1800" b="1" dirty="0"/>
              <a:t>Pink Gin Kiss </a:t>
            </a:r>
          </a:p>
          <a:p>
            <a:r>
              <a:rPr lang="en-GB" sz="1800" i="1" dirty="0"/>
              <a:t>Gordon’s Premium Pink Gin shaken with Raspberry puree, Pineapple Juice, and Sour mix. Finished with a red shimmer heart. (1.9 units) </a:t>
            </a:r>
          </a:p>
          <a:p>
            <a:r>
              <a:rPr lang="en-GB" sz="1800" b="1" dirty="0"/>
              <a:t>Prosecco for One</a:t>
            </a:r>
          </a:p>
          <a:p>
            <a:r>
              <a:rPr lang="en-GB" sz="1800" dirty="0"/>
              <a:t>Italy Prosecco </a:t>
            </a:r>
            <a:r>
              <a:rPr lang="en-GB" sz="1800" dirty="0" err="1"/>
              <a:t>20cl</a:t>
            </a:r>
            <a:r>
              <a:rPr lang="en-GB" sz="1800" dirty="0"/>
              <a:t> (11%) </a:t>
            </a:r>
          </a:p>
          <a:p>
            <a:r>
              <a:rPr lang="en-GB" sz="1800" b="1" dirty="0"/>
              <a:t>Popstar </a:t>
            </a:r>
          </a:p>
          <a:p>
            <a:r>
              <a:rPr lang="en-GB" sz="1800" i="1" dirty="0"/>
              <a:t>Absolut® Vanilla Vodka &amp; Chambord, shaken with strawberry syrup and pineapple juice (1.7 units) </a:t>
            </a:r>
          </a:p>
          <a:p>
            <a:r>
              <a:rPr lang="en-GB" sz="1800" b="1" dirty="0"/>
              <a:t>Cherry Bakewell Mocktail </a:t>
            </a:r>
          </a:p>
          <a:p>
            <a:r>
              <a:rPr lang="en-GB" sz="1800" dirty="0"/>
              <a:t>A twist on the classic. Cranberry mixed with Cherry and Amaretto syrups</a:t>
            </a:r>
          </a:p>
          <a:p>
            <a:endParaRPr lang="en-GB" sz="1800" i="1" dirty="0"/>
          </a:p>
          <a:p>
            <a:endParaRPr lang="en-GB" i="1" dirty="0"/>
          </a:p>
          <a:p>
            <a:r>
              <a:rPr lang="en-US" sz="1000" dirty="0"/>
              <a:t>V – Vegetarian VG – Vegan GF – Gluten-free Consuming raw or undercooked meats, poultry, seafood, shellfish, or eggs and unpasteurized cheese may increase your risk of foodborne illness. Please be aware some dishes may contain nut traces. If you have any specific allergies, inform a manager immediately. All prices are inclusive of VAT. A discretionary service charge of 12.5% will be added to your bill. </a:t>
            </a:r>
            <a:endParaRPr lang="en-GB" sz="1000" i="1" dirty="0">
              <a:latin typeface="Abadi Extra Light" panose="020B0204020104020204" pitchFamily="34" charset="0"/>
            </a:endParaRPr>
          </a:p>
        </p:txBody>
      </p:sp>
      <p:pic>
        <p:nvPicPr>
          <p:cNvPr id="5" name="Picture 4" descr="Thumbprint heart">
            <a:extLst>
              <a:ext uri="{FF2B5EF4-FFF2-40B4-BE49-F238E27FC236}">
                <a16:creationId xmlns:a16="http://schemas.microsoft.com/office/drawing/2014/main" id="{A20184B7-F77A-665B-681F-629F03656E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0"/>
            <a:ext cx="10287000" cy="6858000"/>
          </a:xfrm>
          <a:prstGeom prst="rect">
            <a:avLst/>
          </a:prstGeom>
          <a:ln>
            <a:noFill/>
          </a:ln>
          <a:effectLst/>
          <a:scene3d>
            <a:camera prst="orthographicFront">
              <a:rot lat="0" lon="0" rev="0"/>
            </a:camera>
            <a:lightRig rig="chilly" dir="t">
              <a:rot lat="0" lon="0" rev="18480000"/>
            </a:lightRig>
          </a:scene3d>
          <a:sp3d prstMaterial="clear">
            <a:bevelT h="63500"/>
          </a:sp3d>
        </p:spPr>
      </p:pic>
    </p:spTree>
    <p:extLst>
      <p:ext uri="{BB962C8B-B14F-4D97-AF65-F5344CB8AC3E}">
        <p14:creationId xmlns:p14="http://schemas.microsoft.com/office/powerpoint/2010/main" val="2789738265"/>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0</TotalTime>
  <Words>377</Words>
  <Application>Microsoft Office PowerPoint</Application>
  <PresentationFormat>Widescreen</PresentationFormat>
  <Paragraphs>46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Abadi</vt:lpstr>
      <vt:lpstr>Abadi Extra Light</vt:lpstr>
      <vt:lpstr>Arial</vt:lpstr>
      <vt:lpstr>Calibri Light</vt:lpstr>
      <vt:lpstr>Metropolitan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Betelhem Roba</dc:creator>
  <cp:lastModifiedBy>Betelhem Roba</cp:lastModifiedBy>
  <cp:revision>1</cp:revision>
  <dcterms:created xsi:type="dcterms:W3CDTF">2023-02-17T20:19:01Z</dcterms:created>
  <dcterms:modified xsi:type="dcterms:W3CDTF">2023-02-17T21:40:24Z</dcterms:modified>
</cp:coreProperties>
</file>